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ags/tag2.xml" ContentType="application/vnd.openxmlformats-officedocument.presentationml.tags+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4.xml" ContentType="application/vnd.openxmlformats-officedocument.theme+xml"/>
  <Override PartName="/ppt/tags/tag5.xml" ContentType="application/vnd.openxmlformats-officedocument.presentationml.tags+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5.xml" ContentType="application/vnd.openxmlformats-officedocument.theme+xml"/>
  <Override PartName="/ppt/tags/tag6.xml" ContentType="application/vnd.openxmlformats-officedocument.presentationml.tags+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6.xml" ContentType="application/vnd.openxmlformats-officedocument.theme+xml"/>
  <Override PartName="/ppt/tags/tag7.xml" ContentType="application/vnd.openxmlformats-officedocument.presentationml.tags+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7.xml" ContentType="application/vnd.openxmlformats-officedocument.theme+xml"/>
  <Override PartName="/ppt/tags/tag8.xml" ContentType="application/vnd.openxmlformats-officedocument.presentationml.tags+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8.xml" ContentType="application/vnd.openxmlformats-officedocument.theme+xml"/>
  <Override PartName="/ppt/tags/tag9.xml" ContentType="application/vnd.openxmlformats-officedocument.presentationml.tags+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9.xml" ContentType="application/vnd.openxmlformats-officedocument.theme+xml"/>
  <Override PartName="/ppt/tags/tag10.xml" ContentType="application/vnd.openxmlformats-officedocument.presentationml.tags+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10.xml" ContentType="application/vnd.openxmlformats-officedocument.theme+xml"/>
  <Override PartName="/ppt/tags/tag11.xml" ContentType="application/vnd.openxmlformats-officedocument.presentationml.tags+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757" r:id="rId4"/>
    <p:sldMasterId id="2147483865" r:id="rId5"/>
    <p:sldMasterId id="2147484169" r:id="rId6"/>
    <p:sldMasterId id="2147484303" r:id="rId7"/>
    <p:sldMasterId id="2147484742" r:id="rId8"/>
    <p:sldMasterId id="2147484874" r:id="rId9"/>
    <p:sldMasterId id="2147484938" r:id="rId10"/>
    <p:sldMasterId id="2147484953" r:id="rId11"/>
    <p:sldMasterId id="2147485020" r:id="rId12"/>
    <p:sldMasterId id="2147485085" r:id="rId13"/>
  </p:sldMasterIdLst>
  <p:notesMasterIdLst>
    <p:notesMasterId r:id="rId68"/>
  </p:notesMasterIdLst>
  <p:handoutMasterIdLst>
    <p:handoutMasterId r:id="rId69"/>
  </p:handoutMasterIdLst>
  <p:sldIdLst>
    <p:sldId id="661" r:id="rId14"/>
    <p:sldId id="771" r:id="rId15"/>
    <p:sldId id="1081" r:id="rId16"/>
    <p:sldId id="1082" r:id="rId17"/>
    <p:sldId id="1083" r:id="rId18"/>
    <p:sldId id="1084" r:id="rId19"/>
    <p:sldId id="1070" r:id="rId20"/>
    <p:sldId id="667" r:id="rId21"/>
    <p:sldId id="668" r:id="rId22"/>
    <p:sldId id="669" r:id="rId23"/>
    <p:sldId id="1802" r:id="rId24"/>
    <p:sldId id="672" r:id="rId25"/>
    <p:sldId id="671" r:id="rId26"/>
    <p:sldId id="1795" r:id="rId27"/>
    <p:sldId id="1796" r:id="rId28"/>
    <p:sldId id="1788" r:id="rId29"/>
    <p:sldId id="1789" r:id="rId30"/>
    <p:sldId id="1794" r:id="rId31"/>
    <p:sldId id="1790" r:id="rId32"/>
    <p:sldId id="1791" r:id="rId33"/>
    <p:sldId id="985" r:id="rId34"/>
    <p:sldId id="774" r:id="rId35"/>
    <p:sldId id="727" r:id="rId36"/>
    <p:sldId id="1799" r:id="rId37"/>
    <p:sldId id="885" r:id="rId38"/>
    <p:sldId id="491" r:id="rId39"/>
    <p:sldId id="1126" r:id="rId40"/>
    <p:sldId id="984" r:id="rId41"/>
    <p:sldId id="1079" r:id="rId42"/>
    <p:sldId id="1074" r:id="rId43"/>
    <p:sldId id="1075" r:id="rId44"/>
    <p:sldId id="987" r:id="rId45"/>
    <p:sldId id="724" r:id="rId46"/>
    <p:sldId id="712" r:id="rId47"/>
    <p:sldId id="988" r:id="rId48"/>
    <p:sldId id="1800" r:id="rId49"/>
    <p:sldId id="893" r:id="rId50"/>
    <p:sldId id="892" r:id="rId51"/>
    <p:sldId id="263" r:id="rId52"/>
    <p:sldId id="879" r:id="rId53"/>
    <p:sldId id="880" r:id="rId54"/>
    <p:sldId id="883" r:id="rId55"/>
    <p:sldId id="1797" r:id="rId56"/>
    <p:sldId id="886" r:id="rId57"/>
    <p:sldId id="887" r:id="rId58"/>
    <p:sldId id="888" r:id="rId59"/>
    <p:sldId id="889" r:id="rId60"/>
    <p:sldId id="878" r:id="rId61"/>
    <p:sldId id="882" r:id="rId62"/>
    <p:sldId id="890" r:id="rId63"/>
    <p:sldId id="891" r:id="rId64"/>
    <p:sldId id="650" r:id="rId65"/>
    <p:sldId id="651" r:id="rId66"/>
    <p:sldId id="267" r:id="rId67"/>
  </p:sldIdLst>
  <p:sldSz cx="12192000" cy="6858000"/>
  <p:notesSz cx="7315200" cy="9601200"/>
  <p:custDataLst>
    <p:tags r:id="rId7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0" pos="869" userDrawn="1">
          <p15:clr>
            <a:srgbClr val="A4A3A4"/>
          </p15:clr>
        </p15:guide>
        <p15:guide id="11" orient="horz" pos="1616" userDrawn="1">
          <p15:clr>
            <a:srgbClr val="A4A3A4"/>
          </p15:clr>
        </p15:guide>
        <p15:guide id="12" orient="horz" pos="1298" userDrawn="1">
          <p15:clr>
            <a:srgbClr val="A4A3A4"/>
          </p15:clr>
        </p15:guide>
        <p15:guide id="13" orient="horz" pos="2682" userDrawn="1">
          <p15:clr>
            <a:srgbClr val="A4A3A4"/>
          </p15:clr>
        </p15:guide>
        <p15:guide id="14" orient="horz" pos="3090" userDrawn="1">
          <p15:clr>
            <a:srgbClr val="A4A3A4"/>
          </p15:clr>
        </p15:guide>
        <p15:guide id="15" orient="horz" pos="595" userDrawn="1">
          <p15:clr>
            <a:srgbClr val="A4A3A4"/>
          </p15:clr>
        </p15:guide>
        <p15:guide id="16" orient="horz" pos="3521" userDrawn="1">
          <p15:clr>
            <a:srgbClr val="A4A3A4"/>
          </p15:clr>
        </p15:guide>
        <p15:guide id="17" pos="7106" userDrawn="1">
          <p15:clr>
            <a:srgbClr val="A4A3A4"/>
          </p15:clr>
        </p15:guide>
        <p15:guide id="18" orient="horz" pos="2409" userDrawn="1">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ajdzik, Rachel" initials="GR" lastIdx="6" clrIdx="0">
    <p:extLst>
      <p:ext uri="{19B8F6BF-5375-455C-9EA6-DF929625EA0E}">
        <p15:presenceInfo xmlns:p15="http://schemas.microsoft.com/office/powerpoint/2012/main" userId="S-1-5-21-1807443755-1164125163-14498641-13220" providerId="AD"/>
      </p:ext>
    </p:extLst>
  </p:cmAuthor>
  <p:cmAuthor id="2" name="Windows User" initials="WU" lastIdx="1" clrIdx="1">
    <p:extLst>
      <p:ext uri="{19B8F6BF-5375-455C-9EA6-DF929625EA0E}">
        <p15:presenceInfo xmlns:p15="http://schemas.microsoft.com/office/powerpoint/2012/main" userId="Windows User" providerId="None"/>
      </p:ext>
    </p:extLst>
  </p:cmAuthor>
  <p:cmAuthor id="3" name="Chavez, Braulio" initials="CB" lastIdx="5" clrIdx="2">
    <p:extLst>
      <p:ext uri="{19B8F6BF-5375-455C-9EA6-DF929625EA0E}">
        <p15:presenceInfo xmlns:p15="http://schemas.microsoft.com/office/powerpoint/2012/main" userId="S-1-5-21-1807443755-1164125163-14498641-194259" providerId="AD"/>
      </p:ext>
    </p:extLst>
  </p:cmAuthor>
  <p:cmAuthor id="4" name="Montano Hernandez, Cecilia" initials="MHC" lastIdx="25" clrIdx="3">
    <p:extLst>
      <p:ext uri="{19B8F6BF-5375-455C-9EA6-DF929625EA0E}">
        <p15:presenceInfo xmlns:p15="http://schemas.microsoft.com/office/powerpoint/2012/main" userId="S::cmontanohernandez@deloittemx.com::7b52c93b-9ff2-451c-add0-a1299c3ec759" providerId="AD"/>
      </p:ext>
    </p:extLst>
  </p:cmAuthor>
  <p:cmAuthor id="5" name="Suarez, Jose Carlos" initials="SJC" lastIdx="10" clrIdx="4">
    <p:extLst>
      <p:ext uri="{19B8F6BF-5375-455C-9EA6-DF929625EA0E}">
        <p15:presenceInfo xmlns:p15="http://schemas.microsoft.com/office/powerpoint/2012/main" userId="S-1-5-21-1807443755-1164125163-14498641-19921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9D8FF"/>
    <a:srgbClr val="007CB0"/>
    <a:srgbClr val="003E58"/>
    <a:srgbClr val="86BC25"/>
    <a:srgbClr val="09523E"/>
    <a:srgbClr val="26890D"/>
    <a:srgbClr val="40972B"/>
    <a:srgbClr val="95CA4F"/>
    <a:srgbClr val="F26B43"/>
    <a:srgbClr val="C9DDB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880" autoAdjust="0"/>
    <p:restoredTop sz="94799" autoAdjust="0"/>
  </p:normalViewPr>
  <p:slideViewPr>
    <p:cSldViewPr snapToGrid="0" showGuides="1">
      <p:cViewPr varScale="1">
        <p:scale>
          <a:sx n="72" d="100"/>
          <a:sy n="72" d="100"/>
        </p:scale>
        <p:origin x="336" y="54"/>
      </p:cViewPr>
      <p:guideLst>
        <p:guide pos="869"/>
        <p:guide orient="horz" pos="1616"/>
        <p:guide orient="horz" pos="1298"/>
        <p:guide orient="horz" pos="2682"/>
        <p:guide orient="horz" pos="3090"/>
        <p:guide orient="horz" pos="595"/>
        <p:guide orient="horz" pos="3521"/>
        <p:guide pos="7106"/>
        <p:guide orient="horz" pos="2409"/>
      </p:guideLst>
    </p:cSldViewPr>
  </p:slideViewPr>
  <p:outlineViewPr>
    <p:cViewPr>
      <p:scale>
        <a:sx n="33" d="100"/>
        <a:sy n="33" d="100"/>
      </p:scale>
      <p:origin x="0" y="-59190"/>
    </p:cViewPr>
  </p:outlineViewPr>
  <p:notesTextViewPr>
    <p:cViewPr>
      <p:scale>
        <a:sx n="100" d="100"/>
        <a:sy n="100" d="100"/>
      </p:scale>
      <p:origin x="0" y="0"/>
    </p:cViewPr>
  </p:notesTextViewPr>
  <p:sorterViewPr>
    <p:cViewPr varScale="1">
      <p:scale>
        <a:sx n="1" d="1"/>
        <a:sy n="1" d="1"/>
      </p:scale>
      <p:origin x="0" y="-11352"/>
    </p:cViewPr>
  </p:sorterViewPr>
  <p:notesViewPr>
    <p:cSldViewPr snapToGrid="0" showGuides="1">
      <p:cViewPr varScale="1">
        <p:scale>
          <a:sx n="48" d="100"/>
          <a:sy n="48" d="100"/>
        </p:scale>
        <p:origin x="2862" y="3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8.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slide" Target="slides/slide45.xml"/><Relationship Id="rId66" Type="http://schemas.openxmlformats.org/officeDocument/2006/relationships/slide" Target="slides/slide53.xml"/><Relationship Id="rId74" Type="http://schemas.openxmlformats.org/officeDocument/2006/relationships/theme" Target="theme/theme1.xml"/><Relationship Id="rId5" Type="http://schemas.openxmlformats.org/officeDocument/2006/relationships/slideMaster" Target="slideMasters/slideMaster2.xml"/><Relationship Id="rId61" Type="http://schemas.openxmlformats.org/officeDocument/2006/relationships/slide" Target="slides/slide48.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64" Type="http://schemas.openxmlformats.org/officeDocument/2006/relationships/slide" Target="slides/slide51.xml"/><Relationship Id="rId69" Type="http://schemas.openxmlformats.org/officeDocument/2006/relationships/handoutMaster" Target="handoutMasters/handoutMaster1.xml"/><Relationship Id="rId8" Type="http://schemas.openxmlformats.org/officeDocument/2006/relationships/slideMaster" Target="slideMasters/slideMaster5.xml"/><Relationship Id="rId51" Type="http://schemas.openxmlformats.org/officeDocument/2006/relationships/slide" Target="slides/slide38.xml"/><Relationship Id="rId72"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slide" Target="slides/slide46.xml"/><Relationship Id="rId67" Type="http://schemas.openxmlformats.org/officeDocument/2006/relationships/slide" Target="slides/slide54.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slide" Target="slides/slide49.xml"/><Relationship Id="rId70" Type="http://schemas.openxmlformats.org/officeDocument/2006/relationships/tags" Target="tags/tag1.xml"/><Relationship Id="rId75"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slide" Target="slides/slide44.xml"/><Relationship Id="rId10" Type="http://schemas.openxmlformats.org/officeDocument/2006/relationships/slideMaster" Target="slideMasters/slideMaster7.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 Type="http://schemas.openxmlformats.org/officeDocument/2006/relationships/slideMaster" Target="slideMasters/slideMaster4.xml"/><Relationship Id="rId71"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4" y="1"/>
            <a:ext cx="3170138" cy="479539"/>
          </a:xfrm>
          <a:prstGeom prst="rect">
            <a:avLst/>
          </a:prstGeom>
        </p:spPr>
        <p:txBody>
          <a:bodyPr vert="horz" lIns="90913" tIns="45457" rIns="90913" bIns="45457" rtlCol="0"/>
          <a:lstStyle>
            <a:lvl1pPr algn="l">
              <a:defRPr sz="1100"/>
            </a:lvl1pPr>
          </a:lstStyle>
          <a:p>
            <a:endParaRPr lang="en-US" dirty="0">
              <a:latin typeface="Arial" panose="020B0604020202020204" pitchFamily="34" charset="0"/>
            </a:endParaRPr>
          </a:p>
        </p:txBody>
      </p:sp>
      <p:sp>
        <p:nvSpPr>
          <p:cNvPr id="3" name="Date Placeholder 2"/>
          <p:cNvSpPr>
            <a:spLocks noGrp="1"/>
          </p:cNvSpPr>
          <p:nvPr>
            <p:ph type="dt" sz="quarter" idx="1"/>
          </p:nvPr>
        </p:nvSpPr>
        <p:spPr>
          <a:xfrm>
            <a:off x="4143427" y="1"/>
            <a:ext cx="3170138" cy="479539"/>
          </a:xfrm>
          <a:prstGeom prst="rect">
            <a:avLst/>
          </a:prstGeom>
        </p:spPr>
        <p:txBody>
          <a:bodyPr vert="horz" lIns="90913" tIns="45457" rIns="90913" bIns="45457" rtlCol="0"/>
          <a:lstStyle>
            <a:lvl1pPr algn="r">
              <a:defRPr sz="1100"/>
            </a:lvl1pPr>
          </a:lstStyle>
          <a:p>
            <a:fld id="{B4AD245C-091B-44E2-BFB0-BD94217887F7}" type="datetimeFigureOut">
              <a:rPr lang="en-US" smtClean="0">
                <a:latin typeface="Arial" panose="020B0604020202020204" pitchFamily="34" charset="0"/>
              </a:rPr>
              <a:t>11/9/2022</a:t>
            </a:fld>
            <a:endParaRPr lang="en-US" dirty="0">
              <a:latin typeface="Arial" panose="020B0604020202020204" pitchFamily="34" charset="0"/>
            </a:endParaRPr>
          </a:p>
        </p:txBody>
      </p:sp>
      <p:sp>
        <p:nvSpPr>
          <p:cNvPr id="4" name="Footer Placeholder 3"/>
          <p:cNvSpPr>
            <a:spLocks noGrp="1"/>
          </p:cNvSpPr>
          <p:nvPr>
            <p:ph type="ftr" sz="quarter" idx="2"/>
          </p:nvPr>
        </p:nvSpPr>
        <p:spPr>
          <a:xfrm>
            <a:off x="4" y="9120173"/>
            <a:ext cx="3170138" cy="479539"/>
          </a:xfrm>
          <a:prstGeom prst="rect">
            <a:avLst/>
          </a:prstGeom>
        </p:spPr>
        <p:txBody>
          <a:bodyPr vert="horz" lIns="90913" tIns="45457" rIns="90913" bIns="45457" rtlCol="0" anchor="b"/>
          <a:lstStyle>
            <a:lvl1pPr algn="l">
              <a:defRPr sz="1100"/>
            </a:lvl1pPr>
          </a:lstStyle>
          <a:p>
            <a:endParaRPr lang="en-US" dirty="0">
              <a:latin typeface="Arial" panose="020B0604020202020204" pitchFamily="34" charset="0"/>
            </a:endParaRPr>
          </a:p>
        </p:txBody>
      </p:sp>
      <p:sp>
        <p:nvSpPr>
          <p:cNvPr id="5" name="Slide Number Placeholder 4"/>
          <p:cNvSpPr>
            <a:spLocks noGrp="1"/>
          </p:cNvSpPr>
          <p:nvPr>
            <p:ph type="sldNum" sz="quarter" idx="3"/>
          </p:nvPr>
        </p:nvSpPr>
        <p:spPr>
          <a:xfrm>
            <a:off x="4143427" y="9120173"/>
            <a:ext cx="3170138" cy="479539"/>
          </a:xfrm>
          <a:prstGeom prst="rect">
            <a:avLst/>
          </a:prstGeom>
        </p:spPr>
        <p:txBody>
          <a:bodyPr vert="horz" lIns="90913" tIns="45457" rIns="90913" bIns="45457" rtlCol="0" anchor="b"/>
          <a:lstStyle>
            <a:lvl1pPr algn="r">
              <a:defRPr sz="1100"/>
            </a:lvl1pPr>
          </a:lstStyle>
          <a:p>
            <a:fld id="{9A913F39-CFF6-40F1-84D1-700840B41EAB}" type="slidenum">
              <a:rPr lang="en-US" smtClean="0">
                <a:latin typeface="Arial" panose="020B0604020202020204" pitchFamily="34" charset="0"/>
              </a:rPr>
              <a:t>‹Nº›</a:t>
            </a:fld>
            <a:endParaRPr lang="en-US" dirty="0">
              <a:latin typeface="Arial" panose="020B0604020202020204" pitchFamily="34" charset="0"/>
            </a:endParaRPr>
          </a:p>
        </p:txBody>
      </p:sp>
    </p:spTree>
    <p:extLst>
      <p:ext uri="{BB962C8B-B14F-4D97-AF65-F5344CB8AC3E}">
        <p14:creationId xmlns:p14="http://schemas.microsoft.com/office/powerpoint/2010/main" val="195481318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169920" cy="480060"/>
          </a:xfrm>
          <a:prstGeom prst="rect">
            <a:avLst/>
          </a:prstGeom>
        </p:spPr>
        <p:txBody>
          <a:bodyPr vert="horz" lIns="98478" tIns="49238" rIns="98478" bIns="49238" rtlCol="0"/>
          <a:lstStyle>
            <a:lvl1pPr algn="l">
              <a:defRPr sz="1200">
                <a:latin typeface="Arial" panose="020B0604020202020204" pitchFamily="34" charset="0"/>
              </a:defRPr>
            </a:lvl1pPr>
          </a:lstStyle>
          <a:p>
            <a:endParaRPr lang="en-US" dirty="0"/>
          </a:p>
        </p:txBody>
      </p:sp>
      <p:sp>
        <p:nvSpPr>
          <p:cNvPr id="3" name="Date Placeholder 2"/>
          <p:cNvSpPr>
            <a:spLocks noGrp="1"/>
          </p:cNvSpPr>
          <p:nvPr>
            <p:ph type="dt" idx="1"/>
          </p:nvPr>
        </p:nvSpPr>
        <p:spPr>
          <a:xfrm>
            <a:off x="4143589" y="1"/>
            <a:ext cx="3169920" cy="480060"/>
          </a:xfrm>
          <a:prstGeom prst="rect">
            <a:avLst/>
          </a:prstGeom>
        </p:spPr>
        <p:txBody>
          <a:bodyPr vert="horz" lIns="98478" tIns="49238" rIns="98478" bIns="49238" rtlCol="0"/>
          <a:lstStyle>
            <a:lvl1pPr algn="r">
              <a:defRPr sz="1200">
                <a:latin typeface="Arial" panose="020B0604020202020204" pitchFamily="34" charset="0"/>
              </a:defRPr>
            </a:lvl1pPr>
          </a:lstStyle>
          <a:p>
            <a:fld id="{0BA5BBE4-AEA3-489A-A28E-0C2FAF2506E3}" type="datetimeFigureOut">
              <a:rPr lang="en-US" smtClean="0"/>
              <a:pPr/>
              <a:t>11/9/2022</a:t>
            </a:fld>
            <a:endParaRPr lang="en-US" dirty="0"/>
          </a:p>
        </p:txBody>
      </p:sp>
      <p:sp>
        <p:nvSpPr>
          <p:cNvPr id="4" name="Slide Image Placeholder 3"/>
          <p:cNvSpPr>
            <a:spLocks noGrp="1" noRot="1" noChangeAspect="1"/>
          </p:cNvSpPr>
          <p:nvPr>
            <p:ph type="sldImg" idx="2"/>
          </p:nvPr>
        </p:nvSpPr>
        <p:spPr>
          <a:xfrm>
            <a:off x="458788" y="720725"/>
            <a:ext cx="6397625" cy="3598863"/>
          </a:xfrm>
          <a:prstGeom prst="rect">
            <a:avLst/>
          </a:prstGeom>
          <a:noFill/>
          <a:ln w="12700">
            <a:solidFill>
              <a:prstClr val="black"/>
            </a:solidFill>
          </a:ln>
        </p:spPr>
        <p:txBody>
          <a:bodyPr vert="horz" lIns="98478" tIns="49238" rIns="98478" bIns="49238" rtlCol="0" anchor="ctr"/>
          <a:lstStyle/>
          <a:p>
            <a:endParaRPr lang="en-GB" dirty="0"/>
          </a:p>
        </p:txBody>
      </p:sp>
      <p:sp>
        <p:nvSpPr>
          <p:cNvPr id="5" name="Notes Placeholder 4"/>
          <p:cNvSpPr>
            <a:spLocks noGrp="1"/>
          </p:cNvSpPr>
          <p:nvPr>
            <p:ph type="body" sz="quarter" idx="3"/>
          </p:nvPr>
        </p:nvSpPr>
        <p:spPr>
          <a:xfrm>
            <a:off x="731520" y="4560571"/>
            <a:ext cx="5852160" cy="4320540"/>
          </a:xfrm>
          <a:prstGeom prst="rect">
            <a:avLst/>
          </a:prstGeom>
        </p:spPr>
        <p:txBody>
          <a:bodyPr vert="horz" lIns="98478" tIns="49238" rIns="98478" bIns="49238"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9119475"/>
            <a:ext cx="3169920" cy="480060"/>
          </a:xfrm>
          <a:prstGeom prst="rect">
            <a:avLst/>
          </a:prstGeom>
        </p:spPr>
        <p:txBody>
          <a:bodyPr vert="horz" lIns="98478" tIns="49238" rIns="98478" bIns="49238" rtlCol="0" anchor="b"/>
          <a:lstStyle>
            <a:lvl1pPr algn="l">
              <a:defRPr sz="1200">
                <a:latin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4143589" y="9119475"/>
            <a:ext cx="3169920" cy="480060"/>
          </a:xfrm>
          <a:prstGeom prst="rect">
            <a:avLst/>
          </a:prstGeom>
        </p:spPr>
        <p:txBody>
          <a:bodyPr vert="horz" lIns="98478" tIns="49238" rIns="98478" bIns="49238" rtlCol="0" anchor="b"/>
          <a:lstStyle>
            <a:lvl1pPr algn="r">
              <a:defRPr sz="1200">
                <a:latin typeface="Arial" panose="020B0604020202020204" pitchFamily="34" charset="0"/>
              </a:defRPr>
            </a:lvl1pPr>
          </a:lstStyle>
          <a:p>
            <a:fld id="{C0F4A2C8-6C88-4E71-83EE-698B9D4FE22F}" type="slidenum">
              <a:rPr lang="en-US" smtClean="0"/>
              <a:pPr/>
              <a:t>‹Nº›</a:t>
            </a:fld>
            <a:endParaRPr lang="en-US" dirty="0"/>
          </a:p>
        </p:txBody>
      </p:sp>
    </p:spTree>
    <p:extLst>
      <p:ext uri="{BB962C8B-B14F-4D97-AF65-F5344CB8AC3E}">
        <p14:creationId xmlns:p14="http://schemas.microsoft.com/office/powerpoint/2010/main" val="1904730299"/>
      </p:ext>
    </p:extLst>
  </p:cSld>
  <p:clrMap bg1="lt1" tx1="dk1" bg2="lt2" tx2="dk2" accent1="accent1" accent2="accent2" accent3="accent3" accent4="accent4" accent5="accent5" accent6="accent6" hlink="hlink" folHlink="folHlink"/>
  <p:hf hdr="0" ftr="0" dt="0"/>
  <p:notesStyle>
    <a:lvl1pPr marL="0" algn="l" defTabSz="1219170" rtl="0" eaLnBrk="1" latinLnBrk="0" hangingPunct="1">
      <a:defRPr sz="1600" kern="1200">
        <a:solidFill>
          <a:schemeClr val="tx1"/>
        </a:solidFill>
        <a:latin typeface="Arial" panose="020B0604020202020204" pitchFamily="34" charset="0"/>
        <a:ea typeface="+mn-ea"/>
        <a:cs typeface="+mn-cs"/>
      </a:defRPr>
    </a:lvl1pPr>
    <a:lvl2pPr marL="609585" algn="l" defTabSz="1219170" rtl="0" eaLnBrk="1" latinLnBrk="0" hangingPunct="1">
      <a:defRPr sz="1600" kern="1200">
        <a:solidFill>
          <a:schemeClr val="tx1"/>
        </a:solidFill>
        <a:latin typeface="Arial" panose="020B0604020202020204" pitchFamily="34" charset="0"/>
        <a:ea typeface="+mn-ea"/>
        <a:cs typeface="+mn-cs"/>
      </a:defRPr>
    </a:lvl2pPr>
    <a:lvl3pPr marL="1219170" algn="l" defTabSz="1219170" rtl="0" eaLnBrk="1" latinLnBrk="0" hangingPunct="1">
      <a:defRPr sz="1600" kern="1200">
        <a:solidFill>
          <a:schemeClr val="tx1"/>
        </a:solidFill>
        <a:latin typeface="Arial" panose="020B0604020202020204" pitchFamily="34" charset="0"/>
        <a:ea typeface="+mn-ea"/>
        <a:cs typeface="+mn-cs"/>
      </a:defRPr>
    </a:lvl3pPr>
    <a:lvl4pPr marL="1828754" algn="l" defTabSz="1219170" rtl="0" eaLnBrk="1" latinLnBrk="0" hangingPunct="1">
      <a:defRPr sz="1600" kern="1200">
        <a:solidFill>
          <a:schemeClr val="tx1"/>
        </a:solidFill>
        <a:latin typeface="Arial" panose="020B0604020202020204" pitchFamily="34" charset="0"/>
        <a:ea typeface="+mn-ea"/>
        <a:cs typeface="+mn-cs"/>
      </a:defRPr>
    </a:lvl4pPr>
    <a:lvl5pPr marL="2438339" algn="l" defTabSz="1219170" rtl="0" eaLnBrk="1" latinLnBrk="0" hangingPunct="1">
      <a:defRPr sz="1600" kern="1200">
        <a:solidFill>
          <a:schemeClr val="tx1"/>
        </a:solidFill>
        <a:latin typeface="Arial" panose="020B0604020202020204" pitchFamily="34" charset="0"/>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C0F4A2C8-6C88-4E71-83EE-698B9D4FE22F}" type="slidenum">
              <a:rPr lang="en-US" smtClean="0"/>
              <a:pPr/>
              <a:t>1</a:t>
            </a:fld>
            <a:endParaRPr lang="en-US" dirty="0"/>
          </a:p>
        </p:txBody>
      </p:sp>
    </p:spTree>
    <p:extLst>
      <p:ext uri="{BB962C8B-B14F-4D97-AF65-F5344CB8AC3E}">
        <p14:creationId xmlns:p14="http://schemas.microsoft.com/office/powerpoint/2010/main" val="4006824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0435585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7333388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6246400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306428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745634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645024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826638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19E439-0A36-4389-B1D4-036D35E9F4EA}"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444127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19E439-0A36-4389-B1D4-036D35E9F4EA}"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444127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MX" dirty="0"/>
          </a:p>
        </p:txBody>
      </p:sp>
      <p:sp>
        <p:nvSpPr>
          <p:cNvPr id="4" name="Slide Number Placeholder 3"/>
          <p:cNvSpPr>
            <a:spLocks noGrp="1"/>
          </p:cNvSpPr>
          <p:nvPr>
            <p:ph type="sldNum" sz="quarter" idx="5"/>
          </p:nvPr>
        </p:nvSpPr>
        <p:spPr/>
        <p:txBody>
          <a:bodyPr/>
          <a:lstStyle/>
          <a:p>
            <a:fld id="{A818DFEE-B27E-46D9-A167-96DE0BFC41A3}" type="slidenum">
              <a:rPr lang="es-MX" smtClean="0"/>
              <a:t>30</a:t>
            </a:fld>
            <a:endParaRPr lang="es-MX" dirty="0"/>
          </a:p>
        </p:txBody>
      </p:sp>
    </p:spTree>
    <p:extLst>
      <p:ext uri="{BB962C8B-B14F-4D97-AF65-F5344CB8AC3E}">
        <p14:creationId xmlns:p14="http://schemas.microsoft.com/office/powerpoint/2010/main" val="16154908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730618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MX" dirty="0"/>
          </a:p>
        </p:txBody>
      </p:sp>
      <p:sp>
        <p:nvSpPr>
          <p:cNvPr id="4" name="Slide Number Placeholder 3"/>
          <p:cNvSpPr>
            <a:spLocks noGrp="1"/>
          </p:cNvSpPr>
          <p:nvPr>
            <p:ph type="sldNum" sz="quarter" idx="5"/>
          </p:nvPr>
        </p:nvSpPr>
        <p:spPr/>
        <p:txBody>
          <a:bodyPr/>
          <a:lstStyle/>
          <a:p>
            <a:fld id="{A818DFEE-B27E-46D9-A167-96DE0BFC41A3}" type="slidenum">
              <a:rPr lang="es-MX" smtClean="0"/>
              <a:t>31</a:t>
            </a:fld>
            <a:endParaRPr lang="es-MX" dirty="0"/>
          </a:p>
        </p:txBody>
      </p:sp>
    </p:spTree>
    <p:extLst>
      <p:ext uri="{BB962C8B-B14F-4D97-AF65-F5344CB8AC3E}">
        <p14:creationId xmlns:p14="http://schemas.microsoft.com/office/powerpoint/2010/main" val="21620352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60897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764707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021674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44012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MX" dirty="0"/>
          </a:p>
        </p:txBody>
      </p:sp>
      <p:sp>
        <p:nvSpPr>
          <p:cNvPr id="4" name="Slide Number Placeholder 3"/>
          <p:cNvSpPr>
            <a:spLocks noGrp="1"/>
          </p:cNvSpPr>
          <p:nvPr>
            <p:ph type="sldNum" sz="quarter" idx="5"/>
          </p:nvPr>
        </p:nvSpPr>
        <p:spPr/>
        <p:txBody>
          <a:bodyPr/>
          <a:lstStyle/>
          <a:p>
            <a:fld id="{42698E6C-7A1C-49AE-83F3-3935FD40B0B8}" type="slidenum">
              <a:rPr lang="en-US" smtClean="0"/>
              <a:t>37</a:t>
            </a:fld>
            <a:endParaRPr lang="en-US"/>
          </a:p>
        </p:txBody>
      </p:sp>
    </p:spTree>
    <p:extLst>
      <p:ext uri="{BB962C8B-B14F-4D97-AF65-F5344CB8AC3E}">
        <p14:creationId xmlns:p14="http://schemas.microsoft.com/office/powerpoint/2010/main" val="16730855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Sophia 14</a:t>
            </a:r>
          </a:p>
        </p:txBody>
      </p:sp>
      <p:sp>
        <p:nvSpPr>
          <p:cNvPr id="4" name="Slide Number Placeholder 3"/>
          <p:cNvSpPr>
            <a:spLocks noGrp="1"/>
          </p:cNvSpPr>
          <p:nvPr>
            <p:ph type="sldNum" sz="quarter" idx="10"/>
          </p:nvPr>
        </p:nvSpPr>
        <p:spPr/>
        <p:txBody>
          <a:bodyPr/>
          <a:lstStyle/>
          <a:p>
            <a:fld id="{C0F4A2C8-6C88-4E71-83EE-698B9D4FE22F}" type="slidenum">
              <a:rPr lang="en-US" smtClean="0"/>
              <a:pPr/>
              <a:t>38</a:t>
            </a:fld>
            <a:endParaRPr lang="en-US" dirty="0"/>
          </a:p>
        </p:txBody>
      </p:sp>
    </p:spTree>
    <p:extLst>
      <p:ext uri="{BB962C8B-B14F-4D97-AF65-F5344CB8AC3E}">
        <p14:creationId xmlns:p14="http://schemas.microsoft.com/office/powerpoint/2010/main" val="34919850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MX" dirty="0"/>
          </a:p>
        </p:txBody>
      </p:sp>
      <p:sp>
        <p:nvSpPr>
          <p:cNvPr id="4" name="Slide Number Placeholder 3"/>
          <p:cNvSpPr>
            <a:spLocks noGrp="1"/>
          </p:cNvSpPr>
          <p:nvPr>
            <p:ph type="sldNum" sz="quarter" idx="5"/>
          </p:nvPr>
        </p:nvSpPr>
        <p:spPr/>
        <p:txBody>
          <a:bodyPr/>
          <a:lstStyle/>
          <a:p>
            <a:fld id="{42698E6C-7A1C-49AE-83F3-3935FD40B0B8}" type="slidenum">
              <a:rPr lang="en-US" smtClean="0"/>
              <a:t>39</a:t>
            </a:fld>
            <a:endParaRPr lang="en-US"/>
          </a:p>
        </p:txBody>
      </p:sp>
    </p:spTree>
    <p:extLst>
      <p:ext uri="{BB962C8B-B14F-4D97-AF65-F5344CB8AC3E}">
        <p14:creationId xmlns:p14="http://schemas.microsoft.com/office/powerpoint/2010/main" val="13562775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Sophia 14</a:t>
            </a:r>
          </a:p>
        </p:txBody>
      </p:sp>
      <p:sp>
        <p:nvSpPr>
          <p:cNvPr id="4" name="Slide Number Placeholder 3"/>
          <p:cNvSpPr>
            <a:spLocks noGrp="1"/>
          </p:cNvSpPr>
          <p:nvPr>
            <p:ph type="sldNum" sz="quarter" idx="10"/>
          </p:nvPr>
        </p:nvSpPr>
        <p:spPr/>
        <p:txBody>
          <a:bodyPr/>
          <a:lstStyle/>
          <a:p>
            <a:fld id="{C0F4A2C8-6C88-4E71-83EE-698B9D4FE22F}" type="slidenum">
              <a:rPr lang="en-US" smtClean="0"/>
              <a:pPr/>
              <a:t>40</a:t>
            </a:fld>
            <a:endParaRPr lang="en-US" dirty="0"/>
          </a:p>
        </p:txBody>
      </p:sp>
    </p:spTree>
    <p:extLst>
      <p:ext uri="{BB962C8B-B14F-4D97-AF65-F5344CB8AC3E}">
        <p14:creationId xmlns:p14="http://schemas.microsoft.com/office/powerpoint/2010/main" val="9054857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Sophia 14</a:t>
            </a:r>
          </a:p>
        </p:txBody>
      </p:sp>
      <p:sp>
        <p:nvSpPr>
          <p:cNvPr id="4" name="Slide Number Placeholder 3"/>
          <p:cNvSpPr>
            <a:spLocks noGrp="1"/>
          </p:cNvSpPr>
          <p:nvPr>
            <p:ph type="sldNum" sz="quarter" idx="10"/>
          </p:nvPr>
        </p:nvSpPr>
        <p:spPr/>
        <p:txBody>
          <a:bodyPr/>
          <a:lstStyle/>
          <a:p>
            <a:fld id="{C0F4A2C8-6C88-4E71-83EE-698B9D4FE22F}" type="slidenum">
              <a:rPr lang="en-US" smtClean="0"/>
              <a:pPr/>
              <a:t>48</a:t>
            </a:fld>
            <a:endParaRPr lang="en-US" dirty="0"/>
          </a:p>
        </p:txBody>
      </p:sp>
    </p:spTree>
    <p:extLst>
      <p:ext uri="{BB962C8B-B14F-4D97-AF65-F5344CB8AC3E}">
        <p14:creationId xmlns:p14="http://schemas.microsoft.com/office/powerpoint/2010/main" val="8670613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92024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Sophia 14</a:t>
            </a:r>
          </a:p>
        </p:txBody>
      </p:sp>
      <p:sp>
        <p:nvSpPr>
          <p:cNvPr id="4" name="Slide Number Placeholder 3"/>
          <p:cNvSpPr>
            <a:spLocks noGrp="1"/>
          </p:cNvSpPr>
          <p:nvPr>
            <p:ph type="sldNum" sz="quarter" idx="10"/>
          </p:nvPr>
        </p:nvSpPr>
        <p:spPr/>
        <p:txBody>
          <a:bodyPr/>
          <a:lstStyle/>
          <a:p>
            <a:fld id="{C0F4A2C8-6C88-4E71-83EE-698B9D4FE22F}" type="slidenum">
              <a:rPr lang="en-US" smtClean="0"/>
              <a:pPr/>
              <a:t>50</a:t>
            </a:fld>
            <a:endParaRPr lang="en-US" dirty="0"/>
          </a:p>
        </p:txBody>
      </p:sp>
    </p:spTree>
    <p:extLst>
      <p:ext uri="{BB962C8B-B14F-4D97-AF65-F5344CB8AC3E}">
        <p14:creationId xmlns:p14="http://schemas.microsoft.com/office/powerpoint/2010/main" val="31289409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657132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mn-cs"/>
              </a:rPr>
              <a:t>(10:03 a.m. – 10:06 a.m.)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Arial" panose="020B0604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mn-cs"/>
              </a:rPr>
              <a:t>Panel Introductions (</a:t>
            </a:r>
            <a:r>
              <a:rPr lang="en-US" sz="1200" b="1" kern="1200" dirty="0">
                <a:solidFill>
                  <a:schemeClr val="tx1"/>
                </a:solidFill>
                <a:effectLst/>
                <a:latin typeface="Arial" panose="020B0604020202020204" pitchFamily="34" charset="0"/>
                <a:ea typeface="+mn-ea"/>
                <a:cs typeface="+mn-cs"/>
              </a:rPr>
              <a:t>Point speaker: Kristine Dozier</a:t>
            </a:r>
            <a:r>
              <a:rPr lang="en-US" sz="1200" kern="1200" dirty="0">
                <a:solidFill>
                  <a:schemeClr val="tx1"/>
                </a:solidFill>
                <a:effectLst/>
                <a:latin typeface="Arial" panose="020B0604020202020204" pitchFamily="34" charset="0"/>
                <a:ea typeface="+mn-ea"/>
                <a:cs typeface="+mn-cs"/>
              </a:rPr>
              <a:t>) – 3 minutes</a:t>
            </a:r>
          </a:p>
          <a:p>
            <a:endParaRPr lang="en-US" dirty="0"/>
          </a:p>
          <a:p>
            <a:r>
              <a:rPr lang="en-US" sz="1200" kern="1200" dirty="0">
                <a:solidFill>
                  <a:schemeClr val="tx1"/>
                </a:solidFill>
                <a:effectLst/>
                <a:latin typeface="Arial" panose="020B0604020202020204" pitchFamily="34" charset="0"/>
                <a:ea typeface="+mn-ea"/>
                <a:cs typeface="+mn-cs"/>
              </a:rPr>
              <a:t>Joining me today are </a:t>
            </a:r>
            <a:r>
              <a:rPr lang="en-US" sz="1200" b="1" kern="1200" dirty="0">
                <a:solidFill>
                  <a:schemeClr val="tx1"/>
                </a:solidFill>
                <a:effectLst/>
                <a:latin typeface="Arial" panose="020B0604020202020204" pitchFamily="34" charset="0"/>
                <a:ea typeface="+mn-ea"/>
                <a:cs typeface="+mn-cs"/>
              </a:rPr>
              <a:t>Cecilia Montano Hernandez, Lisa Zajko, Sergio Moreno, </a:t>
            </a:r>
            <a:r>
              <a:rPr lang="en-US" sz="1200" kern="1200" dirty="0">
                <a:solidFill>
                  <a:schemeClr val="tx1"/>
                </a:solidFill>
                <a:effectLst/>
                <a:latin typeface="Arial" panose="020B0604020202020204" pitchFamily="34" charset="0"/>
                <a:ea typeface="+mn-ea"/>
                <a:cs typeface="+mn-cs"/>
              </a:rPr>
              <a:t>and</a:t>
            </a:r>
            <a:r>
              <a:rPr lang="en-US" sz="1200" b="1" kern="1200" dirty="0">
                <a:solidFill>
                  <a:schemeClr val="tx1"/>
                </a:solidFill>
                <a:effectLst/>
                <a:latin typeface="Arial" panose="020B0604020202020204" pitchFamily="34" charset="0"/>
                <a:ea typeface="+mn-ea"/>
                <a:cs typeface="+mn-cs"/>
              </a:rPr>
              <a:t> Gabe Kitamura</a:t>
            </a:r>
            <a:r>
              <a:rPr lang="en-US" sz="1200" kern="1200" dirty="0">
                <a:solidFill>
                  <a:schemeClr val="tx1"/>
                </a:solidFill>
                <a:effectLst/>
                <a:latin typeface="Arial" panose="020B0604020202020204" pitchFamily="34" charset="0"/>
                <a:ea typeface="+mn-ea"/>
                <a:cs typeface="+mn-cs"/>
              </a:rPr>
              <a:t>.  Feel free to click on their names at any time during the presentation to access their bios, but I will share a few words about them:</a:t>
            </a:r>
          </a:p>
          <a:p>
            <a:r>
              <a:rPr lang="en-US" sz="1200" kern="1200" dirty="0">
                <a:solidFill>
                  <a:schemeClr val="tx1"/>
                </a:solidFill>
                <a:effectLst/>
                <a:latin typeface="Arial" panose="020B0604020202020204" pitchFamily="34" charset="0"/>
                <a:ea typeface="+mn-ea"/>
                <a:cs typeface="+mn-cs"/>
              </a:rPr>
              <a:t>  </a:t>
            </a:r>
          </a:p>
          <a:p>
            <a:r>
              <a:rPr lang="en-US" sz="1200" kern="1200" dirty="0">
                <a:solidFill>
                  <a:schemeClr val="tx1"/>
                </a:solidFill>
                <a:effectLst/>
                <a:latin typeface="Arial" panose="020B0604020202020204" pitchFamily="34" charset="0"/>
                <a:ea typeface="+mn-ea"/>
                <a:cs typeface="+mn-cs"/>
              </a:rPr>
              <a:t>Before we get started, a few housekeeping items. </a:t>
            </a:r>
          </a:p>
          <a:p>
            <a:pPr lvl="0"/>
            <a:endParaRPr lang="en-US" sz="1200" kern="1200" dirty="0">
              <a:solidFill>
                <a:schemeClr val="tx1"/>
              </a:solidFill>
              <a:effectLst/>
              <a:latin typeface="Arial" panose="020B0604020202020204" pitchFamily="34" charset="0"/>
              <a:ea typeface="+mn-ea"/>
              <a:cs typeface="+mn-cs"/>
            </a:endParaRPr>
          </a:p>
          <a:p>
            <a:pPr lvl="0"/>
            <a:r>
              <a:rPr lang="en-US" sz="1200" kern="1200" dirty="0">
                <a:solidFill>
                  <a:schemeClr val="tx1"/>
                </a:solidFill>
                <a:effectLst/>
                <a:latin typeface="Arial" panose="020B0604020202020204" pitchFamily="34" charset="0"/>
                <a:ea typeface="+mn-ea"/>
                <a:cs typeface="+mn-cs"/>
              </a:rPr>
              <a:t>First, we have a lot of information to cover today. If we cover some of our points too fast, please know that you can access the slides on the website that you used to register for the webcast and there also be a link on a follow up email after today’s session that you can use to access the slides. We hope they are good resource for you. </a:t>
            </a:r>
          </a:p>
          <a:p>
            <a:pPr lvl="0"/>
            <a:endParaRPr lang="en-US" sz="1200" kern="1200" dirty="0">
              <a:solidFill>
                <a:schemeClr val="tx1"/>
              </a:solidFill>
              <a:effectLst/>
              <a:latin typeface="Arial" panose="020B0604020202020204" pitchFamily="34" charset="0"/>
              <a:ea typeface="+mn-ea"/>
              <a:cs typeface="+mn-cs"/>
            </a:endParaRPr>
          </a:p>
          <a:p>
            <a:pPr lvl="0"/>
            <a:r>
              <a:rPr lang="en-US" sz="1200" kern="1200" dirty="0">
                <a:solidFill>
                  <a:schemeClr val="tx1"/>
                </a:solidFill>
                <a:effectLst/>
                <a:latin typeface="Arial" panose="020B0604020202020204" pitchFamily="34" charset="0"/>
                <a:ea typeface="+mn-ea"/>
                <a:cs typeface="+mn-cs"/>
              </a:rPr>
              <a:t>Although you’re in listen-only mode, you are can submit questions electronically – and I encourage you to do so. We’ll do our best to respond to your questions throughout the presentation.</a:t>
            </a:r>
          </a:p>
          <a:p>
            <a:r>
              <a:rPr lang="en-US" sz="1200" kern="1200" dirty="0">
                <a:solidFill>
                  <a:schemeClr val="tx1"/>
                </a:solidFill>
                <a:effectLst/>
                <a:latin typeface="Arial" panose="020B0604020202020204" pitchFamily="34" charset="0"/>
                <a:ea typeface="+mn-ea"/>
                <a:cs typeface="+mn-cs"/>
              </a:rPr>
              <a:t> </a:t>
            </a:r>
          </a:p>
          <a:p>
            <a:r>
              <a:rPr lang="en-US" sz="1200" kern="1200" dirty="0">
                <a:solidFill>
                  <a:schemeClr val="tx1"/>
                </a:solidFill>
                <a:effectLst/>
                <a:latin typeface="Arial" panose="020B0604020202020204" pitchFamily="34" charset="0"/>
                <a:ea typeface="+mn-ea"/>
                <a:cs typeface="+mn-cs"/>
              </a:rPr>
              <a:t>Let’s start the show by taking a look at today’s agenda.</a:t>
            </a:r>
          </a:p>
          <a:p>
            <a:endParaRPr lang="en-US" dirty="0"/>
          </a:p>
        </p:txBody>
      </p:sp>
      <p:sp>
        <p:nvSpPr>
          <p:cNvPr id="4" name="Slide Number Placeholder 3"/>
          <p:cNvSpPr>
            <a:spLocks noGrp="1"/>
          </p:cNvSpPr>
          <p:nvPr>
            <p:ph type="sldNum" sz="quarter" idx="5"/>
          </p:nvPr>
        </p:nvSpPr>
        <p:spPr/>
        <p:txBody>
          <a:bodyPr/>
          <a:lstStyle/>
          <a:p>
            <a:fld id="{C0F4A2C8-6C88-4E71-83EE-698B9D4FE22F}" type="slidenum">
              <a:rPr lang="en-US" smtClean="0"/>
              <a:pPr/>
              <a:t>53</a:t>
            </a:fld>
            <a:endParaRPr lang="en-US" dirty="0"/>
          </a:p>
        </p:txBody>
      </p:sp>
    </p:spTree>
    <p:extLst>
      <p:ext uri="{BB962C8B-B14F-4D97-AF65-F5344CB8AC3E}">
        <p14:creationId xmlns:p14="http://schemas.microsoft.com/office/powerpoint/2010/main" val="19897317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989350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875126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998114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70470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8173462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8788" y="720725"/>
            <a:ext cx="6397625" cy="3598863"/>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817737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1209295223"/>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744669235"/>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6861026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Key statement dark green">
    <p:bg>
      <p:bgPr>
        <a:solidFill>
          <a:schemeClr val="accent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6" name="TextBox 5">
            <a:extLst>
              <a:ext uri="{FF2B5EF4-FFF2-40B4-BE49-F238E27FC236}">
                <a16:creationId xmlns:a16="http://schemas.microsoft.com/office/drawing/2014/main" id="{E87B4871-A895-4F6C-A692-6DEF6F3DEE68}"/>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8" name="TextBox 7">
            <a:extLst>
              <a:ext uri="{FF2B5EF4-FFF2-40B4-BE49-F238E27FC236}">
                <a16:creationId xmlns:a16="http://schemas.microsoft.com/office/drawing/2014/main" id="{C764A1B9-9F97-4535-8A4A-8B7855E21172}"/>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3924597464"/>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Key statement dark blue">
    <p:bg>
      <p:bgPr>
        <a:solidFill>
          <a:schemeClr val="accent4"/>
        </a:solidFill>
        <a:effectLst/>
      </p:bgPr>
    </p:bg>
    <p:spTree>
      <p:nvGrpSpPr>
        <p:cNvPr id="1" name=""/>
        <p:cNvGrpSpPr/>
        <p:nvPr/>
      </p:nvGrpSpPr>
      <p:grpSpPr>
        <a:xfrm>
          <a:off x="0" y="0"/>
          <a:ext cx="0" cy="0"/>
          <a:chOff x="0" y="0"/>
          <a:chExt cx="0" cy="0"/>
        </a:xfrm>
      </p:grpSpPr>
      <p:sp>
        <p:nvSpPr>
          <p:cNvPr id="13"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6" name="TextBox 5">
            <a:extLst>
              <a:ext uri="{FF2B5EF4-FFF2-40B4-BE49-F238E27FC236}">
                <a16:creationId xmlns:a16="http://schemas.microsoft.com/office/drawing/2014/main" id="{D2797B33-F6AE-464E-B1F9-AAF8C558042B}"/>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8" name="TextBox 7">
            <a:extLst>
              <a:ext uri="{FF2B5EF4-FFF2-40B4-BE49-F238E27FC236}">
                <a16:creationId xmlns:a16="http://schemas.microsoft.com/office/drawing/2014/main" id="{5BBE2FB0-E266-461D-A917-BFDA5AA78690}"/>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483614238"/>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Key statement teal">
    <p:bg>
      <p:bgPr>
        <a:solidFill>
          <a:schemeClr val="accent5"/>
        </a:solidFill>
        <a:effectLst/>
      </p:bgPr>
    </p:bg>
    <p:spTree>
      <p:nvGrpSpPr>
        <p:cNvPr id="1" name=""/>
        <p:cNvGrpSpPr/>
        <p:nvPr/>
      </p:nvGrpSpPr>
      <p:grpSpPr>
        <a:xfrm>
          <a:off x="0" y="0"/>
          <a:ext cx="0" cy="0"/>
          <a:chOff x="0" y="0"/>
          <a:chExt cx="0" cy="0"/>
        </a:xfrm>
      </p:grpSpPr>
      <p:sp>
        <p:nvSpPr>
          <p:cNvPr id="17"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6" name="TextBox 5">
            <a:extLst>
              <a:ext uri="{FF2B5EF4-FFF2-40B4-BE49-F238E27FC236}">
                <a16:creationId xmlns:a16="http://schemas.microsoft.com/office/drawing/2014/main" id="{662556F3-FB07-45E1-9730-3CF5E862F61B}"/>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8" name="TextBox 7">
            <a:extLst>
              <a:ext uri="{FF2B5EF4-FFF2-40B4-BE49-F238E27FC236}">
                <a16:creationId xmlns:a16="http://schemas.microsoft.com/office/drawing/2014/main" id="{48E7A1D6-FD3E-4165-B102-6C7996E8698D}"/>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952365878"/>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Key statement black">
    <p:bg>
      <p:bgPr>
        <a:solidFill>
          <a:schemeClr val="tx1"/>
        </a:solidFill>
        <a:effectLst/>
      </p:bgPr>
    </p:bg>
    <p:spTree>
      <p:nvGrpSpPr>
        <p:cNvPr id="1" name=""/>
        <p:cNvGrpSpPr/>
        <p:nvPr/>
      </p:nvGrpSpPr>
      <p:grpSpPr>
        <a:xfrm>
          <a:off x="0" y="0"/>
          <a:ext cx="0" cy="0"/>
          <a:chOff x="0" y="0"/>
          <a:chExt cx="0" cy="0"/>
        </a:xfrm>
      </p:grpSpPr>
      <p:sp>
        <p:nvSpPr>
          <p:cNvPr id="13"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6" name="TextBox 5">
            <a:extLst>
              <a:ext uri="{FF2B5EF4-FFF2-40B4-BE49-F238E27FC236}">
                <a16:creationId xmlns:a16="http://schemas.microsoft.com/office/drawing/2014/main" id="{FA9F65BC-7533-43CA-92A0-A245602E6E61}"/>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8" name="TextBox 7">
            <a:extLst>
              <a:ext uri="{FF2B5EF4-FFF2-40B4-BE49-F238E27FC236}">
                <a16:creationId xmlns:a16="http://schemas.microsoft.com/office/drawing/2014/main" id="{8188BC9E-0C2C-4EB3-82B0-F3C9CEC9B2FE}"/>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583964978"/>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103675925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4 column icon green">
    <p:bg>
      <p:bgPr>
        <a:solidFill>
          <a:schemeClr val="accent2"/>
        </a:solidFill>
        <a:effectLst/>
      </p:bgPr>
    </p:bg>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5"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7"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chemeClr val="bg1"/>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solidFill>
                  <a:schemeClr val="bg1"/>
                </a:solidFill>
              </a:defRPr>
            </a:lvl1pPr>
          </a:lstStyle>
          <a:p>
            <a:r>
              <a:rPr lang="en-US" noProof="0"/>
              <a:t>Click to edit Master title style</a:t>
            </a:r>
            <a:endParaRPr lang="en-US" noProof="0" dirty="0"/>
          </a:p>
        </p:txBody>
      </p:sp>
      <p:sp>
        <p:nvSpPr>
          <p:cNvPr id="11" name="TextBox 10">
            <a:extLst>
              <a:ext uri="{FF2B5EF4-FFF2-40B4-BE49-F238E27FC236}">
                <a16:creationId xmlns:a16="http://schemas.microsoft.com/office/drawing/2014/main" id="{676B7924-6A82-4453-9ABA-42AE71384BDC}"/>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18" name="TextBox 17">
            <a:extLst>
              <a:ext uri="{FF2B5EF4-FFF2-40B4-BE49-F238E27FC236}">
                <a16:creationId xmlns:a16="http://schemas.microsoft.com/office/drawing/2014/main" id="{DCBBEDB2-39B5-4D4C-AA82-85ED607FAC3B}"/>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3" name="TextBox 12"/>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353591327"/>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694005549"/>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87612040"/>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025726020"/>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14011592"/>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017502565"/>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081842918"/>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802148916"/>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57609826"/>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03067710"/>
      </p:ext>
    </p:extLst>
  </p:cSld>
  <p:clrMapOvr>
    <a:masterClrMapping/>
  </p:clrMapOvr>
  <p:transition>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90018916"/>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051377176"/>
      </p:ext>
    </p:extLst>
  </p:cSld>
  <p:clrMapOvr>
    <a:masterClrMapping/>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673173897"/>
      </p:ext>
    </p:extLst>
  </p:cSld>
  <p:clrMapOvr>
    <a:masterClrMapping/>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197321839"/>
      </p:ext>
    </p:extLst>
  </p:cSld>
  <p:clrMapOvr>
    <a:masterClrMapping/>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33282497"/>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3166098166"/>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682206725"/>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3440415037"/>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630084374"/>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821854498"/>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3606216"/>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721269883"/>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80278189"/>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lvl1pPr>
          </a:lstStyle>
          <a:p>
            <a:pPr lvl="0"/>
            <a:r>
              <a:rPr lang="en-US"/>
              <a:t>Click to edit Master text styles</a:t>
            </a:r>
          </a:p>
        </p:txBody>
      </p:sp>
      <p:grpSp>
        <p:nvGrpSpPr>
          <p:cNvPr id="16" name="Group 15">
            <a:extLst>
              <a:ext uri="{FF2B5EF4-FFF2-40B4-BE49-F238E27FC236}">
                <a16:creationId xmlns:a16="http://schemas.microsoft.com/office/drawing/2014/main" id="{3D477EA3-26AE-43C0-AB9F-D946E74A41CD}"/>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17" name="Oval 5">
              <a:extLst>
                <a:ext uri="{FF2B5EF4-FFF2-40B4-BE49-F238E27FC236}">
                  <a16:creationId xmlns:a16="http://schemas.microsoft.com/office/drawing/2014/main" id="{A1A2BB35-B8B3-422F-A495-1EAC6D62E1A8}"/>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18" name="Freeform 6">
              <a:extLst>
                <a:ext uri="{FF2B5EF4-FFF2-40B4-BE49-F238E27FC236}">
                  <a16:creationId xmlns:a16="http://schemas.microsoft.com/office/drawing/2014/main" id="{F94CAF7A-8D5E-42C0-B151-E5F48497DD2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19" name="Rectangle 7">
              <a:extLst>
                <a:ext uri="{FF2B5EF4-FFF2-40B4-BE49-F238E27FC236}">
                  <a16:creationId xmlns:a16="http://schemas.microsoft.com/office/drawing/2014/main" id="{E3437AE1-1B20-45D8-BB56-1CD769A48D42}"/>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1" name="Freeform 8">
              <a:extLst>
                <a:ext uri="{FF2B5EF4-FFF2-40B4-BE49-F238E27FC236}">
                  <a16:creationId xmlns:a16="http://schemas.microsoft.com/office/drawing/2014/main" id="{C87ED61C-29A0-4841-8AD7-EDF64EC0F719}"/>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2" name="Rectangle 9">
              <a:extLst>
                <a:ext uri="{FF2B5EF4-FFF2-40B4-BE49-F238E27FC236}">
                  <a16:creationId xmlns:a16="http://schemas.microsoft.com/office/drawing/2014/main" id="{82035582-8257-40DB-9F14-F2F22BDBBE4E}"/>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3" name="Rectangle 10">
              <a:extLst>
                <a:ext uri="{FF2B5EF4-FFF2-40B4-BE49-F238E27FC236}">
                  <a16:creationId xmlns:a16="http://schemas.microsoft.com/office/drawing/2014/main" id="{36839732-0240-48CA-BF6F-F9430D4491BC}"/>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4" name="Freeform 11">
              <a:extLst>
                <a:ext uri="{FF2B5EF4-FFF2-40B4-BE49-F238E27FC236}">
                  <a16:creationId xmlns:a16="http://schemas.microsoft.com/office/drawing/2014/main" id="{4FB25319-33E0-467D-8A99-E977517BC9A7}"/>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5" name="Freeform 12">
              <a:extLst>
                <a:ext uri="{FF2B5EF4-FFF2-40B4-BE49-F238E27FC236}">
                  <a16:creationId xmlns:a16="http://schemas.microsoft.com/office/drawing/2014/main" id="{3BDC68C9-014D-4369-AB15-A89162B10D67}"/>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6" name="Freeform 13">
              <a:extLst>
                <a:ext uri="{FF2B5EF4-FFF2-40B4-BE49-F238E27FC236}">
                  <a16:creationId xmlns:a16="http://schemas.microsoft.com/office/drawing/2014/main" id="{DFD1F96B-2A23-478E-A765-F72B99EE5E15}"/>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7" name="Freeform 14">
              <a:extLst>
                <a:ext uri="{FF2B5EF4-FFF2-40B4-BE49-F238E27FC236}">
                  <a16:creationId xmlns:a16="http://schemas.microsoft.com/office/drawing/2014/main" id="{7FFB714F-755C-4240-AC11-EE9E1A9B0E1C}"/>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24016206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grpSp>
        <p:nvGrpSpPr>
          <p:cNvPr id="20" name="Group 19">
            <a:extLst>
              <a:ext uri="{FF2B5EF4-FFF2-40B4-BE49-F238E27FC236}">
                <a16:creationId xmlns:a16="http://schemas.microsoft.com/office/drawing/2014/main" id="{42709ED3-84FD-4AF8-92AD-CD005917B5F3}"/>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21" name="Oval 5">
              <a:extLst>
                <a:ext uri="{FF2B5EF4-FFF2-40B4-BE49-F238E27FC236}">
                  <a16:creationId xmlns:a16="http://schemas.microsoft.com/office/drawing/2014/main" id="{1F1E0114-F0A7-467B-8A1A-C9A59C2AA2E0}"/>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2" name="Freeform 6">
              <a:extLst>
                <a:ext uri="{FF2B5EF4-FFF2-40B4-BE49-F238E27FC236}">
                  <a16:creationId xmlns:a16="http://schemas.microsoft.com/office/drawing/2014/main" id="{A8FCE242-F1D4-4297-8428-C83E0124989A}"/>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3" name="Rectangle 7">
              <a:extLst>
                <a:ext uri="{FF2B5EF4-FFF2-40B4-BE49-F238E27FC236}">
                  <a16:creationId xmlns:a16="http://schemas.microsoft.com/office/drawing/2014/main" id="{597DD4B4-42AB-452A-A6D6-A8FD20B67557}"/>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4" name="Freeform 8">
              <a:extLst>
                <a:ext uri="{FF2B5EF4-FFF2-40B4-BE49-F238E27FC236}">
                  <a16:creationId xmlns:a16="http://schemas.microsoft.com/office/drawing/2014/main" id="{CAD1AAB6-7E99-4C8E-B4C5-BDE096522D2F}"/>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5" name="Rectangle 9">
              <a:extLst>
                <a:ext uri="{FF2B5EF4-FFF2-40B4-BE49-F238E27FC236}">
                  <a16:creationId xmlns:a16="http://schemas.microsoft.com/office/drawing/2014/main" id="{7910799C-DC81-4B0E-ADDD-5E686F39AF7D}"/>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6" name="Rectangle 10">
              <a:extLst>
                <a:ext uri="{FF2B5EF4-FFF2-40B4-BE49-F238E27FC236}">
                  <a16:creationId xmlns:a16="http://schemas.microsoft.com/office/drawing/2014/main" id="{199BCC0F-2DCD-4F3F-8BE6-577A494B1596}"/>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7" name="Freeform 11">
              <a:extLst>
                <a:ext uri="{FF2B5EF4-FFF2-40B4-BE49-F238E27FC236}">
                  <a16:creationId xmlns:a16="http://schemas.microsoft.com/office/drawing/2014/main" id="{5D7D2CB3-5327-4C8E-B736-C34180802BA5}"/>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8" name="Freeform 12">
              <a:extLst>
                <a:ext uri="{FF2B5EF4-FFF2-40B4-BE49-F238E27FC236}">
                  <a16:creationId xmlns:a16="http://schemas.microsoft.com/office/drawing/2014/main" id="{9A1B8BFD-4FD1-4E20-90DA-ED1431F44A41}"/>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9" name="Freeform 13">
              <a:extLst>
                <a:ext uri="{FF2B5EF4-FFF2-40B4-BE49-F238E27FC236}">
                  <a16:creationId xmlns:a16="http://schemas.microsoft.com/office/drawing/2014/main" id="{287FC850-A3B0-49E6-B45F-D82F1736743F}"/>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0" name="Freeform 14">
              <a:extLst>
                <a:ext uri="{FF2B5EF4-FFF2-40B4-BE49-F238E27FC236}">
                  <a16:creationId xmlns:a16="http://schemas.microsoft.com/office/drawing/2014/main" id="{03A54152-E7D9-47BA-81F0-736C9BC5E98D}"/>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4080224839"/>
      </p:ext>
    </p:extLst>
  </p:cSld>
  <p:clrMapOvr>
    <a:masterClrMapping/>
  </p:clrMapOvr>
  <p:hf hdr="0" dt="0"/>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1_Title Slide - White">
    <p:bg bwMode="gray">
      <p:bgPr>
        <a:solidFill>
          <a:schemeClr val="bg1"/>
        </a:solidFill>
        <a:effectLst/>
      </p:bgPr>
    </p:bg>
    <p:spTree>
      <p:nvGrpSpPr>
        <p:cNvPr id="1" name=""/>
        <p:cNvGrpSpPr/>
        <p:nvPr/>
      </p:nvGrpSpPr>
      <p:grpSpPr>
        <a:xfrm>
          <a:off x="0" y="0"/>
          <a:ext cx="0" cy="0"/>
          <a:chOff x="0" y="0"/>
          <a:chExt cx="0" cy="0"/>
        </a:xfrm>
      </p:grpSpPr>
      <p:sp>
        <p:nvSpPr>
          <p:cNvPr id="9" name="Picture Placeholder 8"/>
          <p:cNvSpPr>
            <a:spLocks noGrp="1" noChangeAspect="1"/>
          </p:cNvSpPr>
          <p:nvPr>
            <p:ph type="pic" sz="quarter" idx="11"/>
          </p:nvPr>
        </p:nvSpPr>
        <p:spPr>
          <a:xfrm>
            <a:off x="2489813" y="727200"/>
            <a:ext cx="7200000" cy="5400000"/>
          </a:xfrm>
          <a:prstGeom prst="rect">
            <a:avLst/>
          </a:prstGeom>
        </p:spPr>
        <p:txBody>
          <a:bodyPr/>
          <a:lstStyle/>
          <a:p>
            <a:r>
              <a:rPr lang="en-US" noProof="0"/>
              <a:t>Drag picture to placeholder or click icon to add</a:t>
            </a:r>
            <a:endParaRPr lang="en-US" noProof="0" dirty="0"/>
          </a:p>
        </p:txBody>
      </p:sp>
      <p:sp>
        <p:nvSpPr>
          <p:cNvPr id="3" name="Subtitle 2"/>
          <p:cNvSpPr>
            <a:spLocks noGrp="1"/>
          </p:cNvSpPr>
          <p:nvPr>
            <p:ph type="subTitle" idx="1" hasCustomPrompt="1"/>
          </p:nvPr>
        </p:nvSpPr>
        <p:spPr bwMode="gray">
          <a:xfrm>
            <a:off x="501651" y="5864230"/>
            <a:ext cx="5594348" cy="505645"/>
          </a:xfrm>
          <a:prstGeom prst="rect">
            <a:avLst/>
          </a:prstGeom>
        </p:spPr>
        <p:txBody>
          <a:bodyPr lIns="0" tIns="0" rIns="0" bIns="0" anchor="b" anchorCtr="0">
            <a:noAutofit/>
          </a:bodyPr>
          <a:lstStyle>
            <a:lvl1pPr marL="0" indent="0" algn="l">
              <a:lnSpc>
                <a:spcPct val="100000"/>
              </a:lnSpc>
              <a:spcAft>
                <a:spcPts val="0"/>
              </a:spcAft>
              <a:buNone/>
              <a:defRPr sz="1800" b="1">
                <a:solidFill>
                  <a:schemeClr val="tx1"/>
                </a:solidFill>
              </a:defRPr>
            </a:lvl1pPr>
            <a:lvl2pPr marL="0" indent="0" algn="l">
              <a:buNone/>
              <a:defRPr sz="1600" b="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title style</a:t>
            </a:r>
          </a:p>
          <a:p>
            <a:pPr lvl="1"/>
            <a:r>
              <a:rPr lang="en-US" noProof="0" dirty="0"/>
              <a:t>Click to edit Master subtitle style</a:t>
            </a:r>
          </a:p>
        </p:txBody>
      </p:sp>
      <p:sp>
        <p:nvSpPr>
          <p:cNvPr id="5" name="Text Placeholder 4"/>
          <p:cNvSpPr>
            <a:spLocks noGrp="1"/>
          </p:cNvSpPr>
          <p:nvPr>
            <p:ph type="body" sz="quarter" idx="10"/>
          </p:nvPr>
        </p:nvSpPr>
        <p:spPr>
          <a:xfrm>
            <a:off x="501651" y="6381750"/>
            <a:ext cx="5594349" cy="298450"/>
          </a:xfrm>
          <a:prstGeom prst="rect">
            <a:avLst/>
          </a:prstGeom>
        </p:spPr>
        <p:txBody>
          <a:bodyPr/>
          <a:lstStyle>
            <a:lvl1pPr>
              <a:spcAft>
                <a:spcPts val="0"/>
              </a:spcAft>
              <a:defRPr sz="10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7" name="Group 6"/>
          <p:cNvGrpSpPr/>
          <p:nvPr userDrawn="1"/>
        </p:nvGrpSpPr>
        <p:grpSpPr>
          <a:xfrm>
            <a:off x="503988" y="378000"/>
            <a:ext cx="2160000" cy="307976"/>
            <a:chOff x="398463" y="404813"/>
            <a:chExt cx="1627187" cy="307976"/>
          </a:xfrm>
          <a:solidFill>
            <a:schemeClr val="tx1"/>
          </a:solidFill>
        </p:grpSpPr>
        <p:sp>
          <p:nvSpPr>
            <p:cNvPr id="8"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0"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1"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2"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3"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4"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5"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6"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7"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8"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grpSp>
    </p:spTree>
    <p:extLst>
      <p:ext uri="{BB962C8B-B14F-4D97-AF65-F5344CB8AC3E}">
        <p14:creationId xmlns:p14="http://schemas.microsoft.com/office/powerpoint/2010/main" val="4104921095"/>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3209323641"/>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1435514109"/>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3462527482"/>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671470846"/>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59445972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2020 </a:t>
            </a:r>
            <a:r>
              <a:rPr lang="es-MX" sz="900" noProof="0" dirty="0" err="1">
                <a:solidFill>
                  <a:schemeClr val="tx1"/>
                </a:solidFill>
                <a:latin typeface="Calibri" panose="020F0502020204030204" pitchFamily="34" charset="0"/>
                <a:cs typeface="Calibri" panose="020F0502020204030204" pitchFamily="34" charset="0"/>
              </a:rPr>
              <a:t>Deloitte</a:t>
            </a:r>
            <a:r>
              <a:rPr lang="es-MX" sz="900" noProof="0" dirty="0">
                <a:solidFill>
                  <a:schemeClr val="tx1"/>
                </a:solidFill>
                <a:latin typeface="Calibri" panose="020F0502020204030204" pitchFamily="34" charset="0"/>
                <a:cs typeface="Calibri" panose="020F0502020204030204" pitchFamily="34" charset="0"/>
              </a:rPr>
              <a:t>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2015233493"/>
      </p:ext>
    </p:extLst>
  </p:cSld>
  <p:clrMapOvr>
    <a:masterClrMapping/>
  </p:clrMapOvr>
  <p:transition>
    <p:fade/>
  </p:transition>
  <p:hf hdr="0" dt="0"/>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190571659"/>
      </p:ext>
    </p:extLst>
  </p:cSld>
  <p:clrMapOvr>
    <a:masterClrMapping/>
  </p:clrMapOvr>
  <p:transition>
    <p:fade/>
  </p:transition>
  <p:hf hdr="0" dt="0"/>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851187103"/>
      </p:ext>
    </p:extLst>
  </p:cSld>
  <p:clrMapOvr>
    <a:masterClrMapping/>
  </p:clrMapOvr>
  <p:transition>
    <p:fade/>
  </p:transition>
  <p:hf hdr="0" dt="0"/>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754290263"/>
      </p:ext>
    </p:extLst>
  </p:cSld>
  <p:clrMapOvr>
    <a:masterClrMapping/>
  </p:clrMapOvr>
  <p:transition>
    <p:fade/>
  </p:transition>
  <p:hf hdr="0" dt="0"/>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Title, subtitle &amp; 1 column text">
    <p:bg>
      <p:bgRef idx="1001">
        <a:schemeClr val="bg1"/>
      </p:bgRef>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tx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tx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tx1"/>
                </a:solidFill>
                <a:latin typeface="+mj-lt"/>
                <a:ea typeface="+mn-ea"/>
                <a:cs typeface="+mn-cs"/>
              </a:rPr>
              <a:t>Actualización y Aspectos Relevantes de Comercio Exterior</a:t>
            </a:r>
            <a:endParaRPr lang="en-US" sz="900" kern="1200" noProof="0" dirty="0">
              <a:solidFill>
                <a:schemeClr val="tx1"/>
              </a:solidFill>
              <a:latin typeface="+mj-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209917944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507383558"/>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664348261"/>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017234655"/>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3801346241"/>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93880293"/>
      </p:ext>
    </p:extLst>
  </p:cSld>
  <p:clrMapOvr>
    <a:masterClrMapping/>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45162745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611366515"/>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2827971160"/>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1778226123"/>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777465607"/>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2551864033"/>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917557192"/>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884547591"/>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2536943335"/>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3477667460"/>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223452797"/>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2537050978"/>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2753125583"/>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3121103454"/>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417763224"/>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214613279"/>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3682479834"/>
      </p:ext>
    </p:extLst>
  </p:cSld>
  <p:clrMapOvr>
    <a:masterClrMapping/>
  </p:clrMapOvr>
  <p:transition>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9931041"/>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3396271539"/>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Actualización y Aspectos Relevantes de Comercio Exterior</a:t>
            </a: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962661011"/>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Actualización y Aspectos Relevantes de Comercio Exterior</a:t>
            </a:r>
            <a:endParaRPr lang="en-US" sz="900" kern="1200" noProof="0" dirty="0">
              <a:solidFill>
                <a:schemeClr val="bg1"/>
              </a:solidFill>
              <a:latin typeface="+mj-lt"/>
              <a:ea typeface="+mn-ea"/>
              <a:cs typeface="+mn-cs"/>
            </a:endParaRP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95478104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70303054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4081855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022971843"/>
      </p:ext>
    </p:extLst>
  </p:cSld>
  <p:clrMapOvr>
    <a:masterClrMapping/>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80308748"/>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86205873"/>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119470956"/>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181311415"/>
      </p:ext>
    </p:extLst>
  </p:cSld>
  <p:clrMapOvr>
    <a:masterClrMapping/>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32144215"/>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2878940449"/>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480946050"/>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650061159"/>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42239057"/>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11504672"/>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635107590"/>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28600182"/>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34372462"/>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08738942"/>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890239452"/>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456757105"/>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495185929"/>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1991413"/>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571795914"/>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092121746"/>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044054877"/>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2791156561"/>
      </p:ext>
    </p:extLst>
  </p:cSld>
  <p:clrMapOvr>
    <a:masterClrMapping/>
  </p:clrMapOvr>
  <p:hf hdr="0" dt="0"/>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63378331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85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85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
        <p:nvSpPr>
          <p:cNvPr id="8" name="TextBox 7"/>
          <p:cNvSpPr txBox="1"/>
          <p:nvPr userDrawn="1"/>
        </p:nvSpPr>
        <p:spPr>
          <a:xfrm>
            <a:off x="11410953" y="6477000"/>
            <a:ext cx="307975" cy="138499"/>
          </a:xfrm>
          <a:prstGeom prst="rect">
            <a:avLst/>
          </a:prstGeom>
          <a:noFill/>
        </p:spPr>
        <p:txBody>
          <a:bodyPr wrap="square" lIns="0" tIns="0" rIns="0" bIns="0" rtlCol="0">
            <a:spAutoFit/>
          </a:bodyPr>
          <a:lstStyle/>
          <a:p>
            <a:pPr marL="0" indent="0" algn="r">
              <a:spcBef>
                <a:spcPts val="800"/>
              </a:spcBef>
              <a:buSzPct val="100000"/>
              <a:buFont typeface="Arial"/>
              <a:buNone/>
            </a:pPr>
            <a:fld id="{C58DF478-B544-4ED8-9ED4-6A2648E2D233}" type="slidenum">
              <a:rPr lang="en-US" sz="900" noProof="0" smtClean="0">
                <a:solidFill>
                  <a:schemeClr val="bg1"/>
                </a:solidFill>
                <a:latin typeface="+mj-lt"/>
              </a:rPr>
              <a:pPr marL="0" indent="0" algn="r">
                <a:spcBef>
                  <a:spcPts val="800"/>
                </a:spcBef>
                <a:buSzPct val="100000"/>
                <a:buFont typeface="Arial"/>
                <a:buNone/>
              </a:pPr>
              <a:t>‹Nº›</a:t>
            </a:fld>
            <a:endParaRPr lang="en-US" sz="900" noProof="0" dirty="0">
              <a:solidFill>
                <a:schemeClr val="bg1"/>
              </a:solidFill>
              <a:latin typeface="+mj-lt"/>
            </a:endParaRPr>
          </a:p>
        </p:txBody>
      </p:sp>
      <p:sp>
        <p:nvSpPr>
          <p:cNvPr id="10" name="TextBox 9"/>
          <p:cNvSpPr txBox="1"/>
          <p:nvPr userDrawn="1"/>
        </p:nvSpPr>
        <p:spPr>
          <a:xfrm>
            <a:off x="6336000" y="6476999"/>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n-lt"/>
                <a:ea typeface="+mn-ea"/>
                <a:cs typeface="+mn-cs"/>
              </a:rPr>
              <a:t>Actualización y Aspectos Relevantes de Comercio Exterior</a:t>
            </a:r>
            <a:endParaRPr lang="en-US" sz="900" kern="1200" noProof="0" dirty="0">
              <a:solidFill>
                <a:schemeClr val="bg1"/>
              </a:solidFill>
              <a:latin typeface="+mn-lt"/>
              <a:ea typeface="+mn-ea"/>
              <a:cs typeface="+mn-cs"/>
            </a:endParaRPr>
          </a:p>
        </p:txBody>
      </p:sp>
      <p:sp>
        <p:nvSpPr>
          <p:cNvPr id="14" name="TextBox 13"/>
          <p:cNvSpPr txBox="1"/>
          <p:nvPr userDrawn="1"/>
        </p:nvSpPr>
        <p:spPr>
          <a:xfrm>
            <a:off x="469900" y="6478588"/>
            <a:ext cx="5355167" cy="138499"/>
          </a:xfrm>
          <a:prstGeom prst="rect">
            <a:avLst/>
          </a:prstGeom>
          <a:noFill/>
        </p:spPr>
        <p:txBody>
          <a:bodyPr wrap="square" lIns="0" tIns="0" rIns="0" bIns="0" rtlCol="0">
            <a:spAutoFit/>
          </a:bodyPr>
          <a:lstStyle/>
          <a:p>
            <a:pPr>
              <a:spcAft>
                <a:spcPts val="0"/>
              </a:spcAft>
            </a:pPr>
            <a:r>
              <a:rPr lang="es-MX" sz="900" kern="1200" dirty="0">
                <a:solidFill>
                  <a:schemeClr val="bg1"/>
                </a:solidFill>
                <a:latin typeface="+mn-lt"/>
                <a:ea typeface="Calibri" panose="020F0502020204030204" pitchFamily="34" charset="0"/>
                <a:cs typeface="+mn-cs"/>
              </a:rPr>
              <a:t>© </a:t>
            </a:r>
            <a:r>
              <a:rPr lang="es-MX" sz="900" spc="-20" dirty="0">
                <a:solidFill>
                  <a:schemeClr val="bg1"/>
                </a:solidFill>
                <a:ea typeface="Calibri" panose="020F0502020204030204" pitchFamily="34" charset="0"/>
              </a:rPr>
              <a:t>2020 </a:t>
            </a:r>
            <a:r>
              <a:rPr lang="es-MX" sz="900" kern="1200" spc="-20" dirty="0" err="1">
                <a:solidFill>
                  <a:schemeClr val="bg1"/>
                </a:solidFill>
                <a:latin typeface="+mn-lt"/>
                <a:ea typeface="Calibri" panose="020F0502020204030204" pitchFamily="34" charset="0"/>
                <a:cs typeface="+mn-cs"/>
              </a:rPr>
              <a:t>Deloitte</a:t>
            </a:r>
            <a:r>
              <a:rPr lang="es-MX" sz="900" kern="1200" spc="-20" dirty="0">
                <a:solidFill>
                  <a:schemeClr val="bg1"/>
                </a:solidFill>
                <a:latin typeface="+mn-lt"/>
                <a:ea typeface="Calibri" panose="020F0502020204030204" pitchFamily="34" charset="0"/>
                <a:cs typeface="+mn-cs"/>
              </a:rPr>
              <a:t> Impuestos y Servicios Legales, S.C.</a:t>
            </a:r>
            <a:endParaRPr lang="es-MX" sz="900" kern="1200" dirty="0">
              <a:solidFill>
                <a:schemeClr val="bg1"/>
              </a:solidFill>
              <a:latin typeface="+mn-lt"/>
              <a:ea typeface="Calibri" panose="020F0502020204030204" pitchFamily="34" charset="0"/>
              <a:cs typeface="+mn-cs"/>
            </a:endParaRPr>
          </a:p>
        </p:txBody>
      </p:sp>
    </p:spTree>
    <p:extLst>
      <p:ext uri="{BB962C8B-B14F-4D97-AF65-F5344CB8AC3E}">
        <p14:creationId xmlns:p14="http://schemas.microsoft.com/office/powerpoint/2010/main" val="346347250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367425788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3986463410"/>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2823376850"/>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506350091"/>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91939105"/>
      </p:ext>
    </p:extLst>
  </p:cSld>
  <p:clrMapOvr>
    <a:masterClrMapping/>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34989447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4240004"/>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1" y="317502"/>
            <a:ext cx="11188700" cy="334099"/>
          </a:xfrm>
          <a:prstGeom prst="rect">
            <a:avLst/>
          </a:prstGeom>
        </p:spPr>
        <p:txBody>
          <a:bodyPr vert="horz" lIns="0" tIns="0" rIns="0" bIns="0" rtlCol="0" anchor="t" anchorCtr="0">
            <a:noAutofit/>
          </a:bodyPr>
          <a:lstStyle>
            <a:lvl1pPr>
              <a:defRPr sz="2100">
                <a:latin typeface="+mj-lt"/>
              </a:defRPr>
            </a:lvl1pPr>
          </a:lstStyle>
          <a:p>
            <a:r>
              <a:rPr lang="en-US" dirty="0"/>
              <a:t>Click to add title</a:t>
            </a:r>
          </a:p>
        </p:txBody>
      </p:sp>
    </p:spTree>
    <p:extLst>
      <p:ext uri="{BB962C8B-B14F-4D97-AF65-F5344CB8AC3E}">
        <p14:creationId xmlns:p14="http://schemas.microsoft.com/office/powerpoint/2010/main" val="2032691320"/>
      </p:ext>
    </p:extLst>
  </p:cSld>
  <p:clrMapOvr>
    <a:masterClrMapping/>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2_Title &amp; subtitle">
    <p:spTree>
      <p:nvGrpSpPr>
        <p:cNvPr id="1" name=""/>
        <p:cNvGrpSpPr/>
        <p:nvPr/>
      </p:nvGrpSpPr>
      <p:grpSpPr>
        <a:xfrm>
          <a:off x="0" y="0"/>
          <a:ext cx="0" cy="0"/>
          <a:chOff x="0" y="0"/>
          <a:chExt cx="0" cy="0"/>
        </a:xfrm>
      </p:grpSpPr>
      <p:sp>
        <p:nvSpPr>
          <p:cNvPr id="6" name="Text Placeholder 8"/>
          <p:cNvSpPr>
            <a:spLocks noGrp="1"/>
          </p:cNvSpPr>
          <p:nvPr>
            <p:ph type="body" sz="quarter" idx="18"/>
          </p:nvPr>
        </p:nvSpPr>
        <p:spPr>
          <a:xfrm>
            <a:off x="469900" y="765263"/>
            <a:ext cx="11252200" cy="757255"/>
          </a:xfrm>
          <a:prstGeom prst="rect">
            <a:avLst/>
          </a:prstGeom>
        </p:spPr>
        <p:txBody>
          <a:bodyPr>
            <a:noAutofit/>
          </a:bodyPr>
          <a:lstStyle>
            <a:lvl1pPr marL="0" indent="0">
              <a:buNone/>
              <a:defRPr sz="2400" b="0">
                <a:solidFill>
                  <a:srgbClr val="575757"/>
                </a:solidFill>
              </a:defRPr>
            </a:lvl1pPr>
          </a:lstStyle>
          <a:p>
            <a:pPr lvl="0"/>
            <a:r>
              <a:rPr lang="en-US" noProof="0"/>
              <a:t>Edit Master text styles</a:t>
            </a:r>
          </a:p>
        </p:txBody>
      </p:sp>
      <p:sp>
        <p:nvSpPr>
          <p:cNvPr id="7" name="Title Placeholder 1"/>
          <p:cNvSpPr>
            <a:spLocks noGrp="1"/>
          </p:cNvSpPr>
          <p:nvPr>
            <p:ph type="title"/>
          </p:nvPr>
        </p:nvSpPr>
        <p:spPr>
          <a:xfrm>
            <a:off x="469900" y="402587"/>
            <a:ext cx="11252200" cy="334102"/>
          </a:xfrm>
          <a:prstGeom prst="rect">
            <a:avLst/>
          </a:prstGeom>
        </p:spPr>
        <p:txBody>
          <a:bodyPr rtlCol="0">
            <a:noAutofit/>
          </a:bodyPr>
          <a:lstStyle>
            <a:lvl1pPr>
              <a:defRPr sz="2400"/>
            </a:lvl1pPr>
          </a:lstStyle>
          <a:p>
            <a:r>
              <a:rPr lang="en-US" noProof="0"/>
              <a:t>Click to edit Master title style</a:t>
            </a:r>
            <a:endParaRPr lang="en-US" noProof="0" dirty="0"/>
          </a:p>
        </p:txBody>
      </p:sp>
    </p:spTree>
    <p:extLst>
      <p:ext uri="{BB962C8B-B14F-4D97-AF65-F5344CB8AC3E}">
        <p14:creationId xmlns:p14="http://schemas.microsoft.com/office/powerpoint/2010/main" val="3003320470"/>
      </p:ext>
    </p:extLst>
  </p:cSld>
  <p:clrMapOvr>
    <a:masterClrMapping/>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Divider - Deloitte dark green">
    <p:bg bwMode="gray">
      <p:bgPr>
        <a:solidFill>
          <a:schemeClr val="accent2"/>
        </a:solidFill>
        <a:effectLst/>
      </p:bgPr>
    </p:bg>
    <p:spTree>
      <p:nvGrpSpPr>
        <p:cNvPr id="1" name=""/>
        <p:cNvGrpSpPr/>
        <p:nvPr/>
      </p:nvGrpSpPr>
      <p:grpSpPr>
        <a:xfrm>
          <a:off x="0" y="0"/>
          <a:ext cx="0" cy="0"/>
          <a:chOff x="0" y="0"/>
          <a:chExt cx="0" cy="0"/>
        </a:xfrm>
      </p:grpSpPr>
      <p:sp>
        <p:nvSpPr>
          <p:cNvPr id="4" name="TextBox 3"/>
          <p:cNvSpPr txBox="1"/>
          <p:nvPr userDrawn="1"/>
        </p:nvSpPr>
        <p:spPr>
          <a:xfrm>
            <a:off x="6313488" y="6477000"/>
            <a:ext cx="4895850" cy="200025"/>
          </a:xfrm>
          <a:prstGeom prst="rect">
            <a:avLst/>
          </a:prstGeom>
          <a:noFill/>
        </p:spPr>
        <p:txBody>
          <a:bodyPr lIns="0" tIns="0" rIns="0" bIns="0">
            <a:spAutoFit/>
          </a:bodyPr>
          <a:lstStyle/>
          <a:p>
            <a:pPr algn="r" defTabSz="1219170" eaLnBrk="1" fontAlgn="auto" hangingPunct="1">
              <a:spcBef>
                <a:spcPts val="0"/>
              </a:spcBef>
              <a:spcAft>
                <a:spcPts val="0"/>
              </a:spcAft>
              <a:buSzPct val="100000"/>
              <a:buFont typeface="Arial"/>
              <a:buNone/>
              <a:defRPr/>
            </a:pPr>
            <a:r>
              <a:rPr lang="en-US" sz="650" dirty="0">
                <a:solidFill>
                  <a:schemeClr val="bg1"/>
                </a:solidFill>
                <a:latin typeface="+mn-lt"/>
              </a:rPr>
              <a:t>Presentation title</a:t>
            </a:r>
            <a:br>
              <a:rPr lang="en-US" sz="650" dirty="0">
                <a:solidFill>
                  <a:schemeClr val="bg1"/>
                </a:solidFill>
                <a:latin typeface="+mn-lt"/>
              </a:rPr>
            </a:br>
            <a:r>
              <a:rPr lang="en-US" sz="650" dirty="0">
                <a:solidFill>
                  <a:schemeClr val="bg1"/>
                </a:solidFill>
                <a:latin typeface="+mn-lt"/>
              </a:rPr>
              <a:t>[To edit, click View &gt; Slide Master &gt; Slide Master]</a:t>
            </a:r>
          </a:p>
        </p:txBody>
      </p:sp>
      <p:sp>
        <p:nvSpPr>
          <p:cNvPr id="5" name="TextBox 4"/>
          <p:cNvSpPr txBox="1"/>
          <p:nvPr userDrawn="1"/>
        </p:nvSpPr>
        <p:spPr>
          <a:xfrm>
            <a:off x="11414125" y="6477000"/>
            <a:ext cx="307975" cy="100013"/>
          </a:xfrm>
          <a:prstGeom prst="rect">
            <a:avLst/>
          </a:prstGeom>
          <a:noFill/>
        </p:spPr>
        <p:txBody>
          <a:bodyPr lIns="0" tIns="0" rIns="0" bIns="0">
            <a:spAutoFit/>
          </a:bodyPr>
          <a:lstStyle/>
          <a:p>
            <a:pPr algn="r" defTabSz="1219170" eaLnBrk="1" fontAlgn="auto" hangingPunct="1">
              <a:spcBef>
                <a:spcPts val="800"/>
              </a:spcBef>
              <a:spcAft>
                <a:spcPts val="0"/>
              </a:spcAft>
              <a:buSzPct val="100000"/>
              <a:buFont typeface="Arial"/>
              <a:buNone/>
              <a:defRPr/>
            </a:pPr>
            <a:fld id="{7EF41E90-23A8-4CDC-BBB1-F288C40F8E37}" type="slidenum">
              <a:rPr lang="en-US" sz="650">
                <a:solidFill>
                  <a:schemeClr val="bg1"/>
                </a:solidFill>
                <a:latin typeface="+mn-lt"/>
              </a:rPr>
              <a:pPr algn="r" defTabSz="1219170" eaLnBrk="1" fontAlgn="auto" hangingPunct="1">
                <a:spcBef>
                  <a:spcPts val="800"/>
                </a:spcBef>
                <a:spcAft>
                  <a:spcPts val="0"/>
                </a:spcAft>
                <a:buSzPct val="100000"/>
                <a:buFont typeface="Arial"/>
                <a:buNone/>
                <a:defRPr/>
              </a:pPr>
              <a:t>‹Nº›</a:t>
            </a:fld>
            <a:endParaRPr lang="en-US" sz="650" dirty="0">
              <a:solidFill>
                <a:schemeClr val="bg1"/>
              </a:solidFill>
              <a:latin typeface="+mn-lt"/>
            </a:endParaRPr>
          </a:p>
        </p:txBody>
      </p:sp>
      <p:sp>
        <p:nvSpPr>
          <p:cNvPr id="6" name="TextBox 5"/>
          <p:cNvSpPr txBox="1"/>
          <p:nvPr userDrawn="1"/>
        </p:nvSpPr>
        <p:spPr>
          <a:xfrm>
            <a:off x="469900" y="6477000"/>
            <a:ext cx="5354638" cy="100013"/>
          </a:xfrm>
          <a:prstGeom prst="rect">
            <a:avLst/>
          </a:prstGeom>
          <a:noFill/>
        </p:spPr>
        <p:txBody>
          <a:bodyPr lIns="0" tIns="0" rIns="0" bIns="0">
            <a:spAutoFit/>
          </a:bodyPr>
          <a:lstStyle/>
          <a:p>
            <a:pPr defTabSz="1219170" eaLnBrk="1" fontAlgn="auto" hangingPunct="1">
              <a:spcBef>
                <a:spcPts val="800"/>
              </a:spcBef>
              <a:spcAft>
                <a:spcPts val="0"/>
              </a:spcAft>
              <a:buSzPct val="100000"/>
              <a:buFont typeface="Arial"/>
              <a:buNone/>
              <a:defRPr/>
            </a:pPr>
            <a:r>
              <a:rPr lang="en-US" sz="650" dirty="0">
                <a:solidFill>
                  <a:schemeClr val="bg1"/>
                </a:solidFill>
                <a:latin typeface="+mn-lt"/>
              </a:rPr>
              <a:t>© 2017 </a:t>
            </a:r>
            <a:r>
              <a:rPr lang="en-US" sz="650" dirty="0" err="1">
                <a:solidFill>
                  <a:schemeClr val="bg1"/>
                </a:solidFill>
                <a:latin typeface="+mn-lt"/>
              </a:rPr>
              <a:t>Galaz</a:t>
            </a:r>
            <a:r>
              <a:rPr lang="en-US" sz="650" dirty="0">
                <a:solidFill>
                  <a:schemeClr val="bg1"/>
                </a:solidFill>
                <a:latin typeface="+mn-lt"/>
              </a:rPr>
              <a:t>, Yamazaki, Ruiz </a:t>
            </a:r>
            <a:r>
              <a:rPr lang="en-US" sz="650" dirty="0" err="1">
                <a:solidFill>
                  <a:schemeClr val="bg1"/>
                </a:solidFill>
                <a:latin typeface="+mn-lt"/>
              </a:rPr>
              <a:t>Urquiza</a:t>
            </a:r>
            <a:r>
              <a:rPr lang="en-US" sz="650" dirty="0">
                <a:solidFill>
                  <a:schemeClr val="bg1"/>
                </a:solidFill>
                <a:latin typeface="+mn-lt"/>
              </a:rPr>
              <a:t>, S.C.</a:t>
            </a:r>
          </a:p>
        </p:txBody>
      </p:sp>
      <p:sp>
        <p:nvSpPr>
          <p:cNvPr id="7" name="Title 2"/>
          <p:cNvSpPr txBox="1">
            <a:spLocks/>
          </p:cNvSpPr>
          <p:nvPr userDrawn="1"/>
        </p:nvSpPr>
        <p:spPr bwMode="gray">
          <a:xfrm>
            <a:off x="0" y="6369050"/>
            <a:ext cx="12192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Aft>
                <a:spcPts val="1000"/>
              </a:spcAft>
              <a:buSzPct val="100000"/>
              <a:buFont typeface="Arial" panose="020B0604020202020204" pitchFamily="34" charset="0"/>
              <a:defRPr sz="1000">
                <a:solidFill>
                  <a:schemeClr val="tx1"/>
                </a:solidFill>
                <a:latin typeface="Verdana" panose="020B0604030504040204" pitchFamily="34" charset="0"/>
              </a:defRPr>
            </a:lvl1pPr>
            <a:lvl2pPr marL="742950" indent="-285750">
              <a:spcAft>
                <a:spcPts val="1000"/>
              </a:spcAft>
              <a:buSzPct val="100000"/>
              <a:buFont typeface="Arial" panose="020B0604020202020204" pitchFamily="34" charset="0"/>
              <a:defRPr sz="1000" b="1">
                <a:solidFill>
                  <a:schemeClr val="tx1"/>
                </a:solidFill>
                <a:latin typeface="Verdana" panose="020B0604030504040204" pitchFamily="34" charset="0"/>
              </a:defRPr>
            </a:lvl2pPr>
            <a:lvl3pPr marL="176213" indent="-176213">
              <a:spcAft>
                <a:spcPts val="1000"/>
              </a:spcAft>
              <a:buSzPct val="100000"/>
              <a:buFont typeface="Arial" panose="020B0604020202020204" pitchFamily="34" charset="0"/>
              <a:buChar char="•"/>
              <a:defRPr sz="1000">
                <a:solidFill>
                  <a:schemeClr val="tx1"/>
                </a:solidFill>
                <a:latin typeface="Verdana" panose="020B0604030504040204" pitchFamily="34" charset="0"/>
              </a:defRPr>
            </a:lvl3pPr>
            <a:lvl4pPr marL="355600" indent="-176213">
              <a:spcAft>
                <a:spcPts val="1000"/>
              </a:spcAft>
              <a:buSzPct val="100000"/>
              <a:buFont typeface="Verdana" panose="020B0604030504040204" pitchFamily="34" charset="0"/>
              <a:buChar char="−"/>
              <a:defRPr sz="1000">
                <a:solidFill>
                  <a:schemeClr val="tx1"/>
                </a:solidFill>
                <a:latin typeface="Verdana" panose="020B0604030504040204" pitchFamily="34" charset="0"/>
              </a:defRPr>
            </a:lvl4pPr>
            <a:lvl5pPr marL="531813" indent="-176213" defTabSz="798513">
              <a:spcAft>
                <a:spcPts val="1000"/>
              </a:spcAft>
              <a:buSzPct val="100000"/>
              <a:buFont typeface="Verdana" panose="020B0604030504040204" pitchFamily="34" charset="0"/>
              <a:buChar char="−"/>
              <a:defRPr sz="1000">
                <a:solidFill>
                  <a:schemeClr val="tx1"/>
                </a:solidFill>
                <a:latin typeface="Verdana" panose="020B0604030504040204" pitchFamily="34" charset="0"/>
              </a:defRPr>
            </a:lvl5pPr>
            <a:lvl6pPr marL="9890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6pPr>
            <a:lvl7pPr marL="14462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7pPr>
            <a:lvl8pPr marL="19034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8pPr>
            <a:lvl9pPr marL="23606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9pPr>
          </a:lstStyle>
          <a:p>
            <a:pPr algn="ctr" defTabSz="1219170" eaLnBrk="1" fontAlgn="auto" hangingPunct="1">
              <a:spcBef>
                <a:spcPts val="0"/>
              </a:spcBef>
              <a:spcAft>
                <a:spcPct val="0"/>
              </a:spcAft>
              <a:buSzTx/>
              <a:buFontTx/>
              <a:buNone/>
              <a:defRPr/>
            </a:pPr>
            <a:r>
              <a:rPr lang="es-MX" altLang="es-MX" dirty="0">
                <a:solidFill>
                  <a:schemeClr val="bg1"/>
                </a:solidFill>
              </a:rPr>
              <a:t>Información Confidencial</a:t>
            </a:r>
          </a:p>
        </p:txBody>
      </p:sp>
      <p:sp>
        <p:nvSpPr>
          <p:cNvPr id="18" name="Title 1"/>
          <p:cNvSpPr>
            <a:spLocks noGrp="1"/>
          </p:cNvSpPr>
          <p:nvPr>
            <p:ph type="title"/>
          </p:nvPr>
        </p:nvSpPr>
        <p:spPr bwMode="gray">
          <a:xfrm>
            <a:off x="469900" y="1705668"/>
            <a:ext cx="10418233" cy="1592403"/>
          </a:xfrm>
        </p:spPr>
        <p:txBody>
          <a:bodyPr anchor="b"/>
          <a:lstStyle>
            <a:lvl1pPr>
              <a:lnSpc>
                <a:spcPct val="95000"/>
              </a:lnSpc>
              <a:defRPr sz="385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a:noAutofit/>
          </a:bodyPr>
          <a:lstStyle>
            <a:lvl1pPr marL="0" indent="0">
              <a:lnSpc>
                <a:spcPct val="95000"/>
              </a:lnSpc>
              <a:spcAft>
                <a:spcPts val="0"/>
              </a:spcAft>
              <a:buNone/>
              <a:defRPr sz="385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Tree>
    <p:extLst>
      <p:ext uri="{BB962C8B-B14F-4D97-AF65-F5344CB8AC3E}">
        <p14:creationId xmlns:p14="http://schemas.microsoft.com/office/powerpoint/2010/main" val="4292380263"/>
      </p:ext>
    </p:extLst>
  </p:cSld>
  <p:clrMapOvr>
    <a:masterClrMapping/>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643514516"/>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dirty="0"/>
              <a:t>Click icon to add picture</a:t>
            </a:r>
          </a:p>
        </p:txBody>
      </p:sp>
      <p:grpSp>
        <p:nvGrpSpPr>
          <p:cNvPr id="18" name="Group 17">
            <a:extLst>
              <a:ext uri="{FF2B5EF4-FFF2-40B4-BE49-F238E27FC236}">
                <a16:creationId xmlns:a16="http://schemas.microsoft.com/office/drawing/2014/main" id="{2A695DEC-E9CB-4EE6-B6A0-35EA322D267E}"/>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30" name="Oval 5">
              <a:extLst>
                <a:ext uri="{FF2B5EF4-FFF2-40B4-BE49-F238E27FC236}">
                  <a16:creationId xmlns:a16="http://schemas.microsoft.com/office/drawing/2014/main" id="{156892DF-711C-4336-AEBF-762E1CB7CCD8}"/>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6">
              <a:extLst>
                <a:ext uri="{FF2B5EF4-FFF2-40B4-BE49-F238E27FC236}">
                  <a16:creationId xmlns:a16="http://schemas.microsoft.com/office/drawing/2014/main" id="{654BE607-CC12-452A-95BB-8AEB794BBEF6}"/>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7">
              <a:extLst>
                <a:ext uri="{FF2B5EF4-FFF2-40B4-BE49-F238E27FC236}">
                  <a16:creationId xmlns:a16="http://schemas.microsoft.com/office/drawing/2014/main" id="{AE06DD36-C381-4B3C-86D3-4123CCCA48EE}"/>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Freeform 8">
              <a:extLst>
                <a:ext uri="{FF2B5EF4-FFF2-40B4-BE49-F238E27FC236}">
                  <a16:creationId xmlns:a16="http://schemas.microsoft.com/office/drawing/2014/main" id="{20BC03DC-7852-47B1-9820-005DEBD76BF8}"/>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Rectangle 9">
              <a:extLst>
                <a:ext uri="{FF2B5EF4-FFF2-40B4-BE49-F238E27FC236}">
                  <a16:creationId xmlns:a16="http://schemas.microsoft.com/office/drawing/2014/main" id="{07652C2F-A141-4AB0-9E2F-202CA0F5FB93}"/>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10">
              <a:extLst>
                <a:ext uri="{FF2B5EF4-FFF2-40B4-BE49-F238E27FC236}">
                  <a16:creationId xmlns:a16="http://schemas.microsoft.com/office/drawing/2014/main" id="{5648F6A9-F4A7-4EA4-BEB8-6F1BB21E0FBB}"/>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1">
              <a:extLst>
                <a:ext uri="{FF2B5EF4-FFF2-40B4-BE49-F238E27FC236}">
                  <a16:creationId xmlns:a16="http://schemas.microsoft.com/office/drawing/2014/main" id="{1217BB3C-3B45-4FD5-A1F2-2A4B137E814A}"/>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2">
              <a:extLst>
                <a:ext uri="{FF2B5EF4-FFF2-40B4-BE49-F238E27FC236}">
                  <a16:creationId xmlns:a16="http://schemas.microsoft.com/office/drawing/2014/main" id="{2285CDEF-D8F9-4088-8EFE-11B02C6E1F4C}"/>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3">
              <a:extLst>
                <a:ext uri="{FF2B5EF4-FFF2-40B4-BE49-F238E27FC236}">
                  <a16:creationId xmlns:a16="http://schemas.microsoft.com/office/drawing/2014/main" id="{8B4FB454-2D1E-4839-87E0-3E961CBE461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4">
              <a:extLst>
                <a:ext uri="{FF2B5EF4-FFF2-40B4-BE49-F238E27FC236}">
                  <a16:creationId xmlns:a16="http://schemas.microsoft.com/office/drawing/2014/main" id="{95322F62-2CA7-4C72-BE20-8B93945A3273}"/>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829601855"/>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125269024"/>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83364402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3154862098"/>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2477058815"/>
      </p:ext>
    </p:extLst>
  </p:cSld>
  <p:clrMapOvr>
    <a:masterClrMapping/>
  </p:clrMapOvr>
  <p:transition>
    <p:fade/>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0267614"/>
      </p:ext>
    </p:extLst>
  </p:cSld>
  <p:clrMapOvr>
    <a:masterClrMapping/>
  </p:clrMapOvr>
  <p:transition>
    <p:fade/>
  </p:transition>
  <p:hf hdr="0" dt="0"/>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1933183924"/>
      </p:ext>
    </p:extLst>
  </p:cSld>
  <p:clrMapOvr>
    <a:masterClrMapping/>
  </p:clrMapOvr>
  <p:transition>
    <p:fade/>
  </p:transition>
  <p:hf hdr="0" dt="0"/>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dirty="0"/>
              <a:t>Click icon to add picture</a:t>
            </a:r>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12481792"/>
      </p:ext>
    </p:extLst>
  </p:cSld>
  <p:clrMapOvr>
    <a:masterClrMapping/>
  </p:clrMapOvr>
  <p:transition>
    <p:fade/>
  </p:transition>
  <p:hf hdr="0" dt="0"/>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380726848"/>
      </p:ext>
    </p:extLst>
  </p:cSld>
  <p:clrMapOvr>
    <a:masterClrMapping/>
  </p:clrMapOvr>
  <p:transition>
    <p:fade/>
  </p:transition>
  <p:hf hdr="0" dt="0"/>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Box 11"/>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3" name="TextBox 12"/>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2022 Deloitte Impuestos y Servicios Legales</a:t>
            </a:r>
            <a:r>
              <a:rPr lang="es-MX" sz="900" baseline="0" dirty="0">
                <a:solidFill>
                  <a:schemeClr val="bg1"/>
                </a:solidFill>
                <a:latin typeface="+mj-lt"/>
              </a:rPr>
              <a:t>, S</a:t>
            </a:r>
            <a:r>
              <a:rPr lang="es-MX" sz="900" dirty="0">
                <a:solidFill>
                  <a:schemeClr val="bg1"/>
                </a:solidFill>
                <a:latin typeface="+mj-lt"/>
              </a:rPr>
              <a:t>.C.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723793303"/>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752137418"/>
      </p:ext>
    </p:extLst>
  </p:cSld>
  <p:clrMapOvr>
    <a:masterClrMapping/>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582614073"/>
      </p:ext>
    </p:extLst>
  </p:cSld>
  <p:clrMapOvr>
    <a:masterClrMapping/>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dirty="0"/>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190290594"/>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1625359153"/>
      </p:ext>
    </p:extLst>
  </p:cSld>
  <p:clrMapOvr>
    <a:masterClrMapping/>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3899852362"/>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1242828032"/>
      </p:ext>
    </p:extLst>
  </p:cSld>
  <p:clrMapOvr>
    <a:masterClrMapping/>
  </p:clrMapOvr>
  <p:transition>
    <p:fade/>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1508762467"/>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31614076"/>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Contents with image">
    <p:spTree>
      <p:nvGrpSpPr>
        <p:cNvPr id="1" name=""/>
        <p:cNvGrpSpPr/>
        <p:nvPr/>
      </p:nvGrpSpPr>
      <p:grpSpPr>
        <a:xfrm>
          <a:off x="0" y="0"/>
          <a:ext cx="0" cy="0"/>
          <a:chOff x="0" y="0"/>
          <a:chExt cx="0" cy="0"/>
        </a:xfrm>
      </p:grpSpPr>
      <p:sp>
        <p:nvSpPr>
          <p:cNvPr id="5" name="Picture Placeholder 9"/>
          <p:cNvSpPr>
            <a:spLocks noGrp="1"/>
          </p:cNvSpPr>
          <p:nvPr>
            <p:ph type="pic" sz="quarter" idx="15"/>
          </p:nvPr>
        </p:nvSpPr>
        <p:spPr>
          <a:xfrm>
            <a:off x="5604867" y="1700213"/>
            <a:ext cx="6117233" cy="4598988"/>
          </a:xfrm>
        </p:spPr>
        <p:txBody>
          <a:bodyPr/>
          <a:lstStyle/>
          <a:p>
            <a:r>
              <a:rPr lang="en-US" noProof="0" dirty="0"/>
              <a:t>Click icon to add picture</a:t>
            </a:r>
          </a:p>
        </p:txBody>
      </p:sp>
      <p:sp>
        <p:nvSpPr>
          <p:cNvPr id="6" name="Content Placeholder 3"/>
          <p:cNvSpPr>
            <a:spLocks noGrp="1"/>
          </p:cNvSpPr>
          <p:nvPr>
            <p:ph sz="quarter" idx="10"/>
          </p:nvPr>
        </p:nvSpPr>
        <p:spPr>
          <a:xfrm>
            <a:off x="502920" y="1665290"/>
            <a:ext cx="4333663" cy="4633911"/>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2164545289"/>
      </p:ext>
    </p:extLst>
  </p:cSld>
  <p:clrMapOvr>
    <a:masterClrMapping/>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1" name="TextBox 10"/>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2" name="TextBox 11"/>
          <p:cNvSpPr txBox="1"/>
          <p:nvPr userDrawn="1"/>
        </p:nvSpPr>
        <p:spPr>
          <a:xfrm>
            <a:off x="328736" y="6424573"/>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Deloitte Impuestos y Servicios Legales, </a:t>
            </a:r>
            <a:r>
              <a:rPr lang="es-MX" sz="900" baseline="0" dirty="0">
                <a:solidFill>
                  <a:schemeClr val="bg1"/>
                </a:solidFill>
                <a:latin typeface="+mj-lt"/>
              </a:rPr>
              <a:t>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165568986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green">
    <p:bg bwMode="gray">
      <p:bgPr>
        <a:solidFill>
          <a:schemeClr val="accent2"/>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altLang="es-ES_tradnl" sz="900" dirty="0">
                <a:solidFill>
                  <a:schemeClr val="bg1"/>
                </a:solidFill>
                <a:latin typeface="Calibri" panose="020F0502020204030204" pitchFamily="34" charset="0"/>
                <a:cs typeface="Calibri" panose="020F0502020204030204" pitchFamily="34" charset="0"/>
              </a:rPr>
              <a:t>© 2021 </a:t>
            </a:r>
            <a:r>
              <a:rPr lang="es-MX" altLang="es-ES_tradnl" sz="900" dirty="0">
                <a:solidFill>
                  <a:schemeClr val="bg1"/>
                </a:solidFill>
                <a:latin typeface="Calibri" panose="020F0502020204030204" pitchFamily="34" charset="0"/>
                <a:cs typeface="Calibri" panose="020F0502020204030204" pitchFamily="34" charset="0"/>
              </a:rPr>
              <a:t>Deloitte Impuestos y Servicios Legales,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69658125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ue">
    <p:bg bwMode="gray">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978422748"/>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Deloitte</a:t>
            </a:r>
            <a:r>
              <a:rPr lang="es-MX" sz="900" baseline="0" dirty="0">
                <a:solidFill>
                  <a:schemeClr val="bg1"/>
                </a:solidFill>
                <a:latin typeface="+mj-lt"/>
              </a:rPr>
              <a:t> Impuestos y Servicios Legales,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4265534968"/>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97726858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1473528254"/>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Key statement dark green">
    <p:bg>
      <p:bgPr>
        <a:solidFill>
          <a:schemeClr val="accent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algn="r" eaLnBrk="1" hangingPunct="1">
              <a:buSzPct val="100000"/>
              <a:buFont typeface="Arial" panose="020B0604020202020204" pitchFamily="34" charset="0"/>
              <a:buNone/>
            </a:pPr>
            <a:r>
              <a:rPr lang="es-MX" altLang="es-ES_tradnl" sz="900" dirty="0">
                <a:solidFill>
                  <a:schemeClr val="bg1"/>
                </a:solidFill>
                <a:latin typeface="Calibri" panose="020F0502020204030204" pitchFamily="34" charset="0"/>
                <a:cs typeface="Calibri" panose="020F0502020204030204" pitchFamily="34" charset="0"/>
              </a:rPr>
              <a:t>Programa de Capacitación Fiscal (PROCAF) 2021</a:t>
            </a:r>
          </a:p>
        </p:txBody>
      </p:sp>
      <p:sp>
        <p:nvSpPr>
          <p:cNvPr id="6" name="TextBox 5"/>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7" name="TextBox 6"/>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97841614"/>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233255577"/>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4 column icon green">
    <p:bg>
      <p:bgPr>
        <a:solidFill>
          <a:schemeClr val="accent2"/>
        </a:solidFill>
        <a:effectLst/>
      </p:bgPr>
    </p:bg>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5"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7"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chemeClr val="bg1"/>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solidFill>
                  <a:schemeClr val="bg1"/>
                </a:solidFill>
              </a:defRPr>
            </a:lvl1pPr>
          </a:lstStyle>
          <a:p>
            <a:r>
              <a:rPr lang="en-US" noProof="0"/>
              <a:t>Click to edit Master title style</a:t>
            </a:r>
            <a:endParaRPr lang="en-US" noProof="0" dirty="0"/>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algn="r" eaLnBrk="1" hangingPunct="1">
              <a:buSzPct val="100000"/>
              <a:buFont typeface="Arial" panose="020B0604020202020204" pitchFamily="34" charset="0"/>
              <a:buNone/>
            </a:pPr>
            <a:r>
              <a:rPr lang="es-MX" altLang="es-ES_tradnl" sz="900" dirty="0">
                <a:solidFill>
                  <a:schemeClr val="bg1"/>
                </a:solidFill>
                <a:latin typeface="Calibri" panose="020F0502020204030204" pitchFamily="34" charset="0"/>
                <a:cs typeface="Calibri" panose="020F0502020204030204" pitchFamily="34" charset="0"/>
              </a:rPr>
              <a:t>Programa de Capacitación Fiscal (PROCAF) 2021</a:t>
            </a:r>
          </a:p>
        </p:txBody>
      </p:sp>
      <p:sp>
        <p:nvSpPr>
          <p:cNvPr id="11" name="TextBox 10"/>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2" name="TextBox 11"/>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368414319"/>
      </p:ext>
    </p:extLst>
  </p:cSld>
  <p:clrMapOvr>
    <a:masterClrMapping/>
  </p:clrMapOvr>
  <p:transition>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41390842"/>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dirty="0"/>
              <a:t>Click icon to add chart</a:t>
            </a:r>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183773643"/>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361794145"/>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059620313"/>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dirty="0"/>
              <a:t>Click icon to add picture</a:t>
            </a:r>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dirty="0"/>
              <a:t>Click icon to add picture</a:t>
            </a:r>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dirty="0"/>
              <a:t>Click icon to add picture</a:t>
            </a:r>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dirty="0"/>
              <a:t>Click icon to add picture</a:t>
            </a:r>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55757969"/>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dirty="0"/>
              <a:t>Click icon to add picture</a:t>
            </a:r>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dirty="0"/>
              <a:t>Click icon to add picture</a:t>
            </a:r>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dirty="0"/>
              <a:t>Click icon to add picture</a:t>
            </a:r>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dirty="0"/>
              <a:t>Click icon to add picture</a:t>
            </a:r>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888407106"/>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dirty="0"/>
              <a:t>Click icon to add picture</a:t>
            </a:r>
          </a:p>
        </p:txBody>
      </p:sp>
      <p:sp>
        <p:nvSpPr>
          <p:cNvPr id="5" name="Picture Placeholder 7"/>
          <p:cNvSpPr>
            <a:spLocks noGrp="1"/>
          </p:cNvSpPr>
          <p:nvPr>
            <p:ph type="pic" sz="quarter" idx="14"/>
          </p:nvPr>
        </p:nvSpPr>
        <p:spPr>
          <a:xfrm>
            <a:off x="8082784" y="1700213"/>
            <a:ext cx="3639316" cy="2059099"/>
          </a:xfrm>
        </p:spPr>
        <p:txBody>
          <a:bodyPr/>
          <a:lstStyle/>
          <a:p>
            <a:r>
              <a:rPr lang="en-US" noProof="0" dirty="0"/>
              <a:t>Click icon to add picture</a:t>
            </a:r>
          </a:p>
        </p:txBody>
      </p:sp>
      <p:sp>
        <p:nvSpPr>
          <p:cNvPr id="6" name="Picture Placeholder 7"/>
          <p:cNvSpPr>
            <a:spLocks noGrp="1"/>
          </p:cNvSpPr>
          <p:nvPr>
            <p:ph type="pic" sz="quarter" idx="15"/>
          </p:nvPr>
        </p:nvSpPr>
        <p:spPr>
          <a:xfrm>
            <a:off x="4284188" y="1700212"/>
            <a:ext cx="3636962" cy="2057767"/>
          </a:xfrm>
        </p:spPr>
        <p:txBody>
          <a:bodyPr/>
          <a:lstStyle/>
          <a:p>
            <a:r>
              <a:rPr lang="en-US" noProof="0" dirty="0"/>
              <a:t>Click icon to add picture</a:t>
            </a:r>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26047388"/>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63447960"/>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1509366084"/>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616396667"/>
      </p:ext>
    </p:extLst>
  </p:cSld>
  <p:clrMapOvr>
    <a:masterClrMapping/>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762134938"/>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447777492"/>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79205478"/>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600745159"/>
      </p:ext>
    </p:extLst>
  </p:cSld>
  <p:clrMapOvr>
    <a:masterClrMapping/>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17172040"/>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lvl1pPr>
          </a:lstStyle>
          <a:p>
            <a:pPr lvl="0"/>
            <a:r>
              <a:rPr lang="en-US"/>
              <a:t>Click to edit Master text styles</a:t>
            </a:r>
          </a:p>
        </p:txBody>
      </p:sp>
      <p:grpSp>
        <p:nvGrpSpPr>
          <p:cNvPr id="16" name="Group 15">
            <a:extLst>
              <a:ext uri="{FF2B5EF4-FFF2-40B4-BE49-F238E27FC236}">
                <a16:creationId xmlns:a16="http://schemas.microsoft.com/office/drawing/2014/main" id="{3D477EA3-26AE-43C0-AB9F-D946E74A41CD}"/>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17" name="Oval 5">
              <a:extLst>
                <a:ext uri="{FF2B5EF4-FFF2-40B4-BE49-F238E27FC236}">
                  <a16:creationId xmlns:a16="http://schemas.microsoft.com/office/drawing/2014/main" id="{A1A2BB35-B8B3-422F-A495-1EAC6D62E1A8}"/>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8" name="Freeform 6">
              <a:extLst>
                <a:ext uri="{FF2B5EF4-FFF2-40B4-BE49-F238E27FC236}">
                  <a16:creationId xmlns:a16="http://schemas.microsoft.com/office/drawing/2014/main" id="{F94CAF7A-8D5E-42C0-B151-E5F48497DD2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9" name="Rectangle 7">
              <a:extLst>
                <a:ext uri="{FF2B5EF4-FFF2-40B4-BE49-F238E27FC236}">
                  <a16:creationId xmlns:a16="http://schemas.microsoft.com/office/drawing/2014/main" id="{E3437AE1-1B20-45D8-BB56-1CD769A48D42}"/>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8">
              <a:extLst>
                <a:ext uri="{FF2B5EF4-FFF2-40B4-BE49-F238E27FC236}">
                  <a16:creationId xmlns:a16="http://schemas.microsoft.com/office/drawing/2014/main" id="{C87ED61C-29A0-4841-8AD7-EDF64EC0F719}"/>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9">
              <a:extLst>
                <a:ext uri="{FF2B5EF4-FFF2-40B4-BE49-F238E27FC236}">
                  <a16:creationId xmlns:a16="http://schemas.microsoft.com/office/drawing/2014/main" id="{82035582-8257-40DB-9F14-F2F22BDBBE4E}"/>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10">
              <a:extLst>
                <a:ext uri="{FF2B5EF4-FFF2-40B4-BE49-F238E27FC236}">
                  <a16:creationId xmlns:a16="http://schemas.microsoft.com/office/drawing/2014/main" id="{36839732-0240-48CA-BF6F-F9430D4491BC}"/>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11">
              <a:extLst>
                <a:ext uri="{FF2B5EF4-FFF2-40B4-BE49-F238E27FC236}">
                  <a16:creationId xmlns:a16="http://schemas.microsoft.com/office/drawing/2014/main" id="{4FB25319-33E0-467D-8A99-E977517BC9A7}"/>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Freeform 12">
              <a:extLst>
                <a:ext uri="{FF2B5EF4-FFF2-40B4-BE49-F238E27FC236}">
                  <a16:creationId xmlns:a16="http://schemas.microsoft.com/office/drawing/2014/main" id="{3BDC68C9-014D-4369-AB15-A89162B10D67}"/>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3">
              <a:extLst>
                <a:ext uri="{FF2B5EF4-FFF2-40B4-BE49-F238E27FC236}">
                  <a16:creationId xmlns:a16="http://schemas.microsoft.com/office/drawing/2014/main" id="{DFD1F96B-2A23-478E-A765-F72B99EE5E15}"/>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4">
              <a:extLst>
                <a:ext uri="{FF2B5EF4-FFF2-40B4-BE49-F238E27FC236}">
                  <a16:creationId xmlns:a16="http://schemas.microsoft.com/office/drawing/2014/main" id="{7FFB714F-755C-4240-AC11-EE9E1A9B0E1C}"/>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49457296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grpSp>
        <p:nvGrpSpPr>
          <p:cNvPr id="20" name="Group 19">
            <a:extLst>
              <a:ext uri="{FF2B5EF4-FFF2-40B4-BE49-F238E27FC236}">
                <a16:creationId xmlns:a16="http://schemas.microsoft.com/office/drawing/2014/main" id="{42709ED3-84FD-4AF8-92AD-CD005917B5F3}"/>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21" name="Oval 5">
              <a:extLst>
                <a:ext uri="{FF2B5EF4-FFF2-40B4-BE49-F238E27FC236}">
                  <a16:creationId xmlns:a16="http://schemas.microsoft.com/office/drawing/2014/main" id="{1F1E0114-F0A7-467B-8A1A-C9A59C2AA2E0}"/>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2" name="Freeform 6">
              <a:extLst>
                <a:ext uri="{FF2B5EF4-FFF2-40B4-BE49-F238E27FC236}">
                  <a16:creationId xmlns:a16="http://schemas.microsoft.com/office/drawing/2014/main" id="{A8FCE242-F1D4-4297-8428-C83E0124989A}"/>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3" name="Rectangle 7">
              <a:extLst>
                <a:ext uri="{FF2B5EF4-FFF2-40B4-BE49-F238E27FC236}">
                  <a16:creationId xmlns:a16="http://schemas.microsoft.com/office/drawing/2014/main" id="{597DD4B4-42AB-452A-A6D6-A8FD20B67557}"/>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4" name="Freeform 8">
              <a:extLst>
                <a:ext uri="{FF2B5EF4-FFF2-40B4-BE49-F238E27FC236}">
                  <a16:creationId xmlns:a16="http://schemas.microsoft.com/office/drawing/2014/main" id="{CAD1AAB6-7E99-4C8E-B4C5-BDE096522D2F}"/>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5" name="Rectangle 9">
              <a:extLst>
                <a:ext uri="{FF2B5EF4-FFF2-40B4-BE49-F238E27FC236}">
                  <a16:creationId xmlns:a16="http://schemas.microsoft.com/office/drawing/2014/main" id="{7910799C-DC81-4B0E-ADDD-5E686F39AF7D}"/>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6" name="Rectangle 10">
              <a:extLst>
                <a:ext uri="{FF2B5EF4-FFF2-40B4-BE49-F238E27FC236}">
                  <a16:creationId xmlns:a16="http://schemas.microsoft.com/office/drawing/2014/main" id="{199BCC0F-2DCD-4F3F-8BE6-577A494B1596}"/>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7" name="Freeform 11">
              <a:extLst>
                <a:ext uri="{FF2B5EF4-FFF2-40B4-BE49-F238E27FC236}">
                  <a16:creationId xmlns:a16="http://schemas.microsoft.com/office/drawing/2014/main" id="{5D7D2CB3-5327-4C8E-B736-C34180802BA5}"/>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8" name="Freeform 12">
              <a:extLst>
                <a:ext uri="{FF2B5EF4-FFF2-40B4-BE49-F238E27FC236}">
                  <a16:creationId xmlns:a16="http://schemas.microsoft.com/office/drawing/2014/main" id="{9A1B8BFD-4FD1-4E20-90DA-ED1431F44A41}"/>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9" name="Freeform 13">
              <a:extLst>
                <a:ext uri="{FF2B5EF4-FFF2-40B4-BE49-F238E27FC236}">
                  <a16:creationId xmlns:a16="http://schemas.microsoft.com/office/drawing/2014/main" id="{287FC850-A3B0-49E6-B45F-D82F1736743F}"/>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0" name="Freeform 14">
              <a:extLst>
                <a:ext uri="{FF2B5EF4-FFF2-40B4-BE49-F238E27FC236}">
                  <a16:creationId xmlns:a16="http://schemas.microsoft.com/office/drawing/2014/main" id="{03A54152-E7D9-47BA-81F0-736C9BC5E98D}"/>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3300175162"/>
      </p:ext>
    </p:extLst>
  </p:cSld>
  <p:clrMapOvr>
    <a:masterClrMapping/>
  </p:clrMapOvr>
  <p:hf hdr="0" dt="0"/>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Título con texto o gráfico">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marL="0" indent="0">
              <a:buNone/>
              <a:defRPr b="0"/>
            </a:lvl1pPr>
            <a:lvl2pPr marL="215376" indent="-215376">
              <a:buFont typeface="Arial" pitchFamily="34" charset="0"/>
              <a:buChar char="•"/>
              <a:tabLst/>
              <a:defRPr/>
            </a:lvl2pPr>
            <a:lvl3pPr marL="215376" indent="-215376">
              <a:buFont typeface="Arial" pitchFamily="34" charset="0"/>
              <a:buChar char="•"/>
              <a:defRPr i="1"/>
            </a:lvl3pPr>
            <a:lvl4pPr marL="435879" indent="-220503">
              <a:buFont typeface="Arial" pitchFamily="34" charset="0"/>
              <a:buChar char="−"/>
              <a:defRPr i="0"/>
            </a:lvl4pPr>
            <a:lvl5pPr marL="651255" indent="-215376">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Title Placeholder 1"/>
          <p:cNvSpPr>
            <a:spLocks noGrp="1"/>
          </p:cNvSpPr>
          <p:nvPr>
            <p:ph type="title"/>
          </p:nvPr>
        </p:nvSpPr>
        <p:spPr>
          <a:xfrm>
            <a:off x="493484" y="295686"/>
            <a:ext cx="11184001" cy="469492"/>
          </a:xfrm>
          <a:prstGeom prst="rect">
            <a:avLst/>
          </a:prstGeom>
        </p:spPr>
        <p:txBody>
          <a:bodyPr/>
          <a:lstStyle/>
          <a:p>
            <a:r>
              <a:rPr lang="en-US"/>
              <a:t>Click to edit Master title style</a:t>
            </a:r>
            <a:endParaRPr lang="en-GB" dirty="0"/>
          </a:p>
        </p:txBody>
      </p:sp>
      <p:sp>
        <p:nvSpPr>
          <p:cNvPr id="17" name="Text Placeholder 8"/>
          <p:cNvSpPr>
            <a:spLocks noGrp="1"/>
          </p:cNvSpPr>
          <p:nvPr>
            <p:ph type="body" sz="quarter" idx="13"/>
          </p:nvPr>
        </p:nvSpPr>
        <p:spPr>
          <a:xfrm>
            <a:off x="493484" y="765175"/>
            <a:ext cx="11184001" cy="969282"/>
          </a:xfrm>
        </p:spPr>
        <p:txBody>
          <a:bodyPr>
            <a:normAutofit/>
          </a:bodyPr>
          <a:lstStyle>
            <a:lvl1pPr marL="0" indent="0">
              <a:buNone/>
              <a:defRPr sz="2423" b="0">
                <a:solidFill>
                  <a:schemeClr val="tx1">
                    <a:lumMod val="65000"/>
                    <a:lumOff val="35000"/>
                  </a:schemeClr>
                </a:solidFill>
              </a:defRPr>
            </a:lvl1pPr>
          </a:lstStyle>
          <a:p>
            <a:pPr lvl="0"/>
            <a:r>
              <a:rPr lang="en-US"/>
              <a:t>Click to edit Master text styles</a:t>
            </a:r>
          </a:p>
        </p:txBody>
      </p:sp>
    </p:spTree>
    <p:extLst>
      <p:ext uri="{BB962C8B-B14F-4D97-AF65-F5344CB8AC3E}">
        <p14:creationId xmlns:p14="http://schemas.microsoft.com/office/powerpoint/2010/main" val="142595322"/>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5000" b="0" i="0">
                <a:solidFill>
                  <a:schemeClr val="bg1"/>
                </a:solidFill>
                <a:latin typeface="Verdana"/>
                <a:cs typeface="Verdana"/>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650" b="0" i="0">
                <a:solidFill>
                  <a:schemeClr val="bg1"/>
                </a:solidFill>
                <a:latin typeface="Verdana"/>
                <a:cs typeface="Verdana"/>
              </a:defRPr>
            </a:lvl1pPr>
          </a:lstStyle>
          <a:p>
            <a:pPr marL="12700">
              <a:lnSpc>
                <a:spcPct val="100000"/>
              </a:lnSpc>
              <a:spcBef>
                <a:spcPts val="100"/>
              </a:spcBef>
            </a:pPr>
            <a:r>
              <a:rPr spc="-5" dirty="0"/>
              <a:t>© 2020 Deloitte Impuestos y Servicios Legales,</a:t>
            </a:r>
            <a:r>
              <a:rPr spc="10" dirty="0"/>
              <a:t> </a:t>
            </a:r>
            <a:r>
              <a:rPr spc="-5" dirty="0"/>
              <a:t>S.C.</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11/9/2022</a:t>
            </a:fld>
            <a:endParaRPr lang="en-US" dirty="0"/>
          </a:p>
        </p:txBody>
      </p:sp>
      <p:sp>
        <p:nvSpPr>
          <p:cNvPr id="7" name="Holder 7"/>
          <p:cNvSpPr>
            <a:spLocks noGrp="1"/>
          </p:cNvSpPr>
          <p:nvPr>
            <p:ph type="sldNum" sz="quarter" idx="7"/>
          </p:nvPr>
        </p:nvSpPr>
        <p:spPr/>
        <p:txBody>
          <a:bodyPr lIns="0" tIns="0" rIns="0" bIns="0"/>
          <a:lstStyle>
            <a:lvl1pPr>
              <a:defRPr sz="650" b="0" i="0">
                <a:solidFill>
                  <a:schemeClr val="bg1"/>
                </a:solidFill>
                <a:latin typeface="Verdana"/>
                <a:cs typeface="Verdana"/>
              </a:defRPr>
            </a:lvl1pPr>
          </a:lstStyle>
          <a:p>
            <a:pPr marL="38100">
              <a:lnSpc>
                <a:spcPct val="100000"/>
              </a:lnSpc>
              <a:spcBef>
                <a:spcPts val="100"/>
              </a:spcBef>
            </a:pPr>
            <a:fld id="{81D60167-4931-47E6-BA6A-407CBD079E47}" type="slidenum">
              <a:rPr spc="-5" dirty="0"/>
              <a:t>‹Nº›</a:t>
            </a:fld>
            <a:endParaRPr spc="-5" dirty="0"/>
          </a:p>
        </p:txBody>
      </p:sp>
    </p:spTree>
    <p:extLst>
      <p:ext uri="{BB962C8B-B14F-4D97-AF65-F5344CB8AC3E}">
        <p14:creationId xmlns:p14="http://schemas.microsoft.com/office/powerpoint/2010/main" val="381996901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1_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dirty="0"/>
              <a:t>Click icon to add picture</a:t>
            </a:r>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hasCustomPrompt="1"/>
          </p:nvPr>
        </p:nvSpPr>
        <p:spPr bwMode="gray">
          <a:xfrm>
            <a:off x="501651" y="5332396"/>
            <a:ext cx="4446269" cy="969496"/>
          </a:xfrm>
        </p:spPr>
        <p:txBody>
          <a:bodyPr anchor="b" anchorCtr="0">
            <a:sp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br>
              <a:rPr lang="en-US" noProof="0" dirty="0"/>
            </a:br>
            <a:br>
              <a:rPr lang="en-US" noProof="0" dirty="0"/>
            </a:br>
            <a:r>
              <a:rPr lang="en-US" noProof="0" dirty="0"/>
              <a:t>Click to edit Master title style</a:t>
            </a:r>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Edit Master text styles</a:t>
            </a:r>
          </a:p>
        </p:txBody>
      </p:sp>
    </p:spTree>
    <p:extLst>
      <p:ext uri="{BB962C8B-B14F-4D97-AF65-F5344CB8AC3E}">
        <p14:creationId xmlns:p14="http://schemas.microsoft.com/office/powerpoint/2010/main" val="4183749769"/>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513592431"/>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2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dirty="0"/>
              <a:t>Click icon to add picture</a:t>
            </a:r>
          </a:p>
        </p:txBody>
      </p:sp>
      <p:grpSp>
        <p:nvGrpSpPr>
          <p:cNvPr id="18" name="Group 17">
            <a:extLst>
              <a:ext uri="{FF2B5EF4-FFF2-40B4-BE49-F238E27FC236}">
                <a16:creationId xmlns:a16="http://schemas.microsoft.com/office/drawing/2014/main" id="{2A695DEC-E9CB-4EE6-B6A0-35EA322D267E}"/>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30" name="Oval 5">
              <a:extLst>
                <a:ext uri="{FF2B5EF4-FFF2-40B4-BE49-F238E27FC236}">
                  <a16:creationId xmlns:a16="http://schemas.microsoft.com/office/drawing/2014/main" id="{156892DF-711C-4336-AEBF-762E1CB7CCD8}"/>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6">
              <a:extLst>
                <a:ext uri="{FF2B5EF4-FFF2-40B4-BE49-F238E27FC236}">
                  <a16:creationId xmlns:a16="http://schemas.microsoft.com/office/drawing/2014/main" id="{654BE607-CC12-452A-95BB-8AEB794BBEF6}"/>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7">
              <a:extLst>
                <a:ext uri="{FF2B5EF4-FFF2-40B4-BE49-F238E27FC236}">
                  <a16:creationId xmlns:a16="http://schemas.microsoft.com/office/drawing/2014/main" id="{AE06DD36-C381-4B3C-86D3-4123CCCA48EE}"/>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Freeform 8">
              <a:extLst>
                <a:ext uri="{FF2B5EF4-FFF2-40B4-BE49-F238E27FC236}">
                  <a16:creationId xmlns:a16="http://schemas.microsoft.com/office/drawing/2014/main" id="{20BC03DC-7852-47B1-9820-005DEBD76BF8}"/>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Rectangle 9">
              <a:extLst>
                <a:ext uri="{FF2B5EF4-FFF2-40B4-BE49-F238E27FC236}">
                  <a16:creationId xmlns:a16="http://schemas.microsoft.com/office/drawing/2014/main" id="{07652C2F-A141-4AB0-9E2F-202CA0F5FB93}"/>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10">
              <a:extLst>
                <a:ext uri="{FF2B5EF4-FFF2-40B4-BE49-F238E27FC236}">
                  <a16:creationId xmlns:a16="http://schemas.microsoft.com/office/drawing/2014/main" id="{5648F6A9-F4A7-4EA4-BEB8-6F1BB21E0FBB}"/>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1">
              <a:extLst>
                <a:ext uri="{FF2B5EF4-FFF2-40B4-BE49-F238E27FC236}">
                  <a16:creationId xmlns:a16="http://schemas.microsoft.com/office/drawing/2014/main" id="{1217BB3C-3B45-4FD5-A1F2-2A4B137E814A}"/>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2">
              <a:extLst>
                <a:ext uri="{FF2B5EF4-FFF2-40B4-BE49-F238E27FC236}">
                  <a16:creationId xmlns:a16="http://schemas.microsoft.com/office/drawing/2014/main" id="{2285CDEF-D8F9-4088-8EFE-11B02C6E1F4C}"/>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3">
              <a:extLst>
                <a:ext uri="{FF2B5EF4-FFF2-40B4-BE49-F238E27FC236}">
                  <a16:creationId xmlns:a16="http://schemas.microsoft.com/office/drawing/2014/main" id="{8B4FB454-2D1E-4839-87E0-3E961CBE461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4">
              <a:extLst>
                <a:ext uri="{FF2B5EF4-FFF2-40B4-BE49-F238E27FC236}">
                  <a16:creationId xmlns:a16="http://schemas.microsoft.com/office/drawing/2014/main" id="{95322F62-2CA7-4C72-BE20-8B93945A3273}"/>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0" name="Title 1">
            <a:extLst>
              <a:ext uri="{FF2B5EF4-FFF2-40B4-BE49-F238E27FC236}">
                <a16:creationId xmlns:a16="http://schemas.microsoft.com/office/drawing/2014/main" id="{D9B25E43-ACA5-4BFC-98CD-B96634D5AD4A}"/>
              </a:ext>
            </a:extLst>
          </p:cNvPr>
          <p:cNvSpPr>
            <a:spLocks noGrp="1"/>
          </p:cNvSpPr>
          <p:nvPr>
            <p:ph type="ctrTitle" hasCustomPrompt="1"/>
          </p:nvPr>
        </p:nvSpPr>
        <p:spPr bwMode="gray">
          <a:xfrm>
            <a:off x="501651" y="5332396"/>
            <a:ext cx="4446269" cy="969496"/>
          </a:xfrm>
        </p:spPr>
        <p:txBody>
          <a:bodyPr anchor="b" anchorCtr="0">
            <a:sp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br>
              <a:rPr lang="en-US" noProof="0" dirty="0"/>
            </a:br>
            <a:br>
              <a:rPr lang="en-US" noProof="0" dirty="0"/>
            </a:br>
            <a:r>
              <a:rPr lang="en-US" noProof="0" dirty="0"/>
              <a:t>Click to edit Master title style</a:t>
            </a:r>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Edit Master text styles</a:t>
            </a:r>
          </a:p>
        </p:txBody>
      </p:sp>
    </p:spTree>
    <p:extLst>
      <p:ext uri="{BB962C8B-B14F-4D97-AF65-F5344CB8AC3E}">
        <p14:creationId xmlns:p14="http://schemas.microsoft.com/office/powerpoint/2010/main" val="4204499649"/>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2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Tree>
    <p:extLst>
      <p:ext uri="{BB962C8B-B14F-4D97-AF65-F5344CB8AC3E}">
        <p14:creationId xmlns:p14="http://schemas.microsoft.com/office/powerpoint/2010/main" val="283580867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Edit Master text styles</a:t>
            </a:r>
          </a:p>
        </p:txBody>
      </p:sp>
    </p:spTree>
    <p:extLst>
      <p:ext uri="{BB962C8B-B14F-4D97-AF65-F5344CB8AC3E}">
        <p14:creationId xmlns:p14="http://schemas.microsoft.com/office/powerpoint/2010/main" val="428563436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6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946151" y="3193146"/>
            <a:ext cx="10541000"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dirty="0"/>
              <a:t>Click to edit Master title style</a:t>
            </a:r>
          </a:p>
        </p:txBody>
      </p:sp>
      <p:sp>
        <p:nvSpPr>
          <p:cNvPr id="3" name="Text Placeholder 2"/>
          <p:cNvSpPr>
            <a:spLocks noGrp="1"/>
          </p:cNvSpPr>
          <p:nvPr>
            <p:ph type="body" idx="1"/>
          </p:nvPr>
        </p:nvSpPr>
        <p:spPr bwMode="gray">
          <a:xfrm>
            <a:off x="949031" y="4910468"/>
            <a:ext cx="10541000" cy="1566532"/>
          </a:xfrm>
        </p:spPr>
        <p:txBody>
          <a:bodyPr lIns="0" tIns="0" rIns="0" bIns="0">
            <a:noAutofit/>
          </a:bodyPr>
          <a:lstStyle>
            <a:lvl1pPr marL="0" indent="0">
              <a:lnSpc>
                <a:spcPct val="95000"/>
              </a:lnSpc>
              <a:spcAft>
                <a:spcPts val="0"/>
              </a:spcAft>
              <a:buNone/>
              <a:defRPr sz="32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dirty="0"/>
              <a:t>Click to edit Master text styles</a:t>
            </a:r>
          </a:p>
        </p:txBody>
      </p:sp>
    </p:spTree>
    <p:extLst>
      <p:ext uri="{BB962C8B-B14F-4D97-AF65-F5344CB8AC3E}">
        <p14:creationId xmlns:p14="http://schemas.microsoft.com/office/powerpoint/2010/main" val="3278560843"/>
      </p:ext>
    </p:extLst>
  </p:cSld>
  <p:clrMapOvr>
    <a:masterClrMapping/>
  </p:clrMapOvr>
  <p:transition>
    <p:fade/>
  </p:transition>
  <p:hf sldNum="0" hdr="0" ftr="0" dt="0"/>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2_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dirty="0"/>
              <a:t>Click icon to add picture</a:t>
            </a:r>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433582601"/>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427639544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4159111651"/>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dirty="0"/>
              <a:t>Click icon to add chart</a:t>
            </a:r>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dirty="0"/>
              <a:t>Click icon to add chart</a:t>
            </a:r>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dirty="0"/>
              <a:t>Click icon to add chart</a:t>
            </a:r>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249511480"/>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760277655"/>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549851378"/>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2448249979"/>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dirty="0"/>
              <a:t>Click icon to add chart</a:t>
            </a:r>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968900812"/>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dirty="0"/>
              <a:t>Click icon to add chart</a:t>
            </a:r>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dirty="0"/>
              <a:t>Click icon to add chart</a:t>
            </a:r>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96677258"/>
      </p:ext>
    </p:extLst>
  </p:cSld>
  <p:clrMapOvr>
    <a:masterClrMapping/>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1_Título con texto o gráfico">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marL="0" indent="0">
              <a:buNone/>
              <a:defRPr b="0"/>
            </a:lvl1pPr>
            <a:lvl2pPr marL="197354" indent="-197354">
              <a:buFont typeface="Arial" pitchFamily="34" charset="0"/>
              <a:buChar char="•"/>
              <a:tabLst/>
              <a:defRPr/>
            </a:lvl2pPr>
            <a:lvl3pPr marL="197354" indent="-197354">
              <a:buFont typeface="Arial" pitchFamily="34" charset="0"/>
              <a:buChar char="•"/>
              <a:defRPr i="1"/>
            </a:lvl3pPr>
            <a:lvl4pPr marL="399408" indent="-202053">
              <a:buFont typeface="Arial" pitchFamily="34" charset="0"/>
              <a:buChar char="−"/>
              <a:defRPr i="0"/>
            </a:lvl4pPr>
            <a:lvl5pPr marL="596763" indent="-19735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Title Placeholder 1"/>
          <p:cNvSpPr>
            <a:spLocks noGrp="1"/>
          </p:cNvSpPr>
          <p:nvPr>
            <p:ph type="title"/>
          </p:nvPr>
        </p:nvSpPr>
        <p:spPr>
          <a:xfrm>
            <a:off x="493488" y="295684"/>
            <a:ext cx="11184001" cy="469492"/>
          </a:xfrm>
          <a:prstGeom prst="rect">
            <a:avLst/>
          </a:prstGeom>
        </p:spPr>
        <p:txBody>
          <a:bodyPr rtlCol="0">
            <a:noAutofit/>
          </a:bodyPr>
          <a:lstStyle/>
          <a:p>
            <a:r>
              <a:rPr lang="en-US"/>
              <a:t>Click to edit Master title style</a:t>
            </a:r>
            <a:endParaRPr lang="en-GB" dirty="0"/>
          </a:p>
        </p:txBody>
      </p:sp>
      <p:sp>
        <p:nvSpPr>
          <p:cNvPr id="17" name="Text Placeholder 8"/>
          <p:cNvSpPr>
            <a:spLocks noGrp="1"/>
          </p:cNvSpPr>
          <p:nvPr>
            <p:ph type="body" sz="quarter" idx="13"/>
          </p:nvPr>
        </p:nvSpPr>
        <p:spPr>
          <a:xfrm>
            <a:off x="493488" y="765175"/>
            <a:ext cx="11184001" cy="969282"/>
          </a:xfrm>
        </p:spPr>
        <p:txBody>
          <a:bodyPr>
            <a:normAutofit/>
          </a:bodyPr>
          <a:lstStyle>
            <a:lvl1pPr marL="0" indent="0">
              <a:buNone/>
              <a:defRPr sz="2193" b="0">
                <a:solidFill>
                  <a:schemeClr val="tx1">
                    <a:lumMod val="65000"/>
                    <a:lumOff val="35000"/>
                  </a:schemeClr>
                </a:solidFill>
              </a:defRPr>
            </a:lvl1pPr>
          </a:lstStyle>
          <a:p>
            <a:pPr lvl="0"/>
            <a:r>
              <a:rPr lang="en-US"/>
              <a:t>Click to edit Master text styles</a:t>
            </a:r>
          </a:p>
        </p:txBody>
      </p:sp>
      <p:sp>
        <p:nvSpPr>
          <p:cNvPr id="5" name="Footer Placeholder 4"/>
          <p:cNvSpPr>
            <a:spLocks noGrp="1"/>
          </p:cNvSpPr>
          <p:nvPr>
            <p:ph type="ftr" sz="quarter" idx="14"/>
          </p:nvPr>
        </p:nvSpPr>
        <p:spPr>
          <a:xfrm>
            <a:off x="493189" y="6407157"/>
            <a:ext cx="10079567" cy="252413"/>
          </a:xfrm>
          <a:prstGeom prst="rect">
            <a:avLst/>
          </a:prstGeom>
        </p:spPr>
        <p:txBody>
          <a:bodyPr/>
          <a:lstStyle>
            <a:lvl1pPr>
              <a:defRPr/>
            </a:lvl1pPr>
          </a:lstStyle>
          <a:p>
            <a:pPr defTabSz="607619" fontAlgn="base">
              <a:spcBef>
                <a:spcPct val="0"/>
              </a:spcBef>
              <a:spcAft>
                <a:spcPct val="0"/>
              </a:spcAft>
              <a:defRPr/>
            </a:pPr>
            <a:r>
              <a:rPr lang="es-ES_tradnl" sz="1196" dirty="0">
                <a:solidFill>
                  <a:prstClr val="black"/>
                </a:solidFill>
                <a:cs typeface="Arial" pitchFamily="34" charset="0"/>
              </a:rPr>
              <a:t>© 2017 Galaz, Yamazaki, Ruiz Urquiza, S.C.</a:t>
            </a:r>
          </a:p>
        </p:txBody>
      </p:sp>
      <p:sp>
        <p:nvSpPr>
          <p:cNvPr id="6" name="Slide Number Placeholder 7"/>
          <p:cNvSpPr>
            <a:spLocks noGrp="1"/>
          </p:cNvSpPr>
          <p:nvPr>
            <p:ph type="sldNum" sz="quarter" idx="15"/>
          </p:nvPr>
        </p:nvSpPr>
        <p:spPr>
          <a:xfrm>
            <a:off x="12455545" y="5828491"/>
            <a:ext cx="1056219" cy="252413"/>
          </a:xfrm>
          <a:prstGeom prst="rect">
            <a:avLst/>
          </a:prstGeom>
        </p:spPr>
        <p:txBody>
          <a:bodyPr/>
          <a:lstStyle>
            <a:lvl1pPr>
              <a:defRPr/>
            </a:lvl1pPr>
          </a:lstStyle>
          <a:p>
            <a:pPr defTabSz="607619" fontAlgn="base">
              <a:spcBef>
                <a:spcPct val="0"/>
              </a:spcBef>
              <a:spcAft>
                <a:spcPct val="0"/>
              </a:spcAft>
              <a:defRPr/>
            </a:pPr>
            <a:fld id="{654C29CD-DACB-46CC-83AD-E5CF8C8314E3}" type="slidenum">
              <a:rPr lang="en-GB" sz="1196" smtClean="0">
                <a:solidFill>
                  <a:prstClr val="black"/>
                </a:solidFill>
                <a:cs typeface="Arial" pitchFamily="34" charset="0"/>
              </a:rPr>
              <a:pPr defTabSz="607619" fontAlgn="base">
                <a:spcBef>
                  <a:spcPct val="0"/>
                </a:spcBef>
                <a:spcAft>
                  <a:spcPct val="0"/>
                </a:spcAft>
                <a:defRPr/>
              </a:pPr>
              <a:t>‹Nº›</a:t>
            </a:fld>
            <a:endParaRPr lang="en-GB" sz="1196" dirty="0">
              <a:solidFill>
                <a:prstClr val="black"/>
              </a:solidFill>
              <a:cs typeface="Arial" pitchFamily="34" charset="0"/>
            </a:endParaRPr>
          </a:p>
        </p:txBody>
      </p:sp>
      <p:sp>
        <p:nvSpPr>
          <p:cNvPr id="7" name="TextBox 6"/>
          <p:cNvSpPr txBox="1"/>
          <p:nvPr userDrawn="1"/>
        </p:nvSpPr>
        <p:spPr>
          <a:xfrm>
            <a:off x="6335184" y="6477006"/>
            <a:ext cx="4896560" cy="73225"/>
          </a:xfrm>
          <a:prstGeom prst="rect">
            <a:avLst/>
          </a:prstGeom>
          <a:noFill/>
        </p:spPr>
        <p:txBody>
          <a:bodyPr wrap="square" lIns="0" tIns="0" rIns="0" bIns="0" rtlCol="0">
            <a:spAutoFit/>
          </a:bodyPr>
          <a:lstStyle/>
          <a:p>
            <a:pPr marL="0" marR="0" lvl="0" indent="0" algn="r" defTabSz="607619" rtl="0" eaLnBrk="1" fontAlgn="auto" latinLnBrk="0" hangingPunct="1">
              <a:lnSpc>
                <a:spcPct val="100000"/>
              </a:lnSpc>
              <a:spcBef>
                <a:spcPts val="0"/>
              </a:spcBef>
              <a:spcAft>
                <a:spcPts val="0"/>
              </a:spcAft>
              <a:buClrTx/>
              <a:buSzPct val="100000"/>
              <a:buFont typeface="Arial"/>
              <a:buNone/>
              <a:tabLst/>
              <a:defRPr/>
            </a:pPr>
            <a:r>
              <a:rPr kumimoji="0" lang="es-ES_tradnl" sz="476" b="0" i="0" u="none" strike="noStrike" kern="1200" cap="none" spc="0" normalizeH="0" baseline="0" noProof="0" dirty="0">
                <a:ln>
                  <a:noFill/>
                </a:ln>
                <a:solidFill>
                  <a:prstClr val="black"/>
                </a:solidFill>
                <a:effectLst/>
                <a:uLnTx/>
                <a:uFillTx/>
                <a:latin typeface="Verdana"/>
                <a:ea typeface="+mn-ea"/>
                <a:cs typeface="Arial" pitchFamily="34" charset="0"/>
              </a:rPr>
              <a:t>PROCAF Guadalajara</a:t>
            </a:r>
          </a:p>
        </p:txBody>
      </p:sp>
      <p:sp>
        <p:nvSpPr>
          <p:cNvPr id="8" name="TextBox 7"/>
          <p:cNvSpPr txBox="1"/>
          <p:nvPr userDrawn="1"/>
        </p:nvSpPr>
        <p:spPr>
          <a:xfrm>
            <a:off x="11382382" y="6477007"/>
            <a:ext cx="307975" cy="73225"/>
          </a:xfrm>
          <a:prstGeom prst="rect">
            <a:avLst/>
          </a:prstGeom>
          <a:noFill/>
        </p:spPr>
        <p:txBody>
          <a:bodyPr wrap="square" lIns="0" tIns="0" rIns="0" bIns="0" rtlCol="0">
            <a:spAutoFit/>
          </a:bodyPr>
          <a:lstStyle/>
          <a:p>
            <a:pPr marL="0" marR="0" lvl="0" indent="0" algn="r" defTabSz="607619" rtl="0" eaLnBrk="1" fontAlgn="auto" latinLnBrk="0" hangingPunct="1">
              <a:lnSpc>
                <a:spcPct val="100000"/>
              </a:lnSpc>
              <a:spcBef>
                <a:spcPts val="439"/>
              </a:spcBef>
              <a:spcAft>
                <a:spcPts val="0"/>
              </a:spcAft>
              <a:buClrTx/>
              <a:buSzPct val="100000"/>
              <a:buFont typeface="Arial"/>
              <a:buNone/>
              <a:tabLst/>
              <a:defRPr/>
            </a:pPr>
            <a:fld id="{C58DF478-B544-4ED8-9ED4-6A2648E2D233}" type="slidenum">
              <a:rPr kumimoji="0" lang="en-US" sz="476" b="0" i="0" u="none" strike="noStrike" kern="1200" cap="none" spc="0" normalizeH="0" baseline="0" noProof="0" smtClean="0">
                <a:ln>
                  <a:noFill/>
                </a:ln>
                <a:solidFill>
                  <a:prstClr val="black"/>
                </a:solidFill>
                <a:effectLst/>
                <a:uLnTx/>
                <a:uFillTx/>
                <a:latin typeface="Verdana"/>
                <a:ea typeface="+mn-ea"/>
                <a:cs typeface="Arial" pitchFamily="34" charset="0"/>
              </a:rPr>
              <a:pPr marL="0" marR="0" lvl="0" indent="0" algn="r" defTabSz="607619" rtl="0" eaLnBrk="1" fontAlgn="auto" latinLnBrk="0" hangingPunct="1">
                <a:lnSpc>
                  <a:spcPct val="100000"/>
                </a:lnSpc>
                <a:spcBef>
                  <a:spcPts val="439"/>
                </a:spcBef>
                <a:spcAft>
                  <a:spcPts val="0"/>
                </a:spcAft>
                <a:buClrTx/>
                <a:buSzPct val="100000"/>
                <a:buFont typeface="Arial"/>
                <a:buNone/>
                <a:tabLst/>
                <a:defRPr/>
              </a:pPr>
              <a:t>‹Nº›</a:t>
            </a:fld>
            <a:endParaRPr kumimoji="0" lang="en-US" sz="476" b="0" i="0" u="none" strike="noStrike" kern="1200" cap="none" spc="0" normalizeH="0" baseline="0" noProof="0" dirty="0">
              <a:ln>
                <a:noFill/>
              </a:ln>
              <a:solidFill>
                <a:prstClr val="black"/>
              </a:solidFill>
              <a:effectLst/>
              <a:uLnTx/>
              <a:uFillTx/>
              <a:latin typeface="Verdana"/>
              <a:ea typeface="+mn-ea"/>
              <a:cs typeface="Arial" pitchFamily="34" charset="0"/>
            </a:endParaRPr>
          </a:p>
        </p:txBody>
      </p:sp>
    </p:spTree>
    <p:extLst>
      <p:ext uri="{BB962C8B-B14F-4D97-AF65-F5344CB8AC3E}">
        <p14:creationId xmlns:p14="http://schemas.microsoft.com/office/powerpoint/2010/main" val="613828450"/>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userDrawn="1">
  <p:cSld name="3_Title Slide - White">
    <p:bg bwMode="gray">
      <p:bgPr>
        <a:solidFill>
          <a:schemeClr val="bg1"/>
        </a:solidFill>
        <a:effectLst/>
      </p:bgPr>
    </p:bg>
    <p:spTree>
      <p:nvGrpSpPr>
        <p:cNvPr id="1" name=""/>
        <p:cNvGrpSpPr/>
        <p:nvPr/>
      </p:nvGrpSpPr>
      <p:grpSpPr>
        <a:xfrm>
          <a:off x="0" y="0"/>
          <a:ext cx="0" cy="0"/>
          <a:chOff x="0" y="0"/>
          <a:chExt cx="0" cy="0"/>
        </a:xfrm>
      </p:grpSpPr>
      <p:sp>
        <p:nvSpPr>
          <p:cNvPr id="9" name="Picture Placeholder 8"/>
          <p:cNvSpPr>
            <a:spLocks noGrp="1" noChangeAspect="1"/>
          </p:cNvSpPr>
          <p:nvPr>
            <p:ph type="pic" sz="quarter" idx="11"/>
          </p:nvPr>
        </p:nvSpPr>
        <p:spPr>
          <a:xfrm>
            <a:off x="2489813" y="727200"/>
            <a:ext cx="7200000" cy="5400000"/>
          </a:xfrm>
          <a:prstGeom prst="rect">
            <a:avLst/>
          </a:prstGeom>
        </p:spPr>
        <p:txBody>
          <a:bodyPr/>
          <a:lstStyle/>
          <a:p>
            <a:r>
              <a:rPr lang="en-US" noProof="0" dirty="0"/>
              <a:t>Drag picture to placeholder or click icon to add</a:t>
            </a:r>
          </a:p>
        </p:txBody>
      </p:sp>
      <p:sp>
        <p:nvSpPr>
          <p:cNvPr id="3" name="Subtitle 2"/>
          <p:cNvSpPr>
            <a:spLocks noGrp="1"/>
          </p:cNvSpPr>
          <p:nvPr>
            <p:ph type="subTitle" idx="1" hasCustomPrompt="1"/>
          </p:nvPr>
        </p:nvSpPr>
        <p:spPr bwMode="gray">
          <a:xfrm>
            <a:off x="501651" y="5864230"/>
            <a:ext cx="5594348" cy="505645"/>
          </a:xfrm>
          <a:prstGeom prst="rect">
            <a:avLst/>
          </a:prstGeom>
        </p:spPr>
        <p:txBody>
          <a:bodyPr lIns="0" tIns="0" rIns="0" bIns="0" anchor="b" anchorCtr="0">
            <a:noAutofit/>
          </a:bodyPr>
          <a:lstStyle>
            <a:lvl1pPr marL="0" indent="0" algn="l">
              <a:lnSpc>
                <a:spcPct val="100000"/>
              </a:lnSpc>
              <a:spcAft>
                <a:spcPts val="0"/>
              </a:spcAft>
              <a:buNone/>
              <a:defRPr sz="1800" b="1">
                <a:solidFill>
                  <a:schemeClr val="tx1"/>
                </a:solidFill>
              </a:defRPr>
            </a:lvl1pPr>
            <a:lvl2pPr marL="0" indent="0" algn="l">
              <a:buNone/>
              <a:defRPr sz="1600" b="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title style</a:t>
            </a:r>
          </a:p>
          <a:p>
            <a:pPr lvl="1"/>
            <a:r>
              <a:rPr lang="en-US" noProof="0" dirty="0"/>
              <a:t>Click to edit Master subtitle style</a:t>
            </a:r>
          </a:p>
        </p:txBody>
      </p:sp>
      <p:sp>
        <p:nvSpPr>
          <p:cNvPr id="5" name="Text Placeholder 4"/>
          <p:cNvSpPr>
            <a:spLocks noGrp="1"/>
          </p:cNvSpPr>
          <p:nvPr>
            <p:ph type="body" sz="quarter" idx="10"/>
          </p:nvPr>
        </p:nvSpPr>
        <p:spPr>
          <a:xfrm>
            <a:off x="501651" y="6381750"/>
            <a:ext cx="5594349" cy="298450"/>
          </a:xfrm>
          <a:prstGeom prst="rect">
            <a:avLst/>
          </a:prstGeom>
        </p:spPr>
        <p:txBody>
          <a:bodyPr/>
          <a:lstStyle>
            <a:lvl1pPr>
              <a:spcAft>
                <a:spcPts val="0"/>
              </a:spcAft>
              <a:defRPr sz="10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7" name="Group 6"/>
          <p:cNvGrpSpPr/>
          <p:nvPr userDrawn="1"/>
        </p:nvGrpSpPr>
        <p:grpSpPr>
          <a:xfrm>
            <a:off x="503988" y="378000"/>
            <a:ext cx="1985825" cy="349200"/>
            <a:chOff x="398463" y="404813"/>
            <a:chExt cx="1627187" cy="307976"/>
          </a:xfrm>
          <a:solidFill>
            <a:schemeClr val="tx1"/>
          </a:solidFill>
        </p:grpSpPr>
        <p:sp>
          <p:nvSpPr>
            <p:cNvPr id="8"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0"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1"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2"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3"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4"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5"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6"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7"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8"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grpSp>
    </p:spTree>
    <p:extLst>
      <p:ext uri="{BB962C8B-B14F-4D97-AF65-F5344CB8AC3E}">
        <p14:creationId xmlns:p14="http://schemas.microsoft.com/office/powerpoint/2010/main" val="276802792"/>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userDrawn="1">
  <p:cSld name="Key statement dark blue">
    <p:bg>
      <p:bgPr>
        <a:solidFill>
          <a:schemeClr val="accent4"/>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7200"/>
            <a:ext cx="9277349" cy="4759584"/>
          </a:xfrm>
          <a:prstGeom prst="rect">
            <a:avLst/>
          </a:prstGeom>
        </p:spPr>
        <p:txBody>
          <a:bodyPr>
            <a:noAutofit/>
          </a:bodyPr>
          <a:lstStyle>
            <a:lvl1pPr>
              <a:spcBef>
                <a:spcPts val="3600"/>
              </a:spcBef>
              <a:defRPr sz="2800">
                <a:solidFill>
                  <a:schemeClr val="bg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
        <p:nvSpPr>
          <p:cNvPr id="7" name="TextBox 6"/>
          <p:cNvSpPr txBox="1"/>
          <p:nvPr userDrawn="1"/>
        </p:nvSpPr>
        <p:spPr>
          <a:xfrm>
            <a:off x="501649" y="6477000"/>
            <a:ext cx="5355168" cy="201260"/>
          </a:xfrm>
          <a:prstGeom prst="rect">
            <a:avLst/>
          </a:prstGeom>
          <a:noFill/>
        </p:spPr>
        <p:txBody>
          <a:bodyPr wrap="square" lIns="0" tIns="0" rIns="0" bIns="0" rtlCol="0">
            <a:noAutofit/>
          </a:bodyPr>
          <a:lstStyle/>
          <a:p>
            <a:pPr marL="0" indent="0">
              <a:spcBef>
                <a:spcPts val="600"/>
              </a:spcBef>
              <a:buSzPct val="100000"/>
              <a:buFont typeface="Arial"/>
              <a:buNone/>
            </a:pPr>
            <a:r>
              <a:rPr lang="es-ES_tradnl" sz="650" noProof="0" dirty="0">
                <a:solidFill>
                  <a:schemeClr val="bg1"/>
                </a:solidFill>
              </a:rPr>
              <a:t>© 2021 Deloitte Impuestos y Servicios Legales, S.C.</a:t>
            </a:r>
          </a:p>
        </p:txBody>
      </p:sp>
      <p:sp>
        <p:nvSpPr>
          <p:cNvPr id="8" name="TextBox 7"/>
          <p:cNvSpPr txBox="1"/>
          <p:nvPr userDrawn="1"/>
        </p:nvSpPr>
        <p:spPr>
          <a:xfrm>
            <a:off x="11382377" y="6477001"/>
            <a:ext cx="307975" cy="100027"/>
          </a:xfrm>
          <a:prstGeom prst="rect">
            <a:avLst/>
          </a:prstGeom>
          <a:noFill/>
        </p:spPr>
        <p:txBody>
          <a:bodyPr wrap="square" lIns="0" tIns="0" rIns="0" bIns="0" rtlCol="0">
            <a:noAutofit/>
          </a:bodyPr>
          <a:lstStyle/>
          <a:p>
            <a:pPr marL="0" indent="0" algn="r">
              <a:spcBef>
                <a:spcPts val="600"/>
              </a:spcBef>
              <a:buSzPct val="100000"/>
              <a:buFont typeface="Arial"/>
              <a:buNone/>
            </a:pPr>
            <a:fld id="{C58DF478-B544-4ED8-9ED4-6A2648E2D233}" type="slidenum">
              <a:rPr lang="es-ES_tradnl" sz="650" noProof="0" smtClean="0">
                <a:solidFill>
                  <a:schemeClr val="bg1"/>
                </a:solidFill>
              </a:rPr>
              <a:pPr marL="0" indent="0" algn="r">
                <a:spcBef>
                  <a:spcPts val="600"/>
                </a:spcBef>
                <a:buSzPct val="100000"/>
                <a:buFont typeface="Arial"/>
                <a:buNone/>
              </a:pPr>
              <a:t>‹Nº›</a:t>
            </a:fld>
            <a:endParaRPr lang="es-ES_tradnl" sz="650" noProof="0" dirty="0">
              <a:solidFill>
                <a:schemeClr val="bg1"/>
              </a:solidFill>
            </a:endParaRPr>
          </a:p>
        </p:txBody>
      </p:sp>
      <p:sp>
        <p:nvSpPr>
          <p:cNvPr id="9" name="TextBox 8"/>
          <p:cNvSpPr txBox="1"/>
          <p:nvPr userDrawn="1"/>
        </p:nvSpPr>
        <p:spPr>
          <a:xfrm>
            <a:off x="4778571" y="6457544"/>
            <a:ext cx="2640000" cy="201260"/>
          </a:xfrm>
          <a:prstGeom prst="rect">
            <a:avLst/>
          </a:prstGeom>
          <a:noFill/>
        </p:spPr>
        <p:txBody>
          <a:bodyPr wrap="square" lIns="0" tIns="0" rIns="0" bIns="0" rtlCol="0">
            <a:noAutofit/>
          </a:bodyPr>
          <a:lstStyle/>
          <a:p>
            <a:pPr marL="0" indent="0" algn="ctr">
              <a:spcBef>
                <a:spcPts val="600"/>
              </a:spcBef>
              <a:buSzPct val="100000"/>
              <a:buFont typeface="Arial"/>
              <a:buNone/>
            </a:pPr>
            <a:r>
              <a:rPr lang="es-ES_tradnl" sz="800" noProof="0" dirty="0">
                <a:solidFill>
                  <a:schemeClr val="bg1"/>
                </a:solidFill>
              </a:rPr>
              <a:t>Información</a:t>
            </a:r>
            <a:r>
              <a:rPr lang="es-ES_tradnl" sz="800" baseline="0" noProof="0" dirty="0">
                <a:solidFill>
                  <a:schemeClr val="bg1"/>
                </a:solidFill>
              </a:rPr>
              <a:t> confidencial</a:t>
            </a:r>
            <a:endParaRPr lang="es-ES_tradnl" sz="800" noProof="0" dirty="0">
              <a:solidFill>
                <a:schemeClr val="bg1"/>
              </a:solidFill>
            </a:endParaRPr>
          </a:p>
        </p:txBody>
      </p:sp>
    </p:spTree>
    <p:extLst>
      <p:ext uri="{BB962C8B-B14F-4D97-AF65-F5344CB8AC3E}">
        <p14:creationId xmlns:p14="http://schemas.microsoft.com/office/powerpoint/2010/main" val="563825062"/>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userDrawn="1">
  <p:cSld name="Title Slide - Circl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bwMode="gray">
          <a:xfrm>
            <a:off x="3336000" y="1368000"/>
            <a:ext cx="5520000" cy="4140000"/>
          </a:xfrm>
          <a:prstGeom prst="ellipse">
            <a:avLst/>
          </a:prstGeom>
          <a:ln w="25400">
            <a:solidFill>
              <a:schemeClr val="accent1"/>
            </a:solidFill>
          </a:ln>
        </p:spPr>
        <p:txBody>
          <a:bodyPr lIns="108000" tIns="108000" rIns="108000" bIns="108000" anchor="ctr" anchorCtr="0">
            <a:normAutofit/>
          </a:bodyPr>
          <a:lstStyle>
            <a:lvl1pPr algn="ctr">
              <a:lnSpc>
                <a:spcPts val="4200"/>
              </a:lnSpc>
              <a:defRPr sz="3600" b="0">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Subtitle 2"/>
          <p:cNvSpPr>
            <a:spLocks noGrp="1"/>
          </p:cNvSpPr>
          <p:nvPr>
            <p:ph type="subTitle" idx="1"/>
          </p:nvPr>
        </p:nvSpPr>
        <p:spPr bwMode="gray">
          <a:xfrm>
            <a:off x="501651" y="5864230"/>
            <a:ext cx="5594348" cy="505645"/>
          </a:xfrm>
          <a:prstGeom prst="rect">
            <a:avLst/>
          </a:prstGeom>
        </p:spPr>
        <p:txBody>
          <a:bodyPr lIns="0" tIns="0" rIns="0" bIns="0" anchor="b" anchorCtr="0">
            <a:noAutofit/>
          </a:bodyPr>
          <a:lstStyle>
            <a:lvl1pPr marL="0" indent="0" algn="l">
              <a:lnSpc>
                <a:spcPct val="100000"/>
              </a:lnSpc>
              <a:spcAft>
                <a:spcPts val="0"/>
              </a:spcAft>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endParaRPr lang="en-US" noProof="0" dirty="0"/>
          </a:p>
        </p:txBody>
      </p:sp>
      <p:sp>
        <p:nvSpPr>
          <p:cNvPr id="5" name="Text Placeholder 4"/>
          <p:cNvSpPr>
            <a:spLocks noGrp="1"/>
          </p:cNvSpPr>
          <p:nvPr>
            <p:ph type="body" sz="quarter" idx="10"/>
          </p:nvPr>
        </p:nvSpPr>
        <p:spPr>
          <a:xfrm>
            <a:off x="501651" y="6381750"/>
            <a:ext cx="5594349" cy="298450"/>
          </a:xfrm>
          <a:prstGeom prst="rect">
            <a:avLst/>
          </a:prstGeom>
        </p:spPr>
        <p:txBody>
          <a:bodyPr/>
          <a:lstStyle>
            <a:lvl1pPr>
              <a:spcAft>
                <a:spcPts val="0"/>
              </a:spcAft>
              <a:defRPr sz="10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7" name="Group 6"/>
          <p:cNvGrpSpPr/>
          <p:nvPr userDrawn="1"/>
        </p:nvGrpSpPr>
        <p:grpSpPr>
          <a:xfrm>
            <a:off x="503988" y="378000"/>
            <a:ext cx="2160000" cy="307976"/>
            <a:chOff x="398463" y="404813"/>
            <a:chExt cx="1627187" cy="307976"/>
          </a:xfrm>
          <a:solidFill>
            <a:schemeClr val="tx1"/>
          </a:solidFill>
        </p:grpSpPr>
        <p:sp>
          <p:nvSpPr>
            <p:cNvPr id="8"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0"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1"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2"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3"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4"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5"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6"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7"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8"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grpSp>
    </p:spTree>
    <p:extLst>
      <p:ext uri="{BB962C8B-B14F-4D97-AF65-F5344CB8AC3E}">
        <p14:creationId xmlns:p14="http://schemas.microsoft.com/office/powerpoint/2010/main" val="1594699916"/>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334099"/>
          </a:xfrm>
        </p:spPr>
        <p:txBody>
          <a:bodyPr/>
          <a:lstStyle/>
          <a:p>
            <a:r>
              <a:rPr lang="en-US" noProof="0"/>
              <a:t>Click to edit Master title style</a:t>
            </a:r>
            <a:endParaRPr lang="en-US" noProof="0" dirty="0"/>
          </a:p>
        </p:txBody>
      </p:sp>
      <p:sp>
        <p:nvSpPr>
          <p:cNvPr id="4" name="Rectangle 3"/>
          <p:cNvSpPr/>
          <p:nvPr userDrawn="1"/>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userDrawn="1"/>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860318464"/>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Title">
    <p:bg>
      <p:bgRef idx="1001">
        <a:schemeClr val="bg1"/>
      </p:bgRef>
    </p:bg>
    <p:spTree>
      <p:nvGrpSpPr>
        <p:cNvPr id="1" name=""/>
        <p:cNvGrpSpPr/>
        <p:nvPr/>
      </p:nvGrpSpPr>
      <p:grpSpPr>
        <a:xfrm>
          <a:off x="0" y="0"/>
          <a:ext cx="0" cy="0"/>
          <a:chOff x="0" y="0"/>
          <a:chExt cx="0" cy="0"/>
        </a:xfrm>
      </p:grpSpPr>
      <p:sp>
        <p:nvSpPr>
          <p:cNvPr id="11" name="Title Placeholder 1"/>
          <p:cNvSpPr>
            <a:spLocks noGrp="1"/>
          </p:cNvSpPr>
          <p:nvPr>
            <p:ph type="title" hasCustomPrompt="1"/>
          </p:nvPr>
        </p:nvSpPr>
        <p:spPr>
          <a:xfrm>
            <a:off x="528000" y="295683"/>
            <a:ext cx="6903741" cy="469492"/>
          </a:xfrm>
          <a:prstGeom prst="rect">
            <a:avLst/>
          </a:prstGeom>
        </p:spPr>
        <p:txBody>
          <a:bodyPr vert="horz" lIns="0" tIns="0" rIns="0" bIns="0" rtlCol="0" anchor="t" anchorCtr="0">
            <a:noAutofit/>
          </a:bodyPr>
          <a:lstStyle>
            <a:lvl1pPr>
              <a:defRPr>
                <a:solidFill>
                  <a:schemeClr val="tx1"/>
                </a:solidFill>
              </a:defRPr>
            </a:lvl1pPr>
          </a:lstStyle>
          <a:p>
            <a:r>
              <a:rPr lang="en-US"/>
              <a:t>Click to add title</a:t>
            </a:r>
          </a:p>
        </p:txBody>
      </p:sp>
      <p:grpSp>
        <p:nvGrpSpPr>
          <p:cNvPr id="5" name="Group 4"/>
          <p:cNvGrpSpPr>
            <a:grpSpLocks noChangeAspect="1"/>
          </p:cNvGrpSpPr>
          <p:nvPr userDrawn="1"/>
        </p:nvGrpSpPr>
        <p:grpSpPr>
          <a:xfrm>
            <a:off x="9669067" y="390775"/>
            <a:ext cx="1998000" cy="374400"/>
            <a:chOff x="398463" y="404813"/>
            <a:chExt cx="1627187" cy="307976"/>
          </a:xfrm>
          <a:solidFill>
            <a:schemeClr val="tx1"/>
          </a:solidFill>
        </p:grpSpPr>
        <p:sp>
          <p:nvSpPr>
            <p:cNvPr id="6" name="Oval 5"/>
            <p:cNvSpPr>
              <a:spLocks noChangeArrowheads="1"/>
            </p:cNvSpPr>
            <p:nvPr userDrawn="1"/>
          </p:nvSpPr>
          <p:spPr bwMode="auto">
            <a:xfrm>
              <a:off x="1938338" y="625476"/>
              <a:ext cx="87312"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7"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6"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42774942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MX"/>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5" name="Date Placeholder 4"/>
          <p:cNvSpPr>
            <a:spLocks noGrp="1"/>
          </p:cNvSpPr>
          <p:nvPr>
            <p:ph type="dt" sz="half" idx="10"/>
          </p:nvPr>
        </p:nvSpPr>
        <p:spPr/>
        <p:txBody>
          <a:bodyPr/>
          <a:lstStyle/>
          <a:p>
            <a:fld id="{4A0DE6A7-4442-4C23-81E9-75B147630A31}" type="datetime1">
              <a:rPr lang="es-MX" smtClean="0"/>
              <a:t>09/11/2022</a:t>
            </a:fld>
            <a:endParaRPr lang="es-MX" dirty="0"/>
          </a:p>
        </p:txBody>
      </p:sp>
      <p:sp>
        <p:nvSpPr>
          <p:cNvPr id="6" name="Footer Placeholder 5"/>
          <p:cNvSpPr>
            <a:spLocks noGrp="1"/>
          </p:cNvSpPr>
          <p:nvPr>
            <p:ph type="ftr" sz="quarter" idx="11"/>
          </p:nvPr>
        </p:nvSpPr>
        <p:spPr/>
        <p:txBody>
          <a:bodyPr/>
          <a:lstStyle/>
          <a:p>
            <a:r>
              <a:rPr lang="es-MX" dirty="0"/>
              <a:t>© 2021 Deloitte Impuestos y Servicios Legales, S.C.</a:t>
            </a:r>
          </a:p>
        </p:txBody>
      </p:sp>
      <p:sp>
        <p:nvSpPr>
          <p:cNvPr id="7" name="Slide Number Placeholder 6"/>
          <p:cNvSpPr>
            <a:spLocks noGrp="1"/>
          </p:cNvSpPr>
          <p:nvPr>
            <p:ph type="sldNum" sz="quarter" idx="12"/>
          </p:nvPr>
        </p:nvSpPr>
        <p:spPr/>
        <p:txBody>
          <a:bodyPr/>
          <a:lstStyle/>
          <a:p>
            <a:fld id="{FAFBB37F-EFDA-400D-A90C-045135E7FC4E}" type="slidenum">
              <a:rPr lang="es-MX" smtClean="0"/>
              <a:t>‹Nº›</a:t>
            </a:fld>
            <a:endParaRPr lang="es-MX" dirty="0"/>
          </a:p>
        </p:txBody>
      </p:sp>
    </p:spTree>
    <p:extLst>
      <p:ext uri="{BB962C8B-B14F-4D97-AF65-F5344CB8AC3E}">
        <p14:creationId xmlns:p14="http://schemas.microsoft.com/office/powerpoint/2010/main" val="333252448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206725544"/>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4036489793"/>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4007063565"/>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999771863"/>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378086629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2020 </a:t>
            </a:r>
            <a:r>
              <a:rPr lang="es-MX" sz="900" noProof="0" dirty="0" err="1">
                <a:solidFill>
                  <a:schemeClr val="tx1"/>
                </a:solidFill>
                <a:latin typeface="Calibri" panose="020F0502020204030204" pitchFamily="34" charset="0"/>
                <a:cs typeface="Calibri" panose="020F0502020204030204" pitchFamily="34" charset="0"/>
              </a:rPr>
              <a:t>Deloitte</a:t>
            </a:r>
            <a:r>
              <a:rPr lang="es-MX" sz="900" noProof="0" dirty="0">
                <a:solidFill>
                  <a:schemeClr val="tx1"/>
                </a:solidFill>
                <a:latin typeface="Calibri" panose="020F0502020204030204" pitchFamily="34" charset="0"/>
                <a:cs typeface="Calibri" panose="020F0502020204030204" pitchFamily="34" charset="0"/>
              </a:rPr>
              <a:t>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298438911"/>
      </p:ext>
    </p:extLst>
  </p:cSld>
  <p:clrMapOvr>
    <a:masterClrMapping/>
  </p:clrMapOvr>
  <p:transition>
    <p:fade/>
  </p:transition>
  <p:hf hdr="0" dt="0"/>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556716376"/>
      </p:ext>
    </p:extLst>
  </p:cSld>
  <p:clrMapOvr>
    <a:masterClrMapping/>
  </p:clrMapOvr>
  <p:transition>
    <p:fade/>
  </p:transition>
  <p:hf hdr="0" dt="0"/>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963960668"/>
      </p:ext>
    </p:extLst>
  </p:cSld>
  <p:clrMapOvr>
    <a:masterClrMapping/>
  </p:clrMapOvr>
  <p:transition>
    <p:fade/>
  </p:transition>
  <p:hf hdr="0" dt="0"/>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565791721"/>
      </p:ext>
    </p:extLst>
  </p:cSld>
  <p:clrMapOvr>
    <a:masterClrMapping/>
  </p:clrMapOvr>
  <p:transition>
    <p:fade/>
  </p:transition>
  <p:hf hdr="0" dt="0"/>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680150681"/>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318263515"/>
      </p:ext>
    </p:extLst>
  </p:cSld>
  <p:clrMapOvr>
    <a:masterClrMapping/>
  </p:clrMapOvr>
  <p:transition>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4181686925"/>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2385389897"/>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2571877220"/>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1814348590"/>
      </p:ext>
    </p:extLst>
  </p:cSld>
  <p:clrMapOvr>
    <a:masterClrMapping/>
  </p:clrMapOvr>
  <p:transition>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343729547"/>
      </p:ext>
    </p:extLst>
  </p:cSld>
  <p:clrMapOvr>
    <a:masterClrMapping/>
  </p:clrMapOvr>
  <p:transition>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761925649"/>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3258579083"/>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455429301"/>
      </p:ext>
    </p:extLst>
  </p:cSld>
  <p:clrMapOvr>
    <a:masterClrMapping/>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475470794"/>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168495368"/>
      </p:ext>
    </p:extLst>
  </p:cSld>
  <p:clrMapOvr>
    <a:masterClrMapping/>
  </p:clrMapOvr>
  <p:transition>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887181382"/>
      </p:ext>
    </p:extLst>
  </p:cSld>
  <p:clrMapOvr>
    <a:masterClrMapping/>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1054184420"/>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125322700"/>
      </p:ext>
    </p:extLst>
  </p:cSld>
  <p:clrMapOvr>
    <a:masterClrMapping/>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4108239774"/>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2" name="Rectangle 1">
            <a:extLst>
              <a:ext uri="{FF2B5EF4-FFF2-40B4-BE49-F238E27FC236}">
                <a16:creationId xmlns:a16="http://schemas.microsoft.com/office/drawing/2014/main" id="{34A805ED-DDF5-413E-B950-5E38D2D78BE0}"/>
              </a:ext>
            </a:extLst>
          </p:cNvPr>
          <p:cNvSpPr/>
          <p:nvPr userDrawn="1"/>
        </p:nvSpPr>
        <p:spPr bwMode="gray">
          <a:xfrm>
            <a:off x="256478" y="5910146"/>
            <a:ext cx="11675327" cy="757255"/>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1020907981"/>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220407081"/>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1805405950"/>
      </p:ext>
    </p:extLst>
  </p:cSld>
  <p:clrMapOvr>
    <a:masterClrMapping/>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3995163289"/>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471353188"/>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676879858"/>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Rectangle 2">
            <a:extLst>
              <a:ext uri="{FF2B5EF4-FFF2-40B4-BE49-F238E27FC236}">
                <a16:creationId xmlns:a16="http://schemas.microsoft.com/office/drawing/2014/main" id="{DA1A3AC8-D3E4-403E-BBC4-ACFAE2564088}"/>
              </a:ext>
            </a:extLst>
          </p:cNvPr>
          <p:cNvSpPr/>
          <p:nvPr userDrawn="1"/>
        </p:nvSpPr>
        <p:spPr bwMode="gray">
          <a:xfrm>
            <a:off x="234176" y="6110868"/>
            <a:ext cx="11957824" cy="602166"/>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1152748332"/>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22827302"/>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74997802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655964178"/>
      </p:ext>
    </p:extLst>
  </p:cSld>
  <p:clrMapOvr>
    <a:masterClrMapping/>
  </p:clrMapOvr>
  <p:transition>
    <p:fad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84010796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1697021043"/>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147996043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961945074"/>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2685258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727055291"/>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51338334"/>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185565703"/>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37359138"/>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708493973"/>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651647788"/>
      </p:ext>
    </p:extLst>
  </p:cSld>
  <p:clrMapOvr>
    <a:masterClrMapping/>
  </p:clrMapOvr>
  <p:transition>
    <p:fade/>
  </p:transition>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7558190"/>
      </p:ext>
    </p:extLst>
  </p:cSld>
  <p:clrMapOvr>
    <a:masterClrMapping/>
  </p:clrMapOvr>
  <p:transition>
    <p:fad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53896953"/>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859329372"/>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056343786"/>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51333419"/>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98669310"/>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161005881"/>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502806583"/>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4255266862"/>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876138964"/>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51820781"/>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379591"/>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Estatus de modernización de la aduana</a:t>
            </a:r>
          </a:p>
          <a:p>
            <a:pPr marL="0" indent="0" algn="r" defTabSz="1219170" rtl="0" eaLnBrk="1" latinLnBrk="0" hangingPunct="1">
              <a:spcBef>
                <a:spcPts val="800"/>
              </a:spcBef>
              <a:buSzPct val="100000"/>
              <a:buFont typeface="Arial"/>
              <a:buNone/>
            </a:pP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2021</a:t>
            </a:r>
            <a:r>
              <a:rPr lang="es-MX" sz="900" baseline="0" noProof="0" dirty="0">
                <a:solidFill>
                  <a:schemeClr val="bg1"/>
                </a:solidFill>
                <a:latin typeface="+mj-lt"/>
                <a:cs typeface="Calibri" panose="020F0502020204030204" pitchFamily="34" charset="0"/>
              </a:rPr>
              <a:t> </a:t>
            </a:r>
            <a:r>
              <a:rPr lang="es-MX" sz="900" noProof="0" dirty="0">
                <a:solidFill>
                  <a:schemeClr val="bg1"/>
                </a:solidFill>
                <a:latin typeface="+mj-lt"/>
                <a:cs typeface="Calibri" panose="020F0502020204030204" pitchFamily="34" charset="0"/>
              </a:rPr>
              <a:t>Deloitte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1272371442"/>
      </p:ext>
    </p:extLst>
  </p:cSld>
  <p:clrMapOvr>
    <a:masterClrMapping/>
  </p:clrMapOvr>
  <p:transition>
    <p:fade/>
  </p:transition>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661435749"/>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548770706"/>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2" name="Rectangle 1">
            <a:extLst>
              <a:ext uri="{FF2B5EF4-FFF2-40B4-BE49-F238E27FC236}">
                <a16:creationId xmlns:a16="http://schemas.microsoft.com/office/drawing/2014/main" id="{30B7CCD3-7ECF-479A-8202-87354A7359D5}"/>
              </a:ext>
            </a:extLst>
          </p:cNvPr>
          <p:cNvSpPr/>
          <p:nvPr userDrawn="1"/>
        </p:nvSpPr>
        <p:spPr bwMode="gray">
          <a:xfrm>
            <a:off x="211873" y="6311590"/>
            <a:ext cx="11864898" cy="468351"/>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1578767473"/>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504410540"/>
      </p:ext>
    </p:extLst>
  </p:cSld>
  <p:clrMapOvr>
    <a:masterClrMapping/>
  </p:clrMapOvr>
  <p:hf hdr="0" dt="0"/>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58553181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85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85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Tree>
    <p:extLst>
      <p:ext uri="{BB962C8B-B14F-4D97-AF65-F5344CB8AC3E}">
        <p14:creationId xmlns:p14="http://schemas.microsoft.com/office/powerpoint/2010/main" val="3366330769"/>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171929327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981889897"/>
      </p:ext>
    </p:extLst>
  </p:cSld>
  <p:clrMapOvr>
    <a:masterClrMapping/>
  </p:clrMapOvr>
  <p:transition>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301872811"/>
      </p:ext>
    </p:extLst>
  </p:cSld>
  <p:clrMapOvr>
    <a:masterClrMapping/>
  </p:clrMapOvr>
  <p:transition>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3894918109"/>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Estatus de modernización de la aduana</a:t>
            </a: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2021</a:t>
            </a:r>
            <a:r>
              <a:rPr lang="es-MX" sz="900" baseline="0" noProof="0" dirty="0">
                <a:solidFill>
                  <a:schemeClr val="bg1"/>
                </a:solidFill>
                <a:latin typeface="+mj-lt"/>
                <a:cs typeface="Calibri" panose="020F0502020204030204" pitchFamily="34" charset="0"/>
              </a:rPr>
              <a:t> </a:t>
            </a:r>
            <a:r>
              <a:rPr lang="es-MX" sz="900" noProof="0" dirty="0">
                <a:solidFill>
                  <a:schemeClr val="bg1"/>
                </a:solidFill>
                <a:latin typeface="+mj-lt"/>
                <a:cs typeface="Calibri" panose="020F0502020204030204" pitchFamily="34" charset="0"/>
              </a:rPr>
              <a:t>Deloitte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1936978992"/>
      </p:ext>
    </p:extLst>
  </p:cSld>
  <p:clrMapOvr>
    <a:masterClrMapping/>
  </p:clrMapOvr>
  <p:transition>
    <p:fade/>
  </p:transition>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172095495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8606652"/>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1" y="317502"/>
            <a:ext cx="11188700" cy="334099"/>
          </a:xfrm>
          <a:prstGeom prst="rect">
            <a:avLst/>
          </a:prstGeom>
        </p:spPr>
        <p:txBody>
          <a:bodyPr vert="horz" lIns="0" tIns="0" rIns="0" bIns="0" rtlCol="0" anchor="t" anchorCtr="0">
            <a:noAutofit/>
          </a:bodyPr>
          <a:lstStyle>
            <a:lvl1pPr>
              <a:defRPr sz="2100">
                <a:latin typeface="+mj-lt"/>
              </a:defRPr>
            </a:lvl1pPr>
          </a:lstStyle>
          <a:p>
            <a:r>
              <a:rPr lang="en-US" dirty="0"/>
              <a:t>Click to add title</a:t>
            </a:r>
          </a:p>
        </p:txBody>
      </p:sp>
      <p:sp>
        <p:nvSpPr>
          <p:cNvPr id="2" name="Rectangle 1">
            <a:extLst>
              <a:ext uri="{FF2B5EF4-FFF2-40B4-BE49-F238E27FC236}">
                <a16:creationId xmlns:a16="http://schemas.microsoft.com/office/drawing/2014/main" id="{877006F1-B357-4BC0-836B-C5D120FA6BE5}"/>
              </a:ext>
            </a:extLst>
          </p:cNvPr>
          <p:cNvSpPr/>
          <p:nvPr userDrawn="1"/>
        </p:nvSpPr>
        <p:spPr bwMode="gray">
          <a:xfrm>
            <a:off x="234176" y="6110868"/>
            <a:ext cx="11957824" cy="602166"/>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2859211630"/>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276284874"/>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923008005"/>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4186721394"/>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5503417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2020 </a:t>
            </a:r>
            <a:r>
              <a:rPr lang="es-MX" sz="900" noProof="0" dirty="0" err="1">
                <a:solidFill>
                  <a:schemeClr val="tx1"/>
                </a:solidFill>
                <a:latin typeface="Calibri" panose="020F0502020204030204" pitchFamily="34" charset="0"/>
                <a:cs typeface="Calibri" panose="020F0502020204030204" pitchFamily="34" charset="0"/>
              </a:rPr>
              <a:t>Deloitte</a:t>
            </a:r>
            <a:r>
              <a:rPr lang="es-MX" sz="900" noProof="0" dirty="0">
                <a:solidFill>
                  <a:schemeClr val="tx1"/>
                </a:solidFill>
                <a:latin typeface="Calibri" panose="020F0502020204030204" pitchFamily="34" charset="0"/>
                <a:cs typeface="Calibri" panose="020F0502020204030204" pitchFamily="34" charset="0"/>
              </a:rPr>
              <a:t>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1799918722"/>
      </p:ext>
    </p:extLst>
  </p:cSld>
  <p:clrMapOvr>
    <a:masterClrMapping/>
  </p:clrMapOvr>
  <p:transition>
    <p:fade/>
  </p:transition>
  <p:hf hdr="0" dt="0"/>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577097319"/>
      </p:ext>
    </p:extLst>
  </p:cSld>
  <p:clrMapOvr>
    <a:masterClrMapping/>
  </p:clrMapOvr>
  <p:transition>
    <p:fade/>
  </p:transition>
  <p:hf hdr="0" dt="0"/>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4074481331"/>
      </p:ext>
    </p:extLst>
  </p:cSld>
  <p:clrMapOvr>
    <a:masterClrMapping/>
  </p:clrMapOvr>
  <p:transition>
    <p:fade/>
  </p:transition>
  <p:hf hdr="0" dt="0"/>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2879515099"/>
      </p:ext>
    </p:extLst>
  </p:cSld>
  <p:clrMapOvr>
    <a:masterClrMapping/>
  </p:clrMapOvr>
  <p:transition>
    <p:fade/>
  </p:transition>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691527788"/>
      </p:ext>
    </p:extLst>
  </p:cSld>
  <p:clrMapOvr>
    <a:masterClrMapping/>
  </p:clrMapOvr>
  <p:transition>
    <p:fade/>
  </p:transition>
  <p:hf hdr="0" dt="0"/>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9074965"/>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4068244478"/>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460459380"/>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3796119748"/>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3527903959"/>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890030428"/>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849578909"/>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684215733"/>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3268832798"/>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510221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340008873"/>
      </p:ext>
    </p:extLst>
  </p:cSld>
  <p:clrMapOvr>
    <a:masterClrMapping/>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4123489705"/>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4151439863"/>
      </p:ext>
    </p:extLst>
  </p:cSld>
  <p:clrMapOvr>
    <a:masterClrMapping/>
  </p:clrMapOvr>
  <p:transition>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1544154952"/>
      </p:ext>
    </p:extLst>
  </p:cSld>
  <p:clrMapOvr>
    <a:masterClrMapping/>
  </p:clrMapOvr>
  <p:transition>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1148738550"/>
      </p:ext>
    </p:extLst>
  </p:cSld>
  <p:clrMapOvr>
    <a:masterClrMapping/>
  </p:clrMapOvr>
  <p:transition>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2" name="Rectangle 1">
            <a:extLst>
              <a:ext uri="{FF2B5EF4-FFF2-40B4-BE49-F238E27FC236}">
                <a16:creationId xmlns:a16="http://schemas.microsoft.com/office/drawing/2014/main" id="{34A805ED-DDF5-413E-B950-5E38D2D78BE0}"/>
              </a:ext>
            </a:extLst>
          </p:cNvPr>
          <p:cNvSpPr/>
          <p:nvPr userDrawn="1"/>
        </p:nvSpPr>
        <p:spPr bwMode="gray">
          <a:xfrm>
            <a:off x="256478" y="5910146"/>
            <a:ext cx="11675327" cy="757255"/>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891195089"/>
      </p:ext>
    </p:extLst>
  </p:cSld>
  <p:clrMapOvr>
    <a:masterClrMapping/>
  </p:clrMapOvr>
  <p:transition>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1724025260"/>
      </p:ext>
    </p:extLst>
  </p:cSld>
  <p:clrMapOvr>
    <a:masterClrMapping/>
  </p:clrMapOvr>
  <p:transition>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3051294633"/>
      </p:ext>
    </p:extLst>
  </p:cSld>
  <p:clrMapOvr>
    <a:masterClrMapping/>
  </p:clrMapOvr>
  <p:transition>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917741516"/>
      </p:ext>
    </p:extLst>
  </p:cSld>
  <p:clrMapOvr>
    <a:masterClrMapping/>
  </p:clrMapOvr>
  <p:transition>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2194371665"/>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272647120"/>
      </p:ext>
    </p:extLst>
  </p:cSld>
  <p:clrMapOvr>
    <a:masterClrMapping/>
  </p:clrMapOvr>
  <p:transition>
    <p:fade/>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755639205"/>
      </p:ext>
    </p:extLst>
  </p:cSld>
  <p:clrMapOvr>
    <a:masterClrMapping/>
  </p:clrMapOvr>
  <p:transition>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Rectangle 2">
            <a:extLst>
              <a:ext uri="{FF2B5EF4-FFF2-40B4-BE49-F238E27FC236}">
                <a16:creationId xmlns:a16="http://schemas.microsoft.com/office/drawing/2014/main" id="{DA1A3AC8-D3E4-403E-BBC4-ACFAE2564088}"/>
              </a:ext>
            </a:extLst>
          </p:cNvPr>
          <p:cNvSpPr/>
          <p:nvPr userDrawn="1"/>
        </p:nvSpPr>
        <p:spPr bwMode="gray">
          <a:xfrm>
            <a:off x="234176" y="6110868"/>
            <a:ext cx="11957824" cy="602166"/>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2355392246"/>
      </p:ext>
    </p:extLst>
  </p:cSld>
  <p:clrMapOvr>
    <a:masterClrMapping/>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451846"/>
      </p:ext>
    </p:extLst>
  </p:cSld>
  <p:clrMapOvr>
    <a:masterClrMapping/>
  </p:clrMapOvr>
  <p:transition>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544414063"/>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1592023716"/>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105299802"/>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71112646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114677577"/>
      </p:ext>
    </p:extLst>
  </p:cSld>
  <p:clrMapOvr>
    <a:masterClrMapping/>
  </p:clrMapOvr>
  <p:transition>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75296738"/>
      </p:ext>
    </p:extLst>
  </p:cSld>
  <p:clrMapOvr>
    <a:masterClrMapping/>
  </p:clrMapOvr>
  <p:transition>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545159954"/>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2778938"/>
      </p:ext>
    </p:extLst>
  </p:cSld>
  <p:clrMapOvr>
    <a:masterClrMapping/>
  </p:clrMapOvr>
  <p:transition>
    <p:fade/>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42170770"/>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361678474"/>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607752222"/>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824318926"/>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425574752"/>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249209046"/>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84148672"/>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61834603"/>
      </p:ext>
    </p:extLst>
  </p:cSld>
  <p:clrMapOvr>
    <a:masterClrMapping/>
  </p:clrMapOvr>
  <p:transition>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180517982"/>
      </p:ext>
    </p:extLst>
  </p:cSld>
  <p:clrMapOvr>
    <a:masterClrMapping/>
  </p:clrMapOvr>
  <p:transition>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021278228"/>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29702940"/>
      </p:ext>
    </p:extLst>
  </p:cSld>
  <p:clrMapOvr>
    <a:masterClrMapping/>
  </p:clrMapOvr>
  <p:transition>
    <p:fade/>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80702148"/>
      </p:ext>
    </p:extLst>
  </p:cSld>
  <p:clrMapOvr>
    <a:masterClrMapping/>
  </p:clrMapOvr>
  <p:transition>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2253515533"/>
      </p:ext>
    </p:extLst>
  </p:cSld>
  <p:clrMapOvr>
    <a:masterClrMapping/>
  </p:clrMapOvr>
  <p:transition>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95136803"/>
      </p:ext>
    </p:extLst>
  </p:cSld>
  <p:clrMapOvr>
    <a:masterClrMapping/>
  </p:clrMapOvr>
  <p:transition>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027343541"/>
      </p:ext>
    </p:extLst>
  </p:cSld>
  <p:clrMapOvr>
    <a:masterClrMapping/>
  </p:clrMapOvr>
  <p:transition>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4499229"/>
      </p:ext>
    </p:extLst>
  </p:cSld>
  <p:clrMapOvr>
    <a:masterClrMapping/>
  </p:clrMapOvr>
  <p:transition>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777326651"/>
      </p:ext>
    </p:extLst>
  </p:cSld>
  <p:clrMapOvr>
    <a:masterClrMapping/>
  </p:clrMapOvr>
  <p:transition>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2" name="Rectangle 1">
            <a:extLst>
              <a:ext uri="{FF2B5EF4-FFF2-40B4-BE49-F238E27FC236}">
                <a16:creationId xmlns:a16="http://schemas.microsoft.com/office/drawing/2014/main" id="{30B7CCD3-7ECF-479A-8202-87354A7359D5}"/>
              </a:ext>
            </a:extLst>
          </p:cNvPr>
          <p:cNvSpPr/>
          <p:nvPr userDrawn="1"/>
        </p:nvSpPr>
        <p:spPr bwMode="gray">
          <a:xfrm>
            <a:off x="211873" y="6311590"/>
            <a:ext cx="11864898" cy="468351"/>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4130387080"/>
      </p:ext>
    </p:extLst>
  </p:cSld>
  <p:clrMapOvr>
    <a:masterClrMapping/>
  </p:clrMapOvr>
  <p:transition>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133311898"/>
      </p:ext>
    </p:extLst>
  </p:cSld>
  <p:clrMapOvr>
    <a:masterClrMapping/>
  </p:clrMapOvr>
  <p:hf hdr="0" dt="0"/>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338092430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152189478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215081642"/>
      </p:ext>
    </p:extLst>
  </p:cSld>
  <p:clrMapOvr>
    <a:masterClrMapping/>
  </p:clrMapOvr>
  <p:transition>
    <p:fade/>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798966200"/>
      </p:ext>
    </p:extLst>
  </p:cSld>
  <p:clrMapOvr>
    <a:masterClrMapping/>
  </p:clrMapOvr>
  <p:transition>
    <p:fade/>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3012993596"/>
      </p:ext>
    </p:extLst>
  </p:cSld>
  <p:clrMapOvr>
    <a:masterClrMapping/>
  </p:clrMapOvr>
  <p:transition>
    <p:fade/>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1655149642"/>
      </p:ext>
    </p:extLst>
  </p:cSld>
  <p:clrMapOvr>
    <a:masterClrMapping/>
  </p:clrMapOvr>
  <p:transition>
    <p:fade/>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382594050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4252162"/>
      </p:ext>
    </p:extLst>
  </p:cSld>
  <p:clrMapOvr>
    <a:masterClrMapping/>
  </p:clrMapOvr>
  <p:transition>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p:cSld name="Title Slide - Black">
    <p:bg bwMode="gray">
      <p:bgPr>
        <a:solidFill>
          <a:schemeClr val="tx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p:nvGrpSpPr>
        <p:grpSpPr>
          <a:xfrm>
            <a:off x="475325" y="457200"/>
            <a:ext cx="1998000" cy="374400"/>
            <a:chOff x="398463" y="404813"/>
            <a:chExt cx="1627187" cy="307976"/>
          </a:xfrm>
          <a:solidFill>
            <a:schemeClr val="bg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accent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186207"/>
            <a:ext cx="4446269" cy="895983"/>
          </a:xfrm>
          <a:prstGeom prst="rect">
            <a:avLst/>
          </a:prstGeom>
        </p:spPr>
        <p:txBody>
          <a:bodyPr anchor="b" anchorCtr="0">
            <a:noAutofit/>
          </a:bodyPr>
          <a:lstStyle>
            <a:lvl1pPr algn="l">
              <a:lnSpc>
                <a:spcPts val="3200"/>
              </a:lnSpc>
              <a:defRPr sz="3200" b="0">
                <a:solidFill>
                  <a:schemeClr val="accent1"/>
                </a:solidFill>
                <a:latin typeface="Calibri Light" panose="020F0302020204030204" pitchFamily="34" charset="0"/>
                <a:ea typeface="Open Sans" panose="020B0606030504020204" pitchFamily="34" charset="0"/>
                <a:cs typeface="Calibri Light" panose="020F03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chor="b">
            <a:noAutofit/>
          </a:bodyPr>
          <a:lstStyle>
            <a:lvl1pPr>
              <a:spcAft>
                <a:spcPts val="0"/>
              </a:spcAft>
              <a:defRPr sz="1400" b="1">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3776590003"/>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p:cSld name="Title Slide - Black Page Image">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0" y="0"/>
            <a:ext cx="12192000" cy="6858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chor="b">
            <a:noAutofit/>
          </a:bodyPr>
          <a:lstStyle>
            <a:lvl1pPr>
              <a:spcAft>
                <a:spcPts val="0"/>
              </a:spcAft>
              <a:defRPr sz="1400" b="1">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
        <p:nvSpPr>
          <p:cNvPr id="5" name="Title 1">
            <a:extLst>
              <a:ext uri="{FF2B5EF4-FFF2-40B4-BE49-F238E27FC236}">
                <a16:creationId xmlns:a16="http://schemas.microsoft.com/office/drawing/2014/main" id="{37C1D43B-9933-4650-9DD5-73494BECAE5A}"/>
              </a:ext>
            </a:extLst>
          </p:cNvPr>
          <p:cNvSpPr>
            <a:spLocks noGrp="1"/>
          </p:cNvSpPr>
          <p:nvPr>
            <p:ph type="ctrTitle"/>
          </p:nvPr>
        </p:nvSpPr>
        <p:spPr bwMode="gray">
          <a:xfrm>
            <a:off x="501651" y="5186207"/>
            <a:ext cx="4446269" cy="895983"/>
          </a:xfrm>
          <a:prstGeom prst="rect">
            <a:avLst/>
          </a:prstGeom>
        </p:spPr>
        <p:txBody>
          <a:bodyPr anchor="b" anchorCtr="0">
            <a:noAutofit/>
          </a:bodyPr>
          <a:lstStyle>
            <a:lvl1pPr algn="l">
              <a:lnSpc>
                <a:spcPts val="3200"/>
              </a:lnSpc>
              <a:defRPr sz="3200" b="0">
                <a:solidFill>
                  <a:schemeClr val="accent1"/>
                </a:solidFill>
                <a:latin typeface="Calibri Light" panose="020F0302020204030204" pitchFamily="34" charset="0"/>
                <a:ea typeface="Open Sans" panose="020B0606030504020204" pitchFamily="34" charset="0"/>
                <a:cs typeface="Calibri Light" panose="020F0302020204030204" pitchFamily="34" charset="0"/>
              </a:defRPr>
            </a:lvl1pPr>
          </a:lstStyle>
          <a:p>
            <a:r>
              <a:rPr lang="en-US" noProof="0"/>
              <a:t>Click to edit Master title style</a:t>
            </a:r>
            <a:endParaRPr lang="en-US" noProof="0" dirty="0"/>
          </a:p>
        </p:txBody>
      </p:sp>
      <p:grpSp>
        <p:nvGrpSpPr>
          <p:cNvPr id="30" name="Group 29">
            <a:extLst>
              <a:ext uri="{FF2B5EF4-FFF2-40B4-BE49-F238E27FC236}">
                <a16:creationId xmlns:a16="http://schemas.microsoft.com/office/drawing/2014/main" id="{55EEA3F2-C909-4275-956A-5518D341D424}"/>
              </a:ext>
            </a:extLst>
          </p:cNvPr>
          <p:cNvGrpSpPr>
            <a:grpSpLocks noChangeAspect="1"/>
          </p:cNvGrpSpPr>
          <p:nvPr/>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619F8D2D-E0FF-4267-BB4C-23E0F19AA0F4}"/>
                </a:ext>
              </a:extLst>
            </p:cNvPr>
            <p:cNvSpPr>
              <a:spLocks noChangeArrowheads="1"/>
            </p:cNvSpPr>
            <p:nvPr/>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0BDA8F6-D1EC-4590-8515-7F2E0D9EE114}"/>
                </a:ext>
              </a:extLst>
            </p:cNvPr>
            <p:cNvSpPr>
              <a:spLocks noEditPoints="1"/>
            </p:cNvSpPr>
            <p:nvPr/>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8E570DBD-3EC7-4EE8-886A-A6498BEC37F4}"/>
                </a:ext>
              </a:extLst>
            </p:cNvPr>
            <p:cNvSpPr>
              <a:spLocks noChangeArrowheads="1"/>
            </p:cNvSpPr>
            <p:nvPr/>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B1656288-29CD-4B95-A46B-7B8DA786095F}"/>
                </a:ext>
              </a:extLst>
            </p:cNvPr>
            <p:cNvSpPr>
              <a:spLocks noEditPoints="1"/>
            </p:cNvSpPr>
            <p:nvPr/>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C3894AF9-2B03-4231-9AEA-EC49F5E194E0}"/>
                </a:ext>
              </a:extLst>
            </p:cNvPr>
            <p:cNvSpPr>
              <a:spLocks noChangeArrowheads="1"/>
            </p:cNvSpPr>
            <p:nvPr/>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F1C43784-6F73-4D9F-8497-B40FDBB854E4}"/>
                </a:ext>
              </a:extLst>
            </p:cNvPr>
            <p:cNvSpPr>
              <a:spLocks noChangeArrowheads="1"/>
            </p:cNvSpPr>
            <p:nvPr/>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E031C0BD-B701-4255-B53D-1A0FB806633C}"/>
                </a:ext>
              </a:extLst>
            </p:cNvPr>
            <p:cNvSpPr>
              <a:spLocks/>
            </p:cNvSpPr>
            <p:nvPr/>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1F07466D-8C2C-4286-9984-9193301353E7}"/>
                </a:ext>
              </a:extLst>
            </p:cNvPr>
            <p:cNvSpPr>
              <a:spLocks/>
            </p:cNvSpPr>
            <p:nvPr/>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F2700776-9B5A-4A2C-BA8E-E8C5B03A090F}"/>
                </a:ext>
              </a:extLst>
            </p:cNvPr>
            <p:cNvSpPr>
              <a:spLocks noEditPoints="1"/>
            </p:cNvSpPr>
            <p:nvPr/>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2" name="Freeform 14">
              <a:extLst>
                <a:ext uri="{FF2B5EF4-FFF2-40B4-BE49-F238E27FC236}">
                  <a16:creationId xmlns:a16="http://schemas.microsoft.com/office/drawing/2014/main" id="{1D768AB6-AEBA-4689-BCE3-70447F634D06}"/>
                </a:ext>
              </a:extLst>
            </p:cNvPr>
            <p:cNvSpPr>
              <a:spLocks noEditPoints="1"/>
            </p:cNvSpPr>
            <p:nvPr/>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3202646223"/>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24934" y="1705670"/>
            <a:ext cx="10517717"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dirty="0"/>
              <a:t>Click to edit Master title style</a:t>
            </a:r>
          </a:p>
        </p:txBody>
      </p:sp>
      <p:sp>
        <p:nvSpPr>
          <p:cNvPr id="3" name="Text Placeholder 2"/>
          <p:cNvSpPr>
            <a:spLocks noGrp="1"/>
          </p:cNvSpPr>
          <p:nvPr>
            <p:ph type="body" idx="1"/>
          </p:nvPr>
        </p:nvSpPr>
        <p:spPr bwMode="gray">
          <a:xfrm>
            <a:off x="524934" y="3429000"/>
            <a:ext cx="10517717" cy="1566532"/>
          </a:xfrm>
        </p:spPr>
        <p:txBody>
          <a:bodyPr lIns="0" tIns="0" rIns="0" bIns="0">
            <a:noAutofit/>
          </a:bodyPr>
          <a:lstStyle>
            <a:lvl1pPr marL="0" indent="0">
              <a:lnSpc>
                <a:spcPct val="95000"/>
              </a:lnSpc>
              <a:spcAft>
                <a:spcPts val="0"/>
              </a:spcAft>
              <a:buNone/>
              <a:defRPr sz="36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271091172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Divider - Deloitte Green 4">
    <p:bg bwMode="gray">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28000" y="1705670"/>
            <a:ext cx="10514651"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dirty="0"/>
              <a:t>Click to edit Master title style</a:t>
            </a:r>
          </a:p>
        </p:txBody>
      </p:sp>
      <p:sp>
        <p:nvSpPr>
          <p:cNvPr id="3" name="Text Placeholder 2"/>
          <p:cNvSpPr>
            <a:spLocks noGrp="1"/>
          </p:cNvSpPr>
          <p:nvPr>
            <p:ph type="body" idx="1"/>
          </p:nvPr>
        </p:nvSpPr>
        <p:spPr bwMode="gray">
          <a:xfrm>
            <a:off x="528000" y="3429000"/>
            <a:ext cx="10517717" cy="1566532"/>
          </a:xfrm>
        </p:spPr>
        <p:txBody>
          <a:bodyPr lIns="0" tIns="0" rIns="0" bIns="0">
            <a:noAutofit/>
          </a:bodyPr>
          <a:lstStyle>
            <a:lvl1pPr marL="0" indent="0">
              <a:lnSpc>
                <a:spcPct val="95000"/>
              </a:lnSpc>
              <a:spcAft>
                <a:spcPts val="0"/>
              </a:spcAft>
              <a:buNone/>
              <a:defRPr sz="36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327998860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noAutofit/>
          </a:bodyPr>
          <a:lstStyle/>
          <a:p>
            <a:r>
              <a:rPr lang="en-US"/>
              <a:t>Click icon to add chart</a:t>
            </a:r>
            <a:endParaRPr lang="en-GB" dirty="0"/>
          </a:p>
        </p:txBody>
      </p:sp>
      <p:sp>
        <p:nvSpPr>
          <p:cNvPr id="18" name="Text Placeholder 8"/>
          <p:cNvSpPr>
            <a:spLocks noGrp="1"/>
          </p:cNvSpPr>
          <p:nvPr>
            <p:ph type="body" sz="quarter" idx="18"/>
          </p:nvPr>
        </p:nvSpPr>
        <p:spPr>
          <a:xfrm>
            <a:off x="501652" y="1674087"/>
            <a:ext cx="11188699" cy="357187"/>
          </a:xfrm>
        </p:spPr>
        <p:txBody>
          <a:bodyPr>
            <a:noAutofit/>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Autofit/>
          </a:bodyPr>
          <a:lstStyle>
            <a:lvl1pPr>
              <a:spcAft>
                <a:spcPts val="0"/>
              </a:spcAft>
              <a:defRPr sz="900"/>
            </a:lvl1pPr>
          </a:lstStyle>
          <a:p>
            <a:pPr lvl="0"/>
            <a:r>
              <a:rPr lang="en-US"/>
              <a:t>Click to edit Master text styles</a:t>
            </a:r>
          </a:p>
        </p:txBody>
      </p:sp>
      <p:sp>
        <p:nvSpPr>
          <p:cNvPr id="7" name="Title Placeholder 1">
            <a:extLst>
              <a:ext uri="{FF2B5EF4-FFF2-40B4-BE49-F238E27FC236}">
                <a16:creationId xmlns:a16="http://schemas.microsoft.com/office/drawing/2014/main" id="{8CFE9674-04ED-4C53-9426-4EA385799FE2}"/>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3193708058"/>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42891208"/>
      </p:ext>
    </p:extLst>
  </p:cSld>
  <p:clrMapOvr>
    <a:masterClrMapping/>
  </p:clrMapOvr>
  <p:transition>
    <p:fade/>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1651" y="1665289"/>
            <a:ext cx="5305579" cy="4716461"/>
          </a:xfrm>
          <a:prstGeom prst="rect">
            <a:avLst/>
          </a:prstGeom>
        </p:spPr>
        <p:txBody>
          <a:bodyPr>
            <a:noAutofit/>
          </a:bodyPr>
          <a:lstStyle>
            <a:lvl1pPr marL="0" indent="0" algn="l">
              <a:buFontTx/>
              <a:buNone/>
              <a:tabLst>
                <a:tab pos="5029200" algn="r"/>
              </a:tabLst>
              <a:defRPr/>
            </a:lvl1pPr>
            <a:lvl2pPr marL="139700" indent="-139700" algn="l">
              <a:buClrTx/>
              <a:buSzPct val="100000"/>
              <a:buFont typeface="Arial" panose="020B0604020202020204" pitchFamily="34" charset="0"/>
              <a:buChar char="•"/>
              <a:tabLst>
                <a:tab pos="5029200" algn="r"/>
              </a:tabLst>
              <a:defRPr/>
            </a:lvl2pPr>
            <a:lvl3pPr marL="304800" indent="-139700" algn="l">
              <a:buClrTx/>
              <a:buSzPct val="100000"/>
              <a:buFont typeface="Arial" panose="020B0604020202020204" pitchFamily="34" charset="0"/>
              <a:buChar char="−"/>
              <a:tabLst>
                <a:tab pos="5029200" algn="r"/>
              </a:tabLst>
              <a:defRPr/>
            </a:lvl3pPr>
            <a:lvl4pPr marL="469900" indent="-139700" algn="l">
              <a:buClrTx/>
              <a:buSzPct val="100000"/>
              <a:buFont typeface="Arial" panose="020B0604020202020204" pitchFamily="34" charset="0"/>
              <a:buChar char="◦"/>
              <a:tabLst>
                <a:tab pos="5029200" algn="r"/>
              </a:tabLst>
              <a:defRPr/>
            </a:lvl4pPr>
            <a:lvl5pPr marL="635000" indent="-139700" algn="l">
              <a:buClrTx/>
              <a:buSzPct val="100000"/>
              <a:buFont typeface="Arial" panose="020B0604020202020204" pitchFamily="34" charset="0"/>
              <a:buChar cha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noAutofit/>
          </a:bodyPr>
          <a:lstStyle>
            <a:lvl1pPr marL="0" indent="0" algn="l">
              <a:buFontTx/>
              <a:buNone/>
              <a:tabLst>
                <a:tab pos="5029200" algn="r"/>
              </a:tabLst>
              <a:defRPr/>
            </a:lvl1pPr>
            <a:lvl2pPr marL="139700" indent="-139700" algn="l">
              <a:buClrTx/>
              <a:buSzPct val="100000"/>
              <a:buFont typeface="Arial" panose="020B0604020202020204" pitchFamily="34" charset="0"/>
              <a:buChar char="•"/>
              <a:tabLst>
                <a:tab pos="5029200" algn="r"/>
              </a:tabLst>
              <a:defRPr/>
            </a:lvl2pPr>
            <a:lvl3pPr marL="304800" indent="-139700" algn="l">
              <a:buClrTx/>
              <a:buSzPct val="100000"/>
              <a:buFont typeface="Arial" panose="020B0604020202020204" pitchFamily="34" charset="0"/>
              <a:buChar char="−"/>
              <a:tabLst>
                <a:tab pos="5029200" algn="r"/>
              </a:tabLst>
              <a:defRPr/>
            </a:lvl3pPr>
            <a:lvl4pPr marL="469900" indent="-139700" algn="l">
              <a:buClrTx/>
              <a:buSzPct val="100000"/>
              <a:buFont typeface="Arial" panose="020B0604020202020204" pitchFamily="34" charset="0"/>
              <a:buChar char="◦"/>
              <a:tabLst>
                <a:tab pos="5029200" algn="r"/>
              </a:tabLst>
              <a:defRPr/>
            </a:lvl4pPr>
            <a:lvl5pPr marL="635000" indent="-139700" algn="l">
              <a:buClrTx/>
              <a:buSzPct val="100000"/>
              <a:buFont typeface="Arial" panose="020B0604020202020204" pitchFamily="34" charset="0"/>
              <a:buChar cha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a:extLst>
              <a:ext uri="{FF2B5EF4-FFF2-40B4-BE49-F238E27FC236}">
                <a16:creationId xmlns:a16="http://schemas.microsoft.com/office/drawing/2014/main" id="{8A9CD2DA-AA83-4DCB-8501-DE5878CC0B8A}"/>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7" name="Title Placeholder 1">
            <a:extLst>
              <a:ext uri="{FF2B5EF4-FFF2-40B4-BE49-F238E27FC236}">
                <a16:creationId xmlns:a16="http://schemas.microsoft.com/office/drawing/2014/main" id="{6559CC6F-6478-4902-A4D5-F8FB6538D285}"/>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3256204129"/>
      </p:ext>
    </p:extLst>
  </p:cSld>
  <p:clrMapOvr>
    <a:masterClrMapping/>
  </p:clrMapOvr>
  <p:transition>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noAutofit/>
          </a:bodyPr>
          <a:lstStyle>
            <a:lvl1pPr marL="0" indent="0" algn="l">
              <a:buFontTx/>
              <a:buNone/>
              <a:tabLst>
                <a:tab pos="5029200" algn="r"/>
              </a:tabLst>
              <a:defRPr/>
            </a:lvl1pPr>
            <a:lvl2pPr marL="139700" indent="-139700" algn="l">
              <a:buClrTx/>
              <a:buSzPct val="100000"/>
              <a:buFont typeface="Arial" panose="020B0604020202020204" pitchFamily="34" charset="0"/>
              <a:buChar char="•"/>
              <a:tabLst>
                <a:tab pos="5029200" algn="r"/>
              </a:tabLst>
              <a:defRPr/>
            </a:lvl2pPr>
            <a:lvl3pPr marL="304800" indent="-139700" algn="l">
              <a:buClrTx/>
              <a:buSzPct val="100000"/>
              <a:buFont typeface="Arial" panose="020B0604020202020204" pitchFamily="34" charset="0"/>
              <a:buChar char="−"/>
              <a:tabLst>
                <a:tab pos="5029200" algn="r"/>
              </a:tabLst>
              <a:defRPr/>
            </a:lvl3pPr>
            <a:lvl4pPr marL="469900" indent="-139700" algn="l">
              <a:buClrTx/>
              <a:buSzPct val="100000"/>
              <a:buFont typeface="Arial" panose="020B0604020202020204" pitchFamily="34" charset="0"/>
              <a:buChar char="◦"/>
              <a:tabLst>
                <a:tab pos="5029200" algn="r"/>
              </a:tabLst>
              <a:defRPr/>
            </a:lvl4pPr>
            <a:lvl5pPr marL="635000" indent="-139700" algn="l">
              <a:buClrTx/>
              <a:buSzPct val="100000"/>
              <a:buFont typeface="Arial" panose="020B0604020202020204" pitchFamily="34" charset="0"/>
              <a:buChar cha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noAutofit/>
          </a:bodyPr>
          <a:lstStyle/>
          <a:p>
            <a:pPr lvl="0"/>
            <a:r>
              <a:rPr lang="en-US" noProof="0"/>
              <a:t>Click to edit Master text styles</a:t>
            </a:r>
          </a:p>
        </p:txBody>
      </p:sp>
      <p:sp>
        <p:nvSpPr>
          <p:cNvPr id="15" name="Text Placeholder 7"/>
          <p:cNvSpPr>
            <a:spLocks noGrp="1"/>
          </p:cNvSpPr>
          <p:nvPr>
            <p:ph type="body" sz="quarter" idx="23"/>
          </p:nvPr>
        </p:nvSpPr>
        <p:spPr>
          <a:xfrm>
            <a:off x="501650" y="6121014"/>
            <a:ext cx="11188700" cy="260737"/>
          </a:xfrm>
        </p:spPr>
        <p:txBody>
          <a:bodyPr>
            <a:noAutofit/>
          </a:bodyPr>
          <a:lstStyle>
            <a:lvl1pPr>
              <a:spcAft>
                <a:spcPts val="0"/>
              </a:spcAft>
              <a:defRPr sz="900"/>
            </a:lvl1pPr>
          </a:lstStyle>
          <a:p>
            <a:pPr lvl="0"/>
            <a:r>
              <a:rPr lang="en-US"/>
              <a:t>Click to edit Master text styles</a:t>
            </a:r>
          </a:p>
        </p:txBody>
      </p:sp>
      <p:sp>
        <p:nvSpPr>
          <p:cNvPr id="8" name="Text Placeholder 8">
            <a:extLst>
              <a:ext uri="{FF2B5EF4-FFF2-40B4-BE49-F238E27FC236}">
                <a16:creationId xmlns:a16="http://schemas.microsoft.com/office/drawing/2014/main" id="{E911C489-B226-49BC-B069-119CF8BC96EF}"/>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a:extLst>
              <a:ext uri="{FF2B5EF4-FFF2-40B4-BE49-F238E27FC236}">
                <a16:creationId xmlns:a16="http://schemas.microsoft.com/office/drawing/2014/main" id="{F47218A4-44FE-4E96-A903-7AD44AF4E8DB}"/>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2202632516"/>
      </p:ext>
    </p:extLst>
  </p:cSld>
  <p:clrMapOvr>
    <a:masterClrMapping/>
  </p:clrMapOvr>
  <p:transition>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noAutofit/>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noAutofit/>
          </a:bodyPr>
          <a:lstStyle/>
          <a:p>
            <a:pPr lvl="0"/>
            <a:r>
              <a:rPr lang="en-US" noProof="0"/>
              <a:t>Click to edit Master text styles</a:t>
            </a:r>
          </a:p>
        </p:txBody>
      </p:sp>
      <p:sp>
        <p:nvSpPr>
          <p:cNvPr id="15" name="Text Placeholder 7"/>
          <p:cNvSpPr>
            <a:spLocks noGrp="1"/>
          </p:cNvSpPr>
          <p:nvPr>
            <p:ph type="body" sz="quarter" idx="23"/>
          </p:nvPr>
        </p:nvSpPr>
        <p:spPr>
          <a:xfrm>
            <a:off x="501649" y="6121014"/>
            <a:ext cx="11165419" cy="260737"/>
          </a:xfrm>
        </p:spPr>
        <p:txBody>
          <a:bodyPr>
            <a:noAutofit/>
          </a:bodyPr>
          <a:lstStyle>
            <a:lvl1pPr>
              <a:spcAft>
                <a:spcPts val="0"/>
              </a:spcAft>
              <a:defRPr sz="900"/>
            </a:lvl1pPr>
          </a:lstStyle>
          <a:p>
            <a:pPr lvl="0"/>
            <a:r>
              <a:rPr lang="en-US"/>
              <a:t>Click to edit Master text styles</a:t>
            </a:r>
          </a:p>
        </p:txBody>
      </p:sp>
      <p:sp>
        <p:nvSpPr>
          <p:cNvPr id="9" name="Chart Placeholder 2"/>
          <p:cNvSpPr>
            <a:spLocks noGrp="1"/>
          </p:cNvSpPr>
          <p:nvPr>
            <p:ph type="chart" sz="quarter" idx="24"/>
          </p:nvPr>
        </p:nvSpPr>
        <p:spPr>
          <a:xfrm>
            <a:off x="501650" y="2125013"/>
            <a:ext cx="5349240" cy="3996000"/>
          </a:xfrm>
        </p:spPr>
        <p:txBody>
          <a:bodyPr>
            <a:noAutofit/>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49240" cy="420687"/>
          </a:xfrm>
        </p:spPr>
        <p:txBody>
          <a:bodyPr>
            <a:noAutofit/>
          </a:bodyPr>
          <a:lstStyle/>
          <a:p>
            <a:pPr lvl="0"/>
            <a:r>
              <a:rPr lang="en-US" noProof="0"/>
              <a:t>Click to edit Master text styles</a:t>
            </a:r>
          </a:p>
        </p:txBody>
      </p:sp>
      <p:sp>
        <p:nvSpPr>
          <p:cNvPr id="10" name="Text Placeholder 8">
            <a:extLst>
              <a:ext uri="{FF2B5EF4-FFF2-40B4-BE49-F238E27FC236}">
                <a16:creationId xmlns:a16="http://schemas.microsoft.com/office/drawing/2014/main" id="{5D528E1B-5BDF-48B1-B9CD-A31A99631297}"/>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a:extLst>
              <a:ext uri="{FF2B5EF4-FFF2-40B4-BE49-F238E27FC236}">
                <a16:creationId xmlns:a16="http://schemas.microsoft.com/office/drawing/2014/main" id="{56A696DA-71F5-44D5-B231-17F470D2F6A5}"/>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244773983"/>
      </p:ext>
    </p:extLst>
  </p:cSld>
  <p:clrMapOvr>
    <a:masterClrMapping/>
  </p:clrMapOvr>
  <p:transition>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4000" y="2051999"/>
            <a:ext cx="3549549" cy="4069014"/>
          </a:xfrm>
          <a:prstGeom prst="rect">
            <a:avLst/>
          </a:prstGeom>
        </p:spPr>
        <p:txBody>
          <a:bodyPr>
            <a:noAutofit/>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59145"/>
            <a:ext cx="3549549" cy="392112"/>
          </a:xfrm>
        </p:spPr>
        <p:txBody>
          <a:bodyPr>
            <a:noAutofit/>
          </a:bodyPr>
          <a:lstStyle/>
          <a:p>
            <a:pPr lvl="0"/>
            <a:r>
              <a:rPr lang="en-US" noProof="0"/>
              <a:t>Click to edit Master text styles</a:t>
            </a:r>
          </a:p>
        </p:txBody>
      </p:sp>
      <p:sp>
        <p:nvSpPr>
          <p:cNvPr id="7" name="Chart Placeholder 3"/>
          <p:cNvSpPr>
            <a:spLocks noGrp="1"/>
          </p:cNvSpPr>
          <p:nvPr>
            <p:ph type="chart" sz="quarter" idx="19"/>
          </p:nvPr>
        </p:nvSpPr>
        <p:spPr>
          <a:xfrm>
            <a:off x="4322401" y="2051999"/>
            <a:ext cx="3549549" cy="4069014"/>
          </a:xfrm>
          <a:prstGeom prst="rect">
            <a:avLst/>
          </a:prstGeom>
        </p:spPr>
        <p:txBody>
          <a:bodyPr>
            <a:noAutofit/>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21226" y="1659145"/>
            <a:ext cx="3549549" cy="392112"/>
          </a:xfrm>
        </p:spPr>
        <p:txBody>
          <a:bodyPr>
            <a:noAutofit/>
          </a:bodyPr>
          <a:lstStyle/>
          <a:p>
            <a:pPr lvl="0"/>
            <a:r>
              <a:rPr lang="en-US" noProof="0"/>
              <a:t>Click to edit Master text styles</a:t>
            </a:r>
          </a:p>
        </p:txBody>
      </p:sp>
      <p:sp>
        <p:nvSpPr>
          <p:cNvPr id="9" name="Chart Placeholder 3"/>
          <p:cNvSpPr>
            <a:spLocks noGrp="1"/>
          </p:cNvSpPr>
          <p:nvPr>
            <p:ph type="chart" sz="quarter" idx="21"/>
          </p:nvPr>
        </p:nvSpPr>
        <p:spPr>
          <a:xfrm>
            <a:off x="8140801" y="2051999"/>
            <a:ext cx="3549549" cy="4069014"/>
          </a:xfrm>
          <a:prstGeom prst="rect">
            <a:avLst/>
          </a:prstGeom>
        </p:spPr>
        <p:txBody>
          <a:bodyPr>
            <a:noAutofit/>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40801" y="1659145"/>
            <a:ext cx="3549549" cy="398256"/>
          </a:xfrm>
        </p:spPr>
        <p:txBody>
          <a:bodyPr>
            <a:noAutofit/>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Autofit/>
          </a:bodyPr>
          <a:lstStyle>
            <a:lvl1pPr>
              <a:spcAft>
                <a:spcPts val="0"/>
              </a:spcAft>
              <a:defRPr sz="900"/>
            </a:lvl1pPr>
          </a:lstStyle>
          <a:p>
            <a:pPr lvl="0"/>
            <a:r>
              <a:rPr lang="en-US" noProof="0"/>
              <a:t>Click to edit Master text styles</a:t>
            </a:r>
          </a:p>
        </p:txBody>
      </p:sp>
      <p:sp>
        <p:nvSpPr>
          <p:cNvPr id="11" name="Text Placeholder 8">
            <a:extLst>
              <a:ext uri="{FF2B5EF4-FFF2-40B4-BE49-F238E27FC236}">
                <a16:creationId xmlns:a16="http://schemas.microsoft.com/office/drawing/2014/main" id="{F3BAE7D4-2DCE-493F-8804-6735FFDC6D71}"/>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a:extLst>
              <a:ext uri="{FF2B5EF4-FFF2-40B4-BE49-F238E27FC236}">
                <a16:creationId xmlns:a16="http://schemas.microsoft.com/office/drawing/2014/main" id="{0AA8666D-884E-4CE4-A16C-E06A6E0BAE3D}"/>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797089338"/>
      </p:ext>
    </p:extLst>
  </p:cSld>
  <p:clrMapOvr>
    <a:masterClrMapping/>
  </p:clrMapOvr>
  <p:transition>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1650" y="1665289"/>
            <a:ext cx="5594351" cy="4716463"/>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a:extLst>
              <a:ext uri="{FF2B5EF4-FFF2-40B4-BE49-F238E27FC236}">
                <a16:creationId xmlns:a16="http://schemas.microsoft.com/office/drawing/2014/main" id="{9939BF43-6ABE-4327-81AC-7892A0477322}"/>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6" name="Title Placeholder 1">
            <a:extLst>
              <a:ext uri="{FF2B5EF4-FFF2-40B4-BE49-F238E27FC236}">
                <a16:creationId xmlns:a16="http://schemas.microsoft.com/office/drawing/2014/main" id="{E4133C46-CE37-4404-B4D0-9DFA124106B1}"/>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4226566754"/>
      </p:ext>
    </p:extLst>
  </p:cSld>
  <p:clrMapOvr>
    <a:masterClrMapping/>
  </p:clrMapOvr>
  <p:transition>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4" name="Text Placeholder 8">
            <a:extLst>
              <a:ext uri="{FF2B5EF4-FFF2-40B4-BE49-F238E27FC236}">
                <a16:creationId xmlns:a16="http://schemas.microsoft.com/office/drawing/2014/main" id="{D1AFA9E9-5EB8-42BF-B15A-3D95DDA547A4}"/>
              </a:ext>
            </a:extLst>
          </p:cNvPr>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5" name="Title Placeholder 1">
            <a:extLst>
              <a:ext uri="{FF2B5EF4-FFF2-40B4-BE49-F238E27FC236}">
                <a16:creationId xmlns:a16="http://schemas.microsoft.com/office/drawing/2014/main" id="{C3F5B0ED-A4CB-4D19-B6B8-CA9E1139E702}"/>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4020902178"/>
      </p:ext>
    </p:extLst>
  </p:cSld>
  <p:clrMapOvr>
    <a:masterClrMapping/>
  </p:clrMapOvr>
  <p:transition>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latin typeface="+mj-lt"/>
              </a:defRPr>
            </a:lvl1pPr>
          </a:lstStyle>
          <a:p>
            <a:r>
              <a:rPr lang="en-US" dirty="0"/>
              <a:t>Click to add title</a:t>
            </a:r>
          </a:p>
        </p:txBody>
      </p:sp>
    </p:spTree>
    <p:extLst>
      <p:ext uri="{BB962C8B-B14F-4D97-AF65-F5344CB8AC3E}">
        <p14:creationId xmlns:p14="http://schemas.microsoft.com/office/powerpoint/2010/main" val="2375378714"/>
      </p:ext>
    </p:extLst>
  </p:cSld>
  <p:clrMapOvr>
    <a:masterClrMapping/>
  </p:clrMapOvr>
  <p:transition>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Title Only - Black">
    <p:bg>
      <p:bgPr>
        <a:solidFill>
          <a:schemeClr val="tx1"/>
        </a:solidFill>
        <a:effectLst/>
      </p:bgPr>
    </p:bg>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0" y="317500"/>
            <a:ext cx="11188700" cy="334099"/>
          </a:xfrm>
          <a:prstGeom prst="rect">
            <a:avLst/>
          </a:prstGeom>
        </p:spPr>
        <p:txBody>
          <a:bodyPr vert="horz" lIns="0" tIns="0" rIns="0" bIns="0" rtlCol="0" anchor="t" anchorCtr="0">
            <a:noAutofit/>
          </a:bodyPr>
          <a:lstStyle>
            <a:lvl1pPr>
              <a:defRPr>
                <a:solidFill>
                  <a:schemeClr val="bg1"/>
                </a:solidFill>
                <a:latin typeface="+mj-lt"/>
              </a:defRPr>
            </a:lvl1pPr>
          </a:lstStyle>
          <a:p>
            <a:r>
              <a:rPr lang="en-US" dirty="0"/>
              <a:t>Click to add title</a:t>
            </a:r>
          </a:p>
        </p:txBody>
      </p:sp>
      <p:sp>
        <p:nvSpPr>
          <p:cNvPr id="3" name="CaseCode">
            <a:extLst>
              <a:ext uri="{FF2B5EF4-FFF2-40B4-BE49-F238E27FC236}">
                <a16:creationId xmlns:a16="http://schemas.microsoft.com/office/drawing/2014/main" id="{4D067F15-7090-4FD4-8B55-76CB78DD9BD0}"/>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5" name="Copyright">
            <a:extLst>
              <a:ext uri="{FF2B5EF4-FFF2-40B4-BE49-F238E27FC236}">
                <a16:creationId xmlns:a16="http://schemas.microsoft.com/office/drawing/2014/main" id="{A13EFA35-A937-47F7-93E5-9465F8876AC6}"/>
              </a:ext>
            </a:extLst>
          </p:cNvPr>
          <p:cNvSpPr txBox="1"/>
          <p:nvPr userDrawn="1"/>
        </p:nvSpPr>
        <p:spPr>
          <a:xfrm>
            <a:off x="501649" y="6477001"/>
            <a:ext cx="5355168" cy="2769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Member firms and DTTL: Insert appropriate copyright</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6" name="TextBox 5">
            <a:extLst>
              <a:ext uri="{FF2B5EF4-FFF2-40B4-BE49-F238E27FC236}">
                <a16:creationId xmlns:a16="http://schemas.microsoft.com/office/drawing/2014/main" id="{D39B4359-4F20-4FAE-B7A0-C54983A639ED}"/>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07745662"/>
      </p:ext>
    </p:extLst>
  </p:cSld>
  <p:clrMapOvr>
    <a:masterClrMapping/>
  </p:clrMapOvr>
  <p:transition>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p:cSld name="End slide Black">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noAutofit/>
          </a:bodyPr>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noAutofit/>
          </a:bodyPr>
          <a:lstStyle>
            <a:lvl1pPr>
              <a:lnSpc>
                <a:spcPct val="100000"/>
              </a:lnSpc>
              <a:defRPr sz="950">
                <a:solidFill>
                  <a:schemeClr val="bg1"/>
                </a:solidFill>
              </a:defRPr>
            </a:lvl1pPr>
          </a:lstStyle>
          <a:p>
            <a:pPr lvl="0"/>
            <a:r>
              <a:rPr lang="en-US"/>
              <a:t>Click to edit Master text styles</a:t>
            </a:r>
          </a:p>
        </p:txBody>
      </p:sp>
      <p:grpSp>
        <p:nvGrpSpPr>
          <p:cNvPr id="20" name="Group 19">
            <a:extLst>
              <a:ext uri="{FF2B5EF4-FFF2-40B4-BE49-F238E27FC236}">
                <a16:creationId xmlns:a16="http://schemas.microsoft.com/office/drawing/2014/main" id="{8DBE0613-D0C6-405A-ACD6-58EF0477427B}"/>
              </a:ext>
            </a:extLst>
          </p:cNvPr>
          <p:cNvGrpSpPr>
            <a:grpSpLocks noChangeAspect="1"/>
          </p:cNvGrpSpPr>
          <p:nvPr/>
        </p:nvGrpSpPr>
        <p:grpSpPr>
          <a:xfrm>
            <a:off x="469900" y="457761"/>
            <a:ext cx="1998000" cy="374400"/>
            <a:chOff x="398463" y="404813"/>
            <a:chExt cx="1627187" cy="307976"/>
          </a:xfrm>
          <a:solidFill>
            <a:schemeClr val="tx1"/>
          </a:solidFill>
        </p:grpSpPr>
        <p:sp>
          <p:nvSpPr>
            <p:cNvPr id="21" name="Oval 5">
              <a:extLst>
                <a:ext uri="{FF2B5EF4-FFF2-40B4-BE49-F238E27FC236}">
                  <a16:creationId xmlns:a16="http://schemas.microsoft.com/office/drawing/2014/main" id="{FD362D39-3352-4BA0-AC51-553983A71CD1}"/>
                </a:ext>
              </a:extLst>
            </p:cNvPr>
            <p:cNvSpPr>
              <a:spLocks noChangeArrowheads="1"/>
            </p:cNvSpPr>
            <p:nvPr/>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2" name="Freeform 6">
              <a:extLst>
                <a:ext uri="{FF2B5EF4-FFF2-40B4-BE49-F238E27FC236}">
                  <a16:creationId xmlns:a16="http://schemas.microsoft.com/office/drawing/2014/main" id="{1156DAFF-F101-4061-AA75-F8EEDC00FC74}"/>
                </a:ext>
              </a:extLst>
            </p:cNvPr>
            <p:cNvSpPr>
              <a:spLocks noEditPoints="1"/>
            </p:cNvSpPr>
            <p:nvPr/>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3" name="Rectangle 7">
              <a:extLst>
                <a:ext uri="{FF2B5EF4-FFF2-40B4-BE49-F238E27FC236}">
                  <a16:creationId xmlns:a16="http://schemas.microsoft.com/office/drawing/2014/main" id="{5667AB23-84F3-44E4-B904-5D4D3A9B3109}"/>
                </a:ext>
              </a:extLst>
            </p:cNvPr>
            <p:cNvSpPr>
              <a:spLocks noChangeArrowheads="1"/>
            </p:cNvSpPr>
            <p:nvPr/>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4" name="Freeform 8">
              <a:extLst>
                <a:ext uri="{FF2B5EF4-FFF2-40B4-BE49-F238E27FC236}">
                  <a16:creationId xmlns:a16="http://schemas.microsoft.com/office/drawing/2014/main" id="{12CE4E7F-CB40-4545-80AF-423201F72F2E}"/>
                </a:ext>
              </a:extLst>
            </p:cNvPr>
            <p:cNvSpPr>
              <a:spLocks noEditPoints="1"/>
            </p:cNvSpPr>
            <p:nvPr/>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5" name="Rectangle 9">
              <a:extLst>
                <a:ext uri="{FF2B5EF4-FFF2-40B4-BE49-F238E27FC236}">
                  <a16:creationId xmlns:a16="http://schemas.microsoft.com/office/drawing/2014/main" id="{A7B265B2-4EA1-416A-A272-49E48905C3E6}"/>
                </a:ext>
              </a:extLst>
            </p:cNvPr>
            <p:cNvSpPr>
              <a:spLocks noChangeArrowheads="1"/>
            </p:cNvSpPr>
            <p:nvPr/>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6" name="Rectangle 10">
              <a:extLst>
                <a:ext uri="{FF2B5EF4-FFF2-40B4-BE49-F238E27FC236}">
                  <a16:creationId xmlns:a16="http://schemas.microsoft.com/office/drawing/2014/main" id="{3744CD22-C3A3-4D80-AB50-3E6D3483304C}"/>
                </a:ext>
              </a:extLst>
            </p:cNvPr>
            <p:cNvSpPr>
              <a:spLocks noChangeArrowheads="1"/>
            </p:cNvSpPr>
            <p:nvPr/>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7" name="Freeform 11">
              <a:extLst>
                <a:ext uri="{FF2B5EF4-FFF2-40B4-BE49-F238E27FC236}">
                  <a16:creationId xmlns:a16="http://schemas.microsoft.com/office/drawing/2014/main" id="{3046CB4E-F174-491D-9CAB-2A9115985705}"/>
                </a:ext>
              </a:extLst>
            </p:cNvPr>
            <p:cNvSpPr>
              <a:spLocks/>
            </p:cNvSpPr>
            <p:nvPr/>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8" name="Freeform 12">
              <a:extLst>
                <a:ext uri="{FF2B5EF4-FFF2-40B4-BE49-F238E27FC236}">
                  <a16:creationId xmlns:a16="http://schemas.microsoft.com/office/drawing/2014/main" id="{8B2D79F2-05A8-4E1C-A4D8-725E52963024}"/>
                </a:ext>
              </a:extLst>
            </p:cNvPr>
            <p:cNvSpPr>
              <a:spLocks/>
            </p:cNvSpPr>
            <p:nvPr/>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9" name="Freeform 13">
              <a:extLst>
                <a:ext uri="{FF2B5EF4-FFF2-40B4-BE49-F238E27FC236}">
                  <a16:creationId xmlns:a16="http://schemas.microsoft.com/office/drawing/2014/main" id="{9EA13742-485A-4EC3-BF90-9FD12F905B12}"/>
                </a:ext>
              </a:extLst>
            </p:cNvPr>
            <p:cNvSpPr>
              <a:spLocks noEditPoints="1"/>
            </p:cNvSpPr>
            <p:nvPr/>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0" name="Freeform 14">
              <a:extLst>
                <a:ext uri="{FF2B5EF4-FFF2-40B4-BE49-F238E27FC236}">
                  <a16:creationId xmlns:a16="http://schemas.microsoft.com/office/drawing/2014/main" id="{5D44DAC1-76F0-42F6-93C9-61B9C3054D66}"/>
                </a:ext>
              </a:extLst>
            </p:cNvPr>
            <p:cNvSpPr>
              <a:spLocks noEditPoints="1"/>
            </p:cNvSpPr>
            <p:nvPr/>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1136448179"/>
      </p:ext>
    </p:extLst>
  </p:cSld>
  <p:clrMapOvr>
    <a:masterClrMapping/>
  </p:clrMapOvr>
  <p:hf hdr="0" dt="0"/>
</p:sldLayout>
</file>

<file path=ppt/slideLayouts/slideLayout399.xml><?xml version="1.0" encoding="utf-8"?>
<p:sldLayout xmlns:a="http://schemas.openxmlformats.org/drawingml/2006/main" xmlns:r="http://schemas.openxmlformats.org/officeDocument/2006/relationships" xmlns:p="http://schemas.openxmlformats.org/presentationml/2006/main">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Box 11"/>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3" name="TextBox 12"/>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2022 Deloitte Impuestos y Servicios Legales</a:t>
            </a:r>
            <a:r>
              <a:rPr lang="es-MX" sz="900" baseline="0" dirty="0">
                <a:solidFill>
                  <a:schemeClr val="bg1"/>
                </a:solidFill>
                <a:latin typeface="+mj-lt"/>
              </a:rPr>
              <a:t>, S</a:t>
            </a:r>
            <a:r>
              <a:rPr lang="es-MX" sz="900" dirty="0">
                <a:solidFill>
                  <a:schemeClr val="bg1"/>
                </a:solidFill>
                <a:latin typeface="+mj-lt"/>
              </a:rPr>
              <a:t>.C.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747736409"/>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90759697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31036312"/>
      </p:ext>
    </p:extLst>
  </p:cSld>
  <p:clrMapOvr>
    <a:masterClrMapping/>
  </p:clrMapOvr>
  <p:transition>
    <p:fade/>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4294040358"/>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869716321"/>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3673603122"/>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30019449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2020 </a:t>
            </a:r>
            <a:r>
              <a:rPr lang="es-MX" sz="900" noProof="0" dirty="0" err="1">
                <a:solidFill>
                  <a:schemeClr val="tx1"/>
                </a:solidFill>
                <a:latin typeface="Calibri" panose="020F0502020204030204" pitchFamily="34" charset="0"/>
                <a:cs typeface="Calibri" panose="020F0502020204030204" pitchFamily="34" charset="0"/>
              </a:rPr>
              <a:t>Deloitte</a:t>
            </a:r>
            <a:r>
              <a:rPr lang="es-MX" sz="900" noProof="0" dirty="0">
                <a:solidFill>
                  <a:schemeClr val="tx1"/>
                </a:solidFill>
                <a:latin typeface="Calibri" panose="020F0502020204030204" pitchFamily="34" charset="0"/>
                <a:cs typeface="Calibri" panose="020F0502020204030204" pitchFamily="34" charset="0"/>
              </a:rPr>
              <a:t>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4208179619"/>
      </p:ext>
    </p:extLst>
  </p:cSld>
  <p:clrMapOvr>
    <a:masterClrMapping/>
  </p:clrMapOvr>
  <p:transition>
    <p:fade/>
  </p:transition>
  <p:hf hdr="0" dt="0"/>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817227615"/>
      </p:ext>
    </p:extLst>
  </p:cSld>
  <p:clrMapOvr>
    <a:masterClrMapping/>
  </p:clrMapOvr>
  <p:transition>
    <p:fade/>
  </p:transition>
  <p:hf hdr="0" dt="0"/>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322658623"/>
      </p:ext>
    </p:extLst>
  </p:cSld>
  <p:clrMapOvr>
    <a:masterClrMapping/>
  </p:clrMapOvr>
  <p:transition>
    <p:fade/>
  </p:transition>
  <p:hf hdr="0" dt="0"/>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294911147"/>
      </p:ext>
    </p:extLst>
  </p:cSld>
  <p:clrMapOvr>
    <a:masterClrMapping/>
  </p:clrMapOvr>
  <p:transition>
    <p:fade/>
  </p:transition>
  <p:hf hdr="0" dt="0"/>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itle, subtitle &amp; 1 column text">
    <p:bg>
      <p:bgRef idx="1001">
        <a:schemeClr val="bg1"/>
      </p:bgRef>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tx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tx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tx1"/>
                </a:solidFill>
                <a:latin typeface="+mj-lt"/>
                <a:ea typeface="+mn-ea"/>
                <a:cs typeface="+mn-cs"/>
              </a:rPr>
              <a:t>Actualización y Aspectos Relevantes de Comercio Exterior</a:t>
            </a:r>
            <a:endParaRPr lang="en-US" sz="900" kern="1200" noProof="0" dirty="0">
              <a:solidFill>
                <a:schemeClr val="tx1"/>
              </a:solidFill>
              <a:latin typeface="+mj-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229171026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05602474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179466235"/>
      </p:ext>
    </p:extLst>
  </p:cSld>
  <p:clrMapOvr>
    <a:masterClrMapping/>
  </p:clrMapOvr>
  <p:transition>
    <p:fade/>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615810005"/>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2902021923"/>
      </p:ext>
    </p:extLst>
  </p:cSld>
  <p:clrMapOvr>
    <a:masterClrMapping/>
  </p:clrMapOvr>
  <p:transition>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691839181"/>
      </p:ext>
    </p:extLst>
  </p:cSld>
  <p:clrMapOvr>
    <a:masterClrMapping/>
  </p:clrMapOvr>
  <p:transition>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722882660"/>
      </p:ext>
    </p:extLst>
  </p:cSld>
  <p:clrMapOvr>
    <a:masterClrMapping/>
  </p:clrMapOvr>
  <p:transition>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424013103"/>
      </p:ext>
    </p:extLst>
  </p:cSld>
  <p:clrMapOvr>
    <a:masterClrMapping/>
  </p:clrMapOvr>
  <p:transition>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2277849849"/>
      </p:ext>
    </p:extLst>
  </p:cSld>
  <p:clrMapOvr>
    <a:masterClrMapping/>
  </p:clrMapOvr>
  <p:transition>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997030821"/>
      </p:ext>
    </p:extLst>
  </p:cSld>
  <p:clrMapOvr>
    <a:masterClrMapping/>
  </p:clrMapOvr>
  <p:transition>
    <p:fade/>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879310493"/>
      </p:ext>
    </p:extLst>
  </p:cSld>
  <p:clrMapOvr>
    <a:masterClrMapping/>
  </p:clrMapOvr>
  <p:transition>
    <p:fade/>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1729292012"/>
      </p:ext>
    </p:extLst>
  </p:cSld>
  <p:clrMapOvr>
    <a:masterClrMapping/>
  </p:clrMapOvr>
  <p:transition>
    <p:fade/>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1792562598"/>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00285679"/>
      </p:ext>
    </p:extLst>
  </p:cSld>
  <p:clrMapOvr>
    <a:masterClrMapping/>
  </p:clrMapOvr>
  <p:transition>
    <p:fade/>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3829620055"/>
      </p:ext>
    </p:extLst>
  </p:cSld>
  <p:clrMapOvr>
    <a:masterClrMapping/>
  </p:clrMapOvr>
  <p:transition>
    <p:fade/>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964755980"/>
      </p:ext>
    </p:extLst>
  </p:cSld>
  <p:clrMapOvr>
    <a:masterClrMapping/>
  </p:clrMapOvr>
  <p:transition>
    <p:fade/>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1395602335"/>
      </p:ext>
    </p:extLst>
  </p:cSld>
  <p:clrMapOvr>
    <a:masterClrMapping/>
  </p:clrMapOvr>
  <p:transition>
    <p:fade/>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389656022"/>
      </p:ext>
    </p:extLst>
  </p:cSld>
  <p:clrMapOvr>
    <a:masterClrMapping/>
  </p:clrMapOvr>
  <p:transition>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2296129024"/>
      </p:ext>
    </p:extLst>
  </p:cSld>
  <p:clrMapOvr>
    <a:masterClrMapping/>
  </p:clrMapOvr>
  <p:transition>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443865774"/>
      </p:ext>
    </p:extLst>
  </p:cSld>
  <p:clrMapOvr>
    <a:masterClrMapping/>
  </p:clrMapOvr>
  <p:transition>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3221075610"/>
      </p:ext>
    </p:extLst>
  </p:cSld>
  <p:clrMapOvr>
    <a:masterClrMapping/>
  </p:clrMapOvr>
  <p:transition>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92383720"/>
      </p:ext>
    </p:extLst>
  </p:cSld>
  <p:clrMapOvr>
    <a:masterClrMapping/>
  </p:clrMapOvr>
  <p:transition>
    <p:fade/>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709745220"/>
      </p:ext>
    </p:extLst>
  </p:cSld>
  <p:clrMapOvr>
    <a:masterClrMapping/>
  </p:clrMapOvr>
  <p:transition>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6186423"/>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890274777"/>
      </p:ext>
    </p:extLst>
  </p:cSld>
  <p:clrMapOvr>
    <a:masterClrMapping/>
  </p:clrMapOvr>
  <p:transition>
    <p:fade/>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Actualización y Aspectos Relevantes de Comercio Exterior</a:t>
            </a: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644236878"/>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Actualización y Aspectos Relevantes de Comercio Exterior</a:t>
            </a:r>
            <a:endParaRPr lang="en-US" sz="900" kern="1200" noProof="0" dirty="0">
              <a:solidFill>
                <a:schemeClr val="bg1"/>
              </a:solidFill>
              <a:latin typeface="+mj-lt"/>
              <a:ea typeface="+mn-ea"/>
              <a:cs typeface="+mn-cs"/>
            </a:endParaRP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2022 Deloitte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3358772246"/>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1513966728"/>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54053611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847291418"/>
      </p:ext>
    </p:extLst>
  </p:cSld>
  <p:clrMapOvr>
    <a:masterClrMapping/>
  </p:clrMapOvr>
  <p:transition>
    <p:fade/>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836308598"/>
      </p:ext>
    </p:extLst>
  </p:cSld>
  <p:clrMapOvr>
    <a:masterClrMapping/>
  </p:clrMapOvr>
  <p:transition>
    <p:fade/>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377540753"/>
      </p:ext>
    </p:extLst>
  </p:cSld>
  <p:clrMapOvr>
    <a:masterClrMapping/>
  </p:clrMapOvr>
  <p:transition>
    <p:fade/>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98828469"/>
      </p:ext>
    </p:extLst>
  </p:cSld>
  <p:clrMapOvr>
    <a:masterClrMapping/>
  </p:clrMapOvr>
  <p:transition>
    <p:fade/>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78245299"/>
      </p:ext>
    </p:extLst>
  </p:cSld>
  <p:clrMapOvr>
    <a:masterClrMapping/>
  </p:clrMapOvr>
  <p:transition>
    <p:fade/>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058079348"/>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80198571"/>
      </p:ext>
    </p:extLst>
  </p:cSld>
  <p:clrMapOvr>
    <a:masterClrMapping/>
  </p:clrMapOvr>
  <p:transition>
    <p:fade/>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82567548"/>
      </p:ext>
    </p:extLst>
  </p:cSld>
  <p:clrMapOvr>
    <a:masterClrMapping/>
  </p:clrMapOvr>
  <p:transition>
    <p:fade/>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588051239"/>
      </p:ext>
    </p:extLst>
  </p:cSld>
  <p:clrMapOvr>
    <a:masterClrMapping/>
  </p:clrMapOvr>
  <p:transition>
    <p:fade/>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47040041"/>
      </p:ext>
    </p:extLst>
  </p:cSld>
  <p:clrMapOvr>
    <a:masterClrMapping/>
  </p:clrMapOvr>
  <p:transition>
    <p:fade/>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170505744"/>
      </p:ext>
    </p:extLst>
  </p:cSld>
  <p:clrMapOvr>
    <a:masterClrMapping/>
  </p:clrMapOvr>
  <p:transition>
    <p:fade/>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500629898"/>
      </p:ext>
    </p:extLst>
  </p:cSld>
  <p:clrMapOvr>
    <a:masterClrMapping/>
  </p:clrMapOvr>
  <p:transition>
    <p:fade/>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698243792"/>
      </p:ext>
    </p:extLst>
  </p:cSld>
  <p:clrMapOvr>
    <a:masterClrMapping/>
  </p:clrMapOvr>
  <p:transition>
    <p:fade/>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717957218"/>
      </p:ext>
    </p:extLst>
  </p:cSld>
  <p:clrMapOvr>
    <a:masterClrMapping/>
  </p:clrMapOvr>
  <p:transition>
    <p:fade/>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189943233"/>
      </p:ext>
    </p:extLst>
  </p:cSld>
  <p:clrMapOvr>
    <a:masterClrMapping/>
  </p:clrMapOvr>
  <p:transition>
    <p:fade/>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2106854487"/>
      </p:ext>
    </p:extLst>
  </p:cSld>
  <p:clrMapOvr>
    <a:masterClrMapping/>
  </p:clrMapOvr>
  <p:transition>
    <p:fade/>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51048073"/>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30325268"/>
      </p:ext>
    </p:extLst>
  </p:cSld>
  <p:clrMapOvr>
    <a:masterClrMapping/>
  </p:clrMapOvr>
  <p:transition>
    <p:fade/>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00158418"/>
      </p:ext>
    </p:extLst>
  </p:cSld>
  <p:clrMapOvr>
    <a:masterClrMapping/>
  </p:clrMapOvr>
  <p:transition>
    <p:fade/>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410895981"/>
      </p:ext>
    </p:extLst>
  </p:cSld>
  <p:clrMapOvr>
    <a:masterClrMapping/>
  </p:clrMapOvr>
  <p:transition>
    <p:fade/>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028156875"/>
      </p:ext>
    </p:extLst>
  </p:cSld>
  <p:clrMapOvr>
    <a:masterClrMapping/>
  </p:clrMapOvr>
  <p:transition>
    <p:fade/>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220657473"/>
      </p:ext>
    </p:extLst>
  </p:cSld>
  <p:clrMapOvr>
    <a:masterClrMapping/>
  </p:clrMapOvr>
  <p:transition>
    <p:fade/>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3901703058"/>
      </p:ext>
    </p:extLst>
  </p:cSld>
  <p:clrMapOvr>
    <a:masterClrMapping/>
  </p:clrMapOvr>
  <p:hf hdr="0" dt="0"/>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269309756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85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85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
        <p:nvSpPr>
          <p:cNvPr id="8" name="TextBox 7"/>
          <p:cNvSpPr txBox="1"/>
          <p:nvPr userDrawn="1"/>
        </p:nvSpPr>
        <p:spPr>
          <a:xfrm>
            <a:off x="11410953" y="6477000"/>
            <a:ext cx="307975" cy="138499"/>
          </a:xfrm>
          <a:prstGeom prst="rect">
            <a:avLst/>
          </a:prstGeom>
          <a:noFill/>
        </p:spPr>
        <p:txBody>
          <a:bodyPr wrap="square" lIns="0" tIns="0" rIns="0" bIns="0" rtlCol="0">
            <a:spAutoFit/>
          </a:bodyPr>
          <a:lstStyle/>
          <a:p>
            <a:pPr marL="0" indent="0" algn="r">
              <a:spcBef>
                <a:spcPts val="800"/>
              </a:spcBef>
              <a:buSzPct val="100000"/>
              <a:buFont typeface="Arial"/>
              <a:buNone/>
            </a:pPr>
            <a:fld id="{C58DF478-B544-4ED8-9ED4-6A2648E2D233}" type="slidenum">
              <a:rPr lang="en-US" sz="900" noProof="0" smtClean="0">
                <a:solidFill>
                  <a:schemeClr val="bg1"/>
                </a:solidFill>
                <a:latin typeface="+mj-lt"/>
              </a:rPr>
              <a:pPr marL="0" indent="0" algn="r">
                <a:spcBef>
                  <a:spcPts val="800"/>
                </a:spcBef>
                <a:buSzPct val="100000"/>
                <a:buFont typeface="Arial"/>
                <a:buNone/>
              </a:pPr>
              <a:t>‹Nº›</a:t>
            </a:fld>
            <a:endParaRPr lang="en-US" sz="900" noProof="0" dirty="0">
              <a:solidFill>
                <a:schemeClr val="bg1"/>
              </a:solidFill>
              <a:latin typeface="+mj-lt"/>
            </a:endParaRPr>
          </a:p>
        </p:txBody>
      </p:sp>
      <p:sp>
        <p:nvSpPr>
          <p:cNvPr id="10" name="TextBox 9"/>
          <p:cNvSpPr txBox="1"/>
          <p:nvPr userDrawn="1"/>
        </p:nvSpPr>
        <p:spPr>
          <a:xfrm>
            <a:off x="6336000" y="6476999"/>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n-lt"/>
                <a:ea typeface="+mn-ea"/>
                <a:cs typeface="+mn-cs"/>
              </a:rPr>
              <a:t>Actualización y Aspectos Relevantes de Comercio Exterior</a:t>
            </a:r>
            <a:endParaRPr lang="en-US" sz="900" kern="1200" noProof="0" dirty="0">
              <a:solidFill>
                <a:schemeClr val="bg1"/>
              </a:solidFill>
              <a:latin typeface="+mn-lt"/>
              <a:ea typeface="+mn-ea"/>
              <a:cs typeface="+mn-cs"/>
            </a:endParaRPr>
          </a:p>
        </p:txBody>
      </p:sp>
      <p:sp>
        <p:nvSpPr>
          <p:cNvPr id="14" name="TextBox 13"/>
          <p:cNvSpPr txBox="1"/>
          <p:nvPr userDrawn="1"/>
        </p:nvSpPr>
        <p:spPr>
          <a:xfrm>
            <a:off x="469900" y="6478588"/>
            <a:ext cx="5355167" cy="138499"/>
          </a:xfrm>
          <a:prstGeom prst="rect">
            <a:avLst/>
          </a:prstGeom>
          <a:noFill/>
        </p:spPr>
        <p:txBody>
          <a:bodyPr wrap="square" lIns="0" tIns="0" rIns="0" bIns="0" rtlCol="0">
            <a:spAutoFit/>
          </a:bodyPr>
          <a:lstStyle/>
          <a:p>
            <a:pPr>
              <a:spcAft>
                <a:spcPts val="0"/>
              </a:spcAft>
            </a:pPr>
            <a:r>
              <a:rPr lang="es-MX" sz="900" kern="1200" dirty="0">
                <a:solidFill>
                  <a:schemeClr val="bg1"/>
                </a:solidFill>
                <a:latin typeface="+mn-lt"/>
                <a:ea typeface="Calibri" panose="020F0502020204030204" pitchFamily="34" charset="0"/>
                <a:cs typeface="+mn-cs"/>
              </a:rPr>
              <a:t>© </a:t>
            </a:r>
            <a:r>
              <a:rPr lang="es-MX" sz="900" spc="-20" dirty="0">
                <a:solidFill>
                  <a:schemeClr val="bg1"/>
                </a:solidFill>
                <a:ea typeface="Calibri" panose="020F0502020204030204" pitchFamily="34" charset="0"/>
              </a:rPr>
              <a:t>2020 </a:t>
            </a:r>
            <a:r>
              <a:rPr lang="es-MX" sz="900" kern="1200" spc="-20" dirty="0" err="1">
                <a:solidFill>
                  <a:schemeClr val="bg1"/>
                </a:solidFill>
                <a:latin typeface="+mn-lt"/>
                <a:ea typeface="Calibri" panose="020F0502020204030204" pitchFamily="34" charset="0"/>
                <a:cs typeface="+mn-cs"/>
              </a:rPr>
              <a:t>Deloitte</a:t>
            </a:r>
            <a:r>
              <a:rPr lang="es-MX" sz="900" kern="1200" spc="-20" dirty="0">
                <a:solidFill>
                  <a:schemeClr val="bg1"/>
                </a:solidFill>
                <a:latin typeface="+mn-lt"/>
                <a:ea typeface="Calibri" panose="020F0502020204030204" pitchFamily="34" charset="0"/>
                <a:cs typeface="+mn-cs"/>
              </a:rPr>
              <a:t> Impuestos y Servicios Legales, S.C.</a:t>
            </a:r>
            <a:endParaRPr lang="es-MX" sz="900" kern="1200" dirty="0">
              <a:solidFill>
                <a:schemeClr val="bg1"/>
              </a:solidFill>
              <a:latin typeface="+mn-lt"/>
              <a:ea typeface="Calibri" panose="020F0502020204030204" pitchFamily="34" charset="0"/>
              <a:cs typeface="+mn-cs"/>
            </a:endParaRPr>
          </a:p>
        </p:txBody>
      </p:sp>
    </p:spTree>
    <p:extLst>
      <p:ext uri="{BB962C8B-B14F-4D97-AF65-F5344CB8AC3E}">
        <p14:creationId xmlns:p14="http://schemas.microsoft.com/office/powerpoint/2010/main" val="3970775799"/>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366089983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426890624"/>
      </p:ext>
    </p:extLst>
  </p:cSld>
  <p:clrMapOvr>
    <a:masterClrMapping/>
  </p:clrMapOvr>
  <p:transition>
    <p:fade/>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325644500"/>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05043249"/>
      </p:ext>
    </p:extLst>
  </p:cSld>
  <p:clrMapOvr>
    <a:masterClrMapping/>
  </p:clrMapOvr>
  <p:transition>
    <p:fade/>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2870396179"/>
      </p:ext>
    </p:extLst>
  </p:cSld>
  <p:clrMapOvr>
    <a:masterClrMapping/>
  </p:clrMapOvr>
  <p:transition>
    <p:fade/>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279066687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4625703"/>
      </p:ext>
    </p:extLst>
  </p:cSld>
  <p:clrMapOvr>
    <a:masterClrMapping/>
  </p:clrMapOvr>
  <p:transition>
    <p:fade/>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1" y="317502"/>
            <a:ext cx="11188700" cy="334099"/>
          </a:xfrm>
          <a:prstGeom prst="rect">
            <a:avLst/>
          </a:prstGeom>
        </p:spPr>
        <p:txBody>
          <a:bodyPr vert="horz" lIns="0" tIns="0" rIns="0" bIns="0" rtlCol="0" anchor="t" anchorCtr="0">
            <a:noAutofit/>
          </a:bodyPr>
          <a:lstStyle>
            <a:lvl1pPr>
              <a:defRPr sz="2100">
                <a:latin typeface="+mj-lt"/>
              </a:defRPr>
            </a:lvl1pPr>
          </a:lstStyle>
          <a:p>
            <a:r>
              <a:rPr lang="en-US" dirty="0"/>
              <a:t>Click to add title</a:t>
            </a:r>
          </a:p>
        </p:txBody>
      </p:sp>
    </p:spTree>
    <p:extLst>
      <p:ext uri="{BB962C8B-B14F-4D97-AF65-F5344CB8AC3E}">
        <p14:creationId xmlns:p14="http://schemas.microsoft.com/office/powerpoint/2010/main" val="578892107"/>
      </p:ext>
    </p:extLst>
  </p:cSld>
  <p:clrMapOvr>
    <a:masterClrMapping/>
  </p:clrMapOvr>
  <p:transition>
    <p:fade/>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2_Title &amp; subtitle">
    <p:spTree>
      <p:nvGrpSpPr>
        <p:cNvPr id="1" name=""/>
        <p:cNvGrpSpPr/>
        <p:nvPr/>
      </p:nvGrpSpPr>
      <p:grpSpPr>
        <a:xfrm>
          <a:off x="0" y="0"/>
          <a:ext cx="0" cy="0"/>
          <a:chOff x="0" y="0"/>
          <a:chExt cx="0" cy="0"/>
        </a:xfrm>
      </p:grpSpPr>
      <p:sp>
        <p:nvSpPr>
          <p:cNvPr id="6" name="Text Placeholder 8"/>
          <p:cNvSpPr>
            <a:spLocks noGrp="1"/>
          </p:cNvSpPr>
          <p:nvPr>
            <p:ph type="body" sz="quarter" idx="18"/>
          </p:nvPr>
        </p:nvSpPr>
        <p:spPr>
          <a:xfrm>
            <a:off x="469900" y="765263"/>
            <a:ext cx="11252200" cy="757255"/>
          </a:xfrm>
          <a:prstGeom prst="rect">
            <a:avLst/>
          </a:prstGeom>
        </p:spPr>
        <p:txBody>
          <a:bodyPr>
            <a:noAutofit/>
          </a:bodyPr>
          <a:lstStyle>
            <a:lvl1pPr marL="0" indent="0">
              <a:buNone/>
              <a:defRPr sz="2400" b="0">
                <a:solidFill>
                  <a:srgbClr val="575757"/>
                </a:solidFill>
              </a:defRPr>
            </a:lvl1pPr>
          </a:lstStyle>
          <a:p>
            <a:pPr lvl="0"/>
            <a:r>
              <a:rPr lang="en-US" noProof="0"/>
              <a:t>Edit Master text styles</a:t>
            </a:r>
          </a:p>
        </p:txBody>
      </p:sp>
      <p:sp>
        <p:nvSpPr>
          <p:cNvPr id="7" name="Title Placeholder 1"/>
          <p:cNvSpPr>
            <a:spLocks noGrp="1"/>
          </p:cNvSpPr>
          <p:nvPr>
            <p:ph type="title"/>
          </p:nvPr>
        </p:nvSpPr>
        <p:spPr>
          <a:xfrm>
            <a:off x="469900" y="402587"/>
            <a:ext cx="11252200" cy="334102"/>
          </a:xfrm>
          <a:prstGeom prst="rect">
            <a:avLst/>
          </a:prstGeom>
        </p:spPr>
        <p:txBody>
          <a:bodyPr rtlCol="0">
            <a:noAutofit/>
          </a:bodyPr>
          <a:lstStyle>
            <a:lvl1pPr>
              <a:defRPr sz="2400"/>
            </a:lvl1pPr>
          </a:lstStyle>
          <a:p>
            <a:r>
              <a:rPr lang="en-US" noProof="0"/>
              <a:t>Click to edit Master title style</a:t>
            </a:r>
            <a:endParaRPr lang="en-US" noProof="0" dirty="0"/>
          </a:p>
        </p:txBody>
      </p:sp>
    </p:spTree>
    <p:extLst>
      <p:ext uri="{BB962C8B-B14F-4D97-AF65-F5344CB8AC3E}">
        <p14:creationId xmlns:p14="http://schemas.microsoft.com/office/powerpoint/2010/main" val="3628635217"/>
      </p:ext>
    </p:extLst>
  </p:cSld>
  <p:clrMapOvr>
    <a:masterClrMapping/>
  </p:clrMapOvr>
  <p:transition>
    <p:fade/>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userDrawn="1">
  <p:cSld name="Divider - Deloitte dark green">
    <p:bg bwMode="gray">
      <p:bgPr>
        <a:solidFill>
          <a:schemeClr val="accent2"/>
        </a:solidFill>
        <a:effectLst/>
      </p:bgPr>
    </p:bg>
    <p:spTree>
      <p:nvGrpSpPr>
        <p:cNvPr id="1" name=""/>
        <p:cNvGrpSpPr/>
        <p:nvPr/>
      </p:nvGrpSpPr>
      <p:grpSpPr>
        <a:xfrm>
          <a:off x="0" y="0"/>
          <a:ext cx="0" cy="0"/>
          <a:chOff x="0" y="0"/>
          <a:chExt cx="0" cy="0"/>
        </a:xfrm>
      </p:grpSpPr>
      <p:sp>
        <p:nvSpPr>
          <p:cNvPr id="4" name="TextBox 3"/>
          <p:cNvSpPr txBox="1"/>
          <p:nvPr userDrawn="1"/>
        </p:nvSpPr>
        <p:spPr>
          <a:xfrm>
            <a:off x="6313488" y="6477000"/>
            <a:ext cx="4895850" cy="200025"/>
          </a:xfrm>
          <a:prstGeom prst="rect">
            <a:avLst/>
          </a:prstGeom>
          <a:noFill/>
        </p:spPr>
        <p:txBody>
          <a:bodyPr lIns="0" tIns="0" rIns="0" bIns="0">
            <a:spAutoFit/>
          </a:bodyPr>
          <a:lstStyle/>
          <a:p>
            <a:pPr algn="r" defTabSz="1219170" eaLnBrk="1" fontAlgn="auto" hangingPunct="1">
              <a:spcBef>
                <a:spcPts val="0"/>
              </a:spcBef>
              <a:spcAft>
                <a:spcPts val="0"/>
              </a:spcAft>
              <a:buSzPct val="100000"/>
              <a:buFont typeface="Arial"/>
              <a:buNone/>
              <a:defRPr/>
            </a:pPr>
            <a:r>
              <a:rPr lang="en-US" sz="650" dirty="0">
                <a:solidFill>
                  <a:schemeClr val="bg1"/>
                </a:solidFill>
                <a:latin typeface="+mn-lt"/>
              </a:rPr>
              <a:t>Presentation title</a:t>
            </a:r>
            <a:br>
              <a:rPr lang="en-US" sz="650" dirty="0">
                <a:solidFill>
                  <a:schemeClr val="bg1"/>
                </a:solidFill>
                <a:latin typeface="+mn-lt"/>
              </a:rPr>
            </a:br>
            <a:r>
              <a:rPr lang="en-US" sz="650" dirty="0">
                <a:solidFill>
                  <a:schemeClr val="bg1"/>
                </a:solidFill>
                <a:latin typeface="+mn-lt"/>
              </a:rPr>
              <a:t>[To edit, click View &gt; Slide Master &gt; Slide Master]</a:t>
            </a:r>
          </a:p>
        </p:txBody>
      </p:sp>
      <p:sp>
        <p:nvSpPr>
          <p:cNvPr id="5" name="TextBox 4"/>
          <p:cNvSpPr txBox="1"/>
          <p:nvPr userDrawn="1"/>
        </p:nvSpPr>
        <p:spPr>
          <a:xfrm>
            <a:off x="11414125" y="6477000"/>
            <a:ext cx="307975" cy="100013"/>
          </a:xfrm>
          <a:prstGeom prst="rect">
            <a:avLst/>
          </a:prstGeom>
          <a:noFill/>
        </p:spPr>
        <p:txBody>
          <a:bodyPr lIns="0" tIns="0" rIns="0" bIns="0">
            <a:spAutoFit/>
          </a:bodyPr>
          <a:lstStyle/>
          <a:p>
            <a:pPr algn="r" defTabSz="1219170" eaLnBrk="1" fontAlgn="auto" hangingPunct="1">
              <a:spcBef>
                <a:spcPts val="800"/>
              </a:spcBef>
              <a:spcAft>
                <a:spcPts val="0"/>
              </a:spcAft>
              <a:buSzPct val="100000"/>
              <a:buFont typeface="Arial"/>
              <a:buNone/>
              <a:defRPr/>
            </a:pPr>
            <a:fld id="{7EF41E90-23A8-4CDC-BBB1-F288C40F8E37}" type="slidenum">
              <a:rPr lang="en-US" sz="650">
                <a:solidFill>
                  <a:schemeClr val="bg1"/>
                </a:solidFill>
                <a:latin typeface="+mn-lt"/>
              </a:rPr>
              <a:pPr algn="r" defTabSz="1219170" eaLnBrk="1" fontAlgn="auto" hangingPunct="1">
                <a:spcBef>
                  <a:spcPts val="800"/>
                </a:spcBef>
                <a:spcAft>
                  <a:spcPts val="0"/>
                </a:spcAft>
                <a:buSzPct val="100000"/>
                <a:buFont typeface="Arial"/>
                <a:buNone/>
                <a:defRPr/>
              </a:pPr>
              <a:t>‹Nº›</a:t>
            </a:fld>
            <a:endParaRPr lang="en-US" sz="650" dirty="0">
              <a:solidFill>
                <a:schemeClr val="bg1"/>
              </a:solidFill>
              <a:latin typeface="+mn-lt"/>
            </a:endParaRPr>
          </a:p>
        </p:txBody>
      </p:sp>
      <p:sp>
        <p:nvSpPr>
          <p:cNvPr id="6" name="TextBox 5"/>
          <p:cNvSpPr txBox="1"/>
          <p:nvPr userDrawn="1"/>
        </p:nvSpPr>
        <p:spPr>
          <a:xfrm>
            <a:off x="469900" y="6477000"/>
            <a:ext cx="5354638" cy="100013"/>
          </a:xfrm>
          <a:prstGeom prst="rect">
            <a:avLst/>
          </a:prstGeom>
          <a:noFill/>
        </p:spPr>
        <p:txBody>
          <a:bodyPr lIns="0" tIns="0" rIns="0" bIns="0">
            <a:spAutoFit/>
          </a:bodyPr>
          <a:lstStyle/>
          <a:p>
            <a:pPr defTabSz="1219170" eaLnBrk="1" fontAlgn="auto" hangingPunct="1">
              <a:spcBef>
                <a:spcPts val="800"/>
              </a:spcBef>
              <a:spcAft>
                <a:spcPts val="0"/>
              </a:spcAft>
              <a:buSzPct val="100000"/>
              <a:buFont typeface="Arial"/>
              <a:buNone/>
              <a:defRPr/>
            </a:pPr>
            <a:r>
              <a:rPr lang="en-US" sz="650" dirty="0">
                <a:solidFill>
                  <a:schemeClr val="bg1"/>
                </a:solidFill>
                <a:latin typeface="+mn-lt"/>
              </a:rPr>
              <a:t>© 2017 </a:t>
            </a:r>
            <a:r>
              <a:rPr lang="en-US" sz="650" dirty="0" err="1">
                <a:solidFill>
                  <a:schemeClr val="bg1"/>
                </a:solidFill>
                <a:latin typeface="+mn-lt"/>
              </a:rPr>
              <a:t>Galaz</a:t>
            </a:r>
            <a:r>
              <a:rPr lang="en-US" sz="650" dirty="0">
                <a:solidFill>
                  <a:schemeClr val="bg1"/>
                </a:solidFill>
                <a:latin typeface="+mn-lt"/>
              </a:rPr>
              <a:t>, Yamazaki, Ruiz </a:t>
            </a:r>
            <a:r>
              <a:rPr lang="en-US" sz="650" dirty="0" err="1">
                <a:solidFill>
                  <a:schemeClr val="bg1"/>
                </a:solidFill>
                <a:latin typeface="+mn-lt"/>
              </a:rPr>
              <a:t>Urquiza</a:t>
            </a:r>
            <a:r>
              <a:rPr lang="en-US" sz="650" dirty="0">
                <a:solidFill>
                  <a:schemeClr val="bg1"/>
                </a:solidFill>
                <a:latin typeface="+mn-lt"/>
              </a:rPr>
              <a:t>, S.C.</a:t>
            </a:r>
          </a:p>
        </p:txBody>
      </p:sp>
      <p:sp>
        <p:nvSpPr>
          <p:cNvPr id="7" name="Title 2"/>
          <p:cNvSpPr txBox="1">
            <a:spLocks/>
          </p:cNvSpPr>
          <p:nvPr userDrawn="1"/>
        </p:nvSpPr>
        <p:spPr bwMode="gray">
          <a:xfrm>
            <a:off x="0" y="6369050"/>
            <a:ext cx="12192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spcAft>
                <a:spcPts val="1000"/>
              </a:spcAft>
              <a:buSzPct val="100000"/>
              <a:buFont typeface="Arial" panose="020B0604020202020204" pitchFamily="34" charset="0"/>
              <a:defRPr sz="1000">
                <a:solidFill>
                  <a:schemeClr val="tx1"/>
                </a:solidFill>
                <a:latin typeface="Verdana" panose="020B0604030504040204" pitchFamily="34" charset="0"/>
              </a:defRPr>
            </a:lvl1pPr>
            <a:lvl2pPr marL="742950" indent="-285750">
              <a:spcAft>
                <a:spcPts val="1000"/>
              </a:spcAft>
              <a:buSzPct val="100000"/>
              <a:buFont typeface="Arial" panose="020B0604020202020204" pitchFamily="34" charset="0"/>
              <a:defRPr sz="1000" b="1">
                <a:solidFill>
                  <a:schemeClr val="tx1"/>
                </a:solidFill>
                <a:latin typeface="Verdana" panose="020B0604030504040204" pitchFamily="34" charset="0"/>
              </a:defRPr>
            </a:lvl2pPr>
            <a:lvl3pPr marL="176213" indent="-176213">
              <a:spcAft>
                <a:spcPts val="1000"/>
              </a:spcAft>
              <a:buSzPct val="100000"/>
              <a:buFont typeface="Arial" panose="020B0604020202020204" pitchFamily="34" charset="0"/>
              <a:buChar char="•"/>
              <a:defRPr sz="1000">
                <a:solidFill>
                  <a:schemeClr val="tx1"/>
                </a:solidFill>
                <a:latin typeface="Verdana" panose="020B0604030504040204" pitchFamily="34" charset="0"/>
              </a:defRPr>
            </a:lvl3pPr>
            <a:lvl4pPr marL="355600" indent="-176213">
              <a:spcAft>
                <a:spcPts val="1000"/>
              </a:spcAft>
              <a:buSzPct val="100000"/>
              <a:buFont typeface="Verdana" panose="020B0604030504040204" pitchFamily="34" charset="0"/>
              <a:buChar char="−"/>
              <a:defRPr sz="1000">
                <a:solidFill>
                  <a:schemeClr val="tx1"/>
                </a:solidFill>
                <a:latin typeface="Verdana" panose="020B0604030504040204" pitchFamily="34" charset="0"/>
              </a:defRPr>
            </a:lvl4pPr>
            <a:lvl5pPr marL="531813" indent="-176213" defTabSz="798513">
              <a:spcAft>
                <a:spcPts val="1000"/>
              </a:spcAft>
              <a:buSzPct val="100000"/>
              <a:buFont typeface="Verdana" panose="020B0604030504040204" pitchFamily="34" charset="0"/>
              <a:buChar char="−"/>
              <a:defRPr sz="1000">
                <a:solidFill>
                  <a:schemeClr val="tx1"/>
                </a:solidFill>
                <a:latin typeface="Verdana" panose="020B0604030504040204" pitchFamily="34" charset="0"/>
              </a:defRPr>
            </a:lvl5pPr>
            <a:lvl6pPr marL="9890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6pPr>
            <a:lvl7pPr marL="14462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7pPr>
            <a:lvl8pPr marL="19034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8pPr>
            <a:lvl9pPr marL="2360613" indent="-176213" defTabSz="798513" eaLnBrk="0" fontAlgn="base" hangingPunct="0">
              <a:spcBef>
                <a:spcPct val="0"/>
              </a:spcBef>
              <a:spcAft>
                <a:spcPts val="1000"/>
              </a:spcAft>
              <a:buSzPct val="100000"/>
              <a:buFont typeface="Verdana" panose="020B0604030504040204" pitchFamily="34" charset="0"/>
              <a:buChar char="−"/>
              <a:defRPr sz="1000">
                <a:solidFill>
                  <a:schemeClr val="tx1"/>
                </a:solidFill>
                <a:latin typeface="Verdana" panose="020B0604030504040204" pitchFamily="34" charset="0"/>
              </a:defRPr>
            </a:lvl9pPr>
          </a:lstStyle>
          <a:p>
            <a:pPr algn="ctr" defTabSz="1219170" eaLnBrk="1" fontAlgn="auto" hangingPunct="1">
              <a:spcBef>
                <a:spcPts val="0"/>
              </a:spcBef>
              <a:spcAft>
                <a:spcPct val="0"/>
              </a:spcAft>
              <a:buSzTx/>
              <a:buFontTx/>
              <a:buNone/>
              <a:defRPr/>
            </a:pPr>
            <a:r>
              <a:rPr lang="es-MX" altLang="es-MX" dirty="0">
                <a:solidFill>
                  <a:schemeClr val="bg1"/>
                </a:solidFill>
              </a:rPr>
              <a:t>Información Confidencial</a:t>
            </a:r>
          </a:p>
        </p:txBody>
      </p:sp>
      <p:sp>
        <p:nvSpPr>
          <p:cNvPr id="18" name="Title 1"/>
          <p:cNvSpPr>
            <a:spLocks noGrp="1"/>
          </p:cNvSpPr>
          <p:nvPr>
            <p:ph type="title"/>
          </p:nvPr>
        </p:nvSpPr>
        <p:spPr bwMode="gray">
          <a:xfrm>
            <a:off x="469900" y="1705668"/>
            <a:ext cx="10418233" cy="1592403"/>
          </a:xfrm>
        </p:spPr>
        <p:txBody>
          <a:bodyPr anchor="b"/>
          <a:lstStyle>
            <a:lvl1pPr>
              <a:lnSpc>
                <a:spcPct val="95000"/>
              </a:lnSpc>
              <a:defRPr sz="385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a:noAutofit/>
          </a:bodyPr>
          <a:lstStyle>
            <a:lvl1pPr marL="0" indent="0">
              <a:lnSpc>
                <a:spcPct val="95000"/>
              </a:lnSpc>
              <a:spcAft>
                <a:spcPts val="0"/>
              </a:spcAft>
              <a:buNone/>
              <a:defRPr sz="385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Tree>
    <p:extLst>
      <p:ext uri="{BB962C8B-B14F-4D97-AF65-F5344CB8AC3E}">
        <p14:creationId xmlns:p14="http://schemas.microsoft.com/office/powerpoint/2010/main" val="2755455975"/>
      </p:ext>
    </p:extLst>
  </p:cSld>
  <p:clrMapOvr>
    <a:masterClrMapping/>
  </p:clrMapOvr>
  <p:transition>
    <p:fade/>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6" name="Group 5">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7"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1"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7"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650092119"/>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1117068295"/>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89319757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52044244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395560946"/>
      </p:ext>
    </p:extLst>
  </p:cSld>
  <p:clrMapOvr>
    <a:masterClrMapping/>
  </p:clrMapOvr>
  <p:transition>
    <p:fade/>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2020 </a:t>
            </a:r>
            <a:r>
              <a:rPr lang="es-MX" sz="900" noProof="0" dirty="0" err="1">
                <a:solidFill>
                  <a:schemeClr val="tx1"/>
                </a:solidFill>
                <a:latin typeface="Calibri" panose="020F0502020204030204" pitchFamily="34" charset="0"/>
                <a:cs typeface="Calibri" panose="020F0502020204030204" pitchFamily="34" charset="0"/>
              </a:rPr>
              <a:t>Deloitte</a:t>
            </a:r>
            <a:r>
              <a:rPr lang="es-MX" sz="900" noProof="0" dirty="0">
                <a:solidFill>
                  <a:schemeClr val="tx1"/>
                </a:solidFill>
                <a:latin typeface="Calibri" panose="020F0502020204030204" pitchFamily="34" charset="0"/>
                <a:cs typeface="Calibri" panose="020F0502020204030204" pitchFamily="34" charset="0"/>
              </a:rPr>
              <a:t>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2157060753"/>
      </p:ext>
    </p:extLst>
  </p:cSld>
  <p:clrMapOvr>
    <a:masterClrMapping/>
  </p:clrMapOvr>
  <p:transition>
    <p:fade/>
  </p:transition>
  <p:hf hdr="0" dt="0"/>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350706704"/>
      </p:ext>
    </p:extLst>
  </p:cSld>
  <p:clrMapOvr>
    <a:masterClrMapping/>
  </p:clrMapOvr>
  <p:transition>
    <p:fade/>
  </p:transition>
  <p:hf hdr="0" dt="0"/>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4245498404"/>
      </p:ext>
    </p:extLst>
  </p:cSld>
  <p:clrMapOvr>
    <a:masterClrMapping/>
  </p:clrMapOvr>
  <p:transition>
    <p:fade/>
  </p:transition>
  <p:hf hdr="0" dt="0"/>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699791679"/>
      </p:ext>
    </p:extLst>
  </p:cSld>
  <p:clrMapOvr>
    <a:masterClrMapping/>
  </p:clrMapOvr>
  <p:transition>
    <p:fade/>
  </p:transition>
  <p:hf hdr="0" dt="0"/>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957944097"/>
      </p:ext>
    </p:extLst>
  </p:cSld>
  <p:clrMapOvr>
    <a:masterClrMapping/>
  </p:clrMapOvr>
  <p:transition>
    <p:fade/>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645321966"/>
      </p:ext>
    </p:extLst>
  </p:cSld>
  <p:clrMapOvr>
    <a:masterClrMapping/>
  </p:clrMapOvr>
  <p:transition>
    <p:fade/>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671345082"/>
      </p:ext>
    </p:extLst>
  </p:cSld>
  <p:clrMapOvr>
    <a:masterClrMapping/>
  </p:clrMapOvr>
  <p:transition>
    <p:fade/>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276555169"/>
      </p:ext>
    </p:extLst>
  </p:cSld>
  <p:clrMapOvr>
    <a:masterClrMapping/>
  </p:clrMapOvr>
  <p:transition>
    <p:fad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3995680827"/>
      </p:ext>
    </p:extLst>
  </p:cSld>
  <p:clrMapOvr>
    <a:masterClrMapping/>
  </p:clrMapOvr>
  <p:transition>
    <p:fade/>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859551306"/>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28195933"/>
      </p:ext>
    </p:extLst>
  </p:cSld>
  <p:clrMapOvr>
    <a:masterClrMapping/>
  </p:clrMapOvr>
  <p:transition>
    <p:fade/>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718826792"/>
      </p:ext>
    </p:extLst>
  </p:cSld>
  <p:clrMapOvr>
    <a:masterClrMapping/>
  </p:clrMapOvr>
  <p:transition>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2183209362"/>
      </p:ext>
    </p:extLst>
  </p:cSld>
  <p:clrMapOvr>
    <a:masterClrMapping/>
  </p:clrMapOvr>
  <p:transition>
    <p:fade/>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439580041"/>
      </p:ext>
    </p:extLst>
  </p:cSld>
  <p:clrMapOvr>
    <a:masterClrMapping/>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1118933528"/>
      </p:ext>
    </p:extLst>
  </p:cSld>
  <p:clrMapOvr>
    <a:masterClrMapping/>
  </p:clrMapOvr>
  <p:transition>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663730662"/>
      </p:ext>
    </p:extLst>
  </p:cSld>
  <p:clrMapOvr>
    <a:masterClrMapping/>
  </p:clrMapOvr>
  <p:transition>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3818561680"/>
      </p:ext>
    </p:extLst>
  </p:cSld>
  <p:clrMapOvr>
    <a:masterClrMapping/>
  </p:clrMapOvr>
  <p:transition>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1360934380"/>
      </p:ext>
    </p:extLst>
  </p:cSld>
  <p:clrMapOvr>
    <a:masterClrMapping/>
  </p:clrMapOvr>
  <p:transition>
    <p:fade/>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3381744735"/>
      </p:ext>
    </p:extLst>
  </p:cSld>
  <p:clrMapOvr>
    <a:masterClrMapping/>
  </p:clrMapOvr>
  <p:transition>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2" name="Rectangle 1">
            <a:extLst>
              <a:ext uri="{FF2B5EF4-FFF2-40B4-BE49-F238E27FC236}">
                <a16:creationId xmlns:a16="http://schemas.microsoft.com/office/drawing/2014/main" id="{34A805ED-DDF5-413E-B950-5E38D2D78BE0}"/>
              </a:ext>
            </a:extLst>
          </p:cNvPr>
          <p:cNvSpPr/>
          <p:nvPr userDrawn="1"/>
        </p:nvSpPr>
        <p:spPr bwMode="gray">
          <a:xfrm>
            <a:off x="256478" y="5910146"/>
            <a:ext cx="11675327" cy="757255"/>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1240999336"/>
      </p:ext>
    </p:extLst>
  </p:cSld>
  <p:clrMapOvr>
    <a:masterClrMapping/>
  </p:clrMapOvr>
  <p:transition>
    <p:fade/>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1787688930"/>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4239408974"/>
      </p:ext>
    </p:extLst>
  </p:cSld>
  <p:clrMapOvr>
    <a:masterClrMapping/>
  </p:clrMapOvr>
  <p:transition>
    <p:fade/>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1196123031"/>
      </p:ext>
    </p:extLst>
  </p:cSld>
  <p:clrMapOvr>
    <a:masterClrMapping/>
  </p:clrMapOvr>
  <p:transition>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4114729657"/>
      </p:ext>
    </p:extLst>
  </p:cSld>
  <p:clrMapOvr>
    <a:masterClrMapping/>
  </p:clrMapOvr>
  <p:transition>
    <p:fade/>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3863542951"/>
      </p:ext>
    </p:extLst>
  </p:cSld>
  <p:clrMapOvr>
    <a:masterClrMapping/>
  </p:clrMapOvr>
  <p:transition>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38025767"/>
      </p:ext>
    </p:extLst>
  </p:cSld>
  <p:clrMapOvr>
    <a:masterClrMapping/>
  </p:clrMapOvr>
  <p:transition>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Rectangle 2">
            <a:extLst>
              <a:ext uri="{FF2B5EF4-FFF2-40B4-BE49-F238E27FC236}">
                <a16:creationId xmlns:a16="http://schemas.microsoft.com/office/drawing/2014/main" id="{DA1A3AC8-D3E4-403E-BBC4-ACFAE2564088}"/>
              </a:ext>
            </a:extLst>
          </p:cNvPr>
          <p:cNvSpPr/>
          <p:nvPr userDrawn="1"/>
        </p:nvSpPr>
        <p:spPr bwMode="gray">
          <a:xfrm>
            <a:off x="234176" y="6110868"/>
            <a:ext cx="11957824" cy="602166"/>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1269243179"/>
      </p:ext>
    </p:extLst>
  </p:cSld>
  <p:clrMapOvr>
    <a:masterClrMapping/>
  </p:clrMapOvr>
  <p:transition>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6950480"/>
      </p:ext>
    </p:extLst>
  </p:cSld>
  <p:clrMapOvr>
    <a:masterClrMapping/>
  </p:clrMapOvr>
  <p:transition>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9" name="TextBox 8"/>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4" name="TextBox 13"/>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507822834"/>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chemeClr val="bg1"/>
                </a:solidFill>
                <a:latin typeface="+mj-lt"/>
                <a:ea typeface="+mn-ea"/>
                <a:cs typeface="+mn-cs"/>
              </a:rPr>
              <a:t>Programa de capacitación PROCAF 2020</a:t>
            </a:r>
            <a:endParaRPr lang="en-US" sz="900" kern="1200" noProof="0" dirty="0">
              <a:solidFill>
                <a:schemeClr val="bg1"/>
              </a:solidFill>
              <a:latin typeface="+mj-lt"/>
              <a:ea typeface="+mn-ea"/>
              <a:cs typeface="+mn-cs"/>
            </a:endParaRPr>
          </a:p>
        </p:txBody>
      </p:sp>
      <p:sp>
        <p:nvSpPr>
          <p:cNvPr id="11" name="TextBox 10"/>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bg1"/>
                </a:solidFill>
                <a:latin typeface="+mj-lt"/>
                <a:cs typeface="Calibri" panose="020F0502020204030204" pitchFamily="34" charset="0"/>
              </a:rPr>
              <a:t>© 2020 </a:t>
            </a:r>
            <a:r>
              <a:rPr lang="es-MX" sz="900" noProof="0" dirty="0" err="1">
                <a:solidFill>
                  <a:schemeClr val="bg1"/>
                </a:solidFill>
                <a:latin typeface="+mj-lt"/>
                <a:cs typeface="Calibri" panose="020F0502020204030204" pitchFamily="34" charset="0"/>
              </a:rPr>
              <a:t>Deloitte</a:t>
            </a:r>
            <a:r>
              <a:rPr lang="es-MX" sz="900" noProof="0" dirty="0">
                <a:solidFill>
                  <a:schemeClr val="bg1"/>
                </a:solidFill>
                <a:latin typeface="+mj-lt"/>
                <a:cs typeface="Calibri" panose="020F0502020204030204" pitchFamily="34" charset="0"/>
              </a:rPr>
              <a:t> Impuestos y Servicios Legales, S.C.</a:t>
            </a:r>
          </a:p>
        </p:txBody>
      </p:sp>
      <p:sp>
        <p:nvSpPr>
          <p:cNvPr id="12" name="TextBox 11"/>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57689037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94098910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421402541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dirty="0"/>
              <a:t>Estatus de modernización de la aduana</a:t>
            </a:r>
            <a:endParaRPr lang="en-US" sz="900" kern="1200" noProof="0" dirty="0">
              <a:solidFill>
                <a:sysClr val="windowText" lastClr="000000"/>
              </a:solidFill>
              <a:latin typeface="+mn-lt"/>
              <a:ea typeface="+mn-ea"/>
              <a:cs typeface="+mn-cs"/>
            </a:endParaRPr>
          </a:p>
        </p:txBody>
      </p:sp>
      <p:sp>
        <p:nvSpPr>
          <p:cNvPr id="8" name="TextBox 7"/>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Calibri" panose="020F0502020204030204" pitchFamily="34" charset="0"/>
                <a:cs typeface="Calibri" panose="020F0502020204030204" pitchFamily="34" charset="0"/>
              </a:rPr>
              <a:t> 2021 Deloitte Impuestos y Servicios Legales, S.C.</a:t>
            </a:r>
          </a:p>
        </p:txBody>
      </p:sp>
      <p:sp>
        <p:nvSpPr>
          <p:cNvPr id="10" name="TextBox 9"/>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11" name="TextBox 10"/>
          <p:cNvSpPr txBox="1"/>
          <p:nvPr userDrawn="1"/>
        </p:nvSpPr>
        <p:spPr>
          <a:xfrm>
            <a:off x="5459410" y="6478588"/>
            <a:ext cx="1268099" cy="123111"/>
          </a:xfrm>
          <a:prstGeom prst="rect">
            <a:avLst/>
          </a:prstGeom>
          <a:noFill/>
        </p:spPr>
        <p:txBody>
          <a:bodyPr wrap="square" lIns="0" tIns="0" rIns="0" bIns="0" rtlCol="0">
            <a:spAutoFit/>
          </a:bodyPr>
          <a:lstStyle/>
          <a:p>
            <a:pPr marL="0" indent="0" algn="ctr">
              <a:spcBef>
                <a:spcPts val="600"/>
              </a:spcBef>
              <a:buSzPct val="100000"/>
              <a:buFont typeface="Arial"/>
              <a:buNone/>
            </a:pPr>
            <a:r>
              <a:rPr lang="es-MX" sz="800" noProof="0" dirty="0">
                <a:solidFill>
                  <a:schemeClr val="tx1"/>
                </a:solidFill>
                <a:latin typeface="Calibri" panose="020F0502020204030204" pitchFamily="34" charset="0"/>
                <a:cs typeface="Calibri" panose="020F0502020204030204" pitchFamily="34" charset="0"/>
              </a:rPr>
              <a:t>Información Confidencial</a:t>
            </a:r>
          </a:p>
        </p:txBody>
      </p:sp>
    </p:spTree>
    <p:extLst>
      <p:ext uri="{BB962C8B-B14F-4D97-AF65-F5344CB8AC3E}">
        <p14:creationId xmlns:p14="http://schemas.microsoft.com/office/powerpoint/2010/main" val="1128126015"/>
      </p:ext>
    </p:extLst>
  </p:cSld>
  <p:clrMapOvr>
    <a:masterClrMapping/>
  </p:clrMapOvr>
  <p:transition>
    <p:fade/>
  </p:transition>
  <p:hf hdr="0" dt="0"/>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897561385"/>
      </p:ext>
    </p:extLst>
  </p:cSld>
  <p:clrMapOvr>
    <a:masterClrMapping/>
  </p:clrMapOvr>
  <p:transition>
    <p:fade/>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853230254"/>
      </p:ext>
    </p:extLst>
  </p:cSld>
  <p:clrMapOvr>
    <a:masterClrMapping/>
  </p:clrMapOvr>
  <p:transition>
    <p:fade/>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571171826"/>
      </p:ext>
    </p:extLst>
  </p:cSld>
  <p:clrMapOvr>
    <a:masterClrMapping/>
  </p:clrMapOvr>
  <p:transition>
    <p:fade/>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150434099"/>
      </p:ext>
    </p:extLst>
  </p:cSld>
  <p:clrMapOvr>
    <a:masterClrMapping/>
  </p:clrMapOvr>
  <p:transition>
    <p:fade/>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94965104"/>
      </p:ext>
    </p:extLst>
  </p:cSld>
  <p:clrMapOvr>
    <a:masterClrMapping/>
  </p:clrMapOvr>
  <p:transition>
    <p:fade/>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893323172"/>
      </p:ext>
    </p:extLst>
  </p:cSld>
  <p:clrMapOvr>
    <a:masterClrMapping/>
  </p:clrMapOvr>
  <p:transition>
    <p:fade/>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048171636"/>
      </p:ext>
    </p:extLst>
  </p:cSld>
  <p:clrMapOvr>
    <a:masterClrMapping/>
  </p:clrMapOvr>
  <p:transition>
    <p:fade/>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281344543"/>
      </p:ext>
    </p:extLst>
  </p:cSld>
  <p:clrMapOvr>
    <a:masterClrMapping/>
  </p:clrMapOvr>
  <p:transition>
    <p:fade/>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a:t>Click icon to add chart</a:t>
            </a:r>
            <a:endParaRPr lang="en-US" noProof="0" dirty="0"/>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a:t>Click icon to add chart</a:t>
            </a:r>
            <a:endParaRPr lang="en-US" noProof="0" dirty="0"/>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622029127"/>
      </p:ext>
    </p:extLst>
  </p:cSld>
  <p:clrMapOvr>
    <a:masterClrMapping/>
  </p:clrMapOvr>
  <p:transition>
    <p:fade/>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7867545"/>
      </p:ext>
    </p:extLst>
  </p:cSld>
  <p:clrMapOvr>
    <a:masterClrMapping/>
  </p:clrMapOvr>
  <p:transition>
    <p:fade/>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306110502"/>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735867472"/>
      </p:ext>
    </p:extLst>
  </p:cSld>
  <p:clrMapOvr>
    <a:masterClrMapping/>
  </p:clrMapOvr>
  <p:transition>
    <p:fade/>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059049306"/>
      </p:ext>
    </p:extLst>
  </p:cSld>
  <p:clrMapOvr>
    <a:masterClrMapping/>
  </p:clrMapOvr>
  <p:transition>
    <p:fade/>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a:t>Click icon to add picture</a:t>
            </a:r>
            <a:endParaRPr lang="en-US" noProof="0" dirty="0"/>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a:t>Click icon to add picture</a:t>
            </a:r>
            <a:endParaRPr lang="en-US" noProof="0" dirty="0"/>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a:t>Click icon to add picture</a:t>
            </a:r>
            <a:endParaRPr lang="en-US" noProof="0" dirty="0"/>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a:t>Click icon to add picture</a:t>
            </a:r>
            <a:endParaRPr lang="en-US" noProof="0" dirty="0"/>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41103229"/>
      </p:ext>
    </p:extLst>
  </p:cSld>
  <p:clrMapOvr>
    <a:masterClrMapping/>
  </p:clrMapOvr>
  <p:transition>
    <p:fade/>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82784" y="1700213"/>
            <a:ext cx="3639316" cy="2059099"/>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84188" y="1700212"/>
            <a:ext cx="3636962" cy="2057767"/>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58046538"/>
      </p:ext>
    </p:extLst>
  </p:cSld>
  <p:clrMapOvr>
    <a:masterClrMapping/>
  </p:clrMapOvr>
  <p:transition>
    <p:fade/>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999337121"/>
      </p:ext>
    </p:extLst>
  </p:cSld>
  <p:clrMapOvr>
    <a:masterClrMapping/>
  </p:clrMapOvr>
  <p:transition>
    <p:fade/>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443794464"/>
      </p:ext>
    </p:extLst>
  </p:cSld>
  <p:clrMapOvr>
    <a:masterClrMapping/>
  </p:clrMapOvr>
  <p:transition>
    <p:fade/>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814182301"/>
      </p:ext>
    </p:extLst>
  </p:cSld>
  <p:clrMapOvr>
    <a:masterClrMapping/>
  </p:clrMapOvr>
  <p:transition>
    <p:fade/>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723534277"/>
      </p:ext>
    </p:extLst>
  </p:cSld>
  <p:clrMapOvr>
    <a:masterClrMapping/>
  </p:clrMapOvr>
  <p:transition>
    <p:fade/>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71636386"/>
      </p:ext>
    </p:extLst>
  </p:cSld>
  <p:clrMapOvr>
    <a:masterClrMapping/>
  </p:clrMapOvr>
  <p:transition>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836588874"/>
      </p:ext>
    </p:extLst>
  </p:cSld>
  <p:clrMapOvr>
    <a:masterClrMapping/>
  </p:clrMapOvr>
  <p:transition>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2" name="Rectangle 1">
            <a:extLst>
              <a:ext uri="{FF2B5EF4-FFF2-40B4-BE49-F238E27FC236}">
                <a16:creationId xmlns:a16="http://schemas.microsoft.com/office/drawing/2014/main" id="{30B7CCD3-7ECF-479A-8202-87354A7359D5}"/>
              </a:ext>
            </a:extLst>
          </p:cNvPr>
          <p:cNvSpPr/>
          <p:nvPr userDrawn="1"/>
        </p:nvSpPr>
        <p:spPr bwMode="gray">
          <a:xfrm>
            <a:off x="211873" y="6311590"/>
            <a:ext cx="11864898" cy="468351"/>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4260563049"/>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912430734"/>
      </p:ext>
    </p:extLst>
  </p:cSld>
  <p:clrMapOvr>
    <a:masterClrMapping/>
  </p:clrMapOvr>
  <p:transition>
    <p:fade/>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2596954138"/>
      </p:ext>
    </p:extLst>
  </p:cSld>
  <p:clrMapOvr>
    <a:masterClrMapping/>
  </p:clrMapOvr>
  <p:hf hdr="0" dt="0"/>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122799374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353838140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1270912424"/>
      </p:ext>
    </p:extLst>
  </p:cSld>
  <p:clrMapOvr>
    <a:masterClrMapping/>
  </p:clrMapOvr>
  <p:transition>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3509073523"/>
      </p:ext>
    </p:extLst>
  </p:cSld>
  <p:clrMapOvr>
    <a:masterClrMapping/>
  </p:clrMapOvr>
  <p:transition>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575724551"/>
      </p:ext>
    </p:extLst>
  </p:cSld>
  <p:clrMapOvr>
    <a:masterClrMapping/>
  </p:clrMapOvr>
  <p:transition>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398353881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1304275"/>
      </p:ext>
    </p:extLst>
  </p:cSld>
  <p:clrMapOvr>
    <a:masterClrMapping/>
  </p:clrMapOvr>
  <p:transition>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F79D3799-9A6C-45EE-B3ED-0F77AAB658E9}"/>
              </a:ext>
            </a:extLst>
          </p:cNvPr>
          <p:cNvSpPr>
            <a:spLocks noGrp="1"/>
          </p:cNvSpPr>
          <p:nvPr>
            <p:ph type="title" hasCustomPrompt="1"/>
          </p:nvPr>
        </p:nvSpPr>
        <p:spPr>
          <a:xfrm>
            <a:off x="501651" y="317502"/>
            <a:ext cx="11188700" cy="334099"/>
          </a:xfrm>
          <a:prstGeom prst="rect">
            <a:avLst/>
          </a:prstGeom>
        </p:spPr>
        <p:txBody>
          <a:bodyPr vert="horz" lIns="0" tIns="0" rIns="0" bIns="0" rtlCol="0" anchor="t" anchorCtr="0">
            <a:noAutofit/>
          </a:bodyPr>
          <a:lstStyle>
            <a:lvl1pPr>
              <a:defRPr sz="2100">
                <a:latin typeface="+mj-lt"/>
              </a:defRPr>
            </a:lvl1pPr>
          </a:lstStyle>
          <a:p>
            <a:r>
              <a:rPr lang="en-US" dirty="0"/>
              <a:t>Click to add title</a:t>
            </a:r>
          </a:p>
        </p:txBody>
      </p:sp>
      <p:sp>
        <p:nvSpPr>
          <p:cNvPr id="2" name="Rectangle 1">
            <a:extLst>
              <a:ext uri="{FF2B5EF4-FFF2-40B4-BE49-F238E27FC236}">
                <a16:creationId xmlns:a16="http://schemas.microsoft.com/office/drawing/2014/main" id="{877006F1-B357-4BC0-836B-C5D120FA6BE5}"/>
              </a:ext>
            </a:extLst>
          </p:cNvPr>
          <p:cNvSpPr/>
          <p:nvPr userDrawn="1"/>
        </p:nvSpPr>
        <p:spPr bwMode="gray">
          <a:xfrm>
            <a:off x="234176" y="6110868"/>
            <a:ext cx="11957824" cy="602166"/>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Tree>
    <p:extLst>
      <p:ext uri="{BB962C8B-B14F-4D97-AF65-F5344CB8AC3E}">
        <p14:creationId xmlns:p14="http://schemas.microsoft.com/office/powerpoint/2010/main" val="973016476"/>
      </p:ext>
    </p:extLst>
  </p:cSld>
  <p:clrMapOvr>
    <a:masterClrMapping/>
  </p:clrMapOvr>
  <p:transition>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295193153"/>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67089491"/>
      </p:ext>
    </p:extLst>
  </p:cSld>
  <p:clrMapOvr>
    <a:masterClrMapping/>
  </p:clrMapOvr>
  <p:transition>
    <p:fade/>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dirty="0"/>
              <a:t>Click icon to add picture</a:t>
            </a:r>
          </a:p>
        </p:txBody>
      </p:sp>
      <p:grpSp>
        <p:nvGrpSpPr>
          <p:cNvPr id="18" name="Group 17">
            <a:extLst>
              <a:ext uri="{FF2B5EF4-FFF2-40B4-BE49-F238E27FC236}">
                <a16:creationId xmlns:a16="http://schemas.microsoft.com/office/drawing/2014/main" id="{2A695DEC-E9CB-4EE6-B6A0-35EA322D267E}"/>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30" name="Oval 5">
              <a:extLst>
                <a:ext uri="{FF2B5EF4-FFF2-40B4-BE49-F238E27FC236}">
                  <a16:creationId xmlns:a16="http://schemas.microsoft.com/office/drawing/2014/main" id="{156892DF-711C-4336-AEBF-762E1CB7CCD8}"/>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6">
              <a:extLst>
                <a:ext uri="{FF2B5EF4-FFF2-40B4-BE49-F238E27FC236}">
                  <a16:creationId xmlns:a16="http://schemas.microsoft.com/office/drawing/2014/main" id="{654BE607-CC12-452A-95BB-8AEB794BBEF6}"/>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7">
              <a:extLst>
                <a:ext uri="{FF2B5EF4-FFF2-40B4-BE49-F238E27FC236}">
                  <a16:creationId xmlns:a16="http://schemas.microsoft.com/office/drawing/2014/main" id="{AE06DD36-C381-4B3C-86D3-4123CCCA48EE}"/>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Freeform 8">
              <a:extLst>
                <a:ext uri="{FF2B5EF4-FFF2-40B4-BE49-F238E27FC236}">
                  <a16:creationId xmlns:a16="http://schemas.microsoft.com/office/drawing/2014/main" id="{20BC03DC-7852-47B1-9820-005DEBD76BF8}"/>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Rectangle 9">
              <a:extLst>
                <a:ext uri="{FF2B5EF4-FFF2-40B4-BE49-F238E27FC236}">
                  <a16:creationId xmlns:a16="http://schemas.microsoft.com/office/drawing/2014/main" id="{07652C2F-A141-4AB0-9E2F-202CA0F5FB93}"/>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10">
              <a:extLst>
                <a:ext uri="{FF2B5EF4-FFF2-40B4-BE49-F238E27FC236}">
                  <a16:creationId xmlns:a16="http://schemas.microsoft.com/office/drawing/2014/main" id="{5648F6A9-F4A7-4EA4-BEB8-6F1BB21E0FBB}"/>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1">
              <a:extLst>
                <a:ext uri="{FF2B5EF4-FFF2-40B4-BE49-F238E27FC236}">
                  <a16:creationId xmlns:a16="http://schemas.microsoft.com/office/drawing/2014/main" id="{1217BB3C-3B45-4FD5-A1F2-2A4B137E814A}"/>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2">
              <a:extLst>
                <a:ext uri="{FF2B5EF4-FFF2-40B4-BE49-F238E27FC236}">
                  <a16:creationId xmlns:a16="http://schemas.microsoft.com/office/drawing/2014/main" id="{2285CDEF-D8F9-4088-8EFE-11B02C6E1F4C}"/>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3">
              <a:extLst>
                <a:ext uri="{FF2B5EF4-FFF2-40B4-BE49-F238E27FC236}">
                  <a16:creationId xmlns:a16="http://schemas.microsoft.com/office/drawing/2014/main" id="{8B4FB454-2D1E-4839-87E0-3E961CBE461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4">
              <a:extLst>
                <a:ext uri="{FF2B5EF4-FFF2-40B4-BE49-F238E27FC236}">
                  <a16:creationId xmlns:a16="http://schemas.microsoft.com/office/drawing/2014/main" id="{95322F62-2CA7-4C72-BE20-8B93945A3273}"/>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482389520"/>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226295336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50223474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9AD9031F-EE78-404B-8580-7F6007DFBF3A}"/>
              </a:ext>
            </a:extLst>
          </p:cNvPr>
          <p:cNvSpPr txBox="1"/>
          <p:nvPr userDrawn="1"/>
        </p:nvSpPr>
        <p:spPr>
          <a:xfrm>
            <a:off x="6335184" y="6477000"/>
            <a:ext cx="4896560" cy="138499"/>
          </a:xfrm>
          <a:prstGeom prst="rect">
            <a:avLst/>
          </a:prstGeom>
          <a:noFill/>
        </p:spPr>
        <p:txBody>
          <a:bodyPr wrap="square" lIns="0" tIns="0" rIns="0" bIns="0" rtlCol="0">
            <a:spAutoFit/>
          </a:bodyPr>
          <a:lstStyle/>
          <a:p>
            <a:pPr marL="0" indent="0" algn="r">
              <a:spcBef>
                <a:spcPts val="0"/>
              </a:spcBef>
              <a:buSzPct val="100000"/>
              <a:buFont typeface="Arial"/>
              <a:buNone/>
            </a:pPr>
            <a:r>
              <a:rPr lang="it-IT" sz="900" noProof="0" dirty="0">
                <a:solidFill>
                  <a:schemeClr val="tx1"/>
                </a:solidFill>
                <a:latin typeface="Calibri" panose="020F0502020204030204" pitchFamily="34" charset="0"/>
                <a:cs typeface="Calibri" panose="020F0502020204030204" pitchFamily="34" charset="0"/>
              </a:rPr>
              <a:t>CFDI con Complemento “Carta Porte”</a:t>
            </a:r>
            <a:endParaRPr lang="en-US" sz="900" noProof="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21373409"/>
      </p:ext>
    </p:extLst>
  </p:cSld>
  <p:clrMapOvr>
    <a:masterClrMapping/>
  </p:clrMapOvr>
  <p:transition>
    <p:fade/>
  </p:transition>
  <p:hf hdr="0" dt="0"/>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291600852"/>
      </p:ext>
    </p:extLst>
  </p:cSld>
  <p:clrMapOvr>
    <a:masterClrMapping/>
  </p:clrMapOvr>
  <p:transition>
    <p:fade/>
  </p:transition>
  <p:hf hdr="0" dt="0"/>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dirty="0"/>
              <a:t>Click icon to add picture</a:t>
            </a:r>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800680042"/>
      </p:ext>
    </p:extLst>
  </p:cSld>
  <p:clrMapOvr>
    <a:masterClrMapping/>
  </p:clrMapOvr>
  <p:transition>
    <p:fade/>
  </p:transition>
  <p:hf hdr="0" dt="0"/>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471188556"/>
      </p:ext>
    </p:extLst>
  </p:cSld>
  <p:clrMapOvr>
    <a:masterClrMapping/>
  </p:clrMapOvr>
  <p:transition>
    <p:fade/>
  </p:transition>
  <p:hf hdr="0" dt="0"/>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2" name="TextBox 11"/>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3" name="TextBox 12"/>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2022 Deloitte Impuestos y Servicios Legales</a:t>
            </a:r>
            <a:r>
              <a:rPr lang="es-MX" sz="900" baseline="0" dirty="0">
                <a:solidFill>
                  <a:schemeClr val="bg1"/>
                </a:solidFill>
                <a:latin typeface="+mj-lt"/>
              </a:rPr>
              <a:t>, S</a:t>
            </a:r>
            <a:r>
              <a:rPr lang="es-MX" sz="900" dirty="0">
                <a:solidFill>
                  <a:schemeClr val="bg1"/>
                </a:solidFill>
                <a:latin typeface="+mj-lt"/>
              </a:rPr>
              <a:t>.C.</a:t>
            </a:r>
            <a:endParaRPr lang="en-US" sz="900" noProof="0" dirty="0">
              <a:solidFill>
                <a:schemeClr val="bg1"/>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4F6ED9C-07CE-4984-8380-AB1D05B38D61}"/>
              </a:ext>
            </a:extLst>
          </p:cNvPr>
          <p:cNvSpPr txBox="1"/>
          <p:nvPr userDrawn="1"/>
        </p:nvSpPr>
        <p:spPr>
          <a:xfrm>
            <a:off x="6335184" y="6477000"/>
            <a:ext cx="4896560" cy="138499"/>
          </a:xfrm>
          <a:prstGeom prst="rect">
            <a:avLst/>
          </a:prstGeom>
          <a:noFill/>
        </p:spPr>
        <p:txBody>
          <a:bodyPr wrap="square" lIns="0" tIns="0" rIns="0" bIns="0" rtlCol="0">
            <a:spAutoFit/>
          </a:bodyPr>
          <a:lstStyle/>
          <a:p>
            <a:pPr marL="0" indent="0" algn="r">
              <a:spcBef>
                <a:spcPts val="0"/>
              </a:spcBef>
              <a:buSzPct val="100000"/>
              <a:buFont typeface="Arial"/>
              <a:buNone/>
            </a:pPr>
            <a:r>
              <a:rPr lang="it-IT" sz="900" noProof="0" dirty="0">
                <a:solidFill>
                  <a:schemeClr val="bg1"/>
                </a:solidFill>
                <a:latin typeface="Calibri" panose="020F0502020204030204" pitchFamily="34" charset="0"/>
                <a:cs typeface="Calibri" panose="020F0502020204030204" pitchFamily="34" charset="0"/>
              </a:rPr>
              <a:t>CFDI con Complemento “Carta Porte”</a:t>
            </a:r>
            <a:endParaRPr lang="en-US" sz="900" noProof="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35443309"/>
      </p:ext>
    </p:extLst>
  </p:cSld>
  <p:clrMapOvr>
    <a:masterClrMapping/>
  </p:clrMapOvr>
  <p:transition>
    <p:fade/>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342164432"/>
      </p:ext>
    </p:extLst>
  </p:cSld>
  <p:clrMapOvr>
    <a:masterClrMapping/>
  </p:clrMapOvr>
  <p:transition>
    <p:fade/>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186065023"/>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42278702"/>
      </p:ext>
    </p:extLst>
  </p:cSld>
  <p:clrMapOvr>
    <a:masterClrMapping/>
  </p:clrMapOvr>
  <p:transition>
    <p:fade/>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dirty="0"/>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1403910551"/>
      </p:ext>
    </p:extLst>
  </p:cSld>
  <p:clrMapOvr>
    <a:masterClrMapping/>
  </p:clrMapOvr>
  <p:transition>
    <p:fade/>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4221412670"/>
      </p:ext>
    </p:extLst>
  </p:cSld>
  <p:clrMapOvr>
    <a:masterClrMapping/>
  </p:clrMapOvr>
  <p:transition>
    <p:fade/>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2522225845"/>
      </p:ext>
    </p:extLst>
  </p:cSld>
  <p:clrMapOvr>
    <a:masterClrMapping/>
  </p:clrMapOvr>
  <p:transition>
    <p:fade/>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1749392953"/>
      </p:ext>
    </p:extLst>
  </p:cSld>
  <p:clrMapOvr>
    <a:masterClrMapping/>
  </p:clrMapOvr>
  <p:transition>
    <p:fad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4520635"/>
      </p:ext>
    </p:extLst>
  </p:cSld>
  <p:clrMapOvr>
    <a:masterClrMapping/>
  </p:clrMapOvr>
  <p:transition>
    <p:fad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1_Contents with image">
    <p:spTree>
      <p:nvGrpSpPr>
        <p:cNvPr id="1" name=""/>
        <p:cNvGrpSpPr/>
        <p:nvPr/>
      </p:nvGrpSpPr>
      <p:grpSpPr>
        <a:xfrm>
          <a:off x="0" y="0"/>
          <a:ext cx="0" cy="0"/>
          <a:chOff x="0" y="0"/>
          <a:chExt cx="0" cy="0"/>
        </a:xfrm>
      </p:grpSpPr>
      <p:sp>
        <p:nvSpPr>
          <p:cNvPr id="5" name="Picture Placeholder 9"/>
          <p:cNvSpPr>
            <a:spLocks noGrp="1"/>
          </p:cNvSpPr>
          <p:nvPr>
            <p:ph type="pic" sz="quarter" idx="15"/>
          </p:nvPr>
        </p:nvSpPr>
        <p:spPr>
          <a:xfrm>
            <a:off x="5604867" y="1700213"/>
            <a:ext cx="6117233" cy="4598988"/>
          </a:xfrm>
        </p:spPr>
        <p:txBody>
          <a:bodyPr/>
          <a:lstStyle/>
          <a:p>
            <a:r>
              <a:rPr lang="en-US" noProof="0" dirty="0"/>
              <a:t>Click icon to add picture</a:t>
            </a:r>
          </a:p>
        </p:txBody>
      </p:sp>
      <p:sp>
        <p:nvSpPr>
          <p:cNvPr id="6" name="Content Placeholder 3"/>
          <p:cNvSpPr>
            <a:spLocks noGrp="1"/>
          </p:cNvSpPr>
          <p:nvPr>
            <p:ph sz="quarter" idx="10"/>
          </p:nvPr>
        </p:nvSpPr>
        <p:spPr>
          <a:xfrm>
            <a:off x="502920" y="1665290"/>
            <a:ext cx="4333663" cy="4633911"/>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3902161787"/>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preserve="1"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1" name="TextBox 10"/>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6" name="TextBox 5">
            <a:extLst>
              <a:ext uri="{FF2B5EF4-FFF2-40B4-BE49-F238E27FC236}">
                <a16:creationId xmlns:a16="http://schemas.microsoft.com/office/drawing/2014/main" id="{C8D0A1C9-064E-46DA-AEEF-A1AF0A5AC4E8}"/>
              </a:ext>
            </a:extLst>
          </p:cNvPr>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Deloitte Impuestos y Servicios Legales</a:t>
            </a:r>
            <a:r>
              <a:rPr lang="es-MX" sz="900" baseline="0" dirty="0">
                <a:solidFill>
                  <a:schemeClr val="bg1"/>
                </a:solidFill>
                <a:latin typeface="+mj-lt"/>
              </a:rPr>
              <a:t>, S</a:t>
            </a:r>
            <a:r>
              <a:rPr lang="es-MX" sz="900" dirty="0">
                <a:solidFill>
                  <a:schemeClr val="bg1"/>
                </a:solidFill>
                <a:latin typeface="+mj-lt"/>
              </a:rPr>
              <a:t>.C.</a:t>
            </a:r>
            <a:endParaRPr lang="en-US" sz="900" noProof="0" dirty="0">
              <a:solidFill>
                <a:schemeClr val="bg1"/>
              </a:solidFill>
              <a:latin typeface="+mj-lt"/>
              <a:cs typeface="Calibri" panose="020F0502020204030204" pitchFamily="34" charset="0"/>
            </a:endParaRPr>
          </a:p>
        </p:txBody>
      </p:sp>
      <p:sp>
        <p:nvSpPr>
          <p:cNvPr id="8" name="TextBox 7">
            <a:extLst>
              <a:ext uri="{FF2B5EF4-FFF2-40B4-BE49-F238E27FC236}">
                <a16:creationId xmlns:a16="http://schemas.microsoft.com/office/drawing/2014/main" id="{89D9513B-FEB1-49E6-A8A0-BB5DE0CDAED2}"/>
              </a:ext>
            </a:extLst>
          </p:cNvPr>
          <p:cNvSpPr txBox="1"/>
          <p:nvPr userDrawn="1"/>
        </p:nvSpPr>
        <p:spPr>
          <a:xfrm>
            <a:off x="6335184" y="6477000"/>
            <a:ext cx="4896560" cy="138499"/>
          </a:xfrm>
          <a:prstGeom prst="rect">
            <a:avLst/>
          </a:prstGeom>
          <a:noFill/>
        </p:spPr>
        <p:txBody>
          <a:bodyPr wrap="square" lIns="0" tIns="0" rIns="0" bIns="0" rtlCol="0">
            <a:spAutoFit/>
          </a:bodyPr>
          <a:lstStyle/>
          <a:p>
            <a:pPr marL="0" indent="0" algn="r">
              <a:spcBef>
                <a:spcPts val="0"/>
              </a:spcBef>
              <a:buSzPct val="100000"/>
              <a:buFont typeface="Arial"/>
              <a:buNone/>
            </a:pPr>
            <a:r>
              <a:rPr lang="it-IT" sz="900" noProof="0" dirty="0">
                <a:solidFill>
                  <a:schemeClr val="bg1"/>
                </a:solidFill>
                <a:latin typeface="Calibri" panose="020F0502020204030204" pitchFamily="34" charset="0"/>
                <a:cs typeface="Calibri" panose="020F0502020204030204" pitchFamily="34" charset="0"/>
              </a:rPr>
              <a:t>CFDI con Complemento “Carta Porte”</a:t>
            </a:r>
            <a:endParaRPr lang="en-US" sz="900" noProof="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9135960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green">
    <p:bg bwMode="gray">
      <p:bgPr>
        <a:solidFill>
          <a:schemeClr val="accent2"/>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altLang="es-ES_tradnl" sz="900" dirty="0">
                <a:solidFill>
                  <a:schemeClr val="bg1"/>
                </a:solidFill>
                <a:latin typeface="Calibri" panose="020F0502020204030204" pitchFamily="34" charset="0"/>
                <a:cs typeface="Calibri" panose="020F0502020204030204" pitchFamily="34" charset="0"/>
              </a:rPr>
              <a:t>© 2021 </a:t>
            </a:r>
            <a:r>
              <a:rPr lang="es-MX" altLang="es-ES_tradnl" sz="900" dirty="0">
                <a:solidFill>
                  <a:schemeClr val="bg1"/>
                </a:solidFill>
                <a:latin typeface="Calibri" panose="020F0502020204030204" pitchFamily="34" charset="0"/>
                <a:cs typeface="Calibri" panose="020F0502020204030204" pitchFamily="34" charset="0"/>
              </a:rPr>
              <a:t>Deloitte Impuestos y Servicios Legales,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580552782"/>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ue">
    <p:bg bwMode="gray">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8" name="TextBox 7"/>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134590032"/>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Deloitte</a:t>
            </a:r>
            <a:r>
              <a:rPr lang="es-MX" sz="900" baseline="0" dirty="0">
                <a:solidFill>
                  <a:schemeClr val="bg1"/>
                </a:solidFill>
                <a:latin typeface="+mj-lt"/>
              </a:rPr>
              <a:t> Impuestos y Servicios Legales,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554154991"/>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899" y="448056"/>
            <a:ext cx="1993737" cy="430022"/>
          </a:xfrm>
          <a:prstGeom prst="rect">
            <a:avLst/>
          </a:prstGeom>
        </p:spPr>
      </p:pic>
    </p:spTree>
    <p:extLst>
      <p:ext uri="{BB962C8B-B14F-4D97-AF65-F5344CB8AC3E}">
        <p14:creationId xmlns:p14="http://schemas.microsoft.com/office/powerpoint/2010/main" val="1194719728"/>
      </p:ext>
    </p:extLst>
  </p:cSld>
  <p:clrMapOvr>
    <a:masterClrMapping/>
  </p:clrMapOvr>
  <p:hf hdr="0" dt="0"/>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6" name="TextBox 5">
            <a:extLst>
              <a:ext uri="{FF2B5EF4-FFF2-40B4-BE49-F238E27FC236}">
                <a16:creationId xmlns:a16="http://schemas.microsoft.com/office/drawing/2014/main" id="{FA233745-CB52-48EE-AC29-0C7479ACB4C5}"/>
              </a:ext>
            </a:extLst>
          </p:cNvPr>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Deloitte Impuestos y Servicios Legales</a:t>
            </a:r>
            <a:r>
              <a:rPr lang="es-MX" sz="900" baseline="0" dirty="0">
                <a:solidFill>
                  <a:schemeClr val="bg1"/>
                </a:solidFill>
                <a:latin typeface="+mj-lt"/>
              </a:rPr>
              <a:t>, S</a:t>
            </a:r>
            <a:r>
              <a:rPr lang="es-MX" sz="900" dirty="0">
                <a:solidFill>
                  <a:schemeClr val="bg1"/>
                </a:solidFill>
                <a:latin typeface="+mj-lt"/>
              </a:rPr>
              <a:t>.C.</a:t>
            </a:r>
            <a:endParaRPr lang="en-US" sz="900" noProof="0" dirty="0">
              <a:solidFill>
                <a:schemeClr val="bg1"/>
              </a:solidFill>
              <a:latin typeface="+mj-lt"/>
              <a:cs typeface="Calibri" panose="020F0502020204030204" pitchFamily="34" charset="0"/>
            </a:endParaRPr>
          </a:p>
        </p:txBody>
      </p:sp>
      <p:sp>
        <p:nvSpPr>
          <p:cNvPr id="8" name="TextBox 7">
            <a:extLst>
              <a:ext uri="{FF2B5EF4-FFF2-40B4-BE49-F238E27FC236}">
                <a16:creationId xmlns:a16="http://schemas.microsoft.com/office/drawing/2014/main" id="{370156B6-E1BA-4A80-A908-E15887959106}"/>
              </a:ext>
            </a:extLst>
          </p:cNvPr>
          <p:cNvSpPr txBox="1"/>
          <p:nvPr userDrawn="1"/>
        </p:nvSpPr>
        <p:spPr>
          <a:xfrm>
            <a:off x="6335184" y="6477000"/>
            <a:ext cx="4896560" cy="138499"/>
          </a:xfrm>
          <a:prstGeom prst="rect">
            <a:avLst/>
          </a:prstGeom>
          <a:noFill/>
        </p:spPr>
        <p:txBody>
          <a:bodyPr wrap="square" lIns="0" tIns="0" rIns="0" bIns="0" rtlCol="0">
            <a:spAutoFit/>
          </a:bodyPr>
          <a:lstStyle/>
          <a:p>
            <a:pPr marL="0" indent="0" algn="r">
              <a:spcBef>
                <a:spcPts val="0"/>
              </a:spcBef>
              <a:buSzPct val="100000"/>
              <a:buFont typeface="Arial"/>
              <a:buNone/>
            </a:pPr>
            <a:r>
              <a:rPr lang="it-IT" sz="900" noProof="0" dirty="0">
                <a:solidFill>
                  <a:schemeClr val="bg1"/>
                </a:solidFill>
                <a:latin typeface="Calibri" panose="020F0502020204030204" pitchFamily="34" charset="0"/>
                <a:cs typeface="Calibri" panose="020F0502020204030204" pitchFamily="34" charset="0"/>
              </a:rPr>
              <a:t>CFDI con Complemento “Carta Porte”</a:t>
            </a:r>
            <a:endParaRPr lang="en-US" sz="900" noProof="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2240725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65587744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Key statement dark green">
    <p:bg>
      <p:bgPr>
        <a:solidFill>
          <a:schemeClr val="accent2"/>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algn="r" eaLnBrk="1" hangingPunct="1">
              <a:buSzPct val="100000"/>
              <a:buFont typeface="Arial" panose="020B0604020202020204" pitchFamily="34" charset="0"/>
              <a:buNone/>
            </a:pPr>
            <a:r>
              <a:rPr lang="es-MX" altLang="es-ES_tradnl" sz="900" dirty="0">
                <a:solidFill>
                  <a:schemeClr val="bg1"/>
                </a:solidFill>
                <a:latin typeface="Calibri" panose="020F0502020204030204" pitchFamily="34" charset="0"/>
                <a:cs typeface="Calibri" panose="020F0502020204030204" pitchFamily="34" charset="0"/>
              </a:rPr>
              <a:t>Programa de Capacitación Fiscal (PROCAF) 2021</a:t>
            </a:r>
          </a:p>
        </p:txBody>
      </p:sp>
      <p:sp>
        <p:nvSpPr>
          <p:cNvPr id="6" name="TextBox 5"/>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7" name="TextBox 6"/>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675512863"/>
      </p:ext>
    </p:extLst>
  </p:cSld>
  <p:clrMapOvr>
    <a:masterClrMapping/>
  </p:clrMapOvr>
  <p:transition>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4 column icon green">
    <p:bg>
      <p:bgPr>
        <a:solidFill>
          <a:schemeClr val="accent2"/>
        </a:solidFill>
        <a:effectLst/>
      </p:bgPr>
    </p:bg>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5"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7" y="2556000"/>
            <a:ext cx="2592000" cy="3394800"/>
          </a:xfrm>
        </p:spPr>
        <p:txBody>
          <a:bodyPr/>
          <a:lstStyle>
            <a:lvl1pPr>
              <a:defRPr b="1">
                <a:solidFill>
                  <a:schemeClr val="bg1"/>
                </a:solidFill>
                <a:latin typeface="+mj-lt"/>
              </a:defRPr>
            </a:lvl1pPr>
            <a:lvl2pPr>
              <a:spcAft>
                <a:spcPts val="1333"/>
              </a:spcAft>
              <a:defRPr>
                <a:solidFill>
                  <a:schemeClr val="bg1"/>
                </a:solidFill>
              </a:defRPr>
            </a:lvl2pPr>
            <a:lvl3pPr marL="0" indent="0">
              <a:spcAft>
                <a:spcPts val="1333"/>
              </a:spcAft>
              <a:buNone/>
              <a:defRPr>
                <a:solidFill>
                  <a:schemeClr val="bg1"/>
                </a:solidFill>
              </a:defRPr>
            </a:lvl3pPr>
            <a:lvl4pPr marL="235194" indent="-235194">
              <a:spcAft>
                <a:spcPts val="1333"/>
              </a:spcAft>
              <a:buFont typeface="Arial" panose="020B0604020202020204" pitchFamily="34" charset="0"/>
              <a:buChar char="•"/>
              <a:defRPr>
                <a:solidFill>
                  <a:schemeClr val="bg1"/>
                </a:solidFill>
              </a:defRPr>
            </a:lvl4pPr>
            <a:lvl5pPr marL="475188" indent="-235194">
              <a:spcAft>
                <a:spcPts val="1333"/>
              </a:spcAft>
              <a:defRPr baseline="0">
                <a:solidFill>
                  <a:schemeClr val="bg1"/>
                </a:solidFill>
              </a:defRPr>
            </a:lvl5pPr>
            <a:lvl6pPr marL="475188" indent="-235194">
              <a:spcAft>
                <a:spcPts val="1333"/>
              </a:spcAft>
              <a:buFont typeface="Verdana" panose="020B0604030504040204" pitchFamily="34" charset="0"/>
              <a:buChar char="−"/>
              <a:defRPr>
                <a:solidFill>
                  <a:schemeClr val="bg1"/>
                </a:solidFill>
              </a:defRPr>
            </a:lvl6pPr>
            <a:lvl7pPr marL="475188" indent="-235194">
              <a:spcAft>
                <a:spcPts val="1333"/>
              </a:spcAft>
              <a:defRPr>
                <a:solidFill>
                  <a:schemeClr val="bg1"/>
                </a:solidFill>
              </a:defRPr>
            </a:lvl7pPr>
            <a:lvl8pPr marL="475188" indent="-235194">
              <a:spcAft>
                <a:spcPts val="1333"/>
              </a:spcAft>
              <a:defRPr>
                <a:solidFill>
                  <a:schemeClr val="bg1"/>
                </a:solidFill>
              </a:defRPr>
            </a:lvl8pPr>
            <a:lvl9pPr marL="475188" indent="-235194">
              <a:spcAft>
                <a:spcPts val="1333"/>
              </a:spcAft>
              <a:defRPr>
                <a:solidFill>
                  <a:schemeClr val="bg1"/>
                </a:solidFill>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chemeClr val="bg1"/>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solidFill>
                  <a:schemeClr val="bg1"/>
                </a:solidFill>
              </a:defRPr>
            </a:lvl1pPr>
          </a:lstStyle>
          <a:p>
            <a:r>
              <a:rPr lang="en-US" noProof="0"/>
              <a:t>Click to edit Master title style</a:t>
            </a:r>
            <a:endParaRPr lang="en-US" noProof="0" dirty="0"/>
          </a:p>
        </p:txBody>
      </p:sp>
      <p:sp>
        <p:nvSpPr>
          <p:cNvPr id="10" name="TextBox 9"/>
          <p:cNvSpPr txBox="1"/>
          <p:nvPr userDrawn="1"/>
        </p:nvSpPr>
        <p:spPr>
          <a:xfrm>
            <a:off x="6335184" y="6477000"/>
            <a:ext cx="4896560" cy="138499"/>
          </a:xfrm>
          <a:prstGeom prst="rect">
            <a:avLst/>
          </a:prstGeom>
          <a:noFill/>
        </p:spPr>
        <p:txBody>
          <a:bodyPr wrap="square" lIns="0" tIns="0" rIns="0" bIns="0" rtlCol="0">
            <a:spAutoFit/>
          </a:bodyPr>
          <a:lstStyle/>
          <a:p>
            <a:pPr algn="r" eaLnBrk="1" hangingPunct="1">
              <a:buSzPct val="100000"/>
              <a:buFont typeface="Arial" panose="020B0604020202020204" pitchFamily="34" charset="0"/>
              <a:buNone/>
            </a:pPr>
            <a:r>
              <a:rPr lang="es-MX" altLang="es-ES_tradnl" sz="900" dirty="0">
                <a:solidFill>
                  <a:schemeClr val="bg1"/>
                </a:solidFill>
                <a:latin typeface="Calibri" panose="020F0502020204030204" pitchFamily="34" charset="0"/>
                <a:cs typeface="Calibri" panose="020F0502020204030204" pitchFamily="34" charset="0"/>
              </a:rPr>
              <a:t>Programa de Capacitación Fiscal (PROCAF) 2021</a:t>
            </a:r>
          </a:p>
        </p:txBody>
      </p:sp>
      <p:sp>
        <p:nvSpPr>
          <p:cNvPr id="11" name="TextBox 10"/>
          <p:cNvSpPr txBox="1"/>
          <p:nvPr userDrawn="1"/>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mj-lt"/>
              <a:cs typeface="Calibri" panose="020F0502020204030204" pitchFamily="34" charset="0"/>
            </a:endParaRPr>
          </a:p>
        </p:txBody>
      </p:sp>
      <p:sp>
        <p:nvSpPr>
          <p:cNvPr id="12" name="TextBox 11"/>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dirty="0">
                <a:solidFill>
                  <a:schemeClr val="bg1"/>
                </a:solidFill>
                <a:latin typeface="+mj-lt"/>
              </a:rPr>
              <a:t>© 2021 Galaz,</a:t>
            </a:r>
            <a:r>
              <a:rPr lang="es-MX" sz="900" baseline="0" dirty="0">
                <a:solidFill>
                  <a:schemeClr val="bg1"/>
                </a:solidFill>
                <a:latin typeface="+mj-lt"/>
              </a:rPr>
              <a:t> Yamazaki, Ruiz Urquiza, S.C.</a:t>
            </a:r>
            <a:endParaRPr lang="en-US" sz="900" noProof="0" dirty="0">
              <a:solidFill>
                <a:schemeClr val="bg1"/>
              </a:solidFill>
              <a:latin typeface="+mj-lt"/>
              <a:cs typeface="Calibri" panose="020F0502020204030204" pitchFamily="34" charset="0"/>
            </a:endParaRPr>
          </a:p>
        </p:txBody>
      </p:sp>
    </p:spTree>
    <p:extLst>
      <p:ext uri="{BB962C8B-B14F-4D97-AF65-F5344CB8AC3E}">
        <p14:creationId xmlns:p14="http://schemas.microsoft.com/office/powerpoint/2010/main" val="2582971515"/>
      </p:ext>
    </p:extLst>
  </p:cSld>
  <p:clrMapOvr>
    <a:masterClrMapping/>
  </p:clrMapOvr>
  <p:transition>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1_Title, subtitle &amp; 1 column - large">
    <p:spTree>
      <p:nvGrpSpPr>
        <p:cNvPr id="1" name=""/>
        <p:cNvGrpSpPr/>
        <p:nvPr/>
      </p:nvGrpSpPr>
      <p:grpSpPr>
        <a:xfrm>
          <a:off x="0" y="0"/>
          <a:ext cx="0" cy="0"/>
          <a:chOff x="0" y="0"/>
          <a:chExt cx="0" cy="0"/>
        </a:xfrm>
      </p:grpSpPr>
      <p:sp>
        <p:nvSpPr>
          <p:cNvPr id="8" name="Text Placeholder 18"/>
          <p:cNvSpPr>
            <a:spLocks noGrp="1"/>
          </p:cNvSpPr>
          <p:nvPr>
            <p:ph idx="1"/>
          </p:nvPr>
        </p:nvSpPr>
        <p:spPr>
          <a:xfrm>
            <a:off x="502920" y="1676402"/>
            <a:ext cx="11252200" cy="4622799"/>
          </a:xfrm>
          <a:prstGeom prst="rect">
            <a:avLst/>
          </a:prstGeom>
        </p:spPr>
        <p:txBody>
          <a:bodyPr vert="horz" lIns="0" tIns="0" rIns="0" bIns="0" rtlCol="0">
            <a:noAutofit/>
          </a:bodyPr>
          <a:lstStyle>
            <a:lvl1pPr>
              <a:defRPr sz="16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38642443"/>
      </p:ext>
    </p:extLst>
  </p:cSld>
  <p:clrMapOvr>
    <a:masterClrMapping/>
  </p:clrMapOvr>
  <p:transition>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1_Title, subtitle &amp;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4581"/>
            <a:ext cx="11252200" cy="3928209"/>
          </a:xfrm>
          <a:prstGeom prst="rect">
            <a:avLst/>
          </a:prstGeom>
        </p:spPr>
        <p:txBody>
          <a:bodyPr/>
          <a:lstStyle/>
          <a:p>
            <a:r>
              <a:rPr lang="en-US" noProof="0" dirty="0"/>
              <a:t>Click icon to add chart</a:t>
            </a:r>
          </a:p>
        </p:txBody>
      </p:sp>
      <p:sp>
        <p:nvSpPr>
          <p:cNvPr id="18" name="Text Placeholder 8"/>
          <p:cNvSpPr>
            <a:spLocks noGrp="1"/>
          </p:cNvSpPr>
          <p:nvPr>
            <p:ph type="body" sz="quarter" idx="18"/>
          </p:nvPr>
        </p:nvSpPr>
        <p:spPr>
          <a:xfrm>
            <a:off x="502920" y="1659816"/>
            <a:ext cx="11252200"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7"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8"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939055946"/>
      </p:ext>
    </p:extLst>
  </p:cSld>
  <p:clrMapOvr>
    <a:masterClrMapping/>
  </p:clrMapOvr>
  <p:transition>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1_2 column content">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502920" y="1665289"/>
            <a:ext cx="4431857" cy="4633913"/>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82100" y="1700213"/>
            <a:ext cx="6240000" cy="4598989"/>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658666991"/>
      </p:ext>
    </p:extLst>
  </p:cSld>
  <p:clrMapOvr>
    <a:masterClrMapping/>
  </p:clrMapOvr>
  <p:transition>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_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292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067820742"/>
      </p:ext>
    </p:extLst>
  </p:cSld>
  <p:clrMapOvr>
    <a:masterClrMapping/>
  </p:clrMapOvr>
  <p:transition>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1_Team profile">
    <p:spTree>
      <p:nvGrpSpPr>
        <p:cNvPr id="1" name=""/>
        <p:cNvGrpSpPr/>
        <p:nvPr/>
      </p:nvGrpSpPr>
      <p:grpSpPr>
        <a:xfrm>
          <a:off x="0" y="0"/>
          <a:ext cx="0" cy="0"/>
          <a:chOff x="0" y="0"/>
          <a:chExt cx="0" cy="0"/>
        </a:xfrm>
      </p:grpSpPr>
      <p:sp>
        <p:nvSpPr>
          <p:cNvPr id="4" name="Picture Placeholder 6"/>
          <p:cNvSpPr>
            <a:spLocks noGrp="1"/>
          </p:cNvSpPr>
          <p:nvPr>
            <p:ph type="pic" sz="quarter" idx="13"/>
          </p:nvPr>
        </p:nvSpPr>
        <p:spPr>
          <a:xfrm>
            <a:off x="502920" y="1700213"/>
            <a:ext cx="2664000" cy="1260000"/>
          </a:xfrm>
        </p:spPr>
        <p:txBody>
          <a:bodyPr lIns="0" tIns="0" rIns="0" bIns="0">
            <a:noAutofit/>
          </a:bodyPr>
          <a:lstStyle/>
          <a:p>
            <a:r>
              <a:rPr lang="en-US" noProof="0" dirty="0"/>
              <a:t>Click icon to add picture</a:t>
            </a:r>
          </a:p>
        </p:txBody>
      </p:sp>
      <p:sp>
        <p:nvSpPr>
          <p:cNvPr id="5" name="Picture Placeholder 6"/>
          <p:cNvSpPr>
            <a:spLocks noGrp="1"/>
          </p:cNvSpPr>
          <p:nvPr>
            <p:ph type="pic" sz="quarter" idx="14"/>
          </p:nvPr>
        </p:nvSpPr>
        <p:spPr>
          <a:xfrm>
            <a:off x="3341040" y="1700212"/>
            <a:ext cx="2664000" cy="1260000"/>
          </a:xfrm>
        </p:spPr>
        <p:txBody>
          <a:bodyPr lIns="0" tIns="0" rIns="0" bIns="0">
            <a:noAutofit/>
          </a:bodyPr>
          <a:lstStyle/>
          <a:p>
            <a:r>
              <a:rPr lang="en-US" noProof="0" dirty="0"/>
              <a:t>Click icon to add picture</a:t>
            </a:r>
          </a:p>
        </p:txBody>
      </p:sp>
      <p:sp>
        <p:nvSpPr>
          <p:cNvPr id="6" name="Picture Placeholder 6"/>
          <p:cNvSpPr>
            <a:spLocks noGrp="1"/>
          </p:cNvSpPr>
          <p:nvPr>
            <p:ph type="pic" sz="quarter" idx="15"/>
          </p:nvPr>
        </p:nvSpPr>
        <p:spPr>
          <a:xfrm>
            <a:off x="6193338" y="1700212"/>
            <a:ext cx="2664000" cy="1260000"/>
          </a:xfrm>
        </p:spPr>
        <p:txBody>
          <a:bodyPr lIns="0" tIns="0" rIns="0" bIns="0">
            <a:noAutofit/>
          </a:bodyPr>
          <a:lstStyle/>
          <a:p>
            <a:r>
              <a:rPr lang="en-US" noProof="0" dirty="0"/>
              <a:t>Click icon to add picture</a:t>
            </a:r>
          </a:p>
        </p:txBody>
      </p:sp>
      <p:sp>
        <p:nvSpPr>
          <p:cNvPr id="7" name="Picture Placeholder 6"/>
          <p:cNvSpPr>
            <a:spLocks noGrp="1"/>
          </p:cNvSpPr>
          <p:nvPr>
            <p:ph type="pic" sz="quarter" idx="16"/>
          </p:nvPr>
        </p:nvSpPr>
        <p:spPr>
          <a:xfrm>
            <a:off x="9045636" y="1700212"/>
            <a:ext cx="2664000" cy="1260000"/>
          </a:xfrm>
        </p:spPr>
        <p:txBody>
          <a:bodyPr lIns="0" tIns="0" rIns="0" bIns="0">
            <a:noAutofit/>
          </a:bodyPr>
          <a:lstStyle/>
          <a:p>
            <a:r>
              <a:rPr lang="en-US" noProof="0" dirty="0"/>
              <a:t>Click icon to add picture</a:t>
            </a:r>
          </a:p>
        </p:txBody>
      </p:sp>
      <p:sp>
        <p:nvSpPr>
          <p:cNvPr id="9" name="Text Placeholder 8"/>
          <p:cNvSpPr>
            <a:spLocks noGrp="1"/>
          </p:cNvSpPr>
          <p:nvPr>
            <p:ph type="body" sz="quarter" idx="17"/>
          </p:nvPr>
        </p:nvSpPr>
        <p:spPr>
          <a:xfrm>
            <a:off x="502920" y="3076573"/>
            <a:ext cx="2640000" cy="322262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207211"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44787" y="3076573"/>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9069636" y="3079742"/>
            <a:ext cx="2640000" cy="3222628"/>
          </a:xfrm>
        </p:spPr>
        <p:txBody>
          <a:bodyPr/>
          <a:lstStyle>
            <a:lvl1pPr>
              <a:defRPr b="1">
                <a:solidFill>
                  <a:schemeClr val="accent1"/>
                </a:solidFill>
              </a:defRPr>
            </a:lvl1pPr>
            <a:lvl2pPr>
              <a:spcAft>
                <a:spcPts val="0"/>
              </a:spcAft>
              <a:defRPr/>
            </a:lvl2pPr>
            <a:lvl3pPr marL="0" indent="0">
              <a:spcAft>
                <a:spcPts val="0"/>
              </a:spcAft>
              <a:buNone/>
              <a:defRPr/>
            </a:lvl3pPr>
            <a:lvl4pPr marL="235194" indent="-235194">
              <a:spcAft>
                <a:spcPts val="0"/>
              </a:spcAft>
              <a:buFont typeface="Arial" panose="020B0604020202020204" pitchFamily="34" charset="0"/>
              <a:buChar char="•"/>
              <a:defRPr/>
            </a:lvl4pPr>
            <a:lvl5pPr marL="475188" indent="-235194">
              <a:spcAft>
                <a:spcPts val="0"/>
              </a:spcAft>
              <a:defRPr baseline="0"/>
            </a:lvl5pPr>
            <a:lvl6pPr marL="475188" indent="-235194">
              <a:spcAft>
                <a:spcPts val="0"/>
              </a:spcAft>
              <a:buFont typeface="Verdana" panose="020B0604030504040204" pitchFamily="34" charset="0"/>
              <a:buChar char="−"/>
              <a:defRPr/>
            </a:lvl6pPr>
            <a:lvl7pPr marL="475188" indent="-235194">
              <a:spcAft>
                <a:spcPts val="0"/>
              </a:spcAft>
              <a:defRPr/>
            </a:lvl7pPr>
            <a:lvl8pPr marL="475188" indent="-235194">
              <a:spcAft>
                <a:spcPts val="0"/>
              </a:spcAft>
              <a:defRPr/>
            </a:lvl8pPr>
            <a:lvl9pPr marL="475188" indent="-235194">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4" name="Text Placeholder 8"/>
          <p:cNvSpPr>
            <a:spLocks noGrp="1"/>
          </p:cNvSpPr>
          <p:nvPr>
            <p:ph type="body" sz="quarter" idx="21"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72748857"/>
      </p:ext>
    </p:extLst>
  </p:cSld>
  <p:clrMapOvr>
    <a:masterClrMapping/>
  </p:clrMapOvr>
  <p:transition>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1_Team profile 2">
    <p:spTree>
      <p:nvGrpSpPr>
        <p:cNvPr id="1" name=""/>
        <p:cNvGrpSpPr/>
        <p:nvPr/>
      </p:nvGrpSpPr>
      <p:grpSpPr>
        <a:xfrm>
          <a:off x="0" y="0"/>
          <a:ext cx="0" cy="0"/>
          <a:chOff x="0" y="0"/>
          <a:chExt cx="0" cy="0"/>
        </a:xfrm>
      </p:grpSpPr>
      <p:sp>
        <p:nvSpPr>
          <p:cNvPr id="4" name="Rectangle 3"/>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Rectangle 6"/>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8" name="Picture Placeholder 11"/>
          <p:cNvSpPr>
            <a:spLocks noGrp="1"/>
          </p:cNvSpPr>
          <p:nvPr>
            <p:ph type="pic" sz="quarter" idx="25"/>
          </p:nvPr>
        </p:nvSpPr>
        <p:spPr>
          <a:xfrm>
            <a:off x="476780" y="1880213"/>
            <a:ext cx="2116800" cy="1591200"/>
          </a:xfrm>
        </p:spPr>
        <p:txBody>
          <a:bodyPr/>
          <a:lstStyle>
            <a:lvl1pPr algn="ctr">
              <a:defRPr/>
            </a:lvl1pPr>
          </a:lstStyle>
          <a:p>
            <a:r>
              <a:rPr lang="en-US" noProof="0" dirty="0"/>
              <a:t>Click icon to add picture</a:t>
            </a:r>
          </a:p>
        </p:txBody>
      </p:sp>
      <p:sp>
        <p:nvSpPr>
          <p:cNvPr id="9" name="Picture Placeholder 11"/>
          <p:cNvSpPr>
            <a:spLocks noGrp="1"/>
          </p:cNvSpPr>
          <p:nvPr>
            <p:ph type="pic" sz="quarter" idx="27"/>
          </p:nvPr>
        </p:nvSpPr>
        <p:spPr>
          <a:xfrm>
            <a:off x="6204097" y="1880212"/>
            <a:ext cx="2116800" cy="1591200"/>
          </a:xfrm>
        </p:spPr>
        <p:txBody>
          <a:bodyPr/>
          <a:lstStyle>
            <a:lvl1pPr algn="ctr">
              <a:defRPr/>
            </a:lvl1pPr>
          </a:lstStyle>
          <a:p>
            <a:r>
              <a:rPr lang="en-US" noProof="0" dirty="0"/>
              <a:t>Click icon to add picture</a:t>
            </a:r>
          </a:p>
        </p:txBody>
      </p:sp>
      <p:sp>
        <p:nvSpPr>
          <p:cNvPr id="10" name="Picture Placeholder 11"/>
          <p:cNvSpPr>
            <a:spLocks noGrp="1"/>
          </p:cNvSpPr>
          <p:nvPr>
            <p:ph type="pic" sz="quarter" idx="29"/>
          </p:nvPr>
        </p:nvSpPr>
        <p:spPr>
          <a:xfrm>
            <a:off x="481779" y="4256211"/>
            <a:ext cx="2116800" cy="1591200"/>
          </a:xfrm>
        </p:spPr>
        <p:txBody>
          <a:bodyPr/>
          <a:lstStyle>
            <a:lvl1pPr algn="ctr">
              <a:defRPr/>
            </a:lvl1pPr>
          </a:lstStyle>
          <a:p>
            <a:r>
              <a:rPr lang="en-US" noProof="0" dirty="0"/>
              <a:t>Click icon to add picture</a:t>
            </a:r>
          </a:p>
        </p:txBody>
      </p:sp>
      <p:sp>
        <p:nvSpPr>
          <p:cNvPr id="11" name="Picture Placeholder 11"/>
          <p:cNvSpPr>
            <a:spLocks noGrp="1"/>
          </p:cNvSpPr>
          <p:nvPr>
            <p:ph type="pic" sz="quarter" idx="31"/>
          </p:nvPr>
        </p:nvSpPr>
        <p:spPr>
          <a:xfrm>
            <a:off x="6204097" y="4256211"/>
            <a:ext cx="2116800" cy="1591200"/>
          </a:xfrm>
        </p:spPr>
        <p:txBody>
          <a:bodyPr/>
          <a:lstStyle>
            <a:lvl1pPr algn="ctr">
              <a:defRPr/>
            </a:lvl1pPr>
          </a:lstStyle>
          <a:p>
            <a:r>
              <a:rPr lang="en-US" noProof="0" dirty="0"/>
              <a:t>Click icon to add picture</a:t>
            </a:r>
          </a:p>
        </p:txBody>
      </p:sp>
      <p:sp>
        <p:nvSpPr>
          <p:cNvPr id="13" name="Text Placeholder 12"/>
          <p:cNvSpPr>
            <a:spLocks noGrp="1"/>
          </p:cNvSpPr>
          <p:nvPr>
            <p:ph type="body" sz="quarter" idx="32"/>
          </p:nvPr>
        </p:nvSpPr>
        <p:spPr>
          <a:xfrm>
            <a:off x="2840780" y="1880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4" name="Text Placeholder 12"/>
          <p:cNvSpPr>
            <a:spLocks noGrp="1"/>
          </p:cNvSpPr>
          <p:nvPr>
            <p:ph type="body" sz="quarter" idx="33"/>
          </p:nvPr>
        </p:nvSpPr>
        <p:spPr>
          <a:xfrm>
            <a:off x="8550676" y="1880213"/>
            <a:ext cx="3171024"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5" name="Text Placeholder 12"/>
          <p:cNvSpPr>
            <a:spLocks noGrp="1"/>
          </p:cNvSpPr>
          <p:nvPr>
            <p:ph type="body" sz="quarter" idx="34"/>
          </p:nvPr>
        </p:nvSpPr>
        <p:spPr>
          <a:xfrm>
            <a:off x="2802551" y="4256213"/>
            <a:ext cx="3172800" cy="1944000"/>
          </a:xfrm>
        </p:spPr>
        <p:txBody>
          <a:bodyPr/>
          <a:lstStyle>
            <a:lvl1pPr>
              <a:spcAft>
                <a:spcPts val="0"/>
              </a:spcAft>
              <a:defRPr b="1">
                <a:latin typeface="+mj-lt"/>
              </a:defRPr>
            </a:lvl1pPr>
            <a:lvl2pPr>
              <a:spcAft>
                <a:spcPts val="0"/>
              </a:spcAft>
              <a:defRPr b="0"/>
            </a:lvl2pPr>
          </a:lstStyle>
          <a:p>
            <a:pPr lvl="0"/>
            <a:r>
              <a:rPr lang="en-US" noProof="0"/>
              <a:t>Click to edit Master text styles</a:t>
            </a:r>
          </a:p>
          <a:p>
            <a:pPr lvl="1"/>
            <a:r>
              <a:rPr lang="en-US" noProof="0"/>
              <a:t>Second level</a:t>
            </a:r>
          </a:p>
        </p:txBody>
      </p:sp>
      <p:sp>
        <p:nvSpPr>
          <p:cNvPr id="16" name="Text Placeholder 12"/>
          <p:cNvSpPr>
            <a:spLocks noGrp="1"/>
          </p:cNvSpPr>
          <p:nvPr>
            <p:ph type="body" sz="quarter" idx="35"/>
          </p:nvPr>
        </p:nvSpPr>
        <p:spPr>
          <a:xfrm>
            <a:off x="8548900" y="4256212"/>
            <a:ext cx="3172800" cy="1944000"/>
          </a:xfrm>
        </p:spPr>
        <p:txBody>
          <a:bodyPr/>
          <a:lstStyle>
            <a:lvl1pPr>
              <a:spcAft>
                <a:spcPts val="0"/>
              </a:spcAft>
              <a:defRPr b="1"/>
            </a:lvl1pPr>
            <a:lvl2pPr>
              <a:spcAft>
                <a:spcPts val="0"/>
              </a:spcAft>
              <a:defRPr b="0"/>
            </a:lvl2pPr>
          </a:lstStyle>
          <a:p>
            <a:pPr lvl="0"/>
            <a:r>
              <a:rPr lang="en-US" noProof="0"/>
              <a:t>Click to edit Master text styles</a:t>
            </a:r>
          </a:p>
          <a:p>
            <a:pPr lvl="1"/>
            <a:r>
              <a:rPr lang="en-US" noProof="0"/>
              <a:t>Second level</a:t>
            </a:r>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75099646"/>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En blanco">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EE852528-6CD6-FC4E-A108-ADC5B827DCA7}"/>
              </a:ext>
            </a:extLst>
          </p:cNvPr>
          <p:cNvSpPr/>
          <p:nvPr/>
        </p:nvSpPr>
        <p:spPr bwMode="auto">
          <a:xfrm>
            <a:off x="1587" y="5664200"/>
            <a:ext cx="12188825" cy="786679"/>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56" name="Grupo 55" title="Megáfono">
            <a:extLst>
              <a:ext uri="{FF2B5EF4-FFF2-40B4-BE49-F238E27FC236}">
                <a16:creationId xmlns:a16="http://schemas.microsoft.com/office/drawing/2014/main" id="{A57AF911-B45C-0645-9306-FB4C59B7BE32}"/>
              </a:ext>
            </a:extLst>
          </p:cNvPr>
          <p:cNvGrpSpPr/>
          <p:nvPr userDrawn="1"/>
        </p:nvGrpSpPr>
        <p:grpSpPr>
          <a:xfrm>
            <a:off x="2667000" y="628650"/>
            <a:ext cx="5943817" cy="5486402"/>
            <a:chOff x="2667000" y="628650"/>
            <a:chExt cx="5943817" cy="5486402"/>
          </a:xfrm>
        </p:grpSpPr>
        <p:grpSp>
          <p:nvGrpSpPr>
            <p:cNvPr id="9" name="Grupo 82">
              <a:extLst>
                <a:ext uri="{FF2B5EF4-FFF2-40B4-BE49-F238E27FC236}">
                  <a16:creationId xmlns:a16="http://schemas.microsoft.com/office/drawing/2014/main" id="{892B1603-81CE-E845-A7E9-D79D57AE8DDA}"/>
                </a:ext>
              </a:extLst>
            </p:cNvPr>
            <p:cNvGrpSpPr/>
            <p:nvPr userDrawn="1"/>
          </p:nvGrpSpPr>
          <p:grpSpPr>
            <a:xfrm>
              <a:off x="2667000" y="628650"/>
              <a:ext cx="5943817" cy="5486402"/>
              <a:chOff x="2665412" y="685800"/>
              <a:chExt cx="5943817" cy="5486402"/>
            </a:xfrm>
          </p:grpSpPr>
          <p:grpSp>
            <p:nvGrpSpPr>
              <p:cNvPr id="10" name="Grupo 32">
                <a:extLst>
                  <a:ext uri="{FF2B5EF4-FFF2-40B4-BE49-F238E27FC236}">
                    <a16:creationId xmlns:a16="http://schemas.microsoft.com/office/drawing/2014/main" id="{3A405A5B-18FC-0C4B-B080-911E11A4416C}"/>
                  </a:ext>
                </a:extLst>
              </p:cNvPr>
              <p:cNvGrpSpPr/>
              <p:nvPr/>
            </p:nvGrpSpPr>
            <p:grpSpPr>
              <a:xfrm>
                <a:off x="2784792" y="4006851"/>
                <a:ext cx="1630681" cy="2165351"/>
                <a:chOff x="2498725" y="4151313"/>
                <a:chExt cx="2038350" cy="2706688"/>
              </a:xfrm>
            </p:grpSpPr>
            <p:grpSp>
              <p:nvGrpSpPr>
                <p:cNvPr id="25" name="Grupo 31">
                  <a:extLst>
                    <a:ext uri="{FF2B5EF4-FFF2-40B4-BE49-F238E27FC236}">
                      <a16:creationId xmlns:a16="http://schemas.microsoft.com/office/drawing/2014/main" id="{E2F972BC-3529-6E4F-AE6F-BB94B204C582}"/>
                    </a:ext>
                  </a:extLst>
                </p:cNvPr>
                <p:cNvGrpSpPr/>
                <p:nvPr/>
              </p:nvGrpSpPr>
              <p:grpSpPr>
                <a:xfrm>
                  <a:off x="3544888" y="4208463"/>
                  <a:ext cx="862012" cy="911225"/>
                  <a:chOff x="3544888" y="4208463"/>
                  <a:chExt cx="862012" cy="911225"/>
                </a:xfrm>
              </p:grpSpPr>
              <p:sp>
                <p:nvSpPr>
                  <p:cNvPr id="36" name="Forma libre 5">
                    <a:extLst>
                      <a:ext uri="{FF2B5EF4-FFF2-40B4-BE49-F238E27FC236}">
                        <a16:creationId xmlns:a16="http://schemas.microsoft.com/office/drawing/2014/main"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7" name="Forma libre 6">
                    <a:extLst>
                      <a:ext uri="{FF2B5EF4-FFF2-40B4-BE49-F238E27FC236}">
                        <a16:creationId xmlns:a16="http://schemas.microsoft.com/office/drawing/2014/main"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26" name="Grupo 29">
                  <a:extLst>
                    <a:ext uri="{FF2B5EF4-FFF2-40B4-BE49-F238E27FC236}">
                      <a16:creationId xmlns:a16="http://schemas.microsoft.com/office/drawing/2014/main" id="{487B3913-8D62-414F-A9D0-D4FC8959CFC7}"/>
                    </a:ext>
                  </a:extLst>
                </p:cNvPr>
                <p:cNvGrpSpPr/>
                <p:nvPr/>
              </p:nvGrpSpPr>
              <p:grpSpPr>
                <a:xfrm>
                  <a:off x="2498725" y="4151313"/>
                  <a:ext cx="2038350" cy="2706688"/>
                  <a:chOff x="2498725" y="4151313"/>
                  <a:chExt cx="2038350" cy="2706688"/>
                </a:xfrm>
              </p:grpSpPr>
              <p:sp>
                <p:nvSpPr>
                  <p:cNvPr id="27" name="Forma libre 18">
                    <a:extLst>
                      <a:ext uri="{FF2B5EF4-FFF2-40B4-BE49-F238E27FC236}">
                        <a16:creationId xmlns:a16="http://schemas.microsoft.com/office/drawing/2014/main"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28" name="Grupo 23">
                    <a:extLst>
                      <a:ext uri="{FF2B5EF4-FFF2-40B4-BE49-F238E27FC236}">
                        <a16:creationId xmlns:a16="http://schemas.microsoft.com/office/drawing/2014/main" id="{B9774909-1F7B-9E44-A9D3-5AAA71D72D47}"/>
                      </a:ext>
                    </a:extLst>
                  </p:cNvPr>
                  <p:cNvGrpSpPr/>
                  <p:nvPr/>
                </p:nvGrpSpPr>
                <p:grpSpPr>
                  <a:xfrm>
                    <a:off x="2697163" y="5378112"/>
                    <a:ext cx="1003300" cy="1265576"/>
                    <a:chOff x="2697163" y="5378112"/>
                    <a:chExt cx="1003300" cy="1265576"/>
                  </a:xfrm>
                </p:grpSpPr>
                <p:sp>
                  <p:nvSpPr>
                    <p:cNvPr id="29" name="Forma libre 21">
                      <a:extLst>
                        <a:ext uri="{FF2B5EF4-FFF2-40B4-BE49-F238E27FC236}">
                          <a16:creationId xmlns:a16="http://schemas.microsoft.com/office/drawing/2014/main"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0" name="Forma libre 22">
                      <a:extLst>
                        <a:ext uri="{FF2B5EF4-FFF2-40B4-BE49-F238E27FC236}">
                          <a16:creationId xmlns:a16="http://schemas.microsoft.com/office/drawing/2014/main"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1" name="Forma libre 23">
                      <a:extLst>
                        <a:ext uri="{FF2B5EF4-FFF2-40B4-BE49-F238E27FC236}">
                          <a16:creationId xmlns:a16="http://schemas.microsoft.com/office/drawing/2014/main"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2" name="Forma libre 24">
                      <a:extLst>
                        <a:ext uri="{FF2B5EF4-FFF2-40B4-BE49-F238E27FC236}">
                          <a16:creationId xmlns:a16="http://schemas.microsoft.com/office/drawing/2014/main"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3" name="Forma libre 25">
                      <a:extLst>
                        <a:ext uri="{FF2B5EF4-FFF2-40B4-BE49-F238E27FC236}">
                          <a16:creationId xmlns:a16="http://schemas.microsoft.com/office/drawing/2014/main"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4" name="Forma libre 26">
                      <a:extLst>
                        <a:ext uri="{FF2B5EF4-FFF2-40B4-BE49-F238E27FC236}">
                          <a16:creationId xmlns:a16="http://schemas.microsoft.com/office/drawing/2014/main"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35" name="Forma libre 27">
                      <a:extLst>
                        <a:ext uri="{FF2B5EF4-FFF2-40B4-BE49-F238E27FC236}">
                          <a16:creationId xmlns:a16="http://schemas.microsoft.com/office/drawing/2014/main"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grpSp>
          <p:sp>
            <p:nvSpPr>
              <p:cNvPr id="11" name="Forma libre 7">
                <a:extLst>
                  <a:ext uri="{FF2B5EF4-FFF2-40B4-BE49-F238E27FC236}">
                    <a16:creationId xmlns:a16="http://schemas.microsoft.com/office/drawing/2014/main"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solidFill>
                    <a:schemeClr val="bg1"/>
                  </a:solidFill>
                </a:endParaRPr>
              </a:p>
            </p:txBody>
          </p:sp>
          <p:sp>
            <p:nvSpPr>
              <p:cNvPr id="12" name="Forma libre 10">
                <a:extLst>
                  <a:ext uri="{FF2B5EF4-FFF2-40B4-BE49-F238E27FC236}">
                    <a16:creationId xmlns:a16="http://schemas.microsoft.com/office/drawing/2014/main"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13" name="Forma libre 11">
                <a:extLst>
                  <a:ext uri="{FF2B5EF4-FFF2-40B4-BE49-F238E27FC236}">
                    <a16:creationId xmlns:a16="http://schemas.microsoft.com/office/drawing/2014/main"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grpSp>
            <p:nvGrpSpPr>
              <p:cNvPr id="14" name="Grupo 26">
                <a:extLst>
                  <a:ext uri="{FF2B5EF4-FFF2-40B4-BE49-F238E27FC236}">
                    <a16:creationId xmlns:a16="http://schemas.microsoft.com/office/drawing/2014/main" id="{E80247B8-DC54-0247-A4A2-7066FD8C1F74}"/>
                  </a:ext>
                </a:extLst>
              </p:cNvPr>
              <p:cNvGrpSpPr/>
              <p:nvPr/>
            </p:nvGrpSpPr>
            <p:grpSpPr>
              <a:xfrm>
                <a:off x="7829236" y="2818131"/>
                <a:ext cx="360681" cy="469900"/>
                <a:chOff x="8804275" y="2665413"/>
                <a:chExt cx="450850" cy="587375"/>
              </a:xfrm>
            </p:grpSpPr>
            <p:sp>
              <p:nvSpPr>
                <p:cNvPr id="23" name="Forma libre 12">
                  <a:extLst>
                    <a:ext uri="{FF2B5EF4-FFF2-40B4-BE49-F238E27FC236}">
                      <a16:creationId xmlns:a16="http://schemas.microsoft.com/office/drawing/2014/main"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es-MX" noProof="0"/>
                </a:p>
              </p:txBody>
            </p:sp>
            <p:sp>
              <p:nvSpPr>
                <p:cNvPr id="24" name="Elipse 23">
                  <a:extLst>
                    <a:ext uri="{FF2B5EF4-FFF2-40B4-BE49-F238E27FC236}">
                      <a16:creationId xmlns:a16="http://schemas.microsoft.com/office/drawing/2014/main"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15" name="Forma libre 14">
                <a:extLst>
                  <a:ext uri="{FF2B5EF4-FFF2-40B4-BE49-F238E27FC236}">
                    <a16:creationId xmlns:a16="http://schemas.microsoft.com/office/drawing/2014/main"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es-MX" noProof="0"/>
              </a:p>
            </p:txBody>
          </p:sp>
          <p:grpSp>
            <p:nvGrpSpPr>
              <p:cNvPr id="16" name="Grupo 33">
                <a:extLst>
                  <a:ext uri="{FF2B5EF4-FFF2-40B4-BE49-F238E27FC236}">
                    <a16:creationId xmlns:a16="http://schemas.microsoft.com/office/drawing/2014/main" id="{8F895849-03F1-BB45-812D-3628374F6927}"/>
                  </a:ext>
                </a:extLst>
              </p:cNvPr>
              <p:cNvGrpSpPr/>
              <p:nvPr/>
            </p:nvGrpSpPr>
            <p:grpSpPr>
              <a:xfrm>
                <a:off x="7696128" y="685800"/>
                <a:ext cx="913101" cy="4734561"/>
                <a:chOff x="8637892" y="0"/>
                <a:chExt cx="1141376" cy="5918200"/>
              </a:xfrm>
            </p:grpSpPr>
            <p:sp>
              <p:nvSpPr>
                <p:cNvPr id="20" name="Forma libre 13">
                  <a:extLst>
                    <a:ext uri="{FF2B5EF4-FFF2-40B4-BE49-F238E27FC236}">
                      <a16:creationId xmlns:a16="http://schemas.microsoft.com/office/drawing/2014/main"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1" name="Forma libre 14">
                  <a:extLst>
                    <a:ext uri="{FF2B5EF4-FFF2-40B4-BE49-F238E27FC236}">
                      <a16:creationId xmlns:a16="http://schemas.microsoft.com/office/drawing/2014/main"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22" name="Forma libre 15">
                  <a:extLst>
                    <a:ext uri="{FF2B5EF4-FFF2-40B4-BE49-F238E27FC236}">
                      <a16:creationId xmlns:a16="http://schemas.microsoft.com/office/drawing/2014/main"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nvGrpSpPr>
              <p:cNvPr id="17" name="Grupo 28">
                <a:extLst>
                  <a:ext uri="{FF2B5EF4-FFF2-40B4-BE49-F238E27FC236}">
                    <a16:creationId xmlns:a16="http://schemas.microsoft.com/office/drawing/2014/main" id="{E7A46FF9-4185-D944-A671-968F7953B843}"/>
                  </a:ext>
                </a:extLst>
              </p:cNvPr>
              <p:cNvGrpSpPr/>
              <p:nvPr/>
            </p:nvGrpSpPr>
            <p:grpSpPr>
              <a:xfrm>
                <a:off x="3113724" y="2080261"/>
                <a:ext cx="1475286" cy="1950720"/>
                <a:chOff x="2909888" y="1743075"/>
                <a:chExt cx="1844106" cy="2438400"/>
              </a:xfrm>
            </p:grpSpPr>
            <p:sp>
              <p:nvSpPr>
                <p:cNvPr id="18" name="Forma libre 19">
                  <a:extLst>
                    <a:ext uri="{FF2B5EF4-FFF2-40B4-BE49-F238E27FC236}">
                      <a16:creationId xmlns:a16="http://schemas.microsoft.com/office/drawing/2014/main"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19" name="Forma libre 20">
                  <a:extLst>
                    <a:ext uri="{FF2B5EF4-FFF2-40B4-BE49-F238E27FC236}">
                      <a16:creationId xmlns:a16="http://schemas.microsoft.com/office/drawing/2014/main"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es-MX" noProof="0"/>
                </a:p>
              </p:txBody>
            </p:sp>
          </p:grpSp>
        </p:grpSp>
        <p:sp>
          <p:nvSpPr>
            <p:cNvPr id="38" name="Forma libre 7">
              <a:extLst>
                <a:ext uri="{FF2B5EF4-FFF2-40B4-BE49-F238E27FC236}">
                  <a16:creationId xmlns:a16="http://schemas.microsoft.com/office/drawing/2014/main"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sp>
          <p:nvSpPr>
            <p:cNvPr id="39" name="Forma libre 7">
              <a:extLst>
                <a:ext uri="{FF2B5EF4-FFF2-40B4-BE49-F238E27FC236}">
                  <a16:creationId xmlns:a16="http://schemas.microsoft.com/office/drawing/2014/main"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es-MX" sz="1600" noProof="0"/>
            </a:p>
          </p:txBody>
        </p:sp>
      </p:grpSp>
      <p:grpSp>
        <p:nvGrpSpPr>
          <p:cNvPr id="40" name="Grupo 83" title="Ondas de sonido">
            <a:extLst>
              <a:ext uri="{FF2B5EF4-FFF2-40B4-BE49-F238E27FC236}">
                <a16:creationId xmlns:a16="http://schemas.microsoft.com/office/drawing/2014/main" id="{9EC39944-F5AA-6A42-AFC3-C32E0AA94784}"/>
              </a:ext>
            </a:extLst>
          </p:cNvPr>
          <p:cNvGrpSpPr/>
          <p:nvPr userDrawn="1"/>
        </p:nvGrpSpPr>
        <p:grpSpPr>
          <a:xfrm>
            <a:off x="8154988" y="304800"/>
            <a:ext cx="3657598" cy="5429250"/>
            <a:chOff x="4194176" y="1588"/>
            <a:chExt cx="2087562" cy="3714750"/>
          </a:xfrm>
        </p:grpSpPr>
        <p:sp>
          <p:nvSpPr>
            <p:cNvPr id="41" name="Forma libre 31">
              <a:extLst>
                <a:ext uri="{FF2B5EF4-FFF2-40B4-BE49-F238E27FC236}">
                  <a16:creationId xmlns:a16="http://schemas.microsoft.com/office/drawing/2014/main"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2" name="Forma libre 32">
              <a:extLst>
                <a:ext uri="{FF2B5EF4-FFF2-40B4-BE49-F238E27FC236}">
                  <a16:creationId xmlns:a16="http://schemas.microsoft.com/office/drawing/2014/main"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3" name="Forma libre 33">
              <a:extLst>
                <a:ext uri="{FF2B5EF4-FFF2-40B4-BE49-F238E27FC236}">
                  <a16:creationId xmlns:a16="http://schemas.microsoft.com/office/drawing/2014/main"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4" name="Forma libre 34">
              <a:extLst>
                <a:ext uri="{FF2B5EF4-FFF2-40B4-BE49-F238E27FC236}">
                  <a16:creationId xmlns:a16="http://schemas.microsoft.com/office/drawing/2014/main"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5" name="Forma libre 35">
              <a:extLst>
                <a:ext uri="{FF2B5EF4-FFF2-40B4-BE49-F238E27FC236}">
                  <a16:creationId xmlns:a16="http://schemas.microsoft.com/office/drawing/2014/main"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6" name="Forma libre 36">
              <a:extLst>
                <a:ext uri="{FF2B5EF4-FFF2-40B4-BE49-F238E27FC236}">
                  <a16:creationId xmlns:a16="http://schemas.microsoft.com/office/drawing/2014/main"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sp>
          <p:nvSpPr>
            <p:cNvPr id="47" name="Forma libre 37">
              <a:extLst>
                <a:ext uri="{FF2B5EF4-FFF2-40B4-BE49-F238E27FC236}">
                  <a16:creationId xmlns:a16="http://schemas.microsoft.com/office/drawing/2014/main"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es-MX" noProof="0"/>
            </a:p>
          </p:txBody>
        </p:sp>
      </p:grpSp>
      <p:sp>
        <p:nvSpPr>
          <p:cNvPr id="55" name="Marcador de texto 52">
            <a:extLst>
              <a:ext uri="{FF2B5EF4-FFF2-40B4-BE49-F238E27FC236}">
                <a16:creationId xmlns:a16="http://schemas.microsoft.com/office/drawing/2014/main" id="{3EE816DE-C17E-EE48-93B5-8035A440D7BC}"/>
              </a:ext>
            </a:extLst>
          </p:cNvPr>
          <p:cNvSpPr>
            <a:spLocks noGrp="1"/>
          </p:cNvSpPr>
          <p:nvPr>
            <p:ph type="body" sz="quarter" idx="13" hasCustomPrompt="1"/>
          </p:nvPr>
        </p:nvSpPr>
        <p:spPr>
          <a:xfrm>
            <a:off x="8740633" y="2542442"/>
            <a:ext cx="3222766" cy="1722876"/>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4" name="Marcador de texto 50">
            <a:extLst>
              <a:ext uri="{FF2B5EF4-FFF2-40B4-BE49-F238E27FC236}">
                <a16:creationId xmlns:a16="http://schemas.microsoft.com/office/drawing/2014/main" id="{84738C10-0489-024C-ADB1-E9F856A1381F}"/>
              </a:ext>
            </a:extLst>
          </p:cNvPr>
          <p:cNvSpPr>
            <a:spLocks noGrp="1"/>
          </p:cNvSpPr>
          <p:nvPr>
            <p:ph type="body" sz="quarter" idx="12" hasCustomPrompt="1"/>
          </p:nvPr>
        </p:nvSpPr>
        <p:spPr>
          <a:xfrm>
            <a:off x="8745260" y="2008783"/>
            <a:ext cx="3216385"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Mensaje aquí</a:t>
            </a:r>
          </a:p>
        </p:txBody>
      </p:sp>
      <p:sp>
        <p:nvSpPr>
          <p:cNvPr id="8" name="Autoforma 110" title="Flecha hacia la derecha">
            <a:extLst>
              <a:ext uri="{FF2B5EF4-FFF2-40B4-BE49-F238E27FC236}">
                <a16:creationId xmlns:a16="http://schemas.microsoft.com/office/drawing/2014/main" id="{8363DF69-F987-8E4F-93DA-41C1C2C1DD92}"/>
              </a:ext>
            </a:extLst>
          </p:cNvPr>
          <p:cNvSpPr>
            <a:spLocks noChangeArrowheads="1"/>
          </p:cNvSpPr>
          <p:nvPr userDrawn="1"/>
        </p:nvSpPr>
        <p:spPr bwMode="auto">
          <a:xfrm>
            <a:off x="304800" y="2076448"/>
            <a:ext cx="2294310"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es-MX" noProof="0"/>
          </a:p>
        </p:txBody>
      </p:sp>
      <p:sp>
        <p:nvSpPr>
          <p:cNvPr id="53" name="Marcador de texto 52">
            <a:extLst>
              <a:ext uri="{FF2B5EF4-FFF2-40B4-BE49-F238E27FC236}">
                <a16:creationId xmlns:a16="http://schemas.microsoft.com/office/drawing/2014/main" id="{206C9B51-CC04-1B4D-BD13-48326C4B8570}"/>
              </a:ext>
            </a:extLst>
          </p:cNvPr>
          <p:cNvSpPr>
            <a:spLocks noGrp="1"/>
          </p:cNvSpPr>
          <p:nvPr>
            <p:ph type="body" sz="quarter" idx="11" hasCustomPrompt="1"/>
          </p:nvPr>
        </p:nvSpPr>
        <p:spPr>
          <a:xfrm>
            <a:off x="301624" y="2884488"/>
            <a:ext cx="1603375" cy="715555"/>
          </a:xfrm>
          <a:prstGeom prst="rect">
            <a:avLst/>
          </a:prstGeom>
        </p:spPr>
        <p:txBody>
          <a:bodyPr rtlCol="0">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Editar estilos de texto del patrón</a:t>
            </a:r>
          </a:p>
        </p:txBody>
      </p:sp>
      <p:sp>
        <p:nvSpPr>
          <p:cNvPr id="51" name="Marcador de texto 50">
            <a:extLst>
              <a:ext uri="{FF2B5EF4-FFF2-40B4-BE49-F238E27FC236}">
                <a16:creationId xmlns:a16="http://schemas.microsoft.com/office/drawing/2014/main" id="{C72C86D6-3C50-A44E-9F17-45EEFA57732B}"/>
              </a:ext>
            </a:extLst>
          </p:cNvPr>
          <p:cNvSpPr>
            <a:spLocks noGrp="1"/>
          </p:cNvSpPr>
          <p:nvPr>
            <p:ph type="body" sz="quarter" idx="10" hasCustomPrompt="1"/>
          </p:nvPr>
        </p:nvSpPr>
        <p:spPr>
          <a:xfrm>
            <a:off x="304800" y="2350829"/>
            <a:ext cx="1600200" cy="445771"/>
          </a:xfrm>
          <a:prstGeom prst="rect">
            <a:avLst/>
          </a:prstGeom>
        </p:spPr>
        <p:txBody>
          <a:bodyPr rtlCol="0">
            <a:no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rtl="0"/>
            <a:r>
              <a:rPr lang="es-MX" noProof="0"/>
              <a:t>Entrada</a:t>
            </a:r>
          </a:p>
        </p:txBody>
      </p:sp>
      <p:sp>
        <p:nvSpPr>
          <p:cNvPr id="2" name="Título 1">
            <a:extLst>
              <a:ext uri="{FF2B5EF4-FFF2-40B4-BE49-F238E27FC236}">
                <a16:creationId xmlns:a16="http://schemas.microsoft.com/office/drawing/2014/main" id="{438CB74D-BC84-8D4C-BD3F-7F1FD5DC581A}"/>
              </a:ext>
            </a:extLst>
          </p:cNvPr>
          <p:cNvSpPr>
            <a:spLocks noGrp="1"/>
          </p:cNvSpPr>
          <p:nvPr>
            <p:ph type="title"/>
          </p:nvPr>
        </p:nvSpPr>
        <p:spPr>
          <a:xfrm>
            <a:off x="316864" y="344787"/>
            <a:ext cx="6326358" cy="586843"/>
          </a:xfrm>
          <a:prstGeom prst="rect">
            <a:avLst/>
          </a:prstGeom>
        </p:spPr>
        <p:txBody>
          <a:bodyPr rtlCol="0"/>
          <a:lstStyle>
            <a:lvl1pPr>
              <a:defRPr sz="3600">
                <a:solidFill>
                  <a:schemeClr val="tx1">
                    <a:lumMod val="50000"/>
                    <a:lumOff val="50000"/>
                  </a:schemeClr>
                </a:solidFill>
              </a:defRPr>
            </a:lvl1pPr>
          </a:lstStyle>
          <a:p>
            <a:pPr rtl="0"/>
            <a:r>
              <a:rPr lang="en-US" noProof="0"/>
              <a:t>Click to edit Master title style</a:t>
            </a:r>
            <a:endParaRPr lang="es-MX" noProof="0"/>
          </a:p>
        </p:txBody>
      </p:sp>
    </p:spTree>
    <p:extLst>
      <p:ext uri="{BB962C8B-B14F-4D97-AF65-F5344CB8AC3E}">
        <p14:creationId xmlns:p14="http://schemas.microsoft.com/office/powerpoint/2010/main" val="15290181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1_3 picture and text">
    <p:spTree>
      <p:nvGrpSpPr>
        <p:cNvPr id="1" name=""/>
        <p:cNvGrpSpPr/>
        <p:nvPr/>
      </p:nvGrpSpPr>
      <p:grpSpPr>
        <a:xfrm>
          <a:off x="0" y="0"/>
          <a:ext cx="0" cy="0"/>
          <a:chOff x="0" y="0"/>
          <a:chExt cx="0" cy="0"/>
        </a:xfrm>
      </p:grpSpPr>
      <p:sp>
        <p:nvSpPr>
          <p:cNvPr id="4" name="Picture Placeholder 7"/>
          <p:cNvSpPr>
            <a:spLocks noGrp="1"/>
          </p:cNvSpPr>
          <p:nvPr>
            <p:ph type="pic" sz="quarter" idx="13"/>
          </p:nvPr>
        </p:nvSpPr>
        <p:spPr>
          <a:xfrm>
            <a:off x="502920" y="1700213"/>
            <a:ext cx="3627438" cy="2052830"/>
          </a:xfrm>
        </p:spPr>
        <p:txBody>
          <a:bodyPr/>
          <a:lstStyle/>
          <a:p>
            <a:r>
              <a:rPr lang="en-US" noProof="0" dirty="0"/>
              <a:t>Click icon to add picture</a:t>
            </a:r>
          </a:p>
        </p:txBody>
      </p:sp>
      <p:sp>
        <p:nvSpPr>
          <p:cNvPr id="5" name="Picture Placeholder 7"/>
          <p:cNvSpPr>
            <a:spLocks noGrp="1"/>
          </p:cNvSpPr>
          <p:nvPr>
            <p:ph type="pic" sz="quarter" idx="14"/>
          </p:nvPr>
        </p:nvSpPr>
        <p:spPr>
          <a:xfrm>
            <a:off x="8082784" y="1700213"/>
            <a:ext cx="3639316" cy="2059099"/>
          </a:xfrm>
        </p:spPr>
        <p:txBody>
          <a:bodyPr/>
          <a:lstStyle/>
          <a:p>
            <a:r>
              <a:rPr lang="en-US" noProof="0" dirty="0"/>
              <a:t>Click icon to add picture</a:t>
            </a:r>
          </a:p>
        </p:txBody>
      </p:sp>
      <p:sp>
        <p:nvSpPr>
          <p:cNvPr id="6" name="Picture Placeholder 7"/>
          <p:cNvSpPr>
            <a:spLocks noGrp="1"/>
          </p:cNvSpPr>
          <p:nvPr>
            <p:ph type="pic" sz="quarter" idx="15"/>
          </p:nvPr>
        </p:nvSpPr>
        <p:spPr>
          <a:xfrm>
            <a:off x="4284188" y="1700212"/>
            <a:ext cx="3636962" cy="2057767"/>
          </a:xfrm>
        </p:spPr>
        <p:txBody>
          <a:bodyPr/>
          <a:lstStyle/>
          <a:p>
            <a:r>
              <a:rPr lang="en-US" noProof="0" dirty="0"/>
              <a:t>Click icon to add picture</a:t>
            </a:r>
          </a:p>
        </p:txBody>
      </p:sp>
      <p:sp>
        <p:nvSpPr>
          <p:cNvPr id="9" name="Text Placeholder 18"/>
          <p:cNvSpPr>
            <a:spLocks noGrp="1"/>
          </p:cNvSpPr>
          <p:nvPr>
            <p:ph idx="1" hasCustomPrompt="1"/>
          </p:nvPr>
        </p:nvSpPr>
        <p:spPr>
          <a:xfrm>
            <a:off x="502920" y="3832225"/>
            <a:ext cx="3627438" cy="2181440"/>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78313" y="3832224"/>
            <a:ext cx="3636962" cy="2186686"/>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82784" y="3832224"/>
            <a:ext cx="3639316" cy="2188101"/>
          </a:xfrm>
          <a:prstGeom prst="rect">
            <a:avLst/>
          </a:prstGeom>
        </p:spPr>
        <p:txBody>
          <a:bodyPr vert="horz" lIns="0" tIns="0" rIns="0" bIns="0" rtlCol="0">
            <a:no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Text Placeholder 8"/>
          <p:cNvSpPr>
            <a:spLocks noGrp="1"/>
          </p:cNvSpPr>
          <p:nvPr>
            <p:ph type="body" sz="quarter" idx="18"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518275477"/>
      </p:ext>
    </p:extLst>
  </p:cSld>
  <p:clrMapOvr>
    <a:masterClrMapping/>
  </p:clrMapOvr>
  <p:transition>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730620472"/>
      </p:ext>
    </p:extLst>
  </p:cSld>
  <p:clrMapOvr>
    <a:masterClrMapping/>
  </p:clrMapOvr>
  <p:transition>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1_Qualifications 2 x 1">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14" name="Text Placeholder 8"/>
          <p:cNvSpPr>
            <a:spLocks noGrp="1"/>
          </p:cNvSpPr>
          <p:nvPr>
            <p:ph type="body" sz="quarter" idx="17"/>
          </p:nvPr>
        </p:nvSpPr>
        <p:spPr>
          <a:xfrm>
            <a:off x="502920" y="1857892"/>
            <a:ext cx="5544000" cy="1695451"/>
          </a:xfrm>
        </p:spPr>
        <p:txBody>
          <a:bodyPr/>
          <a:lstStyle>
            <a:lvl1pPr>
              <a:spcAft>
                <a:spcPts val="1333"/>
              </a:spcAft>
              <a:defRPr b="1">
                <a:solidFill>
                  <a:schemeClr val="accent1"/>
                </a:solidFill>
                <a:latin typeface="+mj-lt"/>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Text Placeholder 8"/>
          <p:cNvSpPr>
            <a:spLocks noGrp="1"/>
          </p:cNvSpPr>
          <p:nvPr>
            <p:ph type="body" sz="quarter" idx="21"/>
          </p:nvPr>
        </p:nvSpPr>
        <p:spPr>
          <a:xfrm>
            <a:off x="6177462" y="1857892"/>
            <a:ext cx="5544000" cy="1695451"/>
          </a:xfrm>
        </p:spPr>
        <p:txBody>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7" name="Rectangle 16"/>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8" name="Rectangle 17"/>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9" name="Picture Placeholder 29"/>
          <p:cNvSpPr>
            <a:spLocks noGrp="1"/>
          </p:cNvSpPr>
          <p:nvPr>
            <p:ph type="pic" sz="quarter" idx="20" hasCustomPrompt="1"/>
          </p:nvPr>
        </p:nvSpPr>
        <p:spPr>
          <a:xfrm>
            <a:off x="10467635" y="1857892"/>
            <a:ext cx="1244161"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20" name="Picture Placeholder 29"/>
          <p:cNvSpPr>
            <a:spLocks noGrp="1"/>
          </p:cNvSpPr>
          <p:nvPr>
            <p:ph type="pic" sz="quarter" idx="19" hasCustomPrompt="1"/>
          </p:nvPr>
        </p:nvSpPr>
        <p:spPr>
          <a:xfrm>
            <a:off x="4734795" y="1863917"/>
            <a:ext cx="1244906" cy="549275"/>
          </a:xfrm>
        </p:spPr>
        <p:txBody>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Tree>
    <p:extLst>
      <p:ext uri="{BB962C8B-B14F-4D97-AF65-F5344CB8AC3E}">
        <p14:creationId xmlns:p14="http://schemas.microsoft.com/office/powerpoint/2010/main" val="1946640858"/>
      </p:ext>
    </p:extLst>
  </p:cSld>
  <p:clrMapOvr>
    <a:masterClrMapping/>
  </p:clrMapOvr>
  <p:transition>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1_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2920"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177462" y="1857892"/>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Rectangle 3"/>
          <p:cNvSpPr/>
          <p:nvPr userDrawn="1"/>
        </p:nvSpPr>
        <p:spPr>
          <a:xfrm>
            <a:off x="502920"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5" name="Rectangle 4"/>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7" name="Picture Placeholder 29"/>
          <p:cNvSpPr>
            <a:spLocks noGrp="1"/>
          </p:cNvSpPr>
          <p:nvPr>
            <p:ph type="pic" sz="quarter" idx="20" hasCustomPrompt="1"/>
          </p:nvPr>
        </p:nvSpPr>
        <p:spPr>
          <a:xfrm>
            <a:off x="10467635" y="1857892"/>
            <a:ext cx="1244161"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0" name="Text Placeholder 8"/>
          <p:cNvSpPr>
            <a:spLocks noGrp="1"/>
          </p:cNvSpPr>
          <p:nvPr>
            <p:ph type="body" sz="quarter" idx="22"/>
          </p:nvPr>
        </p:nvSpPr>
        <p:spPr>
          <a:xfrm>
            <a:off x="50292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23"/>
          </p:nvPr>
        </p:nvSpPr>
        <p:spPr>
          <a:xfrm>
            <a:off x="6177460" y="4249681"/>
            <a:ext cx="5544000" cy="1695451"/>
          </a:xfrm>
        </p:spPr>
        <p:txBody>
          <a:bodyPr>
            <a:noAutofit/>
          </a:bodyPr>
          <a:lstStyle>
            <a:lvl1pPr>
              <a:spcAft>
                <a:spcPts val="1333"/>
              </a:spcAft>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Rectangle 11"/>
          <p:cNvSpPr/>
          <p:nvPr userDrawn="1"/>
        </p:nvSpPr>
        <p:spPr>
          <a:xfrm>
            <a:off x="502920"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3" name="Rectangle 12"/>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4" name="Picture Placeholder 29"/>
          <p:cNvSpPr>
            <a:spLocks noGrp="1"/>
          </p:cNvSpPr>
          <p:nvPr>
            <p:ph type="pic" sz="quarter" idx="24" hasCustomPrompt="1"/>
          </p:nvPr>
        </p:nvSpPr>
        <p:spPr>
          <a:xfrm>
            <a:off x="4700436" y="4249683"/>
            <a:ext cx="127491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5" name="Picture Placeholder 29"/>
          <p:cNvSpPr>
            <a:spLocks noGrp="1"/>
          </p:cNvSpPr>
          <p:nvPr>
            <p:ph type="pic" sz="quarter" idx="25" hasCustomPrompt="1"/>
          </p:nvPr>
        </p:nvSpPr>
        <p:spPr>
          <a:xfrm>
            <a:off x="10459036" y="4248209"/>
            <a:ext cx="1244160"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7" name="Picture Placeholder 29"/>
          <p:cNvSpPr>
            <a:spLocks noGrp="1"/>
          </p:cNvSpPr>
          <p:nvPr>
            <p:ph type="pic" sz="quarter" idx="19" hasCustomPrompt="1"/>
          </p:nvPr>
        </p:nvSpPr>
        <p:spPr>
          <a:xfrm>
            <a:off x="4734795" y="1863917"/>
            <a:ext cx="1244906" cy="549275"/>
          </a:xfrm>
        </p:spPr>
        <p:txBody>
          <a:bodyPr>
            <a:noAutofit/>
          </a:bodyPr>
          <a:lstStyle>
            <a:lvl1pPr marL="0" marR="0" indent="0" algn="l" defTabSz="1219170" rtl="0" eaLnBrk="1" fontAlgn="auto" latinLnBrk="0" hangingPunct="1">
              <a:lnSpc>
                <a:spcPct val="100000"/>
              </a:lnSpc>
              <a:spcBef>
                <a:spcPts val="0"/>
              </a:spcBef>
              <a:spcAft>
                <a:spcPts val="1333"/>
              </a:spcAft>
              <a:buClrTx/>
              <a:buSzTx/>
              <a:buFont typeface="Arial" panose="020B0604020202020204" pitchFamily="34" charset="0"/>
              <a:buNone/>
              <a:tabLst/>
              <a:defRPr sz="1200"/>
            </a:lvl1pPr>
          </a:lstStyle>
          <a:p>
            <a:pPr>
              <a:spcBef>
                <a:spcPct val="0"/>
              </a:spcBef>
            </a:pPr>
            <a:r>
              <a:rPr lang="en-US" sz="1600" noProof="0" dirty="0">
                <a:solidFill>
                  <a:schemeClr val="bg1"/>
                </a:solidFill>
              </a:rPr>
              <a:t>Co-brand</a:t>
            </a:r>
            <a:br>
              <a:rPr lang="en-US" sz="1600" noProof="0" dirty="0">
                <a:solidFill>
                  <a:schemeClr val="bg1"/>
                </a:solidFill>
              </a:rPr>
            </a:br>
            <a:r>
              <a:rPr lang="en-US" sz="1600" noProof="0" dirty="0">
                <a:solidFill>
                  <a:schemeClr val="bg1"/>
                </a:solidFill>
              </a:rPr>
              <a:t>Logo</a:t>
            </a:r>
          </a:p>
          <a:p>
            <a:endParaRPr lang="en-US" noProof="0" dirty="0"/>
          </a:p>
        </p:txBody>
      </p:sp>
      <p:sp>
        <p:nvSpPr>
          <p:cNvPr id="1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1295756449"/>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1_3 column green line">
    <p:spTree>
      <p:nvGrpSpPr>
        <p:cNvPr id="1" name=""/>
        <p:cNvGrpSpPr/>
        <p:nvPr/>
      </p:nvGrpSpPr>
      <p:grpSpPr>
        <a:xfrm>
          <a:off x="0" y="0"/>
          <a:ext cx="0" cy="0"/>
          <a:chOff x="0" y="0"/>
          <a:chExt cx="0" cy="0"/>
        </a:xfrm>
      </p:grpSpPr>
      <p:sp>
        <p:nvSpPr>
          <p:cNvPr id="4" name="Rectangle 3"/>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5" name="Rectangle 4"/>
          <p:cNvSpPr/>
          <p:nvPr userDrawn="1"/>
        </p:nvSpPr>
        <p:spPr>
          <a:xfrm>
            <a:off x="50292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6" name="Rectangle 5"/>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7" name="Text Placeholder 8"/>
          <p:cNvSpPr>
            <a:spLocks noGrp="1"/>
          </p:cNvSpPr>
          <p:nvPr>
            <p:ph type="body" sz="quarter" idx="17"/>
          </p:nvPr>
        </p:nvSpPr>
        <p:spPr>
          <a:xfrm>
            <a:off x="4278313" y="1851441"/>
            <a:ext cx="3636962"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2920" y="1851441"/>
            <a:ext cx="3627438"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093075" y="1851441"/>
            <a:ext cx="3629025" cy="3845755"/>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2"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86497574"/>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1_4 column icon">
    <p:spTree>
      <p:nvGrpSpPr>
        <p:cNvPr id="1" name=""/>
        <p:cNvGrpSpPr/>
        <p:nvPr/>
      </p:nvGrpSpPr>
      <p:grpSpPr>
        <a:xfrm>
          <a:off x="0" y="0"/>
          <a:ext cx="0" cy="0"/>
          <a:chOff x="0" y="0"/>
          <a:chExt cx="0" cy="0"/>
        </a:xfrm>
      </p:grpSpPr>
      <p:sp>
        <p:nvSpPr>
          <p:cNvPr id="4" name="Text Placeholder 8"/>
          <p:cNvSpPr>
            <a:spLocks noGrp="1"/>
          </p:cNvSpPr>
          <p:nvPr>
            <p:ph type="body" sz="quarter" idx="17"/>
          </p:nvPr>
        </p:nvSpPr>
        <p:spPr>
          <a:xfrm>
            <a:off x="50292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130100"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56633"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43366" y="2556000"/>
            <a:ext cx="2592000" cy="3394800"/>
          </a:xfrm>
        </p:spPr>
        <p:txBody>
          <a:bodyPr/>
          <a:lstStyle>
            <a:lvl1pPr>
              <a:defRPr b="1">
                <a:solidFill>
                  <a:schemeClr val="accent1"/>
                </a:solidFill>
              </a:defRPr>
            </a:lvl1pPr>
            <a:lvl2pPr>
              <a:spcAft>
                <a:spcPts val="1333"/>
              </a:spcAft>
              <a:defRPr/>
            </a:lvl2pPr>
            <a:lvl3pPr marL="0" indent="0">
              <a:spcAft>
                <a:spcPts val="1333"/>
              </a:spcAft>
              <a:buNone/>
              <a:defRPr/>
            </a:lvl3pPr>
            <a:lvl4pPr marL="235194" indent="-235194">
              <a:spcAft>
                <a:spcPts val="1333"/>
              </a:spcAft>
              <a:buFont typeface="Arial" panose="020B0604020202020204" pitchFamily="34" charset="0"/>
              <a:buChar char="•"/>
              <a:defRPr/>
            </a:lvl4pPr>
            <a:lvl5pPr marL="475188" indent="-235194">
              <a:spcAft>
                <a:spcPts val="1333"/>
              </a:spcAft>
              <a:defRPr baseline="0"/>
            </a:lvl5pPr>
            <a:lvl6pPr marL="475188" indent="-235194">
              <a:spcAft>
                <a:spcPts val="1333"/>
              </a:spcAft>
              <a:buFont typeface="Verdana" panose="020B0604030504040204" pitchFamily="34" charset="0"/>
              <a:buChar char="−"/>
              <a:defRPr/>
            </a:lvl6pPr>
            <a:lvl7pPr marL="475188" indent="-235194">
              <a:spcAft>
                <a:spcPts val="1333"/>
              </a:spcAft>
              <a:defRPr/>
            </a:lvl7pPr>
            <a:lvl8pPr marL="475188" indent="-235194">
              <a:spcAft>
                <a:spcPts val="1333"/>
              </a:spcAft>
              <a:defRPr/>
            </a:lvl8pPr>
            <a:lvl9pPr marL="475188" indent="-235194">
              <a:spcAft>
                <a:spcPts val="1333"/>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097348657"/>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1_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502920" y="1665817"/>
            <a:ext cx="553773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2478510120"/>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502920" y="320040"/>
            <a:ext cx="11252200" cy="6985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423271614"/>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lvl1pPr>
          </a:lstStyle>
          <a:p>
            <a:pPr lvl="0"/>
            <a:r>
              <a:rPr lang="en-US"/>
              <a:t>Click to edit Master text styles</a:t>
            </a:r>
          </a:p>
        </p:txBody>
      </p:sp>
      <p:grpSp>
        <p:nvGrpSpPr>
          <p:cNvPr id="16" name="Group 15">
            <a:extLst>
              <a:ext uri="{FF2B5EF4-FFF2-40B4-BE49-F238E27FC236}">
                <a16:creationId xmlns:a16="http://schemas.microsoft.com/office/drawing/2014/main" id="{3D477EA3-26AE-43C0-AB9F-D946E74A41CD}"/>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17" name="Oval 5">
              <a:extLst>
                <a:ext uri="{FF2B5EF4-FFF2-40B4-BE49-F238E27FC236}">
                  <a16:creationId xmlns:a16="http://schemas.microsoft.com/office/drawing/2014/main" id="{A1A2BB35-B8B3-422F-A495-1EAC6D62E1A8}"/>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8" name="Freeform 6">
              <a:extLst>
                <a:ext uri="{FF2B5EF4-FFF2-40B4-BE49-F238E27FC236}">
                  <a16:creationId xmlns:a16="http://schemas.microsoft.com/office/drawing/2014/main" id="{F94CAF7A-8D5E-42C0-B151-E5F48497DD2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9" name="Rectangle 7">
              <a:extLst>
                <a:ext uri="{FF2B5EF4-FFF2-40B4-BE49-F238E27FC236}">
                  <a16:creationId xmlns:a16="http://schemas.microsoft.com/office/drawing/2014/main" id="{E3437AE1-1B20-45D8-BB56-1CD769A48D42}"/>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8">
              <a:extLst>
                <a:ext uri="{FF2B5EF4-FFF2-40B4-BE49-F238E27FC236}">
                  <a16:creationId xmlns:a16="http://schemas.microsoft.com/office/drawing/2014/main" id="{C87ED61C-29A0-4841-8AD7-EDF64EC0F719}"/>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9">
              <a:extLst>
                <a:ext uri="{FF2B5EF4-FFF2-40B4-BE49-F238E27FC236}">
                  <a16:creationId xmlns:a16="http://schemas.microsoft.com/office/drawing/2014/main" id="{82035582-8257-40DB-9F14-F2F22BDBBE4E}"/>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10">
              <a:extLst>
                <a:ext uri="{FF2B5EF4-FFF2-40B4-BE49-F238E27FC236}">
                  <a16:creationId xmlns:a16="http://schemas.microsoft.com/office/drawing/2014/main" id="{36839732-0240-48CA-BF6F-F9430D4491BC}"/>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11">
              <a:extLst>
                <a:ext uri="{FF2B5EF4-FFF2-40B4-BE49-F238E27FC236}">
                  <a16:creationId xmlns:a16="http://schemas.microsoft.com/office/drawing/2014/main" id="{4FB25319-33E0-467D-8A99-E977517BC9A7}"/>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Freeform 12">
              <a:extLst>
                <a:ext uri="{FF2B5EF4-FFF2-40B4-BE49-F238E27FC236}">
                  <a16:creationId xmlns:a16="http://schemas.microsoft.com/office/drawing/2014/main" id="{3BDC68C9-014D-4369-AB15-A89162B10D67}"/>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3">
              <a:extLst>
                <a:ext uri="{FF2B5EF4-FFF2-40B4-BE49-F238E27FC236}">
                  <a16:creationId xmlns:a16="http://schemas.microsoft.com/office/drawing/2014/main" id="{DFD1F96B-2A23-478E-A765-F72B99EE5E15}"/>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4">
              <a:extLst>
                <a:ext uri="{FF2B5EF4-FFF2-40B4-BE49-F238E27FC236}">
                  <a16:creationId xmlns:a16="http://schemas.microsoft.com/office/drawing/2014/main" id="{7FFB714F-755C-4240-AC11-EE9E1A9B0E1C}"/>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58472199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p:cSld name="1_End slide">
    <p:bg>
      <p:bgPr>
        <a:solidFill>
          <a:schemeClr val="tx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2" y="4211955"/>
            <a:ext cx="8528936" cy="2169796"/>
          </a:xfrm>
        </p:spPr>
        <p:txBody>
          <a:bodyPr anchor="b" anchorCtr="0"/>
          <a:lstStyle>
            <a:lvl1pPr>
              <a:lnSpc>
                <a:spcPct val="100000"/>
              </a:lnSpc>
              <a:spcAft>
                <a:spcPts val="600"/>
              </a:spcAft>
              <a:defRPr sz="900">
                <a:solidFill>
                  <a:schemeClr val="bg1"/>
                </a:solidFill>
              </a:defRPr>
            </a:lvl1pPr>
          </a:lstStyle>
          <a:p>
            <a:pPr lvl="0"/>
            <a:r>
              <a:rPr lang="en-US"/>
              <a:t>Click to edit Master text styles</a:t>
            </a:r>
          </a:p>
        </p:txBody>
      </p:sp>
      <p:sp>
        <p:nvSpPr>
          <p:cNvPr id="3" name="Picture Placeholder 2"/>
          <p:cNvSpPr>
            <a:spLocks noGrp="1"/>
          </p:cNvSpPr>
          <p:nvPr>
            <p:ph type="pic" sz="quarter" idx="14" hasCustomPrompt="1"/>
          </p:nvPr>
        </p:nvSpPr>
        <p:spPr>
          <a:xfrm>
            <a:off x="9370847" y="4211955"/>
            <a:ext cx="2319503" cy="1725448"/>
          </a:xfrm>
        </p:spPr>
        <p:txBody>
          <a:bodyPr anchor="ctr" anchorCtr="0"/>
          <a:lstStyle>
            <a:lvl1pPr algn="ctr">
              <a:defRPr sz="900">
                <a:solidFill>
                  <a:schemeClr val="bg1"/>
                </a:solidFill>
              </a:defRPr>
            </a:lvl1pPr>
          </a:lstStyle>
          <a:p>
            <a:r>
              <a:rPr lang="en-GB" sz="900" dirty="0"/>
              <a:t>Insert sponsorship mark here</a:t>
            </a:r>
            <a:endParaRPr lang="en-GB" dirty="0"/>
          </a:p>
        </p:txBody>
      </p:sp>
      <p:sp>
        <p:nvSpPr>
          <p:cNvPr id="8" name="Text Placeholder 7"/>
          <p:cNvSpPr>
            <a:spLocks noGrp="1"/>
          </p:cNvSpPr>
          <p:nvPr>
            <p:ph type="body" sz="quarter" idx="15"/>
          </p:nvPr>
        </p:nvSpPr>
        <p:spPr>
          <a:xfrm>
            <a:off x="9370850" y="6018028"/>
            <a:ext cx="2319501" cy="363722"/>
          </a:xfrm>
        </p:spPr>
        <p:txBody>
          <a:bodyPr anchor="b" anchorCtr="0"/>
          <a:lstStyle>
            <a:lvl1pPr>
              <a:lnSpc>
                <a:spcPct val="100000"/>
              </a:lnSpc>
              <a:defRPr sz="950">
                <a:solidFill>
                  <a:schemeClr val="bg1"/>
                </a:solidFill>
              </a:defRPr>
            </a:lvl1pPr>
          </a:lstStyle>
          <a:p>
            <a:pPr lvl="0"/>
            <a:r>
              <a:rPr lang="en-US"/>
              <a:t>Click to edit Master text styles</a:t>
            </a:r>
          </a:p>
        </p:txBody>
      </p:sp>
      <p:grpSp>
        <p:nvGrpSpPr>
          <p:cNvPr id="20" name="Group 19">
            <a:extLst>
              <a:ext uri="{FF2B5EF4-FFF2-40B4-BE49-F238E27FC236}">
                <a16:creationId xmlns:a16="http://schemas.microsoft.com/office/drawing/2014/main" id="{42709ED3-84FD-4AF8-92AD-CD005917B5F3}"/>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21" name="Oval 5">
              <a:extLst>
                <a:ext uri="{FF2B5EF4-FFF2-40B4-BE49-F238E27FC236}">
                  <a16:creationId xmlns:a16="http://schemas.microsoft.com/office/drawing/2014/main" id="{1F1E0114-F0A7-467B-8A1A-C9A59C2AA2E0}"/>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2" name="Freeform 6">
              <a:extLst>
                <a:ext uri="{FF2B5EF4-FFF2-40B4-BE49-F238E27FC236}">
                  <a16:creationId xmlns:a16="http://schemas.microsoft.com/office/drawing/2014/main" id="{A8FCE242-F1D4-4297-8428-C83E0124989A}"/>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3" name="Rectangle 7">
              <a:extLst>
                <a:ext uri="{FF2B5EF4-FFF2-40B4-BE49-F238E27FC236}">
                  <a16:creationId xmlns:a16="http://schemas.microsoft.com/office/drawing/2014/main" id="{597DD4B4-42AB-452A-A6D6-A8FD20B67557}"/>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4" name="Freeform 8">
              <a:extLst>
                <a:ext uri="{FF2B5EF4-FFF2-40B4-BE49-F238E27FC236}">
                  <a16:creationId xmlns:a16="http://schemas.microsoft.com/office/drawing/2014/main" id="{CAD1AAB6-7E99-4C8E-B4C5-BDE096522D2F}"/>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5" name="Rectangle 9">
              <a:extLst>
                <a:ext uri="{FF2B5EF4-FFF2-40B4-BE49-F238E27FC236}">
                  <a16:creationId xmlns:a16="http://schemas.microsoft.com/office/drawing/2014/main" id="{7910799C-DC81-4B0E-ADDD-5E686F39AF7D}"/>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6" name="Rectangle 10">
              <a:extLst>
                <a:ext uri="{FF2B5EF4-FFF2-40B4-BE49-F238E27FC236}">
                  <a16:creationId xmlns:a16="http://schemas.microsoft.com/office/drawing/2014/main" id="{199BCC0F-2DCD-4F3F-8BE6-577A494B1596}"/>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7" name="Freeform 11">
              <a:extLst>
                <a:ext uri="{FF2B5EF4-FFF2-40B4-BE49-F238E27FC236}">
                  <a16:creationId xmlns:a16="http://schemas.microsoft.com/office/drawing/2014/main" id="{5D7D2CB3-5327-4C8E-B736-C34180802BA5}"/>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8" name="Freeform 12">
              <a:extLst>
                <a:ext uri="{FF2B5EF4-FFF2-40B4-BE49-F238E27FC236}">
                  <a16:creationId xmlns:a16="http://schemas.microsoft.com/office/drawing/2014/main" id="{9A1B8BFD-4FD1-4E20-90DA-ED1431F44A41}"/>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29" name="Freeform 13">
              <a:extLst>
                <a:ext uri="{FF2B5EF4-FFF2-40B4-BE49-F238E27FC236}">
                  <a16:creationId xmlns:a16="http://schemas.microsoft.com/office/drawing/2014/main" id="{287FC850-A3B0-49E6-B45F-D82F1736743F}"/>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0" name="Freeform 14">
              <a:extLst>
                <a:ext uri="{FF2B5EF4-FFF2-40B4-BE49-F238E27FC236}">
                  <a16:creationId xmlns:a16="http://schemas.microsoft.com/office/drawing/2014/main" id="{03A54152-E7D9-47BA-81F0-736C9BC5E98D}"/>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959001689"/>
      </p:ext>
    </p:extLst>
  </p:cSld>
  <p:clrMapOvr>
    <a:masterClrMapping/>
  </p:clrMapOvr>
  <p:hf hdr="0" dt="0"/>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End slid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475325" y="4102100"/>
            <a:ext cx="8555263" cy="2197101"/>
          </a:xfrm>
        </p:spPr>
        <p:txBody>
          <a:bodyPr anchor="b" anchorCtr="0">
            <a:noAutofit/>
          </a:bodyPr>
          <a:lstStyle>
            <a:lvl1pPr>
              <a:lnSpc>
                <a:spcPct val="100000"/>
              </a:lnSpc>
              <a:spcAft>
                <a:spcPts val="800"/>
              </a:spcAft>
              <a:defRPr sz="900"/>
            </a:lvl1pPr>
          </a:lstStyle>
          <a:p>
            <a:pPr lvl="0"/>
            <a:r>
              <a:rPr lang="en-US" noProof="0"/>
              <a:t>Edit Master text styles</a:t>
            </a:r>
          </a:p>
        </p:txBody>
      </p:sp>
      <p:sp>
        <p:nvSpPr>
          <p:cNvPr id="3" name="Picture Placeholder 2"/>
          <p:cNvSpPr>
            <a:spLocks noGrp="1"/>
          </p:cNvSpPr>
          <p:nvPr>
            <p:ph type="pic" sz="quarter" idx="14" hasCustomPrompt="1"/>
          </p:nvPr>
        </p:nvSpPr>
        <p:spPr>
          <a:xfrm>
            <a:off x="9402597" y="4102100"/>
            <a:ext cx="2319503" cy="1725448"/>
          </a:xfrm>
        </p:spPr>
        <p:txBody>
          <a:bodyPr anchor="ctr" anchorCtr="0"/>
          <a:lstStyle>
            <a:lvl1pPr algn="ctr">
              <a:defRPr sz="1200"/>
            </a:lvl1pPr>
          </a:lstStyle>
          <a:p>
            <a:r>
              <a:rPr lang="en-US" sz="1200" noProof="0" dirty="0"/>
              <a:t>Insert sponsorship mark here</a:t>
            </a:r>
            <a:endParaRPr lang="en-US" noProof="0" dirty="0"/>
          </a:p>
        </p:txBody>
      </p:sp>
      <p:sp>
        <p:nvSpPr>
          <p:cNvPr id="8" name="Text Placeholder 7"/>
          <p:cNvSpPr>
            <a:spLocks noGrp="1"/>
          </p:cNvSpPr>
          <p:nvPr>
            <p:ph type="body" sz="quarter" idx="15"/>
          </p:nvPr>
        </p:nvSpPr>
        <p:spPr>
          <a:xfrm>
            <a:off x="9402598" y="5935479"/>
            <a:ext cx="2319501" cy="363723"/>
          </a:xfrm>
        </p:spPr>
        <p:txBody>
          <a:bodyPr anchor="b" anchorCtr="0"/>
          <a:lstStyle>
            <a:lvl1pPr>
              <a:lnSpc>
                <a:spcPct val="100000"/>
              </a:lnSpc>
              <a:defRPr sz="1267"/>
            </a:lvl1pPr>
          </a:lstStyle>
          <a:p>
            <a:pPr lvl="0"/>
            <a:r>
              <a:rPr lang="en-US" noProof="0"/>
              <a:t>Edit Master text styles</a:t>
            </a:r>
          </a:p>
        </p:txBody>
      </p:sp>
      <p:grpSp>
        <p:nvGrpSpPr>
          <p:cNvPr id="20" name="Group 19"/>
          <p:cNvGrpSpPr>
            <a:grpSpLocks noChangeAspect="1"/>
          </p:cNvGrpSpPr>
          <p:nvPr userDrawn="1"/>
        </p:nvGrpSpPr>
        <p:grpSpPr>
          <a:xfrm>
            <a:off x="475325" y="457200"/>
            <a:ext cx="1998000" cy="374400"/>
            <a:chOff x="398463" y="404813"/>
            <a:chExt cx="1627187" cy="307976"/>
          </a:xfrm>
          <a:solidFill>
            <a:schemeClr val="tx1"/>
          </a:solidFill>
        </p:grpSpPr>
        <p:sp>
          <p:nvSpPr>
            <p:cNvPr id="21"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2"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3"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4"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5"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6"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7"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8"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29"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sp>
          <p:nvSpPr>
            <p:cNvPr id="30"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a:solidFill>
                  <a:schemeClr val="bg1"/>
                </a:solidFill>
              </a:endParaRPr>
            </a:p>
          </p:txBody>
        </p:sp>
      </p:grpSp>
    </p:spTree>
    <p:extLst>
      <p:ext uri="{BB962C8B-B14F-4D97-AF65-F5344CB8AC3E}">
        <p14:creationId xmlns:p14="http://schemas.microsoft.com/office/powerpoint/2010/main" val="266553363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userDrawn="1">
  <p:cSld name="Título con texto o gráfico">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marL="0" indent="0">
              <a:buNone/>
              <a:defRPr b="0"/>
            </a:lvl1pPr>
            <a:lvl2pPr marL="215376" indent="-215376">
              <a:buFont typeface="Arial" pitchFamily="34" charset="0"/>
              <a:buChar char="•"/>
              <a:tabLst/>
              <a:defRPr/>
            </a:lvl2pPr>
            <a:lvl3pPr marL="215376" indent="-215376">
              <a:buFont typeface="Arial" pitchFamily="34" charset="0"/>
              <a:buChar char="•"/>
              <a:defRPr i="1"/>
            </a:lvl3pPr>
            <a:lvl4pPr marL="435879" indent="-220503">
              <a:buFont typeface="Arial" pitchFamily="34" charset="0"/>
              <a:buChar char="−"/>
              <a:defRPr i="0"/>
            </a:lvl4pPr>
            <a:lvl5pPr marL="651255" indent="-215376">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Title Placeholder 1"/>
          <p:cNvSpPr>
            <a:spLocks noGrp="1"/>
          </p:cNvSpPr>
          <p:nvPr>
            <p:ph type="title"/>
          </p:nvPr>
        </p:nvSpPr>
        <p:spPr>
          <a:xfrm>
            <a:off x="493484" y="295686"/>
            <a:ext cx="11184001" cy="469492"/>
          </a:xfrm>
          <a:prstGeom prst="rect">
            <a:avLst/>
          </a:prstGeom>
        </p:spPr>
        <p:txBody>
          <a:bodyPr/>
          <a:lstStyle/>
          <a:p>
            <a:r>
              <a:rPr lang="en-US"/>
              <a:t>Click to edit Master title style</a:t>
            </a:r>
            <a:endParaRPr lang="en-GB" dirty="0"/>
          </a:p>
        </p:txBody>
      </p:sp>
      <p:sp>
        <p:nvSpPr>
          <p:cNvPr id="17" name="Text Placeholder 8"/>
          <p:cNvSpPr>
            <a:spLocks noGrp="1"/>
          </p:cNvSpPr>
          <p:nvPr>
            <p:ph type="body" sz="quarter" idx="13"/>
          </p:nvPr>
        </p:nvSpPr>
        <p:spPr>
          <a:xfrm>
            <a:off x="493484" y="765175"/>
            <a:ext cx="11184001" cy="969282"/>
          </a:xfrm>
        </p:spPr>
        <p:txBody>
          <a:bodyPr>
            <a:normAutofit/>
          </a:bodyPr>
          <a:lstStyle>
            <a:lvl1pPr marL="0" indent="0">
              <a:buNone/>
              <a:defRPr sz="2423" b="0">
                <a:solidFill>
                  <a:schemeClr val="tx1">
                    <a:lumMod val="65000"/>
                    <a:lumOff val="35000"/>
                  </a:schemeClr>
                </a:solidFill>
              </a:defRPr>
            </a:lvl1pPr>
          </a:lstStyle>
          <a:p>
            <a:pPr lvl="0"/>
            <a:r>
              <a:rPr lang="en-US"/>
              <a:t>Click to edit Master text styles</a:t>
            </a:r>
          </a:p>
        </p:txBody>
      </p:sp>
    </p:spTree>
    <p:extLst>
      <p:ext uri="{BB962C8B-B14F-4D97-AF65-F5344CB8AC3E}">
        <p14:creationId xmlns:p14="http://schemas.microsoft.com/office/powerpoint/2010/main" val="663029599"/>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5000" b="0" i="0">
                <a:solidFill>
                  <a:schemeClr val="bg1"/>
                </a:solidFill>
                <a:latin typeface="Verdana"/>
                <a:cs typeface="Verdana"/>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650" b="0" i="0">
                <a:solidFill>
                  <a:schemeClr val="bg1"/>
                </a:solidFill>
                <a:latin typeface="Verdana"/>
                <a:cs typeface="Verdana"/>
              </a:defRPr>
            </a:lvl1pPr>
          </a:lstStyle>
          <a:p>
            <a:pPr marL="12700">
              <a:lnSpc>
                <a:spcPct val="100000"/>
              </a:lnSpc>
              <a:spcBef>
                <a:spcPts val="100"/>
              </a:spcBef>
            </a:pPr>
            <a:r>
              <a:rPr spc="-5" dirty="0"/>
              <a:t>© 2020 Deloitte Impuestos y Servicios Legales,</a:t>
            </a:r>
            <a:r>
              <a:rPr spc="10" dirty="0"/>
              <a:t> </a:t>
            </a:r>
            <a:r>
              <a:rPr spc="-5" dirty="0"/>
              <a:t>S.C.</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11/9/2022</a:t>
            </a:fld>
            <a:endParaRPr lang="en-US" dirty="0"/>
          </a:p>
        </p:txBody>
      </p:sp>
      <p:sp>
        <p:nvSpPr>
          <p:cNvPr id="7" name="Holder 7"/>
          <p:cNvSpPr>
            <a:spLocks noGrp="1"/>
          </p:cNvSpPr>
          <p:nvPr>
            <p:ph type="sldNum" sz="quarter" idx="7"/>
          </p:nvPr>
        </p:nvSpPr>
        <p:spPr/>
        <p:txBody>
          <a:bodyPr lIns="0" tIns="0" rIns="0" bIns="0"/>
          <a:lstStyle>
            <a:lvl1pPr>
              <a:defRPr sz="650" b="0" i="0">
                <a:solidFill>
                  <a:schemeClr val="bg1"/>
                </a:solidFill>
                <a:latin typeface="Verdana"/>
                <a:cs typeface="Verdana"/>
              </a:defRPr>
            </a:lvl1pPr>
          </a:lstStyle>
          <a:p>
            <a:pPr marL="38100">
              <a:lnSpc>
                <a:spcPct val="100000"/>
              </a:lnSpc>
              <a:spcBef>
                <a:spcPts val="100"/>
              </a:spcBef>
            </a:pPr>
            <a:fld id="{81D60167-4931-47E6-BA6A-407CBD079E47}" type="slidenum">
              <a:rPr spc="-5" dirty="0"/>
              <a:t>‹Nº›</a:t>
            </a:fld>
            <a:endParaRPr spc="-5" dirty="0"/>
          </a:p>
        </p:txBody>
      </p:sp>
    </p:spTree>
    <p:extLst>
      <p:ext uri="{BB962C8B-B14F-4D97-AF65-F5344CB8AC3E}">
        <p14:creationId xmlns:p14="http://schemas.microsoft.com/office/powerpoint/2010/main" val="361808921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1_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dirty="0"/>
              <a:t>Click icon to add picture</a:t>
            </a:r>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hasCustomPrompt="1"/>
          </p:nvPr>
        </p:nvSpPr>
        <p:spPr bwMode="gray">
          <a:xfrm>
            <a:off x="501651" y="5332396"/>
            <a:ext cx="4446269" cy="969496"/>
          </a:xfrm>
        </p:spPr>
        <p:txBody>
          <a:bodyPr anchor="b" anchorCtr="0">
            <a:sp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br>
              <a:rPr lang="en-US" noProof="0" dirty="0"/>
            </a:br>
            <a:br>
              <a:rPr lang="en-US" noProof="0" dirty="0"/>
            </a:br>
            <a:r>
              <a:rPr lang="en-US" noProof="0" dirty="0"/>
              <a:t>Click to edit Master title style</a:t>
            </a:r>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Edit Master text styles</a:t>
            </a:r>
          </a:p>
        </p:txBody>
      </p:sp>
    </p:spTree>
    <p:extLst>
      <p:ext uri="{BB962C8B-B14F-4D97-AF65-F5344CB8AC3E}">
        <p14:creationId xmlns:p14="http://schemas.microsoft.com/office/powerpoint/2010/main" val="1219552277"/>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2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dirty="0"/>
              <a:t>Click icon to add picture</a:t>
            </a:r>
          </a:p>
        </p:txBody>
      </p:sp>
      <p:grpSp>
        <p:nvGrpSpPr>
          <p:cNvPr id="18" name="Group 17">
            <a:extLst>
              <a:ext uri="{FF2B5EF4-FFF2-40B4-BE49-F238E27FC236}">
                <a16:creationId xmlns:a16="http://schemas.microsoft.com/office/drawing/2014/main" id="{2A695DEC-E9CB-4EE6-B6A0-35EA322D267E}"/>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30" name="Oval 5">
              <a:extLst>
                <a:ext uri="{FF2B5EF4-FFF2-40B4-BE49-F238E27FC236}">
                  <a16:creationId xmlns:a16="http://schemas.microsoft.com/office/drawing/2014/main" id="{156892DF-711C-4336-AEBF-762E1CB7CCD8}"/>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6">
              <a:extLst>
                <a:ext uri="{FF2B5EF4-FFF2-40B4-BE49-F238E27FC236}">
                  <a16:creationId xmlns:a16="http://schemas.microsoft.com/office/drawing/2014/main" id="{654BE607-CC12-452A-95BB-8AEB794BBEF6}"/>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7">
              <a:extLst>
                <a:ext uri="{FF2B5EF4-FFF2-40B4-BE49-F238E27FC236}">
                  <a16:creationId xmlns:a16="http://schemas.microsoft.com/office/drawing/2014/main" id="{AE06DD36-C381-4B3C-86D3-4123CCCA48EE}"/>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Freeform 8">
              <a:extLst>
                <a:ext uri="{FF2B5EF4-FFF2-40B4-BE49-F238E27FC236}">
                  <a16:creationId xmlns:a16="http://schemas.microsoft.com/office/drawing/2014/main" id="{20BC03DC-7852-47B1-9820-005DEBD76BF8}"/>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Rectangle 9">
              <a:extLst>
                <a:ext uri="{FF2B5EF4-FFF2-40B4-BE49-F238E27FC236}">
                  <a16:creationId xmlns:a16="http://schemas.microsoft.com/office/drawing/2014/main" id="{07652C2F-A141-4AB0-9E2F-202CA0F5FB93}"/>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10">
              <a:extLst>
                <a:ext uri="{FF2B5EF4-FFF2-40B4-BE49-F238E27FC236}">
                  <a16:creationId xmlns:a16="http://schemas.microsoft.com/office/drawing/2014/main" id="{5648F6A9-F4A7-4EA4-BEB8-6F1BB21E0FBB}"/>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1">
              <a:extLst>
                <a:ext uri="{FF2B5EF4-FFF2-40B4-BE49-F238E27FC236}">
                  <a16:creationId xmlns:a16="http://schemas.microsoft.com/office/drawing/2014/main" id="{1217BB3C-3B45-4FD5-A1F2-2A4B137E814A}"/>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2">
              <a:extLst>
                <a:ext uri="{FF2B5EF4-FFF2-40B4-BE49-F238E27FC236}">
                  <a16:creationId xmlns:a16="http://schemas.microsoft.com/office/drawing/2014/main" id="{2285CDEF-D8F9-4088-8EFE-11B02C6E1F4C}"/>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3">
              <a:extLst>
                <a:ext uri="{FF2B5EF4-FFF2-40B4-BE49-F238E27FC236}">
                  <a16:creationId xmlns:a16="http://schemas.microsoft.com/office/drawing/2014/main" id="{8B4FB454-2D1E-4839-87E0-3E961CBE461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4">
              <a:extLst>
                <a:ext uri="{FF2B5EF4-FFF2-40B4-BE49-F238E27FC236}">
                  <a16:creationId xmlns:a16="http://schemas.microsoft.com/office/drawing/2014/main" id="{95322F62-2CA7-4C72-BE20-8B93945A3273}"/>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0" name="Title 1">
            <a:extLst>
              <a:ext uri="{FF2B5EF4-FFF2-40B4-BE49-F238E27FC236}">
                <a16:creationId xmlns:a16="http://schemas.microsoft.com/office/drawing/2014/main" id="{D9B25E43-ACA5-4BFC-98CD-B96634D5AD4A}"/>
              </a:ext>
            </a:extLst>
          </p:cNvPr>
          <p:cNvSpPr>
            <a:spLocks noGrp="1"/>
          </p:cNvSpPr>
          <p:nvPr>
            <p:ph type="ctrTitle" hasCustomPrompt="1"/>
          </p:nvPr>
        </p:nvSpPr>
        <p:spPr bwMode="gray">
          <a:xfrm>
            <a:off x="501651" y="5332396"/>
            <a:ext cx="4446269" cy="969496"/>
          </a:xfrm>
        </p:spPr>
        <p:txBody>
          <a:bodyPr anchor="b" anchorCtr="0">
            <a:sp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br>
              <a:rPr lang="en-US" noProof="0" dirty="0"/>
            </a:br>
            <a:br>
              <a:rPr lang="en-US" noProof="0" dirty="0"/>
            </a:br>
            <a:r>
              <a:rPr lang="en-US" noProof="0" dirty="0"/>
              <a:t>Click to edit Master title style</a:t>
            </a:r>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Edit Master text styles</a:t>
            </a:r>
          </a:p>
        </p:txBody>
      </p:sp>
    </p:spTree>
    <p:extLst>
      <p:ext uri="{BB962C8B-B14F-4D97-AF65-F5344CB8AC3E}">
        <p14:creationId xmlns:p14="http://schemas.microsoft.com/office/powerpoint/2010/main" val="1411228748"/>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2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1" y="1705668"/>
            <a:ext cx="10418233" cy="1592403"/>
          </a:xfrm>
        </p:spPr>
        <p:txBody>
          <a:bodyPr anchor="b"/>
          <a:lstStyle>
            <a:lvl1pPr>
              <a:lnSpc>
                <a:spcPct val="95000"/>
              </a:lnSpc>
              <a:defRPr sz="3600" b="1">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541000" cy="1566532"/>
          </a:xfrm>
        </p:spPr>
        <p:txBody>
          <a:bodyPr lIns="0" tIns="0" rIns="0" bIns="0">
            <a:noAutofit/>
          </a:bodyPr>
          <a:lstStyle>
            <a:lvl1pPr marL="0" indent="0">
              <a:lnSpc>
                <a:spcPct val="95000"/>
              </a:lnSpc>
              <a:spcAft>
                <a:spcPts val="0"/>
              </a:spcAft>
              <a:buNone/>
              <a:defRPr sz="3600">
                <a:solidFill>
                  <a:schemeClr val="tx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Edit Master text styles</a:t>
            </a:r>
          </a:p>
        </p:txBody>
      </p:sp>
    </p:spTree>
    <p:extLst>
      <p:ext uri="{BB962C8B-B14F-4D97-AF65-F5344CB8AC3E}">
        <p14:creationId xmlns:p14="http://schemas.microsoft.com/office/powerpoint/2010/main" val="3297976163"/>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2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Edit Master text styles</a:t>
            </a:r>
          </a:p>
        </p:txBody>
      </p:sp>
    </p:spTree>
    <p:extLst>
      <p:ext uri="{BB962C8B-B14F-4D97-AF65-F5344CB8AC3E}">
        <p14:creationId xmlns:p14="http://schemas.microsoft.com/office/powerpoint/2010/main" val="52498554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p:cSld name="6_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946151" y="3193146"/>
            <a:ext cx="10541000"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dirty="0"/>
              <a:t>Click to edit Master title style</a:t>
            </a:r>
          </a:p>
        </p:txBody>
      </p:sp>
      <p:sp>
        <p:nvSpPr>
          <p:cNvPr id="3" name="Text Placeholder 2"/>
          <p:cNvSpPr>
            <a:spLocks noGrp="1"/>
          </p:cNvSpPr>
          <p:nvPr>
            <p:ph type="body" idx="1"/>
          </p:nvPr>
        </p:nvSpPr>
        <p:spPr bwMode="gray">
          <a:xfrm>
            <a:off x="949031" y="4910468"/>
            <a:ext cx="10541000" cy="1566532"/>
          </a:xfrm>
        </p:spPr>
        <p:txBody>
          <a:bodyPr lIns="0" tIns="0" rIns="0" bIns="0">
            <a:noAutofit/>
          </a:bodyPr>
          <a:lstStyle>
            <a:lvl1pPr marL="0" indent="0">
              <a:lnSpc>
                <a:spcPct val="95000"/>
              </a:lnSpc>
              <a:spcAft>
                <a:spcPts val="0"/>
              </a:spcAft>
              <a:buNone/>
              <a:defRPr sz="32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dirty="0"/>
              <a:t>Click to edit Master text styles</a:t>
            </a:r>
          </a:p>
        </p:txBody>
      </p:sp>
    </p:spTree>
    <p:extLst>
      <p:ext uri="{BB962C8B-B14F-4D97-AF65-F5344CB8AC3E}">
        <p14:creationId xmlns:p14="http://schemas.microsoft.com/office/powerpoint/2010/main" val="3940748910"/>
      </p:ext>
    </p:extLst>
  </p:cSld>
  <p:clrMapOvr>
    <a:masterClrMapping/>
  </p:clrMapOvr>
  <p:transition>
    <p:fade/>
  </p:transition>
  <p:hf sldNum="0" hdr="0" ftr="0" dt="0"/>
  <p:extLst>
    <p:ext uri="{DCECCB84-F9BA-43D5-87BE-67443E8EF086}">
      <p15:sldGuideLst xmlns:p15="http://schemas.microsoft.com/office/powerpoint/2012/main"/>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2_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dirty="0"/>
              <a:t>Click icon to add picture</a:t>
            </a:r>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2042698479"/>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_Key statement white">
    <p:bg>
      <p:bgRef idx="1001">
        <a:schemeClr val="bg1"/>
      </p:bgRef>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469900" y="1590675"/>
            <a:ext cx="9029604" cy="4708525"/>
          </a:xfrm>
          <a:prstGeom prst="rect">
            <a:avLst/>
          </a:prstGeom>
        </p:spPr>
        <p:txBody>
          <a:bodyPr>
            <a:noAutofit/>
          </a:bodyPr>
          <a:lstStyle>
            <a:lvl1pPr>
              <a:spcBef>
                <a:spcPts val="4800"/>
              </a:spcBef>
              <a:defRPr sz="3600">
                <a:solidFill>
                  <a:schemeClr val="tx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152426905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1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
        <p:nvSpPr>
          <p:cNvPr id="8" name="Text Placeholder 18"/>
          <p:cNvSpPr>
            <a:spLocks noGrp="1"/>
          </p:cNvSpPr>
          <p:nvPr>
            <p:ph idx="1"/>
          </p:nvPr>
        </p:nvSpPr>
        <p:spPr>
          <a:xfrm>
            <a:off x="502920" y="1665818"/>
            <a:ext cx="11252200" cy="4633383"/>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599304156"/>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3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501651" y="1665289"/>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2360364292"/>
      </p:ext>
    </p:extLst>
  </p:cSld>
  <p:clrMapOvr>
    <a:masterClrMapping/>
  </p:clrMapOvr>
  <p:transition>
    <p:fade/>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_3 chart">
    <p:spTree>
      <p:nvGrpSpPr>
        <p:cNvPr id="1" name=""/>
        <p:cNvGrpSpPr/>
        <p:nvPr/>
      </p:nvGrpSpPr>
      <p:grpSpPr>
        <a:xfrm>
          <a:off x="0" y="0"/>
          <a:ext cx="0" cy="0"/>
          <a:chOff x="0" y="0"/>
          <a:chExt cx="0" cy="0"/>
        </a:xfrm>
      </p:grpSpPr>
      <p:sp>
        <p:nvSpPr>
          <p:cNvPr id="17" name="Chart Placeholder 3"/>
          <p:cNvSpPr>
            <a:spLocks noGrp="1"/>
          </p:cNvSpPr>
          <p:nvPr>
            <p:ph type="chart" sz="quarter" idx="15"/>
          </p:nvPr>
        </p:nvSpPr>
        <p:spPr>
          <a:xfrm>
            <a:off x="502920" y="2051999"/>
            <a:ext cx="3600000" cy="3930791"/>
          </a:xfrm>
          <a:prstGeom prst="rect">
            <a:avLst/>
          </a:prstGeom>
        </p:spPr>
        <p:txBody>
          <a:bodyPr/>
          <a:lstStyle/>
          <a:p>
            <a:r>
              <a:rPr lang="en-US" noProof="0" dirty="0"/>
              <a:t>Click icon to add chart</a:t>
            </a:r>
          </a:p>
        </p:txBody>
      </p:sp>
      <p:sp>
        <p:nvSpPr>
          <p:cNvPr id="18" name="Text Placeholder 8"/>
          <p:cNvSpPr>
            <a:spLocks noGrp="1"/>
          </p:cNvSpPr>
          <p:nvPr>
            <p:ph type="body" sz="quarter" idx="18"/>
          </p:nvPr>
        </p:nvSpPr>
        <p:spPr>
          <a:xfrm>
            <a:off x="502920" y="1665289"/>
            <a:ext cx="3600000"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296000" y="2051998"/>
            <a:ext cx="3600000" cy="3930791"/>
          </a:xfrm>
          <a:prstGeom prst="rect">
            <a:avLst/>
          </a:prstGeom>
        </p:spPr>
        <p:txBody>
          <a:bodyPr/>
          <a:lstStyle/>
          <a:p>
            <a:r>
              <a:rPr lang="en-US" noProof="0" dirty="0"/>
              <a:t>Click icon to add chart</a:t>
            </a:r>
          </a:p>
        </p:txBody>
      </p:sp>
      <p:sp>
        <p:nvSpPr>
          <p:cNvPr id="8" name="Text Placeholder 8"/>
          <p:cNvSpPr>
            <a:spLocks noGrp="1"/>
          </p:cNvSpPr>
          <p:nvPr>
            <p:ph type="body" sz="quarter" idx="20"/>
          </p:nvPr>
        </p:nvSpPr>
        <p:spPr>
          <a:xfrm>
            <a:off x="4296003" y="1665288"/>
            <a:ext cx="3600000"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086960" y="2051999"/>
            <a:ext cx="3600000" cy="3930791"/>
          </a:xfrm>
          <a:prstGeom prst="rect">
            <a:avLst/>
          </a:prstGeom>
        </p:spPr>
        <p:txBody>
          <a:bodyPr/>
          <a:lstStyle/>
          <a:p>
            <a:r>
              <a:rPr lang="en-US" noProof="0" dirty="0"/>
              <a:t>Click icon to add chart</a:t>
            </a:r>
          </a:p>
        </p:txBody>
      </p:sp>
      <p:sp>
        <p:nvSpPr>
          <p:cNvPr id="10" name="Text Placeholder 8"/>
          <p:cNvSpPr>
            <a:spLocks noGrp="1"/>
          </p:cNvSpPr>
          <p:nvPr>
            <p:ph type="body" sz="quarter" idx="22"/>
          </p:nvPr>
        </p:nvSpPr>
        <p:spPr>
          <a:xfrm>
            <a:off x="8086959" y="1659145"/>
            <a:ext cx="3600000" cy="398256"/>
          </a:xfrm>
        </p:spPr>
        <p:txBody>
          <a:bodyPr/>
          <a:lstStyle/>
          <a:p>
            <a:pPr lvl="0"/>
            <a:r>
              <a:rPr lang="en-US" noProof="0"/>
              <a:t>Click to edit Master text styles</a:t>
            </a:r>
          </a:p>
        </p:txBody>
      </p:sp>
      <p:sp>
        <p:nvSpPr>
          <p:cNvPr id="11"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3"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1"/>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274491117"/>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1_2 columns of text">
    <p:spTree>
      <p:nvGrpSpPr>
        <p:cNvPr id="1" name=""/>
        <p:cNvGrpSpPr/>
        <p:nvPr/>
      </p:nvGrpSpPr>
      <p:grpSpPr>
        <a:xfrm>
          <a:off x="0" y="0"/>
          <a:ext cx="0" cy="0"/>
          <a:chOff x="0" y="0"/>
          <a:chExt cx="0" cy="0"/>
        </a:xfrm>
      </p:grpSpPr>
      <p:sp>
        <p:nvSpPr>
          <p:cNvPr id="13" name="Content Placeholder 3"/>
          <p:cNvSpPr>
            <a:spLocks noGrp="1"/>
          </p:cNvSpPr>
          <p:nvPr>
            <p:ph sz="quarter" idx="10"/>
          </p:nvPr>
        </p:nvSpPr>
        <p:spPr>
          <a:xfrm>
            <a:off x="502920" y="1665288"/>
            <a:ext cx="5328000" cy="4622507"/>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94100" y="1656000"/>
            <a:ext cx="5328000" cy="4631795"/>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121134820"/>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1_2 columns - large">
    <p:spTree>
      <p:nvGrpSpPr>
        <p:cNvPr id="1" name=""/>
        <p:cNvGrpSpPr/>
        <p:nvPr/>
      </p:nvGrpSpPr>
      <p:grpSpPr>
        <a:xfrm>
          <a:off x="0" y="0"/>
          <a:ext cx="0" cy="0"/>
          <a:chOff x="0" y="0"/>
          <a:chExt cx="0" cy="0"/>
        </a:xfrm>
      </p:grpSpPr>
      <p:sp>
        <p:nvSpPr>
          <p:cNvPr id="11" name="Content Placeholder 3"/>
          <p:cNvSpPr>
            <a:spLocks noGrp="1"/>
          </p:cNvSpPr>
          <p:nvPr>
            <p:ph sz="quarter" idx="10"/>
          </p:nvPr>
        </p:nvSpPr>
        <p:spPr>
          <a:xfrm>
            <a:off x="50292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94100" y="1665288"/>
            <a:ext cx="5328000" cy="4633912"/>
          </a:xfrm>
          <a:prstGeom prst="rect">
            <a:avLst/>
          </a:prstGeom>
        </p:spPr>
        <p:txBody>
          <a:bodyPr>
            <a:noAutofit/>
          </a:bodyPr>
          <a:lstStyle>
            <a:lvl1pPr>
              <a:tabLst>
                <a:tab pos="6705432" algn="r"/>
              </a:tabLst>
              <a:defRPr sz="1600"/>
            </a:lvl1pPr>
            <a:lvl2pPr>
              <a:tabLst>
                <a:tab pos="6705432" algn="r"/>
              </a:tabLst>
              <a:defRPr sz="1600"/>
            </a:lvl2pPr>
            <a:lvl3pPr>
              <a:tabLst>
                <a:tab pos="6705432" algn="r"/>
              </a:tabLst>
              <a:defRPr sz="1600"/>
            </a:lvl3pPr>
            <a:lvl4pPr>
              <a:tabLst>
                <a:tab pos="6705432" algn="r"/>
              </a:tabLst>
              <a:defRPr sz="1600"/>
            </a:lvl4pPr>
            <a:lvl5pPr>
              <a:tabLst>
                <a:tab pos="6705432" algn="r"/>
              </a:tabLst>
              <a:defRPr sz="1000" baseline="0"/>
            </a:lvl5pPr>
            <a:lvl6pPr>
              <a:defRPr sz="2133"/>
            </a:lvl6pPr>
            <a:lvl7pPr>
              <a:defRPr sz="2133"/>
            </a:lvl7pPr>
            <a:lvl8pPr>
              <a:defRPr sz="2133"/>
            </a:lvl8pPr>
            <a:lvl9pPr>
              <a:defRPr sz="2133"/>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921547762"/>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1_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2920" y="1665288"/>
            <a:ext cx="5480400" cy="4317502"/>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239584" y="2125013"/>
            <a:ext cx="5482516" cy="3857777"/>
          </a:xfrm>
        </p:spPr>
        <p:txBody>
          <a:bodyPr>
            <a:noAutofit/>
          </a:bodyPr>
          <a:lstStyle/>
          <a:p>
            <a:r>
              <a:rPr lang="en-US" noProof="0" dirty="0"/>
              <a:t>Click icon to add chart</a:t>
            </a:r>
          </a:p>
        </p:txBody>
      </p:sp>
      <p:sp>
        <p:nvSpPr>
          <p:cNvPr id="6" name="Text Placeholder 5"/>
          <p:cNvSpPr>
            <a:spLocks noGrp="1"/>
          </p:cNvSpPr>
          <p:nvPr>
            <p:ph type="body" sz="quarter" idx="22"/>
          </p:nvPr>
        </p:nvSpPr>
        <p:spPr>
          <a:xfrm>
            <a:off x="6239584" y="1655763"/>
            <a:ext cx="5482516" cy="420687"/>
          </a:xfrm>
        </p:spPr>
        <p:txBody>
          <a:bodyPr>
            <a:noAutofit/>
          </a:bodyPr>
          <a:lstStyle/>
          <a:p>
            <a:pPr lvl="0"/>
            <a:r>
              <a:rPr lang="en-US" noProof="0"/>
              <a:t>Click to edit Master text styles</a:t>
            </a:r>
          </a:p>
        </p:txBody>
      </p:sp>
      <p:sp>
        <p:nvSpPr>
          <p:cNvPr id="9"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2"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3239192436"/>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1_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239584" y="2125013"/>
            <a:ext cx="5482516" cy="3857777"/>
          </a:xfrm>
        </p:spPr>
        <p:txBody>
          <a:bodyPr>
            <a:noAutofit/>
          </a:bodyPr>
          <a:lstStyle/>
          <a:p>
            <a:r>
              <a:rPr lang="en-US" noProof="0" dirty="0"/>
              <a:t>Click icon to add chart</a:t>
            </a:r>
          </a:p>
        </p:txBody>
      </p:sp>
      <p:sp>
        <p:nvSpPr>
          <p:cNvPr id="6" name="Text Placeholder 5"/>
          <p:cNvSpPr>
            <a:spLocks noGrp="1"/>
          </p:cNvSpPr>
          <p:nvPr>
            <p:ph type="body" sz="quarter" idx="22"/>
          </p:nvPr>
        </p:nvSpPr>
        <p:spPr>
          <a:xfrm>
            <a:off x="6239585" y="1654028"/>
            <a:ext cx="5482516" cy="420687"/>
          </a:xfrm>
        </p:spPr>
        <p:txBody>
          <a:bodyPr>
            <a:noAutofit/>
          </a:bodyPr>
          <a:lstStyle/>
          <a:p>
            <a:pPr lvl="0"/>
            <a:r>
              <a:rPr lang="en-US" noProof="0"/>
              <a:t>Click to edit Master text styles</a:t>
            </a:r>
          </a:p>
        </p:txBody>
      </p:sp>
      <p:sp>
        <p:nvSpPr>
          <p:cNvPr id="9" name="Chart Placeholder 2"/>
          <p:cNvSpPr>
            <a:spLocks noGrp="1"/>
          </p:cNvSpPr>
          <p:nvPr>
            <p:ph type="chart" sz="quarter" idx="24"/>
          </p:nvPr>
        </p:nvSpPr>
        <p:spPr>
          <a:xfrm>
            <a:off x="502920" y="2125013"/>
            <a:ext cx="5482517" cy="3857777"/>
          </a:xfrm>
        </p:spPr>
        <p:txBody>
          <a:bodyPr>
            <a:noAutofit/>
          </a:bodyPr>
          <a:lstStyle/>
          <a:p>
            <a:r>
              <a:rPr lang="en-US" noProof="0" dirty="0"/>
              <a:t>Click icon to add chart</a:t>
            </a:r>
          </a:p>
        </p:txBody>
      </p:sp>
      <p:sp>
        <p:nvSpPr>
          <p:cNvPr id="12" name="Text Placeholder 5"/>
          <p:cNvSpPr>
            <a:spLocks noGrp="1"/>
          </p:cNvSpPr>
          <p:nvPr>
            <p:ph type="body" sz="quarter" idx="25"/>
          </p:nvPr>
        </p:nvSpPr>
        <p:spPr>
          <a:xfrm>
            <a:off x="502920" y="1665288"/>
            <a:ext cx="5534662" cy="409427"/>
          </a:xfrm>
        </p:spPr>
        <p:txBody>
          <a:bodyPr>
            <a:noAutofit/>
          </a:bodyPr>
          <a:lstStyle/>
          <a:p>
            <a:pPr lvl="0"/>
            <a:r>
              <a:rPr lang="en-US" noProof="0"/>
              <a:t>Click to edit Master text styles</a:t>
            </a:r>
          </a:p>
        </p:txBody>
      </p:sp>
      <p:sp>
        <p:nvSpPr>
          <p:cNvPr id="14" name="Text Placeholder 7"/>
          <p:cNvSpPr>
            <a:spLocks noGrp="1"/>
          </p:cNvSpPr>
          <p:nvPr>
            <p:ph type="body" sz="quarter" idx="23"/>
          </p:nvPr>
        </p:nvSpPr>
        <p:spPr>
          <a:xfrm>
            <a:off x="468000" y="5982790"/>
            <a:ext cx="11252201" cy="316411"/>
          </a:xfrm>
        </p:spPr>
        <p:txBody>
          <a:bodyPr>
            <a:noAutofit/>
          </a:bodyPr>
          <a:lstStyle>
            <a:lvl1pPr>
              <a:spcAft>
                <a:spcPts val="0"/>
              </a:spcAft>
              <a:defRPr sz="900"/>
            </a:lvl1pPr>
          </a:lstStyle>
          <a:p>
            <a:pPr lvl="0"/>
            <a:r>
              <a:rPr lang="en-US" noProof="0"/>
              <a:t>Click to edit Master text styles</a:t>
            </a:r>
          </a:p>
        </p:txBody>
      </p:sp>
      <p:sp>
        <p:nvSpPr>
          <p:cNvPr id="16"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7"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100"/>
            </a:lvl1pPr>
          </a:lstStyle>
          <a:p>
            <a:r>
              <a:rPr lang="en-US" noProof="0"/>
              <a:t>Click to edit Master title style</a:t>
            </a:r>
            <a:endParaRPr lang="en-US" noProof="0" dirty="0"/>
          </a:p>
        </p:txBody>
      </p:sp>
    </p:spTree>
    <p:extLst>
      <p:ext uri="{BB962C8B-B14F-4D97-AF65-F5344CB8AC3E}">
        <p14:creationId xmlns:p14="http://schemas.microsoft.com/office/powerpoint/2010/main" val="4243997609"/>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_Título con texto o gráfico">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marL="0" indent="0">
              <a:buNone/>
              <a:defRPr b="0"/>
            </a:lvl1pPr>
            <a:lvl2pPr marL="197354" indent="-197354">
              <a:buFont typeface="Arial" pitchFamily="34" charset="0"/>
              <a:buChar char="•"/>
              <a:tabLst/>
              <a:defRPr/>
            </a:lvl2pPr>
            <a:lvl3pPr marL="197354" indent="-197354">
              <a:buFont typeface="Arial" pitchFamily="34" charset="0"/>
              <a:buChar char="•"/>
              <a:defRPr i="1"/>
            </a:lvl3pPr>
            <a:lvl4pPr marL="399408" indent="-202053">
              <a:buFont typeface="Arial" pitchFamily="34" charset="0"/>
              <a:buChar char="−"/>
              <a:defRPr i="0"/>
            </a:lvl4pPr>
            <a:lvl5pPr marL="596763" indent="-19735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Title Placeholder 1"/>
          <p:cNvSpPr>
            <a:spLocks noGrp="1"/>
          </p:cNvSpPr>
          <p:nvPr>
            <p:ph type="title"/>
          </p:nvPr>
        </p:nvSpPr>
        <p:spPr>
          <a:xfrm>
            <a:off x="493488" y="295684"/>
            <a:ext cx="11184001" cy="469492"/>
          </a:xfrm>
          <a:prstGeom prst="rect">
            <a:avLst/>
          </a:prstGeom>
        </p:spPr>
        <p:txBody>
          <a:bodyPr rtlCol="0">
            <a:noAutofit/>
          </a:bodyPr>
          <a:lstStyle/>
          <a:p>
            <a:r>
              <a:rPr lang="en-US"/>
              <a:t>Click to edit Master title style</a:t>
            </a:r>
            <a:endParaRPr lang="en-GB" dirty="0"/>
          </a:p>
        </p:txBody>
      </p:sp>
      <p:sp>
        <p:nvSpPr>
          <p:cNvPr id="17" name="Text Placeholder 8"/>
          <p:cNvSpPr>
            <a:spLocks noGrp="1"/>
          </p:cNvSpPr>
          <p:nvPr>
            <p:ph type="body" sz="quarter" idx="13"/>
          </p:nvPr>
        </p:nvSpPr>
        <p:spPr>
          <a:xfrm>
            <a:off x="493488" y="765175"/>
            <a:ext cx="11184001" cy="969282"/>
          </a:xfrm>
        </p:spPr>
        <p:txBody>
          <a:bodyPr>
            <a:normAutofit/>
          </a:bodyPr>
          <a:lstStyle>
            <a:lvl1pPr marL="0" indent="0">
              <a:buNone/>
              <a:defRPr sz="2193" b="0">
                <a:solidFill>
                  <a:schemeClr val="tx1">
                    <a:lumMod val="65000"/>
                    <a:lumOff val="35000"/>
                  </a:schemeClr>
                </a:solidFill>
              </a:defRPr>
            </a:lvl1pPr>
          </a:lstStyle>
          <a:p>
            <a:pPr lvl="0"/>
            <a:r>
              <a:rPr lang="en-US"/>
              <a:t>Click to edit Master text styles</a:t>
            </a:r>
          </a:p>
        </p:txBody>
      </p:sp>
      <p:sp>
        <p:nvSpPr>
          <p:cNvPr id="5" name="Footer Placeholder 4"/>
          <p:cNvSpPr>
            <a:spLocks noGrp="1"/>
          </p:cNvSpPr>
          <p:nvPr>
            <p:ph type="ftr" sz="quarter" idx="14"/>
          </p:nvPr>
        </p:nvSpPr>
        <p:spPr>
          <a:xfrm>
            <a:off x="493189" y="6407157"/>
            <a:ext cx="10079567" cy="252413"/>
          </a:xfrm>
          <a:prstGeom prst="rect">
            <a:avLst/>
          </a:prstGeom>
        </p:spPr>
        <p:txBody>
          <a:bodyPr/>
          <a:lstStyle>
            <a:lvl1pPr>
              <a:defRPr/>
            </a:lvl1pPr>
          </a:lstStyle>
          <a:p>
            <a:pPr defTabSz="607619" fontAlgn="base">
              <a:spcBef>
                <a:spcPct val="0"/>
              </a:spcBef>
              <a:spcAft>
                <a:spcPct val="0"/>
              </a:spcAft>
              <a:defRPr/>
            </a:pPr>
            <a:r>
              <a:rPr lang="es-ES_tradnl" sz="1196" dirty="0">
                <a:solidFill>
                  <a:prstClr val="black"/>
                </a:solidFill>
                <a:cs typeface="Arial" pitchFamily="34" charset="0"/>
              </a:rPr>
              <a:t>© 2017 Galaz, Yamazaki, Ruiz Urquiza, S.C.</a:t>
            </a:r>
          </a:p>
        </p:txBody>
      </p:sp>
      <p:sp>
        <p:nvSpPr>
          <p:cNvPr id="6" name="Slide Number Placeholder 7"/>
          <p:cNvSpPr>
            <a:spLocks noGrp="1"/>
          </p:cNvSpPr>
          <p:nvPr>
            <p:ph type="sldNum" sz="quarter" idx="15"/>
          </p:nvPr>
        </p:nvSpPr>
        <p:spPr>
          <a:xfrm>
            <a:off x="12455545" y="5828491"/>
            <a:ext cx="1056219" cy="252413"/>
          </a:xfrm>
          <a:prstGeom prst="rect">
            <a:avLst/>
          </a:prstGeom>
        </p:spPr>
        <p:txBody>
          <a:bodyPr/>
          <a:lstStyle>
            <a:lvl1pPr>
              <a:defRPr/>
            </a:lvl1pPr>
          </a:lstStyle>
          <a:p>
            <a:pPr defTabSz="607619" fontAlgn="base">
              <a:spcBef>
                <a:spcPct val="0"/>
              </a:spcBef>
              <a:spcAft>
                <a:spcPct val="0"/>
              </a:spcAft>
              <a:defRPr/>
            </a:pPr>
            <a:fld id="{654C29CD-DACB-46CC-83AD-E5CF8C8314E3}" type="slidenum">
              <a:rPr lang="en-GB" sz="1196" smtClean="0">
                <a:solidFill>
                  <a:prstClr val="black"/>
                </a:solidFill>
                <a:cs typeface="Arial" pitchFamily="34" charset="0"/>
              </a:rPr>
              <a:pPr defTabSz="607619" fontAlgn="base">
                <a:spcBef>
                  <a:spcPct val="0"/>
                </a:spcBef>
                <a:spcAft>
                  <a:spcPct val="0"/>
                </a:spcAft>
                <a:defRPr/>
              </a:pPr>
              <a:t>‹Nº›</a:t>
            </a:fld>
            <a:endParaRPr lang="en-GB" sz="1196" dirty="0">
              <a:solidFill>
                <a:prstClr val="black"/>
              </a:solidFill>
              <a:cs typeface="Arial" pitchFamily="34" charset="0"/>
            </a:endParaRPr>
          </a:p>
        </p:txBody>
      </p:sp>
      <p:sp>
        <p:nvSpPr>
          <p:cNvPr id="7" name="TextBox 6"/>
          <p:cNvSpPr txBox="1"/>
          <p:nvPr userDrawn="1"/>
        </p:nvSpPr>
        <p:spPr>
          <a:xfrm>
            <a:off x="6335184" y="6477006"/>
            <a:ext cx="4896560" cy="73225"/>
          </a:xfrm>
          <a:prstGeom prst="rect">
            <a:avLst/>
          </a:prstGeom>
          <a:noFill/>
        </p:spPr>
        <p:txBody>
          <a:bodyPr wrap="square" lIns="0" tIns="0" rIns="0" bIns="0" rtlCol="0">
            <a:spAutoFit/>
          </a:bodyPr>
          <a:lstStyle/>
          <a:p>
            <a:pPr marL="0" marR="0" lvl="0" indent="0" algn="r" defTabSz="607619" rtl="0" eaLnBrk="1" fontAlgn="auto" latinLnBrk="0" hangingPunct="1">
              <a:lnSpc>
                <a:spcPct val="100000"/>
              </a:lnSpc>
              <a:spcBef>
                <a:spcPts val="0"/>
              </a:spcBef>
              <a:spcAft>
                <a:spcPts val="0"/>
              </a:spcAft>
              <a:buClrTx/>
              <a:buSzPct val="100000"/>
              <a:buFont typeface="Arial"/>
              <a:buNone/>
              <a:tabLst/>
              <a:defRPr/>
            </a:pPr>
            <a:r>
              <a:rPr kumimoji="0" lang="es-ES_tradnl" sz="476" b="0" i="0" u="none" strike="noStrike" kern="1200" cap="none" spc="0" normalizeH="0" baseline="0" noProof="0" dirty="0">
                <a:ln>
                  <a:noFill/>
                </a:ln>
                <a:solidFill>
                  <a:prstClr val="black"/>
                </a:solidFill>
                <a:effectLst/>
                <a:uLnTx/>
                <a:uFillTx/>
                <a:latin typeface="Verdana"/>
                <a:ea typeface="+mn-ea"/>
                <a:cs typeface="Arial" pitchFamily="34" charset="0"/>
              </a:rPr>
              <a:t>PROCAF Guadalajara</a:t>
            </a:r>
          </a:p>
        </p:txBody>
      </p:sp>
      <p:sp>
        <p:nvSpPr>
          <p:cNvPr id="8" name="TextBox 7"/>
          <p:cNvSpPr txBox="1"/>
          <p:nvPr userDrawn="1"/>
        </p:nvSpPr>
        <p:spPr>
          <a:xfrm>
            <a:off x="11382382" y="6477007"/>
            <a:ext cx="307975" cy="73225"/>
          </a:xfrm>
          <a:prstGeom prst="rect">
            <a:avLst/>
          </a:prstGeom>
          <a:noFill/>
        </p:spPr>
        <p:txBody>
          <a:bodyPr wrap="square" lIns="0" tIns="0" rIns="0" bIns="0" rtlCol="0">
            <a:spAutoFit/>
          </a:bodyPr>
          <a:lstStyle/>
          <a:p>
            <a:pPr marL="0" marR="0" lvl="0" indent="0" algn="r" defTabSz="607619" rtl="0" eaLnBrk="1" fontAlgn="auto" latinLnBrk="0" hangingPunct="1">
              <a:lnSpc>
                <a:spcPct val="100000"/>
              </a:lnSpc>
              <a:spcBef>
                <a:spcPts val="439"/>
              </a:spcBef>
              <a:spcAft>
                <a:spcPts val="0"/>
              </a:spcAft>
              <a:buClrTx/>
              <a:buSzPct val="100000"/>
              <a:buFont typeface="Arial"/>
              <a:buNone/>
              <a:tabLst/>
              <a:defRPr/>
            </a:pPr>
            <a:fld id="{C58DF478-B544-4ED8-9ED4-6A2648E2D233}" type="slidenum">
              <a:rPr kumimoji="0" lang="en-US" sz="476" b="0" i="0" u="none" strike="noStrike" kern="1200" cap="none" spc="0" normalizeH="0" baseline="0" noProof="0" smtClean="0">
                <a:ln>
                  <a:noFill/>
                </a:ln>
                <a:solidFill>
                  <a:prstClr val="black"/>
                </a:solidFill>
                <a:effectLst/>
                <a:uLnTx/>
                <a:uFillTx/>
                <a:latin typeface="Verdana"/>
                <a:ea typeface="+mn-ea"/>
                <a:cs typeface="Arial" pitchFamily="34" charset="0"/>
              </a:rPr>
              <a:pPr marL="0" marR="0" lvl="0" indent="0" algn="r" defTabSz="607619" rtl="0" eaLnBrk="1" fontAlgn="auto" latinLnBrk="0" hangingPunct="1">
                <a:lnSpc>
                  <a:spcPct val="100000"/>
                </a:lnSpc>
                <a:spcBef>
                  <a:spcPts val="439"/>
                </a:spcBef>
                <a:spcAft>
                  <a:spcPts val="0"/>
                </a:spcAft>
                <a:buClrTx/>
                <a:buSzPct val="100000"/>
                <a:buFont typeface="Arial"/>
                <a:buNone/>
                <a:tabLst/>
                <a:defRPr/>
              </a:pPr>
              <a:t>‹Nº›</a:t>
            </a:fld>
            <a:endParaRPr kumimoji="0" lang="en-US" sz="476" b="0" i="0" u="none" strike="noStrike" kern="1200" cap="none" spc="0" normalizeH="0" baseline="0" noProof="0" dirty="0">
              <a:ln>
                <a:noFill/>
              </a:ln>
              <a:solidFill>
                <a:prstClr val="black"/>
              </a:solidFill>
              <a:effectLst/>
              <a:uLnTx/>
              <a:uFillTx/>
              <a:latin typeface="Verdana"/>
              <a:ea typeface="+mn-ea"/>
              <a:cs typeface="Arial" pitchFamily="34" charset="0"/>
            </a:endParaRPr>
          </a:p>
        </p:txBody>
      </p:sp>
    </p:spTree>
    <p:extLst>
      <p:ext uri="{BB962C8B-B14F-4D97-AF65-F5344CB8AC3E}">
        <p14:creationId xmlns:p14="http://schemas.microsoft.com/office/powerpoint/2010/main" val="2494654684"/>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3_Title Slide - White">
    <p:bg bwMode="gray">
      <p:bgPr>
        <a:solidFill>
          <a:schemeClr val="bg1"/>
        </a:solidFill>
        <a:effectLst/>
      </p:bgPr>
    </p:bg>
    <p:spTree>
      <p:nvGrpSpPr>
        <p:cNvPr id="1" name=""/>
        <p:cNvGrpSpPr/>
        <p:nvPr/>
      </p:nvGrpSpPr>
      <p:grpSpPr>
        <a:xfrm>
          <a:off x="0" y="0"/>
          <a:ext cx="0" cy="0"/>
          <a:chOff x="0" y="0"/>
          <a:chExt cx="0" cy="0"/>
        </a:xfrm>
      </p:grpSpPr>
      <p:sp>
        <p:nvSpPr>
          <p:cNvPr id="9" name="Picture Placeholder 8"/>
          <p:cNvSpPr>
            <a:spLocks noGrp="1" noChangeAspect="1"/>
          </p:cNvSpPr>
          <p:nvPr>
            <p:ph type="pic" sz="quarter" idx="11"/>
          </p:nvPr>
        </p:nvSpPr>
        <p:spPr>
          <a:xfrm>
            <a:off x="2489813" y="727200"/>
            <a:ext cx="7200000" cy="5400000"/>
          </a:xfrm>
          <a:prstGeom prst="rect">
            <a:avLst/>
          </a:prstGeom>
        </p:spPr>
        <p:txBody>
          <a:bodyPr/>
          <a:lstStyle/>
          <a:p>
            <a:r>
              <a:rPr lang="en-US" noProof="0" dirty="0"/>
              <a:t>Drag picture to placeholder or click icon to add</a:t>
            </a:r>
          </a:p>
        </p:txBody>
      </p:sp>
      <p:sp>
        <p:nvSpPr>
          <p:cNvPr id="3" name="Subtitle 2"/>
          <p:cNvSpPr>
            <a:spLocks noGrp="1"/>
          </p:cNvSpPr>
          <p:nvPr>
            <p:ph type="subTitle" idx="1" hasCustomPrompt="1"/>
          </p:nvPr>
        </p:nvSpPr>
        <p:spPr bwMode="gray">
          <a:xfrm>
            <a:off x="501651" y="5864230"/>
            <a:ext cx="5594348" cy="505645"/>
          </a:xfrm>
          <a:prstGeom prst="rect">
            <a:avLst/>
          </a:prstGeom>
        </p:spPr>
        <p:txBody>
          <a:bodyPr lIns="0" tIns="0" rIns="0" bIns="0" anchor="b" anchorCtr="0">
            <a:noAutofit/>
          </a:bodyPr>
          <a:lstStyle>
            <a:lvl1pPr marL="0" indent="0" algn="l">
              <a:lnSpc>
                <a:spcPct val="100000"/>
              </a:lnSpc>
              <a:spcAft>
                <a:spcPts val="0"/>
              </a:spcAft>
              <a:buNone/>
              <a:defRPr sz="1800" b="1">
                <a:solidFill>
                  <a:schemeClr val="tx1"/>
                </a:solidFill>
              </a:defRPr>
            </a:lvl1pPr>
            <a:lvl2pPr marL="0" indent="0" algn="l">
              <a:buNone/>
              <a:defRPr sz="1600" b="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title style</a:t>
            </a:r>
          </a:p>
          <a:p>
            <a:pPr lvl="1"/>
            <a:r>
              <a:rPr lang="en-US" noProof="0" dirty="0"/>
              <a:t>Click to edit Master subtitle style</a:t>
            </a:r>
          </a:p>
        </p:txBody>
      </p:sp>
      <p:sp>
        <p:nvSpPr>
          <p:cNvPr id="5" name="Text Placeholder 4"/>
          <p:cNvSpPr>
            <a:spLocks noGrp="1"/>
          </p:cNvSpPr>
          <p:nvPr>
            <p:ph type="body" sz="quarter" idx="10"/>
          </p:nvPr>
        </p:nvSpPr>
        <p:spPr>
          <a:xfrm>
            <a:off x="501651" y="6381750"/>
            <a:ext cx="5594349" cy="298450"/>
          </a:xfrm>
          <a:prstGeom prst="rect">
            <a:avLst/>
          </a:prstGeom>
        </p:spPr>
        <p:txBody>
          <a:bodyPr/>
          <a:lstStyle>
            <a:lvl1pPr>
              <a:spcAft>
                <a:spcPts val="0"/>
              </a:spcAft>
              <a:defRPr sz="10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7" name="Group 6"/>
          <p:cNvGrpSpPr/>
          <p:nvPr userDrawn="1"/>
        </p:nvGrpSpPr>
        <p:grpSpPr>
          <a:xfrm>
            <a:off x="503988" y="378000"/>
            <a:ext cx="1985825" cy="349200"/>
            <a:chOff x="398463" y="404813"/>
            <a:chExt cx="1627187" cy="307976"/>
          </a:xfrm>
          <a:solidFill>
            <a:schemeClr val="tx1"/>
          </a:solidFill>
        </p:grpSpPr>
        <p:sp>
          <p:nvSpPr>
            <p:cNvPr id="8"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0"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1"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2"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3"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4"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5"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6"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7"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8"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grpSp>
    </p:spTree>
    <p:extLst>
      <p:ext uri="{BB962C8B-B14F-4D97-AF65-F5344CB8AC3E}">
        <p14:creationId xmlns:p14="http://schemas.microsoft.com/office/powerpoint/2010/main" val="73589311"/>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Key statement dark blue">
    <p:bg>
      <p:bgPr>
        <a:solidFill>
          <a:schemeClr val="accent4"/>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7200"/>
            <a:ext cx="9277349" cy="4759584"/>
          </a:xfrm>
          <a:prstGeom prst="rect">
            <a:avLst/>
          </a:prstGeom>
        </p:spPr>
        <p:txBody>
          <a:bodyPr>
            <a:noAutofit/>
          </a:bodyPr>
          <a:lstStyle>
            <a:lvl1pPr>
              <a:spcBef>
                <a:spcPts val="3600"/>
              </a:spcBef>
              <a:defRPr sz="2800">
                <a:solidFill>
                  <a:schemeClr val="bg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
        <p:nvSpPr>
          <p:cNvPr id="7" name="TextBox 6"/>
          <p:cNvSpPr txBox="1"/>
          <p:nvPr userDrawn="1"/>
        </p:nvSpPr>
        <p:spPr>
          <a:xfrm>
            <a:off x="501649" y="6477000"/>
            <a:ext cx="5355168" cy="201260"/>
          </a:xfrm>
          <a:prstGeom prst="rect">
            <a:avLst/>
          </a:prstGeom>
          <a:noFill/>
        </p:spPr>
        <p:txBody>
          <a:bodyPr wrap="square" lIns="0" tIns="0" rIns="0" bIns="0" rtlCol="0">
            <a:noAutofit/>
          </a:bodyPr>
          <a:lstStyle/>
          <a:p>
            <a:pPr marL="0" indent="0">
              <a:spcBef>
                <a:spcPts val="600"/>
              </a:spcBef>
              <a:buSzPct val="100000"/>
              <a:buFont typeface="Arial"/>
              <a:buNone/>
            </a:pPr>
            <a:r>
              <a:rPr lang="es-ES_tradnl" sz="650" noProof="0" dirty="0">
                <a:solidFill>
                  <a:schemeClr val="bg1"/>
                </a:solidFill>
              </a:rPr>
              <a:t>© 2021 Deloitte Impuestos y Servicios Legales, S.C.</a:t>
            </a:r>
          </a:p>
        </p:txBody>
      </p:sp>
      <p:sp>
        <p:nvSpPr>
          <p:cNvPr id="8" name="TextBox 7"/>
          <p:cNvSpPr txBox="1"/>
          <p:nvPr userDrawn="1"/>
        </p:nvSpPr>
        <p:spPr>
          <a:xfrm>
            <a:off x="11382377" y="6477001"/>
            <a:ext cx="307975" cy="100027"/>
          </a:xfrm>
          <a:prstGeom prst="rect">
            <a:avLst/>
          </a:prstGeom>
          <a:noFill/>
        </p:spPr>
        <p:txBody>
          <a:bodyPr wrap="square" lIns="0" tIns="0" rIns="0" bIns="0" rtlCol="0">
            <a:noAutofit/>
          </a:bodyPr>
          <a:lstStyle/>
          <a:p>
            <a:pPr marL="0" indent="0" algn="r">
              <a:spcBef>
                <a:spcPts val="600"/>
              </a:spcBef>
              <a:buSzPct val="100000"/>
              <a:buFont typeface="Arial"/>
              <a:buNone/>
            </a:pPr>
            <a:fld id="{C58DF478-B544-4ED8-9ED4-6A2648E2D233}" type="slidenum">
              <a:rPr lang="es-ES_tradnl" sz="650" noProof="0" smtClean="0">
                <a:solidFill>
                  <a:schemeClr val="bg1"/>
                </a:solidFill>
              </a:rPr>
              <a:pPr marL="0" indent="0" algn="r">
                <a:spcBef>
                  <a:spcPts val="600"/>
                </a:spcBef>
                <a:buSzPct val="100000"/>
                <a:buFont typeface="Arial"/>
                <a:buNone/>
              </a:pPr>
              <a:t>‹Nº›</a:t>
            </a:fld>
            <a:endParaRPr lang="es-ES_tradnl" sz="650" noProof="0" dirty="0">
              <a:solidFill>
                <a:schemeClr val="bg1"/>
              </a:solidFill>
            </a:endParaRPr>
          </a:p>
        </p:txBody>
      </p:sp>
      <p:sp>
        <p:nvSpPr>
          <p:cNvPr id="9" name="TextBox 8"/>
          <p:cNvSpPr txBox="1"/>
          <p:nvPr userDrawn="1"/>
        </p:nvSpPr>
        <p:spPr>
          <a:xfrm>
            <a:off x="4778571" y="6457544"/>
            <a:ext cx="2640000" cy="201260"/>
          </a:xfrm>
          <a:prstGeom prst="rect">
            <a:avLst/>
          </a:prstGeom>
          <a:noFill/>
        </p:spPr>
        <p:txBody>
          <a:bodyPr wrap="square" lIns="0" tIns="0" rIns="0" bIns="0" rtlCol="0">
            <a:noAutofit/>
          </a:bodyPr>
          <a:lstStyle/>
          <a:p>
            <a:pPr marL="0" indent="0" algn="ctr">
              <a:spcBef>
                <a:spcPts val="600"/>
              </a:spcBef>
              <a:buSzPct val="100000"/>
              <a:buFont typeface="Arial"/>
              <a:buNone/>
            </a:pPr>
            <a:r>
              <a:rPr lang="es-ES_tradnl" sz="800" noProof="0" dirty="0">
                <a:solidFill>
                  <a:schemeClr val="bg1"/>
                </a:solidFill>
              </a:rPr>
              <a:t>Información</a:t>
            </a:r>
            <a:r>
              <a:rPr lang="es-ES_tradnl" sz="800" baseline="0" noProof="0" dirty="0">
                <a:solidFill>
                  <a:schemeClr val="bg1"/>
                </a:solidFill>
              </a:rPr>
              <a:t> confidencial</a:t>
            </a:r>
            <a:endParaRPr lang="es-ES_tradnl" sz="800" noProof="0" dirty="0">
              <a:solidFill>
                <a:schemeClr val="bg1"/>
              </a:solidFill>
            </a:endParaRPr>
          </a:p>
        </p:txBody>
      </p:sp>
    </p:spTree>
    <p:extLst>
      <p:ext uri="{BB962C8B-B14F-4D97-AF65-F5344CB8AC3E}">
        <p14:creationId xmlns:p14="http://schemas.microsoft.com/office/powerpoint/2010/main" val="3146361897"/>
      </p:ext>
    </p:extLst>
  </p:cSld>
  <p:clrMapOvr>
    <a:masterClrMapping/>
  </p:clrMapOvr>
  <p:transition>
    <p:fade/>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userDrawn="1">
  <p:cSld name="Title Slide - Circl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bwMode="gray">
          <a:xfrm>
            <a:off x="3336000" y="1368000"/>
            <a:ext cx="5520000" cy="4140000"/>
          </a:xfrm>
          <a:prstGeom prst="ellipse">
            <a:avLst/>
          </a:prstGeom>
          <a:ln w="25400">
            <a:solidFill>
              <a:schemeClr val="accent1"/>
            </a:solidFill>
          </a:ln>
        </p:spPr>
        <p:txBody>
          <a:bodyPr lIns="108000" tIns="108000" rIns="108000" bIns="108000" anchor="ctr" anchorCtr="0">
            <a:normAutofit/>
          </a:bodyPr>
          <a:lstStyle>
            <a:lvl1pPr algn="ctr">
              <a:lnSpc>
                <a:spcPts val="4200"/>
              </a:lnSpc>
              <a:defRPr sz="3600" b="0">
                <a:solidFill>
                  <a:schemeClr val="tx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Subtitle 2"/>
          <p:cNvSpPr>
            <a:spLocks noGrp="1"/>
          </p:cNvSpPr>
          <p:nvPr>
            <p:ph type="subTitle" idx="1"/>
          </p:nvPr>
        </p:nvSpPr>
        <p:spPr bwMode="gray">
          <a:xfrm>
            <a:off x="501651" y="5864230"/>
            <a:ext cx="5594348" cy="505645"/>
          </a:xfrm>
          <a:prstGeom prst="rect">
            <a:avLst/>
          </a:prstGeom>
        </p:spPr>
        <p:txBody>
          <a:bodyPr lIns="0" tIns="0" rIns="0" bIns="0" anchor="b" anchorCtr="0">
            <a:noAutofit/>
          </a:bodyPr>
          <a:lstStyle>
            <a:lvl1pPr marL="0" indent="0" algn="l">
              <a:lnSpc>
                <a:spcPct val="100000"/>
              </a:lnSpc>
              <a:spcAft>
                <a:spcPts val="0"/>
              </a:spcAft>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endParaRPr lang="en-US" noProof="0" dirty="0"/>
          </a:p>
        </p:txBody>
      </p:sp>
      <p:sp>
        <p:nvSpPr>
          <p:cNvPr id="5" name="Text Placeholder 4"/>
          <p:cNvSpPr>
            <a:spLocks noGrp="1"/>
          </p:cNvSpPr>
          <p:nvPr>
            <p:ph type="body" sz="quarter" idx="10"/>
          </p:nvPr>
        </p:nvSpPr>
        <p:spPr>
          <a:xfrm>
            <a:off x="501651" y="6381750"/>
            <a:ext cx="5594349" cy="298450"/>
          </a:xfrm>
          <a:prstGeom prst="rect">
            <a:avLst/>
          </a:prstGeom>
        </p:spPr>
        <p:txBody>
          <a:bodyPr/>
          <a:lstStyle>
            <a:lvl1pPr>
              <a:spcAft>
                <a:spcPts val="0"/>
              </a:spcAft>
              <a:defRPr sz="10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grpSp>
        <p:nvGrpSpPr>
          <p:cNvPr id="7" name="Group 6"/>
          <p:cNvGrpSpPr/>
          <p:nvPr userDrawn="1"/>
        </p:nvGrpSpPr>
        <p:grpSpPr>
          <a:xfrm>
            <a:off x="503988" y="378000"/>
            <a:ext cx="2160000" cy="307976"/>
            <a:chOff x="398463" y="404813"/>
            <a:chExt cx="1627187" cy="307976"/>
          </a:xfrm>
          <a:solidFill>
            <a:schemeClr val="tx1"/>
          </a:solidFill>
        </p:grpSpPr>
        <p:sp>
          <p:nvSpPr>
            <p:cNvPr id="8" name="Oval 5"/>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0"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1"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2"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3"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4"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5"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6"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7"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sp>
          <p:nvSpPr>
            <p:cNvPr id="18"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noProof="0" dirty="0">
                <a:solidFill>
                  <a:schemeClr val="bg1"/>
                </a:solidFill>
              </a:endParaRPr>
            </a:p>
          </p:txBody>
        </p:sp>
      </p:grpSp>
    </p:spTree>
    <p:extLst>
      <p:ext uri="{BB962C8B-B14F-4D97-AF65-F5344CB8AC3E}">
        <p14:creationId xmlns:p14="http://schemas.microsoft.com/office/powerpoint/2010/main" val="1521011534"/>
      </p:ext>
    </p:extLst>
  </p:cSld>
  <p:clrMapOvr>
    <a:masterClrMapping/>
  </p:clrMapOvr>
  <p:transition>
    <p:fade/>
  </p:transition>
  <p:extLst>
    <p:ext uri="{DCECCB84-F9BA-43D5-87BE-67443E8EF086}">
      <p15:sldGuideLst xmlns:p15="http://schemas.microsoft.com/office/powerpoint/2012/main">
        <p15:guide id="1" orient="horz" pos="4088">
          <p15:clr>
            <a:srgbClr val="FBAE40"/>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334099"/>
          </a:xfrm>
        </p:spPr>
        <p:txBody>
          <a:bodyPr/>
          <a:lstStyle/>
          <a:p>
            <a:r>
              <a:rPr lang="en-US" noProof="0"/>
              <a:t>Click to edit Master title style</a:t>
            </a:r>
            <a:endParaRPr lang="en-US" noProof="0" dirty="0"/>
          </a:p>
        </p:txBody>
      </p:sp>
      <p:sp>
        <p:nvSpPr>
          <p:cNvPr id="4" name="Rectangle 3"/>
          <p:cNvSpPr/>
          <p:nvPr userDrawn="1"/>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userDrawn="1"/>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86273637"/>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8_Title, subtitle &amp; 1 column text">
    <p:bg>
      <p:bgPr>
        <a:solidFill>
          <a:schemeClr val="bg1">
            <a:alpha val="39000"/>
          </a:schemeClr>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1"/>
            <a:ext cx="11162349" cy="364400"/>
          </a:xfrm>
          <a:prstGeom prst="rect">
            <a:avLst/>
          </a:prstGeom>
        </p:spPr>
        <p:txBody>
          <a:bodyPr lIns="0" tIns="0" rIns="0" bIns="0">
            <a:noAutofit/>
          </a:bodyPr>
          <a:lstStyle>
            <a:lvl1pPr marL="0" indent="0">
              <a:buNone/>
              <a:defRPr sz="1600" b="0">
                <a:solidFill>
                  <a:srgbClr val="575757"/>
                </a:solidFill>
              </a:defRPr>
            </a:lvl1pPr>
          </a:lstStyle>
          <a:p>
            <a:pPr lvl="0"/>
            <a:r>
              <a:rPr lang="en-US" dirty="0"/>
              <a:t>Click to add subtitle</a:t>
            </a:r>
          </a:p>
        </p:txBody>
      </p:sp>
      <p:sp>
        <p:nvSpPr>
          <p:cNvPr id="8" name="Text Placeholder 18"/>
          <p:cNvSpPr>
            <a:spLocks noGrp="1"/>
          </p:cNvSpPr>
          <p:nvPr>
            <p:ph idx="1"/>
          </p:nvPr>
        </p:nvSpPr>
        <p:spPr>
          <a:xfrm>
            <a:off x="243033" y="2122488"/>
            <a:ext cx="11165416" cy="4713911"/>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p:cNvSpPr>
            <a:spLocks noGrp="1"/>
          </p:cNvSpPr>
          <p:nvPr>
            <p:ph type="title"/>
          </p:nvPr>
        </p:nvSpPr>
        <p:spPr/>
        <p:txBody>
          <a:bodyPr/>
          <a:lstStyle/>
          <a:p>
            <a:r>
              <a:rPr lang="en-US"/>
              <a:t>Click to edit Master title style</a:t>
            </a:r>
            <a:endParaRPr lang="es-MX"/>
          </a:p>
        </p:txBody>
      </p:sp>
      <p:sp>
        <p:nvSpPr>
          <p:cNvPr id="4" name="Content Placeholder 3"/>
          <p:cNvSpPr>
            <a:spLocks noGrp="1"/>
          </p:cNvSpPr>
          <p:nvPr>
            <p:ph sz="quarter" idx="14"/>
          </p:nvPr>
        </p:nvSpPr>
        <p:spPr>
          <a:xfrm>
            <a:off x="-249766" y="5673725"/>
            <a:ext cx="61383" cy="2492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6" name="Content Placeholder 5"/>
          <p:cNvSpPr>
            <a:spLocks noGrp="1"/>
          </p:cNvSpPr>
          <p:nvPr>
            <p:ph sz="quarter" idx="15"/>
          </p:nvPr>
        </p:nvSpPr>
        <p:spPr>
          <a:xfrm>
            <a:off x="-2148417" y="1665288"/>
            <a:ext cx="1219200" cy="914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Tree>
    <p:extLst>
      <p:ext uri="{BB962C8B-B14F-4D97-AF65-F5344CB8AC3E}">
        <p14:creationId xmlns:p14="http://schemas.microsoft.com/office/powerpoint/2010/main" val="2970331128"/>
      </p:ext>
    </p:extLst>
  </p:cSld>
  <p:clrMapOvr>
    <a:masterClrMapping/>
  </p:clrMapOvr>
  <p:transition>
    <p:fade/>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Title">
    <p:bg>
      <p:bgRef idx="1001">
        <a:schemeClr val="bg1"/>
      </p:bgRef>
    </p:bg>
    <p:spTree>
      <p:nvGrpSpPr>
        <p:cNvPr id="1" name=""/>
        <p:cNvGrpSpPr/>
        <p:nvPr/>
      </p:nvGrpSpPr>
      <p:grpSpPr>
        <a:xfrm>
          <a:off x="0" y="0"/>
          <a:ext cx="0" cy="0"/>
          <a:chOff x="0" y="0"/>
          <a:chExt cx="0" cy="0"/>
        </a:xfrm>
      </p:grpSpPr>
      <p:sp>
        <p:nvSpPr>
          <p:cNvPr id="11" name="Title Placeholder 1"/>
          <p:cNvSpPr>
            <a:spLocks noGrp="1"/>
          </p:cNvSpPr>
          <p:nvPr>
            <p:ph type="title" hasCustomPrompt="1"/>
          </p:nvPr>
        </p:nvSpPr>
        <p:spPr>
          <a:xfrm>
            <a:off x="528000" y="295683"/>
            <a:ext cx="6903741" cy="469492"/>
          </a:xfrm>
          <a:prstGeom prst="rect">
            <a:avLst/>
          </a:prstGeom>
        </p:spPr>
        <p:txBody>
          <a:bodyPr vert="horz" lIns="0" tIns="0" rIns="0" bIns="0" rtlCol="0" anchor="t" anchorCtr="0">
            <a:noAutofit/>
          </a:bodyPr>
          <a:lstStyle>
            <a:lvl1pPr>
              <a:defRPr>
                <a:solidFill>
                  <a:schemeClr val="tx1"/>
                </a:solidFill>
              </a:defRPr>
            </a:lvl1pPr>
          </a:lstStyle>
          <a:p>
            <a:r>
              <a:rPr lang="en-US"/>
              <a:t>Click to add title</a:t>
            </a:r>
          </a:p>
        </p:txBody>
      </p:sp>
      <p:grpSp>
        <p:nvGrpSpPr>
          <p:cNvPr id="5" name="Group 4"/>
          <p:cNvGrpSpPr>
            <a:grpSpLocks noChangeAspect="1"/>
          </p:cNvGrpSpPr>
          <p:nvPr userDrawn="1"/>
        </p:nvGrpSpPr>
        <p:grpSpPr>
          <a:xfrm>
            <a:off x="9669067" y="390775"/>
            <a:ext cx="1998000" cy="374400"/>
            <a:chOff x="398463" y="404813"/>
            <a:chExt cx="1627187" cy="307976"/>
          </a:xfrm>
          <a:solidFill>
            <a:schemeClr val="tx1"/>
          </a:solidFill>
        </p:grpSpPr>
        <p:sp>
          <p:nvSpPr>
            <p:cNvPr id="6" name="Oval 5"/>
            <p:cNvSpPr>
              <a:spLocks noChangeArrowheads="1"/>
            </p:cNvSpPr>
            <p:nvPr userDrawn="1"/>
          </p:nvSpPr>
          <p:spPr bwMode="auto">
            <a:xfrm>
              <a:off x="1938338" y="625476"/>
              <a:ext cx="87312"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7" name="Freeform 6"/>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8" name="Rectangle 7"/>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9" name="Freeform 8"/>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0" name="Rectangle 9"/>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2" name="Rectangle 10"/>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3" name="Freeform 11"/>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4" name="Freeform 12"/>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5" name="Freeform 13"/>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16" name="Freeform 14"/>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Tree>
    <p:extLst>
      <p:ext uri="{BB962C8B-B14F-4D97-AF65-F5344CB8AC3E}">
        <p14:creationId xmlns:p14="http://schemas.microsoft.com/office/powerpoint/2010/main" val="28669375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MX"/>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s-MX"/>
          </a:p>
        </p:txBody>
      </p:sp>
      <p:sp>
        <p:nvSpPr>
          <p:cNvPr id="5" name="Date Placeholder 4"/>
          <p:cNvSpPr>
            <a:spLocks noGrp="1"/>
          </p:cNvSpPr>
          <p:nvPr>
            <p:ph type="dt" sz="half" idx="10"/>
          </p:nvPr>
        </p:nvSpPr>
        <p:spPr/>
        <p:txBody>
          <a:bodyPr/>
          <a:lstStyle/>
          <a:p>
            <a:fld id="{4A0DE6A7-4442-4C23-81E9-75B147630A31}" type="datetime1">
              <a:rPr lang="es-MX" smtClean="0"/>
              <a:t>09/11/2022</a:t>
            </a:fld>
            <a:endParaRPr lang="es-MX" dirty="0"/>
          </a:p>
        </p:txBody>
      </p:sp>
      <p:sp>
        <p:nvSpPr>
          <p:cNvPr id="6" name="Footer Placeholder 5"/>
          <p:cNvSpPr>
            <a:spLocks noGrp="1"/>
          </p:cNvSpPr>
          <p:nvPr>
            <p:ph type="ftr" sz="quarter" idx="11"/>
          </p:nvPr>
        </p:nvSpPr>
        <p:spPr/>
        <p:txBody>
          <a:bodyPr/>
          <a:lstStyle/>
          <a:p>
            <a:r>
              <a:rPr lang="es-MX" dirty="0"/>
              <a:t>© 2021 Deloitte Impuestos y Servicios Legales, S.C.</a:t>
            </a:r>
          </a:p>
        </p:txBody>
      </p:sp>
      <p:sp>
        <p:nvSpPr>
          <p:cNvPr id="7" name="Slide Number Placeholder 6"/>
          <p:cNvSpPr>
            <a:spLocks noGrp="1"/>
          </p:cNvSpPr>
          <p:nvPr>
            <p:ph type="sldNum" sz="quarter" idx="12"/>
          </p:nvPr>
        </p:nvSpPr>
        <p:spPr/>
        <p:txBody>
          <a:bodyPr/>
          <a:lstStyle/>
          <a:p>
            <a:fld id="{FAFBB37F-EFDA-400D-A90C-045135E7FC4E}" type="slidenum">
              <a:rPr lang="es-MX" smtClean="0"/>
              <a:t>‹Nº›</a:t>
            </a:fld>
            <a:endParaRPr lang="es-MX" dirty="0"/>
          </a:p>
        </p:txBody>
      </p:sp>
    </p:spTree>
    <p:extLst>
      <p:ext uri="{BB962C8B-B14F-4D97-AF65-F5344CB8AC3E}">
        <p14:creationId xmlns:p14="http://schemas.microsoft.com/office/powerpoint/2010/main" val="428106188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userDrawn="1">
  <p:cSld name="Key statement teal">
    <p:bg>
      <p:bgPr>
        <a:solidFill>
          <a:schemeClr val="accent5"/>
        </a:solidFill>
        <a:effectLst/>
      </p:bgPr>
    </p:bg>
    <p:spTree>
      <p:nvGrpSpPr>
        <p:cNvPr id="1" name=""/>
        <p:cNvGrpSpPr/>
        <p:nvPr/>
      </p:nvGrpSpPr>
      <p:grpSpPr>
        <a:xfrm>
          <a:off x="0" y="0"/>
          <a:ext cx="0" cy="0"/>
          <a:chOff x="0" y="0"/>
          <a:chExt cx="0" cy="0"/>
        </a:xfrm>
      </p:grpSpPr>
      <p:sp>
        <p:nvSpPr>
          <p:cNvPr id="17" name="Text Placeholder 3"/>
          <p:cNvSpPr>
            <a:spLocks noGrp="1"/>
          </p:cNvSpPr>
          <p:nvPr>
            <p:ph type="body" sz="quarter" idx="10"/>
          </p:nvPr>
        </p:nvSpPr>
        <p:spPr>
          <a:xfrm>
            <a:off x="480484" y="1590675"/>
            <a:ext cx="9029604" cy="4708525"/>
          </a:xfrm>
          <a:prstGeom prst="rect">
            <a:avLst/>
          </a:prstGeom>
        </p:spPr>
        <p:txBody>
          <a:bodyPr>
            <a:noAutofit/>
          </a:bodyPr>
          <a:lstStyle>
            <a:lvl1pPr>
              <a:spcBef>
                <a:spcPts val="4800"/>
              </a:spcBef>
              <a:defRPr sz="3600">
                <a:solidFill>
                  <a:schemeClr val="bg1"/>
                </a:solidFill>
              </a:defRPr>
            </a:lvl1pPr>
            <a:lvl2pPr marL="609585" indent="-609585">
              <a:defRPr sz="4000">
                <a:solidFill>
                  <a:schemeClr val="bg2"/>
                </a:solidFill>
              </a:defRPr>
            </a:lvl2pPr>
            <a:lvl3pPr>
              <a:defRPr sz="4000">
                <a:solidFill>
                  <a:schemeClr val="bg2"/>
                </a:solidFill>
              </a:defRPr>
            </a:lvl3pPr>
            <a:lvl4pPr>
              <a:defRPr sz="4000">
                <a:solidFill>
                  <a:schemeClr val="bg2"/>
                </a:solidFill>
              </a:defRPr>
            </a:lvl4pPr>
            <a:lvl5pPr>
              <a:defRPr sz="4000">
                <a:solidFill>
                  <a:schemeClr val="bg2"/>
                </a:solidFill>
              </a:defRPr>
            </a:lvl5pPr>
          </a:lstStyle>
          <a:p>
            <a:pPr lvl="0"/>
            <a:r>
              <a:rPr lang="en-US" noProof="0"/>
              <a:t>Click to edit Master text styles</a:t>
            </a:r>
          </a:p>
        </p:txBody>
      </p:sp>
      <p:sp>
        <p:nvSpPr>
          <p:cNvPr id="8" name="TextBox 7">
            <a:extLst>
              <a:ext uri="{FF2B5EF4-FFF2-40B4-BE49-F238E27FC236}">
                <a16:creationId xmlns:a16="http://schemas.microsoft.com/office/drawing/2014/main" id="{48E7A1D6-FD3E-4165-B102-6C7996E8698D}"/>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71059653"/>
      </p:ext>
    </p:extLst>
  </p:cSld>
  <p:clrMapOvr>
    <a:masterClrMapping/>
  </p:clrMapOvr>
  <p:transition>
    <p:fade/>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Title, subtitle, 1 column text with charts">
    <p:spTree>
      <p:nvGrpSpPr>
        <p:cNvPr id="1" name=""/>
        <p:cNvGrpSpPr/>
        <p:nvPr/>
      </p:nvGrpSpPr>
      <p:grpSpPr>
        <a:xfrm>
          <a:off x="0" y="0"/>
          <a:ext cx="0" cy="0"/>
          <a:chOff x="0" y="0"/>
          <a:chExt cx="0" cy="0"/>
        </a:xfrm>
      </p:grpSpPr>
      <p:sp>
        <p:nvSpPr>
          <p:cNvPr id="10" name="Text Placeholder 18"/>
          <p:cNvSpPr>
            <a:spLocks noGrp="1"/>
          </p:cNvSpPr>
          <p:nvPr>
            <p:ph idx="1"/>
          </p:nvPr>
        </p:nvSpPr>
        <p:spPr>
          <a:xfrm>
            <a:off x="467783" y="1665817"/>
            <a:ext cx="5537730" cy="4633383"/>
          </a:xfrm>
          <a:prstGeom prst="rect">
            <a:avLst/>
          </a:prstGeom>
        </p:spPr>
        <p:txBody>
          <a:bodyPr vert="horz" lIns="0" tIns="0" rIns="0" bIns="0" rtlCol="0">
            <a:norm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469900" y="402586"/>
            <a:ext cx="11252200" cy="698501"/>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901326818"/>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4042797530"/>
      </p:ext>
    </p:extLst>
  </p:cSld>
  <p:clrMapOvr>
    <a:masterClrMapping/>
  </p:clrMapOvr>
  <p:transition>
    <p:fade/>
  </p:transition>
  <p:hf hdr="0" dt="0"/>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507029A-AC8B-4977-B7BC-EE6A26EA996C}" type="datetimeFigureOut">
              <a:rPr lang="en-US" smtClean="0"/>
              <a:t>11/9/2022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85721D-A9F6-4B4A-81AA-0183B3F22FCE}" type="slidenum">
              <a:rPr lang="en-US" smtClean="0"/>
              <a:t>‹Nº›</a:t>
            </a:fld>
            <a:endParaRPr lang="en-US"/>
          </a:p>
        </p:txBody>
      </p:sp>
    </p:spTree>
    <p:extLst>
      <p:ext uri="{BB962C8B-B14F-4D97-AF65-F5344CB8AC3E}">
        <p14:creationId xmlns:p14="http://schemas.microsoft.com/office/powerpoint/2010/main" val="27301172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2_2 content with quote ">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6083781"/>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Slide - White">
    <p:bg bwMode="gray">
      <p:bgPr>
        <a:solidFill>
          <a:schemeClr val="bg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9ED29CA-6A60-490D-9D54-EA7CC7AF832C}"/>
              </a:ext>
            </a:extLst>
          </p:cNvPr>
          <p:cNvGrpSpPr>
            <a:grpSpLocks noChangeAspect="1"/>
          </p:cNvGrpSpPr>
          <p:nvPr userDrawn="1"/>
        </p:nvGrpSpPr>
        <p:grpSpPr>
          <a:xfrm>
            <a:off x="475325" y="457200"/>
            <a:ext cx="1998000" cy="374400"/>
            <a:chOff x="398463" y="404813"/>
            <a:chExt cx="1627187" cy="307976"/>
          </a:xfrm>
          <a:solidFill>
            <a:schemeClr val="tx1"/>
          </a:solidFill>
        </p:grpSpPr>
        <p:sp>
          <p:nvSpPr>
            <p:cNvPr id="31" name="Oval 5">
              <a:extLst>
                <a:ext uri="{FF2B5EF4-FFF2-40B4-BE49-F238E27FC236}">
                  <a16:creationId xmlns:a16="http://schemas.microsoft.com/office/drawing/2014/main" id="{119E2360-A688-44DF-A6BB-76D18177CCFF}"/>
                </a:ext>
              </a:extLst>
            </p:cNvPr>
            <p:cNvSpPr>
              <a:spLocks noChangeArrowheads="1"/>
            </p:cNvSpPr>
            <p:nvPr userDrawn="1"/>
          </p:nvSpPr>
          <p:spPr bwMode="auto">
            <a:xfrm>
              <a:off x="1938338" y="625476"/>
              <a:ext cx="87312" cy="8731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Freeform 6">
              <a:extLst>
                <a:ext uri="{FF2B5EF4-FFF2-40B4-BE49-F238E27FC236}">
                  <a16:creationId xmlns:a16="http://schemas.microsoft.com/office/drawing/2014/main" id="{4265C3C7-34A9-47F1-AB5F-2771E187891E}"/>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Rectangle 7">
              <a:extLst>
                <a:ext uri="{FF2B5EF4-FFF2-40B4-BE49-F238E27FC236}">
                  <a16:creationId xmlns:a16="http://schemas.microsoft.com/office/drawing/2014/main" id="{A9400861-EDC5-4A80-9569-C20320CE006A}"/>
                </a:ext>
              </a:extLst>
            </p:cNvPr>
            <p:cNvSpPr>
              <a:spLocks noChangeArrowheads="1"/>
            </p:cNvSpPr>
            <p:nvPr userDrawn="1"/>
          </p:nvSpPr>
          <p:spPr bwMode="auto">
            <a:xfrm>
              <a:off x="906463" y="404813"/>
              <a:ext cx="74612" cy="303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Freeform 8">
              <a:extLst>
                <a:ext uri="{FF2B5EF4-FFF2-40B4-BE49-F238E27FC236}">
                  <a16:creationId xmlns:a16="http://schemas.microsoft.com/office/drawing/2014/main" id="{64DC9296-DBBC-4C4E-ACB4-7DA2607D524B}"/>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9">
              <a:extLst>
                <a:ext uri="{FF2B5EF4-FFF2-40B4-BE49-F238E27FC236}">
                  <a16:creationId xmlns:a16="http://schemas.microsoft.com/office/drawing/2014/main" id="{3E26591B-8E9F-4856-8284-BF3F8DB6ABC1}"/>
                </a:ext>
              </a:extLst>
            </p:cNvPr>
            <p:cNvSpPr>
              <a:spLocks noChangeArrowheads="1"/>
            </p:cNvSpPr>
            <p:nvPr userDrawn="1"/>
          </p:nvSpPr>
          <p:spPr bwMode="auto">
            <a:xfrm>
              <a:off x="1257300" y="482601"/>
              <a:ext cx="74612" cy="225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Rectangle 10">
              <a:extLst>
                <a:ext uri="{FF2B5EF4-FFF2-40B4-BE49-F238E27FC236}">
                  <a16:creationId xmlns:a16="http://schemas.microsoft.com/office/drawing/2014/main" id="{43F42271-5510-4D15-B07B-133237928BB4}"/>
                </a:ext>
              </a:extLst>
            </p:cNvPr>
            <p:cNvSpPr>
              <a:spLocks noChangeArrowheads="1"/>
            </p:cNvSpPr>
            <p:nvPr userDrawn="1"/>
          </p:nvSpPr>
          <p:spPr bwMode="auto">
            <a:xfrm>
              <a:off x="1257300" y="404813"/>
              <a:ext cx="74612" cy="50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1">
              <a:extLst>
                <a:ext uri="{FF2B5EF4-FFF2-40B4-BE49-F238E27FC236}">
                  <a16:creationId xmlns:a16="http://schemas.microsoft.com/office/drawing/2014/main" id="{00E9FD99-54D9-422B-9717-D0DD3442A0DF}"/>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2">
              <a:extLst>
                <a:ext uri="{FF2B5EF4-FFF2-40B4-BE49-F238E27FC236}">
                  <a16:creationId xmlns:a16="http://schemas.microsoft.com/office/drawing/2014/main" id="{BAF30821-90D3-436A-8DDF-D130E66447E2}"/>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3">
              <a:extLst>
                <a:ext uri="{FF2B5EF4-FFF2-40B4-BE49-F238E27FC236}">
                  <a16:creationId xmlns:a16="http://schemas.microsoft.com/office/drawing/2014/main" id="{5C1A565D-B22B-4EE2-ACC9-C993D581F00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40" name="Freeform 14">
              <a:extLst>
                <a:ext uri="{FF2B5EF4-FFF2-40B4-BE49-F238E27FC236}">
                  <a16:creationId xmlns:a16="http://schemas.microsoft.com/office/drawing/2014/main" id="{666738FD-9737-43F5-8E36-896FD725FE08}"/>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1" name="Picture Placeholder 8">
            <a:extLst>
              <a:ext uri="{FF2B5EF4-FFF2-40B4-BE49-F238E27FC236}">
                <a16:creationId xmlns:a16="http://schemas.microsoft.com/office/drawing/2014/main" id="{AC175F74-77C8-4969-BBF5-920619ED7628}"/>
              </a:ext>
            </a:extLst>
          </p:cNvPr>
          <p:cNvSpPr>
            <a:spLocks noGrp="1"/>
          </p:cNvSpPr>
          <p:nvPr>
            <p:ph type="pic" sz="quarter" idx="11"/>
          </p:nvPr>
        </p:nvSpPr>
        <p:spPr>
          <a:xfrm>
            <a:off x="3393716" y="727595"/>
            <a:ext cx="5400000" cy="5400000"/>
          </a:xfrm>
          <a:prstGeom prst="rect">
            <a:avLst/>
          </a:prstGeom>
        </p:spPr>
        <p:txBody>
          <a:bodyPr/>
          <a:lstStyle/>
          <a:p>
            <a:r>
              <a:rPr lang="en-US" noProof="0"/>
              <a:t>Click icon to add picture</a:t>
            </a:r>
            <a:endParaRPr lang="en-US" noProof="0" dirty="0"/>
          </a:p>
        </p:txBody>
      </p:sp>
      <p:sp>
        <p:nvSpPr>
          <p:cNvPr id="42" name="Title 1">
            <a:extLst>
              <a:ext uri="{FF2B5EF4-FFF2-40B4-BE49-F238E27FC236}">
                <a16:creationId xmlns:a16="http://schemas.microsoft.com/office/drawing/2014/main" id="{B345DB50-CB94-4421-9E14-33DABF973475}"/>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3" name="Text Placeholder 4">
            <a:extLst>
              <a:ext uri="{FF2B5EF4-FFF2-40B4-BE49-F238E27FC236}">
                <a16:creationId xmlns:a16="http://schemas.microsoft.com/office/drawing/2014/main" id="{470C5F18-5824-4737-AA04-AA61C1FBBF1A}"/>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tx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4165161085"/>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1_Title Slide - Black">
    <p:bg bwMode="gray">
      <p:bgPr>
        <a:solidFill>
          <a:schemeClr val="tx1"/>
        </a:solidFill>
        <a:effectLst/>
      </p:bgPr>
    </p:bg>
    <p:spTree>
      <p:nvGrpSpPr>
        <p:cNvPr id="1" name=""/>
        <p:cNvGrpSpPr/>
        <p:nvPr/>
      </p:nvGrpSpPr>
      <p:grpSpPr>
        <a:xfrm>
          <a:off x="0" y="0"/>
          <a:ext cx="0" cy="0"/>
          <a:chOff x="0" y="0"/>
          <a:chExt cx="0" cy="0"/>
        </a:xfrm>
      </p:grpSpPr>
      <p:sp>
        <p:nvSpPr>
          <p:cNvPr id="17" name="Picture Placeholder 8">
            <a:extLst>
              <a:ext uri="{FF2B5EF4-FFF2-40B4-BE49-F238E27FC236}">
                <a16:creationId xmlns:a16="http://schemas.microsoft.com/office/drawing/2014/main" id="{DEF77F0F-DE6A-48C9-92BD-013174DD643C}"/>
              </a:ext>
            </a:extLst>
          </p:cNvPr>
          <p:cNvSpPr>
            <a:spLocks noGrp="1"/>
          </p:cNvSpPr>
          <p:nvPr>
            <p:ph type="pic" sz="quarter" idx="11"/>
          </p:nvPr>
        </p:nvSpPr>
        <p:spPr>
          <a:xfrm>
            <a:off x="3393716" y="727595"/>
            <a:ext cx="5400000" cy="5400000"/>
          </a:xfrm>
          <a:prstGeom prst="rect">
            <a:avLst/>
          </a:prstGeom>
        </p:spPr>
        <p:txBody>
          <a:bodyPr/>
          <a:lstStyle>
            <a:lvl1pPr>
              <a:defRPr>
                <a:solidFill>
                  <a:schemeClr val="bg1"/>
                </a:solidFill>
              </a:defRPr>
            </a:lvl1pPr>
          </a:lstStyle>
          <a:p>
            <a:r>
              <a:rPr lang="en-US" noProof="0"/>
              <a:t>Click icon to add picture</a:t>
            </a:r>
            <a:endParaRPr lang="en-US" noProof="0" dirty="0"/>
          </a:p>
        </p:txBody>
      </p:sp>
      <p:grpSp>
        <p:nvGrpSpPr>
          <p:cNvPr id="18" name="Group 17">
            <a:extLst>
              <a:ext uri="{FF2B5EF4-FFF2-40B4-BE49-F238E27FC236}">
                <a16:creationId xmlns:a16="http://schemas.microsoft.com/office/drawing/2014/main" id="{2A695DEC-E9CB-4EE6-B6A0-35EA322D267E}"/>
              </a:ext>
            </a:extLst>
          </p:cNvPr>
          <p:cNvGrpSpPr>
            <a:grpSpLocks noChangeAspect="1"/>
          </p:cNvGrpSpPr>
          <p:nvPr userDrawn="1"/>
        </p:nvGrpSpPr>
        <p:grpSpPr>
          <a:xfrm>
            <a:off x="469900" y="457761"/>
            <a:ext cx="1998000" cy="374400"/>
            <a:chOff x="398463" y="404813"/>
            <a:chExt cx="1627187" cy="307976"/>
          </a:xfrm>
          <a:solidFill>
            <a:schemeClr val="tx1"/>
          </a:solidFill>
        </p:grpSpPr>
        <p:sp>
          <p:nvSpPr>
            <p:cNvPr id="30" name="Oval 5">
              <a:extLst>
                <a:ext uri="{FF2B5EF4-FFF2-40B4-BE49-F238E27FC236}">
                  <a16:creationId xmlns:a16="http://schemas.microsoft.com/office/drawing/2014/main" id="{156892DF-711C-4336-AEBF-762E1CB7CCD8}"/>
                </a:ext>
              </a:extLst>
            </p:cNvPr>
            <p:cNvSpPr>
              <a:spLocks noChangeArrowheads="1"/>
            </p:cNvSpPr>
            <p:nvPr userDrawn="1"/>
          </p:nvSpPr>
          <p:spPr bwMode="auto">
            <a:xfrm>
              <a:off x="1938338" y="625476"/>
              <a:ext cx="87312" cy="87313"/>
            </a:xfrm>
            <a:prstGeom prst="ellipse">
              <a:avLst/>
            </a:prstGeom>
            <a:solidFill>
              <a:srgbClr val="86BC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1" name="Freeform 6">
              <a:extLst>
                <a:ext uri="{FF2B5EF4-FFF2-40B4-BE49-F238E27FC236}">
                  <a16:creationId xmlns:a16="http://schemas.microsoft.com/office/drawing/2014/main" id="{654BE607-CC12-452A-95BB-8AEB794BBEF6}"/>
                </a:ext>
              </a:extLst>
            </p:cNvPr>
            <p:cNvSpPr>
              <a:spLocks noEditPoints="1"/>
            </p:cNvSpPr>
            <p:nvPr userDrawn="1"/>
          </p:nvSpPr>
          <p:spPr bwMode="auto">
            <a:xfrm>
              <a:off x="398463" y="406401"/>
              <a:ext cx="247650" cy="301625"/>
            </a:xfrm>
            <a:custGeom>
              <a:avLst/>
              <a:gdLst>
                <a:gd name="T0" fmla="*/ 287 w 287"/>
                <a:gd name="T1" fmla="*/ 166 h 347"/>
                <a:gd name="T2" fmla="*/ 240 w 287"/>
                <a:gd name="T3" fmla="*/ 300 h 347"/>
                <a:gd name="T4" fmla="*/ 109 w 287"/>
                <a:gd name="T5" fmla="*/ 347 h 347"/>
                <a:gd name="T6" fmla="*/ 0 w 287"/>
                <a:gd name="T7" fmla="*/ 347 h 347"/>
                <a:gd name="T8" fmla="*/ 0 w 287"/>
                <a:gd name="T9" fmla="*/ 0 h 347"/>
                <a:gd name="T10" fmla="*/ 117 w 287"/>
                <a:gd name="T11" fmla="*/ 0 h 347"/>
                <a:gd name="T12" fmla="*/ 243 w 287"/>
                <a:gd name="T13" fmla="*/ 43 h 347"/>
                <a:gd name="T14" fmla="*/ 287 w 287"/>
                <a:gd name="T15" fmla="*/ 166 h 347"/>
                <a:gd name="T16" fmla="*/ 192 w 287"/>
                <a:gd name="T17" fmla="*/ 170 h 347"/>
                <a:gd name="T18" fmla="*/ 174 w 287"/>
                <a:gd name="T19" fmla="*/ 99 h 347"/>
                <a:gd name="T20" fmla="*/ 118 w 287"/>
                <a:gd name="T21" fmla="*/ 76 h 347"/>
                <a:gd name="T22" fmla="*/ 91 w 287"/>
                <a:gd name="T23" fmla="*/ 76 h 347"/>
                <a:gd name="T24" fmla="*/ 91 w 287"/>
                <a:gd name="T25" fmla="*/ 270 h 347"/>
                <a:gd name="T26" fmla="*/ 111 w 287"/>
                <a:gd name="T27" fmla="*/ 270 h 347"/>
                <a:gd name="T28" fmla="*/ 173 w 287"/>
                <a:gd name="T29" fmla="*/ 245 h 347"/>
                <a:gd name="T30" fmla="*/ 192 w 287"/>
                <a:gd name="T31" fmla="*/ 17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347">
                  <a:moveTo>
                    <a:pt x="287" y="166"/>
                  </a:moveTo>
                  <a:cubicBezTo>
                    <a:pt x="287" y="224"/>
                    <a:pt x="271" y="269"/>
                    <a:pt x="240" y="300"/>
                  </a:cubicBezTo>
                  <a:cubicBezTo>
                    <a:pt x="209" y="331"/>
                    <a:pt x="165" y="347"/>
                    <a:pt x="109" y="347"/>
                  </a:cubicBezTo>
                  <a:cubicBezTo>
                    <a:pt x="0" y="347"/>
                    <a:pt x="0" y="347"/>
                    <a:pt x="0" y="347"/>
                  </a:cubicBezTo>
                  <a:cubicBezTo>
                    <a:pt x="0" y="0"/>
                    <a:pt x="0" y="0"/>
                    <a:pt x="0" y="0"/>
                  </a:cubicBezTo>
                  <a:cubicBezTo>
                    <a:pt x="117" y="0"/>
                    <a:pt x="117" y="0"/>
                    <a:pt x="117" y="0"/>
                  </a:cubicBezTo>
                  <a:cubicBezTo>
                    <a:pt x="171" y="0"/>
                    <a:pt x="213" y="15"/>
                    <a:pt x="243" y="43"/>
                  </a:cubicBezTo>
                  <a:cubicBezTo>
                    <a:pt x="272" y="72"/>
                    <a:pt x="287" y="113"/>
                    <a:pt x="287" y="166"/>
                  </a:cubicBezTo>
                  <a:moveTo>
                    <a:pt x="192" y="170"/>
                  </a:moveTo>
                  <a:cubicBezTo>
                    <a:pt x="192" y="138"/>
                    <a:pt x="186" y="114"/>
                    <a:pt x="174" y="99"/>
                  </a:cubicBezTo>
                  <a:cubicBezTo>
                    <a:pt x="161" y="84"/>
                    <a:pt x="143" y="76"/>
                    <a:pt x="118" y="76"/>
                  </a:cubicBezTo>
                  <a:cubicBezTo>
                    <a:pt x="91" y="76"/>
                    <a:pt x="91" y="76"/>
                    <a:pt x="91" y="76"/>
                  </a:cubicBezTo>
                  <a:cubicBezTo>
                    <a:pt x="91" y="270"/>
                    <a:pt x="91" y="270"/>
                    <a:pt x="91" y="270"/>
                  </a:cubicBezTo>
                  <a:cubicBezTo>
                    <a:pt x="111" y="270"/>
                    <a:pt x="111" y="270"/>
                    <a:pt x="111" y="270"/>
                  </a:cubicBezTo>
                  <a:cubicBezTo>
                    <a:pt x="139" y="270"/>
                    <a:pt x="160" y="262"/>
                    <a:pt x="173" y="245"/>
                  </a:cubicBezTo>
                  <a:cubicBezTo>
                    <a:pt x="186" y="229"/>
                    <a:pt x="192" y="204"/>
                    <a:pt x="192" y="17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2" name="Rectangle 7">
              <a:extLst>
                <a:ext uri="{FF2B5EF4-FFF2-40B4-BE49-F238E27FC236}">
                  <a16:creationId xmlns:a16="http://schemas.microsoft.com/office/drawing/2014/main" id="{AE06DD36-C381-4B3C-86D3-4123CCCA48EE}"/>
                </a:ext>
              </a:extLst>
            </p:cNvPr>
            <p:cNvSpPr>
              <a:spLocks noChangeArrowheads="1"/>
            </p:cNvSpPr>
            <p:nvPr userDrawn="1"/>
          </p:nvSpPr>
          <p:spPr bwMode="auto">
            <a:xfrm>
              <a:off x="906463" y="404813"/>
              <a:ext cx="74612" cy="303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3" name="Freeform 8">
              <a:extLst>
                <a:ext uri="{FF2B5EF4-FFF2-40B4-BE49-F238E27FC236}">
                  <a16:creationId xmlns:a16="http://schemas.microsoft.com/office/drawing/2014/main" id="{20BC03DC-7852-47B1-9820-005DEBD76BF8}"/>
                </a:ext>
              </a:extLst>
            </p:cNvPr>
            <p:cNvSpPr>
              <a:spLocks noEditPoints="1"/>
            </p:cNvSpPr>
            <p:nvPr userDrawn="1"/>
          </p:nvSpPr>
          <p:spPr bwMode="auto">
            <a:xfrm>
              <a:off x="1011238" y="479426"/>
              <a:ext cx="215900" cy="231775"/>
            </a:xfrm>
            <a:custGeom>
              <a:avLst/>
              <a:gdLst>
                <a:gd name="T0" fmla="*/ 252 w 252"/>
                <a:gd name="T1" fmla="*/ 133 h 267"/>
                <a:gd name="T2" fmla="*/ 218 w 252"/>
                <a:gd name="T3" fmla="*/ 232 h 267"/>
                <a:gd name="T4" fmla="*/ 125 w 252"/>
                <a:gd name="T5" fmla="*/ 267 h 267"/>
                <a:gd name="T6" fmla="*/ 34 w 252"/>
                <a:gd name="T7" fmla="*/ 231 h 267"/>
                <a:gd name="T8" fmla="*/ 0 w 252"/>
                <a:gd name="T9" fmla="*/ 133 h 267"/>
                <a:gd name="T10" fmla="*/ 33 w 252"/>
                <a:gd name="T11" fmla="*/ 35 h 267"/>
                <a:gd name="T12" fmla="*/ 127 w 252"/>
                <a:gd name="T13" fmla="*/ 0 h 267"/>
                <a:gd name="T14" fmla="*/ 192 w 252"/>
                <a:gd name="T15" fmla="*/ 16 h 267"/>
                <a:gd name="T16" fmla="*/ 236 w 252"/>
                <a:gd name="T17" fmla="*/ 63 h 267"/>
                <a:gd name="T18" fmla="*/ 252 w 252"/>
                <a:gd name="T19" fmla="*/ 133 h 267"/>
                <a:gd name="T20" fmla="*/ 88 w 252"/>
                <a:gd name="T21" fmla="*/ 133 h 267"/>
                <a:gd name="T22" fmla="*/ 97 w 252"/>
                <a:gd name="T23" fmla="*/ 184 h 267"/>
                <a:gd name="T24" fmla="*/ 126 w 252"/>
                <a:gd name="T25" fmla="*/ 201 h 267"/>
                <a:gd name="T26" fmla="*/ 155 w 252"/>
                <a:gd name="T27" fmla="*/ 184 h 267"/>
                <a:gd name="T28" fmla="*/ 163 w 252"/>
                <a:gd name="T29" fmla="*/ 133 h 267"/>
                <a:gd name="T30" fmla="*/ 155 w 252"/>
                <a:gd name="T31" fmla="*/ 83 h 267"/>
                <a:gd name="T32" fmla="*/ 126 w 252"/>
                <a:gd name="T33" fmla="*/ 66 h 267"/>
                <a:gd name="T34" fmla="*/ 97 w 252"/>
                <a:gd name="T35" fmla="*/ 83 h 267"/>
                <a:gd name="T36" fmla="*/ 88 w 252"/>
                <a:gd name="T37"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267">
                  <a:moveTo>
                    <a:pt x="252" y="133"/>
                  </a:moveTo>
                  <a:cubicBezTo>
                    <a:pt x="252" y="175"/>
                    <a:pt x="241" y="208"/>
                    <a:pt x="218" y="232"/>
                  </a:cubicBezTo>
                  <a:cubicBezTo>
                    <a:pt x="196" y="256"/>
                    <a:pt x="165" y="267"/>
                    <a:pt x="125" y="267"/>
                  </a:cubicBezTo>
                  <a:cubicBezTo>
                    <a:pt x="87" y="267"/>
                    <a:pt x="56" y="255"/>
                    <a:pt x="34" y="231"/>
                  </a:cubicBezTo>
                  <a:cubicBezTo>
                    <a:pt x="11" y="207"/>
                    <a:pt x="0" y="174"/>
                    <a:pt x="0" y="133"/>
                  </a:cubicBezTo>
                  <a:cubicBezTo>
                    <a:pt x="0" y="91"/>
                    <a:pt x="11" y="58"/>
                    <a:pt x="33" y="35"/>
                  </a:cubicBezTo>
                  <a:cubicBezTo>
                    <a:pt x="55" y="12"/>
                    <a:pt x="86" y="0"/>
                    <a:pt x="127" y="0"/>
                  </a:cubicBezTo>
                  <a:cubicBezTo>
                    <a:pt x="151" y="0"/>
                    <a:pt x="173" y="5"/>
                    <a:pt x="192" y="16"/>
                  </a:cubicBezTo>
                  <a:cubicBezTo>
                    <a:pt x="211" y="27"/>
                    <a:pt x="226" y="42"/>
                    <a:pt x="236" y="63"/>
                  </a:cubicBezTo>
                  <a:cubicBezTo>
                    <a:pt x="247" y="83"/>
                    <a:pt x="252" y="106"/>
                    <a:pt x="252" y="133"/>
                  </a:cubicBezTo>
                  <a:moveTo>
                    <a:pt x="88" y="133"/>
                  </a:moveTo>
                  <a:cubicBezTo>
                    <a:pt x="88" y="155"/>
                    <a:pt x="91" y="172"/>
                    <a:pt x="97" y="184"/>
                  </a:cubicBezTo>
                  <a:cubicBezTo>
                    <a:pt x="103" y="195"/>
                    <a:pt x="112" y="201"/>
                    <a:pt x="126" y="201"/>
                  </a:cubicBezTo>
                  <a:cubicBezTo>
                    <a:pt x="140" y="201"/>
                    <a:pt x="149" y="195"/>
                    <a:pt x="155" y="184"/>
                  </a:cubicBezTo>
                  <a:cubicBezTo>
                    <a:pt x="160" y="172"/>
                    <a:pt x="163" y="155"/>
                    <a:pt x="163" y="133"/>
                  </a:cubicBezTo>
                  <a:cubicBezTo>
                    <a:pt x="163" y="111"/>
                    <a:pt x="160" y="94"/>
                    <a:pt x="155" y="83"/>
                  </a:cubicBezTo>
                  <a:cubicBezTo>
                    <a:pt x="149" y="72"/>
                    <a:pt x="139" y="66"/>
                    <a:pt x="126" y="66"/>
                  </a:cubicBezTo>
                  <a:cubicBezTo>
                    <a:pt x="112" y="66"/>
                    <a:pt x="103" y="72"/>
                    <a:pt x="97" y="83"/>
                  </a:cubicBezTo>
                  <a:cubicBezTo>
                    <a:pt x="91" y="94"/>
                    <a:pt x="88" y="111"/>
                    <a:pt x="88" y="1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4" name="Rectangle 9">
              <a:extLst>
                <a:ext uri="{FF2B5EF4-FFF2-40B4-BE49-F238E27FC236}">
                  <a16:creationId xmlns:a16="http://schemas.microsoft.com/office/drawing/2014/main" id="{07652C2F-A141-4AB0-9E2F-202CA0F5FB93}"/>
                </a:ext>
              </a:extLst>
            </p:cNvPr>
            <p:cNvSpPr>
              <a:spLocks noChangeArrowheads="1"/>
            </p:cNvSpPr>
            <p:nvPr userDrawn="1"/>
          </p:nvSpPr>
          <p:spPr bwMode="auto">
            <a:xfrm>
              <a:off x="1257300" y="482601"/>
              <a:ext cx="74612" cy="2254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5" name="Rectangle 10">
              <a:extLst>
                <a:ext uri="{FF2B5EF4-FFF2-40B4-BE49-F238E27FC236}">
                  <a16:creationId xmlns:a16="http://schemas.microsoft.com/office/drawing/2014/main" id="{5648F6A9-F4A7-4EA4-BEB8-6F1BB21E0FBB}"/>
                </a:ext>
              </a:extLst>
            </p:cNvPr>
            <p:cNvSpPr>
              <a:spLocks noChangeArrowheads="1"/>
            </p:cNvSpPr>
            <p:nvPr userDrawn="1"/>
          </p:nvSpPr>
          <p:spPr bwMode="auto">
            <a:xfrm>
              <a:off x="1257300" y="404813"/>
              <a:ext cx="74612"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6" name="Freeform 11">
              <a:extLst>
                <a:ext uri="{FF2B5EF4-FFF2-40B4-BE49-F238E27FC236}">
                  <a16:creationId xmlns:a16="http://schemas.microsoft.com/office/drawing/2014/main" id="{1217BB3C-3B45-4FD5-A1F2-2A4B137E814A}"/>
                </a:ext>
              </a:extLst>
            </p:cNvPr>
            <p:cNvSpPr>
              <a:spLocks/>
            </p:cNvSpPr>
            <p:nvPr userDrawn="1"/>
          </p:nvSpPr>
          <p:spPr bwMode="auto">
            <a:xfrm>
              <a:off x="1362075" y="411163"/>
              <a:ext cx="158750" cy="300038"/>
            </a:xfrm>
            <a:custGeom>
              <a:avLst/>
              <a:gdLst>
                <a:gd name="T0" fmla="*/ 142 w 184"/>
                <a:gd name="T1" fmla="*/ 274 h 344"/>
                <a:gd name="T2" fmla="*/ 184 w 184"/>
                <a:gd name="T3" fmla="*/ 265 h 344"/>
                <a:gd name="T4" fmla="*/ 184 w 184"/>
                <a:gd name="T5" fmla="*/ 330 h 344"/>
                <a:gd name="T6" fmla="*/ 150 w 184"/>
                <a:gd name="T7" fmla="*/ 341 h 344"/>
                <a:gd name="T8" fmla="*/ 113 w 184"/>
                <a:gd name="T9" fmla="*/ 344 h 344"/>
                <a:gd name="T10" fmla="*/ 50 w 184"/>
                <a:gd name="T11" fmla="*/ 322 h 344"/>
                <a:gd name="T12" fmla="*/ 30 w 184"/>
                <a:gd name="T13" fmla="*/ 255 h 344"/>
                <a:gd name="T14" fmla="*/ 30 w 184"/>
                <a:gd name="T15" fmla="*/ 148 h 344"/>
                <a:gd name="T16" fmla="*/ 0 w 184"/>
                <a:gd name="T17" fmla="*/ 148 h 344"/>
                <a:gd name="T18" fmla="*/ 0 w 184"/>
                <a:gd name="T19" fmla="*/ 81 h 344"/>
                <a:gd name="T20" fmla="*/ 30 w 184"/>
                <a:gd name="T21" fmla="*/ 81 h 344"/>
                <a:gd name="T22" fmla="*/ 30 w 184"/>
                <a:gd name="T23" fmla="*/ 16 h 344"/>
                <a:gd name="T24" fmla="*/ 118 w 184"/>
                <a:gd name="T25" fmla="*/ 0 h 344"/>
                <a:gd name="T26" fmla="*/ 118 w 184"/>
                <a:gd name="T27" fmla="*/ 81 h 344"/>
                <a:gd name="T28" fmla="*/ 174 w 184"/>
                <a:gd name="T29" fmla="*/ 81 h 344"/>
                <a:gd name="T30" fmla="*/ 174 w 184"/>
                <a:gd name="T31" fmla="*/ 148 h 344"/>
                <a:gd name="T32" fmla="*/ 118 w 184"/>
                <a:gd name="T33" fmla="*/ 148 h 344"/>
                <a:gd name="T34" fmla="*/ 118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3" y="274"/>
                    <a:pt x="167" y="271"/>
                    <a:pt x="184" y="265"/>
                  </a:cubicBezTo>
                  <a:cubicBezTo>
                    <a:pt x="184" y="330"/>
                    <a:pt x="184" y="330"/>
                    <a:pt x="184" y="330"/>
                  </a:cubicBezTo>
                  <a:cubicBezTo>
                    <a:pt x="172" y="335"/>
                    <a:pt x="161" y="339"/>
                    <a:pt x="150" y="341"/>
                  </a:cubicBezTo>
                  <a:cubicBezTo>
                    <a:pt x="140" y="343"/>
                    <a:pt x="127" y="344"/>
                    <a:pt x="113" y="344"/>
                  </a:cubicBezTo>
                  <a:cubicBezTo>
                    <a:pt x="84" y="344"/>
                    <a:pt x="63" y="337"/>
                    <a:pt x="50" y="322"/>
                  </a:cubicBezTo>
                  <a:cubicBezTo>
                    <a:pt x="37" y="308"/>
                    <a:pt x="30" y="285"/>
                    <a:pt x="30" y="255"/>
                  </a:cubicBezTo>
                  <a:cubicBezTo>
                    <a:pt x="30" y="148"/>
                    <a:pt x="30" y="148"/>
                    <a:pt x="30" y="148"/>
                  </a:cubicBezTo>
                  <a:cubicBezTo>
                    <a:pt x="0" y="148"/>
                    <a:pt x="0" y="148"/>
                    <a:pt x="0" y="148"/>
                  </a:cubicBezTo>
                  <a:cubicBezTo>
                    <a:pt x="0" y="81"/>
                    <a:pt x="0" y="81"/>
                    <a:pt x="0" y="81"/>
                  </a:cubicBezTo>
                  <a:cubicBezTo>
                    <a:pt x="30" y="81"/>
                    <a:pt x="30" y="81"/>
                    <a:pt x="30" y="81"/>
                  </a:cubicBezTo>
                  <a:cubicBezTo>
                    <a:pt x="30" y="16"/>
                    <a:pt x="30" y="16"/>
                    <a:pt x="30" y="16"/>
                  </a:cubicBezTo>
                  <a:cubicBezTo>
                    <a:pt x="118" y="0"/>
                    <a:pt x="118" y="0"/>
                    <a:pt x="118" y="0"/>
                  </a:cubicBezTo>
                  <a:cubicBezTo>
                    <a:pt x="118" y="81"/>
                    <a:pt x="118" y="81"/>
                    <a:pt x="118" y="81"/>
                  </a:cubicBezTo>
                  <a:cubicBezTo>
                    <a:pt x="174" y="81"/>
                    <a:pt x="174" y="81"/>
                    <a:pt x="174" y="81"/>
                  </a:cubicBezTo>
                  <a:cubicBezTo>
                    <a:pt x="174" y="148"/>
                    <a:pt x="174" y="148"/>
                    <a:pt x="174" y="148"/>
                  </a:cubicBezTo>
                  <a:cubicBezTo>
                    <a:pt x="118" y="148"/>
                    <a:pt x="118" y="148"/>
                    <a:pt x="118" y="148"/>
                  </a:cubicBezTo>
                  <a:cubicBezTo>
                    <a:pt x="118" y="249"/>
                    <a:pt x="118" y="249"/>
                    <a:pt x="118" y="249"/>
                  </a:cubicBezTo>
                  <a:cubicBezTo>
                    <a:pt x="118" y="266"/>
                    <a:pt x="126"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7" name="Freeform 12">
              <a:extLst>
                <a:ext uri="{FF2B5EF4-FFF2-40B4-BE49-F238E27FC236}">
                  <a16:creationId xmlns:a16="http://schemas.microsoft.com/office/drawing/2014/main" id="{2285CDEF-D8F9-4088-8EFE-11B02C6E1F4C}"/>
                </a:ext>
              </a:extLst>
            </p:cNvPr>
            <p:cNvSpPr>
              <a:spLocks/>
            </p:cNvSpPr>
            <p:nvPr userDrawn="1"/>
          </p:nvSpPr>
          <p:spPr bwMode="auto">
            <a:xfrm>
              <a:off x="1535113" y="411163"/>
              <a:ext cx="158750" cy="300038"/>
            </a:xfrm>
            <a:custGeom>
              <a:avLst/>
              <a:gdLst>
                <a:gd name="T0" fmla="*/ 142 w 184"/>
                <a:gd name="T1" fmla="*/ 274 h 344"/>
                <a:gd name="T2" fmla="*/ 184 w 184"/>
                <a:gd name="T3" fmla="*/ 265 h 344"/>
                <a:gd name="T4" fmla="*/ 184 w 184"/>
                <a:gd name="T5" fmla="*/ 330 h 344"/>
                <a:gd name="T6" fmla="*/ 151 w 184"/>
                <a:gd name="T7" fmla="*/ 341 h 344"/>
                <a:gd name="T8" fmla="*/ 114 w 184"/>
                <a:gd name="T9" fmla="*/ 344 h 344"/>
                <a:gd name="T10" fmla="*/ 50 w 184"/>
                <a:gd name="T11" fmla="*/ 322 h 344"/>
                <a:gd name="T12" fmla="*/ 31 w 184"/>
                <a:gd name="T13" fmla="*/ 255 h 344"/>
                <a:gd name="T14" fmla="*/ 31 w 184"/>
                <a:gd name="T15" fmla="*/ 148 h 344"/>
                <a:gd name="T16" fmla="*/ 0 w 184"/>
                <a:gd name="T17" fmla="*/ 148 h 344"/>
                <a:gd name="T18" fmla="*/ 0 w 184"/>
                <a:gd name="T19" fmla="*/ 81 h 344"/>
                <a:gd name="T20" fmla="*/ 31 w 184"/>
                <a:gd name="T21" fmla="*/ 81 h 344"/>
                <a:gd name="T22" fmla="*/ 31 w 184"/>
                <a:gd name="T23" fmla="*/ 15 h 344"/>
                <a:gd name="T24" fmla="*/ 119 w 184"/>
                <a:gd name="T25" fmla="*/ 0 h 344"/>
                <a:gd name="T26" fmla="*/ 119 w 184"/>
                <a:gd name="T27" fmla="*/ 81 h 344"/>
                <a:gd name="T28" fmla="*/ 174 w 184"/>
                <a:gd name="T29" fmla="*/ 81 h 344"/>
                <a:gd name="T30" fmla="*/ 174 w 184"/>
                <a:gd name="T31" fmla="*/ 148 h 344"/>
                <a:gd name="T32" fmla="*/ 119 w 184"/>
                <a:gd name="T33" fmla="*/ 148 h 344"/>
                <a:gd name="T34" fmla="*/ 119 w 184"/>
                <a:gd name="T35" fmla="*/ 249 h 344"/>
                <a:gd name="T36" fmla="*/ 142 w 184"/>
                <a:gd name="T37" fmla="*/ 27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344">
                  <a:moveTo>
                    <a:pt x="142" y="274"/>
                  </a:moveTo>
                  <a:cubicBezTo>
                    <a:pt x="154" y="274"/>
                    <a:pt x="168" y="271"/>
                    <a:pt x="184" y="265"/>
                  </a:cubicBezTo>
                  <a:cubicBezTo>
                    <a:pt x="184" y="330"/>
                    <a:pt x="184" y="330"/>
                    <a:pt x="184" y="330"/>
                  </a:cubicBezTo>
                  <a:cubicBezTo>
                    <a:pt x="173" y="335"/>
                    <a:pt x="161" y="339"/>
                    <a:pt x="151" y="341"/>
                  </a:cubicBezTo>
                  <a:cubicBezTo>
                    <a:pt x="140" y="343"/>
                    <a:pt x="128" y="344"/>
                    <a:pt x="114" y="344"/>
                  </a:cubicBezTo>
                  <a:cubicBezTo>
                    <a:pt x="84" y="344"/>
                    <a:pt x="63" y="337"/>
                    <a:pt x="50" y="322"/>
                  </a:cubicBezTo>
                  <a:cubicBezTo>
                    <a:pt x="37" y="308"/>
                    <a:pt x="31" y="285"/>
                    <a:pt x="31" y="255"/>
                  </a:cubicBezTo>
                  <a:cubicBezTo>
                    <a:pt x="31" y="148"/>
                    <a:pt x="31" y="148"/>
                    <a:pt x="31" y="148"/>
                  </a:cubicBezTo>
                  <a:cubicBezTo>
                    <a:pt x="0" y="148"/>
                    <a:pt x="0" y="148"/>
                    <a:pt x="0" y="148"/>
                  </a:cubicBezTo>
                  <a:cubicBezTo>
                    <a:pt x="0" y="81"/>
                    <a:pt x="0" y="81"/>
                    <a:pt x="0" y="81"/>
                  </a:cubicBezTo>
                  <a:cubicBezTo>
                    <a:pt x="31" y="81"/>
                    <a:pt x="31" y="81"/>
                    <a:pt x="31" y="81"/>
                  </a:cubicBezTo>
                  <a:cubicBezTo>
                    <a:pt x="31" y="15"/>
                    <a:pt x="31" y="15"/>
                    <a:pt x="31" y="15"/>
                  </a:cubicBezTo>
                  <a:cubicBezTo>
                    <a:pt x="119" y="0"/>
                    <a:pt x="119" y="0"/>
                    <a:pt x="119" y="0"/>
                  </a:cubicBezTo>
                  <a:cubicBezTo>
                    <a:pt x="119" y="81"/>
                    <a:pt x="119" y="81"/>
                    <a:pt x="119" y="81"/>
                  </a:cubicBezTo>
                  <a:cubicBezTo>
                    <a:pt x="174" y="81"/>
                    <a:pt x="174" y="81"/>
                    <a:pt x="174" y="81"/>
                  </a:cubicBezTo>
                  <a:cubicBezTo>
                    <a:pt x="174" y="148"/>
                    <a:pt x="174" y="148"/>
                    <a:pt x="174" y="148"/>
                  </a:cubicBezTo>
                  <a:cubicBezTo>
                    <a:pt x="119" y="148"/>
                    <a:pt x="119" y="148"/>
                    <a:pt x="119" y="148"/>
                  </a:cubicBezTo>
                  <a:cubicBezTo>
                    <a:pt x="119" y="249"/>
                    <a:pt x="119" y="249"/>
                    <a:pt x="119" y="249"/>
                  </a:cubicBezTo>
                  <a:cubicBezTo>
                    <a:pt x="119" y="266"/>
                    <a:pt x="127" y="274"/>
                    <a:pt x="142" y="27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8" name="Freeform 13">
              <a:extLst>
                <a:ext uri="{FF2B5EF4-FFF2-40B4-BE49-F238E27FC236}">
                  <a16:creationId xmlns:a16="http://schemas.microsoft.com/office/drawing/2014/main" id="{8B4FB454-2D1E-4839-87E0-3E961CBE461C}"/>
                </a:ext>
              </a:extLst>
            </p:cNvPr>
            <p:cNvSpPr>
              <a:spLocks noEditPoints="1"/>
            </p:cNvSpPr>
            <p:nvPr userDrawn="1"/>
          </p:nvSpPr>
          <p:spPr bwMode="auto">
            <a:xfrm>
              <a:off x="1709738" y="479426"/>
              <a:ext cx="211137" cy="231775"/>
            </a:xfrm>
            <a:custGeom>
              <a:avLst/>
              <a:gdLst>
                <a:gd name="T0" fmla="*/ 213 w 244"/>
                <a:gd name="T1" fmla="*/ 30 h 267"/>
                <a:gd name="T2" fmla="*/ 125 w 244"/>
                <a:gd name="T3" fmla="*/ 0 h 267"/>
                <a:gd name="T4" fmla="*/ 33 w 244"/>
                <a:gd name="T5" fmla="*/ 35 h 267"/>
                <a:gd name="T6" fmla="*/ 0 w 244"/>
                <a:gd name="T7" fmla="*/ 135 h 267"/>
                <a:gd name="T8" fmla="*/ 35 w 244"/>
                <a:gd name="T9" fmla="*/ 233 h 267"/>
                <a:gd name="T10" fmla="*/ 133 w 244"/>
                <a:gd name="T11" fmla="*/ 267 h 267"/>
                <a:gd name="T12" fmla="*/ 185 w 244"/>
                <a:gd name="T13" fmla="*/ 263 h 267"/>
                <a:gd name="T14" fmla="*/ 227 w 244"/>
                <a:gd name="T15" fmla="*/ 249 h 267"/>
                <a:gd name="T16" fmla="*/ 214 w 244"/>
                <a:gd name="T17" fmla="*/ 190 h 267"/>
                <a:gd name="T18" fmla="*/ 186 w 244"/>
                <a:gd name="T19" fmla="*/ 200 h 267"/>
                <a:gd name="T20" fmla="*/ 144 w 244"/>
                <a:gd name="T21" fmla="*/ 204 h 267"/>
                <a:gd name="T22" fmla="*/ 104 w 244"/>
                <a:gd name="T23" fmla="*/ 192 h 267"/>
                <a:gd name="T24" fmla="*/ 88 w 244"/>
                <a:gd name="T25" fmla="*/ 158 h 267"/>
                <a:gd name="T26" fmla="*/ 244 w 244"/>
                <a:gd name="T27" fmla="*/ 158 h 267"/>
                <a:gd name="T28" fmla="*/ 244 w 244"/>
                <a:gd name="T29" fmla="*/ 118 h 267"/>
                <a:gd name="T30" fmla="*/ 213 w 244"/>
                <a:gd name="T31" fmla="*/ 30 h 267"/>
                <a:gd name="T32" fmla="*/ 90 w 244"/>
                <a:gd name="T33" fmla="*/ 102 h 267"/>
                <a:gd name="T34" fmla="*/ 102 w 244"/>
                <a:gd name="T35" fmla="*/ 70 h 267"/>
                <a:gd name="T36" fmla="*/ 128 w 244"/>
                <a:gd name="T37" fmla="*/ 61 h 267"/>
                <a:gd name="T38" fmla="*/ 155 w 244"/>
                <a:gd name="T39" fmla="*/ 72 h 267"/>
                <a:gd name="T40" fmla="*/ 165 w 244"/>
                <a:gd name="T41" fmla="*/ 102 h 267"/>
                <a:gd name="T42" fmla="*/ 90 w 244"/>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267">
                  <a:moveTo>
                    <a:pt x="213" y="30"/>
                  </a:moveTo>
                  <a:cubicBezTo>
                    <a:pt x="192" y="10"/>
                    <a:pt x="163" y="0"/>
                    <a:pt x="125" y="0"/>
                  </a:cubicBezTo>
                  <a:cubicBezTo>
                    <a:pt x="85" y="0"/>
                    <a:pt x="54" y="12"/>
                    <a:pt x="33" y="35"/>
                  </a:cubicBezTo>
                  <a:cubicBezTo>
                    <a:pt x="11" y="58"/>
                    <a:pt x="0" y="92"/>
                    <a:pt x="0" y="135"/>
                  </a:cubicBezTo>
                  <a:cubicBezTo>
                    <a:pt x="0" y="178"/>
                    <a:pt x="12" y="210"/>
                    <a:pt x="35" y="233"/>
                  </a:cubicBezTo>
                  <a:cubicBezTo>
                    <a:pt x="59" y="256"/>
                    <a:pt x="91" y="267"/>
                    <a:pt x="133" y="267"/>
                  </a:cubicBezTo>
                  <a:cubicBezTo>
                    <a:pt x="153" y="267"/>
                    <a:pt x="171" y="266"/>
                    <a:pt x="185" y="263"/>
                  </a:cubicBezTo>
                  <a:cubicBezTo>
                    <a:pt x="200" y="261"/>
                    <a:pt x="214" y="256"/>
                    <a:pt x="227" y="249"/>
                  </a:cubicBezTo>
                  <a:cubicBezTo>
                    <a:pt x="214" y="190"/>
                    <a:pt x="214" y="190"/>
                    <a:pt x="214" y="190"/>
                  </a:cubicBezTo>
                  <a:cubicBezTo>
                    <a:pt x="204" y="194"/>
                    <a:pt x="195" y="197"/>
                    <a:pt x="186" y="200"/>
                  </a:cubicBezTo>
                  <a:cubicBezTo>
                    <a:pt x="173" y="202"/>
                    <a:pt x="159" y="204"/>
                    <a:pt x="144" y="204"/>
                  </a:cubicBezTo>
                  <a:cubicBezTo>
                    <a:pt x="127" y="204"/>
                    <a:pt x="114" y="200"/>
                    <a:pt x="104" y="192"/>
                  </a:cubicBezTo>
                  <a:cubicBezTo>
                    <a:pt x="94" y="183"/>
                    <a:pt x="89" y="172"/>
                    <a:pt x="88" y="158"/>
                  </a:cubicBezTo>
                  <a:cubicBezTo>
                    <a:pt x="244" y="158"/>
                    <a:pt x="244" y="158"/>
                    <a:pt x="244" y="158"/>
                  </a:cubicBezTo>
                  <a:cubicBezTo>
                    <a:pt x="244" y="118"/>
                    <a:pt x="244" y="118"/>
                    <a:pt x="244" y="118"/>
                  </a:cubicBezTo>
                  <a:cubicBezTo>
                    <a:pt x="244" y="80"/>
                    <a:pt x="234" y="51"/>
                    <a:pt x="213" y="30"/>
                  </a:cubicBezTo>
                  <a:moveTo>
                    <a:pt x="90" y="102"/>
                  </a:moveTo>
                  <a:cubicBezTo>
                    <a:pt x="91" y="87"/>
                    <a:pt x="95" y="77"/>
                    <a:pt x="102" y="70"/>
                  </a:cubicBezTo>
                  <a:cubicBezTo>
                    <a:pt x="109" y="64"/>
                    <a:pt x="118" y="61"/>
                    <a:pt x="128" y="61"/>
                  </a:cubicBezTo>
                  <a:cubicBezTo>
                    <a:pt x="139" y="61"/>
                    <a:pt x="148" y="64"/>
                    <a:pt x="155" y="72"/>
                  </a:cubicBezTo>
                  <a:cubicBezTo>
                    <a:pt x="161" y="79"/>
                    <a:pt x="165" y="89"/>
                    <a:pt x="165" y="102"/>
                  </a:cubicBezTo>
                  <a:lnTo>
                    <a:pt x="90"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sp>
          <p:nvSpPr>
            <p:cNvPr id="39" name="Freeform 14">
              <a:extLst>
                <a:ext uri="{FF2B5EF4-FFF2-40B4-BE49-F238E27FC236}">
                  <a16:creationId xmlns:a16="http://schemas.microsoft.com/office/drawing/2014/main" id="{95322F62-2CA7-4C72-BE20-8B93945A3273}"/>
                </a:ext>
              </a:extLst>
            </p:cNvPr>
            <p:cNvSpPr>
              <a:spLocks noEditPoints="1"/>
            </p:cNvSpPr>
            <p:nvPr userDrawn="1"/>
          </p:nvSpPr>
          <p:spPr bwMode="auto">
            <a:xfrm>
              <a:off x="668338" y="479426"/>
              <a:ext cx="209550" cy="231775"/>
            </a:xfrm>
            <a:custGeom>
              <a:avLst/>
              <a:gdLst>
                <a:gd name="T0" fmla="*/ 212 w 243"/>
                <a:gd name="T1" fmla="*/ 30 h 267"/>
                <a:gd name="T2" fmla="*/ 124 w 243"/>
                <a:gd name="T3" fmla="*/ 0 h 267"/>
                <a:gd name="T4" fmla="*/ 32 w 243"/>
                <a:gd name="T5" fmla="*/ 35 h 267"/>
                <a:gd name="T6" fmla="*/ 0 w 243"/>
                <a:gd name="T7" fmla="*/ 135 h 267"/>
                <a:gd name="T8" fmla="*/ 35 w 243"/>
                <a:gd name="T9" fmla="*/ 233 h 267"/>
                <a:gd name="T10" fmla="*/ 132 w 243"/>
                <a:gd name="T11" fmla="*/ 267 h 267"/>
                <a:gd name="T12" fmla="*/ 184 w 243"/>
                <a:gd name="T13" fmla="*/ 263 h 267"/>
                <a:gd name="T14" fmla="*/ 227 w 243"/>
                <a:gd name="T15" fmla="*/ 249 h 267"/>
                <a:gd name="T16" fmla="*/ 213 w 243"/>
                <a:gd name="T17" fmla="*/ 190 h 267"/>
                <a:gd name="T18" fmla="*/ 185 w 243"/>
                <a:gd name="T19" fmla="*/ 200 h 267"/>
                <a:gd name="T20" fmla="*/ 143 w 243"/>
                <a:gd name="T21" fmla="*/ 204 h 267"/>
                <a:gd name="T22" fmla="*/ 103 w 243"/>
                <a:gd name="T23" fmla="*/ 192 h 267"/>
                <a:gd name="T24" fmla="*/ 88 w 243"/>
                <a:gd name="T25" fmla="*/ 158 h 267"/>
                <a:gd name="T26" fmla="*/ 243 w 243"/>
                <a:gd name="T27" fmla="*/ 158 h 267"/>
                <a:gd name="T28" fmla="*/ 243 w 243"/>
                <a:gd name="T29" fmla="*/ 118 h 267"/>
                <a:gd name="T30" fmla="*/ 212 w 243"/>
                <a:gd name="T31" fmla="*/ 30 h 267"/>
                <a:gd name="T32" fmla="*/ 89 w 243"/>
                <a:gd name="T33" fmla="*/ 102 h 267"/>
                <a:gd name="T34" fmla="*/ 102 w 243"/>
                <a:gd name="T35" fmla="*/ 70 h 267"/>
                <a:gd name="T36" fmla="*/ 127 w 243"/>
                <a:gd name="T37" fmla="*/ 61 h 267"/>
                <a:gd name="T38" fmla="*/ 154 w 243"/>
                <a:gd name="T39" fmla="*/ 72 h 267"/>
                <a:gd name="T40" fmla="*/ 164 w 243"/>
                <a:gd name="T41" fmla="*/ 102 h 267"/>
                <a:gd name="T42" fmla="*/ 89 w 243"/>
                <a:gd name="T43" fmla="*/ 10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67">
                  <a:moveTo>
                    <a:pt x="212" y="30"/>
                  </a:moveTo>
                  <a:cubicBezTo>
                    <a:pt x="191" y="10"/>
                    <a:pt x="162" y="0"/>
                    <a:pt x="124" y="0"/>
                  </a:cubicBezTo>
                  <a:cubicBezTo>
                    <a:pt x="84" y="0"/>
                    <a:pt x="53" y="12"/>
                    <a:pt x="32" y="35"/>
                  </a:cubicBezTo>
                  <a:cubicBezTo>
                    <a:pt x="10" y="58"/>
                    <a:pt x="0" y="92"/>
                    <a:pt x="0" y="135"/>
                  </a:cubicBezTo>
                  <a:cubicBezTo>
                    <a:pt x="0" y="178"/>
                    <a:pt x="11" y="210"/>
                    <a:pt x="35" y="233"/>
                  </a:cubicBezTo>
                  <a:cubicBezTo>
                    <a:pt x="58" y="256"/>
                    <a:pt x="90" y="267"/>
                    <a:pt x="132" y="267"/>
                  </a:cubicBezTo>
                  <a:cubicBezTo>
                    <a:pt x="153" y="267"/>
                    <a:pt x="170" y="266"/>
                    <a:pt x="184" y="263"/>
                  </a:cubicBezTo>
                  <a:cubicBezTo>
                    <a:pt x="199" y="261"/>
                    <a:pt x="213" y="256"/>
                    <a:pt x="227" y="249"/>
                  </a:cubicBezTo>
                  <a:cubicBezTo>
                    <a:pt x="213" y="190"/>
                    <a:pt x="213" y="190"/>
                    <a:pt x="213" y="190"/>
                  </a:cubicBezTo>
                  <a:cubicBezTo>
                    <a:pt x="203" y="194"/>
                    <a:pt x="194" y="197"/>
                    <a:pt x="185" y="200"/>
                  </a:cubicBezTo>
                  <a:cubicBezTo>
                    <a:pt x="172" y="202"/>
                    <a:pt x="158" y="204"/>
                    <a:pt x="143" y="204"/>
                  </a:cubicBezTo>
                  <a:cubicBezTo>
                    <a:pt x="126" y="204"/>
                    <a:pt x="113" y="200"/>
                    <a:pt x="103" y="192"/>
                  </a:cubicBezTo>
                  <a:cubicBezTo>
                    <a:pt x="93" y="183"/>
                    <a:pt x="88" y="172"/>
                    <a:pt x="88" y="158"/>
                  </a:cubicBezTo>
                  <a:cubicBezTo>
                    <a:pt x="243" y="158"/>
                    <a:pt x="243" y="158"/>
                    <a:pt x="243" y="158"/>
                  </a:cubicBezTo>
                  <a:cubicBezTo>
                    <a:pt x="243" y="118"/>
                    <a:pt x="243" y="118"/>
                    <a:pt x="243" y="118"/>
                  </a:cubicBezTo>
                  <a:cubicBezTo>
                    <a:pt x="243" y="80"/>
                    <a:pt x="233" y="51"/>
                    <a:pt x="212" y="30"/>
                  </a:cubicBezTo>
                  <a:moveTo>
                    <a:pt x="89" y="102"/>
                  </a:moveTo>
                  <a:cubicBezTo>
                    <a:pt x="91" y="87"/>
                    <a:pt x="95" y="77"/>
                    <a:pt x="102" y="70"/>
                  </a:cubicBezTo>
                  <a:cubicBezTo>
                    <a:pt x="108" y="64"/>
                    <a:pt x="117" y="61"/>
                    <a:pt x="127" y="61"/>
                  </a:cubicBezTo>
                  <a:cubicBezTo>
                    <a:pt x="138" y="61"/>
                    <a:pt x="147" y="64"/>
                    <a:pt x="154" y="72"/>
                  </a:cubicBezTo>
                  <a:cubicBezTo>
                    <a:pt x="160" y="79"/>
                    <a:pt x="164" y="89"/>
                    <a:pt x="164" y="102"/>
                  </a:cubicBezTo>
                  <a:lnTo>
                    <a:pt x="89"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600" dirty="0">
                <a:solidFill>
                  <a:schemeClr val="bg1"/>
                </a:solidFill>
              </a:endParaRPr>
            </a:p>
          </p:txBody>
        </p:sp>
      </p:grpSp>
      <p:sp>
        <p:nvSpPr>
          <p:cNvPr id="40" name="Title 1">
            <a:extLst>
              <a:ext uri="{FF2B5EF4-FFF2-40B4-BE49-F238E27FC236}">
                <a16:creationId xmlns:a16="http://schemas.microsoft.com/office/drawing/2014/main" id="{D9B25E43-ACA5-4BFC-98CD-B96634D5AD4A}"/>
              </a:ext>
            </a:extLst>
          </p:cNvPr>
          <p:cNvSpPr>
            <a:spLocks noGrp="1"/>
          </p:cNvSpPr>
          <p:nvPr>
            <p:ph type="ctrTitle"/>
          </p:nvPr>
        </p:nvSpPr>
        <p:spPr bwMode="gray">
          <a:xfrm>
            <a:off x="501651" y="5332396"/>
            <a:ext cx="4446269" cy="464044"/>
          </a:xfrm>
        </p:spPr>
        <p:txBody>
          <a:bodyPr anchor="t" anchorCtr="0">
            <a:noAutofit/>
          </a:bodyPr>
          <a:lstStyle>
            <a:lvl1pPr algn="l">
              <a:lnSpc>
                <a:spcPct val="100000"/>
              </a:lnSpc>
              <a:defRPr sz="2100" b="0">
                <a:solidFill>
                  <a:schemeClr val="accent1"/>
                </a:solidFill>
                <a:latin typeface="+mn-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41" name="Text Placeholder 4">
            <a:extLst>
              <a:ext uri="{FF2B5EF4-FFF2-40B4-BE49-F238E27FC236}">
                <a16:creationId xmlns:a16="http://schemas.microsoft.com/office/drawing/2014/main" id="{EE5D7BA0-7E63-4F55-8707-FB998AF96C8C}"/>
              </a:ext>
            </a:extLst>
          </p:cNvPr>
          <p:cNvSpPr>
            <a:spLocks noGrp="1"/>
          </p:cNvSpPr>
          <p:nvPr>
            <p:ph type="body" sz="quarter" idx="10"/>
          </p:nvPr>
        </p:nvSpPr>
        <p:spPr>
          <a:xfrm>
            <a:off x="501651" y="6381750"/>
            <a:ext cx="4446269" cy="273050"/>
          </a:xfrm>
          <a:prstGeom prst="rect">
            <a:avLst/>
          </a:prstGeom>
        </p:spPr>
        <p:txBody>
          <a:bodyPr>
            <a:noAutofit/>
          </a:bodyPr>
          <a:lstStyle>
            <a:lvl1pPr>
              <a:spcAft>
                <a:spcPts val="0"/>
              </a:spcAft>
              <a:defRPr sz="160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p:txBody>
      </p:sp>
    </p:spTree>
    <p:extLst>
      <p:ext uri="{BB962C8B-B14F-4D97-AF65-F5344CB8AC3E}">
        <p14:creationId xmlns:p14="http://schemas.microsoft.com/office/powerpoint/2010/main" val="3644307604"/>
      </p:ext>
    </p:extLst>
  </p:cSld>
  <p:clrMapOvr>
    <a:masterClrMapping/>
  </p:clrMapOvr>
  <p:transition>
    <p:fade/>
  </p:transition>
  <p:hf hdr="0" dt="0"/>
  <p:extLst>
    <p:ext uri="{DCECCB84-F9BA-43D5-87BE-67443E8EF086}">
      <p15:sldGuideLst xmlns:p15="http://schemas.microsoft.com/office/powerpoint/2012/main">
        <p15:guide id="1" orient="horz" pos="4088">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Divider - Deloitte white">
    <p:bg bwMode="gray">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501651" y="1705670"/>
            <a:ext cx="10541000" cy="1592403"/>
          </a:xfrm>
        </p:spPr>
        <p:txBody>
          <a:bodyPr anchor="b"/>
          <a:lstStyle>
            <a:lvl1pPr>
              <a:lnSpc>
                <a:spcPct val="95000"/>
              </a:lnSpc>
              <a:defRPr sz="3600" b="1">
                <a:solidFill>
                  <a:schemeClr val="tx1"/>
                </a:solidFill>
                <a:latin typeface="+mj-lt"/>
                <a:ea typeface="Open Sans" panose="020B0606030504020204" pitchFamily="34" charset="0"/>
                <a:cs typeface="Calibri" panose="020F050202020403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501651" y="3429000"/>
            <a:ext cx="10541000" cy="1566532"/>
          </a:xfrm>
        </p:spPr>
        <p:txBody>
          <a:bodyPr lIns="0" tIns="0" rIns="0" bIns="0">
            <a:noAutofit/>
          </a:bodyPr>
          <a:lstStyle>
            <a:lvl1pPr marL="0" indent="0">
              <a:lnSpc>
                <a:spcPct val="95000"/>
              </a:lnSpc>
              <a:spcAft>
                <a:spcPts val="0"/>
              </a:spcAft>
              <a:buNone/>
              <a:defRPr sz="3600">
                <a:solidFill>
                  <a:schemeClr val="tx1"/>
                </a:solidFill>
                <a:latin typeface="+mn-lt"/>
                <a:cs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2460558498"/>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Key statement white">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01651" y="1628775"/>
            <a:ext cx="9277349" cy="4752975"/>
          </a:xfrm>
          <a:prstGeom prst="rect">
            <a:avLst/>
          </a:prstGeom>
        </p:spPr>
        <p:txBody>
          <a:bodyPr>
            <a:normAutofit/>
          </a:bodyPr>
          <a:lstStyle>
            <a:lvl1pPr>
              <a:spcBef>
                <a:spcPts val="3600"/>
              </a:spcBef>
              <a:defRPr sz="2200">
                <a:solidFill>
                  <a:schemeClr val="tx1"/>
                </a:solidFill>
              </a:defRPr>
            </a:lvl1pPr>
            <a:lvl2pPr marL="457200" indent="-457200">
              <a:defRPr sz="3000">
                <a:solidFill>
                  <a:schemeClr val="bg2"/>
                </a:solidFill>
              </a:defRPr>
            </a:lvl2pPr>
            <a:lvl3pPr>
              <a:defRPr sz="3000">
                <a:solidFill>
                  <a:schemeClr val="bg2"/>
                </a:solidFill>
              </a:defRPr>
            </a:lvl3pPr>
            <a:lvl4pPr>
              <a:defRPr sz="3000">
                <a:solidFill>
                  <a:schemeClr val="bg2"/>
                </a:solidFill>
              </a:defRPr>
            </a:lvl4pPr>
            <a:lvl5pPr>
              <a:defRPr sz="3000">
                <a:solidFill>
                  <a:schemeClr val="bg2"/>
                </a:solidFill>
              </a:defRPr>
            </a:lvl5pPr>
          </a:lstStyle>
          <a:p>
            <a:pPr lvl="0"/>
            <a:r>
              <a:rPr lang="en-US" noProof="0"/>
              <a:t>Click to edit Master text styles</a:t>
            </a:r>
          </a:p>
        </p:txBody>
      </p:sp>
    </p:spTree>
    <p:extLst>
      <p:ext uri="{BB962C8B-B14F-4D97-AF65-F5344CB8AC3E}">
        <p14:creationId xmlns:p14="http://schemas.microsoft.com/office/powerpoint/2010/main" val="210740411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Letter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8862256" y="405929"/>
            <a:ext cx="2804160" cy="1027760"/>
          </a:xfrm>
        </p:spPr>
        <p:txBody>
          <a:bodyPr/>
          <a:lstStyle>
            <a:lvl1pPr>
              <a:spcBef>
                <a:spcPts val="185"/>
              </a:spcBef>
              <a:defRPr sz="923">
                <a:solidFill>
                  <a:schemeClr val="tx1"/>
                </a:solidFill>
              </a:defRPr>
            </a:lvl1pPr>
            <a:lvl2pPr>
              <a:defRPr sz="969">
                <a:solidFill>
                  <a:schemeClr val="tx2"/>
                </a:solidFill>
              </a:defRPr>
            </a:lvl2pPr>
            <a:lvl3pPr>
              <a:defRPr sz="969">
                <a:solidFill>
                  <a:schemeClr val="tx2"/>
                </a:solidFill>
              </a:defRPr>
            </a:lvl3pPr>
            <a:lvl4pPr>
              <a:defRPr sz="923">
                <a:solidFill>
                  <a:schemeClr val="tx2"/>
                </a:solidFill>
              </a:defRPr>
            </a:lvl4pPr>
            <a:lvl5pPr>
              <a:defRPr sz="923">
                <a:solidFill>
                  <a:schemeClr val="tx2"/>
                </a:solidFill>
              </a:defRPr>
            </a:lvl5pPr>
          </a:lstStyle>
          <a:p>
            <a:pPr lvl="0"/>
            <a:r>
              <a:rPr lang="en-US"/>
              <a:t>Click to edit Master text styles</a:t>
            </a:r>
          </a:p>
        </p:txBody>
      </p:sp>
      <p:sp>
        <p:nvSpPr>
          <p:cNvPr id="7" name="Text Placeholder 6"/>
          <p:cNvSpPr>
            <a:spLocks noGrp="1"/>
          </p:cNvSpPr>
          <p:nvPr>
            <p:ph type="body" sz="quarter" idx="11"/>
          </p:nvPr>
        </p:nvSpPr>
        <p:spPr>
          <a:xfrm>
            <a:off x="525586" y="1700214"/>
            <a:ext cx="2766255" cy="4656835"/>
          </a:xfrm>
        </p:spPr>
        <p:txBody>
          <a:bodyPr>
            <a:normAutofit/>
          </a:bodyPr>
          <a:lstStyle>
            <a:lvl1pPr>
              <a:spcBef>
                <a:spcPts val="0"/>
              </a:spcBef>
              <a:spcAft>
                <a:spcPts val="554"/>
              </a:spcAft>
              <a:defRPr sz="1300"/>
            </a:lvl1pPr>
            <a:lvl2pPr>
              <a:spcBef>
                <a:spcPts val="277"/>
              </a:spcBef>
              <a:defRPr/>
            </a:lvl2pPr>
            <a:lvl3pPr>
              <a:spcBef>
                <a:spcPts val="277"/>
              </a:spcBef>
              <a:defRPr/>
            </a:lvl3pPr>
            <a:lvl4pPr>
              <a:spcBef>
                <a:spcPts val="277"/>
              </a:spcBef>
              <a:defRPr/>
            </a:lvl4pPr>
            <a:lvl5pPr>
              <a:spcBef>
                <a:spcPts val="277"/>
              </a:spcBef>
              <a:defRPr/>
            </a:lvl5pPr>
          </a:lstStyle>
          <a:p>
            <a:pPr lvl="0"/>
            <a:r>
              <a:rPr lang="en-US"/>
              <a:t>Click to edit Master text styles</a:t>
            </a:r>
          </a:p>
        </p:txBody>
      </p:sp>
      <p:sp>
        <p:nvSpPr>
          <p:cNvPr id="9" name="Text Placeholder 8"/>
          <p:cNvSpPr>
            <a:spLocks noGrp="1"/>
          </p:cNvSpPr>
          <p:nvPr>
            <p:ph type="body" sz="quarter" idx="12"/>
          </p:nvPr>
        </p:nvSpPr>
        <p:spPr>
          <a:xfrm>
            <a:off x="3780369" y="1700212"/>
            <a:ext cx="7886049" cy="4657726"/>
          </a:xfrm>
        </p:spPr>
        <p:txBody>
          <a:bodyPr/>
          <a:lstStyle>
            <a:lvl1pPr>
              <a:spcBef>
                <a:spcPts val="1662"/>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98694027"/>
      </p:ext>
    </p:extLst>
  </p:cSld>
  <p:clrMapOvr>
    <a:masterClrMapping/>
  </p:clrMapOvr>
  <p:transition>
    <p:fade/>
  </p:transition>
  <p:hf hdr="0" dt="0"/>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1651" y="1665289"/>
            <a:ext cx="9277349" cy="4716463"/>
          </a:xfrm>
          <a:prstGeom prst="rect">
            <a:avLst/>
          </a:prstGeom>
        </p:spPr>
        <p:txBody>
          <a:bodyPr/>
          <a:lstStyle>
            <a:lvl1pPr>
              <a:tabLst>
                <a:tab pos="6729413" algn="r"/>
              </a:tabLst>
              <a:defRPr>
                <a:latin typeface="+mn-lt"/>
              </a:defRPr>
            </a:lvl1pPr>
            <a:lvl2pPr>
              <a:tabLst>
                <a:tab pos="6729413" algn="r"/>
              </a:tabLst>
              <a:defRPr>
                <a:latin typeface="+mj-lt"/>
              </a:defRPr>
            </a:lvl2pPr>
            <a:lvl3pPr>
              <a:tabLst>
                <a:tab pos="6729413" algn="r"/>
              </a:tabLst>
              <a:defRPr>
                <a:latin typeface="+mn-lt"/>
              </a:defRPr>
            </a:lvl3pPr>
            <a:lvl4pPr>
              <a:tabLst>
                <a:tab pos="6729413" algn="r"/>
              </a:tabLst>
              <a:defRPr>
                <a:latin typeface="+mn-lt"/>
              </a:defRPr>
            </a:lvl4pPr>
            <a:lvl5pPr>
              <a:tabLst>
                <a:tab pos="5029200" algn="r"/>
              </a:tabLst>
              <a:defRPr baseline="0">
                <a:latin typeface="+mn-lt"/>
              </a:defRPr>
            </a:lvl5pPr>
            <a:lvl6pPr>
              <a:tabLst>
                <a:tab pos="6729413" algn="r"/>
              </a:tabLst>
              <a:defRPr/>
            </a:lvl6pPr>
            <a:lvl7pPr>
              <a:tabLst>
                <a:tab pos="6729413" algn="r"/>
              </a:tabLst>
              <a:defRPr/>
            </a:lvl7pPr>
            <a:lvl8pPr>
              <a:tabLst>
                <a:tab pos="6729413" algn="r"/>
              </a:tabLst>
              <a:defRPr/>
            </a:lvl8pPr>
            <a:lvl9pPr>
              <a:tabLst>
                <a:tab pos="6729413"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Placeholder 1"/>
          <p:cNvSpPr>
            <a:spLocks noGrp="1"/>
          </p:cNvSpPr>
          <p:nvPr>
            <p:ph type="title" hasCustomPrompt="1"/>
          </p:nvPr>
        </p:nvSpPr>
        <p:spPr>
          <a:xfrm>
            <a:off x="501652" y="317500"/>
            <a:ext cx="11180232"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612035565"/>
      </p:ext>
    </p:extLst>
  </p:cSld>
  <p:clrMapOvr>
    <a:masterClrMapping/>
  </p:clrMapOvr>
  <p:transition>
    <p:fade/>
  </p:transition>
  <p:hf hdr="0" dt="0"/>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731014258"/>
      </p:ext>
    </p:extLst>
  </p:cSld>
  <p:clrMapOvr>
    <a:masterClrMapping/>
  </p:clrMapOvr>
  <p:transition>
    <p:fade/>
  </p:transition>
  <p:hf hdr="0" dt="0"/>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787288126"/>
      </p:ext>
    </p:extLst>
  </p:cSld>
  <p:clrMapOvr>
    <a:masterClrMapping/>
  </p:clrMapOvr>
  <p:transition>
    <p:fade/>
  </p:transition>
  <p:hf hd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Contents with image">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1"/>
            <a:ext cx="11188700" cy="698500"/>
          </a:xfrm>
          <a:prstGeom prst="rect">
            <a:avLst/>
          </a:prstGeom>
        </p:spPr>
        <p:txBody>
          <a:bodyPr vert="horz" lIns="0" tIns="0" rIns="0" bIns="0" rtlCol="0" anchor="t" anchorCtr="0">
            <a:noAutofit/>
          </a:bodyPr>
          <a:lstStyle>
            <a:lvl1pPr>
              <a:defRPr/>
            </a:lvl1pPr>
          </a:lstStyle>
          <a:p>
            <a:r>
              <a:rPr lang="en-US" noProof="0" dirty="0"/>
              <a:t>Click to add title</a:t>
            </a:r>
          </a:p>
        </p:txBody>
      </p:sp>
      <p:sp>
        <p:nvSpPr>
          <p:cNvPr id="5" name="Picture Placeholder 9"/>
          <p:cNvSpPr>
            <a:spLocks noGrp="1"/>
          </p:cNvSpPr>
          <p:nvPr>
            <p:ph type="pic" sz="quarter" idx="15"/>
          </p:nvPr>
        </p:nvSpPr>
        <p:spPr>
          <a:xfrm>
            <a:off x="5450351" y="1701801"/>
            <a:ext cx="6240000" cy="4679950"/>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1651" y="1665289"/>
            <a:ext cx="4456429" cy="4716463"/>
          </a:xfrm>
          <a:prstGeom prst="rect">
            <a:avLst/>
          </a:prstGeom>
        </p:spPr>
        <p:txBody>
          <a:bodyPr/>
          <a:lstStyle>
            <a:lvl1pPr>
              <a:tabLst>
                <a:tab pos="5029200" algn="r"/>
              </a:tabLst>
              <a:defRPr>
                <a:latin typeface="+mn-lt"/>
              </a:defRPr>
            </a:lvl1pPr>
            <a:lvl2pPr>
              <a:tabLst>
                <a:tab pos="5029200" algn="r"/>
              </a:tabLst>
              <a:defRPr>
                <a:latin typeface="+mj-lt"/>
              </a:defRPr>
            </a:lvl2pPr>
            <a:lvl3pPr>
              <a:tabLst>
                <a:tab pos="5029200" algn="r"/>
              </a:tabLst>
              <a:defRPr>
                <a:latin typeface="+mn-lt"/>
              </a:defRPr>
            </a:lvl3pPr>
            <a:lvl4pPr>
              <a:tabLst>
                <a:tab pos="5029200" algn="r"/>
              </a:tabLst>
              <a:defRPr>
                <a:latin typeface="+mn-lt"/>
              </a:defRPr>
            </a:lvl4pPr>
            <a:lvl5pPr>
              <a:tabLst>
                <a:tab pos="5029200" algn="r"/>
              </a:tabLst>
              <a:defRPr baseline="0">
                <a:latin typeface="+mn-lt"/>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375842785"/>
      </p:ext>
    </p:extLst>
  </p:cSld>
  <p:clrMapOvr>
    <a:masterClrMapping/>
  </p:clrMapOvr>
  <p:transition>
    <p:fade/>
  </p:transition>
  <p:hf hdr="0" dt="0"/>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subtitle &amp; 1 column text">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bg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bg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a:extLst>
              <a:ext uri="{FF2B5EF4-FFF2-40B4-BE49-F238E27FC236}">
                <a16:creationId xmlns:a16="http://schemas.microsoft.com/office/drawing/2014/main" id="{0C6A9738-6080-4998-8AD6-21EBFBD6D052}"/>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7" name="TextBox 6">
            <a:extLst>
              <a:ext uri="{FF2B5EF4-FFF2-40B4-BE49-F238E27FC236}">
                <a16:creationId xmlns:a16="http://schemas.microsoft.com/office/drawing/2014/main" id="{05BE989B-C09B-4026-9E62-E689E5CE0890}"/>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0" name="TextBox 9"/>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3791360701"/>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2_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849395099"/>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Title, subtitle &amp; 1 column - large">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lvl1pPr>
          </a:lstStyle>
          <a:p>
            <a:r>
              <a:rPr lang="en-US" noProof="0"/>
              <a:t>Click to edit Master title style</a:t>
            </a:r>
            <a:endParaRPr lang="en-US" noProof="0" dirty="0"/>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sz="1600"/>
            </a:lvl1pPr>
            <a:lvl2pPr>
              <a:defRPr sz="16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3715632102"/>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itle, subtitle &amp;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1652" y="2052000"/>
            <a:ext cx="11188699" cy="4069013"/>
          </a:xfrm>
          <a:prstGeom prst="rect">
            <a:avLst/>
          </a:prstGeom>
        </p:spPr>
        <p:txBody>
          <a:bodyPr/>
          <a:lstStyle/>
          <a:p>
            <a:r>
              <a:rPr lang="en-US"/>
              <a:t>Click icon to add chart</a:t>
            </a:r>
            <a:endParaRPr lang="en-GB" dirty="0"/>
          </a:p>
        </p:txBody>
      </p:sp>
      <p:sp>
        <p:nvSpPr>
          <p:cNvPr id="18" name="Text Placeholder 8"/>
          <p:cNvSpPr>
            <a:spLocks noGrp="1"/>
          </p:cNvSpPr>
          <p:nvPr>
            <p:ph type="body" sz="quarter" idx="18"/>
          </p:nvPr>
        </p:nvSpPr>
        <p:spPr>
          <a:xfrm>
            <a:off x="501652" y="1700214"/>
            <a:ext cx="11188699" cy="357187"/>
          </a:xfrm>
        </p:spPr>
        <p:txBody>
          <a:bodyPr/>
          <a:lstStyle/>
          <a:p>
            <a:pPr lvl="0"/>
            <a:r>
              <a:rPr lang="en-US" noProof="0"/>
              <a:t>Click to edit Master text styles</a:t>
            </a:r>
          </a:p>
        </p:txBody>
      </p:sp>
      <p:sp>
        <p:nvSpPr>
          <p:cNvPr id="19" name="Text Placeholder 7"/>
          <p:cNvSpPr>
            <a:spLocks noGrp="1"/>
          </p:cNvSpPr>
          <p:nvPr>
            <p:ph type="body" sz="quarter" idx="23"/>
          </p:nvPr>
        </p:nvSpPr>
        <p:spPr>
          <a:xfrm>
            <a:off x="501651" y="6121014"/>
            <a:ext cx="11188700" cy="260737"/>
          </a:xfrm>
        </p:spPr>
        <p:txBody>
          <a:bodyPr>
            <a:normAutofit/>
          </a:bodyPr>
          <a:lstStyle>
            <a:lvl1pPr>
              <a:spcAft>
                <a:spcPts val="0"/>
              </a:spcAft>
              <a:defRPr sz="900"/>
            </a:lvl1pPr>
          </a:lstStyle>
          <a:p>
            <a:pPr lvl="0"/>
            <a:r>
              <a:rPr lang="en-US"/>
              <a:t>Click to edit Master text styles</a:t>
            </a:r>
          </a:p>
        </p:txBody>
      </p:sp>
    </p:spTree>
    <p:extLst>
      <p:ext uri="{BB962C8B-B14F-4D97-AF65-F5344CB8AC3E}">
        <p14:creationId xmlns:p14="http://schemas.microsoft.com/office/powerpoint/2010/main" val="3216333215"/>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 chart">
    <p:spTree>
      <p:nvGrpSpPr>
        <p:cNvPr id="1" name=""/>
        <p:cNvGrpSpPr/>
        <p:nvPr/>
      </p:nvGrpSpPr>
      <p:grpSpPr>
        <a:xfrm>
          <a:off x="0" y="0"/>
          <a:ext cx="0" cy="0"/>
          <a:chOff x="0" y="0"/>
          <a:chExt cx="0" cy="0"/>
        </a:xfrm>
      </p:grpSpPr>
      <p:sp>
        <p:nvSpPr>
          <p:cNvPr id="15" name="Text Placeholder 8"/>
          <p:cNvSpPr>
            <a:spLocks noGrp="1"/>
          </p:cNvSpPr>
          <p:nvPr>
            <p:ph type="body" sz="quarter" idx="13" hasCustomPrompt="1"/>
          </p:nvPr>
        </p:nvSpPr>
        <p:spPr>
          <a:xfrm>
            <a:off x="501651"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6"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7" name="Chart Placeholder 3"/>
          <p:cNvSpPr>
            <a:spLocks noGrp="1"/>
          </p:cNvSpPr>
          <p:nvPr>
            <p:ph type="chart" sz="quarter" idx="15"/>
          </p:nvPr>
        </p:nvSpPr>
        <p:spPr>
          <a:xfrm>
            <a:off x="504000" y="2051999"/>
            <a:ext cx="3549549" cy="4069014"/>
          </a:xfrm>
          <a:prstGeom prst="rect">
            <a:avLst/>
          </a:prstGeom>
        </p:spPr>
        <p:txBody>
          <a:bodyPr/>
          <a:lstStyle/>
          <a:p>
            <a:r>
              <a:rPr lang="en-US" noProof="0"/>
              <a:t>Click icon to add chart</a:t>
            </a:r>
            <a:endParaRPr lang="en-US" noProof="0" dirty="0"/>
          </a:p>
        </p:txBody>
      </p:sp>
      <p:sp>
        <p:nvSpPr>
          <p:cNvPr id="18" name="Text Placeholder 8"/>
          <p:cNvSpPr>
            <a:spLocks noGrp="1"/>
          </p:cNvSpPr>
          <p:nvPr>
            <p:ph type="body" sz="quarter" idx="18"/>
          </p:nvPr>
        </p:nvSpPr>
        <p:spPr>
          <a:xfrm>
            <a:off x="501650" y="1665289"/>
            <a:ext cx="3562351" cy="392112"/>
          </a:xfrm>
        </p:spPr>
        <p:txBody>
          <a:bodyPr/>
          <a:lstStyle/>
          <a:p>
            <a:pPr lvl="0"/>
            <a:r>
              <a:rPr lang="en-US" noProof="0"/>
              <a:t>Click to edit Master text styles</a:t>
            </a:r>
          </a:p>
        </p:txBody>
      </p:sp>
      <p:sp>
        <p:nvSpPr>
          <p:cNvPr id="7" name="Chart Placeholder 3"/>
          <p:cNvSpPr>
            <a:spLocks noGrp="1"/>
          </p:cNvSpPr>
          <p:nvPr>
            <p:ph type="chart" sz="quarter" idx="19"/>
          </p:nvPr>
        </p:nvSpPr>
        <p:spPr>
          <a:xfrm>
            <a:off x="4303184" y="2051999"/>
            <a:ext cx="3561616" cy="4069014"/>
          </a:xfrm>
          <a:prstGeom prst="rect">
            <a:avLst/>
          </a:prstGeom>
        </p:spPr>
        <p:txBody>
          <a:bodyPr/>
          <a:lstStyle/>
          <a:p>
            <a:r>
              <a:rPr lang="en-US" noProof="0"/>
              <a:t>Click icon to add chart</a:t>
            </a:r>
            <a:endParaRPr lang="en-US" noProof="0" dirty="0"/>
          </a:p>
        </p:txBody>
      </p:sp>
      <p:sp>
        <p:nvSpPr>
          <p:cNvPr id="8" name="Text Placeholder 8"/>
          <p:cNvSpPr>
            <a:spLocks noGrp="1"/>
          </p:cNvSpPr>
          <p:nvPr>
            <p:ph type="body" sz="quarter" idx="20"/>
          </p:nvPr>
        </p:nvSpPr>
        <p:spPr>
          <a:xfrm>
            <a:off x="4303185" y="1665289"/>
            <a:ext cx="3561615" cy="392112"/>
          </a:xfrm>
        </p:spPr>
        <p:txBody>
          <a:bodyPr/>
          <a:lstStyle/>
          <a:p>
            <a:pPr lvl="0"/>
            <a:r>
              <a:rPr lang="en-US" noProof="0"/>
              <a:t>Click to edit Master text styles</a:t>
            </a:r>
          </a:p>
        </p:txBody>
      </p:sp>
      <p:sp>
        <p:nvSpPr>
          <p:cNvPr id="9" name="Chart Placeholder 3"/>
          <p:cNvSpPr>
            <a:spLocks noGrp="1"/>
          </p:cNvSpPr>
          <p:nvPr>
            <p:ph type="chart" sz="quarter" idx="21"/>
          </p:nvPr>
        </p:nvSpPr>
        <p:spPr>
          <a:xfrm>
            <a:off x="8126397" y="2051999"/>
            <a:ext cx="3563953" cy="4069014"/>
          </a:xfrm>
          <a:prstGeom prst="rect">
            <a:avLst/>
          </a:prstGeom>
        </p:spPr>
        <p:txBody>
          <a:bodyPr/>
          <a:lstStyle/>
          <a:p>
            <a:r>
              <a:rPr lang="en-US" noProof="0"/>
              <a:t>Click icon to add chart</a:t>
            </a:r>
            <a:endParaRPr lang="en-US" noProof="0" dirty="0"/>
          </a:p>
        </p:txBody>
      </p:sp>
      <p:sp>
        <p:nvSpPr>
          <p:cNvPr id="10" name="Text Placeholder 8"/>
          <p:cNvSpPr>
            <a:spLocks noGrp="1"/>
          </p:cNvSpPr>
          <p:nvPr>
            <p:ph type="body" sz="quarter" idx="22"/>
          </p:nvPr>
        </p:nvSpPr>
        <p:spPr>
          <a:xfrm>
            <a:off x="8126396" y="1659145"/>
            <a:ext cx="3563955" cy="398256"/>
          </a:xfrm>
        </p:spPr>
        <p:txBody>
          <a:bodyPr/>
          <a:lstStyle/>
          <a:p>
            <a:pPr lvl="0"/>
            <a:r>
              <a:rPr lang="en-US" noProof="0"/>
              <a:t>Click to edit Master text styles</a:t>
            </a:r>
          </a:p>
        </p:txBody>
      </p:sp>
      <p:sp>
        <p:nvSpPr>
          <p:cNvPr id="12" name="Text Placeholder 7"/>
          <p:cNvSpPr>
            <a:spLocks noGrp="1"/>
          </p:cNvSpPr>
          <p:nvPr>
            <p:ph type="body" sz="quarter" idx="23"/>
          </p:nvPr>
        </p:nvSpPr>
        <p:spPr>
          <a:xfrm>
            <a:off x="501649" y="6121014"/>
            <a:ext cx="11165419" cy="260737"/>
          </a:xfrm>
        </p:spPr>
        <p:txBody>
          <a:bodyPr>
            <a:normAutofit/>
          </a:bodyPr>
          <a:lstStyle>
            <a:lvl1pPr>
              <a:spcAft>
                <a:spcPts val="0"/>
              </a:spcAft>
              <a:defRPr sz="900"/>
            </a:lvl1pPr>
          </a:lstStyle>
          <a:p>
            <a:pPr lvl="0"/>
            <a:r>
              <a:rPr lang="en-US" noProof="0"/>
              <a:t>Click to edit Master text styles</a:t>
            </a:r>
          </a:p>
        </p:txBody>
      </p:sp>
    </p:spTree>
    <p:extLst>
      <p:ext uri="{BB962C8B-B14F-4D97-AF65-F5344CB8AC3E}">
        <p14:creationId xmlns:p14="http://schemas.microsoft.com/office/powerpoint/2010/main" val="4257040968"/>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2 columns of text">
    <p:spTree>
      <p:nvGrpSpPr>
        <p:cNvPr id="1" name=""/>
        <p:cNvGrpSpPr/>
        <p:nvPr/>
      </p:nvGrpSpPr>
      <p:grpSpPr>
        <a:xfrm>
          <a:off x="0" y="0"/>
          <a:ext cx="0" cy="0"/>
          <a:chOff x="0" y="0"/>
          <a:chExt cx="0" cy="0"/>
        </a:xfrm>
      </p:grpSpPr>
      <p:sp>
        <p:nvSpPr>
          <p:cNvPr id="14" name="Title Placeholder 1"/>
          <p:cNvSpPr>
            <a:spLocks noGrp="1"/>
          </p:cNvSpPr>
          <p:nvPr>
            <p:ph type="title" hasCustomPrompt="1"/>
          </p:nvPr>
        </p:nvSpPr>
        <p:spPr>
          <a:xfrm>
            <a:off x="501651" y="317500"/>
            <a:ext cx="1120266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9" name="Text Placeholder 8"/>
          <p:cNvSpPr>
            <a:spLocks noGrp="1"/>
          </p:cNvSpPr>
          <p:nvPr>
            <p:ph type="body" sz="quarter" idx="13" hasCustomPrompt="1"/>
          </p:nvPr>
        </p:nvSpPr>
        <p:spPr>
          <a:xfrm>
            <a:off x="501651" y="651600"/>
            <a:ext cx="1120266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Content Placeholder 3"/>
          <p:cNvSpPr>
            <a:spLocks noGrp="1"/>
          </p:cNvSpPr>
          <p:nvPr>
            <p:ph sz="quarter" idx="10"/>
          </p:nvPr>
        </p:nvSpPr>
        <p:spPr>
          <a:xfrm>
            <a:off x="501651" y="1665289"/>
            <a:ext cx="5305579"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5" name="Content Placeholder 3"/>
          <p:cNvSpPr>
            <a:spLocks noGrp="1"/>
          </p:cNvSpPr>
          <p:nvPr>
            <p:ph sz="quarter" idx="20"/>
          </p:nvPr>
        </p:nvSpPr>
        <p:spPr>
          <a:xfrm>
            <a:off x="6381539" y="1665289"/>
            <a:ext cx="5322781" cy="4716461"/>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2051654199"/>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2 columns - large">
    <p:spTree>
      <p:nvGrpSpPr>
        <p:cNvPr id="1" name=""/>
        <p:cNvGrpSpPr/>
        <p:nvPr/>
      </p:nvGrpSpPr>
      <p:grpSpPr>
        <a:xfrm>
          <a:off x="0" y="0"/>
          <a:ext cx="0" cy="0"/>
          <a:chOff x="0" y="0"/>
          <a:chExt cx="0" cy="0"/>
        </a:xfrm>
      </p:grpSpPr>
      <p:sp>
        <p:nvSpPr>
          <p:cNvPr id="7"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8" name="Title Placeholder 1"/>
          <p:cNvSpPr>
            <a:spLocks noGrp="1"/>
          </p:cNvSpPr>
          <p:nvPr>
            <p:ph type="title" hasCustomPrompt="1"/>
          </p:nvPr>
        </p:nvSpPr>
        <p:spPr>
          <a:xfrm>
            <a:off x="501650"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1" name="Content Placeholder 3"/>
          <p:cNvSpPr>
            <a:spLocks noGrp="1"/>
          </p:cNvSpPr>
          <p:nvPr>
            <p:ph sz="quarter" idx="10"/>
          </p:nvPr>
        </p:nvSpPr>
        <p:spPr>
          <a:xfrm>
            <a:off x="501650" y="1665289"/>
            <a:ext cx="5305580"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Content Placeholder 3"/>
          <p:cNvSpPr>
            <a:spLocks noGrp="1"/>
          </p:cNvSpPr>
          <p:nvPr>
            <p:ph sz="quarter" idx="20"/>
          </p:nvPr>
        </p:nvSpPr>
        <p:spPr>
          <a:xfrm>
            <a:off x="6383999" y="1665289"/>
            <a:ext cx="5306351" cy="4716461"/>
          </a:xfrm>
          <a:prstGeom prst="rect">
            <a:avLst/>
          </a:prstGeom>
        </p:spPr>
        <p:txBody>
          <a:bodyPr>
            <a:normAutofit/>
          </a:bodyPr>
          <a:lstStyle>
            <a:lvl1pPr>
              <a:tabLst>
                <a:tab pos="5029200" algn="r"/>
              </a:tabLst>
              <a:defRPr sz="1600"/>
            </a:lvl1pPr>
            <a:lvl2pPr>
              <a:tabLst>
                <a:tab pos="5029200" algn="r"/>
              </a:tabLst>
              <a:defRPr sz="1600"/>
            </a:lvl2pPr>
            <a:lvl3pPr>
              <a:tabLst>
                <a:tab pos="5029200" algn="r"/>
              </a:tabLst>
              <a:defRPr sz="1600"/>
            </a:lvl3pPr>
            <a:lvl4pPr>
              <a:tabLst>
                <a:tab pos="5029200" algn="r"/>
              </a:tabLst>
              <a:defRPr sz="1600"/>
            </a:lvl4pPr>
            <a:lvl5pPr>
              <a:tabLst>
                <a:tab pos="5029200" algn="r"/>
              </a:tabLst>
              <a:defRPr baseline="0"/>
            </a:lvl5pPr>
            <a:lvl6pPr>
              <a:defRPr sz="1600"/>
            </a:lvl6pPr>
            <a:lvl7pPr>
              <a:defRPr sz="1600"/>
            </a:lvl7pPr>
            <a:lvl8pPr>
              <a:defRPr sz="1600"/>
            </a:lvl8pPr>
            <a:lvl9pPr>
              <a:defRPr sz="16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Tree>
    <p:extLst>
      <p:ext uri="{BB962C8B-B14F-4D97-AF65-F5344CB8AC3E}">
        <p14:creationId xmlns:p14="http://schemas.microsoft.com/office/powerpoint/2010/main" val="1260235601"/>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10" name="Content Placeholder 3"/>
          <p:cNvSpPr>
            <a:spLocks noGrp="1"/>
          </p:cNvSpPr>
          <p:nvPr>
            <p:ph sz="quarter" idx="10"/>
          </p:nvPr>
        </p:nvSpPr>
        <p:spPr>
          <a:xfrm>
            <a:off x="501652" y="1665289"/>
            <a:ext cx="5355165" cy="4455725"/>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Chart Placeholder 2"/>
          <p:cNvSpPr>
            <a:spLocks noGrp="1"/>
          </p:cNvSpPr>
          <p:nvPr>
            <p:ph type="chart" sz="quarter" idx="21"/>
          </p:nvPr>
        </p:nvSpPr>
        <p:spPr>
          <a:xfrm>
            <a:off x="6341223" y="2125013"/>
            <a:ext cx="5349128" cy="3996000"/>
          </a:xfrm>
        </p:spPr>
        <p:txBody>
          <a:bodyPr/>
          <a:lstStyle/>
          <a:p>
            <a:r>
              <a:rPr lang="en-US" noProof="0"/>
              <a:t>Click icon to add chart</a:t>
            </a:r>
            <a:endParaRPr lang="en-US" noProof="0" dirty="0"/>
          </a:p>
        </p:txBody>
      </p:sp>
      <p:sp>
        <p:nvSpPr>
          <p:cNvPr id="6" name="Text Placeholder 5"/>
          <p:cNvSpPr>
            <a:spLocks noGrp="1"/>
          </p:cNvSpPr>
          <p:nvPr>
            <p:ph type="body" sz="quarter" idx="22"/>
          </p:nvPr>
        </p:nvSpPr>
        <p:spPr>
          <a:xfrm>
            <a:off x="6341223" y="1665288"/>
            <a:ext cx="5349128"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50" y="6121014"/>
            <a:ext cx="11188700" cy="260737"/>
          </a:xfrm>
        </p:spPr>
        <p:txBody>
          <a:bodyPr>
            <a:normAutofit/>
          </a:bodyPr>
          <a:lstStyle>
            <a:lvl1pPr>
              <a:spcAft>
                <a:spcPts val="0"/>
              </a:spcAft>
              <a:defRPr sz="1100"/>
            </a:lvl1pPr>
          </a:lstStyle>
          <a:p>
            <a:pPr lvl="0"/>
            <a:r>
              <a:rPr lang="en-US"/>
              <a:t>Click to edit Master text styles</a:t>
            </a:r>
          </a:p>
        </p:txBody>
      </p:sp>
    </p:spTree>
    <p:extLst>
      <p:ext uri="{BB962C8B-B14F-4D97-AF65-F5344CB8AC3E}">
        <p14:creationId xmlns:p14="http://schemas.microsoft.com/office/powerpoint/2010/main" val="3427801302"/>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2 chart">
    <p:spTree>
      <p:nvGrpSpPr>
        <p:cNvPr id="1" name=""/>
        <p:cNvGrpSpPr/>
        <p:nvPr/>
      </p:nvGrpSpPr>
      <p:grpSpPr>
        <a:xfrm>
          <a:off x="0" y="0"/>
          <a:ext cx="0" cy="0"/>
          <a:chOff x="0" y="0"/>
          <a:chExt cx="0" cy="0"/>
        </a:xfrm>
      </p:grpSpPr>
      <p:sp>
        <p:nvSpPr>
          <p:cNvPr id="3" name="Chart Placeholder 2"/>
          <p:cNvSpPr>
            <a:spLocks noGrp="1"/>
          </p:cNvSpPr>
          <p:nvPr>
            <p:ph type="chart" sz="quarter" idx="21"/>
          </p:nvPr>
        </p:nvSpPr>
        <p:spPr>
          <a:xfrm>
            <a:off x="6341221" y="2125013"/>
            <a:ext cx="5349129" cy="3996000"/>
          </a:xfrm>
        </p:spPr>
        <p:txBody>
          <a:bodyPr/>
          <a:lstStyle/>
          <a:p>
            <a:r>
              <a:rPr lang="en-US"/>
              <a:t>Click icon to add chart</a:t>
            </a:r>
            <a:endParaRPr lang="en-GB" dirty="0"/>
          </a:p>
        </p:txBody>
      </p:sp>
      <p:sp>
        <p:nvSpPr>
          <p:cNvPr id="6" name="Text Placeholder 5"/>
          <p:cNvSpPr>
            <a:spLocks noGrp="1"/>
          </p:cNvSpPr>
          <p:nvPr>
            <p:ph type="body" sz="quarter" idx="22"/>
          </p:nvPr>
        </p:nvSpPr>
        <p:spPr>
          <a:xfrm>
            <a:off x="6341222" y="1665288"/>
            <a:ext cx="5349129" cy="420687"/>
          </a:xfrm>
        </p:spPr>
        <p:txBody>
          <a:bodyPr/>
          <a:lstStyle/>
          <a:p>
            <a:pPr lvl="0"/>
            <a:r>
              <a:rPr lang="en-US" noProof="0"/>
              <a:t>Click to edit Master text styles</a:t>
            </a:r>
          </a:p>
        </p:txBody>
      </p:sp>
      <p:sp>
        <p:nvSpPr>
          <p:cNvPr id="11"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3"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5" name="Text Placeholder 7"/>
          <p:cNvSpPr>
            <a:spLocks noGrp="1"/>
          </p:cNvSpPr>
          <p:nvPr>
            <p:ph type="body" sz="quarter" idx="23"/>
          </p:nvPr>
        </p:nvSpPr>
        <p:spPr>
          <a:xfrm>
            <a:off x="501649" y="6121014"/>
            <a:ext cx="11165419" cy="260737"/>
          </a:xfrm>
        </p:spPr>
        <p:txBody>
          <a:bodyPr>
            <a:normAutofit/>
          </a:bodyPr>
          <a:lstStyle>
            <a:lvl1pPr>
              <a:spcAft>
                <a:spcPts val="0"/>
              </a:spcAft>
              <a:defRPr sz="1100"/>
            </a:lvl1pPr>
          </a:lstStyle>
          <a:p>
            <a:pPr lvl="0"/>
            <a:r>
              <a:rPr lang="en-US"/>
              <a:t>Click to edit Master text styles</a:t>
            </a:r>
          </a:p>
        </p:txBody>
      </p:sp>
      <p:sp>
        <p:nvSpPr>
          <p:cNvPr id="9" name="Chart Placeholder 2"/>
          <p:cNvSpPr>
            <a:spLocks noGrp="1"/>
          </p:cNvSpPr>
          <p:nvPr>
            <p:ph type="chart" sz="quarter" idx="24"/>
          </p:nvPr>
        </p:nvSpPr>
        <p:spPr>
          <a:xfrm>
            <a:off x="501651" y="2125013"/>
            <a:ext cx="5339063" cy="3996000"/>
          </a:xfrm>
        </p:spPr>
        <p:txBody>
          <a:bodyPr/>
          <a:lstStyle/>
          <a:p>
            <a:r>
              <a:rPr lang="en-US"/>
              <a:t>Click icon to add chart</a:t>
            </a:r>
            <a:endParaRPr lang="en-GB" dirty="0"/>
          </a:p>
        </p:txBody>
      </p:sp>
      <p:sp>
        <p:nvSpPr>
          <p:cNvPr id="12" name="Text Placeholder 5"/>
          <p:cNvSpPr>
            <a:spLocks noGrp="1"/>
          </p:cNvSpPr>
          <p:nvPr>
            <p:ph type="body" sz="quarter" idx="25"/>
          </p:nvPr>
        </p:nvSpPr>
        <p:spPr>
          <a:xfrm>
            <a:off x="501649" y="1665288"/>
            <a:ext cx="5339064" cy="420687"/>
          </a:xfrm>
        </p:spPr>
        <p:txBody>
          <a:bodyPr/>
          <a:lstStyle/>
          <a:p>
            <a:pPr lvl="0"/>
            <a:r>
              <a:rPr lang="en-US" noProof="0"/>
              <a:t>Click to edit Master text styles</a:t>
            </a:r>
          </a:p>
        </p:txBody>
      </p:sp>
    </p:spTree>
    <p:extLst>
      <p:ext uri="{BB962C8B-B14F-4D97-AF65-F5344CB8AC3E}">
        <p14:creationId xmlns:p14="http://schemas.microsoft.com/office/powerpoint/2010/main" val="2063431038"/>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2 column content">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2" y="317500"/>
            <a:ext cx="11188699"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501650" y="1665289"/>
            <a:ext cx="4431857" cy="4716463"/>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Content Placeholder 3"/>
          <p:cNvSpPr>
            <a:spLocks noGrp="1"/>
          </p:cNvSpPr>
          <p:nvPr>
            <p:ph sz="quarter" idx="16"/>
          </p:nvPr>
        </p:nvSpPr>
        <p:spPr>
          <a:xfrm>
            <a:off x="5450349" y="1700214"/>
            <a:ext cx="6240000" cy="4681537"/>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1705056675"/>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amp; 1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698500"/>
          </a:xfrm>
        </p:spPr>
        <p:txBody>
          <a:bodyPr/>
          <a:lstStyle/>
          <a:p>
            <a:r>
              <a:rPr lang="en-US"/>
              <a:t>Click to edit Master title style</a:t>
            </a:r>
            <a:endParaRPr lang="en-US" dirty="0"/>
          </a:p>
        </p:txBody>
      </p:sp>
      <p:sp>
        <p:nvSpPr>
          <p:cNvPr id="14" name="Text Placeholder 18"/>
          <p:cNvSpPr>
            <a:spLocks noGrp="1"/>
          </p:cNvSpPr>
          <p:nvPr>
            <p:ph idx="1"/>
          </p:nvPr>
        </p:nvSpPr>
        <p:spPr>
          <a:xfrm>
            <a:off x="501651" y="1665289"/>
            <a:ext cx="11165416" cy="4716463"/>
          </a:xfrm>
          <a:prstGeom prst="rect">
            <a:avLst/>
          </a:prstGeom>
        </p:spPr>
        <p:txBody>
          <a:bodyPr vert="horz" lIns="0" tIns="0" rIns="0" bIns="0" rtlCol="0">
            <a:normAutofit/>
          </a:bodyPr>
          <a:lstStyle>
            <a:lvl1pPr>
              <a:defRPr>
                <a:latin typeface="+mn-lt"/>
              </a:defRPr>
            </a:lvl1pPr>
            <a:lvl2pPr>
              <a:defRPr>
                <a:latin typeface="+mj-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071452732"/>
      </p:ext>
    </p:extLst>
  </p:cSld>
  <p:clrMapOvr>
    <a:masterClrMapping/>
  </p:clrMapOvr>
  <p:transition>
    <p:fade/>
  </p:transition>
  <p:hf hdr="0" dt="0"/>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2 content with quote ">
    <p:spTree>
      <p:nvGrpSpPr>
        <p:cNvPr id="1" name=""/>
        <p:cNvGrpSpPr/>
        <p:nvPr/>
      </p:nvGrpSpPr>
      <p:grpSpPr>
        <a:xfrm>
          <a:off x="0" y="0"/>
          <a:ext cx="0" cy="0"/>
          <a:chOff x="0" y="0"/>
          <a:chExt cx="0" cy="0"/>
        </a:xfrm>
      </p:grpSpPr>
      <p:sp>
        <p:nvSpPr>
          <p:cNvPr id="7" name="Title Placeholder 1"/>
          <p:cNvSpPr>
            <a:spLocks noGrp="1"/>
          </p:cNvSpPr>
          <p:nvPr>
            <p:ph type="title" hasCustomPrompt="1"/>
          </p:nvPr>
        </p:nvSpPr>
        <p:spPr>
          <a:xfrm>
            <a:off x="501651" y="317500"/>
            <a:ext cx="11188700" cy="698500"/>
          </a:xfrm>
          <a:prstGeom prst="rect">
            <a:avLst/>
          </a:prstGeom>
        </p:spPr>
        <p:txBody>
          <a:bodyPr vert="horz" lIns="0" tIns="0" rIns="0" bIns="0" rtlCol="0" anchor="t" anchorCtr="0">
            <a:noAutofit/>
          </a:bodyPr>
          <a:lstStyle>
            <a:lvl1pPr>
              <a:defRPr/>
            </a:lvl1pPr>
          </a:lstStyle>
          <a:p>
            <a:r>
              <a:rPr lang="en-US" dirty="0"/>
              <a:t>Click to add title</a:t>
            </a:r>
          </a:p>
        </p:txBody>
      </p:sp>
      <p:sp>
        <p:nvSpPr>
          <p:cNvPr id="6" name="Content Placeholder 3"/>
          <p:cNvSpPr>
            <a:spLocks noGrp="1"/>
          </p:cNvSpPr>
          <p:nvPr>
            <p:ph sz="quarter" idx="10"/>
          </p:nvPr>
        </p:nvSpPr>
        <p:spPr>
          <a:xfrm>
            <a:off x="7577882" y="1658680"/>
            <a:ext cx="4112468" cy="4723072"/>
          </a:xfrm>
          <a:prstGeom prst="rect">
            <a:avLst/>
          </a:prstGeom>
        </p:spPr>
        <p:txBody>
          <a:bodyPr>
            <a:normAutofit/>
          </a:bodyPr>
          <a:lstStyle>
            <a:lvl1pPr>
              <a:tabLst>
                <a:tab pos="5029200" algn="r"/>
              </a:tabLst>
              <a:defRPr sz="2100">
                <a:solidFill>
                  <a:schemeClr val="accent3"/>
                </a:solidFill>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p:txBody>
      </p:sp>
      <p:sp>
        <p:nvSpPr>
          <p:cNvPr id="8" name="Content Placeholder 3"/>
          <p:cNvSpPr>
            <a:spLocks noGrp="1"/>
          </p:cNvSpPr>
          <p:nvPr>
            <p:ph sz="quarter" idx="16"/>
          </p:nvPr>
        </p:nvSpPr>
        <p:spPr>
          <a:xfrm>
            <a:off x="501651" y="1665288"/>
            <a:ext cx="6506348" cy="4716462"/>
          </a:xfrm>
          <a:prstGeom prst="rect">
            <a:avLst/>
          </a:prstGeom>
        </p:spPr>
        <p:txBody>
          <a:bodyPr/>
          <a:lstStyle>
            <a:lvl1pPr>
              <a:tabLst>
                <a:tab pos="5029200" algn="r"/>
              </a:tabLst>
              <a:defRPr/>
            </a:lvl1pPr>
            <a:lvl2pPr>
              <a:tabLst>
                <a:tab pos="5029200" algn="r"/>
              </a:tabLst>
              <a:defRPr/>
            </a:lvl2pPr>
            <a:lvl3pPr>
              <a:tabLst>
                <a:tab pos="5029200" algn="r"/>
              </a:tabLst>
              <a:defRPr/>
            </a:lvl3pPr>
            <a:lvl4pPr>
              <a:tabLst>
                <a:tab pos="5029200" algn="r"/>
              </a:tabLst>
              <a:defRPr/>
            </a:lvl4pPr>
            <a:lvl5pPr>
              <a:tabLst>
                <a:tab pos="5029200"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3" hasCustomPrompt="1"/>
          </p:nvPr>
        </p:nvSpPr>
        <p:spPr>
          <a:xfrm>
            <a:off x="501652" y="651600"/>
            <a:ext cx="11188699"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4251437611"/>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Team profile">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a:t>Click to edit Master title style</a:t>
            </a:r>
            <a:endParaRPr lang="en-GB" dirty="0"/>
          </a:p>
        </p:txBody>
      </p:sp>
      <p:sp>
        <p:nvSpPr>
          <p:cNvPr id="4" name="Picture Placeholder 6"/>
          <p:cNvSpPr>
            <a:spLocks noGrp="1"/>
          </p:cNvSpPr>
          <p:nvPr>
            <p:ph type="pic" sz="quarter" idx="13"/>
          </p:nvPr>
        </p:nvSpPr>
        <p:spPr>
          <a:xfrm>
            <a:off x="501649" y="1700213"/>
            <a:ext cx="2712000" cy="1260000"/>
          </a:xfrm>
        </p:spPr>
        <p:txBody>
          <a:bodyPr lIns="0" tIns="0" rIns="0" bIns="0">
            <a:noAutofit/>
          </a:bodyPr>
          <a:lstStyle/>
          <a:p>
            <a:r>
              <a:rPr lang="en-US" noProof="0"/>
              <a:t>Click icon to add picture</a:t>
            </a:r>
            <a:endParaRPr lang="en-US" noProof="0" dirty="0"/>
          </a:p>
        </p:txBody>
      </p:sp>
      <p:sp>
        <p:nvSpPr>
          <p:cNvPr id="5" name="Picture Placeholder 6"/>
          <p:cNvSpPr>
            <a:spLocks noGrp="1"/>
          </p:cNvSpPr>
          <p:nvPr>
            <p:ph type="pic" sz="quarter" idx="14"/>
          </p:nvPr>
        </p:nvSpPr>
        <p:spPr>
          <a:xfrm>
            <a:off x="3327216" y="1700213"/>
            <a:ext cx="2712000" cy="1260000"/>
          </a:xfrm>
        </p:spPr>
        <p:txBody>
          <a:bodyPr lIns="0" tIns="0" rIns="0" bIns="0">
            <a:noAutofit/>
          </a:bodyPr>
          <a:lstStyle/>
          <a:p>
            <a:r>
              <a:rPr lang="en-US" noProof="0"/>
              <a:t>Click icon to add picture</a:t>
            </a:r>
            <a:endParaRPr lang="en-US" noProof="0" dirty="0"/>
          </a:p>
        </p:txBody>
      </p:sp>
      <p:sp>
        <p:nvSpPr>
          <p:cNvPr id="6" name="Picture Placeholder 6"/>
          <p:cNvSpPr>
            <a:spLocks noGrp="1"/>
          </p:cNvSpPr>
          <p:nvPr>
            <p:ph type="pic" sz="quarter" idx="15"/>
          </p:nvPr>
        </p:nvSpPr>
        <p:spPr>
          <a:xfrm>
            <a:off x="6152783" y="1700213"/>
            <a:ext cx="2712000" cy="1260000"/>
          </a:xfrm>
        </p:spPr>
        <p:txBody>
          <a:bodyPr lIns="0" tIns="0" rIns="0" bIns="0">
            <a:noAutofit/>
          </a:bodyPr>
          <a:lstStyle/>
          <a:p>
            <a:r>
              <a:rPr lang="en-US" noProof="0"/>
              <a:t>Click icon to add picture</a:t>
            </a:r>
            <a:endParaRPr lang="en-US" noProof="0" dirty="0"/>
          </a:p>
        </p:txBody>
      </p:sp>
      <p:sp>
        <p:nvSpPr>
          <p:cNvPr id="7" name="Picture Placeholder 6"/>
          <p:cNvSpPr>
            <a:spLocks noGrp="1"/>
          </p:cNvSpPr>
          <p:nvPr>
            <p:ph type="pic" sz="quarter" idx="16"/>
          </p:nvPr>
        </p:nvSpPr>
        <p:spPr>
          <a:xfrm>
            <a:off x="8978351" y="1700213"/>
            <a:ext cx="2712000" cy="1260000"/>
          </a:xfrm>
        </p:spPr>
        <p:txBody>
          <a:bodyPr lIns="0" tIns="0" rIns="0" bIns="0">
            <a:noAutofit/>
          </a:bodyPr>
          <a:lstStyle/>
          <a:p>
            <a:r>
              <a:rPr lang="en-US" noProof="0"/>
              <a:t>Click icon to add picture</a:t>
            </a:r>
            <a:endParaRPr lang="en-US" noProof="0" dirty="0"/>
          </a:p>
        </p:txBody>
      </p:sp>
      <p:sp>
        <p:nvSpPr>
          <p:cNvPr id="9" name="Text Placeholder 8"/>
          <p:cNvSpPr>
            <a:spLocks noGrp="1"/>
          </p:cNvSpPr>
          <p:nvPr>
            <p:ph type="body" sz="quarter" idx="17"/>
          </p:nvPr>
        </p:nvSpPr>
        <p:spPr>
          <a:xfrm>
            <a:off x="501650" y="3124200"/>
            <a:ext cx="2720468" cy="3257548"/>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8"/>
          </p:nvPr>
        </p:nvSpPr>
        <p:spPr>
          <a:xfrm>
            <a:off x="6149963" y="3120551"/>
            <a:ext cx="2712000" cy="326119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1" name="Text Placeholder 8"/>
          <p:cNvSpPr>
            <a:spLocks noGrp="1"/>
          </p:cNvSpPr>
          <p:nvPr>
            <p:ph type="body" sz="quarter" idx="19"/>
          </p:nvPr>
        </p:nvSpPr>
        <p:spPr>
          <a:xfrm>
            <a:off x="3330040" y="3124200"/>
            <a:ext cx="2712000" cy="3257549"/>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2" name="Text Placeholder 8"/>
          <p:cNvSpPr>
            <a:spLocks noGrp="1"/>
          </p:cNvSpPr>
          <p:nvPr>
            <p:ph type="body" sz="quarter" idx="20"/>
          </p:nvPr>
        </p:nvSpPr>
        <p:spPr>
          <a:xfrm>
            <a:off x="8993169" y="3108508"/>
            <a:ext cx="2697183" cy="3273240"/>
          </a:xfrm>
        </p:spPr>
        <p:txBody>
          <a:bodyPr/>
          <a:lstStyle>
            <a:lvl1pPr>
              <a:defRPr b="1">
                <a:solidFill>
                  <a:schemeClr val="accent1"/>
                </a:solidFill>
                <a:latin typeface="+mj-lt"/>
              </a:defRPr>
            </a:lvl1pPr>
            <a:lvl2pPr>
              <a:spcAft>
                <a:spcPts val="0"/>
              </a:spcAft>
              <a:defRPr/>
            </a:lvl2pPr>
            <a:lvl3pPr marL="0" indent="0">
              <a:spcAft>
                <a:spcPts val="0"/>
              </a:spcAft>
              <a:buNone/>
              <a:defRPr/>
            </a:lvl3pPr>
            <a:lvl4pPr marL="176400" indent="-176400">
              <a:spcAft>
                <a:spcPts val="0"/>
              </a:spcAft>
              <a:buFont typeface="Arial" panose="020B0604020202020204" pitchFamily="34" charset="0"/>
              <a:buChar char="•"/>
              <a:defRPr/>
            </a:lvl4pPr>
            <a:lvl5pPr marL="356400" indent="-176400">
              <a:spcAft>
                <a:spcPts val="0"/>
              </a:spcAft>
              <a:defRPr baseline="0"/>
            </a:lvl5pPr>
            <a:lvl6pPr marL="356400" indent="-176400">
              <a:spcAft>
                <a:spcPts val="0"/>
              </a:spcAft>
              <a:buFont typeface="Verdana" panose="020B0604030504040204" pitchFamily="34" charset="0"/>
              <a:buChar char="−"/>
              <a:defRPr/>
            </a:lvl6pPr>
            <a:lvl7pPr marL="356400" indent="-176400">
              <a:spcAft>
                <a:spcPts val="0"/>
              </a:spcAft>
              <a:defRPr/>
            </a:lvl7pPr>
            <a:lvl8pPr marL="356400" indent="-176400">
              <a:spcAft>
                <a:spcPts val="0"/>
              </a:spcAft>
              <a:defRPr/>
            </a:lvl8pPr>
            <a:lvl9pPr marL="356400" indent="-176400">
              <a:spcAft>
                <a:spcPts val="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3" name="Text Placeholder 8"/>
          <p:cNvSpPr>
            <a:spLocks noGrp="1"/>
          </p:cNvSpPr>
          <p:nvPr>
            <p:ph type="body" sz="quarter" idx="21" hasCustomPrompt="1"/>
          </p:nvPr>
        </p:nvSpPr>
        <p:spPr>
          <a:xfrm>
            <a:off x="501650" y="651600"/>
            <a:ext cx="111887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Tree>
    <p:extLst>
      <p:ext uri="{BB962C8B-B14F-4D97-AF65-F5344CB8AC3E}">
        <p14:creationId xmlns:p14="http://schemas.microsoft.com/office/powerpoint/2010/main" val="674798085"/>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eam profile 2">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0"/>
            <a:ext cx="11188700" cy="698500"/>
          </a:xfrm>
        </p:spPr>
        <p:txBody>
          <a:bodyPr/>
          <a:lstStyle/>
          <a:p>
            <a:r>
              <a:rPr lang="en-US" noProof="0"/>
              <a:t>Click to edit Master title style</a:t>
            </a:r>
            <a:endParaRPr lang="en-US" noProof="0" dirty="0"/>
          </a:p>
        </p:txBody>
      </p:sp>
      <p:sp>
        <p:nvSpPr>
          <p:cNvPr id="4" name="Rectangle 3"/>
          <p:cNvSpPr/>
          <p:nvPr/>
        </p:nvSpPr>
        <p:spPr>
          <a:xfrm>
            <a:off x="504000" y="1707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5" name="Rectangle 4"/>
          <p:cNvSpPr/>
          <p:nvPr/>
        </p:nvSpPr>
        <p:spPr>
          <a:xfrm>
            <a:off x="6224085" y="1700213"/>
            <a:ext cx="5475067" cy="609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6" name="Rectangle 5"/>
          <p:cNvSpPr/>
          <p:nvPr/>
        </p:nvSpPr>
        <p:spPr>
          <a:xfrm>
            <a:off x="504000" y="4065173"/>
            <a:ext cx="5496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7" name="Rectangle 6"/>
          <p:cNvSpPr/>
          <p:nvPr/>
        </p:nvSpPr>
        <p:spPr>
          <a:xfrm>
            <a:off x="6224085" y="4065173"/>
            <a:ext cx="547506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GB" sz="1100" dirty="0">
              <a:solidFill>
                <a:schemeClr val="bg1"/>
              </a:solidFill>
            </a:endParaRPr>
          </a:p>
        </p:txBody>
      </p:sp>
      <p:sp>
        <p:nvSpPr>
          <p:cNvPr id="8" name="Picture Placeholder 11"/>
          <p:cNvSpPr>
            <a:spLocks noGrp="1"/>
          </p:cNvSpPr>
          <p:nvPr>
            <p:ph type="pic" sz="quarter" idx="25"/>
          </p:nvPr>
        </p:nvSpPr>
        <p:spPr>
          <a:xfrm>
            <a:off x="504000" y="1880213"/>
            <a:ext cx="1968000" cy="1476000"/>
          </a:xfrm>
        </p:spPr>
        <p:txBody>
          <a:bodyPr/>
          <a:lstStyle>
            <a:lvl1pPr algn="ctr">
              <a:defRPr/>
            </a:lvl1pPr>
          </a:lstStyle>
          <a:p>
            <a:r>
              <a:rPr lang="en-US"/>
              <a:t>Click icon to add picture</a:t>
            </a:r>
            <a:endParaRPr lang="en-GB" dirty="0"/>
          </a:p>
        </p:txBody>
      </p:sp>
      <p:sp>
        <p:nvSpPr>
          <p:cNvPr id="9" name="Picture Placeholder 11"/>
          <p:cNvSpPr>
            <a:spLocks noGrp="1"/>
          </p:cNvSpPr>
          <p:nvPr>
            <p:ph type="pic" sz="quarter" idx="27"/>
          </p:nvPr>
        </p:nvSpPr>
        <p:spPr>
          <a:xfrm>
            <a:off x="6224085" y="1880213"/>
            <a:ext cx="1968000" cy="1476000"/>
          </a:xfrm>
        </p:spPr>
        <p:txBody>
          <a:bodyPr/>
          <a:lstStyle>
            <a:lvl1pPr algn="ctr">
              <a:defRPr/>
            </a:lvl1pPr>
          </a:lstStyle>
          <a:p>
            <a:r>
              <a:rPr lang="en-US"/>
              <a:t>Click icon to add picture</a:t>
            </a:r>
            <a:endParaRPr lang="en-GB" dirty="0"/>
          </a:p>
        </p:txBody>
      </p:sp>
      <p:sp>
        <p:nvSpPr>
          <p:cNvPr id="10" name="Picture Placeholder 11"/>
          <p:cNvSpPr>
            <a:spLocks noGrp="1"/>
          </p:cNvSpPr>
          <p:nvPr>
            <p:ph type="pic" sz="quarter" idx="29"/>
          </p:nvPr>
        </p:nvSpPr>
        <p:spPr>
          <a:xfrm>
            <a:off x="504000" y="4256213"/>
            <a:ext cx="1968000" cy="1476000"/>
          </a:xfrm>
        </p:spPr>
        <p:txBody>
          <a:bodyPr/>
          <a:lstStyle>
            <a:lvl1pPr algn="ctr">
              <a:defRPr/>
            </a:lvl1pPr>
          </a:lstStyle>
          <a:p>
            <a:r>
              <a:rPr lang="en-US"/>
              <a:t>Click icon to add picture</a:t>
            </a:r>
            <a:endParaRPr lang="en-GB" dirty="0"/>
          </a:p>
        </p:txBody>
      </p:sp>
      <p:sp>
        <p:nvSpPr>
          <p:cNvPr id="11" name="Picture Placeholder 11"/>
          <p:cNvSpPr>
            <a:spLocks noGrp="1"/>
          </p:cNvSpPr>
          <p:nvPr>
            <p:ph type="pic" sz="quarter" idx="31"/>
          </p:nvPr>
        </p:nvSpPr>
        <p:spPr>
          <a:xfrm>
            <a:off x="6224085" y="4256213"/>
            <a:ext cx="1968000" cy="1476000"/>
          </a:xfrm>
        </p:spPr>
        <p:txBody>
          <a:bodyPr/>
          <a:lstStyle>
            <a:lvl1pPr algn="ctr">
              <a:defRPr/>
            </a:lvl1pPr>
          </a:lstStyle>
          <a:p>
            <a:r>
              <a:rPr lang="en-US"/>
              <a:t>Click icon to add picture</a:t>
            </a:r>
            <a:endParaRPr lang="en-GB" dirty="0"/>
          </a:p>
        </p:txBody>
      </p:sp>
      <p:sp>
        <p:nvSpPr>
          <p:cNvPr id="13" name="Text Placeholder 12"/>
          <p:cNvSpPr>
            <a:spLocks noGrp="1"/>
          </p:cNvSpPr>
          <p:nvPr>
            <p:ph type="body" sz="quarter" idx="32"/>
          </p:nvPr>
        </p:nvSpPr>
        <p:spPr>
          <a:xfrm>
            <a:off x="2683483" y="1880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4" name="Text Placeholder 12"/>
          <p:cNvSpPr>
            <a:spLocks noGrp="1"/>
          </p:cNvSpPr>
          <p:nvPr>
            <p:ph type="body" sz="quarter" idx="33"/>
          </p:nvPr>
        </p:nvSpPr>
        <p:spPr>
          <a:xfrm>
            <a:off x="8396560" y="1880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5" name="Text Placeholder 12"/>
          <p:cNvSpPr>
            <a:spLocks noGrp="1"/>
          </p:cNvSpPr>
          <p:nvPr>
            <p:ph type="body" sz="quarter" idx="34"/>
          </p:nvPr>
        </p:nvSpPr>
        <p:spPr>
          <a:xfrm>
            <a:off x="2683483" y="4256213"/>
            <a:ext cx="3288000"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6" name="Text Placeholder 12"/>
          <p:cNvSpPr>
            <a:spLocks noGrp="1"/>
          </p:cNvSpPr>
          <p:nvPr>
            <p:ph type="body" sz="quarter" idx="35"/>
          </p:nvPr>
        </p:nvSpPr>
        <p:spPr>
          <a:xfrm>
            <a:off x="8396560" y="4256213"/>
            <a:ext cx="3302592" cy="1944000"/>
          </a:xfrm>
        </p:spPr>
        <p:txBody>
          <a:bodyPr/>
          <a:lstStyle>
            <a:lvl1pPr>
              <a:spcAft>
                <a:spcPts val="0"/>
              </a:spcAft>
              <a:defRPr b="1">
                <a:latin typeface="+mj-lt"/>
              </a:defRPr>
            </a:lvl1pPr>
            <a:lvl2pPr>
              <a:spcAft>
                <a:spcPts val="0"/>
              </a:spcAft>
              <a:defRPr b="0"/>
            </a:lvl2pPr>
          </a:lstStyle>
          <a:p>
            <a:pPr lvl="0"/>
            <a:r>
              <a:rPr lang="en-US"/>
              <a:t>Click to edit Master text styles</a:t>
            </a:r>
          </a:p>
          <a:p>
            <a:pPr lvl="1"/>
            <a:r>
              <a:rPr lang="en-US"/>
              <a:t>Second level</a:t>
            </a:r>
          </a:p>
        </p:txBody>
      </p:sp>
      <p:sp>
        <p:nvSpPr>
          <p:cNvPr id="17"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8" name="Rectangle 17">
            <a:extLst>
              <a:ext uri="{FF2B5EF4-FFF2-40B4-BE49-F238E27FC236}">
                <a16:creationId xmlns:a16="http://schemas.microsoft.com/office/drawing/2014/main" id="{59D67354-589A-4134-9BF4-49073EF6916F}"/>
              </a:ext>
            </a:extLst>
          </p:cNvPr>
          <p:cNvSpPr/>
          <p:nvPr userDrawn="1"/>
        </p:nvSpPr>
        <p:spPr>
          <a:xfrm>
            <a:off x="47678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9" name="Rectangle 18">
            <a:extLst>
              <a:ext uri="{FF2B5EF4-FFF2-40B4-BE49-F238E27FC236}">
                <a16:creationId xmlns:a16="http://schemas.microsoft.com/office/drawing/2014/main" id="{8508A8FC-38F0-4C2F-8341-81E110B7DDFA}"/>
              </a:ext>
            </a:extLst>
          </p:cNvPr>
          <p:cNvSpPr/>
          <p:nvPr userDrawn="1"/>
        </p:nvSpPr>
        <p:spPr>
          <a:xfrm>
            <a:off x="6184900" y="170386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0" name="Rectangle 19">
            <a:extLst>
              <a:ext uri="{FF2B5EF4-FFF2-40B4-BE49-F238E27FC236}">
                <a16:creationId xmlns:a16="http://schemas.microsoft.com/office/drawing/2014/main" id="{D65299EA-E622-4E9E-AFE3-61DB41B094B4}"/>
              </a:ext>
            </a:extLst>
          </p:cNvPr>
          <p:cNvSpPr/>
          <p:nvPr userDrawn="1"/>
        </p:nvSpPr>
        <p:spPr>
          <a:xfrm>
            <a:off x="469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21" name="Rectangle 20">
            <a:extLst>
              <a:ext uri="{FF2B5EF4-FFF2-40B4-BE49-F238E27FC236}">
                <a16:creationId xmlns:a16="http://schemas.microsoft.com/office/drawing/2014/main" id="{E897B3BB-FEAA-48F4-A091-7980D1AB72E6}"/>
              </a:ext>
            </a:extLst>
          </p:cNvPr>
          <p:cNvSpPr/>
          <p:nvPr userDrawn="1"/>
        </p:nvSpPr>
        <p:spPr>
          <a:xfrm>
            <a:off x="6184900" y="4065173"/>
            <a:ext cx="55368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2918037344"/>
      </p:ext>
    </p:extLst>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3 picture and text">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Picture Placeholder 7"/>
          <p:cNvSpPr>
            <a:spLocks noGrp="1"/>
          </p:cNvSpPr>
          <p:nvPr>
            <p:ph type="pic" sz="quarter" idx="13"/>
          </p:nvPr>
        </p:nvSpPr>
        <p:spPr>
          <a:xfrm>
            <a:off x="501651" y="1700214"/>
            <a:ext cx="3695700" cy="1971675"/>
          </a:xfrm>
        </p:spPr>
        <p:txBody>
          <a:bodyPr/>
          <a:lstStyle/>
          <a:p>
            <a:r>
              <a:rPr lang="en-US" noProof="0"/>
              <a:t>Click icon to add picture</a:t>
            </a:r>
            <a:endParaRPr lang="en-US" noProof="0" dirty="0"/>
          </a:p>
        </p:txBody>
      </p:sp>
      <p:sp>
        <p:nvSpPr>
          <p:cNvPr id="5" name="Picture Placeholder 7"/>
          <p:cNvSpPr>
            <a:spLocks noGrp="1"/>
          </p:cNvSpPr>
          <p:nvPr>
            <p:ph type="pic" sz="quarter" idx="14"/>
          </p:nvPr>
        </p:nvSpPr>
        <p:spPr>
          <a:xfrm>
            <a:off x="8006398" y="1700214"/>
            <a:ext cx="3683953" cy="1971675"/>
          </a:xfrm>
        </p:spPr>
        <p:txBody>
          <a:bodyPr/>
          <a:lstStyle/>
          <a:p>
            <a:r>
              <a:rPr lang="en-US" noProof="0"/>
              <a:t>Click icon to add picture</a:t>
            </a:r>
            <a:endParaRPr lang="en-US" noProof="0" dirty="0"/>
          </a:p>
        </p:txBody>
      </p:sp>
      <p:sp>
        <p:nvSpPr>
          <p:cNvPr id="6" name="Picture Placeholder 7"/>
          <p:cNvSpPr>
            <a:spLocks noGrp="1"/>
          </p:cNvSpPr>
          <p:nvPr>
            <p:ph type="pic" sz="quarter" idx="15"/>
          </p:nvPr>
        </p:nvSpPr>
        <p:spPr>
          <a:xfrm>
            <a:off x="4273075" y="1700214"/>
            <a:ext cx="3657600" cy="1971675"/>
          </a:xfrm>
        </p:spPr>
        <p:txBody>
          <a:bodyPr/>
          <a:lstStyle/>
          <a:p>
            <a:r>
              <a:rPr lang="en-US" noProof="0"/>
              <a:t>Click icon to add picture</a:t>
            </a:r>
            <a:endParaRPr lang="en-US" noProof="0" dirty="0"/>
          </a:p>
        </p:txBody>
      </p:sp>
      <p:sp>
        <p:nvSpPr>
          <p:cNvPr id="9" name="Text Placeholder 18"/>
          <p:cNvSpPr>
            <a:spLocks noGrp="1"/>
          </p:cNvSpPr>
          <p:nvPr>
            <p:ph idx="1" hasCustomPrompt="1"/>
          </p:nvPr>
        </p:nvSpPr>
        <p:spPr>
          <a:xfrm>
            <a:off x="501651" y="3832225"/>
            <a:ext cx="3683949"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3" name="Text Placeholder 18"/>
          <p:cNvSpPr>
            <a:spLocks noGrp="1"/>
          </p:cNvSpPr>
          <p:nvPr>
            <p:ph idx="16" hasCustomPrompt="1"/>
          </p:nvPr>
        </p:nvSpPr>
        <p:spPr>
          <a:xfrm>
            <a:off x="4267200" y="3832225"/>
            <a:ext cx="3657600"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4" name="Text Placeholder 18"/>
          <p:cNvSpPr>
            <a:spLocks noGrp="1"/>
          </p:cNvSpPr>
          <p:nvPr>
            <p:ph idx="17" hasCustomPrompt="1"/>
          </p:nvPr>
        </p:nvSpPr>
        <p:spPr>
          <a:xfrm>
            <a:off x="8006398" y="3832225"/>
            <a:ext cx="3683953" cy="2095200"/>
          </a:xfrm>
          <a:prstGeom prst="rect">
            <a:avLst/>
          </a:prstGeom>
        </p:spPr>
        <p:txBody>
          <a:bodyPr vert="horz" lIns="0" tIns="0" rIns="0" bIns="0"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0" name="Text Placeholder 8"/>
          <p:cNvSpPr>
            <a:spLocks noGrp="1"/>
          </p:cNvSpPr>
          <p:nvPr>
            <p:ph type="body" sz="quarter" idx="18"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2296103767"/>
      </p:ext>
    </p:extLst>
  </p:cSld>
  <p:clrMapOvr>
    <a:masterClrMapping/>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1"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Tree>
    <p:extLst>
      <p:ext uri="{BB962C8B-B14F-4D97-AF65-F5344CB8AC3E}">
        <p14:creationId xmlns:p14="http://schemas.microsoft.com/office/powerpoint/2010/main" val="798413600"/>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Qualifications 2 x 1">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21"/>
          </p:nvPr>
        </p:nvSpPr>
        <p:spPr>
          <a:xfrm>
            <a:off x="6246195" y="1857892"/>
            <a:ext cx="5444156"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le 1"/>
          <p:cNvSpPr>
            <a:spLocks noGrp="1"/>
          </p:cNvSpPr>
          <p:nvPr>
            <p:ph type="title"/>
          </p:nvPr>
        </p:nvSpPr>
        <p:spPr>
          <a:xfrm>
            <a:off x="501651" y="317502"/>
            <a:ext cx="11188700" cy="698499"/>
          </a:xfrm>
        </p:spPr>
        <p:txBody>
          <a:bodyPr/>
          <a:lstStyle/>
          <a:p>
            <a:r>
              <a:rPr lang="en-US" noProof="0"/>
              <a:t>Click to edit Master title style</a:t>
            </a:r>
            <a:endParaRPr lang="en-US" noProof="0" dirty="0"/>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US" sz="1100" noProof="0" dirty="0">
              <a:solidFill>
                <a:schemeClr val="bg1"/>
              </a:solidFill>
            </a:endParaRPr>
          </a:p>
        </p:txBody>
      </p:sp>
      <p:sp>
        <p:nvSpPr>
          <p:cNvPr id="6"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noProof="0" dirty="0">
                <a:solidFill>
                  <a:schemeClr val="bg1"/>
                </a:solidFill>
              </a:rPr>
              <a:t>Co-brand</a:t>
            </a:r>
            <a:br>
              <a:rPr lang="en-US" sz="1200" noProof="0" dirty="0">
                <a:solidFill>
                  <a:schemeClr val="bg1"/>
                </a:solidFill>
              </a:rPr>
            </a:br>
            <a:r>
              <a:rPr lang="en-US" sz="1200" noProof="0" dirty="0">
                <a:solidFill>
                  <a:schemeClr val="bg1"/>
                </a:solidFill>
              </a:rPr>
              <a:t>Logo</a:t>
            </a:r>
          </a:p>
          <a:p>
            <a:endParaRPr lang="en-US" noProof="0" dirty="0"/>
          </a:p>
        </p:txBody>
      </p:sp>
      <p:sp>
        <p:nvSpPr>
          <p:cNvPr id="16"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0" name="Rectangle 9">
            <a:extLst>
              <a:ext uri="{FF2B5EF4-FFF2-40B4-BE49-F238E27FC236}">
                <a16:creationId xmlns:a16="http://schemas.microsoft.com/office/drawing/2014/main" id="{FE6CB728-6065-4211-9B5B-36BB7061087A}"/>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
        <p:nvSpPr>
          <p:cNvPr id="11" name="Rectangle 10">
            <a:extLst>
              <a:ext uri="{FF2B5EF4-FFF2-40B4-BE49-F238E27FC236}">
                <a16:creationId xmlns:a16="http://schemas.microsoft.com/office/drawing/2014/main" id="{D5A45E81-7BCD-47BF-8332-21EC55FAE8C3}"/>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3793866006"/>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Qualifications 2 x 2">
    <p:spTree>
      <p:nvGrpSpPr>
        <p:cNvPr id="1" name=""/>
        <p:cNvGrpSpPr/>
        <p:nvPr/>
      </p:nvGrpSpPr>
      <p:grpSpPr>
        <a:xfrm>
          <a:off x="0" y="0"/>
          <a:ext cx="0" cy="0"/>
          <a:chOff x="0" y="0"/>
          <a:chExt cx="0" cy="0"/>
        </a:xfrm>
      </p:grpSpPr>
      <p:sp>
        <p:nvSpPr>
          <p:cNvPr id="8" name="Text Placeholder 8"/>
          <p:cNvSpPr>
            <a:spLocks noGrp="1"/>
          </p:cNvSpPr>
          <p:nvPr>
            <p:ph type="body" sz="quarter" idx="17"/>
          </p:nvPr>
        </p:nvSpPr>
        <p:spPr>
          <a:xfrm>
            <a:off x="504000" y="1857892"/>
            <a:ext cx="5468941"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21"/>
          </p:nvPr>
        </p:nvSpPr>
        <p:spPr>
          <a:xfrm>
            <a:off x="6246195" y="1857892"/>
            <a:ext cx="5454668"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01651" y="317501"/>
            <a:ext cx="11188700" cy="697888"/>
          </a:xfrm>
        </p:spPr>
        <p:txBody>
          <a:bodyPr/>
          <a:lstStyle/>
          <a:p>
            <a:r>
              <a:rPr lang="en-US"/>
              <a:t>Click to edit Master title style</a:t>
            </a:r>
            <a:endParaRPr lang="en-GB"/>
          </a:p>
        </p:txBody>
      </p:sp>
      <p:sp>
        <p:nvSpPr>
          <p:cNvPr id="4" name="Rectangle 3"/>
          <p:cNvSpPr/>
          <p:nvPr/>
        </p:nvSpPr>
        <p:spPr>
          <a:xfrm>
            <a:off x="504000" y="1705378"/>
            <a:ext cx="5466824"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5" name="Rectangle 4"/>
          <p:cNvSpPr/>
          <p:nvPr/>
        </p:nvSpPr>
        <p:spPr>
          <a:xfrm>
            <a:off x="6246195" y="1705378"/>
            <a:ext cx="5452957"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7" name="Picture Placeholder 29"/>
          <p:cNvSpPr>
            <a:spLocks noGrp="1"/>
          </p:cNvSpPr>
          <p:nvPr>
            <p:ph type="pic" sz="quarter" idx="20" hasCustomPrompt="1"/>
          </p:nvPr>
        </p:nvSpPr>
        <p:spPr>
          <a:xfrm>
            <a:off x="10424617" y="1857893"/>
            <a:ext cx="124416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0" name="Text Placeholder 8"/>
          <p:cNvSpPr>
            <a:spLocks noGrp="1"/>
          </p:cNvSpPr>
          <p:nvPr>
            <p:ph type="body" sz="quarter" idx="22"/>
          </p:nvPr>
        </p:nvSpPr>
        <p:spPr>
          <a:xfrm>
            <a:off x="504000" y="4249682"/>
            <a:ext cx="5466824"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8"/>
          <p:cNvSpPr>
            <a:spLocks noGrp="1"/>
          </p:cNvSpPr>
          <p:nvPr>
            <p:ph type="body" sz="quarter" idx="23"/>
          </p:nvPr>
        </p:nvSpPr>
        <p:spPr>
          <a:xfrm>
            <a:off x="6246194" y="4249682"/>
            <a:ext cx="5452959" cy="1695450"/>
          </a:xfrm>
        </p:spPr>
        <p:txBody>
          <a:bodyPr/>
          <a:lstStyle>
            <a:lvl1pPr>
              <a:spcAft>
                <a:spcPts val="1000"/>
              </a:spcAft>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Rectangle 11"/>
          <p:cNvSpPr/>
          <p:nvPr/>
        </p:nvSpPr>
        <p:spPr>
          <a:xfrm>
            <a:off x="504001" y="4103518"/>
            <a:ext cx="546894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3" name="Rectangle 12"/>
          <p:cNvSpPr/>
          <p:nvPr/>
        </p:nvSpPr>
        <p:spPr>
          <a:xfrm>
            <a:off x="6246194" y="4103518"/>
            <a:ext cx="5444716"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1000"/>
              </a:spcAft>
            </a:pPr>
            <a:endParaRPr lang="en-GB" sz="1100" dirty="0">
              <a:solidFill>
                <a:schemeClr val="bg1"/>
              </a:solidFill>
            </a:endParaRPr>
          </a:p>
        </p:txBody>
      </p:sp>
      <p:sp>
        <p:nvSpPr>
          <p:cNvPr id="14" name="Picture Placeholder 29"/>
          <p:cNvSpPr>
            <a:spLocks noGrp="1"/>
          </p:cNvSpPr>
          <p:nvPr>
            <p:ph type="pic" sz="quarter" idx="24" hasCustomPrompt="1"/>
          </p:nvPr>
        </p:nvSpPr>
        <p:spPr>
          <a:xfrm>
            <a:off x="4754494" y="4255707"/>
            <a:ext cx="1239381"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5" name="Picture Placeholder 29"/>
          <p:cNvSpPr>
            <a:spLocks noGrp="1"/>
          </p:cNvSpPr>
          <p:nvPr>
            <p:ph type="pic" sz="quarter" idx="25" hasCustomPrompt="1"/>
          </p:nvPr>
        </p:nvSpPr>
        <p:spPr>
          <a:xfrm>
            <a:off x="10424617" y="4249683"/>
            <a:ext cx="1244160"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6" name="Text Placeholder 8"/>
          <p:cNvSpPr>
            <a:spLocks noGrp="1"/>
          </p:cNvSpPr>
          <p:nvPr>
            <p:ph type="body" sz="quarter" idx="13" hasCustomPrompt="1"/>
          </p:nvPr>
        </p:nvSpPr>
        <p:spPr>
          <a:xfrm>
            <a:off x="501651" y="651600"/>
            <a:ext cx="11197501"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17" name="Picture Placeholder 29"/>
          <p:cNvSpPr>
            <a:spLocks noGrp="1"/>
          </p:cNvSpPr>
          <p:nvPr>
            <p:ph type="pic" sz="quarter" idx="19" hasCustomPrompt="1"/>
          </p:nvPr>
        </p:nvSpPr>
        <p:spPr>
          <a:xfrm>
            <a:off x="4769491" y="1863917"/>
            <a:ext cx="1210207" cy="549275"/>
          </a:xfrm>
        </p:spPr>
        <p:txBody>
          <a:bodyPr/>
          <a:lstStyle>
            <a:lvl1pPr marL="0" marR="0" indent="0" algn="l" defTabSz="914400" rtl="0" eaLnBrk="1" fontAlgn="auto" latinLnBrk="0" hangingPunct="1">
              <a:lnSpc>
                <a:spcPct val="100000"/>
              </a:lnSpc>
              <a:spcBef>
                <a:spcPts val="0"/>
              </a:spcBef>
              <a:spcAft>
                <a:spcPts val="1000"/>
              </a:spcAft>
              <a:buClrTx/>
              <a:buSzTx/>
              <a:buFont typeface="Arial" panose="020B0604020202020204" pitchFamily="34" charset="0"/>
              <a:buNone/>
              <a:tabLst/>
              <a:defRPr sz="900"/>
            </a:lvl1pPr>
          </a:lstStyle>
          <a:p>
            <a:pPr>
              <a:spcBef>
                <a:spcPct val="0"/>
              </a:spcBef>
            </a:pPr>
            <a:r>
              <a:rPr lang="en-US" sz="1200" dirty="0">
                <a:solidFill>
                  <a:schemeClr val="bg1"/>
                </a:solidFill>
              </a:rPr>
              <a:t>Co-brand</a:t>
            </a:r>
            <a:br>
              <a:rPr lang="en-US" sz="1200" dirty="0">
                <a:solidFill>
                  <a:schemeClr val="bg1"/>
                </a:solidFill>
              </a:rPr>
            </a:br>
            <a:r>
              <a:rPr lang="en-US" sz="1200" dirty="0">
                <a:solidFill>
                  <a:schemeClr val="bg1"/>
                </a:solidFill>
              </a:rPr>
              <a:t>Logo</a:t>
            </a:r>
          </a:p>
          <a:p>
            <a:endParaRPr lang="en-GB" dirty="0"/>
          </a:p>
        </p:txBody>
      </p:sp>
      <p:sp>
        <p:nvSpPr>
          <p:cNvPr id="18" name="Rectangle 17">
            <a:extLst>
              <a:ext uri="{FF2B5EF4-FFF2-40B4-BE49-F238E27FC236}">
                <a16:creationId xmlns:a16="http://schemas.microsoft.com/office/drawing/2014/main" id="{B458C70C-38AA-41B8-857D-2E80BDDEEE7B}"/>
              </a:ext>
            </a:extLst>
          </p:cNvPr>
          <p:cNvSpPr/>
          <p:nvPr userDrawn="1"/>
        </p:nvSpPr>
        <p:spPr>
          <a:xfrm>
            <a:off x="469899"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19" name="Rectangle 18">
            <a:extLst>
              <a:ext uri="{FF2B5EF4-FFF2-40B4-BE49-F238E27FC236}">
                <a16:creationId xmlns:a16="http://schemas.microsoft.com/office/drawing/2014/main" id="{6F97A482-F480-4FC9-89FA-30A1D342305A}"/>
              </a:ext>
            </a:extLst>
          </p:cNvPr>
          <p:cNvSpPr/>
          <p:nvPr userDrawn="1"/>
        </p:nvSpPr>
        <p:spPr>
          <a:xfrm>
            <a:off x="6167796" y="1705379"/>
            <a:ext cx="5544000" cy="53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0" name="Rectangle 19">
            <a:extLst>
              <a:ext uri="{FF2B5EF4-FFF2-40B4-BE49-F238E27FC236}">
                <a16:creationId xmlns:a16="http://schemas.microsoft.com/office/drawing/2014/main" id="{43BBAB48-2058-4E95-A60B-2E1C9F63F370}"/>
              </a:ext>
            </a:extLst>
          </p:cNvPr>
          <p:cNvSpPr/>
          <p:nvPr userDrawn="1"/>
        </p:nvSpPr>
        <p:spPr>
          <a:xfrm>
            <a:off x="469899"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
        <p:nvSpPr>
          <p:cNvPr id="21" name="Rectangle 20">
            <a:extLst>
              <a:ext uri="{FF2B5EF4-FFF2-40B4-BE49-F238E27FC236}">
                <a16:creationId xmlns:a16="http://schemas.microsoft.com/office/drawing/2014/main" id="{EC9CCB69-A035-447D-BC34-A5F5BC7D949A}"/>
              </a:ext>
            </a:extLst>
          </p:cNvPr>
          <p:cNvSpPr/>
          <p:nvPr userDrawn="1"/>
        </p:nvSpPr>
        <p:spPr>
          <a:xfrm>
            <a:off x="6167796" y="4103519"/>
            <a:ext cx="5544000"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gn="ctr">
              <a:spcAft>
                <a:spcPts val="1333"/>
              </a:spcAft>
            </a:pPr>
            <a:endParaRPr lang="en-US" sz="1467" noProof="0" dirty="0">
              <a:solidFill>
                <a:schemeClr val="bg1"/>
              </a:solidFill>
            </a:endParaRPr>
          </a:p>
        </p:txBody>
      </p:sp>
    </p:spTree>
    <p:extLst>
      <p:ext uri="{BB962C8B-B14F-4D97-AF65-F5344CB8AC3E}">
        <p14:creationId xmlns:p14="http://schemas.microsoft.com/office/powerpoint/2010/main" val="1868924431"/>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3 column green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Click to edit Master title style</a:t>
            </a:r>
            <a:endParaRPr lang="en-US" noProof="0" dirty="0"/>
          </a:p>
        </p:txBody>
      </p:sp>
      <p:sp>
        <p:nvSpPr>
          <p:cNvPr id="4" name="Rectangle 3"/>
          <p:cNvSpPr/>
          <p:nvPr/>
        </p:nvSpPr>
        <p:spPr>
          <a:xfrm>
            <a:off x="4320000" y="1705968"/>
            <a:ext cx="3556117"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5" name="Rectangle 4"/>
          <p:cNvSpPr/>
          <p:nvPr/>
        </p:nvSpPr>
        <p:spPr>
          <a:xfrm>
            <a:off x="504000" y="1700214"/>
            <a:ext cx="3560000" cy="597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6" name="Rectangle 5"/>
          <p:cNvSpPr/>
          <p:nvPr/>
        </p:nvSpPr>
        <p:spPr>
          <a:xfrm>
            <a:off x="8115300" y="1705968"/>
            <a:ext cx="3583853"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100" noProof="0" dirty="0">
              <a:solidFill>
                <a:schemeClr val="bg1"/>
              </a:solidFill>
            </a:endParaRPr>
          </a:p>
        </p:txBody>
      </p:sp>
      <p:sp>
        <p:nvSpPr>
          <p:cNvPr id="7" name="Text Placeholder 8"/>
          <p:cNvSpPr>
            <a:spLocks noGrp="1"/>
          </p:cNvSpPr>
          <p:nvPr>
            <p:ph type="body" sz="quarter" idx="17"/>
          </p:nvPr>
        </p:nvSpPr>
        <p:spPr>
          <a:xfrm>
            <a:off x="4325712" y="1851441"/>
            <a:ext cx="3540577"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8"/>
          </p:nvPr>
        </p:nvSpPr>
        <p:spPr>
          <a:xfrm>
            <a:off x="504000" y="1851441"/>
            <a:ext cx="3560000"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Text Placeholder 8"/>
          <p:cNvSpPr>
            <a:spLocks noGrp="1"/>
          </p:cNvSpPr>
          <p:nvPr>
            <p:ph type="body" sz="quarter" idx="19"/>
          </p:nvPr>
        </p:nvSpPr>
        <p:spPr>
          <a:xfrm>
            <a:off x="8128000" y="1851441"/>
            <a:ext cx="3571153" cy="3845754"/>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0"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
        <p:nvSpPr>
          <p:cNvPr id="11" name="Rectangle 10">
            <a:extLst>
              <a:ext uri="{FF2B5EF4-FFF2-40B4-BE49-F238E27FC236}">
                <a16:creationId xmlns:a16="http://schemas.microsoft.com/office/drawing/2014/main" id="{9BDBA2A0-079F-412F-A73A-75B5BF79EE89}"/>
              </a:ext>
            </a:extLst>
          </p:cNvPr>
          <p:cNvSpPr/>
          <p:nvPr userDrawn="1"/>
        </p:nvSpPr>
        <p:spPr>
          <a:xfrm>
            <a:off x="4278313" y="1705968"/>
            <a:ext cx="3636962"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2" name="Rectangle 11">
            <a:extLst>
              <a:ext uri="{FF2B5EF4-FFF2-40B4-BE49-F238E27FC236}">
                <a16:creationId xmlns:a16="http://schemas.microsoft.com/office/drawing/2014/main" id="{859B26C1-E233-44AD-B9EC-FA94D6DBF298}"/>
              </a:ext>
            </a:extLst>
          </p:cNvPr>
          <p:cNvSpPr/>
          <p:nvPr userDrawn="1"/>
        </p:nvSpPr>
        <p:spPr>
          <a:xfrm>
            <a:off x="469900" y="1705968"/>
            <a:ext cx="3627438"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
        <p:nvSpPr>
          <p:cNvPr id="13" name="Rectangle 12">
            <a:extLst>
              <a:ext uri="{FF2B5EF4-FFF2-40B4-BE49-F238E27FC236}">
                <a16:creationId xmlns:a16="http://schemas.microsoft.com/office/drawing/2014/main" id="{7F367FCF-B4F9-4FB7-A8BD-27363E526B49}"/>
              </a:ext>
            </a:extLst>
          </p:cNvPr>
          <p:cNvSpPr/>
          <p:nvPr userDrawn="1"/>
        </p:nvSpPr>
        <p:spPr>
          <a:xfrm>
            <a:off x="8104176" y="1705968"/>
            <a:ext cx="3629025" cy="5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467" noProof="0" dirty="0">
              <a:solidFill>
                <a:schemeClr val="bg1"/>
              </a:solidFill>
            </a:endParaRPr>
          </a:p>
        </p:txBody>
      </p:sp>
    </p:spTree>
    <p:extLst>
      <p:ext uri="{BB962C8B-B14F-4D97-AF65-F5344CB8AC3E}">
        <p14:creationId xmlns:p14="http://schemas.microsoft.com/office/powerpoint/2010/main" val="552041683"/>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4 column icon">
    <p:spTree>
      <p:nvGrpSpPr>
        <p:cNvPr id="1" name=""/>
        <p:cNvGrpSpPr/>
        <p:nvPr/>
      </p:nvGrpSpPr>
      <p:grpSpPr>
        <a:xfrm>
          <a:off x="0" y="0"/>
          <a:ext cx="0" cy="0"/>
          <a:chOff x="0" y="0"/>
          <a:chExt cx="0" cy="0"/>
        </a:xfrm>
      </p:grpSpPr>
      <p:sp>
        <p:nvSpPr>
          <p:cNvPr id="2" name="Title 1"/>
          <p:cNvSpPr>
            <a:spLocks noGrp="1"/>
          </p:cNvSpPr>
          <p:nvPr>
            <p:ph type="title"/>
          </p:nvPr>
        </p:nvSpPr>
        <p:spPr>
          <a:xfrm>
            <a:off x="501651" y="317501"/>
            <a:ext cx="11188700" cy="705184"/>
          </a:xfrm>
        </p:spPr>
        <p:txBody>
          <a:bodyPr/>
          <a:lstStyle/>
          <a:p>
            <a:r>
              <a:rPr lang="en-US" noProof="0"/>
              <a:t>Click to edit Master title style</a:t>
            </a:r>
            <a:endParaRPr lang="en-US" noProof="0" dirty="0"/>
          </a:p>
        </p:txBody>
      </p:sp>
      <p:sp>
        <p:nvSpPr>
          <p:cNvPr id="4" name="Text Placeholder 8"/>
          <p:cNvSpPr>
            <a:spLocks noGrp="1"/>
          </p:cNvSpPr>
          <p:nvPr>
            <p:ph type="body" sz="quarter" idx="17"/>
          </p:nvPr>
        </p:nvSpPr>
        <p:spPr>
          <a:xfrm>
            <a:off x="504000"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5" name="Text Placeholder 8"/>
          <p:cNvSpPr>
            <a:spLocks noGrp="1"/>
          </p:cNvSpPr>
          <p:nvPr>
            <p:ph type="body" sz="quarter" idx="18"/>
          </p:nvPr>
        </p:nvSpPr>
        <p:spPr>
          <a:xfrm>
            <a:off x="9096836"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6" name="Text Placeholder 8"/>
          <p:cNvSpPr>
            <a:spLocks noGrp="1"/>
          </p:cNvSpPr>
          <p:nvPr>
            <p:ph type="body" sz="quarter" idx="19"/>
          </p:nvPr>
        </p:nvSpPr>
        <p:spPr>
          <a:xfrm>
            <a:off x="3368279"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7" name="Text Placeholder 8"/>
          <p:cNvSpPr>
            <a:spLocks noGrp="1"/>
          </p:cNvSpPr>
          <p:nvPr>
            <p:ph type="body" sz="quarter" idx="20"/>
          </p:nvPr>
        </p:nvSpPr>
        <p:spPr>
          <a:xfrm>
            <a:off x="6232557" y="2556000"/>
            <a:ext cx="2592000" cy="3394800"/>
          </a:xfrm>
        </p:spPr>
        <p:txBody>
          <a:bodyPr/>
          <a:lstStyle>
            <a:lvl1pPr>
              <a:defRPr b="1">
                <a:solidFill>
                  <a:schemeClr val="accent1"/>
                </a:solidFill>
                <a:latin typeface="+mj-lt"/>
              </a:defRPr>
            </a:lvl1pPr>
            <a:lvl2pPr>
              <a:spcAft>
                <a:spcPts val="1000"/>
              </a:spcAft>
              <a:defRPr/>
            </a:lvl2pPr>
            <a:lvl3pPr marL="0" indent="0">
              <a:spcAft>
                <a:spcPts val="1000"/>
              </a:spcAft>
              <a:buNone/>
              <a:defRPr/>
            </a:lvl3pPr>
            <a:lvl4pPr marL="176400" indent="-176400">
              <a:spcAft>
                <a:spcPts val="1000"/>
              </a:spcAft>
              <a:buFont typeface="Arial" panose="020B0604020202020204" pitchFamily="34" charset="0"/>
              <a:buChar char="•"/>
              <a:defRPr/>
            </a:lvl4pPr>
            <a:lvl5pPr marL="356400" indent="-176400">
              <a:spcAft>
                <a:spcPts val="1000"/>
              </a:spcAft>
              <a:defRPr baseline="0"/>
            </a:lvl5pPr>
            <a:lvl6pPr marL="356400" indent="-176400">
              <a:spcAft>
                <a:spcPts val="1000"/>
              </a:spcAft>
              <a:buFont typeface="Verdana" panose="020B0604030504040204" pitchFamily="34" charset="0"/>
              <a:buChar char="−"/>
              <a:defRPr/>
            </a:lvl6pPr>
            <a:lvl7pPr marL="356400" indent="-176400">
              <a:spcAft>
                <a:spcPts val="1000"/>
              </a:spcAft>
              <a:defRPr/>
            </a:lvl7pPr>
            <a:lvl8pPr marL="356400" indent="-176400">
              <a:spcAft>
                <a:spcPts val="1000"/>
              </a:spcAft>
              <a:defRPr/>
            </a:lvl8pPr>
            <a:lvl9pPr marL="356400" indent="-176400">
              <a:spcAft>
                <a:spcPts val="1000"/>
              </a:spcAft>
              <a:defRPr/>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noProof="0" dirty="0"/>
              <a:t>Click to add subtitle</a:t>
            </a:r>
          </a:p>
        </p:txBody>
      </p:sp>
    </p:spTree>
    <p:extLst>
      <p:ext uri="{BB962C8B-B14F-4D97-AF65-F5344CB8AC3E}">
        <p14:creationId xmlns:p14="http://schemas.microsoft.com/office/powerpoint/2010/main" val="1121224612"/>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Title, subtitle, 1 column text with charts">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501650" y="651600"/>
            <a:ext cx="11188700" cy="757255"/>
          </a:xfrm>
          <a:prstGeom prst="rect">
            <a:avLst/>
          </a:prstGeom>
        </p:spPr>
        <p:txBody>
          <a:bodyPr lIns="0" tIns="0" rIns="0" bIns="0">
            <a:noAutofit/>
          </a:bodyPr>
          <a:lstStyle>
            <a:lvl1pPr marL="0" indent="0">
              <a:buNone/>
              <a:defRPr sz="1800" b="0">
                <a:solidFill>
                  <a:srgbClr val="575757"/>
                </a:solidFill>
              </a:defRPr>
            </a:lvl1pPr>
          </a:lstStyle>
          <a:p>
            <a:pPr lvl="0"/>
            <a:r>
              <a:rPr lang="en-US" dirty="0"/>
              <a:t>Click to add subtitle</a:t>
            </a:r>
          </a:p>
        </p:txBody>
      </p:sp>
      <p:sp>
        <p:nvSpPr>
          <p:cNvPr id="9" name="Title Placeholder 1"/>
          <p:cNvSpPr>
            <a:spLocks noGrp="1"/>
          </p:cNvSpPr>
          <p:nvPr>
            <p:ph type="title" hasCustomPrompt="1"/>
          </p:nvPr>
        </p:nvSpPr>
        <p:spPr>
          <a:xfrm>
            <a:off x="501650" y="317500"/>
            <a:ext cx="11188700" cy="698501"/>
          </a:xfrm>
          <a:prstGeom prst="rect">
            <a:avLst/>
          </a:prstGeom>
        </p:spPr>
        <p:txBody>
          <a:bodyPr vert="horz" lIns="0" tIns="0" rIns="0" bIns="0" rtlCol="0" anchor="t" anchorCtr="0">
            <a:noAutofit/>
          </a:bodyPr>
          <a:lstStyle>
            <a:lvl1pPr>
              <a:defRPr/>
            </a:lvl1pPr>
          </a:lstStyle>
          <a:p>
            <a:r>
              <a:rPr lang="en-US" dirty="0"/>
              <a:t>Click to add title</a:t>
            </a:r>
          </a:p>
        </p:txBody>
      </p:sp>
      <p:sp>
        <p:nvSpPr>
          <p:cNvPr id="10" name="Text Placeholder 18"/>
          <p:cNvSpPr>
            <a:spLocks noGrp="1"/>
          </p:cNvSpPr>
          <p:nvPr>
            <p:ph idx="1"/>
          </p:nvPr>
        </p:nvSpPr>
        <p:spPr>
          <a:xfrm>
            <a:off x="501650" y="1665289"/>
            <a:ext cx="5594351" cy="4716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761437322"/>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subtitle &amp; 1 column text">
    <p:bg>
      <p:bgRef idx="1001">
        <a:schemeClr val="bg1"/>
      </p:bgRef>
    </p:bg>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501651" y="651600"/>
            <a:ext cx="11162349" cy="757255"/>
          </a:xfrm>
          <a:prstGeom prst="rect">
            <a:avLst/>
          </a:prstGeom>
        </p:spPr>
        <p:txBody>
          <a:bodyPr lIns="0" tIns="0" rIns="0" bIns="0">
            <a:noAutofit/>
          </a:bodyPr>
          <a:lstStyle>
            <a:lvl1pPr marL="0" indent="0">
              <a:buNone/>
              <a:defRPr sz="1800" b="0">
                <a:solidFill>
                  <a:schemeClr val="tx1"/>
                </a:solidFill>
              </a:defRPr>
            </a:lvl1pPr>
          </a:lstStyle>
          <a:p>
            <a:pPr lvl="0"/>
            <a:r>
              <a:rPr lang="en-US" dirty="0"/>
              <a:t>Click to add subtitle</a:t>
            </a:r>
          </a:p>
        </p:txBody>
      </p:sp>
      <p:sp>
        <p:nvSpPr>
          <p:cNvPr id="14" name="Title Placeholder 1"/>
          <p:cNvSpPr>
            <a:spLocks noGrp="1"/>
          </p:cNvSpPr>
          <p:nvPr>
            <p:ph type="title"/>
          </p:nvPr>
        </p:nvSpPr>
        <p:spPr>
          <a:xfrm>
            <a:off x="501651" y="317500"/>
            <a:ext cx="11162349" cy="698501"/>
          </a:xfrm>
          <a:prstGeom prst="rect">
            <a:avLst/>
          </a:prstGeom>
        </p:spPr>
        <p:txBody>
          <a:bodyPr vert="horz" lIns="0" tIns="0" rIns="0" bIns="0" rtlCol="0" anchor="t" anchorCtr="0">
            <a:noAutofit/>
          </a:bodyPr>
          <a:lstStyle>
            <a:lvl1pPr>
              <a:defRPr>
                <a:solidFill>
                  <a:schemeClr val="tx1"/>
                </a:solidFill>
              </a:defRPr>
            </a:lvl1pPr>
          </a:lstStyle>
          <a:p>
            <a:r>
              <a:rPr lang="en-US" noProof="0" dirty="0"/>
              <a:t>Click to edit Master title style</a:t>
            </a:r>
          </a:p>
        </p:txBody>
      </p:sp>
      <p:sp>
        <p:nvSpPr>
          <p:cNvPr id="8" name="Text Placeholder 18"/>
          <p:cNvSpPr>
            <a:spLocks noGrp="1"/>
          </p:cNvSpPr>
          <p:nvPr>
            <p:ph idx="1"/>
          </p:nvPr>
        </p:nvSpPr>
        <p:spPr>
          <a:xfrm>
            <a:off x="501651" y="1700213"/>
            <a:ext cx="11165416" cy="4678986"/>
          </a:xfrm>
          <a:prstGeom prst="rect">
            <a:avLst/>
          </a:prstGeom>
        </p:spPr>
        <p:txBody>
          <a:bodyPr vert="horz" lIns="0" tIns="0" rIns="0" bIns="0" rtlCol="0">
            <a:norm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p:cNvSpPr txBox="1"/>
          <p:nvPr userDrawn="1"/>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dirty="0"/>
              <a:t>Estatus de modernización de la aduana</a:t>
            </a:r>
            <a:endParaRPr lang="en-US" sz="900" kern="1200" noProof="0" dirty="0">
              <a:solidFill>
                <a:sysClr val="windowText" lastClr="000000"/>
              </a:solidFill>
              <a:latin typeface="+mn-lt"/>
              <a:ea typeface="+mn-ea"/>
              <a:cs typeface="+mn-cs"/>
            </a:endParaRPr>
          </a:p>
        </p:txBody>
      </p:sp>
      <p:sp>
        <p:nvSpPr>
          <p:cNvPr id="6" name="TextBox 5"/>
          <p:cNvSpPr txBox="1"/>
          <p:nvPr userDrawn="1"/>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2021</a:t>
            </a:r>
            <a:r>
              <a:rPr lang="es-MX" sz="900" baseline="0" noProof="0" dirty="0">
                <a:solidFill>
                  <a:schemeClr val="tx1"/>
                </a:solidFill>
                <a:latin typeface="+mj-lt"/>
                <a:cs typeface="Calibri" panose="020F0502020204030204" pitchFamily="34" charset="0"/>
              </a:rPr>
              <a:t> </a:t>
            </a:r>
            <a:r>
              <a:rPr lang="es-MX" sz="900" noProof="0" dirty="0">
                <a:solidFill>
                  <a:schemeClr val="tx1"/>
                </a:solidFill>
                <a:latin typeface="+mj-lt"/>
                <a:cs typeface="Calibri" panose="020F0502020204030204" pitchFamily="34" charset="0"/>
              </a:rPr>
              <a:t>Deloitte Impuestos y Servicios Legales, S.C.</a:t>
            </a:r>
          </a:p>
        </p:txBody>
      </p:sp>
      <p:sp>
        <p:nvSpPr>
          <p:cNvPr id="7" name="TextBox 6"/>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212488357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Tree>
    <p:extLst>
      <p:ext uri="{BB962C8B-B14F-4D97-AF65-F5344CB8AC3E}">
        <p14:creationId xmlns:p14="http://schemas.microsoft.com/office/powerpoint/2010/main" val="1013459239"/>
      </p:ext>
    </p:extLst>
  </p:cSld>
  <p:clrMapOvr>
    <a:masterClrMapping/>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7673973"/>
      </p:ext>
    </p:extLst>
  </p:cSld>
  <p:clrMapOvr>
    <a:masterClrMapping/>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amp; 1 column text">
    <p:spTree>
      <p:nvGrpSpPr>
        <p:cNvPr id="1" name=""/>
        <p:cNvGrpSpPr/>
        <p:nvPr/>
      </p:nvGrpSpPr>
      <p:grpSpPr>
        <a:xfrm>
          <a:off x="0" y="0"/>
          <a:ext cx="0" cy="0"/>
          <a:chOff x="0" y="0"/>
          <a:chExt cx="0" cy="0"/>
        </a:xfrm>
      </p:grpSpPr>
      <p:sp>
        <p:nvSpPr>
          <p:cNvPr id="14" name="Text Placeholder 18"/>
          <p:cNvSpPr>
            <a:spLocks noGrp="1"/>
          </p:cNvSpPr>
          <p:nvPr>
            <p:ph idx="1"/>
          </p:nvPr>
        </p:nvSpPr>
        <p:spPr>
          <a:xfrm>
            <a:off x="469900" y="1665290"/>
            <a:ext cx="11252200" cy="4633911"/>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4"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5"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2253083370"/>
      </p:ext>
    </p:extLst>
  </p:cSld>
  <p:clrMapOvr>
    <a:masterClrMapping/>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Contents">
    <p:spTree>
      <p:nvGrpSpPr>
        <p:cNvPr id="1" name=""/>
        <p:cNvGrpSpPr/>
        <p:nvPr/>
      </p:nvGrpSpPr>
      <p:grpSpPr>
        <a:xfrm>
          <a:off x="0" y="0"/>
          <a:ext cx="0" cy="0"/>
          <a:chOff x="0" y="0"/>
          <a:chExt cx="0" cy="0"/>
        </a:xfrm>
      </p:grpSpPr>
      <p:sp>
        <p:nvSpPr>
          <p:cNvPr id="4" name="Content Placeholder 3"/>
          <p:cNvSpPr>
            <a:spLocks noGrp="1"/>
          </p:cNvSpPr>
          <p:nvPr>
            <p:ph sz="quarter" idx="10"/>
          </p:nvPr>
        </p:nvSpPr>
        <p:spPr>
          <a:xfrm>
            <a:off x="502920" y="1665291"/>
            <a:ext cx="9348787" cy="4633910"/>
          </a:xfrm>
          <a:prstGeom prst="rect">
            <a:avLst/>
          </a:prstGeom>
        </p:spPr>
        <p:txBody>
          <a:bodyPr/>
          <a:lstStyle>
            <a:lvl1pPr>
              <a:tabLst>
                <a:tab pos="8972326" algn="r"/>
              </a:tabLst>
              <a:defRPr/>
            </a:lvl1pPr>
            <a:lvl2pPr>
              <a:tabLst>
                <a:tab pos="8972326" algn="r"/>
              </a:tabLst>
              <a:defRPr/>
            </a:lvl2pPr>
            <a:lvl3pPr>
              <a:tabLst>
                <a:tab pos="8972326" algn="r"/>
              </a:tabLst>
              <a:defRPr/>
            </a:lvl3pPr>
            <a:lvl4pPr>
              <a:tabLst>
                <a:tab pos="8972326" algn="r"/>
              </a:tabLst>
              <a:defRPr/>
            </a:lvl4pPr>
            <a:lvl5pPr>
              <a:tabLst>
                <a:tab pos="6705432" algn="r"/>
              </a:tabLst>
              <a:defRPr baseline="0"/>
            </a:lvl5pPr>
            <a:lvl6pPr>
              <a:tabLst>
                <a:tab pos="8972326" algn="r"/>
              </a:tabLst>
              <a:defRPr/>
            </a:lvl6pPr>
            <a:lvl7pPr>
              <a:tabLst>
                <a:tab pos="8972326" algn="r"/>
              </a:tabLst>
              <a:defRPr/>
            </a:lvl7pPr>
            <a:lvl8pPr>
              <a:tabLst>
                <a:tab pos="8972326" algn="r"/>
              </a:tabLst>
              <a:defRPr/>
            </a:lvl8pPr>
            <a:lvl9pPr>
              <a:tabLst>
                <a:tab pos="8972326" algn="r"/>
              </a:tabLst>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8"/>
          <p:cNvSpPr>
            <a:spLocks noGrp="1"/>
          </p:cNvSpPr>
          <p:nvPr>
            <p:ph type="body" sz="quarter" idx="13" hasCustomPrompt="1"/>
          </p:nvPr>
        </p:nvSpPr>
        <p:spPr>
          <a:xfrm>
            <a:off x="469900" y="649224"/>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6"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4045017979"/>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Contents with image">
    <p:spTree>
      <p:nvGrpSpPr>
        <p:cNvPr id="1" name=""/>
        <p:cNvGrpSpPr/>
        <p:nvPr/>
      </p:nvGrpSpPr>
      <p:grpSpPr>
        <a:xfrm>
          <a:off x="0" y="0"/>
          <a:ext cx="0" cy="0"/>
          <a:chOff x="0" y="0"/>
          <a:chExt cx="0" cy="0"/>
        </a:xfrm>
      </p:grpSpPr>
      <p:sp>
        <p:nvSpPr>
          <p:cNvPr id="5" name="Picture Placeholder 9"/>
          <p:cNvSpPr>
            <a:spLocks noGrp="1"/>
          </p:cNvSpPr>
          <p:nvPr>
            <p:ph type="pic" sz="quarter" idx="15"/>
          </p:nvPr>
        </p:nvSpPr>
        <p:spPr>
          <a:xfrm>
            <a:off x="5604867" y="1700213"/>
            <a:ext cx="6117233" cy="4598988"/>
          </a:xfrm>
        </p:spPr>
        <p:txBody>
          <a:bodyPr/>
          <a:lstStyle/>
          <a:p>
            <a:r>
              <a:rPr lang="en-US" noProof="0"/>
              <a:t>Click icon to add picture</a:t>
            </a:r>
            <a:endParaRPr lang="en-US" noProof="0" dirty="0"/>
          </a:p>
        </p:txBody>
      </p:sp>
      <p:sp>
        <p:nvSpPr>
          <p:cNvPr id="6" name="Content Placeholder 3"/>
          <p:cNvSpPr>
            <a:spLocks noGrp="1"/>
          </p:cNvSpPr>
          <p:nvPr>
            <p:ph sz="quarter" idx="10"/>
          </p:nvPr>
        </p:nvSpPr>
        <p:spPr>
          <a:xfrm>
            <a:off x="502920" y="1665290"/>
            <a:ext cx="4333663" cy="4633911"/>
          </a:xfrm>
          <a:prstGeom prst="rect">
            <a:avLst/>
          </a:prstGeom>
        </p:spPr>
        <p:txBody>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8" name="Text Placeholder 8"/>
          <p:cNvSpPr>
            <a:spLocks noGrp="1"/>
          </p:cNvSpPr>
          <p:nvPr>
            <p:ph type="body" sz="quarter" idx="13" hasCustomPrompt="1"/>
          </p:nvPr>
        </p:nvSpPr>
        <p:spPr>
          <a:xfrm>
            <a:off x="502920" y="649224"/>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US" noProof="0" dirty="0"/>
              <a:t>Click to add subtitle</a:t>
            </a:r>
          </a:p>
        </p:txBody>
      </p:sp>
      <p:sp>
        <p:nvSpPr>
          <p:cNvPr id="9" name="Title Placeholder 1"/>
          <p:cNvSpPr>
            <a:spLocks noGrp="1"/>
          </p:cNvSpPr>
          <p:nvPr>
            <p:ph type="title"/>
          </p:nvPr>
        </p:nvSpPr>
        <p:spPr>
          <a:xfrm>
            <a:off x="502920" y="320040"/>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US" noProof="0" dirty="0"/>
          </a:p>
        </p:txBody>
      </p:sp>
    </p:spTree>
    <p:extLst>
      <p:ext uri="{BB962C8B-B14F-4D97-AF65-F5344CB8AC3E}">
        <p14:creationId xmlns:p14="http://schemas.microsoft.com/office/powerpoint/2010/main" val="3138948231"/>
      </p:ext>
    </p:extLst>
  </p:cSld>
  <p:clrMapOvr>
    <a:masterClrMapping/>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Divider - Deloitte green">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0213"/>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899" y="3423545"/>
            <a:ext cx="10418235"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a:extLst>
              <a:ext uri="{FF2B5EF4-FFF2-40B4-BE49-F238E27FC236}">
                <a16:creationId xmlns:a16="http://schemas.microsoft.com/office/drawing/2014/main" id="{F5DA332A-5FDA-44BD-83A8-C1B461175217}"/>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9" name="TextBox 8">
            <a:extLst>
              <a:ext uri="{FF2B5EF4-FFF2-40B4-BE49-F238E27FC236}">
                <a16:creationId xmlns:a16="http://schemas.microsoft.com/office/drawing/2014/main" id="{24481A36-3B74-4C1E-8A6A-DD33D090818C}"/>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0" name="TextBox 9"/>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85143067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green">
    <p:bg bwMode="gray">
      <p:bgPr>
        <a:solidFill>
          <a:schemeClr val="accent2"/>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a:extLst>
              <a:ext uri="{FF2B5EF4-FFF2-40B4-BE49-F238E27FC236}">
                <a16:creationId xmlns:a16="http://schemas.microsoft.com/office/drawing/2014/main" id="{417FACB0-195F-4DAB-9FD5-772A304E9FB3}"/>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9" name="TextBox 8">
            <a:extLst>
              <a:ext uri="{FF2B5EF4-FFF2-40B4-BE49-F238E27FC236}">
                <a16:creationId xmlns:a16="http://schemas.microsoft.com/office/drawing/2014/main" id="{DBED4A0F-4987-4CDD-BB19-D8051E48E570}"/>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0" name="TextBox 9"/>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4094643326"/>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ue">
    <p:bg bwMode="gray">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3"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10" name="TextBox 9">
            <a:extLst>
              <a:ext uri="{FF2B5EF4-FFF2-40B4-BE49-F238E27FC236}">
                <a16:creationId xmlns:a16="http://schemas.microsoft.com/office/drawing/2014/main" id="{C7679691-90FD-4587-A54E-DFB71521FB0F}"/>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12" name="TextBox 11">
            <a:extLst>
              <a:ext uri="{FF2B5EF4-FFF2-40B4-BE49-F238E27FC236}">
                <a16:creationId xmlns:a16="http://schemas.microsoft.com/office/drawing/2014/main" id="{0130A144-9E1C-48D4-8533-174AC48FF1C8}"/>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7" name="TextBox 6"/>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572144040"/>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Divider - Deloitte dark blue">
    <p:bg bwMode="gray">
      <p:bgPr>
        <a:solidFill>
          <a:schemeClr val="accent4"/>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a:extLst>
              <a:ext uri="{FF2B5EF4-FFF2-40B4-BE49-F238E27FC236}">
                <a16:creationId xmlns:a16="http://schemas.microsoft.com/office/drawing/2014/main" id="{452A60FA-C95E-401E-9AF3-D27C8C88BCCB}"/>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9" name="TextBox 8">
            <a:extLst>
              <a:ext uri="{FF2B5EF4-FFF2-40B4-BE49-F238E27FC236}">
                <a16:creationId xmlns:a16="http://schemas.microsoft.com/office/drawing/2014/main" id="{6C32543E-E807-47A4-A234-D5C7012187B4}"/>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0" name="TextBox 9"/>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50082709"/>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Divider - Deloitte black">
    <p:bg bwMode="gray">
      <p:bgPr>
        <a:solidFill>
          <a:schemeClr val="tx1"/>
        </a:solidFill>
        <a:effectLst/>
      </p:bgPr>
    </p:bg>
    <p:spTree>
      <p:nvGrpSpPr>
        <p:cNvPr id="1" name=""/>
        <p:cNvGrpSpPr/>
        <p:nvPr/>
      </p:nvGrpSpPr>
      <p:grpSpPr>
        <a:xfrm>
          <a:off x="0" y="0"/>
          <a:ext cx="0" cy="0"/>
          <a:chOff x="0" y="0"/>
          <a:chExt cx="0" cy="0"/>
        </a:xfrm>
      </p:grpSpPr>
      <p:sp>
        <p:nvSpPr>
          <p:cNvPr id="18" name="Title 1"/>
          <p:cNvSpPr>
            <a:spLocks noGrp="1"/>
          </p:cNvSpPr>
          <p:nvPr>
            <p:ph type="title"/>
          </p:nvPr>
        </p:nvSpPr>
        <p:spPr bwMode="gray">
          <a:xfrm>
            <a:off x="469900" y="1705668"/>
            <a:ext cx="10418233" cy="1592403"/>
          </a:xfrm>
        </p:spPr>
        <p:txBody>
          <a:bodyPr anchor="b"/>
          <a:lstStyle>
            <a:lvl1pPr>
              <a:lnSpc>
                <a:spcPct val="95000"/>
              </a:lnSpc>
              <a:defRPr sz="3600" b="1">
                <a:solidFill>
                  <a:schemeClr val="bg1"/>
                </a:solidFill>
                <a:latin typeface="+mj-lt"/>
                <a:ea typeface="Open Sans" panose="020B0606030504020204" pitchFamily="34" charset="0"/>
                <a:cs typeface="Open Sans" panose="020B0606030504020204" pitchFamily="34" charset="0"/>
              </a:defRPr>
            </a:lvl1pPr>
          </a:lstStyle>
          <a:p>
            <a:r>
              <a:rPr lang="en-US" noProof="0"/>
              <a:t>Click to edit Master title style</a:t>
            </a:r>
            <a:endParaRPr lang="en-US" noProof="0" dirty="0"/>
          </a:p>
        </p:txBody>
      </p:sp>
      <p:sp>
        <p:nvSpPr>
          <p:cNvPr id="19" name="Text Placeholder 2"/>
          <p:cNvSpPr>
            <a:spLocks noGrp="1"/>
          </p:cNvSpPr>
          <p:nvPr>
            <p:ph type="body" idx="1"/>
          </p:nvPr>
        </p:nvSpPr>
        <p:spPr bwMode="gray">
          <a:xfrm>
            <a:off x="469900" y="3429000"/>
            <a:ext cx="10418233" cy="1566532"/>
          </a:xfrm>
        </p:spPr>
        <p:txBody>
          <a:bodyPr lIns="0" tIns="0" rIns="0" bIns="0">
            <a:noAutofit/>
          </a:bodyPr>
          <a:lstStyle>
            <a:lvl1pPr marL="0" indent="0">
              <a:lnSpc>
                <a:spcPct val="95000"/>
              </a:lnSpc>
              <a:spcAft>
                <a:spcPts val="0"/>
              </a:spcAft>
              <a:buNone/>
              <a:defRPr sz="3600">
                <a:solidFill>
                  <a:schemeClr val="bg1"/>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en-US" noProof="0"/>
              <a:t>Click to edit Master text styles</a:t>
            </a:r>
          </a:p>
        </p:txBody>
      </p:sp>
      <p:sp>
        <p:nvSpPr>
          <p:cNvPr id="7" name="TextBox 6">
            <a:extLst>
              <a:ext uri="{FF2B5EF4-FFF2-40B4-BE49-F238E27FC236}">
                <a16:creationId xmlns:a16="http://schemas.microsoft.com/office/drawing/2014/main" id="{E8E60749-A3E0-4E09-BF50-6D6B361BEF91}"/>
              </a:ext>
            </a:extLst>
          </p:cNvPr>
          <p:cNvSpPr txBox="1"/>
          <p:nvPr userDrawn="1"/>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bg1"/>
                </a:solidFill>
                <a:latin typeface="Calibri" panose="020F0502020204030204" pitchFamily="34" charset="0"/>
                <a:cs typeface="Calibri" panose="020F0502020204030204" pitchFamily="34" charset="0"/>
              </a:rPr>
              <a:t>Presentation title</a:t>
            </a:r>
            <a:br>
              <a:rPr lang="en-US" sz="900" noProof="0" dirty="0">
                <a:solidFill>
                  <a:schemeClr val="bg1"/>
                </a:solidFill>
                <a:latin typeface="Calibri" panose="020F0502020204030204" pitchFamily="34" charset="0"/>
                <a:cs typeface="Calibri" panose="020F0502020204030204" pitchFamily="34" charset="0"/>
              </a:rPr>
            </a:br>
            <a:r>
              <a:rPr lang="en-US" sz="900" noProof="0" dirty="0">
                <a:solidFill>
                  <a:schemeClr val="bg1"/>
                </a:solidFill>
                <a:latin typeface="Calibri" panose="020F0502020204030204" pitchFamily="34" charset="0"/>
                <a:cs typeface="Calibri" panose="020F0502020204030204" pitchFamily="34" charset="0"/>
              </a:rPr>
              <a:t>[To edit, click View &gt; Slide Master &gt; Slide Master]</a:t>
            </a:r>
          </a:p>
        </p:txBody>
      </p:sp>
      <p:sp>
        <p:nvSpPr>
          <p:cNvPr id="9" name="TextBox 8">
            <a:extLst>
              <a:ext uri="{FF2B5EF4-FFF2-40B4-BE49-F238E27FC236}">
                <a16:creationId xmlns:a16="http://schemas.microsoft.com/office/drawing/2014/main" id="{8194F347-CBED-4284-9EC5-49E7D0DE163A}"/>
              </a:ext>
            </a:extLst>
          </p:cNvPr>
          <p:cNvSpPr txBox="1"/>
          <p:nvPr userDrawn="1"/>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bg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bg1"/>
              </a:solidFill>
              <a:latin typeface="Calibri" panose="020F0502020204030204" pitchFamily="34" charset="0"/>
              <a:cs typeface="Calibri" panose="020F0502020204030204" pitchFamily="34" charset="0"/>
            </a:endParaRPr>
          </a:p>
        </p:txBody>
      </p:sp>
      <p:sp>
        <p:nvSpPr>
          <p:cNvPr id="10" name="TextBox 9"/>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bg1"/>
                </a:solidFill>
                <a:latin typeface="+mj-lt"/>
                <a:cs typeface="Calibri" panose="020F0502020204030204" pitchFamily="34" charset="0"/>
              </a:rPr>
              <a:t>© 2020 Galaz, Yamazaki, Ruiz Urquiza, S.C.</a:t>
            </a:r>
          </a:p>
        </p:txBody>
      </p:sp>
    </p:spTree>
    <p:extLst>
      <p:ext uri="{BB962C8B-B14F-4D97-AF65-F5344CB8AC3E}">
        <p14:creationId xmlns:p14="http://schemas.microsoft.com/office/powerpoint/2010/main" val="1396211195"/>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sldGuideLst>
    </p:ext>
  </p:extLs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tags" Target="../tags/tag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oleObject" Target="../embeddings/oleObject1.bin"/><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_rels/slideMaster10.xml.rels><?xml version="1.0" encoding="UTF-8" standalone="yes"?>
<Relationships xmlns="http://schemas.openxmlformats.org/package/2006/relationships"><Relationship Id="rId26" Type="http://schemas.openxmlformats.org/officeDocument/2006/relationships/slideLayout" Target="../slideLayouts/slideLayout554.xml"/><Relationship Id="rId21" Type="http://schemas.openxmlformats.org/officeDocument/2006/relationships/slideLayout" Target="../slideLayouts/slideLayout549.xml"/><Relationship Id="rId42" Type="http://schemas.openxmlformats.org/officeDocument/2006/relationships/slideLayout" Target="../slideLayouts/slideLayout570.xml"/><Relationship Id="rId47" Type="http://schemas.openxmlformats.org/officeDocument/2006/relationships/slideLayout" Target="../slideLayouts/slideLayout575.xml"/><Relationship Id="rId63" Type="http://schemas.openxmlformats.org/officeDocument/2006/relationships/slideLayout" Target="../slideLayouts/slideLayout591.xml"/><Relationship Id="rId68" Type="http://schemas.openxmlformats.org/officeDocument/2006/relationships/oleObject" Target="../embeddings/oleObject7.bin"/><Relationship Id="rId7" Type="http://schemas.openxmlformats.org/officeDocument/2006/relationships/slideLayout" Target="../slideLayouts/slideLayout535.xml"/><Relationship Id="rId2" Type="http://schemas.openxmlformats.org/officeDocument/2006/relationships/slideLayout" Target="../slideLayouts/slideLayout530.xml"/><Relationship Id="rId16" Type="http://schemas.openxmlformats.org/officeDocument/2006/relationships/slideLayout" Target="../slideLayouts/slideLayout544.xml"/><Relationship Id="rId29" Type="http://schemas.openxmlformats.org/officeDocument/2006/relationships/slideLayout" Target="../slideLayouts/slideLayout557.xml"/><Relationship Id="rId11" Type="http://schemas.openxmlformats.org/officeDocument/2006/relationships/slideLayout" Target="../slideLayouts/slideLayout539.xml"/><Relationship Id="rId24" Type="http://schemas.openxmlformats.org/officeDocument/2006/relationships/slideLayout" Target="../slideLayouts/slideLayout552.xml"/><Relationship Id="rId32" Type="http://schemas.openxmlformats.org/officeDocument/2006/relationships/slideLayout" Target="../slideLayouts/slideLayout560.xml"/><Relationship Id="rId37" Type="http://schemas.openxmlformats.org/officeDocument/2006/relationships/slideLayout" Target="../slideLayouts/slideLayout565.xml"/><Relationship Id="rId40" Type="http://schemas.openxmlformats.org/officeDocument/2006/relationships/slideLayout" Target="../slideLayouts/slideLayout568.xml"/><Relationship Id="rId45" Type="http://schemas.openxmlformats.org/officeDocument/2006/relationships/slideLayout" Target="../slideLayouts/slideLayout573.xml"/><Relationship Id="rId53" Type="http://schemas.openxmlformats.org/officeDocument/2006/relationships/slideLayout" Target="../slideLayouts/slideLayout581.xml"/><Relationship Id="rId58" Type="http://schemas.openxmlformats.org/officeDocument/2006/relationships/slideLayout" Target="../slideLayouts/slideLayout586.xml"/><Relationship Id="rId66" Type="http://schemas.openxmlformats.org/officeDocument/2006/relationships/theme" Target="../theme/theme10.xml"/><Relationship Id="rId5" Type="http://schemas.openxmlformats.org/officeDocument/2006/relationships/slideLayout" Target="../slideLayouts/slideLayout533.xml"/><Relationship Id="rId61" Type="http://schemas.openxmlformats.org/officeDocument/2006/relationships/slideLayout" Target="../slideLayouts/slideLayout589.xml"/><Relationship Id="rId19" Type="http://schemas.openxmlformats.org/officeDocument/2006/relationships/slideLayout" Target="../slideLayouts/slideLayout547.xml"/><Relationship Id="rId14" Type="http://schemas.openxmlformats.org/officeDocument/2006/relationships/slideLayout" Target="../slideLayouts/slideLayout542.xml"/><Relationship Id="rId22" Type="http://schemas.openxmlformats.org/officeDocument/2006/relationships/slideLayout" Target="../slideLayouts/slideLayout550.xml"/><Relationship Id="rId27" Type="http://schemas.openxmlformats.org/officeDocument/2006/relationships/slideLayout" Target="../slideLayouts/slideLayout555.xml"/><Relationship Id="rId30" Type="http://schemas.openxmlformats.org/officeDocument/2006/relationships/slideLayout" Target="../slideLayouts/slideLayout558.xml"/><Relationship Id="rId35" Type="http://schemas.openxmlformats.org/officeDocument/2006/relationships/slideLayout" Target="../slideLayouts/slideLayout563.xml"/><Relationship Id="rId43" Type="http://schemas.openxmlformats.org/officeDocument/2006/relationships/slideLayout" Target="../slideLayouts/slideLayout571.xml"/><Relationship Id="rId48" Type="http://schemas.openxmlformats.org/officeDocument/2006/relationships/slideLayout" Target="../slideLayouts/slideLayout576.xml"/><Relationship Id="rId56" Type="http://schemas.openxmlformats.org/officeDocument/2006/relationships/slideLayout" Target="../slideLayouts/slideLayout584.xml"/><Relationship Id="rId64" Type="http://schemas.openxmlformats.org/officeDocument/2006/relationships/slideLayout" Target="../slideLayouts/slideLayout592.xml"/><Relationship Id="rId69" Type="http://schemas.openxmlformats.org/officeDocument/2006/relationships/image" Target="../media/image1.emf"/><Relationship Id="rId8" Type="http://schemas.openxmlformats.org/officeDocument/2006/relationships/slideLayout" Target="../slideLayouts/slideLayout536.xml"/><Relationship Id="rId51" Type="http://schemas.openxmlformats.org/officeDocument/2006/relationships/slideLayout" Target="../slideLayouts/slideLayout579.xml"/><Relationship Id="rId3" Type="http://schemas.openxmlformats.org/officeDocument/2006/relationships/slideLayout" Target="../slideLayouts/slideLayout531.xml"/><Relationship Id="rId12" Type="http://schemas.openxmlformats.org/officeDocument/2006/relationships/slideLayout" Target="../slideLayouts/slideLayout540.xml"/><Relationship Id="rId17" Type="http://schemas.openxmlformats.org/officeDocument/2006/relationships/slideLayout" Target="../slideLayouts/slideLayout545.xml"/><Relationship Id="rId25" Type="http://schemas.openxmlformats.org/officeDocument/2006/relationships/slideLayout" Target="../slideLayouts/slideLayout553.xml"/><Relationship Id="rId33" Type="http://schemas.openxmlformats.org/officeDocument/2006/relationships/slideLayout" Target="../slideLayouts/slideLayout561.xml"/><Relationship Id="rId38" Type="http://schemas.openxmlformats.org/officeDocument/2006/relationships/slideLayout" Target="../slideLayouts/slideLayout566.xml"/><Relationship Id="rId46" Type="http://schemas.openxmlformats.org/officeDocument/2006/relationships/slideLayout" Target="../slideLayouts/slideLayout574.xml"/><Relationship Id="rId59" Type="http://schemas.openxmlformats.org/officeDocument/2006/relationships/slideLayout" Target="../slideLayouts/slideLayout587.xml"/><Relationship Id="rId67" Type="http://schemas.openxmlformats.org/officeDocument/2006/relationships/tags" Target="../tags/tag11.xml"/><Relationship Id="rId20" Type="http://schemas.openxmlformats.org/officeDocument/2006/relationships/slideLayout" Target="../slideLayouts/slideLayout548.xml"/><Relationship Id="rId41" Type="http://schemas.openxmlformats.org/officeDocument/2006/relationships/slideLayout" Target="../slideLayouts/slideLayout569.xml"/><Relationship Id="rId54" Type="http://schemas.openxmlformats.org/officeDocument/2006/relationships/slideLayout" Target="../slideLayouts/slideLayout582.xml"/><Relationship Id="rId62" Type="http://schemas.openxmlformats.org/officeDocument/2006/relationships/slideLayout" Target="../slideLayouts/slideLayout59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5" Type="http://schemas.openxmlformats.org/officeDocument/2006/relationships/slideLayout" Target="../slideLayouts/slideLayout543.xml"/><Relationship Id="rId23" Type="http://schemas.openxmlformats.org/officeDocument/2006/relationships/slideLayout" Target="../slideLayouts/slideLayout551.xml"/><Relationship Id="rId28" Type="http://schemas.openxmlformats.org/officeDocument/2006/relationships/slideLayout" Target="../slideLayouts/slideLayout556.xml"/><Relationship Id="rId36" Type="http://schemas.openxmlformats.org/officeDocument/2006/relationships/slideLayout" Target="../slideLayouts/slideLayout564.xml"/><Relationship Id="rId49" Type="http://schemas.openxmlformats.org/officeDocument/2006/relationships/slideLayout" Target="../slideLayouts/slideLayout577.xml"/><Relationship Id="rId57" Type="http://schemas.openxmlformats.org/officeDocument/2006/relationships/slideLayout" Target="../slideLayouts/slideLayout585.xml"/><Relationship Id="rId10" Type="http://schemas.openxmlformats.org/officeDocument/2006/relationships/slideLayout" Target="../slideLayouts/slideLayout538.xml"/><Relationship Id="rId31" Type="http://schemas.openxmlformats.org/officeDocument/2006/relationships/slideLayout" Target="../slideLayouts/slideLayout559.xml"/><Relationship Id="rId44" Type="http://schemas.openxmlformats.org/officeDocument/2006/relationships/slideLayout" Target="../slideLayouts/slideLayout572.xml"/><Relationship Id="rId52" Type="http://schemas.openxmlformats.org/officeDocument/2006/relationships/slideLayout" Target="../slideLayouts/slideLayout580.xml"/><Relationship Id="rId60" Type="http://schemas.openxmlformats.org/officeDocument/2006/relationships/slideLayout" Target="../slideLayouts/slideLayout588.xml"/><Relationship Id="rId65" Type="http://schemas.openxmlformats.org/officeDocument/2006/relationships/slideLayout" Target="../slideLayouts/slideLayout593.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3" Type="http://schemas.openxmlformats.org/officeDocument/2006/relationships/slideLayout" Target="../slideLayouts/slideLayout541.xml"/><Relationship Id="rId18" Type="http://schemas.openxmlformats.org/officeDocument/2006/relationships/slideLayout" Target="../slideLayouts/slideLayout546.xml"/><Relationship Id="rId39" Type="http://schemas.openxmlformats.org/officeDocument/2006/relationships/slideLayout" Target="../slideLayouts/slideLayout567.xml"/><Relationship Id="rId34" Type="http://schemas.openxmlformats.org/officeDocument/2006/relationships/slideLayout" Target="../slideLayouts/slideLayout562.xml"/><Relationship Id="rId50" Type="http://schemas.openxmlformats.org/officeDocument/2006/relationships/slideLayout" Target="../slideLayouts/slideLayout578.xml"/><Relationship Id="rId55" Type="http://schemas.openxmlformats.org/officeDocument/2006/relationships/slideLayout" Target="../slideLayouts/slideLayout583.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87.xml"/><Relationship Id="rId21" Type="http://schemas.openxmlformats.org/officeDocument/2006/relationships/slideLayout" Target="../slideLayouts/slideLayout82.xml"/><Relationship Id="rId42" Type="http://schemas.openxmlformats.org/officeDocument/2006/relationships/slideLayout" Target="../slideLayouts/slideLayout103.xml"/><Relationship Id="rId47" Type="http://schemas.openxmlformats.org/officeDocument/2006/relationships/slideLayout" Target="../slideLayouts/slideLayout108.xml"/><Relationship Id="rId63" Type="http://schemas.openxmlformats.org/officeDocument/2006/relationships/slideLayout" Target="../slideLayouts/slideLayout124.xml"/><Relationship Id="rId68" Type="http://schemas.openxmlformats.org/officeDocument/2006/relationships/slideLayout" Target="../slideLayouts/slideLayout129.xml"/><Relationship Id="rId7" Type="http://schemas.openxmlformats.org/officeDocument/2006/relationships/slideLayout" Target="../slideLayouts/slideLayout68.xml"/><Relationship Id="rId71" Type="http://schemas.openxmlformats.org/officeDocument/2006/relationships/oleObject" Target="../embeddings/oleObject2.bin"/><Relationship Id="rId2" Type="http://schemas.openxmlformats.org/officeDocument/2006/relationships/slideLayout" Target="../slideLayouts/slideLayout63.xml"/><Relationship Id="rId16" Type="http://schemas.openxmlformats.org/officeDocument/2006/relationships/slideLayout" Target="../slideLayouts/slideLayout77.xml"/><Relationship Id="rId29" Type="http://schemas.openxmlformats.org/officeDocument/2006/relationships/slideLayout" Target="../slideLayouts/slideLayout90.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32" Type="http://schemas.openxmlformats.org/officeDocument/2006/relationships/slideLayout" Target="../slideLayouts/slideLayout93.xml"/><Relationship Id="rId37" Type="http://schemas.openxmlformats.org/officeDocument/2006/relationships/slideLayout" Target="../slideLayouts/slideLayout98.xml"/><Relationship Id="rId40" Type="http://schemas.openxmlformats.org/officeDocument/2006/relationships/slideLayout" Target="../slideLayouts/slideLayout101.xml"/><Relationship Id="rId45" Type="http://schemas.openxmlformats.org/officeDocument/2006/relationships/slideLayout" Target="../slideLayouts/slideLayout106.xml"/><Relationship Id="rId53" Type="http://schemas.openxmlformats.org/officeDocument/2006/relationships/slideLayout" Target="../slideLayouts/slideLayout114.xml"/><Relationship Id="rId58" Type="http://schemas.openxmlformats.org/officeDocument/2006/relationships/slideLayout" Target="../slideLayouts/slideLayout119.xml"/><Relationship Id="rId66" Type="http://schemas.openxmlformats.org/officeDocument/2006/relationships/slideLayout" Target="../slideLayouts/slideLayout127.xml"/><Relationship Id="rId5" Type="http://schemas.openxmlformats.org/officeDocument/2006/relationships/slideLayout" Target="../slideLayouts/slideLayout66.xml"/><Relationship Id="rId61" Type="http://schemas.openxmlformats.org/officeDocument/2006/relationships/slideLayout" Target="../slideLayouts/slideLayout122.xml"/><Relationship Id="rId19" Type="http://schemas.openxmlformats.org/officeDocument/2006/relationships/slideLayout" Target="../slideLayouts/slideLayout8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slideLayout" Target="../slideLayouts/slideLayout91.xml"/><Relationship Id="rId35" Type="http://schemas.openxmlformats.org/officeDocument/2006/relationships/slideLayout" Target="../slideLayouts/slideLayout96.xml"/><Relationship Id="rId43" Type="http://schemas.openxmlformats.org/officeDocument/2006/relationships/slideLayout" Target="../slideLayouts/slideLayout104.xml"/><Relationship Id="rId48" Type="http://schemas.openxmlformats.org/officeDocument/2006/relationships/slideLayout" Target="../slideLayouts/slideLayout109.xml"/><Relationship Id="rId56" Type="http://schemas.openxmlformats.org/officeDocument/2006/relationships/slideLayout" Target="../slideLayouts/slideLayout117.xml"/><Relationship Id="rId64" Type="http://schemas.openxmlformats.org/officeDocument/2006/relationships/slideLayout" Target="../slideLayouts/slideLayout125.xml"/><Relationship Id="rId69" Type="http://schemas.openxmlformats.org/officeDocument/2006/relationships/theme" Target="../theme/theme2.xml"/><Relationship Id="rId8" Type="http://schemas.openxmlformats.org/officeDocument/2006/relationships/slideLayout" Target="../slideLayouts/slideLayout69.xml"/><Relationship Id="rId51" Type="http://schemas.openxmlformats.org/officeDocument/2006/relationships/slideLayout" Target="../slideLayouts/slideLayout112.xml"/><Relationship Id="rId72" Type="http://schemas.openxmlformats.org/officeDocument/2006/relationships/image" Target="../media/image1.emf"/><Relationship Id="rId3" Type="http://schemas.openxmlformats.org/officeDocument/2006/relationships/slideLayout" Target="../slideLayouts/slideLayout64.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33" Type="http://schemas.openxmlformats.org/officeDocument/2006/relationships/slideLayout" Target="../slideLayouts/slideLayout94.xml"/><Relationship Id="rId38" Type="http://schemas.openxmlformats.org/officeDocument/2006/relationships/slideLayout" Target="../slideLayouts/slideLayout99.xml"/><Relationship Id="rId46" Type="http://schemas.openxmlformats.org/officeDocument/2006/relationships/slideLayout" Target="../slideLayouts/slideLayout107.xml"/><Relationship Id="rId59" Type="http://schemas.openxmlformats.org/officeDocument/2006/relationships/slideLayout" Target="../slideLayouts/slideLayout120.xml"/><Relationship Id="rId67" Type="http://schemas.openxmlformats.org/officeDocument/2006/relationships/slideLayout" Target="../slideLayouts/slideLayout128.xml"/><Relationship Id="rId20" Type="http://schemas.openxmlformats.org/officeDocument/2006/relationships/slideLayout" Target="../slideLayouts/slideLayout81.xml"/><Relationship Id="rId41" Type="http://schemas.openxmlformats.org/officeDocument/2006/relationships/slideLayout" Target="../slideLayouts/slideLayout102.xml"/><Relationship Id="rId54" Type="http://schemas.openxmlformats.org/officeDocument/2006/relationships/slideLayout" Target="../slideLayouts/slideLayout115.xml"/><Relationship Id="rId62" Type="http://schemas.openxmlformats.org/officeDocument/2006/relationships/slideLayout" Target="../slideLayouts/slideLayout123.xml"/><Relationship Id="rId70" Type="http://schemas.openxmlformats.org/officeDocument/2006/relationships/tags" Target="../tags/tag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36" Type="http://schemas.openxmlformats.org/officeDocument/2006/relationships/slideLayout" Target="../slideLayouts/slideLayout97.xml"/><Relationship Id="rId49" Type="http://schemas.openxmlformats.org/officeDocument/2006/relationships/slideLayout" Target="../slideLayouts/slideLayout110.xml"/><Relationship Id="rId57" Type="http://schemas.openxmlformats.org/officeDocument/2006/relationships/slideLayout" Target="../slideLayouts/slideLayout118.xml"/><Relationship Id="rId10" Type="http://schemas.openxmlformats.org/officeDocument/2006/relationships/slideLayout" Target="../slideLayouts/slideLayout71.xml"/><Relationship Id="rId31" Type="http://schemas.openxmlformats.org/officeDocument/2006/relationships/slideLayout" Target="../slideLayouts/slideLayout92.xml"/><Relationship Id="rId44" Type="http://schemas.openxmlformats.org/officeDocument/2006/relationships/slideLayout" Target="../slideLayouts/slideLayout105.xml"/><Relationship Id="rId52" Type="http://schemas.openxmlformats.org/officeDocument/2006/relationships/slideLayout" Target="../slideLayouts/slideLayout113.xml"/><Relationship Id="rId60" Type="http://schemas.openxmlformats.org/officeDocument/2006/relationships/slideLayout" Target="../slideLayouts/slideLayout121.xml"/><Relationship Id="rId65" Type="http://schemas.openxmlformats.org/officeDocument/2006/relationships/slideLayout" Target="../slideLayouts/slideLayout126.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39" Type="http://schemas.openxmlformats.org/officeDocument/2006/relationships/slideLayout" Target="../slideLayouts/slideLayout100.xml"/><Relationship Id="rId34" Type="http://schemas.openxmlformats.org/officeDocument/2006/relationships/slideLayout" Target="../slideLayouts/slideLayout95.xml"/><Relationship Id="rId50" Type="http://schemas.openxmlformats.org/officeDocument/2006/relationships/slideLayout" Target="../slideLayouts/slideLayout111.xml"/><Relationship Id="rId55" Type="http://schemas.openxmlformats.org/officeDocument/2006/relationships/slideLayout" Target="../slideLayouts/slideLayout116.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55.xml"/><Relationship Id="rId21" Type="http://schemas.openxmlformats.org/officeDocument/2006/relationships/slideLayout" Target="../slideLayouts/slideLayout150.xml"/><Relationship Id="rId42" Type="http://schemas.openxmlformats.org/officeDocument/2006/relationships/slideLayout" Target="../slideLayouts/slideLayout171.xml"/><Relationship Id="rId47" Type="http://schemas.openxmlformats.org/officeDocument/2006/relationships/slideLayout" Target="../slideLayouts/slideLayout176.xml"/><Relationship Id="rId63" Type="http://schemas.openxmlformats.org/officeDocument/2006/relationships/slideLayout" Target="../slideLayouts/slideLayout192.xml"/><Relationship Id="rId68" Type="http://schemas.openxmlformats.org/officeDocument/2006/relationships/tags" Target="../tags/tag4.xml"/><Relationship Id="rId7" Type="http://schemas.openxmlformats.org/officeDocument/2006/relationships/slideLayout" Target="../slideLayouts/slideLayout136.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9" Type="http://schemas.openxmlformats.org/officeDocument/2006/relationships/slideLayout" Target="../slideLayouts/slideLayout158.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32" Type="http://schemas.openxmlformats.org/officeDocument/2006/relationships/slideLayout" Target="../slideLayouts/slideLayout161.xml"/><Relationship Id="rId37" Type="http://schemas.openxmlformats.org/officeDocument/2006/relationships/slideLayout" Target="../slideLayouts/slideLayout166.xml"/><Relationship Id="rId40" Type="http://schemas.openxmlformats.org/officeDocument/2006/relationships/slideLayout" Target="../slideLayouts/slideLayout169.xml"/><Relationship Id="rId45" Type="http://schemas.openxmlformats.org/officeDocument/2006/relationships/slideLayout" Target="../slideLayouts/slideLayout174.xml"/><Relationship Id="rId53" Type="http://schemas.openxmlformats.org/officeDocument/2006/relationships/slideLayout" Target="../slideLayouts/slideLayout182.xml"/><Relationship Id="rId58" Type="http://schemas.openxmlformats.org/officeDocument/2006/relationships/slideLayout" Target="../slideLayouts/slideLayout187.xml"/><Relationship Id="rId66" Type="http://schemas.openxmlformats.org/officeDocument/2006/relationships/slideLayout" Target="../slideLayouts/slideLayout195.xml"/><Relationship Id="rId5" Type="http://schemas.openxmlformats.org/officeDocument/2006/relationships/slideLayout" Target="../slideLayouts/slideLayout134.xml"/><Relationship Id="rId61" Type="http://schemas.openxmlformats.org/officeDocument/2006/relationships/slideLayout" Target="../slideLayouts/slideLayout190.xml"/><Relationship Id="rId19" Type="http://schemas.openxmlformats.org/officeDocument/2006/relationships/slideLayout" Target="../slideLayouts/slideLayout14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slideLayout" Target="../slideLayouts/slideLayout159.xml"/><Relationship Id="rId35" Type="http://schemas.openxmlformats.org/officeDocument/2006/relationships/slideLayout" Target="../slideLayouts/slideLayout164.xml"/><Relationship Id="rId43" Type="http://schemas.openxmlformats.org/officeDocument/2006/relationships/slideLayout" Target="../slideLayouts/slideLayout172.xml"/><Relationship Id="rId48" Type="http://schemas.openxmlformats.org/officeDocument/2006/relationships/slideLayout" Target="../slideLayouts/slideLayout177.xml"/><Relationship Id="rId56" Type="http://schemas.openxmlformats.org/officeDocument/2006/relationships/slideLayout" Target="../slideLayouts/slideLayout185.xml"/><Relationship Id="rId64" Type="http://schemas.openxmlformats.org/officeDocument/2006/relationships/slideLayout" Target="../slideLayouts/slideLayout193.xml"/><Relationship Id="rId69" Type="http://schemas.openxmlformats.org/officeDocument/2006/relationships/oleObject" Target="../embeddings/oleObject3.bin"/><Relationship Id="rId8" Type="http://schemas.openxmlformats.org/officeDocument/2006/relationships/slideLayout" Target="../slideLayouts/slideLayout137.xml"/><Relationship Id="rId51" Type="http://schemas.openxmlformats.org/officeDocument/2006/relationships/slideLayout" Target="../slideLayouts/slideLayout180.xml"/><Relationship Id="rId3" Type="http://schemas.openxmlformats.org/officeDocument/2006/relationships/slideLayout" Target="../slideLayouts/slideLayout132.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33" Type="http://schemas.openxmlformats.org/officeDocument/2006/relationships/slideLayout" Target="../slideLayouts/slideLayout162.xml"/><Relationship Id="rId38" Type="http://schemas.openxmlformats.org/officeDocument/2006/relationships/slideLayout" Target="../slideLayouts/slideLayout167.xml"/><Relationship Id="rId46" Type="http://schemas.openxmlformats.org/officeDocument/2006/relationships/slideLayout" Target="../slideLayouts/slideLayout175.xml"/><Relationship Id="rId59" Type="http://schemas.openxmlformats.org/officeDocument/2006/relationships/slideLayout" Target="../slideLayouts/slideLayout188.xml"/><Relationship Id="rId67" Type="http://schemas.openxmlformats.org/officeDocument/2006/relationships/theme" Target="../theme/theme3.xml"/><Relationship Id="rId20" Type="http://schemas.openxmlformats.org/officeDocument/2006/relationships/slideLayout" Target="../slideLayouts/slideLayout149.xml"/><Relationship Id="rId41" Type="http://schemas.openxmlformats.org/officeDocument/2006/relationships/slideLayout" Target="../slideLayouts/slideLayout170.xml"/><Relationship Id="rId54" Type="http://schemas.openxmlformats.org/officeDocument/2006/relationships/slideLayout" Target="../slideLayouts/slideLayout183.xml"/><Relationship Id="rId62" Type="http://schemas.openxmlformats.org/officeDocument/2006/relationships/slideLayout" Target="../slideLayouts/slideLayout191.xml"/><Relationship Id="rId70" Type="http://schemas.openxmlformats.org/officeDocument/2006/relationships/image" Target="../media/image1.emf"/><Relationship Id="rId1" Type="http://schemas.openxmlformats.org/officeDocument/2006/relationships/slideLayout" Target="../slideLayouts/slideLayout130.xml"/><Relationship Id="rId6" Type="http://schemas.openxmlformats.org/officeDocument/2006/relationships/slideLayout" Target="../slideLayouts/slideLayout135.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36" Type="http://schemas.openxmlformats.org/officeDocument/2006/relationships/slideLayout" Target="../slideLayouts/slideLayout165.xml"/><Relationship Id="rId49" Type="http://schemas.openxmlformats.org/officeDocument/2006/relationships/slideLayout" Target="../slideLayouts/slideLayout178.xml"/><Relationship Id="rId57" Type="http://schemas.openxmlformats.org/officeDocument/2006/relationships/slideLayout" Target="../slideLayouts/slideLayout186.xml"/><Relationship Id="rId10" Type="http://schemas.openxmlformats.org/officeDocument/2006/relationships/slideLayout" Target="../slideLayouts/slideLayout139.xml"/><Relationship Id="rId31" Type="http://schemas.openxmlformats.org/officeDocument/2006/relationships/slideLayout" Target="../slideLayouts/slideLayout160.xml"/><Relationship Id="rId44" Type="http://schemas.openxmlformats.org/officeDocument/2006/relationships/slideLayout" Target="../slideLayouts/slideLayout173.xml"/><Relationship Id="rId52" Type="http://schemas.openxmlformats.org/officeDocument/2006/relationships/slideLayout" Target="../slideLayouts/slideLayout181.xml"/><Relationship Id="rId60" Type="http://schemas.openxmlformats.org/officeDocument/2006/relationships/slideLayout" Target="../slideLayouts/slideLayout189.xml"/><Relationship Id="rId65" Type="http://schemas.openxmlformats.org/officeDocument/2006/relationships/slideLayout" Target="../slideLayouts/slideLayout194.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39" Type="http://schemas.openxmlformats.org/officeDocument/2006/relationships/slideLayout" Target="../slideLayouts/slideLayout168.xml"/><Relationship Id="rId34" Type="http://schemas.openxmlformats.org/officeDocument/2006/relationships/slideLayout" Target="../slideLayouts/slideLayout163.xml"/><Relationship Id="rId50" Type="http://schemas.openxmlformats.org/officeDocument/2006/relationships/slideLayout" Target="../slideLayouts/slideLayout179.xml"/><Relationship Id="rId55" Type="http://schemas.openxmlformats.org/officeDocument/2006/relationships/slideLayout" Target="../slideLayouts/slideLayout184.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221.xml"/><Relationship Id="rId21" Type="http://schemas.openxmlformats.org/officeDocument/2006/relationships/slideLayout" Target="../slideLayouts/slideLayout216.xml"/><Relationship Id="rId34" Type="http://schemas.openxmlformats.org/officeDocument/2006/relationships/slideLayout" Target="../slideLayouts/slideLayout229.xml"/><Relationship Id="rId42" Type="http://schemas.openxmlformats.org/officeDocument/2006/relationships/slideLayout" Target="../slideLayouts/slideLayout237.xml"/><Relationship Id="rId47" Type="http://schemas.openxmlformats.org/officeDocument/2006/relationships/slideLayout" Target="../slideLayouts/slideLayout242.xml"/><Relationship Id="rId50" Type="http://schemas.openxmlformats.org/officeDocument/2006/relationships/slideLayout" Target="../slideLayouts/slideLayout245.xml"/><Relationship Id="rId55" Type="http://schemas.openxmlformats.org/officeDocument/2006/relationships/slideLayout" Target="../slideLayouts/slideLayout250.xml"/><Relationship Id="rId63" Type="http://schemas.openxmlformats.org/officeDocument/2006/relationships/slideLayout" Target="../slideLayouts/slideLayout258.xml"/><Relationship Id="rId7" Type="http://schemas.openxmlformats.org/officeDocument/2006/relationships/slideLayout" Target="../slideLayouts/slideLayout202.xml"/><Relationship Id="rId2" Type="http://schemas.openxmlformats.org/officeDocument/2006/relationships/slideLayout" Target="../slideLayouts/slideLayout197.xml"/><Relationship Id="rId16" Type="http://schemas.openxmlformats.org/officeDocument/2006/relationships/slideLayout" Target="../slideLayouts/slideLayout211.xml"/><Relationship Id="rId29" Type="http://schemas.openxmlformats.org/officeDocument/2006/relationships/slideLayout" Target="../slideLayouts/slideLayout224.xml"/><Relationship Id="rId11" Type="http://schemas.openxmlformats.org/officeDocument/2006/relationships/slideLayout" Target="../slideLayouts/slideLayout206.xml"/><Relationship Id="rId24" Type="http://schemas.openxmlformats.org/officeDocument/2006/relationships/slideLayout" Target="../slideLayouts/slideLayout219.xml"/><Relationship Id="rId32" Type="http://schemas.openxmlformats.org/officeDocument/2006/relationships/slideLayout" Target="../slideLayouts/slideLayout227.xml"/><Relationship Id="rId37" Type="http://schemas.openxmlformats.org/officeDocument/2006/relationships/slideLayout" Target="../slideLayouts/slideLayout232.xml"/><Relationship Id="rId40" Type="http://schemas.openxmlformats.org/officeDocument/2006/relationships/slideLayout" Target="../slideLayouts/slideLayout235.xml"/><Relationship Id="rId45" Type="http://schemas.openxmlformats.org/officeDocument/2006/relationships/slideLayout" Target="../slideLayouts/slideLayout240.xml"/><Relationship Id="rId53" Type="http://schemas.openxmlformats.org/officeDocument/2006/relationships/slideLayout" Target="../slideLayouts/slideLayout248.xml"/><Relationship Id="rId58" Type="http://schemas.openxmlformats.org/officeDocument/2006/relationships/slideLayout" Target="../slideLayouts/slideLayout253.xml"/><Relationship Id="rId66" Type="http://schemas.openxmlformats.org/officeDocument/2006/relationships/oleObject" Target="../embeddings/oleObject4.bin"/><Relationship Id="rId5" Type="http://schemas.openxmlformats.org/officeDocument/2006/relationships/slideLayout" Target="../slideLayouts/slideLayout200.xml"/><Relationship Id="rId61" Type="http://schemas.openxmlformats.org/officeDocument/2006/relationships/slideLayout" Target="../slideLayouts/slideLayout256.xml"/><Relationship Id="rId19" Type="http://schemas.openxmlformats.org/officeDocument/2006/relationships/slideLayout" Target="../slideLayouts/slideLayout214.xml"/><Relationship Id="rId14" Type="http://schemas.openxmlformats.org/officeDocument/2006/relationships/slideLayout" Target="../slideLayouts/slideLayout209.xml"/><Relationship Id="rId22" Type="http://schemas.openxmlformats.org/officeDocument/2006/relationships/slideLayout" Target="../slideLayouts/slideLayout217.xml"/><Relationship Id="rId27" Type="http://schemas.openxmlformats.org/officeDocument/2006/relationships/slideLayout" Target="../slideLayouts/slideLayout222.xml"/><Relationship Id="rId30" Type="http://schemas.openxmlformats.org/officeDocument/2006/relationships/slideLayout" Target="../slideLayouts/slideLayout225.xml"/><Relationship Id="rId35" Type="http://schemas.openxmlformats.org/officeDocument/2006/relationships/slideLayout" Target="../slideLayouts/slideLayout230.xml"/><Relationship Id="rId43" Type="http://schemas.openxmlformats.org/officeDocument/2006/relationships/slideLayout" Target="../slideLayouts/slideLayout238.xml"/><Relationship Id="rId48" Type="http://schemas.openxmlformats.org/officeDocument/2006/relationships/slideLayout" Target="../slideLayouts/slideLayout243.xml"/><Relationship Id="rId56" Type="http://schemas.openxmlformats.org/officeDocument/2006/relationships/slideLayout" Target="../slideLayouts/slideLayout251.xml"/><Relationship Id="rId64" Type="http://schemas.openxmlformats.org/officeDocument/2006/relationships/theme" Target="../theme/theme4.xml"/><Relationship Id="rId8" Type="http://schemas.openxmlformats.org/officeDocument/2006/relationships/slideLayout" Target="../slideLayouts/slideLayout203.xml"/><Relationship Id="rId51" Type="http://schemas.openxmlformats.org/officeDocument/2006/relationships/slideLayout" Target="../slideLayouts/slideLayout246.xml"/><Relationship Id="rId3" Type="http://schemas.openxmlformats.org/officeDocument/2006/relationships/slideLayout" Target="../slideLayouts/slideLayout198.xml"/><Relationship Id="rId12" Type="http://schemas.openxmlformats.org/officeDocument/2006/relationships/slideLayout" Target="../slideLayouts/slideLayout207.xml"/><Relationship Id="rId17" Type="http://schemas.openxmlformats.org/officeDocument/2006/relationships/slideLayout" Target="../slideLayouts/slideLayout212.xml"/><Relationship Id="rId25" Type="http://schemas.openxmlformats.org/officeDocument/2006/relationships/slideLayout" Target="../slideLayouts/slideLayout220.xml"/><Relationship Id="rId33" Type="http://schemas.openxmlformats.org/officeDocument/2006/relationships/slideLayout" Target="../slideLayouts/slideLayout228.xml"/><Relationship Id="rId38" Type="http://schemas.openxmlformats.org/officeDocument/2006/relationships/slideLayout" Target="../slideLayouts/slideLayout233.xml"/><Relationship Id="rId46" Type="http://schemas.openxmlformats.org/officeDocument/2006/relationships/slideLayout" Target="../slideLayouts/slideLayout241.xml"/><Relationship Id="rId59" Type="http://schemas.openxmlformats.org/officeDocument/2006/relationships/slideLayout" Target="../slideLayouts/slideLayout254.xml"/><Relationship Id="rId67" Type="http://schemas.openxmlformats.org/officeDocument/2006/relationships/image" Target="../media/image1.emf"/><Relationship Id="rId20" Type="http://schemas.openxmlformats.org/officeDocument/2006/relationships/slideLayout" Target="../slideLayouts/slideLayout215.xml"/><Relationship Id="rId41" Type="http://schemas.openxmlformats.org/officeDocument/2006/relationships/slideLayout" Target="../slideLayouts/slideLayout236.xml"/><Relationship Id="rId54" Type="http://schemas.openxmlformats.org/officeDocument/2006/relationships/slideLayout" Target="../slideLayouts/slideLayout249.xml"/><Relationship Id="rId62" Type="http://schemas.openxmlformats.org/officeDocument/2006/relationships/slideLayout" Target="../slideLayouts/slideLayout25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5" Type="http://schemas.openxmlformats.org/officeDocument/2006/relationships/slideLayout" Target="../slideLayouts/slideLayout210.xml"/><Relationship Id="rId23" Type="http://schemas.openxmlformats.org/officeDocument/2006/relationships/slideLayout" Target="../slideLayouts/slideLayout218.xml"/><Relationship Id="rId28" Type="http://schemas.openxmlformats.org/officeDocument/2006/relationships/slideLayout" Target="../slideLayouts/slideLayout223.xml"/><Relationship Id="rId36" Type="http://schemas.openxmlformats.org/officeDocument/2006/relationships/slideLayout" Target="../slideLayouts/slideLayout231.xml"/><Relationship Id="rId49" Type="http://schemas.openxmlformats.org/officeDocument/2006/relationships/slideLayout" Target="../slideLayouts/slideLayout244.xml"/><Relationship Id="rId57" Type="http://schemas.openxmlformats.org/officeDocument/2006/relationships/slideLayout" Target="../slideLayouts/slideLayout252.xml"/><Relationship Id="rId10" Type="http://schemas.openxmlformats.org/officeDocument/2006/relationships/slideLayout" Target="../slideLayouts/slideLayout205.xml"/><Relationship Id="rId31" Type="http://schemas.openxmlformats.org/officeDocument/2006/relationships/slideLayout" Target="../slideLayouts/slideLayout226.xml"/><Relationship Id="rId44" Type="http://schemas.openxmlformats.org/officeDocument/2006/relationships/slideLayout" Target="../slideLayouts/slideLayout239.xml"/><Relationship Id="rId52" Type="http://schemas.openxmlformats.org/officeDocument/2006/relationships/slideLayout" Target="../slideLayouts/slideLayout247.xml"/><Relationship Id="rId60" Type="http://schemas.openxmlformats.org/officeDocument/2006/relationships/slideLayout" Target="../slideLayouts/slideLayout255.xml"/><Relationship Id="rId65" Type="http://schemas.openxmlformats.org/officeDocument/2006/relationships/tags" Target="../tags/tag5.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3" Type="http://schemas.openxmlformats.org/officeDocument/2006/relationships/slideLayout" Target="../slideLayouts/slideLayout208.xml"/><Relationship Id="rId18" Type="http://schemas.openxmlformats.org/officeDocument/2006/relationships/slideLayout" Target="../slideLayouts/slideLayout213.xml"/><Relationship Id="rId39" Type="http://schemas.openxmlformats.org/officeDocument/2006/relationships/slideLayout" Target="../slideLayouts/slideLayout234.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284.xml"/><Relationship Id="rId21" Type="http://schemas.openxmlformats.org/officeDocument/2006/relationships/slideLayout" Target="../slideLayouts/slideLayout279.xml"/><Relationship Id="rId34" Type="http://schemas.openxmlformats.org/officeDocument/2006/relationships/slideLayout" Target="../slideLayouts/slideLayout292.xml"/><Relationship Id="rId42" Type="http://schemas.openxmlformats.org/officeDocument/2006/relationships/slideLayout" Target="../slideLayouts/slideLayout300.xml"/><Relationship Id="rId47" Type="http://schemas.openxmlformats.org/officeDocument/2006/relationships/slideLayout" Target="../slideLayouts/slideLayout305.xml"/><Relationship Id="rId50" Type="http://schemas.openxmlformats.org/officeDocument/2006/relationships/slideLayout" Target="../slideLayouts/slideLayout308.xml"/><Relationship Id="rId55" Type="http://schemas.openxmlformats.org/officeDocument/2006/relationships/slideLayout" Target="../slideLayouts/slideLayout313.xml"/><Relationship Id="rId63" Type="http://schemas.openxmlformats.org/officeDocument/2006/relationships/slideLayout" Target="../slideLayouts/slideLayout321.xml"/><Relationship Id="rId68" Type="http://schemas.openxmlformats.org/officeDocument/2006/relationships/image" Target="../media/image1.emf"/><Relationship Id="rId7" Type="http://schemas.openxmlformats.org/officeDocument/2006/relationships/slideLayout" Target="../slideLayouts/slideLayout265.xml"/><Relationship Id="rId2" Type="http://schemas.openxmlformats.org/officeDocument/2006/relationships/slideLayout" Target="../slideLayouts/slideLayout260.xml"/><Relationship Id="rId16" Type="http://schemas.openxmlformats.org/officeDocument/2006/relationships/slideLayout" Target="../slideLayouts/slideLayout274.xml"/><Relationship Id="rId29" Type="http://schemas.openxmlformats.org/officeDocument/2006/relationships/slideLayout" Target="../slideLayouts/slideLayout287.xml"/><Relationship Id="rId11" Type="http://schemas.openxmlformats.org/officeDocument/2006/relationships/slideLayout" Target="../slideLayouts/slideLayout269.xml"/><Relationship Id="rId24" Type="http://schemas.openxmlformats.org/officeDocument/2006/relationships/slideLayout" Target="../slideLayouts/slideLayout282.xml"/><Relationship Id="rId32" Type="http://schemas.openxmlformats.org/officeDocument/2006/relationships/slideLayout" Target="../slideLayouts/slideLayout290.xml"/><Relationship Id="rId37" Type="http://schemas.openxmlformats.org/officeDocument/2006/relationships/slideLayout" Target="../slideLayouts/slideLayout295.xml"/><Relationship Id="rId40" Type="http://schemas.openxmlformats.org/officeDocument/2006/relationships/slideLayout" Target="../slideLayouts/slideLayout298.xml"/><Relationship Id="rId45" Type="http://schemas.openxmlformats.org/officeDocument/2006/relationships/slideLayout" Target="../slideLayouts/slideLayout303.xml"/><Relationship Id="rId53" Type="http://schemas.openxmlformats.org/officeDocument/2006/relationships/slideLayout" Target="../slideLayouts/slideLayout311.xml"/><Relationship Id="rId58" Type="http://schemas.openxmlformats.org/officeDocument/2006/relationships/slideLayout" Target="../slideLayouts/slideLayout316.xml"/><Relationship Id="rId66" Type="http://schemas.openxmlformats.org/officeDocument/2006/relationships/tags" Target="../tags/tag6.xml"/><Relationship Id="rId5" Type="http://schemas.openxmlformats.org/officeDocument/2006/relationships/slideLayout" Target="../slideLayouts/slideLayout263.xml"/><Relationship Id="rId61" Type="http://schemas.openxmlformats.org/officeDocument/2006/relationships/slideLayout" Target="../slideLayouts/slideLayout319.xml"/><Relationship Id="rId19" Type="http://schemas.openxmlformats.org/officeDocument/2006/relationships/slideLayout" Target="../slideLayouts/slideLayout277.xml"/><Relationship Id="rId14" Type="http://schemas.openxmlformats.org/officeDocument/2006/relationships/slideLayout" Target="../slideLayouts/slideLayout272.xml"/><Relationship Id="rId22" Type="http://schemas.openxmlformats.org/officeDocument/2006/relationships/slideLayout" Target="../slideLayouts/slideLayout280.xml"/><Relationship Id="rId27" Type="http://schemas.openxmlformats.org/officeDocument/2006/relationships/slideLayout" Target="../slideLayouts/slideLayout285.xml"/><Relationship Id="rId30" Type="http://schemas.openxmlformats.org/officeDocument/2006/relationships/slideLayout" Target="../slideLayouts/slideLayout288.xml"/><Relationship Id="rId35" Type="http://schemas.openxmlformats.org/officeDocument/2006/relationships/slideLayout" Target="../slideLayouts/slideLayout293.xml"/><Relationship Id="rId43" Type="http://schemas.openxmlformats.org/officeDocument/2006/relationships/slideLayout" Target="../slideLayouts/slideLayout301.xml"/><Relationship Id="rId48" Type="http://schemas.openxmlformats.org/officeDocument/2006/relationships/slideLayout" Target="../slideLayouts/slideLayout306.xml"/><Relationship Id="rId56" Type="http://schemas.openxmlformats.org/officeDocument/2006/relationships/slideLayout" Target="../slideLayouts/slideLayout314.xml"/><Relationship Id="rId64" Type="http://schemas.openxmlformats.org/officeDocument/2006/relationships/slideLayout" Target="../slideLayouts/slideLayout322.xml"/><Relationship Id="rId8" Type="http://schemas.openxmlformats.org/officeDocument/2006/relationships/slideLayout" Target="../slideLayouts/slideLayout266.xml"/><Relationship Id="rId51" Type="http://schemas.openxmlformats.org/officeDocument/2006/relationships/slideLayout" Target="../slideLayouts/slideLayout309.xml"/><Relationship Id="rId3" Type="http://schemas.openxmlformats.org/officeDocument/2006/relationships/slideLayout" Target="../slideLayouts/slideLayout261.xml"/><Relationship Id="rId12" Type="http://schemas.openxmlformats.org/officeDocument/2006/relationships/slideLayout" Target="../slideLayouts/slideLayout270.xml"/><Relationship Id="rId17" Type="http://schemas.openxmlformats.org/officeDocument/2006/relationships/slideLayout" Target="../slideLayouts/slideLayout275.xml"/><Relationship Id="rId25" Type="http://schemas.openxmlformats.org/officeDocument/2006/relationships/slideLayout" Target="../slideLayouts/slideLayout283.xml"/><Relationship Id="rId33" Type="http://schemas.openxmlformats.org/officeDocument/2006/relationships/slideLayout" Target="../slideLayouts/slideLayout291.xml"/><Relationship Id="rId38" Type="http://schemas.openxmlformats.org/officeDocument/2006/relationships/slideLayout" Target="../slideLayouts/slideLayout296.xml"/><Relationship Id="rId46" Type="http://schemas.openxmlformats.org/officeDocument/2006/relationships/slideLayout" Target="../slideLayouts/slideLayout304.xml"/><Relationship Id="rId59" Type="http://schemas.openxmlformats.org/officeDocument/2006/relationships/slideLayout" Target="../slideLayouts/slideLayout317.xml"/><Relationship Id="rId67" Type="http://schemas.openxmlformats.org/officeDocument/2006/relationships/oleObject" Target="../embeddings/oleObject5.bin"/><Relationship Id="rId20" Type="http://schemas.openxmlformats.org/officeDocument/2006/relationships/slideLayout" Target="../slideLayouts/slideLayout278.xml"/><Relationship Id="rId41" Type="http://schemas.openxmlformats.org/officeDocument/2006/relationships/slideLayout" Target="../slideLayouts/slideLayout299.xml"/><Relationship Id="rId54" Type="http://schemas.openxmlformats.org/officeDocument/2006/relationships/slideLayout" Target="../slideLayouts/slideLayout312.xml"/><Relationship Id="rId62" Type="http://schemas.openxmlformats.org/officeDocument/2006/relationships/slideLayout" Target="../slideLayouts/slideLayout32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5" Type="http://schemas.openxmlformats.org/officeDocument/2006/relationships/slideLayout" Target="../slideLayouts/slideLayout273.xml"/><Relationship Id="rId23" Type="http://schemas.openxmlformats.org/officeDocument/2006/relationships/slideLayout" Target="../slideLayouts/slideLayout281.xml"/><Relationship Id="rId28" Type="http://schemas.openxmlformats.org/officeDocument/2006/relationships/slideLayout" Target="../slideLayouts/slideLayout286.xml"/><Relationship Id="rId36" Type="http://schemas.openxmlformats.org/officeDocument/2006/relationships/slideLayout" Target="../slideLayouts/slideLayout294.xml"/><Relationship Id="rId49" Type="http://schemas.openxmlformats.org/officeDocument/2006/relationships/slideLayout" Target="../slideLayouts/slideLayout307.xml"/><Relationship Id="rId57" Type="http://schemas.openxmlformats.org/officeDocument/2006/relationships/slideLayout" Target="../slideLayouts/slideLayout315.xml"/><Relationship Id="rId10" Type="http://schemas.openxmlformats.org/officeDocument/2006/relationships/slideLayout" Target="../slideLayouts/slideLayout268.xml"/><Relationship Id="rId31" Type="http://schemas.openxmlformats.org/officeDocument/2006/relationships/slideLayout" Target="../slideLayouts/slideLayout289.xml"/><Relationship Id="rId44" Type="http://schemas.openxmlformats.org/officeDocument/2006/relationships/slideLayout" Target="../slideLayouts/slideLayout302.xml"/><Relationship Id="rId52" Type="http://schemas.openxmlformats.org/officeDocument/2006/relationships/slideLayout" Target="../slideLayouts/slideLayout310.xml"/><Relationship Id="rId60" Type="http://schemas.openxmlformats.org/officeDocument/2006/relationships/slideLayout" Target="../slideLayouts/slideLayout318.xml"/><Relationship Id="rId65" Type="http://schemas.openxmlformats.org/officeDocument/2006/relationships/theme" Target="../theme/theme5.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3" Type="http://schemas.openxmlformats.org/officeDocument/2006/relationships/slideLayout" Target="../slideLayouts/slideLayout271.xml"/><Relationship Id="rId18" Type="http://schemas.openxmlformats.org/officeDocument/2006/relationships/slideLayout" Target="../slideLayouts/slideLayout276.xml"/><Relationship Id="rId39" Type="http://schemas.openxmlformats.org/officeDocument/2006/relationships/slideLayout" Target="../slideLayouts/slideLayout297.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348.xml"/><Relationship Id="rId21" Type="http://schemas.openxmlformats.org/officeDocument/2006/relationships/slideLayout" Target="../slideLayouts/slideLayout343.xml"/><Relationship Id="rId34" Type="http://schemas.openxmlformats.org/officeDocument/2006/relationships/slideLayout" Target="../slideLayouts/slideLayout356.xml"/><Relationship Id="rId42" Type="http://schemas.openxmlformats.org/officeDocument/2006/relationships/slideLayout" Target="../slideLayouts/slideLayout364.xml"/><Relationship Id="rId47" Type="http://schemas.openxmlformats.org/officeDocument/2006/relationships/slideLayout" Target="../slideLayouts/slideLayout369.xml"/><Relationship Id="rId50" Type="http://schemas.openxmlformats.org/officeDocument/2006/relationships/slideLayout" Target="../slideLayouts/slideLayout372.xml"/><Relationship Id="rId55" Type="http://schemas.openxmlformats.org/officeDocument/2006/relationships/slideLayout" Target="../slideLayouts/slideLayout377.xml"/><Relationship Id="rId63" Type="http://schemas.openxmlformats.org/officeDocument/2006/relationships/theme" Target="../theme/theme6.xml"/><Relationship Id="rId7" Type="http://schemas.openxmlformats.org/officeDocument/2006/relationships/slideLayout" Target="../slideLayouts/slideLayout329.xml"/><Relationship Id="rId2" Type="http://schemas.openxmlformats.org/officeDocument/2006/relationships/slideLayout" Target="../slideLayouts/slideLayout324.xml"/><Relationship Id="rId16" Type="http://schemas.openxmlformats.org/officeDocument/2006/relationships/slideLayout" Target="../slideLayouts/slideLayout338.xml"/><Relationship Id="rId29" Type="http://schemas.openxmlformats.org/officeDocument/2006/relationships/slideLayout" Target="../slideLayouts/slideLayout351.xml"/><Relationship Id="rId11" Type="http://schemas.openxmlformats.org/officeDocument/2006/relationships/slideLayout" Target="../slideLayouts/slideLayout333.xml"/><Relationship Id="rId24" Type="http://schemas.openxmlformats.org/officeDocument/2006/relationships/slideLayout" Target="../slideLayouts/slideLayout346.xml"/><Relationship Id="rId32" Type="http://schemas.openxmlformats.org/officeDocument/2006/relationships/slideLayout" Target="../slideLayouts/slideLayout354.xml"/><Relationship Id="rId37" Type="http://schemas.openxmlformats.org/officeDocument/2006/relationships/slideLayout" Target="../slideLayouts/slideLayout359.xml"/><Relationship Id="rId40" Type="http://schemas.openxmlformats.org/officeDocument/2006/relationships/slideLayout" Target="../slideLayouts/slideLayout362.xml"/><Relationship Id="rId45" Type="http://schemas.openxmlformats.org/officeDocument/2006/relationships/slideLayout" Target="../slideLayouts/slideLayout367.xml"/><Relationship Id="rId53" Type="http://schemas.openxmlformats.org/officeDocument/2006/relationships/slideLayout" Target="../slideLayouts/slideLayout375.xml"/><Relationship Id="rId58" Type="http://schemas.openxmlformats.org/officeDocument/2006/relationships/slideLayout" Target="../slideLayouts/slideLayout380.xml"/><Relationship Id="rId66" Type="http://schemas.openxmlformats.org/officeDocument/2006/relationships/image" Target="../media/image1.emf"/><Relationship Id="rId5" Type="http://schemas.openxmlformats.org/officeDocument/2006/relationships/slideLayout" Target="../slideLayouts/slideLayout327.xml"/><Relationship Id="rId61" Type="http://schemas.openxmlformats.org/officeDocument/2006/relationships/slideLayout" Target="../slideLayouts/slideLayout383.xml"/><Relationship Id="rId19" Type="http://schemas.openxmlformats.org/officeDocument/2006/relationships/slideLayout" Target="../slideLayouts/slideLayout341.xml"/><Relationship Id="rId14" Type="http://schemas.openxmlformats.org/officeDocument/2006/relationships/slideLayout" Target="../slideLayouts/slideLayout336.xml"/><Relationship Id="rId22" Type="http://schemas.openxmlformats.org/officeDocument/2006/relationships/slideLayout" Target="../slideLayouts/slideLayout344.xml"/><Relationship Id="rId27" Type="http://schemas.openxmlformats.org/officeDocument/2006/relationships/slideLayout" Target="../slideLayouts/slideLayout349.xml"/><Relationship Id="rId30" Type="http://schemas.openxmlformats.org/officeDocument/2006/relationships/slideLayout" Target="../slideLayouts/slideLayout352.xml"/><Relationship Id="rId35" Type="http://schemas.openxmlformats.org/officeDocument/2006/relationships/slideLayout" Target="../slideLayouts/slideLayout357.xml"/><Relationship Id="rId43" Type="http://schemas.openxmlformats.org/officeDocument/2006/relationships/slideLayout" Target="../slideLayouts/slideLayout365.xml"/><Relationship Id="rId48" Type="http://schemas.openxmlformats.org/officeDocument/2006/relationships/slideLayout" Target="../slideLayouts/slideLayout370.xml"/><Relationship Id="rId56" Type="http://schemas.openxmlformats.org/officeDocument/2006/relationships/slideLayout" Target="../slideLayouts/slideLayout378.xml"/><Relationship Id="rId64" Type="http://schemas.openxmlformats.org/officeDocument/2006/relationships/tags" Target="../tags/tag7.xml"/><Relationship Id="rId8" Type="http://schemas.openxmlformats.org/officeDocument/2006/relationships/slideLayout" Target="../slideLayouts/slideLayout330.xml"/><Relationship Id="rId51" Type="http://schemas.openxmlformats.org/officeDocument/2006/relationships/slideLayout" Target="../slideLayouts/slideLayout373.xml"/><Relationship Id="rId3" Type="http://schemas.openxmlformats.org/officeDocument/2006/relationships/slideLayout" Target="../slideLayouts/slideLayout325.xml"/><Relationship Id="rId12" Type="http://schemas.openxmlformats.org/officeDocument/2006/relationships/slideLayout" Target="../slideLayouts/slideLayout334.xml"/><Relationship Id="rId17" Type="http://schemas.openxmlformats.org/officeDocument/2006/relationships/slideLayout" Target="../slideLayouts/slideLayout339.xml"/><Relationship Id="rId25" Type="http://schemas.openxmlformats.org/officeDocument/2006/relationships/slideLayout" Target="../slideLayouts/slideLayout347.xml"/><Relationship Id="rId33" Type="http://schemas.openxmlformats.org/officeDocument/2006/relationships/slideLayout" Target="../slideLayouts/slideLayout355.xml"/><Relationship Id="rId38" Type="http://schemas.openxmlformats.org/officeDocument/2006/relationships/slideLayout" Target="../slideLayouts/slideLayout360.xml"/><Relationship Id="rId46" Type="http://schemas.openxmlformats.org/officeDocument/2006/relationships/slideLayout" Target="../slideLayouts/slideLayout368.xml"/><Relationship Id="rId59" Type="http://schemas.openxmlformats.org/officeDocument/2006/relationships/slideLayout" Target="../slideLayouts/slideLayout381.xml"/><Relationship Id="rId20" Type="http://schemas.openxmlformats.org/officeDocument/2006/relationships/slideLayout" Target="../slideLayouts/slideLayout342.xml"/><Relationship Id="rId41" Type="http://schemas.openxmlformats.org/officeDocument/2006/relationships/slideLayout" Target="../slideLayouts/slideLayout363.xml"/><Relationship Id="rId54" Type="http://schemas.openxmlformats.org/officeDocument/2006/relationships/slideLayout" Target="../slideLayouts/slideLayout376.xml"/><Relationship Id="rId62" Type="http://schemas.openxmlformats.org/officeDocument/2006/relationships/slideLayout" Target="../slideLayouts/slideLayout38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5" Type="http://schemas.openxmlformats.org/officeDocument/2006/relationships/slideLayout" Target="../slideLayouts/slideLayout337.xml"/><Relationship Id="rId23" Type="http://schemas.openxmlformats.org/officeDocument/2006/relationships/slideLayout" Target="../slideLayouts/slideLayout345.xml"/><Relationship Id="rId28" Type="http://schemas.openxmlformats.org/officeDocument/2006/relationships/slideLayout" Target="../slideLayouts/slideLayout350.xml"/><Relationship Id="rId36" Type="http://schemas.openxmlformats.org/officeDocument/2006/relationships/slideLayout" Target="../slideLayouts/slideLayout358.xml"/><Relationship Id="rId49" Type="http://schemas.openxmlformats.org/officeDocument/2006/relationships/slideLayout" Target="../slideLayouts/slideLayout371.xml"/><Relationship Id="rId57" Type="http://schemas.openxmlformats.org/officeDocument/2006/relationships/slideLayout" Target="../slideLayouts/slideLayout379.xml"/><Relationship Id="rId10" Type="http://schemas.openxmlformats.org/officeDocument/2006/relationships/slideLayout" Target="../slideLayouts/slideLayout332.xml"/><Relationship Id="rId31" Type="http://schemas.openxmlformats.org/officeDocument/2006/relationships/slideLayout" Target="../slideLayouts/slideLayout353.xml"/><Relationship Id="rId44" Type="http://schemas.openxmlformats.org/officeDocument/2006/relationships/slideLayout" Target="../slideLayouts/slideLayout366.xml"/><Relationship Id="rId52" Type="http://schemas.openxmlformats.org/officeDocument/2006/relationships/slideLayout" Target="../slideLayouts/slideLayout374.xml"/><Relationship Id="rId60" Type="http://schemas.openxmlformats.org/officeDocument/2006/relationships/slideLayout" Target="../slideLayouts/slideLayout382.xml"/><Relationship Id="rId65" Type="http://schemas.openxmlformats.org/officeDocument/2006/relationships/oleObject" Target="../embeddings/oleObject5.bin"/><Relationship Id="rId4" Type="http://schemas.openxmlformats.org/officeDocument/2006/relationships/slideLayout" Target="../slideLayouts/slideLayout326.xml"/><Relationship Id="rId9" Type="http://schemas.openxmlformats.org/officeDocument/2006/relationships/slideLayout" Target="../slideLayouts/slideLayout331.xml"/><Relationship Id="rId13" Type="http://schemas.openxmlformats.org/officeDocument/2006/relationships/slideLayout" Target="../slideLayouts/slideLayout335.xml"/><Relationship Id="rId18" Type="http://schemas.openxmlformats.org/officeDocument/2006/relationships/slideLayout" Target="../slideLayouts/slideLayout340.xml"/><Relationship Id="rId39" Type="http://schemas.openxmlformats.org/officeDocument/2006/relationships/slideLayout" Target="../slideLayouts/slideLayout36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18" Type="http://schemas.openxmlformats.org/officeDocument/2006/relationships/oleObject" Target="../embeddings/oleObject6.bin"/><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17" Type="http://schemas.openxmlformats.org/officeDocument/2006/relationships/tags" Target="../tags/tag8.xml"/><Relationship Id="rId2" Type="http://schemas.openxmlformats.org/officeDocument/2006/relationships/slideLayout" Target="../slideLayouts/slideLayout386.xml"/><Relationship Id="rId16" Type="http://schemas.openxmlformats.org/officeDocument/2006/relationships/theme" Target="../theme/theme7.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slideLayout" Target="../slideLayouts/slideLayout399.xml"/><Relationship Id="rId10" Type="http://schemas.openxmlformats.org/officeDocument/2006/relationships/slideLayout" Target="../slideLayouts/slideLayout394.xml"/><Relationship Id="rId19" Type="http://schemas.openxmlformats.org/officeDocument/2006/relationships/image" Target="../media/image1.emf"/><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slideLayout" Target="../slideLayouts/slideLayout398.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425.xml"/><Relationship Id="rId21" Type="http://schemas.openxmlformats.org/officeDocument/2006/relationships/slideLayout" Target="../slideLayouts/slideLayout420.xml"/><Relationship Id="rId42" Type="http://schemas.openxmlformats.org/officeDocument/2006/relationships/slideLayout" Target="../slideLayouts/slideLayout441.xml"/><Relationship Id="rId47" Type="http://schemas.openxmlformats.org/officeDocument/2006/relationships/slideLayout" Target="../slideLayouts/slideLayout446.xml"/><Relationship Id="rId63" Type="http://schemas.openxmlformats.org/officeDocument/2006/relationships/slideLayout" Target="../slideLayouts/slideLayout462.xml"/><Relationship Id="rId68" Type="http://schemas.openxmlformats.org/officeDocument/2006/relationships/tags" Target="../tags/tag9.xml"/><Relationship Id="rId7" Type="http://schemas.openxmlformats.org/officeDocument/2006/relationships/slideLayout" Target="../slideLayouts/slideLayout406.xml"/><Relationship Id="rId2" Type="http://schemas.openxmlformats.org/officeDocument/2006/relationships/slideLayout" Target="../slideLayouts/slideLayout401.xml"/><Relationship Id="rId16" Type="http://schemas.openxmlformats.org/officeDocument/2006/relationships/slideLayout" Target="../slideLayouts/slideLayout415.xml"/><Relationship Id="rId29" Type="http://schemas.openxmlformats.org/officeDocument/2006/relationships/slideLayout" Target="../slideLayouts/slideLayout428.xml"/><Relationship Id="rId11" Type="http://schemas.openxmlformats.org/officeDocument/2006/relationships/slideLayout" Target="../slideLayouts/slideLayout410.xml"/><Relationship Id="rId24" Type="http://schemas.openxmlformats.org/officeDocument/2006/relationships/slideLayout" Target="../slideLayouts/slideLayout423.xml"/><Relationship Id="rId32" Type="http://schemas.openxmlformats.org/officeDocument/2006/relationships/slideLayout" Target="../slideLayouts/slideLayout431.xml"/><Relationship Id="rId37" Type="http://schemas.openxmlformats.org/officeDocument/2006/relationships/slideLayout" Target="../slideLayouts/slideLayout436.xml"/><Relationship Id="rId40" Type="http://schemas.openxmlformats.org/officeDocument/2006/relationships/slideLayout" Target="../slideLayouts/slideLayout439.xml"/><Relationship Id="rId45" Type="http://schemas.openxmlformats.org/officeDocument/2006/relationships/slideLayout" Target="../slideLayouts/slideLayout444.xml"/><Relationship Id="rId53" Type="http://schemas.openxmlformats.org/officeDocument/2006/relationships/slideLayout" Target="../slideLayouts/slideLayout452.xml"/><Relationship Id="rId58" Type="http://schemas.openxmlformats.org/officeDocument/2006/relationships/slideLayout" Target="../slideLayouts/slideLayout457.xml"/><Relationship Id="rId66" Type="http://schemas.openxmlformats.org/officeDocument/2006/relationships/slideLayout" Target="../slideLayouts/slideLayout465.xml"/><Relationship Id="rId5" Type="http://schemas.openxmlformats.org/officeDocument/2006/relationships/slideLayout" Target="../slideLayouts/slideLayout404.xml"/><Relationship Id="rId61" Type="http://schemas.openxmlformats.org/officeDocument/2006/relationships/slideLayout" Target="../slideLayouts/slideLayout460.xml"/><Relationship Id="rId19" Type="http://schemas.openxmlformats.org/officeDocument/2006/relationships/slideLayout" Target="../slideLayouts/slideLayout418.xml"/><Relationship Id="rId14" Type="http://schemas.openxmlformats.org/officeDocument/2006/relationships/slideLayout" Target="../slideLayouts/slideLayout413.xml"/><Relationship Id="rId22" Type="http://schemas.openxmlformats.org/officeDocument/2006/relationships/slideLayout" Target="../slideLayouts/slideLayout421.xml"/><Relationship Id="rId27" Type="http://schemas.openxmlformats.org/officeDocument/2006/relationships/slideLayout" Target="../slideLayouts/slideLayout426.xml"/><Relationship Id="rId30" Type="http://schemas.openxmlformats.org/officeDocument/2006/relationships/slideLayout" Target="../slideLayouts/slideLayout429.xml"/><Relationship Id="rId35" Type="http://schemas.openxmlformats.org/officeDocument/2006/relationships/slideLayout" Target="../slideLayouts/slideLayout434.xml"/><Relationship Id="rId43" Type="http://schemas.openxmlformats.org/officeDocument/2006/relationships/slideLayout" Target="../slideLayouts/slideLayout442.xml"/><Relationship Id="rId48" Type="http://schemas.openxmlformats.org/officeDocument/2006/relationships/slideLayout" Target="../slideLayouts/slideLayout447.xml"/><Relationship Id="rId56" Type="http://schemas.openxmlformats.org/officeDocument/2006/relationships/slideLayout" Target="../slideLayouts/slideLayout455.xml"/><Relationship Id="rId64" Type="http://schemas.openxmlformats.org/officeDocument/2006/relationships/slideLayout" Target="../slideLayouts/slideLayout463.xml"/><Relationship Id="rId69" Type="http://schemas.openxmlformats.org/officeDocument/2006/relationships/oleObject" Target="../embeddings/oleObject3.bin"/><Relationship Id="rId8" Type="http://schemas.openxmlformats.org/officeDocument/2006/relationships/slideLayout" Target="../slideLayouts/slideLayout407.xml"/><Relationship Id="rId51" Type="http://schemas.openxmlformats.org/officeDocument/2006/relationships/slideLayout" Target="../slideLayouts/slideLayout450.xml"/><Relationship Id="rId3" Type="http://schemas.openxmlformats.org/officeDocument/2006/relationships/slideLayout" Target="../slideLayouts/slideLayout402.xml"/><Relationship Id="rId12" Type="http://schemas.openxmlformats.org/officeDocument/2006/relationships/slideLayout" Target="../slideLayouts/slideLayout411.xml"/><Relationship Id="rId17" Type="http://schemas.openxmlformats.org/officeDocument/2006/relationships/slideLayout" Target="../slideLayouts/slideLayout416.xml"/><Relationship Id="rId25" Type="http://schemas.openxmlformats.org/officeDocument/2006/relationships/slideLayout" Target="../slideLayouts/slideLayout424.xml"/><Relationship Id="rId33" Type="http://schemas.openxmlformats.org/officeDocument/2006/relationships/slideLayout" Target="../slideLayouts/slideLayout432.xml"/><Relationship Id="rId38" Type="http://schemas.openxmlformats.org/officeDocument/2006/relationships/slideLayout" Target="../slideLayouts/slideLayout437.xml"/><Relationship Id="rId46" Type="http://schemas.openxmlformats.org/officeDocument/2006/relationships/slideLayout" Target="../slideLayouts/slideLayout445.xml"/><Relationship Id="rId59" Type="http://schemas.openxmlformats.org/officeDocument/2006/relationships/slideLayout" Target="../slideLayouts/slideLayout458.xml"/><Relationship Id="rId67" Type="http://schemas.openxmlformats.org/officeDocument/2006/relationships/theme" Target="../theme/theme8.xml"/><Relationship Id="rId20" Type="http://schemas.openxmlformats.org/officeDocument/2006/relationships/slideLayout" Target="../slideLayouts/slideLayout419.xml"/><Relationship Id="rId41" Type="http://schemas.openxmlformats.org/officeDocument/2006/relationships/slideLayout" Target="../slideLayouts/slideLayout440.xml"/><Relationship Id="rId54" Type="http://schemas.openxmlformats.org/officeDocument/2006/relationships/slideLayout" Target="../slideLayouts/slideLayout453.xml"/><Relationship Id="rId62" Type="http://schemas.openxmlformats.org/officeDocument/2006/relationships/slideLayout" Target="../slideLayouts/slideLayout461.xml"/><Relationship Id="rId70" Type="http://schemas.openxmlformats.org/officeDocument/2006/relationships/image" Target="../media/image1.emf"/><Relationship Id="rId1" Type="http://schemas.openxmlformats.org/officeDocument/2006/relationships/slideLayout" Target="../slideLayouts/slideLayout400.xml"/><Relationship Id="rId6" Type="http://schemas.openxmlformats.org/officeDocument/2006/relationships/slideLayout" Target="../slideLayouts/slideLayout405.xml"/><Relationship Id="rId15" Type="http://schemas.openxmlformats.org/officeDocument/2006/relationships/slideLayout" Target="../slideLayouts/slideLayout414.xml"/><Relationship Id="rId23" Type="http://schemas.openxmlformats.org/officeDocument/2006/relationships/slideLayout" Target="../slideLayouts/slideLayout422.xml"/><Relationship Id="rId28" Type="http://schemas.openxmlformats.org/officeDocument/2006/relationships/slideLayout" Target="../slideLayouts/slideLayout427.xml"/><Relationship Id="rId36" Type="http://schemas.openxmlformats.org/officeDocument/2006/relationships/slideLayout" Target="../slideLayouts/slideLayout435.xml"/><Relationship Id="rId49" Type="http://schemas.openxmlformats.org/officeDocument/2006/relationships/slideLayout" Target="../slideLayouts/slideLayout448.xml"/><Relationship Id="rId57" Type="http://schemas.openxmlformats.org/officeDocument/2006/relationships/slideLayout" Target="../slideLayouts/slideLayout456.xml"/><Relationship Id="rId10" Type="http://schemas.openxmlformats.org/officeDocument/2006/relationships/slideLayout" Target="../slideLayouts/slideLayout409.xml"/><Relationship Id="rId31" Type="http://schemas.openxmlformats.org/officeDocument/2006/relationships/slideLayout" Target="../slideLayouts/slideLayout430.xml"/><Relationship Id="rId44" Type="http://schemas.openxmlformats.org/officeDocument/2006/relationships/slideLayout" Target="../slideLayouts/slideLayout443.xml"/><Relationship Id="rId52" Type="http://schemas.openxmlformats.org/officeDocument/2006/relationships/slideLayout" Target="../slideLayouts/slideLayout451.xml"/><Relationship Id="rId60" Type="http://schemas.openxmlformats.org/officeDocument/2006/relationships/slideLayout" Target="../slideLayouts/slideLayout459.xml"/><Relationship Id="rId65" Type="http://schemas.openxmlformats.org/officeDocument/2006/relationships/slideLayout" Target="../slideLayouts/slideLayout464.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3" Type="http://schemas.openxmlformats.org/officeDocument/2006/relationships/slideLayout" Target="../slideLayouts/slideLayout412.xml"/><Relationship Id="rId18" Type="http://schemas.openxmlformats.org/officeDocument/2006/relationships/slideLayout" Target="../slideLayouts/slideLayout417.xml"/><Relationship Id="rId39" Type="http://schemas.openxmlformats.org/officeDocument/2006/relationships/slideLayout" Target="../slideLayouts/slideLayout438.xml"/><Relationship Id="rId34" Type="http://schemas.openxmlformats.org/officeDocument/2006/relationships/slideLayout" Target="../slideLayouts/slideLayout433.xml"/><Relationship Id="rId50" Type="http://schemas.openxmlformats.org/officeDocument/2006/relationships/slideLayout" Target="../slideLayouts/slideLayout449.xml"/><Relationship Id="rId55" Type="http://schemas.openxmlformats.org/officeDocument/2006/relationships/slideLayout" Target="../slideLayouts/slideLayout454.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491.xml"/><Relationship Id="rId21" Type="http://schemas.openxmlformats.org/officeDocument/2006/relationships/slideLayout" Target="../slideLayouts/slideLayout486.xml"/><Relationship Id="rId34" Type="http://schemas.openxmlformats.org/officeDocument/2006/relationships/slideLayout" Target="../slideLayouts/slideLayout499.xml"/><Relationship Id="rId42" Type="http://schemas.openxmlformats.org/officeDocument/2006/relationships/slideLayout" Target="../slideLayouts/slideLayout507.xml"/><Relationship Id="rId47" Type="http://schemas.openxmlformats.org/officeDocument/2006/relationships/slideLayout" Target="../slideLayouts/slideLayout512.xml"/><Relationship Id="rId50" Type="http://schemas.openxmlformats.org/officeDocument/2006/relationships/slideLayout" Target="../slideLayouts/slideLayout515.xml"/><Relationship Id="rId55" Type="http://schemas.openxmlformats.org/officeDocument/2006/relationships/slideLayout" Target="../slideLayouts/slideLayout520.xml"/><Relationship Id="rId63" Type="http://schemas.openxmlformats.org/officeDocument/2006/relationships/slideLayout" Target="../slideLayouts/slideLayout528.xml"/><Relationship Id="rId7" Type="http://schemas.openxmlformats.org/officeDocument/2006/relationships/slideLayout" Target="../slideLayouts/slideLayout472.xml"/><Relationship Id="rId2" Type="http://schemas.openxmlformats.org/officeDocument/2006/relationships/slideLayout" Target="../slideLayouts/slideLayout467.xml"/><Relationship Id="rId16" Type="http://schemas.openxmlformats.org/officeDocument/2006/relationships/slideLayout" Target="../slideLayouts/slideLayout481.xml"/><Relationship Id="rId29" Type="http://schemas.openxmlformats.org/officeDocument/2006/relationships/slideLayout" Target="../slideLayouts/slideLayout494.xml"/><Relationship Id="rId11" Type="http://schemas.openxmlformats.org/officeDocument/2006/relationships/slideLayout" Target="../slideLayouts/slideLayout476.xml"/><Relationship Id="rId24" Type="http://schemas.openxmlformats.org/officeDocument/2006/relationships/slideLayout" Target="../slideLayouts/slideLayout489.xml"/><Relationship Id="rId32" Type="http://schemas.openxmlformats.org/officeDocument/2006/relationships/slideLayout" Target="../slideLayouts/slideLayout497.xml"/><Relationship Id="rId37" Type="http://schemas.openxmlformats.org/officeDocument/2006/relationships/slideLayout" Target="../slideLayouts/slideLayout502.xml"/><Relationship Id="rId40" Type="http://schemas.openxmlformats.org/officeDocument/2006/relationships/slideLayout" Target="../slideLayouts/slideLayout505.xml"/><Relationship Id="rId45" Type="http://schemas.openxmlformats.org/officeDocument/2006/relationships/slideLayout" Target="../slideLayouts/slideLayout510.xml"/><Relationship Id="rId53" Type="http://schemas.openxmlformats.org/officeDocument/2006/relationships/slideLayout" Target="../slideLayouts/slideLayout518.xml"/><Relationship Id="rId58" Type="http://schemas.openxmlformats.org/officeDocument/2006/relationships/slideLayout" Target="../slideLayouts/slideLayout523.xml"/><Relationship Id="rId66" Type="http://schemas.openxmlformats.org/officeDocument/2006/relationships/oleObject" Target="../embeddings/oleObject5.bin"/><Relationship Id="rId5" Type="http://schemas.openxmlformats.org/officeDocument/2006/relationships/slideLayout" Target="../slideLayouts/slideLayout470.xml"/><Relationship Id="rId61" Type="http://schemas.openxmlformats.org/officeDocument/2006/relationships/slideLayout" Target="../slideLayouts/slideLayout526.xml"/><Relationship Id="rId19" Type="http://schemas.openxmlformats.org/officeDocument/2006/relationships/slideLayout" Target="../slideLayouts/slideLayout484.xml"/><Relationship Id="rId14" Type="http://schemas.openxmlformats.org/officeDocument/2006/relationships/slideLayout" Target="../slideLayouts/slideLayout479.xml"/><Relationship Id="rId22" Type="http://schemas.openxmlformats.org/officeDocument/2006/relationships/slideLayout" Target="../slideLayouts/slideLayout487.xml"/><Relationship Id="rId27" Type="http://schemas.openxmlformats.org/officeDocument/2006/relationships/slideLayout" Target="../slideLayouts/slideLayout492.xml"/><Relationship Id="rId30" Type="http://schemas.openxmlformats.org/officeDocument/2006/relationships/slideLayout" Target="../slideLayouts/slideLayout495.xml"/><Relationship Id="rId35" Type="http://schemas.openxmlformats.org/officeDocument/2006/relationships/slideLayout" Target="../slideLayouts/slideLayout500.xml"/><Relationship Id="rId43" Type="http://schemas.openxmlformats.org/officeDocument/2006/relationships/slideLayout" Target="../slideLayouts/slideLayout508.xml"/><Relationship Id="rId48" Type="http://schemas.openxmlformats.org/officeDocument/2006/relationships/slideLayout" Target="../slideLayouts/slideLayout513.xml"/><Relationship Id="rId56" Type="http://schemas.openxmlformats.org/officeDocument/2006/relationships/slideLayout" Target="../slideLayouts/slideLayout521.xml"/><Relationship Id="rId64" Type="http://schemas.openxmlformats.org/officeDocument/2006/relationships/theme" Target="../theme/theme9.xml"/><Relationship Id="rId8" Type="http://schemas.openxmlformats.org/officeDocument/2006/relationships/slideLayout" Target="../slideLayouts/slideLayout473.xml"/><Relationship Id="rId51" Type="http://schemas.openxmlformats.org/officeDocument/2006/relationships/slideLayout" Target="../slideLayouts/slideLayout516.xml"/><Relationship Id="rId3" Type="http://schemas.openxmlformats.org/officeDocument/2006/relationships/slideLayout" Target="../slideLayouts/slideLayout468.xml"/><Relationship Id="rId12" Type="http://schemas.openxmlformats.org/officeDocument/2006/relationships/slideLayout" Target="../slideLayouts/slideLayout477.xml"/><Relationship Id="rId17" Type="http://schemas.openxmlformats.org/officeDocument/2006/relationships/slideLayout" Target="../slideLayouts/slideLayout482.xml"/><Relationship Id="rId25" Type="http://schemas.openxmlformats.org/officeDocument/2006/relationships/slideLayout" Target="../slideLayouts/slideLayout490.xml"/><Relationship Id="rId33" Type="http://schemas.openxmlformats.org/officeDocument/2006/relationships/slideLayout" Target="../slideLayouts/slideLayout498.xml"/><Relationship Id="rId38" Type="http://schemas.openxmlformats.org/officeDocument/2006/relationships/slideLayout" Target="../slideLayouts/slideLayout503.xml"/><Relationship Id="rId46" Type="http://schemas.openxmlformats.org/officeDocument/2006/relationships/slideLayout" Target="../slideLayouts/slideLayout511.xml"/><Relationship Id="rId59" Type="http://schemas.openxmlformats.org/officeDocument/2006/relationships/slideLayout" Target="../slideLayouts/slideLayout524.xml"/><Relationship Id="rId67" Type="http://schemas.openxmlformats.org/officeDocument/2006/relationships/image" Target="../media/image1.emf"/><Relationship Id="rId20" Type="http://schemas.openxmlformats.org/officeDocument/2006/relationships/slideLayout" Target="../slideLayouts/slideLayout485.xml"/><Relationship Id="rId41" Type="http://schemas.openxmlformats.org/officeDocument/2006/relationships/slideLayout" Target="../slideLayouts/slideLayout506.xml"/><Relationship Id="rId54" Type="http://schemas.openxmlformats.org/officeDocument/2006/relationships/slideLayout" Target="../slideLayouts/slideLayout519.xml"/><Relationship Id="rId62" Type="http://schemas.openxmlformats.org/officeDocument/2006/relationships/slideLayout" Target="../slideLayouts/slideLayout52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5" Type="http://schemas.openxmlformats.org/officeDocument/2006/relationships/slideLayout" Target="../slideLayouts/slideLayout480.xml"/><Relationship Id="rId23" Type="http://schemas.openxmlformats.org/officeDocument/2006/relationships/slideLayout" Target="../slideLayouts/slideLayout488.xml"/><Relationship Id="rId28" Type="http://schemas.openxmlformats.org/officeDocument/2006/relationships/slideLayout" Target="../slideLayouts/slideLayout493.xml"/><Relationship Id="rId36" Type="http://schemas.openxmlformats.org/officeDocument/2006/relationships/slideLayout" Target="../slideLayouts/slideLayout501.xml"/><Relationship Id="rId49" Type="http://schemas.openxmlformats.org/officeDocument/2006/relationships/slideLayout" Target="../slideLayouts/slideLayout514.xml"/><Relationship Id="rId57" Type="http://schemas.openxmlformats.org/officeDocument/2006/relationships/slideLayout" Target="../slideLayouts/slideLayout522.xml"/><Relationship Id="rId10" Type="http://schemas.openxmlformats.org/officeDocument/2006/relationships/slideLayout" Target="../slideLayouts/slideLayout475.xml"/><Relationship Id="rId31" Type="http://schemas.openxmlformats.org/officeDocument/2006/relationships/slideLayout" Target="../slideLayouts/slideLayout496.xml"/><Relationship Id="rId44" Type="http://schemas.openxmlformats.org/officeDocument/2006/relationships/slideLayout" Target="../slideLayouts/slideLayout509.xml"/><Relationship Id="rId52" Type="http://schemas.openxmlformats.org/officeDocument/2006/relationships/slideLayout" Target="../slideLayouts/slideLayout517.xml"/><Relationship Id="rId60" Type="http://schemas.openxmlformats.org/officeDocument/2006/relationships/slideLayout" Target="../slideLayouts/slideLayout525.xml"/><Relationship Id="rId65" Type="http://schemas.openxmlformats.org/officeDocument/2006/relationships/tags" Target="../tags/tag10.xml"/><Relationship Id="rId4" Type="http://schemas.openxmlformats.org/officeDocument/2006/relationships/slideLayout" Target="../slideLayouts/slideLayout469.xml"/><Relationship Id="rId9" Type="http://schemas.openxmlformats.org/officeDocument/2006/relationships/slideLayout" Target="../slideLayouts/slideLayout474.xml"/><Relationship Id="rId13" Type="http://schemas.openxmlformats.org/officeDocument/2006/relationships/slideLayout" Target="../slideLayouts/slideLayout478.xml"/><Relationship Id="rId18" Type="http://schemas.openxmlformats.org/officeDocument/2006/relationships/slideLayout" Target="../slideLayouts/slideLayout483.xml"/><Relationship Id="rId39" Type="http://schemas.openxmlformats.org/officeDocument/2006/relationships/slideLayout" Target="../slideLayouts/slideLayout5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dirty="0"/>
              <a:t>Estatus de modernización de la aduana</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3"/>
            </p:custDataLst>
            <p:extLst>
              <p:ext uri="{D42A27DB-BD31-4B8C-83A1-F6EECF244321}">
                <p14:modId xmlns:p14="http://schemas.microsoft.com/office/powerpoint/2010/main" val="3636573352"/>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4" imgW="270" imgH="270" progId="TCLayout.ActiveDocument.1">
                  <p:embed/>
                </p:oleObj>
              </mc:Choice>
              <mc:Fallback>
                <p:oleObj name="think-cell Slide" r:id="rId64" imgW="270" imgH="270" progId="TCLayout.ActiveDocument.1">
                  <p:embed/>
                  <p:pic>
                    <p:nvPicPr>
                      <p:cNvPr id="4" name="Object 3" hidden="1"/>
                      <p:cNvPicPr/>
                      <p:nvPr/>
                    </p:nvPicPr>
                    <p:blipFill>
                      <a:blip r:embed="rId65"/>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2021</a:t>
            </a:r>
            <a:r>
              <a:rPr lang="es-MX" sz="900" baseline="0" noProof="0" dirty="0">
                <a:solidFill>
                  <a:schemeClr val="tx1"/>
                </a:solidFill>
                <a:latin typeface="+mj-lt"/>
                <a:cs typeface="Calibri" panose="020F0502020204030204" pitchFamily="34" charset="0"/>
              </a:rPr>
              <a:t> </a:t>
            </a:r>
            <a:r>
              <a:rPr lang="es-MX" sz="900" noProof="0" dirty="0">
                <a:solidFill>
                  <a:schemeClr val="tx1"/>
                </a:solidFill>
                <a:latin typeface="+mj-lt"/>
                <a:cs typeface="Calibri" panose="020F0502020204030204" pitchFamily="34" charset="0"/>
              </a:rPr>
              <a:t>Deloitte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2246303637"/>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1" r:id="rId3"/>
    <p:sldLayoutId id="2147483762" r:id="rId4"/>
    <p:sldLayoutId id="2147483763" r:id="rId5"/>
    <p:sldLayoutId id="2147483764" r:id="rId6"/>
    <p:sldLayoutId id="2147483765" r:id="rId7"/>
    <p:sldLayoutId id="2147483766" r:id="rId8"/>
    <p:sldLayoutId id="2147483767" r:id="rId9"/>
    <p:sldLayoutId id="2147483804" r:id="rId10"/>
    <p:sldLayoutId id="2147483768" r:id="rId11"/>
    <p:sldLayoutId id="2147483769" r:id="rId12"/>
    <p:sldLayoutId id="2147483770" r:id="rId13"/>
    <p:sldLayoutId id="2147483771" r:id="rId14"/>
    <p:sldLayoutId id="2147483772" r:id="rId15"/>
    <p:sldLayoutId id="2147483773" r:id="rId16"/>
    <p:sldLayoutId id="2147483774" r:id="rId17"/>
    <p:sldLayoutId id="2147483775" r:id="rId18"/>
    <p:sldLayoutId id="2147483776" r:id="rId19"/>
    <p:sldLayoutId id="2147483777" r:id="rId20"/>
    <p:sldLayoutId id="2147483778" r:id="rId21"/>
    <p:sldLayoutId id="2147483779" r:id="rId22"/>
    <p:sldLayoutId id="2147483780" r:id="rId23"/>
    <p:sldLayoutId id="2147483781" r:id="rId24"/>
    <p:sldLayoutId id="2147483782" r:id="rId25"/>
    <p:sldLayoutId id="2147483783" r:id="rId26"/>
    <p:sldLayoutId id="2147483784" r:id="rId27"/>
    <p:sldLayoutId id="2147483785" r:id="rId28"/>
    <p:sldLayoutId id="2147483786" r:id="rId29"/>
    <p:sldLayoutId id="2147483787" r:id="rId30"/>
    <p:sldLayoutId id="2147483706" r:id="rId31"/>
    <p:sldLayoutId id="2147483707" r:id="rId32"/>
    <p:sldLayoutId id="2147483713" r:id="rId33"/>
    <p:sldLayoutId id="2147483753" r:id="rId34"/>
    <p:sldLayoutId id="2147483681" r:id="rId35"/>
    <p:sldLayoutId id="2147483735" r:id="rId36"/>
    <p:sldLayoutId id="2147483699" r:id="rId37"/>
    <p:sldLayoutId id="2147483714" r:id="rId38"/>
    <p:sldLayoutId id="2147483697" r:id="rId39"/>
    <p:sldLayoutId id="2147483715" r:id="rId40"/>
    <p:sldLayoutId id="2147483716" r:id="rId41"/>
    <p:sldLayoutId id="2147483717" r:id="rId42"/>
    <p:sldLayoutId id="2147483718" r:id="rId43"/>
    <p:sldLayoutId id="2147483728" r:id="rId44"/>
    <p:sldLayoutId id="2147483720" r:id="rId45"/>
    <p:sldLayoutId id="2147483721" r:id="rId46"/>
    <p:sldLayoutId id="2147483722" r:id="rId47"/>
    <p:sldLayoutId id="2147483695" r:id="rId48"/>
    <p:sldLayoutId id="2147483751" r:id="rId49"/>
    <p:sldLayoutId id="2147483724" r:id="rId50"/>
    <p:sldLayoutId id="2147483725" r:id="rId51"/>
    <p:sldLayoutId id="2147483726" r:id="rId52"/>
    <p:sldLayoutId id="2147483698" r:id="rId53"/>
    <p:sldLayoutId id="2147483752" r:id="rId54"/>
    <p:sldLayoutId id="2147483789" r:id="rId55"/>
    <p:sldLayoutId id="2147483935" r:id="rId56"/>
    <p:sldLayoutId id="2147483947" r:id="rId57"/>
    <p:sldLayoutId id="2147484086" r:id="rId58"/>
    <p:sldLayoutId id="2147484091" r:id="rId59"/>
    <p:sldLayoutId id="2147484096" r:id="rId60"/>
    <p:sldLayoutId id="2147484097" r:id="rId61"/>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userDrawn="1">
          <p15:clr>
            <a:srgbClr val="F26B43"/>
          </p15:clr>
        </p15:guide>
        <p15:guide id="24" orient="horz" pos="2160" userDrawn="1">
          <p15:clr>
            <a:srgbClr val="F26B43"/>
          </p15:clr>
        </p15:guide>
        <p15:guide id="25" orient="horz" pos="3968" userDrawn="1">
          <p15:clr>
            <a:srgbClr val="F26B43"/>
          </p15:clr>
        </p15:guide>
        <p15:guide id="26" pos="296" userDrawn="1">
          <p15:clr>
            <a:srgbClr val="F26B43"/>
          </p15:clr>
        </p15:guide>
        <p15:guide id="27" pos="7384" userDrawn="1">
          <p15:clr>
            <a:srgbClr val="F26B43"/>
          </p15:clr>
        </p15:guide>
        <p15:guide id="28" orient="horz" pos="1071" userDrawn="1">
          <p15:clr>
            <a:srgbClr val="F26B43"/>
          </p15:clr>
        </p15:guide>
        <p15:guide id="29" orient="horz" pos="245" userDrawn="1">
          <p15:clr>
            <a:srgbClr val="F26B43"/>
          </p15:clr>
        </p15:guide>
        <p15:guide id="30" orient="horz" pos="4081" userDrawn="1">
          <p15:clr>
            <a:srgbClr val="F26B43"/>
          </p15:clr>
        </p15:guide>
        <p15:guide id="31" pos="4986" userDrawn="1">
          <p15:clr>
            <a:srgbClr val="F26B43"/>
          </p15:clr>
        </p15:guide>
        <p15:guide id="32" pos="1382" userDrawn="1">
          <p15:clr>
            <a:srgbClr val="F26B43"/>
          </p15:clr>
        </p15:guide>
        <p15:guide id="33" pos="1496" userDrawn="1">
          <p15:clr>
            <a:srgbClr val="F26B43"/>
          </p15:clr>
        </p15:guide>
        <p15:guide id="34" pos="2581" userDrawn="1">
          <p15:clr>
            <a:srgbClr val="F26B43"/>
          </p15:clr>
        </p15:guide>
        <p15:guide id="35" pos="2695" userDrawn="1">
          <p15:clr>
            <a:srgbClr val="F26B43"/>
          </p15:clr>
        </p15:guide>
        <p15:guide id="36" pos="6185" userDrawn="1">
          <p15:clr>
            <a:srgbClr val="F26B43"/>
          </p15:clr>
        </p15:guide>
        <p15:guide id="37" pos="3783" userDrawn="1">
          <p15:clr>
            <a:srgbClr val="F26B43"/>
          </p15:clr>
        </p15:guide>
        <p15:guide id="38" pos="3896" userDrawn="1">
          <p15:clr>
            <a:srgbClr val="F26B43"/>
          </p15:clr>
        </p15:guide>
        <p15:guide id="39" pos="3840" userDrawn="1">
          <p15:clr>
            <a:srgbClr val="F26B43"/>
          </p15:clr>
        </p15:guide>
        <p15:guide id="40" pos="6299" userDrawn="1">
          <p15:clr>
            <a:srgbClr val="F26B43"/>
          </p15:clr>
        </p15:guide>
        <p15:guide id="41" orient="horz" pos="1049" userDrawn="1">
          <p15:clr>
            <a:srgbClr val="F26B43"/>
          </p15:clr>
        </p15:guide>
        <p15:guide id="42" orient="horz" pos="641" userDrawn="1">
          <p15:clr>
            <a:srgbClr val="F26B43"/>
          </p15:clr>
        </p15:guide>
        <p15:guide id="43" orient="horz" pos="288"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67"/>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8" imgW="270" imgH="270" progId="TCLayout.ActiveDocument.1">
                  <p:embed/>
                </p:oleObj>
              </mc:Choice>
              <mc:Fallback>
                <p:oleObj name="think-cell Slide" r:id="rId68" imgW="270" imgH="270" progId="TCLayout.ActiveDocument.1">
                  <p:embed/>
                  <p:pic>
                    <p:nvPicPr>
                      <p:cNvPr id="4" name="Object 3" hidden="1"/>
                      <p:cNvPicPr/>
                      <p:nvPr/>
                    </p:nvPicPr>
                    <p:blipFill>
                      <a:blip r:embed="rId69"/>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 2022 </a:t>
            </a:r>
            <a:r>
              <a:rPr lang="es-MX" sz="900" noProof="0" dirty="0">
                <a:solidFill>
                  <a:schemeClr val="tx1"/>
                </a:solidFill>
                <a:latin typeface="Calibri" panose="020F0502020204030204" pitchFamily="34" charset="0"/>
                <a:cs typeface="Calibri" panose="020F0502020204030204" pitchFamily="34" charset="0"/>
              </a:rPr>
              <a:t>Deloitte Impuestos y Servicios Legales, S. C.</a:t>
            </a:r>
          </a:p>
        </p:txBody>
      </p:sp>
      <p:sp>
        <p:nvSpPr>
          <p:cNvPr id="7" name="TextBox 6">
            <a:extLst>
              <a:ext uri="{FF2B5EF4-FFF2-40B4-BE49-F238E27FC236}">
                <a16:creationId xmlns:a16="http://schemas.microsoft.com/office/drawing/2014/main" id="{53FA55AF-FC88-4764-A7B4-EAB928D0A993}"/>
              </a:ext>
            </a:extLst>
          </p:cNvPr>
          <p:cNvSpPr txBox="1"/>
          <p:nvPr userDrawn="1"/>
        </p:nvSpPr>
        <p:spPr>
          <a:xfrm>
            <a:off x="6335184" y="6477000"/>
            <a:ext cx="4896560" cy="138499"/>
          </a:xfrm>
          <a:prstGeom prst="rect">
            <a:avLst/>
          </a:prstGeom>
          <a:noFill/>
        </p:spPr>
        <p:txBody>
          <a:bodyPr wrap="square" lIns="0" tIns="0" rIns="0" bIns="0" rtlCol="0">
            <a:spAutoFit/>
          </a:bodyPr>
          <a:lstStyle/>
          <a:p>
            <a:pPr marL="0" indent="0" algn="r">
              <a:spcBef>
                <a:spcPts val="0"/>
              </a:spcBef>
              <a:buSzPct val="100000"/>
              <a:buFont typeface="Arial"/>
              <a:buNone/>
            </a:pPr>
            <a:r>
              <a:rPr lang="it-IT" sz="900" noProof="0" dirty="0">
                <a:solidFill>
                  <a:schemeClr val="tx1"/>
                </a:solidFill>
                <a:latin typeface="Calibri" panose="020F0502020204030204" pitchFamily="34" charset="0"/>
                <a:cs typeface="Calibri" panose="020F0502020204030204" pitchFamily="34" charset="0"/>
              </a:rPr>
              <a:t>CFDI con Complemento “Carta Porte”</a:t>
            </a:r>
            <a:endParaRPr lang="en-US" sz="900" noProof="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24517498"/>
      </p:ext>
    </p:extLst>
  </p:cSld>
  <p:clrMap bg1="lt1" tx1="dk1" bg2="lt2" tx2="dk2" accent1="accent1" accent2="accent2" accent3="accent3" accent4="accent4" accent5="accent5" accent6="accent6" hlink="hlink" folHlink="folHlink"/>
  <p:sldLayoutIdLst>
    <p:sldLayoutId id="2147485086" r:id="rId1"/>
    <p:sldLayoutId id="2147485087" r:id="rId2"/>
    <p:sldLayoutId id="2147485088" r:id="rId3"/>
    <p:sldLayoutId id="2147485089" r:id="rId4"/>
    <p:sldLayoutId id="2147485090" r:id="rId5"/>
    <p:sldLayoutId id="2147485091" r:id="rId6"/>
    <p:sldLayoutId id="2147485092" r:id="rId7"/>
    <p:sldLayoutId id="2147485093" r:id="rId8"/>
    <p:sldLayoutId id="2147485094" r:id="rId9"/>
    <p:sldLayoutId id="2147485095" r:id="rId10"/>
    <p:sldLayoutId id="2147485096" r:id="rId11"/>
    <p:sldLayoutId id="2147485097" r:id="rId12"/>
    <p:sldLayoutId id="2147485098" r:id="rId13"/>
    <p:sldLayoutId id="2147485099" r:id="rId14"/>
    <p:sldLayoutId id="2147485100" r:id="rId15"/>
    <p:sldLayoutId id="2147485101" r:id="rId16"/>
    <p:sldLayoutId id="2147485102" r:id="rId17"/>
    <p:sldLayoutId id="2147485103" r:id="rId18"/>
    <p:sldLayoutId id="2147485104" r:id="rId19"/>
    <p:sldLayoutId id="2147485105" r:id="rId20"/>
    <p:sldLayoutId id="2147485106" r:id="rId21"/>
    <p:sldLayoutId id="2147485107" r:id="rId22"/>
    <p:sldLayoutId id="2147485108" r:id="rId23"/>
    <p:sldLayoutId id="2147485109" r:id="rId24"/>
    <p:sldLayoutId id="2147485110" r:id="rId25"/>
    <p:sldLayoutId id="2147485111" r:id="rId26"/>
    <p:sldLayoutId id="2147485112" r:id="rId27"/>
    <p:sldLayoutId id="2147485113" r:id="rId28"/>
    <p:sldLayoutId id="2147485114" r:id="rId29"/>
    <p:sldLayoutId id="2147485115" r:id="rId30"/>
    <p:sldLayoutId id="2147485116" r:id="rId31"/>
    <p:sldLayoutId id="2147485117" r:id="rId32"/>
    <p:sldLayoutId id="2147485118" r:id="rId33"/>
    <p:sldLayoutId id="2147485119" r:id="rId34"/>
    <p:sldLayoutId id="2147485120" r:id="rId35"/>
    <p:sldLayoutId id="2147485121" r:id="rId36"/>
    <p:sldLayoutId id="2147485122" r:id="rId37"/>
    <p:sldLayoutId id="2147485123" r:id="rId38"/>
    <p:sldLayoutId id="2147485124" r:id="rId39"/>
    <p:sldLayoutId id="2147485125" r:id="rId40"/>
    <p:sldLayoutId id="2147485126" r:id="rId41"/>
    <p:sldLayoutId id="2147485127" r:id="rId42"/>
    <p:sldLayoutId id="2147485128" r:id="rId43"/>
    <p:sldLayoutId id="2147485129" r:id="rId44"/>
    <p:sldLayoutId id="2147485130" r:id="rId45"/>
    <p:sldLayoutId id="2147485131" r:id="rId46"/>
    <p:sldLayoutId id="2147485132" r:id="rId47"/>
    <p:sldLayoutId id="2147485133" r:id="rId48"/>
    <p:sldLayoutId id="2147485134" r:id="rId49"/>
    <p:sldLayoutId id="2147485135" r:id="rId50"/>
    <p:sldLayoutId id="2147485136" r:id="rId51"/>
    <p:sldLayoutId id="2147485137" r:id="rId52"/>
    <p:sldLayoutId id="2147485138" r:id="rId53"/>
    <p:sldLayoutId id="2147485139" r:id="rId54"/>
    <p:sldLayoutId id="2147485140" r:id="rId55"/>
    <p:sldLayoutId id="2147485141" r:id="rId56"/>
    <p:sldLayoutId id="2147485142" r:id="rId57"/>
    <p:sldLayoutId id="2147485143" r:id="rId58"/>
    <p:sldLayoutId id="2147485144" r:id="rId59"/>
    <p:sldLayoutId id="2147485145" r:id="rId60"/>
    <p:sldLayoutId id="2147485146" r:id="rId61"/>
    <p:sldLayoutId id="2147485147" r:id="rId62"/>
    <p:sldLayoutId id="2147485148" r:id="rId63"/>
    <p:sldLayoutId id="2147485149" r:id="rId64"/>
    <p:sldLayoutId id="2147485150" r:id="rId65"/>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104">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88">
          <p15:clr>
            <a:srgbClr val="F26B43"/>
          </p15:clr>
        </p15:guide>
        <p15:guide id="41" orient="horz" pos="1049">
          <p15:clr>
            <a:srgbClr val="F26B43"/>
          </p15:clr>
        </p15:guide>
        <p15:guide id="42" orient="horz" pos="64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8272130" y="6477000"/>
            <a:ext cx="2959613" cy="138499"/>
          </a:xfrm>
          <a:prstGeom prst="rect">
            <a:avLst/>
          </a:prstGeom>
          <a:noFill/>
        </p:spPr>
        <p:txBody>
          <a:bodyPr wrap="square" lIns="0" tIns="0" rIns="0" bIns="0" rtlCol="0">
            <a:spAutoFit/>
          </a:bodyPr>
          <a:lstStyle/>
          <a:p>
            <a:pPr marL="0" indent="0" algn="r">
              <a:spcBef>
                <a:spcPts val="0"/>
              </a:spcBef>
              <a:buSzPct val="100000"/>
              <a:buFont typeface="Arial"/>
              <a:buNone/>
            </a:pPr>
            <a:r>
              <a:rPr lang="es-MX" sz="900" kern="0" dirty="0">
                <a:ea typeface="Verdana" panose="020B0604030504040204" pitchFamily="34" charset="0"/>
                <a:cs typeface="Verdana" panose="020B0604030504040204" pitchFamily="34" charset="0"/>
              </a:rPr>
              <a:t>Programa de Capacitación Fiscal PROCAF 2020</a:t>
            </a:r>
            <a:endParaRPr lang="en-US" sz="900" noProof="0" dirty="0">
              <a:solidFill>
                <a:schemeClr val="tx1"/>
              </a:solidFill>
              <a:latin typeface="Calibri" panose="020F0502020204030204" pitchFamily="34" charset="0"/>
              <a:cs typeface="Calibri" panose="020F0502020204030204" pitchFamily="34" charset="0"/>
            </a:endParaRPr>
          </a:p>
        </p:txBody>
      </p:sp>
      <p:graphicFrame>
        <p:nvGraphicFramePr>
          <p:cNvPr id="4" name="Object 3" hidden="1"/>
          <p:cNvGraphicFramePr>
            <a:graphicFrameLocks noChangeAspect="1"/>
          </p:cNvGraphicFramePr>
          <p:nvPr>
            <p:custDataLst>
              <p:tags r:id="rId70"/>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71" imgW="270" imgH="270" progId="TCLayout.ActiveDocument.1">
                  <p:embed/>
                </p:oleObj>
              </mc:Choice>
              <mc:Fallback>
                <p:oleObj name="think-cell Slide" r:id="rId71" imgW="270" imgH="270" progId="TCLayout.ActiveDocument.1">
                  <p:embed/>
                  <p:pic>
                    <p:nvPicPr>
                      <p:cNvPr id="4" name="Object 3" hidden="1"/>
                      <p:cNvPicPr/>
                      <p:nvPr/>
                    </p:nvPicPr>
                    <p:blipFill>
                      <a:blip r:embed="rId72"/>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
        <p:nvSpPr>
          <p:cNvPr id="8" name="TextBox 7"/>
          <p:cNvSpPr txBox="1"/>
          <p:nvPr userDrawn="1"/>
        </p:nvSpPr>
        <p:spPr>
          <a:xfrm>
            <a:off x="376237" y="6477000"/>
            <a:ext cx="4016376" cy="138499"/>
          </a:xfrm>
          <a:prstGeom prst="rect">
            <a:avLst/>
          </a:prstGeom>
          <a:noFill/>
        </p:spPr>
        <p:txBody>
          <a:bodyPr wrap="square" lIns="0" tIns="0" rIns="0" bIns="0" rtlCol="0">
            <a:spAutoFit/>
          </a:bodyPr>
          <a:lstStyle/>
          <a:p>
            <a:r>
              <a:rPr lang="en-US" sz="900" noProof="0" dirty="0">
                <a:solidFill>
                  <a:schemeClr val="tx1"/>
                </a:solidFill>
                <a:latin typeface="Calibri" panose="020F0502020204030204" pitchFamily="34" charset="0"/>
                <a:cs typeface="Calibri" panose="020F0502020204030204" pitchFamily="34" charset="0"/>
              </a:rPr>
              <a:t>© 2020 </a:t>
            </a:r>
            <a:r>
              <a:rPr lang="es-MX" sz="900" dirty="0" err="1"/>
              <a:t>Deloitte</a:t>
            </a:r>
            <a:r>
              <a:rPr lang="es-MX" sz="900" dirty="0"/>
              <a:t> Impuestos y Servicios Legales, S.C.</a:t>
            </a:r>
          </a:p>
        </p:txBody>
      </p:sp>
    </p:spTree>
    <p:extLst>
      <p:ext uri="{BB962C8B-B14F-4D97-AF65-F5344CB8AC3E}">
        <p14:creationId xmlns:p14="http://schemas.microsoft.com/office/powerpoint/2010/main" val="2643859372"/>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 id="2147483877" r:id="rId12"/>
    <p:sldLayoutId id="2147483878" r:id="rId13"/>
    <p:sldLayoutId id="2147483879" r:id="rId14"/>
    <p:sldLayoutId id="2147483880" r:id="rId15"/>
    <p:sldLayoutId id="2147483881" r:id="rId16"/>
    <p:sldLayoutId id="2147483882" r:id="rId17"/>
    <p:sldLayoutId id="2147483883" r:id="rId18"/>
    <p:sldLayoutId id="2147483884" r:id="rId19"/>
    <p:sldLayoutId id="2147483885" r:id="rId20"/>
    <p:sldLayoutId id="2147483886" r:id="rId21"/>
    <p:sldLayoutId id="2147483887" r:id="rId22"/>
    <p:sldLayoutId id="2147483888" r:id="rId23"/>
    <p:sldLayoutId id="2147483889" r:id="rId24"/>
    <p:sldLayoutId id="2147483890" r:id="rId25"/>
    <p:sldLayoutId id="2147483891" r:id="rId26"/>
    <p:sldLayoutId id="2147483892" r:id="rId27"/>
    <p:sldLayoutId id="2147483893" r:id="rId28"/>
    <p:sldLayoutId id="2147483894" r:id="rId29"/>
    <p:sldLayoutId id="2147483895" r:id="rId30"/>
    <p:sldLayoutId id="2147483896" r:id="rId31"/>
    <p:sldLayoutId id="2147483897" r:id="rId32"/>
    <p:sldLayoutId id="2147483898" r:id="rId33"/>
    <p:sldLayoutId id="2147483899" r:id="rId34"/>
    <p:sldLayoutId id="2147483900" r:id="rId35"/>
    <p:sldLayoutId id="2147483901" r:id="rId36"/>
    <p:sldLayoutId id="2147483902" r:id="rId37"/>
    <p:sldLayoutId id="2147483903" r:id="rId38"/>
    <p:sldLayoutId id="2147483904" r:id="rId39"/>
    <p:sldLayoutId id="2147483905" r:id="rId40"/>
    <p:sldLayoutId id="2147483906" r:id="rId41"/>
    <p:sldLayoutId id="2147483907" r:id="rId42"/>
    <p:sldLayoutId id="2147483908" r:id="rId43"/>
    <p:sldLayoutId id="2147483909" r:id="rId44"/>
    <p:sldLayoutId id="2147483910" r:id="rId45"/>
    <p:sldLayoutId id="2147483911" r:id="rId46"/>
    <p:sldLayoutId id="2147483912" r:id="rId47"/>
    <p:sldLayoutId id="2147483913" r:id="rId48"/>
    <p:sldLayoutId id="2147483914" r:id="rId49"/>
    <p:sldLayoutId id="2147483915" r:id="rId50"/>
    <p:sldLayoutId id="2147483916" r:id="rId51"/>
    <p:sldLayoutId id="2147483917" r:id="rId52"/>
    <p:sldLayoutId id="2147483918" r:id="rId53"/>
    <p:sldLayoutId id="2147483919" r:id="rId54"/>
    <p:sldLayoutId id="2147483920" r:id="rId55"/>
    <p:sldLayoutId id="2147483921" r:id="rId56"/>
    <p:sldLayoutId id="2147483922" r:id="rId57"/>
    <p:sldLayoutId id="2147483923" r:id="rId58"/>
    <p:sldLayoutId id="2147483924" r:id="rId59"/>
    <p:sldLayoutId id="2147483925" r:id="rId60"/>
    <p:sldLayoutId id="2147483926" r:id="rId61"/>
    <p:sldLayoutId id="2147483927" r:id="rId62"/>
    <p:sldLayoutId id="2147483928" r:id="rId63"/>
    <p:sldLayoutId id="2147483929" r:id="rId64"/>
    <p:sldLayoutId id="2147483930" r:id="rId65"/>
    <p:sldLayoutId id="2147483932" r:id="rId66"/>
    <p:sldLayoutId id="2147483933" r:id="rId67"/>
    <p:sldLayoutId id="2147483934" r:id="rId68"/>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ysClr val="windowText" lastClr="000000"/>
                </a:solidFill>
                <a:latin typeface="+mj-lt"/>
                <a:ea typeface="+mn-ea"/>
                <a:cs typeface="+mn-cs"/>
              </a:rPr>
              <a:t>Actualización y Aspectos Relevantes de Comercio Exterior</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8"/>
            </p:custDataLst>
            <p:extLst>
              <p:ext uri="{D42A27DB-BD31-4B8C-83A1-F6EECF244321}">
                <p14:modId xmlns:p14="http://schemas.microsoft.com/office/powerpoint/2010/main" val="3262463122"/>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9" imgW="270" imgH="270" progId="TCLayout.ActiveDocument.1">
                  <p:embed/>
                </p:oleObj>
              </mc:Choice>
              <mc:Fallback>
                <p:oleObj name="think-cell Slide" r:id="rId69" imgW="270" imgH="270" progId="TCLayout.ActiveDocument.1">
                  <p:embed/>
                  <p:pic>
                    <p:nvPicPr>
                      <p:cNvPr id="4" name="Object 3" hidden="1"/>
                      <p:cNvPicPr/>
                      <p:nvPr/>
                    </p:nvPicPr>
                    <p:blipFill>
                      <a:blip r:embed="rId70"/>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856891901"/>
      </p:ext>
    </p:extLst>
  </p:cSld>
  <p:clrMap bg1="lt1" tx1="dk1" bg2="lt2" tx2="dk2" accent1="accent1" accent2="accent2" accent3="accent3" accent4="accent4" accent5="accent5" accent6="accent6" hlink="hlink" folHlink="folHlink"/>
  <p:sldLayoutIdLst>
    <p:sldLayoutId id="2147484170" r:id="rId1"/>
    <p:sldLayoutId id="2147484171" r:id="rId2"/>
    <p:sldLayoutId id="2147484172" r:id="rId3"/>
    <p:sldLayoutId id="2147484173" r:id="rId4"/>
    <p:sldLayoutId id="2147484174" r:id="rId5"/>
    <p:sldLayoutId id="2147484175" r:id="rId6"/>
    <p:sldLayoutId id="2147484176" r:id="rId7"/>
    <p:sldLayoutId id="2147484177" r:id="rId8"/>
    <p:sldLayoutId id="2147484178" r:id="rId9"/>
    <p:sldLayoutId id="2147484179" r:id="rId10"/>
    <p:sldLayoutId id="2147484180" r:id="rId11"/>
    <p:sldLayoutId id="2147484181" r:id="rId12"/>
    <p:sldLayoutId id="2147484182" r:id="rId13"/>
    <p:sldLayoutId id="2147484183" r:id="rId14"/>
    <p:sldLayoutId id="2147484184" r:id="rId15"/>
    <p:sldLayoutId id="2147484185" r:id="rId16"/>
    <p:sldLayoutId id="2147484186" r:id="rId17"/>
    <p:sldLayoutId id="2147484187" r:id="rId18"/>
    <p:sldLayoutId id="2147484188" r:id="rId19"/>
    <p:sldLayoutId id="2147484189" r:id="rId20"/>
    <p:sldLayoutId id="2147484190" r:id="rId21"/>
    <p:sldLayoutId id="2147484191" r:id="rId22"/>
    <p:sldLayoutId id="2147484192" r:id="rId23"/>
    <p:sldLayoutId id="2147484193" r:id="rId24"/>
    <p:sldLayoutId id="2147484194" r:id="rId25"/>
    <p:sldLayoutId id="2147484195" r:id="rId26"/>
    <p:sldLayoutId id="2147484196" r:id="rId27"/>
    <p:sldLayoutId id="2147484197" r:id="rId28"/>
    <p:sldLayoutId id="2147484198" r:id="rId29"/>
    <p:sldLayoutId id="2147484199" r:id="rId30"/>
    <p:sldLayoutId id="2147484200" r:id="rId31"/>
    <p:sldLayoutId id="2147484201" r:id="rId32"/>
    <p:sldLayoutId id="2147484202" r:id="rId33"/>
    <p:sldLayoutId id="2147484203" r:id="rId34"/>
    <p:sldLayoutId id="2147484204" r:id="rId35"/>
    <p:sldLayoutId id="2147484205" r:id="rId36"/>
    <p:sldLayoutId id="2147484206" r:id="rId37"/>
    <p:sldLayoutId id="2147484207" r:id="rId38"/>
    <p:sldLayoutId id="2147484208" r:id="rId39"/>
    <p:sldLayoutId id="2147484209" r:id="rId40"/>
    <p:sldLayoutId id="2147484210" r:id="rId41"/>
    <p:sldLayoutId id="2147484211" r:id="rId42"/>
    <p:sldLayoutId id="2147484212" r:id="rId43"/>
    <p:sldLayoutId id="2147484213" r:id="rId44"/>
    <p:sldLayoutId id="2147484214" r:id="rId45"/>
    <p:sldLayoutId id="2147484215" r:id="rId46"/>
    <p:sldLayoutId id="2147484216" r:id="rId47"/>
    <p:sldLayoutId id="2147484217" r:id="rId48"/>
    <p:sldLayoutId id="2147484218" r:id="rId49"/>
    <p:sldLayoutId id="2147484219" r:id="rId50"/>
    <p:sldLayoutId id="2147484220" r:id="rId51"/>
    <p:sldLayoutId id="2147484221" r:id="rId52"/>
    <p:sldLayoutId id="2147484222" r:id="rId53"/>
    <p:sldLayoutId id="2147484223" r:id="rId54"/>
    <p:sldLayoutId id="2147484224" r:id="rId55"/>
    <p:sldLayoutId id="2147484225" r:id="rId56"/>
    <p:sldLayoutId id="2147484226" r:id="rId57"/>
    <p:sldLayoutId id="2147484227" r:id="rId58"/>
    <p:sldLayoutId id="2147484228" r:id="rId59"/>
    <p:sldLayoutId id="2147484229" r:id="rId60"/>
    <p:sldLayoutId id="2147484230" r:id="rId61"/>
    <p:sldLayoutId id="2147484231" r:id="rId62"/>
    <p:sldLayoutId id="2147484232" r:id="rId63"/>
    <p:sldLayoutId id="2147484233" r:id="rId64"/>
    <p:sldLayoutId id="2147484234" r:id="rId65"/>
    <p:sldLayoutId id="2147484235" r:id="rId66"/>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guide id="43" orient="horz" pos="2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65"/>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6" imgW="270" imgH="270" progId="TCLayout.ActiveDocument.1">
                  <p:embed/>
                </p:oleObj>
              </mc:Choice>
              <mc:Fallback>
                <p:oleObj name="think-cell Slide" r:id="rId66" imgW="270" imgH="270" progId="TCLayout.ActiveDocument.1">
                  <p:embed/>
                  <p:pic>
                    <p:nvPicPr>
                      <p:cNvPr id="4" name="Object 3" hidden="1"/>
                      <p:cNvPicPr/>
                      <p:nvPr/>
                    </p:nvPicPr>
                    <p:blipFill>
                      <a:blip r:embed="rId67"/>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0"/>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
        <p:nvSpPr>
          <p:cNvPr id="9" name="TextBox 8"/>
          <p:cNvSpPr txBox="1"/>
          <p:nvPr userDrawn="1"/>
        </p:nvSpPr>
        <p:spPr>
          <a:xfrm>
            <a:off x="376237" y="6477000"/>
            <a:ext cx="4016376" cy="1384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 2021 </a:t>
            </a:r>
            <a:r>
              <a:rPr lang="es-MX" sz="900" noProof="0" dirty="0">
                <a:solidFill>
                  <a:schemeClr val="tx1"/>
                </a:solidFill>
                <a:latin typeface="Calibri" panose="020F0502020204030204" pitchFamily="34" charset="0"/>
                <a:cs typeface="Calibri" panose="020F0502020204030204" pitchFamily="34" charset="0"/>
              </a:rPr>
              <a:t>Deloitte Impuestos y Servicios Legales, S. C.</a:t>
            </a:r>
          </a:p>
        </p:txBody>
      </p:sp>
    </p:spTree>
    <p:extLst>
      <p:ext uri="{BB962C8B-B14F-4D97-AF65-F5344CB8AC3E}">
        <p14:creationId xmlns:p14="http://schemas.microsoft.com/office/powerpoint/2010/main" val="1234636487"/>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 id="2147484317" r:id="rId14"/>
    <p:sldLayoutId id="2147484318" r:id="rId15"/>
    <p:sldLayoutId id="2147484319" r:id="rId16"/>
    <p:sldLayoutId id="2147484320" r:id="rId17"/>
    <p:sldLayoutId id="2147484321" r:id="rId18"/>
    <p:sldLayoutId id="2147484322" r:id="rId19"/>
    <p:sldLayoutId id="2147484323" r:id="rId20"/>
    <p:sldLayoutId id="2147484324" r:id="rId21"/>
    <p:sldLayoutId id="2147484325" r:id="rId22"/>
    <p:sldLayoutId id="2147484326" r:id="rId23"/>
    <p:sldLayoutId id="2147484327" r:id="rId24"/>
    <p:sldLayoutId id="2147484328" r:id="rId25"/>
    <p:sldLayoutId id="2147484329" r:id="rId26"/>
    <p:sldLayoutId id="2147484330" r:id="rId27"/>
    <p:sldLayoutId id="2147484331" r:id="rId28"/>
    <p:sldLayoutId id="2147484332" r:id="rId29"/>
    <p:sldLayoutId id="2147484333" r:id="rId30"/>
    <p:sldLayoutId id="2147484334" r:id="rId31"/>
    <p:sldLayoutId id="2147484335" r:id="rId32"/>
    <p:sldLayoutId id="2147484336" r:id="rId33"/>
    <p:sldLayoutId id="2147484337" r:id="rId34"/>
    <p:sldLayoutId id="2147484338" r:id="rId35"/>
    <p:sldLayoutId id="2147484339" r:id="rId36"/>
    <p:sldLayoutId id="2147484340" r:id="rId37"/>
    <p:sldLayoutId id="2147484341" r:id="rId38"/>
    <p:sldLayoutId id="2147484342" r:id="rId39"/>
    <p:sldLayoutId id="2147484343" r:id="rId40"/>
    <p:sldLayoutId id="2147484344" r:id="rId41"/>
    <p:sldLayoutId id="2147484345" r:id="rId42"/>
    <p:sldLayoutId id="2147484346" r:id="rId43"/>
    <p:sldLayoutId id="2147484347" r:id="rId44"/>
    <p:sldLayoutId id="2147484348" r:id="rId45"/>
    <p:sldLayoutId id="2147484349" r:id="rId46"/>
    <p:sldLayoutId id="2147484350" r:id="rId47"/>
    <p:sldLayoutId id="2147484351" r:id="rId48"/>
    <p:sldLayoutId id="2147484352" r:id="rId49"/>
    <p:sldLayoutId id="2147484353" r:id="rId50"/>
    <p:sldLayoutId id="2147484354" r:id="rId51"/>
    <p:sldLayoutId id="2147484355" r:id="rId52"/>
    <p:sldLayoutId id="2147484356" r:id="rId53"/>
    <p:sldLayoutId id="2147484357" r:id="rId54"/>
    <p:sldLayoutId id="2147484358" r:id="rId55"/>
    <p:sldLayoutId id="2147484359" r:id="rId56"/>
    <p:sldLayoutId id="2147484360" r:id="rId57"/>
    <p:sldLayoutId id="2147484361" r:id="rId58"/>
    <p:sldLayoutId id="2147484362" r:id="rId59"/>
    <p:sldLayoutId id="2147484363" r:id="rId60"/>
    <p:sldLayoutId id="2147484364" r:id="rId61"/>
    <p:sldLayoutId id="2147484365" r:id="rId62"/>
    <p:sldLayoutId id="2147484366" r:id="rId63"/>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ysClr val="windowText" lastClr="000000"/>
                </a:solidFill>
                <a:latin typeface="+mj-lt"/>
                <a:ea typeface="+mn-ea"/>
                <a:cs typeface="+mn-cs"/>
              </a:rPr>
              <a:t>Programa de capacitación PROCAF 2020</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6"/>
            </p:custDataLst>
            <p:extLst>
              <p:ext uri="{D42A27DB-BD31-4B8C-83A1-F6EECF244321}">
                <p14:modId xmlns:p14="http://schemas.microsoft.com/office/powerpoint/2010/main" val="3770249387"/>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7" imgW="270" imgH="270" progId="TCLayout.ActiveDocument.1">
                  <p:embed/>
                </p:oleObj>
              </mc:Choice>
              <mc:Fallback>
                <p:oleObj name="think-cell Slide" r:id="rId67" imgW="270" imgH="270" progId="TCLayout.ActiveDocument.1">
                  <p:embed/>
                  <p:pic>
                    <p:nvPicPr>
                      <p:cNvPr id="4" name="Object 3" hidden="1"/>
                      <p:cNvPicPr/>
                      <p:nvPr/>
                    </p:nvPicPr>
                    <p:blipFill>
                      <a:blip r:embed="rId68"/>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3828483868"/>
      </p:ext>
    </p:extLst>
  </p:cSld>
  <p:clrMap bg1="lt1" tx1="dk1" bg2="lt2" tx2="dk2" accent1="accent1" accent2="accent2" accent3="accent3" accent4="accent4" accent5="accent5" accent6="accent6" hlink="hlink" folHlink="folHlink"/>
  <p:sldLayoutIdLst>
    <p:sldLayoutId id="2147484743" r:id="rId1"/>
    <p:sldLayoutId id="2147484744" r:id="rId2"/>
    <p:sldLayoutId id="2147484745" r:id="rId3"/>
    <p:sldLayoutId id="2147484746" r:id="rId4"/>
    <p:sldLayoutId id="2147484747" r:id="rId5"/>
    <p:sldLayoutId id="2147484748" r:id="rId6"/>
    <p:sldLayoutId id="2147484749" r:id="rId7"/>
    <p:sldLayoutId id="2147484750" r:id="rId8"/>
    <p:sldLayoutId id="2147484751" r:id="rId9"/>
    <p:sldLayoutId id="2147484752" r:id="rId10"/>
    <p:sldLayoutId id="2147484753" r:id="rId11"/>
    <p:sldLayoutId id="2147484754" r:id="rId12"/>
    <p:sldLayoutId id="2147484755" r:id="rId13"/>
    <p:sldLayoutId id="2147484756" r:id="rId14"/>
    <p:sldLayoutId id="2147484757" r:id="rId15"/>
    <p:sldLayoutId id="2147484758" r:id="rId16"/>
    <p:sldLayoutId id="2147484759" r:id="rId17"/>
    <p:sldLayoutId id="2147484760" r:id="rId18"/>
    <p:sldLayoutId id="2147484761" r:id="rId19"/>
    <p:sldLayoutId id="2147484762" r:id="rId20"/>
    <p:sldLayoutId id="2147484763" r:id="rId21"/>
    <p:sldLayoutId id="2147484764" r:id="rId22"/>
    <p:sldLayoutId id="2147484765" r:id="rId23"/>
    <p:sldLayoutId id="2147484766" r:id="rId24"/>
    <p:sldLayoutId id="2147484767" r:id="rId25"/>
    <p:sldLayoutId id="2147484768" r:id="rId26"/>
    <p:sldLayoutId id="2147484769" r:id="rId27"/>
    <p:sldLayoutId id="2147484770" r:id="rId28"/>
    <p:sldLayoutId id="2147484771" r:id="rId29"/>
    <p:sldLayoutId id="2147484772" r:id="rId30"/>
    <p:sldLayoutId id="2147484773" r:id="rId31"/>
    <p:sldLayoutId id="2147484774" r:id="rId32"/>
    <p:sldLayoutId id="2147484775" r:id="rId33"/>
    <p:sldLayoutId id="2147484776" r:id="rId34"/>
    <p:sldLayoutId id="2147484777" r:id="rId35"/>
    <p:sldLayoutId id="2147484778" r:id="rId36"/>
    <p:sldLayoutId id="2147484779" r:id="rId37"/>
    <p:sldLayoutId id="2147484780" r:id="rId38"/>
    <p:sldLayoutId id="2147484781" r:id="rId39"/>
    <p:sldLayoutId id="2147484782" r:id="rId40"/>
    <p:sldLayoutId id="2147484783" r:id="rId41"/>
    <p:sldLayoutId id="2147484784" r:id="rId42"/>
    <p:sldLayoutId id="2147484785" r:id="rId43"/>
    <p:sldLayoutId id="2147484786" r:id="rId44"/>
    <p:sldLayoutId id="2147484787" r:id="rId45"/>
    <p:sldLayoutId id="2147484788" r:id="rId46"/>
    <p:sldLayoutId id="2147484789" r:id="rId47"/>
    <p:sldLayoutId id="2147484790" r:id="rId48"/>
    <p:sldLayoutId id="2147484791" r:id="rId49"/>
    <p:sldLayoutId id="2147484792" r:id="rId50"/>
    <p:sldLayoutId id="2147484793" r:id="rId51"/>
    <p:sldLayoutId id="2147484794" r:id="rId52"/>
    <p:sldLayoutId id="2147484795" r:id="rId53"/>
    <p:sldLayoutId id="2147484796" r:id="rId54"/>
    <p:sldLayoutId id="2147484797" r:id="rId55"/>
    <p:sldLayoutId id="2147484798" r:id="rId56"/>
    <p:sldLayoutId id="2147484799" r:id="rId57"/>
    <p:sldLayoutId id="2147484800" r:id="rId58"/>
    <p:sldLayoutId id="2147484801" r:id="rId59"/>
    <p:sldLayoutId id="2147484802" r:id="rId60"/>
    <p:sldLayoutId id="2147484803" r:id="rId61"/>
    <p:sldLayoutId id="2147484804" r:id="rId62"/>
    <p:sldLayoutId id="2147484805" r:id="rId63"/>
    <p:sldLayoutId id="2147484806" r:id="rId64"/>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guide id="43" orient="horz" pos="28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ysClr val="windowText" lastClr="000000"/>
                </a:solidFill>
                <a:latin typeface="+mj-lt"/>
                <a:ea typeface="+mn-ea"/>
                <a:cs typeface="+mn-cs"/>
              </a:rPr>
              <a:t>Programa de capacitación PROCAF 2020</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4"/>
            </p:custDataLst>
            <p:extLst>
              <p:ext uri="{D42A27DB-BD31-4B8C-83A1-F6EECF244321}">
                <p14:modId xmlns:p14="http://schemas.microsoft.com/office/powerpoint/2010/main" val="182133525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5" imgW="270" imgH="270" progId="TCLayout.ActiveDocument.1">
                  <p:embed/>
                </p:oleObj>
              </mc:Choice>
              <mc:Fallback>
                <p:oleObj name="think-cell Slide" r:id="rId65" imgW="270" imgH="270" progId="TCLayout.ActiveDocument.1">
                  <p:embed/>
                  <p:pic>
                    <p:nvPicPr>
                      <p:cNvPr id="4" name="Object 3" hidden="1"/>
                      <p:cNvPicPr/>
                      <p:nvPr/>
                    </p:nvPicPr>
                    <p:blipFill>
                      <a:blip r:embed="rId66"/>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1443559103"/>
      </p:ext>
    </p:extLst>
  </p:cSld>
  <p:clrMap bg1="lt1" tx1="dk1" bg2="lt2" tx2="dk2" accent1="accent1" accent2="accent2" accent3="accent3" accent4="accent4" accent5="accent5" accent6="accent6" hlink="hlink" folHlink="folHlink"/>
  <p:sldLayoutIdLst>
    <p:sldLayoutId id="2147484875" r:id="rId1"/>
    <p:sldLayoutId id="2147484876" r:id="rId2"/>
    <p:sldLayoutId id="2147484877" r:id="rId3"/>
    <p:sldLayoutId id="2147484878" r:id="rId4"/>
    <p:sldLayoutId id="2147484879" r:id="rId5"/>
    <p:sldLayoutId id="2147484880" r:id="rId6"/>
    <p:sldLayoutId id="2147484881" r:id="rId7"/>
    <p:sldLayoutId id="2147484882" r:id="rId8"/>
    <p:sldLayoutId id="2147484883" r:id="rId9"/>
    <p:sldLayoutId id="2147484884" r:id="rId10"/>
    <p:sldLayoutId id="2147484885" r:id="rId11"/>
    <p:sldLayoutId id="2147484886" r:id="rId12"/>
    <p:sldLayoutId id="2147484887" r:id="rId13"/>
    <p:sldLayoutId id="2147484888" r:id="rId14"/>
    <p:sldLayoutId id="2147484889" r:id="rId15"/>
    <p:sldLayoutId id="2147484890" r:id="rId16"/>
    <p:sldLayoutId id="2147484891" r:id="rId17"/>
    <p:sldLayoutId id="2147484892" r:id="rId18"/>
    <p:sldLayoutId id="2147484893" r:id="rId19"/>
    <p:sldLayoutId id="2147484894" r:id="rId20"/>
    <p:sldLayoutId id="2147484895" r:id="rId21"/>
    <p:sldLayoutId id="2147484896" r:id="rId22"/>
    <p:sldLayoutId id="2147484897" r:id="rId23"/>
    <p:sldLayoutId id="2147484898" r:id="rId24"/>
    <p:sldLayoutId id="2147484899" r:id="rId25"/>
    <p:sldLayoutId id="2147484900" r:id="rId26"/>
    <p:sldLayoutId id="2147484901" r:id="rId27"/>
    <p:sldLayoutId id="2147484902" r:id="rId28"/>
    <p:sldLayoutId id="2147484903" r:id="rId29"/>
    <p:sldLayoutId id="2147484904" r:id="rId30"/>
    <p:sldLayoutId id="2147484905" r:id="rId31"/>
    <p:sldLayoutId id="2147484906" r:id="rId32"/>
    <p:sldLayoutId id="2147484907" r:id="rId33"/>
    <p:sldLayoutId id="2147484908" r:id="rId34"/>
    <p:sldLayoutId id="2147484909" r:id="rId35"/>
    <p:sldLayoutId id="2147484910" r:id="rId36"/>
    <p:sldLayoutId id="2147484911" r:id="rId37"/>
    <p:sldLayoutId id="2147484912" r:id="rId38"/>
    <p:sldLayoutId id="2147484913" r:id="rId39"/>
    <p:sldLayoutId id="2147484914" r:id="rId40"/>
    <p:sldLayoutId id="2147484915" r:id="rId41"/>
    <p:sldLayoutId id="2147484916" r:id="rId42"/>
    <p:sldLayoutId id="2147484917" r:id="rId43"/>
    <p:sldLayoutId id="2147484918" r:id="rId44"/>
    <p:sldLayoutId id="2147484919" r:id="rId45"/>
    <p:sldLayoutId id="2147484920" r:id="rId46"/>
    <p:sldLayoutId id="2147484921" r:id="rId47"/>
    <p:sldLayoutId id="2147484922" r:id="rId48"/>
    <p:sldLayoutId id="2147484923" r:id="rId49"/>
    <p:sldLayoutId id="2147484924" r:id="rId50"/>
    <p:sldLayoutId id="2147484925" r:id="rId51"/>
    <p:sldLayoutId id="2147484926" r:id="rId52"/>
    <p:sldLayoutId id="2147484927" r:id="rId53"/>
    <p:sldLayoutId id="2147484928" r:id="rId54"/>
    <p:sldLayoutId id="2147484929" r:id="rId55"/>
    <p:sldLayoutId id="2147484930" r:id="rId56"/>
    <p:sldLayoutId id="2147484931" r:id="rId57"/>
    <p:sldLayoutId id="2147484932" r:id="rId58"/>
    <p:sldLayoutId id="2147484933" r:id="rId59"/>
    <p:sldLayoutId id="2147484934" r:id="rId60"/>
    <p:sldLayoutId id="2147484935" r:id="rId61"/>
    <p:sldLayoutId id="2147484936" r:id="rId62"/>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guide id="43" orient="horz" pos="28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7"/>
            </p:custDataLst>
            <p:extLst>
              <p:ext uri="{D42A27DB-BD31-4B8C-83A1-F6EECF244321}">
                <p14:modId xmlns:p14="http://schemas.microsoft.com/office/powerpoint/2010/main" val="3423802565"/>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18" imgW="270" imgH="270" progId="TCLayout.ActiveDocument.1">
                  <p:embed/>
                </p:oleObj>
              </mc:Choice>
              <mc:Fallback>
                <p:oleObj name="think-cell Slide" r:id="rId18" imgW="270" imgH="270" progId="TCLayout.ActiveDocument.1">
                  <p:embed/>
                  <p:pic>
                    <p:nvPicPr>
                      <p:cNvPr id="4" name="Object 3" hidden="1"/>
                      <p:cNvPicPr/>
                      <p:nvPr/>
                    </p:nvPicPr>
                    <p:blipFill>
                      <a:blip r:embed="rId19"/>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5" name="CaseCode"/>
          <p:cNvSpPr txBox="1"/>
          <p:nvPr/>
        </p:nvSpPr>
        <p:spPr>
          <a:xfrm>
            <a:off x="6335184" y="6477000"/>
            <a:ext cx="4896560" cy="276999"/>
          </a:xfrm>
          <a:prstGeom prst="rect">
            <a:avLst/>
          </a:prstGeom>
          <a:noFill/>
        </p:spPr>
        <p:txBody>
          <a:bodyPr wrap="square" lIns="0" tIns="0" rIns="0" bIns="0" rtlCol="0">
            <a:spAutoFit/>
          </a:bodyPr>
          <a:lstStyle/>
          <a:p>
            <a:pPr marL="0" indent="0" algn="r">
              <a:spcBef>
                <a:spcPts val="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Presentation title</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18" name="Copyright"/>
          <p:cNvSpPr txBox="1"/>
          <p:nvPr/>
        </p:nvSpPr>
        <p:spPr>
          <a:xfrm>
            <a:off x="501649" y="6477001"/>
            <a:ext cx="5355168" cy="276999"/>
          </a:xfrm>
          <a:prstGeom prst="rect">
            <a:avLst/>
          </a:prstGeom>
          <a:noFill/>
        </p:spPr>
        <p:txBody>
          <a:bodyPr wrap="square" lIns="0" tIns="0" rIns="0" bIns="0" rtlCol="0">
            <a:spAutoFit/>
          </a:bodyPr>
          <a:lstStyle/>
          <a:p>
            <a:pPr marL="0" indent="0">
              <a:spcBef>
                <a:spcPts val="600"/>
              </a:spcBef>
              <a:buSzPct val="100000"/>
              <a:buFont typeface="Arial"/>
              <a:buNone/>
            </a:pPr>
            <a:r>
              <a:rPr lang="en-US" sz="900" noProof="0" dirty="0">
                <a:solidFill>
                  <a:schemeClr val="tx1"/>
                </a:solidFill>
                <a:latin typeface="Calibri" panose="020F0502020204030204" pitchFamily="34" charset="0"/>
                <a:cs typeface="Calibri" panose="020F0502020204030204" pitchFamily="34" charset="0"/>
              </a:rPr>
              <a:t>Member firms and DTTL: Insert appropriate copyright</a:t>
            </a:r>
            <a:br>
              <a:rPr lang="en-US" sz="900" noProof="0" dirty="0">
                <a:solidFill>
                  <a:schemeClr val="tx1"/>
                </a:solidFill>
                <a:latin typeface="Calibri" panose="020F0502020204030204" pitchFamily="34" charset="0"/>
                <a:cs typeface="Calibri" panose="020F0502020204030204" pitchFamily="34" charset="0"/>
              </a:rPr>
            </a:br>
            <a:r>
              <a:rPr lang="en-US" sz="900" noProof="0" dirty="0">
                <a:solidFill>
                  <a:schemeClr val="tx1"/>
                </a:solidFill>
                <a:latin typeface="Calibri" panose="020F0502020204030204" pitchFamily="34" charset="0"/>
                <a:cs typeface="Calibri" panose="020F0502020204030204" pitchFamily="34" charset="0"/>
              </a:rPr>
              <a:t>[To edit, click View &gt; Slide Master &gt; Slide Master]</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Calibri" panose="020F0502020204030204" pitchFamily="34" charset="0"/>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86111471"/>
      </p:ext>
    </p:extLst>
  </p:cSld>
  <p:clrMap bg1="lt1" tx1="dk1" bg2="lt2" tx2="dk2" accent1="accent1" accent2="accent2" accent3="accent3" accent4="accent4" accent5="accent5" accent6="accent6" hlink="hlink" folHlink="folHlink"/>
  <p:sldLayoutIdLst>
    <p:sldLayoutId id="2147484939" r:id="rId1"/>
    <p:sldLayoutId id="2147484940" r:id="rId2"/>
    <p:sldLayoutId id="2147484941" r:id="rId3"/>
    <p:sldLayoutId id="2147484942" r:id="rId4"/>
    <p:sldLayoutId id="2147484943" r:id="rId5"/>
    <p:sldLayoutId id="2147484944" r:id="rId6"/>
    <p:sldLayoutId id="2147484945" r:id="rId7"/>
    <p:sldLayoutId id="2147484946" r:id="rId8"/>
    <p:sldLayoutId id="2147484947" r:id="rId9"/>
    <p:sldLayoutId id="2147484948" r:id="rId10"/>
    <p:sldLayoutId id="2147484949" r:id="rId11"/>
    <p:sldLayoutId id="2147484950" r:id="rId12"/>
    <p:sldLayoutId id="2147484951" r:id="rId13"/>
    <p:sldLayoutId id="2147484952" r:id="rId14"/>
    <p:sldLayoutId id="2147485084" r:id="rId15"/>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Tx/>
        <a:buNone/>
        <a:defRPr sz="1300" b="0" kern="1200">
          <a:solidFill>
            <a:schemeClr val="tx1"/>
          </a:solidFill>
          <a:latin typeface="+mn-lt"/>
          <a:ea typeface="+mn-ea"/>
          <a:cs typeface="Calibri Light" panose="020F0302020204030204" pitchFamily="34" charset="0"/>
        </a:defRPr>
      </a:lvl1pPr>
      <a:lvl2pPr marL="139700" indent="-139700" algn="l" defTabSz="914400" rtl="0" eaLnBrk="1" latinLnBrk="0" hangingPunct="1">
        <a:spcBef>
          <a:spcPts val="0"/>
        </a:spcBef>
        <a:spcAft>
          <a:spcPts val="1000"/>
        </a:spcAft>
        <a:buClrTx/>
        <a:buSzPct val="100000"/>
        <a:buFont typeface="Arial" panose="020B0604020202020204" pitchFamily="34" charset="0"/>
        <a:buChar char="•"/>
        <a:defRPr lang="en-US" sz="1300" b="1" kern="1200" dirty="0" smtClean="0">
          <a:solidFill>
            <a:schemeClr val="tx1"/>
          </a:solidFill>
          <a:latin typeface="+mj-lt"/>
          <a:ea typeface="+mn-ea"/>
          <a:cs typeface="Calibri Light" panose="020F0302020204030204" pitchFamily="34" charset="0"/>
        </a:defRPr>
      </a:lvl2pPr>
      <a:lvl3pPr marL="3048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4699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635000" indent="-139700" algn="l" defTabSz="798513" rtl="0" eaLnBrk="1" latinLnBrk="0" hangingPunct="1">
        <a:spcBef>
          <a:spcPts val="0"/>
        </a:spcBef>
        <a:spcAft>
          <a:spcPts val="1000"/>
        </a:spcAft>
        <a:buClrTx/>
        <a:buSzPct val="100000"/>
        <a:buFont typeface="Arial" panose="020B060402020202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0" orient="horz" pos="4081">
          <p15:clr>
            <a:srgbClr val="F26B43"/>
          </p15:clr>
        </p15:guide>
        <p15:guide id="46" orient="horz" pos="4020">
          <p15:clr>
            <a:srgbClr val="F26B43"/>
          </p15:clr>
        </p15:guide>
        <p15:guide id="51" orient="horz" pos="4080">
          <p15:clr>
            <a:srgbClr val="F26B43"/>
          </p15:clr>
        </p15:guide>
        <p15:guide id="52" pos="3840">
          <p15:clr>
            <a:srgbClr val="F26B43"/>
          </p15:clr>
        </p15:guide>
        <p15:guide id="53" pos="3912">
          <p15:clr>
            <a:srgbClr val="F26B43"/>
          </p15:clr>
        </p15:guide>
        <p15:guide id="54" pos="3768">
          <p15:clr>
            <a:srgbClr val="F26B43"/>
          </p15:clr>
        </p15:guide>
        <p15:guide id="55" pos="4968">
          <p15:clr>
            <a:srgbClr val="F26B43"/>
          </p15:clr>
        </p15:guide>
        <p15:guide id="56" pos="5088">
          <p15:clr>
            <a:srgbClr val="F26B43"/>
          </p15:clr>
        </p15:guide>
        <p15:guide id="57" pos="6168">
          <p15:clr>
            <a:srgbClr val="F26B43"/>
          </p15:clr>
        </p15:guide>
        <p15:guide id="58" pos="6288">
          <p15:clr>
            <a:srgbClr val="F26B43"/>
          </p15:clr>
        </p15:guide>
        <p15:guide id="59" pos="2712">
          <p15:clr>
            <a:srgbClr val="F26B43"/>
          </p15:clr>
        </p15:guide>
        <p15:guide id="60" pos="2592">
          <p15:clr>
            <a:srgbClr val="F26B43"/>
          </p15:clr>
        </p15:guide>
        <p15:guide id="61" pos="1512">
          <p15:clr>
            <a:srgbClr val="F26B43"/>
          </p15:clr>
        </p15:guide>
        <p15:guide id="62" pos="1392">
          <p15:clr>
            <a:srgbClr val="F26B43"/>
          </p15:clr>
        </p15:guide>
        <p15:guide id="63" pos="312">
          <p15:clr>
            <a:srgbClr val="F26B43"/>
          </p15:clr>
        </p15:guide>
        <p15:guide id="64" orient="horz" pos="1056">
          <p15:clr>
            <a:srgbClr val="F26B43"/>
          </p15:clr>
        </p15:guide>
        <p15:guide id="65" orient="horz" pos="2232">
          <p15:clr>
            <a:srgbClr val="F26B43"/>
          </p15:clr>
        </p15:guide>
        <p15:guide id="66" orient="horz" pos="1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ysClr val="windowText" lastClr="000000"/>
                </a:solidFill>
                <a:latin typeface="+mj-lt"/>
                <a:ea typeface="+mn-ea"/>
                <a:cs typeface="+mn-cs"/>
              </a:rPr>
              <a:t>Actualización y Aspectos Relevantes de Comercio Exterior</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8"/>
            </p:custDataLst>
            <p:extLst>
              <p:ext uri="{D42A27DB-BD31-4B8C-83A1-F6EECF244321}">
                <p14:modId xmlns:p14="http://schemas.microsoft.com/office/powerpoint/2010/main" val="4112727328"/>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9" imgW="270" imgH="270" progId="TCLayout.ActiveDocument.1">
                  <p:embed/>
                </p:oleObj>
              </mc:Choice>
              <mc:Fallback>
                <p:oleObj name="think-cell Slide" r:id="rId69" imgW="270" imgH="270" progId="TCLayout.ActiveDocument.1">
                  <p:embed/>
                  <p:pic>
                    <p:nvPicPr>
                      <p:cNvPr id="4" name="Object 3" hidden="1"/>
                      <p:cNvPicPr/>
                      <p:nvPr/>
                    </p:nvPicPr>
                    <p:blipFill>
                      <a:blip r:embed="rId70"/>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2622452998"/>
      </p:ext>
    </p:extLst>
  </p:cSld>
  <p:clrMap bg1="lt1" tx1="dk1" bg2="lt2" tx2="dk2" accent1="accent1" accent2="accent2" accent3="accent3" accent4="accent4" accent5="accent5" accent6="accent6" hlink="hlink" folHlink="folHlink"/>
  <p:sldLayoutIdLst>
    <p:sldLayoutId id="2147484954" r:id="rId1"/>
    <p:sldLayoutId id="2147484955" r:id="rId2"/>
    <p:sldLayoutId id="2147484956" r:id="rId3"/>
    <p:sldLayoutId id="2147484957" r:id="rId4"/>
    <p:sldLayoutId id="2147484958" r:id="rId5"/>
    <p:sldLayoutId id="2147484959" r:id="rId6"/>
    <p:sldLayoutId id="2147484960" r:id="rId7"/>
    <p:sldLayoutId id="2147484961" r:id="rId8"/>
    <p:sldLayoutId id="2147484962" r:id="rId9"/>
    <p:sldLayoutId id="2147484963" r:id="rId10"/>
    <p:sldLayoutId id="2147484964" r:id="rId11"/>
    <p:sldLayoutId id="2147484965" r:id="rId12"/>
    <p:sldLayoutId id="2147484966" r:id="rId13"/>
    <p:sldLayoutId id="2147484967" r:id="rId14"/>
    <p:sldLayoutId id="2147484968" r:id="rId15"/>
    <p:sldLayoutId id="2147484969" r:id="rId16"/>
    <p:sldLayoutId id="2147484970" r:id="rId17"/>
    <p:sldLayoutId id="2147484971" r:id="rId18"/>
    <p:sldLayoutId id="2147484972" r:id="rId19"/>
    <p:sldLayoutId id="2147484973" r:id="rId20"/>
    <p:sldLayoutId id="2147484974" r:id="rId21"/>
    <p:sldLayoutId id="2147484975" r:id="rId22"/>
    <p:sldLayoutId id="2147484976" r:id="rId23"/>
    <p:sldLayoutId id="2147484977" r:id="rId24"/>
    <p:sldLayoutId id="2147484978" r:id="rId25"/>
    <p:sldLayoutId id="2147484979" r:id="rId26"/>
    <p:sldLayoutId id="2147484980" r:id="rId27"/>
    <p:sldLayoutId id="2147484981" r:id="rId28"/>
    <p:sldLayoutId id="2147484982" r:id="rId29"/>
    <p:sldLayoutId id="2147484983" r:id="rId30"/>
    <p:sldLayoutId id="2147484984" r:id="rId31"/>
    <p:sldLayoutId id="2147484985" r:id="rId32"/>
    <p:sldLayoutId id="2147484986" r:id="rId33"/>
    <p:sldLayoutId id="2147484987" r:id="rId34"/>
    <p:sldLayoutId id="2147484988" r:id="rId35"/>
    <p:sldLayoutId id="2147484989" r:id="rId36"/>
    <p:sldLayoutId id="2147484990" r:id="rId37"/>
    <p:sldLayoutId id="2147484991" r:id="rId38"/>
    <p:sldLayoutId id="2147484992" r:id="rId39"/>
    <p:sldLayoutId id="2147484993" r:id="rId40"/>
    <p:sldLayoutId id="2147484994" r:id="rId41"/>
    <p:sldLayoutId id="2147484995" r:id="rId42"/>
    <p:sldLayoutId id="2147484996" r:id="rId43"/>
    <p:sldLayoutId id="2147484997" r:id="rId44"/>
    <p:sldLayoutId id="2147484998" r:id="rId45"/>
    <p:sldLayoutId id="2147484999" r:id="rId46"/>
    <p:sldLayoutId id="2147485000" r:id="rId47"/>
    <p:sldLayoutId id="2147485001" r:id="rId48"/>
    <p:sldLayoutId id="2147485002" r:id="rId49"/>
    <p:sldLayoutId id="2147485003" r:id="rId50"/>
    <p:sldLayoutId id="2147485004" r:id="rId51"/>
    <p:sldLayoutId id="2147485005" r:id="rId52"/>
    <p:sldLayoutId id="2147485006" r:id="rId53"/>
    <p:sldLayoutId id="2147485007" r:id="rId54"/>
    <p:sldLayoutId id="2147485008" r:id="rId55"/>
    <p:sldLayoutId id="2147485009" r:id="rId56"/>
    <p:sldLayoutId id="2147485010" r:id="rId57"/>
    <p:sldLayoutId id="2147485011" r:id="rId58"/>
    <p:sldLayoutId id="2147485012" r:id="rId59"/>
    <p:sldLayoutId id="2147485013" r:id="rId60"/>
    <p:sldLayoutId id="2147485014" r:id="rId61"/>
    <p:sldLayoutId id="2147485015" r:id="rId62"/>
    <p:sldLayoutId id="2147485016" r:id="rId63"/>
    <p:sldLayoutId id="2147485017" r:id="rId64"/>
    <p:sldLayoutId id="2147485018" r:id="rId65"/>
    <p:sldLayoutId id="2147485019" r:id="rId66"/>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guide id="43" orient="horz" pos="28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TextBox 14"/>
          <p:cNvSpPr txBox="1"/>
          <p:nvPr/>
        </p:nvSpPr>
        <p:spPr>
          <a:xfrm>
            <a:off x="6335184" y="6477000"/>
            <a:ext cx="4896560" cy="138499"/>
          </a:xfrm>
          <a:prstGeom prst="rect">
            <a:avLst/>
          </a:prstGeom>
          <a:noFill/>
        </p:spPr>
        <p:txBody>
          <a:bodyPr wrap="square" lIns="0" tIns="0" rIns="0" bIns="0" rtlCol="0">
            <a:spAutoFit/>
          </a:bodyPr>
          <a:lstStyle/>
          <a:p>
            <a:pPr marL="0" indent="0" algn="r" defTabSz="1219170" rtl="0" eaLnBrk="1" latinLnBrk="0" hangingPunct="1">
              <a:spcBef>
                <a:spcPts val="800"/>
              </a:spcBef>
              <a:buSzPct val="100000"/>
              <a:buFont typeface="Arial"/>
              <a:buNone/>
            </a:pPr>
            <a:r>
              <a:rPr lang="es-MX" sz="900" kern="1200" dirty="0">
                <a:solidFill>
                  <a:sysClr val="windowText" lastClr="000000"/>
                </a:solidFill>
                <a:latin typeface="+mj-lt"/>
                <a:ea typeface="+mn-ea"/>
                <a:cs typeface="+mn-cs"/>
              </a:rPr>
              <a:t>Programa de capacitación PROCAF 2020</a:t>
            </a:r>
            <a:endParaRPr lang="en-US" sz="900" kern="1200" noProof="0" dirty="0">
              <a:solidFill>
                <a:sysClr val="windowText" lastClr="000000"/>
              </a:solidFill>
              <a:latin typeface="+mj-lt"/>
              <a:ea typeface="+mn-ea"/>
              <a:cs typeface="+mn-cs"/>
            </a:endParaRPr>
          </a:p>
        </p:txBody>
      </p:sp>
      <p:graphicFrame>
        <p:nvGraphicFramePr>
          <p:cNvPr id="4" name="Object 3" hidden="1"/>
          <p:cNvGraphicFramePr>
            <a:graphicFrameLocks noChangeAspect="1"/>
          </p:cNvGraphicFramePr>
          <p:nvPr>
            <p:custDataLst>
              <p:tags r:id="rId65"/>
            </p:custDataLst>
            <p:extLst>
              <p:ext uri="{D42A27DB-BD31-4B8C-83A1-F6EECF244321}">
                <p14:modId xmlns:p14="http://schemas.microsoft.com/office/powerpoint/2010/main" val="1821335253"/>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66" imgW="270" imgH="270" progId="TCLayout.ActiveDocument.1">
                  <p:embed/>
                </p:oleObj>
              </mc:Choice>
              <mc:Fallback>
                <p:oleObj name="think-cell Slide" r:id="rId66" imgW="270" imgH="270" progId="TCLayout.ActiveDocument.1">
                  <p:embed/>
                  <p:pic>
                    <p:nvPicPr>
                      <p:cNvPr id="4" name="Object 3" hidden="1"/>
                      <p:cNvPicPr/>
                      <p:nvPr/>
                    </p:nvPicPr>
                    <p:blipFill>
                      <a:blip r:embed="rId67"/>
                      <a:stretch>
                        <a:fillRect/>
                      </a:stretch>
                    </p:blipFill>
                    <p:spPr>
                      <a:xfrm>
                        <a:off x="2118" y="1589"/>
                        <a:ext cx="2116" cy="1587"/>
                      </a:xfrm>
                      <a:prstGeom prst="rect">
                        <a:avLst/>
                      </a:prstGeom>
                    </p:spPr>
                  </p:pic>
                </p:oleObj>
              </mc:Fallback>
            </mc:AlternateContent>
          </a:graphicData>
        </a:graphic>
      </p:graphicFrame>
      <p:sp>
        <p:nvSpPr>
          <p:cNvPr id="2" name="Title Placeholder 1"/>
          <p:cNvSpPr>
            <a:spLocks noGrp="1"/>
          </p:cNvSpPr>
          <p:nvPr>
            <p:ph type="title"/>
          </p:nvPr>
        </p:nvSpPr>
        <p:spPr bwMode="gray">
          <a:xfrm>
            <a:off x="501651" y="317501"/>
            <a:ext cx="11188700" cy="309820"/>
          </a:xfrm>
          <a:prstGeom prst="rect">
            <a:avLst/>
          </a:prstGeom>
        </p:spPr>
        <p:txBody>
          <a:bodyPr vert="horz" lIns="0" tIns="0" rIns="0" bIns="0" rtlCol="0" anchor="t" anchorCtr="0">
            <a:noAutofit/>
          </a:bodyPr>
          <a:lstStyle/>
          <a:p>
            <a:r>
              <a:rPr lang="en-US" noProof="0"/>
              <a:t>Click to edit Master title style</a:t>
            </a:r>
            <a:endParaRPr lang="en-US" noProof="0" dirty="0"/>
          </a:p>
        </p:txBody>
      </p:sp>
      <p:sp>
        <p:nvSpPr>
          <p:cNvPr id="18" name="TextBox 17"/>
          <p:cNvSpPr txBox="1"/>
          <p:nvPr/>
        </p:nvSpPr>
        <p:spPr>
          <a:xfrm>
            <a:off x="501649" y="6477001"/>
            <a:ext cx="5355168" cy="138499"/>
          </a:xfrm>
          <a:prstGeom prst="rect">
            <a:avLst/>
          </a:prstGeom>
          <a:noFill/>
        </p:spPr>
        <p:txBody>
          <a:bodyPr wrap="square" lIns="0" tIns="0" rIns="0" bIns="0" rtlCol="0">
            <a:spAutoFit/>
          </a:bodyPr>
          <a:lstStyle/>
          <a:p>
            <a:pPr marL="0" indent="0">
              <a:spcBef>
                <a:spcPts val="600"/>
              </a:spcBef>
              <a:buSzPct val="100000"/>
              <a:buFont typeface="Arial"/>
              <a:buNone/>
            </a:pPr>
            <a:r>
              <a:rPr lang="es-MX" sz="900" noProof="0" dirty="0">
                <a:solidFill>
                  <a:schemeClr val="tx1"/>
                </a:solidFill>
                <a:latin typeface="+mj-lt"/>
                <a:cs typeface="Calibri" panose="020F0502020204030204" pitchFamily="34" charset="0"/>
              </a:rPr>
              <a:t>© 2020 </a:t>
            </a:r>
            <a:r>
              <a:rPr lang="es-MX" sz="900" noProof="0" dirty="0" err="1">
                <a:solidFill>
                  <a:schemeClr val="tx1"/>
                </a:solidFill>
                <a:latin typeface="+mj-lt"/>
                <a:cs typeface="Calibri" panose="020F0502020204030204" pitchFamily="34" charset="0"/>
              </a:rPr>
              <a:t>Deloitte</a:t>
            </a:r>
            <a:r>
              <a:rPr lang="es-MX" sz="900" noProof="0" dirty="0">
                <a:solidFill>
                  <a:schemeClr val="tx1"/>
                </a:solidFill>
                <a:latin typeface="+mj-lt"/>
                <a:cs typeface="Calibri" panose="020F0502020204030204" pitchFamily="34" charset="0"/>
              </a:rPr>
              <a:t> Impuestos y Servicios Legales, S.C.</a:t>
            </a:r>
          </a:p>
        </p:txBody>
      </p:sp>
      <p:sp>
        <p:nvSpPr>
          <p:cNvPr id="19" name="Text Placeholder 18"/>
          <p:cNvSpPr>
            <a:spLocks noGrp="1"/>
          </p:cNvSpPr>
          <p:nvPr>
            <p:ph type="body" idx="1"/>
          </p:nvPr>
        </p:nvSpPr>
        <p:spPr>
          <a:xfrm>
            <a:off x="501650" y="1665289"/>
            <a:ext cx="11188700" cy="4716462"/>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3" name="TextBox 2"/>
          <p:cNvSpPr txBox="1"/>
          <p:nvPr/>
        </p:nvSpPr>
        <p:spPr>
          <a:xfrm>
            <a:off x="11382377" y="6477001"/>
            <a:ext cx="307975" cy="138499"/>
          </a:xfrm>
          <a:prstGeom prst="rect">
            <a:avLst/>
          </a:prstGeom>
          <a:noFill/>
        </p:spPr>
        <p:txBody>
          <a:bodyPr wrap="square" lIns="0" tIns="0" rIns="0" bIns="0" rtlCol="0">
            <a:spAutoFit/>
          </a:bodyPr>
          <a:lstStyle/>
          <a:p>
            <a:pPr marL="0" indent="0" algn="r">
              <a:spcBef>
                <a:spcPts val="600"/>
              </a:spcBef>
              <a:buSzPct val="100000"/>
              <a:buFont typeface="Arial"/>
              <a:buNone/>
            </a:pPr>
            <a:fld id="{C58DF478-B544-4ED8-9ED4-6A2648E2D233}" type="slidenum">
              <a:rPr lang="en-US" sz="900" noProof="0" smtClean="0">
                <a:solidFill>
                  <a:schemeClr val="tx1"/>
                </a:solidFill>
                <a:latin typeface="+mj-lt"/>
                <a:cs typeface="Calibri" panose="020F0502020204030204" pitchFamily="34" charset="0"/>
              </a:rPr>
              <a:pPr marL="0" indent="0" algn="r">
                <a:spcBef>
                  <a:spcPts val="600"/>
                </a:spcBef>
                <a:buSzPct val="100000"/>
                <a:buFont typeface="Arial"/>
                <a:buNone/>
              </a:pPr>
              <a:t>‹Nº›</a:t>
            </a:fld>
            <a:endParaRPr lang="en-US" sz="900" noProof="0" dirty="0">
              <a:solidFill>
                <a:schemeClr val="tx1"/>
              </a:solidFill>
              <a:latin typeface="+mj-lt"/>
              <a:cs typeface="Calibri" panose="020F0502020204030204" pitchFamily="34" charset="0"/>
            </a:endParaRPr>
          </a:p>
        </p:txBody>
      </p:sp>
    </p:spTree>
    <p:extLst>
      <p:ext uri="{BB962C8B-B14F-4D97-AF65-F5344CB8AC3E}">
        <p14:creationId xmlns:p14="http://schemas.microsoft.com/office/powerpoint/2010/main" val="1640942295"/>
      </p:ext>
    </p:extLst>
  </p:cSld>
  <p:clrMap bg1="lt1" tx1="dk1" bg2="lt2" tx2="dk2" accent1="accent1" accent2="accent2" accent3="accent3" accent4="accent4" accent5="accent5" accent6="accent6" hlink="hlink" folHlink="folHlink"/>
  <p:sldLayoutIdLst>
    <p:sldLayoutId id="2147485021" r:id="rId1"/>
    <p:sldLayoutId id="2147485022" r:id="rId2"/>
    <p:sldLayoutId id="2147485023" r:id="rId3"/>
    <p:sldLayoutId id="2147485024" r:id="rId4"/>
    <p:sldLayoutId id="2147485025" r:id="rId5"/>
    <p:sldLayoutId id="2147485026" r:id="rId6"/>
    <p:sldLayoutId id="2147485027" r:id="rId7"/>
    <p:sldLayoutId id="2147485028" r:id="rId8"/>
    <p:sldLayoutId id="2147485029" r:id="rId9"/>
    <p:sldLayoutId id="2147485030" r:id="rId10"/>
    <p:sldLayoutId id="2147485031" r:id="rId11"/>
    <p:sldLayoutId id="2147485032" r:id="rId12"/>
    <p:sldLayoutId id="2147485033" r:id="rId13"/>
    <p:sldLayoutId id="2147485034" r:id="rId14"/>
    <p:sldLayoutId id="2147485035" r:id="rId15"/>
    <p:sldLayoutId id="2147485036" r:id="rId16"/>
    <p:sldLayoutId id="2147485037" r:id="rId17"/>
    <p:sldLayoutId id="2147485038" r:id="rId18"/>
    <p:sldLayoutId id="2147485039" r:id="rId19"/>
    <p:sldLayoutId id="2147485040" r:id="rId20"/>
    <p:sldLayoutId id="2147485041" r:id="rId21"/>
    <p:sldLayoutId id="2147485042" r:id="rId22"/>
    <p:sldLayoutId id="2147485043" r:id="rId23"/>
    <p:sldLayoutId id="2147485044" r:id="rId24"/>
    <p:sldLayoutId id="2147485045" r:id="rId25"/>
    <p:sldLayoutId id="2147485046" r:id="rId26"/>
    <p:sldLayoutId id="2147485047" r:id="rId27"/>
    <p:sldLayoutId id="2147485048" r:id="rId28"/>
    <p:sldLayoutId id="2147485049" r:id="rId29"/>
    <p:sldLayoutId id="2147485050" r:id="rId30"/>
    <p:sldLayoutId id="2147485051" r:id="rId31"/>
    <p:sldLayoutId id="2147485052" r:id="rId32"/>
    <p:sldLayoutId id="2147485053" r:id="rId33"/>
    <p:sldLayoutId id="2147485054" r:id="rId34"/>
    <p:sldLayoutId id="2147485055" r:id="rId35"/>
    <p:sldLayoutId id="2147485056" r:id="rId36"/>
    <p:sldLayoutId id="2147485057" r:id="rId37"/>
    <p:sldLayoutId id="2147485058" r:id="rId38"/>
    <p:sldLayoutId id="2147485059" r:id="rId39"/>
    <p:sldLayoutId id="2147485060" r:id="rId40"/>
    <p:sldLayoutId id="2147485061" r:id="rId41"/>
    <p:sldLayoutId id="2147485062" r:id="rId42"/>
    <p:sldLayoutId id="2147485063" r:id="rId43"/>
    <p:sldLayoutId id="2147485064" r:id="rId44"/>
    <p:sldLayoutId id="2147485065" r:id="rId45"/>
    <p:sldLayoutId id="2147485066" r:id="rId46"/>
    <p:sldLayoutId id="2147485067" r:id="rId47"/>
    <p:sldLayoutId id="2147485068" r:id="rId48"/>
    <p:sldLayoutId id="2147485069" r:id="rId49"/>
    <p:sldLayoutId id="2147485070" r:id="rId50"/>
    <p:sldLayoutId id="2147485071" r:id="rId51"/>
    <p:sldLayoutId id="2147485072" r:id="rId52"/>
    <p:sldLayoutId id="2147485073" r:id="rId53"/>
    <p:sldLayoutId id="2147485074" r:id="rId54"/>
    <p:sldLayoutId id="2147485075" r:id="rId55"/>
    <p:sldLayoutId id="2147485076" r:id="rId56"/>
    <p:sldLayoutId id="2147485077" r:id="rId57"/>
    <p:sldLayoutId id="2147485078" r:id="rId58"/>
    <p:sldLayoutId id="2147485079" r:id="rId59"/>
    <p:sldLayoutId id="2147485080" r:id="rId60"/>
    <p:sldLayoutId id="2147485081" r:id="rId61"/>
    <p:sldLayoutId id="2147485082" r:id="rId62"/>
    <p:sldLayoutId id="2147485083" r:id="rId63"/>
  </p:sldLayoutIdLst>
  <p:transition>
    <p:fade/>
  </p:transition>
  <p:hf hdr="0" dt="0"/>
  <p:txStyles>
    <p:title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p:titleStyle>
    <p:body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34">
          <p15:clr>
            <a:srgbClr val="F26B43"/>
          </p15:clr>
        </p15:guide>
        <p15:guide id="3" orient="horz" pos="4020">
          <p15:clr>
            <a:srgbClr val="F26B43"/>
          </p15:clr>
        </p15:guide>
        <p15:guide id="4" pos="237">
          <p15:clr>
            <a:srgbClr val="F26B43"/>
          </p15:clr>
        </p15:guide>
        <p15:guide id="5" pos="5523">
          <p15:clr>
            <a:srgbClr val="F26B43"/>
          </p15:clr>
        </p15:guide>
        <p15:guide id="7" orient="horz" pos="200">
          <p15:clr>
            <a:srgbClr val="F26B43"/>
          </p15:clr>
        </p15:guide>
        <p15:guide id="8" orient="horz" pos="4080">
          <p15:clr>
            <a:srgbClr val="F26B43"/>
          </p15:clr>
        </p15:guide>
        <p15:guide id="10" pos="3721">
          <p15:clr>
            <a:srgbClr val="F26B43"/>
          </p15:clr>
        </p15:guide>
        <p15:guide id="11" orient="horz" pos="236">
          <p15:clr>
            <a:srgbClr val="F26B43"/>
          </p15:clr>
        </p15:guide>
        <p15:guide id="12" pos="1022">
          <p15:clr>
            <a:srgbClr val="F26B43"/>
          </p15:clr>
        </p15:guide>
        <p15:guide id="13" pos="1137">
          <p15:clr>
            <a:srgbClr val="F26B43"/>
          </p15:clr>
        </p15:guide>
        <p15:guide id="14" pos="1920">
          <p15:clr>
            <a:srgbClr val="F26B43"/>
          </p15:clr>
        </p15:guide>
        <p15:guide id="15" pos="2033">
          <p15:clr>
            <a:srgbClr val="F26B43"/>
          </p15:clr>
        </p15:guide>
        <p15:guide id="16" pos="4620">
          <p15:clr>
            <a:srgbClr val="F26B43"/>
          </p15:clr>
        </p15:guide>
        <p15:guide id="17" pos="2823">
          <p15:clr>
            <a:srgbClr val="F26B43"/>
          </p15:clr>
        </p15:guide>
        <p15:guide id="18" pos="2937">
          <p15:clr>
            <a:srgbClr val="F26B43"/>
          </p15:clr>
        </p15:guide>
        <p15:guide id="19" pos="2880">
          <p15:clr>
            <a:srgbClr val="F26B43"/>
          </p15:clr>
        </p15:guide>
        <p15:guide id="20" pos="4734">
          <p15:clr>
            <a:srgbClr val="F26B43"/>
          </p15:clr>
        </p15:guide>
        <p15:guide id="22" orient="horz" pos="640">
          <p15:clr>
            <a:srgbClr val="F26B43"/>
          </p15:clr>
        </p15:guide>
        <p15:guide id="23" pos="5098">
          <p15:clr>
            <a:srgbClr val="F26B43"/>
          </p15:clr>
        </p15:guide>
        <p15:guide id="24" orient="horz" pos="2160">
          <p15:clr>
            <a:srgbClr val="F26B43"/>
          </p15:clr>
        </p15:guide>
        <p15:guide id="25" orient="horz" pos="3968">
          <p15:clr>
            <a:srgbClr val="F26B43"/>
          </p15:clr>
        </p15:guide>
        <p15:guide id="26" pos="296">
          <p15:clr>
            <a:srgbClr val="F26B43"/>
          </p15:clr>
        </p15:guide>
        <p15:guide id="27" pos="7384">
          <p15:clr>
            <a:srgbClr val="F26B43"/>
          </p15:clr>
        </p15:guide>
        <p15:guide id="28" orient="horz" pos="1071">
          <p15:clr>
            <a:srgbClr val="F26B43"/>
          </p15:clr>
        </p15:guide>
        <p15:guide id="29" orient="horz" pos="245">
          <p15:clr>
            <a:srgbClr val="F26B43"/>
          </p15:clr>
        </p15:guide>
        <p15:guide id="30" orient="horz" pos="4081">
          <p15:clr>
            <a:srgbClr val="F26B43"/>
          </p15:clr>
        </p15:guide>
        <p15:guide id="31" pos="4986">
          <p15:clr>
            <a:srgbClr val="F26B43"/>
          </p15:clr>
        </p15:guide>
        <p15:guide id="32" pos="1382">
          <p15:clr>
            <a:srgbClr val="F26B43"/>
          </p15:clr>
        </p15:guide>
        <p15:guide id="33" pos="1496">
          <p15:clr>
            <a:srgbClr val="F26B43"/>
          </p15:clr>
        </p15:guide>
        <p15:guide id="34" pos="2581">
          <p15:clr>
            <a:srgbClr val="F26B43"/>
          </p15:clr>
        </p15:guide>
        <p15:guide id="35" pos="2695">
          <p15:clr>
            <a:srgbClr val="F26B43"/>
          </p15:clr>
        </p15:guide>
        <p15:guide id="36" pos="6185">
          <p15:clr>
            <a:srgbClr val="F26B43"/>
          </p15:clr>
        </p15:guide>
        <p15:guide id="37" pos="3783">
          <p15:clr>
            <a:srgbClr val="F26B43"/>
          </p15:clr>
        </p15:guide>
        <p15:guide id="38" pos="3896">
          <p15:clr>
            <a:srgbClr val="F26B43"/>
          </p15:clr>
        </p15:guide>
        <p15:guide id="39" pos="3840">
          <p15:clr>
            <a:srgbClr val="F26B43"/>
          </p15:clr>
        </p15:guide>
        <p15:guide id="40" pos="6299">
          <p15:clr>
            <a:srgbClr val="F26B43"/>
          </p15:clr>
        </p15:guide>
        <p15:guide id="41" orient="horz" pos="1049">
          <p15:clr>
            <a:srgbClr val="F26B43"/>
          </p15:clr>
        </p15:guide>
        <p15:guide id="42" orient="horz" pos="641">
          <p15:clr>
            <a:srgbClr val="F26B43"/>
          </p15:clr>
        </p15:guide>
        <p15:guide id="43" orient="horz" pos="28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63.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8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16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39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95.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395.xml"/></Relationships>
</file>

<file path=ppt/slides/_rels/slide1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1.xml"/><Relationship Id="rId1" Type="http://schemas.openxmlformats.org/officeDocument/2006/relationships/slideLayout" Target="../slideLayouts/slideLayout395.xml"/><Relationship Id="rId6" Type="http://schemas.openxmlformats.org/officeDocument/2006/relationships/hyperlink" Target="http://databaseconsulting.mx/Bases/tigie2017.nsf/d58945443a3d19d886256bab00510b2e/2388224678e06464862585f400769bdd?OpenDocument" TargetMode="External"/><Relationship Id="rId5" Type="http://schemas.openxmlformats.org/officeDocument/2006/relationships/hyperlink" Target="http://databaseconsulting.mx/Bases/tigie2017.nsf/d58945443a3d19d886256bab00510b2e/c40eb3c57c803671862585f40075ce49?OpenDocument" TargetMode="External"/><Relationship Id="rId4" Type="http://schemas.openxmlformats.org/officeDocument/2006/relationships/hyperlink" Target="http://databaseconsulting.mx/Bases/tigie2017.nsf/d58945443a3d19d886256bab00510b2e/8581c8ada87a70cc862585f4007590fb?OpenDocument"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2.xml"/><Relationship Id="rId1" Type="http://schemas.openxmlformats.org/officeDocument/2006/relationships/slideLayout" Target="../slideLayouts/slideLayout39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395.xml"/></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395.xml"/></Relationships>
</file>

<file path=ppt/slides/_rels/slide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39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9.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16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9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5.xml"/></Relationships>
</file>

<file path=ppt/slides/_rels/slide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2.xml"/><Relationship Id="rId1" Type="http://schemas.openxmlformats.org/officeDocument/2006/relationships/slideLayout" Target="../slideLayouts/slideLayout39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5.xml"/></Relationships>
</file>

<file path=ppt/slides/_rels/slide3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4.xml"/><Relationship Id="rId1" Type="http://schemas.openxmlformats.org/officeDocument/2006/relationships/slideLayout" Target="../slideLayouts/slideLayout16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5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52.xml"/></Relationships>
</file>

<file path=ppt/slides/_rels/slide39.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7.xml"/><Relationship Id="rId1" Type="http://schemas.openxmlformats.org/officeDocument/2006/relationships/slideLayout" Target="../slideLayouts/slideLayout35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152.xml"/><Relationship Id="rId4" Type="http://schemas.openxmlformats.org/officeDocument/2006/relationships/image" Target="../media/image7.jpe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5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5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15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52.xml"/></Relationships>
</file>

<file path=ppt/slides/_rels/slide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52.xml"/></Relationships>
</file>

<file path=ppt/slides/_rels/slide52.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1.xml"/><Relationship Id="rId1" Type="http://schemas.openxmlformats.org/officeDocument/2006/relationships/slideLayout" Target="../slideLayouts/slideLayout315.xml"/></Relationships>
</file>

<file path=ppt/slides/_rels/slide5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54.xml"/><Relationship Id="rId4" Type="http://schemas.openxmlformats.org/officeDocument/2006/relationships/hyperlink" Target="mailto:cmontanohernandez@deloittemx.com" TargetMode="External"/></Relationships>
</file>

<file path=ppt/slides/_rels/slide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xml"/><Relationship Id="rId1" Type="http://schemas.openxmlformats.org/officeDocument/2006/relationships/slideLayout" Target="../slideLayouts/slideLayout152.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43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2">
            <a:extLst>
              <a:ext uri="{FF2B5EF4-FFF2-40B4-BE49-F238E27FC236}">
                <a16:creationId xmlns:a16="http://schemas.microsoft.com/office/drawing/2014/main" id="{DE5B9CEA-5E73-4E22-8C75-E8D43059FFC7}"/>
              </a:ext>
            </a:extLst>
          </p:cNvPr>
          <p:cNvSpPr>
            <a:spLocks noGrp="1"/>
          </p:cNvSpPr>
          <p:nvPr>
            <p:ph type="ctrTitle"/>
          </p:nvPr>
        </p:nvSpPr>
        <p:spPr>
          <a:xfrm>
            <a:off x="434912" y="6301379"/>
            <a:ext cx="6977742" cy="485433"/>
          </a:xfrm>
        </p:spPr>
        <p:txBody>
          <a:bodyPr/>
          <a:lstStyle/>
          <a:p>
            <a:r>
              <a:rPr lang="es-MX" sz="2400" b="1" dirty="0"/>
              <a:t>Actualidades Aduaneras para Compañías Mineras</a:t>
            </a:r>
            <a:endParaRPr lang="en-US" sz="2400" b="1" dirty="0"/>
          </a:p>
        </p:txBody>
      </p:sp>
      <p:sp>
        <p:nvSpPr>
          <p:cNvPr id="8" name="Text Placeholder 14">
            <a:extLst>
              <a:ext uri="{FF2B5EF4-FFF2-40B4-BE49-F238E27FC236}">
                <a16:creationId xmlns:a16="http://schemas.microsoft.com/office/drawing/2014/main" id="{E22672E0-7693-4B5C-8331-DE3495FB6BB0}"/>
              </a:ext>
            </a:extLst>
          </p:cNvPr>
          <p:cNvSpPr>
            <a:spLocks noGrp="1"/>
          </p:cNvSpPr>
          <p:nvPr>
            <p:ph type="body" sz="quarter" idx="10"/>
          </p:nvPr>
        </p:nvSpPr>
        <p:spPr>
          <a:xfrm>
            <a:off x="434912" y="6595502"/>
            <a:ext cx="4446269" cy="273050"/>
          </a:xfrm>
        </p:spPr>
        <p:txBody>
          <a:bodyPr/>
          <a:lstStyle/>
          <a:p>
            <a:r>
              <a:rPr lang="es-ES_tradnl" dirty="0"/>
              <a:t>Noviembre, 2022</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50340" y="254880"/>
            <a:ext cx="2462523" cy="1020569"/>
          </a:xfrm>
          <a:prstGeom prst="rect">
            <a:avLst/>
          </a:prstGeom>
        </p:spPr>
      </p:pic>
      <p:pic>
        <p:nvPicPr>
          <p:cNvPr id="4" name="Picture 3" descr="A picture containing yellow, toilet&#10;&#10;Description automatically generated">
            <a:extLst>
              <a:ext uri="{FF2B5EF4-FFF2-40B4-BE49-F238E27FC236}">
                <a16:creationId xmlns:a16="http://schemas.microsoft.com/office/drawing/2014/main" id="{15A37D72-0A52-41A7-AB62-7F3C107417D6}"/>
              </a:ext>
            </a:extLst>
          </p:cNvPr>
          <p:cNvPicPr>
            <a:picLocks noChangeAspect="1"/>
          </p:cNvPicPr>
          <p:nvPr/>
        </p:nvPicPr>
        <p:blipFill>
          <a:blip r:embed="rId4"/>
          <a:stretch>
            <a:fillRect/>
          </a:stretch>
        </p:blipFill>
        <p:spPr>
          <a:xfrm>
            <a:off x="2667000" y="118753"/>
            <a:ext cx="6858000" cy="6858000"/>
          </a:xfrm>
          <a:prstGeom prst="rect">
            <a:avLst/>
          </a:prstGeom>
        </p:spPr>
      </p:pic>
    </p:spTree>
    <p:extLst>
      <p:ext uri="{BB962C8B-B14F-4D97-AF65-F5344CB8AC3E}">
        <p14:creationId xmlns:p14="http://schemas.microsoft.com/office/powerpoint/2010/main" val="1790947043"/>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11295" y="1780096"/>
            <a:ext cx="10570815" cy="4209534"/>
            <a:chOff x="1728597" y="1905241"/>
            <a:chExt cx="8736211" cy="3478954"/>
          </a:xfrm>
        </p:grpSpPr>
        <p:sp>
          <p:nvSpPr>
            <p:cNvPr id="207" name="Arc 206">
              <a:extLst>
                <a:ext uri="{FF2B5EF4-FFF2-40B4-BE49-F238E27FC236}">
                  <a16:creationId xmlns:a16="http://schemas.microsoft.com/office/drawing/2014/main" id="{C5E8A21A-C674-476C-A0E9-41947BB38F18}"/>
                </a:ext>
              </a:extLst>
            </p:cNvPr>
            <p:cNvSpPr/>
            <p:nvPr/>
          </p:nvSpPr>
          <p:spPr>
            <a:xfrm>
              <a:off x="1728597" y="2075065"/>
              <a:ext cx="3066034" cy="3066034"/>
            </a:xfrm>
            <a:prstGeom prst="arc">
              <a:avLst>
                <a:gd name="adj1" fmla="val 16812435"/>
                <a:gd name="adj2" fmla="val 4781030"/>
              </a:avLst>
            </a:prstGeom>
            <a:ln w="25400" cap="rnd">
              <a:solidFill>
                <a:srgbClr val="0070C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08" name="Arc 207">
              <a:extLst>
                <a:ext uri="{FF2B5EF4-FFF2-40B4-BE49-F238E27FC236}">
                  <a16:creationId xmlns:a16="http://schemas.microsoft.com/office/drawing/2014/main" id="{3B27D4D6-F06F-4941-9B1D-99559099373C}"/>
                </a:ext>
              </a:extLst>
            </p:cNvPr>
            <p:cNvSpPr/>
            <p:nvPr/>
          </p:nvSpPr>
          <p:spPr>
            <a:xfrm flipH="1">
              <a:off x="1747660" y="2075065"/>
              <a:ext cx="3066034" cy="3066034"/>
            </a:xfrm>
            <a:prstGeom prst="arc">
              <a:avLst>
                <a:gd name="adj1" fmla="val 16812435"/>
                <a:gd name="adj2" fmla="val 4781841"/>
              </a:avLst>
            </a:prstGeom>
            <a:ln w="25400" cap="rnd">
              <a:solidFill>
                <a:srgbClr val="0070C0"/>
              </a:solidFill>
              <a:prstDash val="sysDot"/>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09" name="Oval 208">
              <a:extLst>
                <a:ext uri="{FF2B5EF4-FFF2-40B4-BE49-F238E27FC236}">
                  <a16:creationId xmlns:a16="http://schemas.microsoft.com/office/drawing/2014/main" id="{0CE2C832-D59F-44DD-BDE0-C7857C106B53}"/>
                </a:ext>
              </a:extLst>
            </p:cNvPr>
            <p:cNvSpPr/>
            <p:nvPr/>
          </p:nvSpPr>
          <p:spPr bwMode="gray">
            <a:xfrm>
              <a:off x="1906878" y="2230169"/>
              <a:ext cx="2755826" cy="2755826"/>
            </a:xfrm>
            <a:prstGeom prst="ellipse">
              <a:avLst/>
            </a:prstGeom>
            <a:solidFill>
              <a:schemeClr val="accent3">
                <a:lumMod val="75000"/>
                <a:alpha val="30000"/>
              </a:schemeClr>
            </a:solidFill>
            <a:ln w="19050" algn="ctr">
              <a:no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10" name="Oval 209">
              <a:extLst>
                <a:ext uri="{FF2B5EF4-FFF2-40B4-BE49-F238E27FC236}">
                  <a16:creationId xmlns:a16="http://schemas.microsoft.com/office/drawing/2014/main" id="{7677C067-F953-407E-A85D-174799984A63}"/>
                </a:ext>
              </a:extLst>
            </p:cNvPr>
            <p:cNvSpPr/>
            <p:nvPr/>
          </p:nvSpPr>
          <p:spPr bwMode="gray">
            <a:xfrm>
              <a:off x="2028030" y="2348493"/>
              <a:ext cx="2505296" cy="2505296"/>
            </a:xfrm>
            <a:prstGeom prst="ellipse">
              <a:avLst/>
            </a:prstGeom>
            <a:solidFill>
              <a:schemeClr val="accent3">
                <a:lumMod val="75000"/>
                <a:alpha val="30000"/>
              </a:schemeClr>
            </a:solidFill>
            <a:ln w="19050" algn="ctr">
              <a:no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11" name="Oval 210">
              <a:extLst>
                <a:ext uri="{FF2B5EF4-FFF2-40B4-BE49-F238E27FC236}">
                  <a16:creationId xmlns:a16="http://schemas.microsoft.com/office/drawing/2014/main" id="{06740C1A-0E95-4951-B5B8-844414A4D899}"/>
                </a:ext>
              </a:extLst>
            </p:cNvPr>
            <p:cNvSpPr/>
            <p:nvPr/>
          </p:nvSpPr>
          <p:spPr bwMode="gray">
            <a:xfrm>
              <a:off x="2146020" y="2446943"/>
              <a:ext cx="2277542" cy="2277542"/>
            </a:xfrm>
            <a:prstGeom prst="ellipse">
              <a:avLst/>
            </a:prstGeom>
            <a:solidFill>
              <a:schemeClr val="accent3">
                <a:lumMod val="75000"/>
                <a:alpha val="30000"/>
              </a:schemeClr>
            </a:solidFill>
            <a:ln w="19050" algn="ctr">
              <a:no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12" name="Oval 211">
              <a:extLst>
                <a:ext uri="{FF2B5EF4-FFF2-40B4-BE49-F238E27FC236}">
                  <a16:creationId xmlns:a16="http://schemas.microsoft.com/office/drawing/2014/main" id="{60C773DD-9BE7-4FD8-ADE8-9249676B4DAC}"/>
                </a:ext>
              </a:extLst>
            </p:cNvPr>
            <p:cNvSpPr/>
            <p:nvPr/>
          </p:nvSpPr>
          <p:spPr bwMode="gray">
            <a:xfrm>
              <a:off x="2249547" y="2572838"/>
              <a:ext cx="2070493" cy="2070493"/>
            </a:xfrm>
            <a:prstGeom prst="ellipse">
              <a:avLst/>
            </a:prstGeom>
            <a:solidFill>
              <a:schemeClr val="tx1">
                <a:alpha val="20000"/>
              </a:schemeClr>
            </a:solidFill>
            <a:ln w="19050" algn="ctr">
              <a:no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grpSp>
          <p:nvGrpSpPr>
            <p:cNvPr id="213" name="Group 212">
              <a:extLst>
                <a:ext uri="{FF2B5EF4-FFF2-40B4-BE49-F238E27FC236}">
                  <a16:creationId xmlns:a16="http://schemas.microsoft.com/office/drawing/2014/main" id="{FD4822F1-D35A-4529-B33C-5058B2AB54C4}"/>
                </a:ext>
              </a:extLst>
            </p:cNvPr>
            <p:cNvGrpSpPr/>
            <p:nvPr/>
          </p:nvGrpSpPr>
          <p:grpSpPr>
            <a:xfrm>
              <a:off x="2673109" y="2628793"/>
              <a:ext cx="1223366" cy="1054625"/>
              <a:chOff x="1669172" y="2745620"/>
              <a:chExt cx="1794269" cy="1546785"/>
            </a:xfrm>
          </p:grpSpPr>
          <p:sp>
            <p:nvSpPr>
              <p:cNvPr id="214" name="Isosceles Triangle 213">
                <a:extLst>
                  <a:ext uri="{FF2B5EF4-FFF2-40B4-BE49-F238E27FC236}">
                    <a16:creationId xmlns:a16="http://schemas.microsoft.com/office/drawing/2014/main" id="{C3A8CFA0-6085-4DD3-A77E-2D5168F1AA48}"/>
                  </a:ext>
                </a:extLst>
              </p:cNvPr>
              <p:cNvSpPr/>
              <p:nvPr/>
            </p:nvSpPr>
            <p:spPr bwMode="gray">
              <a:xfrm>
                <a:off x="1669172" y="2745620"/>
                <a:ext cx="1794269" cy="1546785"/>
              </a:xfrm>
              <a:prstGeom prst="triangle">
                <a:avLst/>
              </a:prstGeom>
              <a:noFill/>
              <a:ln w="25400" algn="ctr">
                <a:solidFill>
                  <a:srgbClr val="E3E48D"/>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grpSp>
            <p:nvGrpSpPr>
              <p:cNvPr id="215" name="Group 214">
                <a:extLst>
                  <a:ext uri="{FF2B5EF4-FFF2-40B4-BE49-F238E27FC236}">
                    <a16:creationId xmlns:a16="http://schemas.microsoft.com/office/drawing/2014/main" id="{507358F6-4FF9-48E9-9ED0-8491AA14F01D}"/>
                  </a:ext>
                </a:extLst>
              </p:cNvPr>
              <p:cNvGrpSpPr/>
              <p:nvPr/>
            </p:nvGrpSpPr>
            <p:grpSpPr>
              <a:xfrm>
                <a:off x="2498918" y="3171435"/>
                <a:ext cx="134776" cy="907081"/>
                <a:chOff x="6005513" y="2095423"/>
                <a:chExt cx="179387" cy="1207325"/>
              </a:xfrm>
            </p:grpSpPr>
            <p:sp>
              <p:nvSpPr>
                <p:cNvPr id="216" name="Trapezoid 215">
                  <a:extLst>
                    <a:ext uri="{FF2B5EF4-FFF2-40B4-BE49-F238E27FC236}">
                      <a16:creationId xmlns:a16="http://schemas.microsoft.com/office/drawing/2014/main" id="{5536512C-43CB-40CD-94B3-085713923BE7}"/>
                    </a:ext>
                  </a:extLst>
                </p:cNvPr>
                <p:cNvSpPr/>
                <p:nvPr/>
              </p:nvSpPr>
              <p:spPr bwMode="gray">
                <a:xfrm flipV="1">
                  <a:off x="6005513" y="2095423"/>
                  <a:ext cx="179387" cy="1007483"/>
                </a:xfrm>
                <a:prstGeom prst="trapezoid">
                  <a:avLst/>
                </a:prstGeom>
                <a:noFill/>
                <a:ln w="25400" algn="ctr">
                  <a:solidFill>
                    <a:srgbClr val="E3E48D"/>
                  </a:solidFill>
                  <a:miter lim="800000"/>
                  <a:headEnd/>
                  <a:tailEnd/>
                </a:ln>
              </p:spPr>
              <p:txBody>
                <a:bodyPr rot="0" spcFirstLastPara="0" vertOverflow="overflow" horzOverflow="overflow" vert="horz" wrap="square" lIns="66675" tIns="66675" rIns="66675" bIns="666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17" name="Rectangle 216">
                  <a:extLst>
                    <a:ext uri="{FF2B5EF4-FFF2-40B4-BE49-F238E27FC236}">
                      <a16:creationId xmlns:a16="http://schemas.microsoft.com/office/drawing/2014/main" id="{B4FFEFF4-0F7D-4EA5-BB18-9E5FFF5774D2}"/>
                    </a:ext>
                  </a:extLst>
                </p:cNvPr>
                <p:cNvSpPr/>
                <p:nvPr/>
              </p:nvSpPr>
              <p:spPr bwMode="gray">
                <a:xfrm>
                  <a:off x="6049961" y="3202734"/>
                  <a:ext cx="90487" cy="100014"/>
                </a:xfrm>
                <a:prstGeom prst="rect">
                  <a:avLst/>
                </a:prstGeom>
                <a:noFill/>
                <a:ln w="25400" algn="ctr">
                  <a:solidFill>
                    <a:srgbClr val="E3E48D"/>
                  </a:solidFill>
                  <a:miter lim="800000"/>
                  <a:headEnd/>
                  <a:tailEnd/>
                </a:ln>
              </p:spPr>
              <p:txBody>
                <a:bodyPr rot="0" spcFirstLastPara="0" vertOverflow="overflow" horzOverflow="overflow" vert="horz" wrap="square" lIns="66675" tIns="66675" rIns="66675" bIns="666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grpSp>
        </p:grpSp>
        <p:sp>
          <p:nvSpPr>
            <p:cNvPr id="218" name="Rectangle 217">
              <a:extLst>
                <a:ext uri="{FF2B5EF4-FFF2-40B4-BE49-F238E27FC236}">
                  <a16:creationId xmlns:a16="http://schemas.microsoft.com/office/drawing/2014/main" id="{6F4B5722-2CDC-4CC6-B138-D8EDB141AE62}"/>
                </a:ext>
              </a:extLst>
            </p:cNvPr>
            <p:cNvSpPr/>
            <p:nvPr/>
          </p:nvSpPr>
          <p:spPr>
            <a:xfrm>
              <a:off x="6217487" y="3184557"/>
              <a:ext cx="3652233" cy="6740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Esquema Integral de Certificación</a:t>
              </a:r>
            </a:p>
            <a:p>
              <a:pPr marL="0" marR="0" lvl="0" indent="0" algn="l" defTabSz="856957" rtl="0" eaLnBrk="1" fontAlgn="auto" latinLnBrk="0" hangingPunct="1">
                <a:lnSpc>
                  <a:spcPct val="100000"/>
                </a:lnSpc>
                <a:spcBef>
                  <a:spcPts val="422"/>
                </a:spcBef>
                <a:spcAft>
                  <a:spcPts val="0"/>
                </a:spcAft>
                <a:buClrTx/>
                <a:buSzPct val="100000"/>
                <a:buFontTx/>
                <a:buNone/>
                <a:tabLst/>
                <a:defRPr/>
              </a:pPr>
              <a:r>
                <a:rPr kumimoji="0" lang="es-MX" sz="105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sym typeface="Gotham Book" charset="0"/>
                </a:rPr>
                <a:t>Requerimientos en relación al Pago de Derechos retroactivo de CIVA (art. 40, inciso m, LFD) – Requiriendo lo mas nuevo 2015.</a:t>
              </a:r>
            </a:p>
          </p:txBody>
        </p:sp>
        <p:sp>
          <p:nvSpPr>
            <p:cNvPr id="219" name="TextBox 218">
              <a:extLst>
                <a:ext uri="{FF2B5EF4-FFF2-40B4-BE49-F238E27FC236}">
                  <a16:creationId xmlns:a16="http://schemas.microsoft.com/office/drawing/2014/main" id="{BB417DA9-D89D-4B3F-A131-0462D93B4E68}"/>
                </a:ext>
              </a:extLst>
            </p:cNvPr>
            <p:cNvSpPr txBox="1"/>
            <p:nvPr/>
          </p:nvSpPr>
          <p:spPr>
            <a:xfrm>
              <a:off x="6208547" y="4645531"/>
              <a:ext cx="4134215" cy="738664"/>
            </a:xfrm>
            <a:prstGeom prst="rect">
              <a:avLst/>
            </a:prstGeom>
          </p:spPr>
          <p:txBody>
            <a:bodyPr wrap="square">
              <a:spAutoFit/>
            </a:bodyPr>
            <a:lstStyle>
              <a:defPPr>
                <a:defRPr lang="en-US"/>
              </a:defPPr>
              <a:lvl1pPr>
                <a:spcAft>
                  <a:spcPts val="225"/>
                </a:spcAft>
                <a:defRPr sz="1050" b="1">
                  <a:solidFill>
                    <a:schemeClr val="accent6">
                      <a:lumMod val="75000"/>
                    </a:schemeClr>
                  </a:solidFill>
                  <a:latin typeface="Verdana" panose="020B0604030504040204" pitchFamily="34" charset="0"/>
                  <a:ea typeface="Verdana" panose="020B0604030504040204" pitchFamily="34" charset="0"/>
                </a:defRPr>
              </a:lvl1pPr>
            </a:lstStyle>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Beneficios aplicables en 2019 para CIVA fueron derogados y actualmente se encuentran exclusivamente para las Empresas Certificadas Operador Económico Autorizado (“OEA”)</a:t>
              </a:r>
            </a:p>
          </p:txBody>
        </p:sp>
        <p:sp>
          <p:nvSpPr>
            <p:cNvPr id="220" name="TextBox 219">
              <a:extLst>
                <a:ext uri="{FF2B5EF4-FFF2-40B4-BE49-F238E27FC236}">
                  <a16:creationId xmlns:a16="http://schemas.microsoft.com/office/drawing/2014/main" id="{071F6CF4-79C8-4CC2-8527-96D8F97ED4DA}"/>
                </a:ext>
              </a:extLst>
            </p:cNvPr>
            <p:cNvSpPr txBox="1"/>
            <p:nvPr/>
          </p:nvSpPr>
          <p:spPr>
            <a:xfrm>
              <a:off x="6202333" y="3942139"/>
              <a:ext cx="4262475" cy="602729"/>
            </a:xfrm>
            <a:prstGeom prst="rect">
              <a:avLst/>
            </a:prstGeom>
          </p:spPr>
          <p:txBody>
            <a:bodyPr wrap="square">
              <a:spAutoFit/>
            </a:bodyPr>
            <a:lstStyle>
              <a:defPPr>
                <a:defRPr lang="en-US"/>
              </a:defPPr>
              <a:lvl1pPr>
                <a:spcAft>
                  <a:spcPts val="225"/>
                </a:spcAft>
                <a:defRPr sz="1050" b="1">
                  <a:solidFill>
                    <a:schemeClr val="accent6">
                      <a:lumMod val="75000"/>
                    </a:schemeClr>
                  </a:solidFill>
                  <a:latin typeface="Verdana" panose="020B0604030504040204" pitchFamily="34" charset="0"/>
                  <a:ea typeface="Verdana" panose="020B0604030504040204" pitchFamily="34" charset="0"/>
                </a:defRPr>
              </a:lvl1pPr>
            </a:lstStyle>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Obligación del 60% de retornos en 12 meses previos</a:t>
              </a:r>
            </a:p>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sym typeface="Gotham Book" charset="0"/>
                </a:rPr>
                <a:t>Establece que se determina en función del valor de la mercancía importada temporalmente</a:t>
              </a:r>
            </a:p>
          </p:txBody>
        </p:sp>
        <p:sp>
          <p:nvSpPr>
            <p:cNvPr id="221" name="TextBox 220">
              <a:extLst>
                <a:ext uri="{FF2B5EF4-FFF2-40B4-BE49-F238E27FC236}">
                  <a16:creationId xmlns:a16="http://schemas.microsoft.com/office/drawing/2014/main" id="{5C61A11C-C01A-4F64-9A2B-A7776ABA120C}"/>
                </a:ext>
              </a:extLst>
            </p:cNvPr>
            <p:cNvSpPr txBox="1"/>
            <p:nvPr/>
          </p:nvSpPr>
          <p:spPr>
            <a:xfrm>
              <a:off x="6202334" y="2563067"/>
              <a:ext cx="3981156" cy="498123"/>
            </a:xfrm>
            <a:prstGeom prst="rect">
              <a:avLst/>
            </a:prstGeom>
          </p:spPr>
          <p:txBody>
            <a:bodyPr wrap="square">
              <a:spAutoFit/>
            </a:bodyPr>
            <a:lstStyle>
              <a:defPPr>
                <a:defRPr lang="en-US"/>
              </a:defPPr>
              <a:lvl1pPr>
                <a:spcAft>
                  <a:spcPts val="225"/>
                </a:spcAft>
                <a:defRPr sz="1050" b="1">
                  <a:solidFill>
                    <a:schemeClr val="accent6">
                      <a:lumMod val="75000"/>
                    </a:schemeClr>
                  </a:solidFill>
                  <a:latin typeface="Verdana" panose="020B0604030504040204" pitchFamily="34" charset="0"/>
                  <a:ea typeface="Verdana" panose="020B0604030504040204" pitchFamily="34" charset="0"/>
                </a:defRPr>
              </a:lvl1pPr>
            </a:lstStyle>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Sistema de Control de Inventarios y obligaciones (Anexo 24)</a:t>
              </a:r>
            </a:p>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sym typeface="Gotham Book" charset="0"/>
                </a:rPr>
                <a:t>Requerimientos en relación a los registros y controles automatizados de importaciones temporales</a:t>
              </a:r>
              <a:r>
                <a:rPr kumimoji="0" lang="es-MX" sz="1050" b="0" i="0" u="none" strike="noStrike" kern="1200" cap="none" spc="0" normalizeH="0" baseline="0" noProof="0" dirty="0">
                  <a:ln>
                    <a:noFill/>
                  </a:ln>
                  <a:solidFill>
                    <a:srgbClr val="007CB0">
                      <a:lumMod val="75000"/>
                    </a:srgbClr>
                  </a:solidFill>
                  <a:effectLst/>
                  <a:uLnTx/>
                  <a:uFillTx/>
                  <a:latin typeface="Verdana" panose="020B0604030504040204" pitchFamily="34" charset="0"/>
                  <a:ea typeface="Verdana" panose="020B0604030504040204" pitchFamily="34" charset="0"/>
                  <a:cs typeface="+mn-cs"/>
                  <a:sym typeface="Gotham Book" charset="0"/>
                </a:rPr>
                <a:t>.</a:t>
              </a:r>
            </a:p>
          </p:txBody>
        </p:sp>
        <p:sp>
          <p:nvSpPr>
            <p:cNvPr id="222" name="TextBox 221">
              <a:extLst>
                <a:ext uri="{FF2B5EF4-FFF2-40B4-BE49-F238E27FC236}">
                  <a16:creationId xmlns:a16="http://schemas.microsoft.com/office/drawing/2014/main" id="{6CF5C9AA-2CAE-430A-9770-0A854565AACD}"/>
                </a:ext>
              </a:extLst>
            </p:cNvPr>
            <p:cNvSpPr txBox="1"/>
            <p:nvPr/>
          </p:nvSpPr>
          <p:spPr>
            <a:xfrm>
              <a:off x="6232162" y="1905241"/>
              <a:ext cx="4086984" cy="602729"/>
            </a:xfrm>
            <a:prstGeom prst="rect">
              <a:avLst/>
            </a:prstGeom>
          </p:spPr>
          <p:txBody>
            <a:bodyPr wrap="square">
              <a:spAutoFit/>
            </a:bodyPr>
            <a:lstStyle>
              <a:defPPr>
                <a:defRPr lang="en-US"/>
              </a:defPPr>
              <a:lvl1pPr>
                <a:spcAft>
                  <a:spcPts val="225"/>
                </a:spcAft>
                <a:defRPr sz="1050" b="1">
                  <a:solidFill>
                    <a:schemeClr val="accent6">
                      <a:lumMod val="75000"/>
                    </a:schemeClr>
                  </a:solidFill>
                  <a:latin typeface="Verdana" panose="020B0604030504040204" pitchFamily="34" charset="0"/>
                  <a:ea typeface="Verdana" panose="020B0604030504040204" pitchFamily="34" charset="0"/>
                </a:defRPr>
              </a:lvl1pPr>
            </a:lstStyle>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Sistema de Control de Cuentas Créditos y Garantías (</a:t>
              </a:r>
              <a:r>
                <a:rPr kumimoji="0" lang="es-MX" sz="1050" b="1" i="0" u="none" strike="noStrike" kern="1200" cap="none" spc="0" normalizeH="0" baseline="0" noProof="0" dirty="0" err="1">
                  <a:ln>
                    <a:noFill/>
                  </a:ln>
                  <a:solidFill>
                    <a:srgbClr val="0D8390">
                      <a:lumMod val="50000"/>
                    </a:srgbClr>
                  </a:solidFill>
                  <a:effectLst/>
                  <a:uLnTx/>
                  <a:uFillTx/>
                  <a:latin typeface="Verdana" panose="020B0604030504040204" pitchFamily="34" charset="0"/>
                  <a:ea typeface="Verdana" panose="020B0604030504040204" pitchFamily="34" charset="0"/>
                  <a:cs typeface="+mn-cs"/>
                </a:rPr>
                <a:t>SCCCyG</a:t>
              </a:r>
              <a:r>
                <a:rPr kumimoji="0" lang="es-MX" sz="1050" b="1" i="0" u="none" strike="noStrike" kern="1200" cap="none" spc="0" normalizeH="0" baseline="0" noProof="0" dirty="0">
                  <a:ln>
                    <a:noFill/>
                  </a:ln>
                  <a:solidFill>
                    <a:srgbClr val="0D8390">
                      <a:lumMod val="50000"/>
                    </a:srgbClr>
                  </a:solidFill>
                  <a:effectLst/>
                  <a:uLnTx/>
                  <a:uFillTx/>
                  <a:latin typeface="Verdana" panose="020B0604030504040204" pitchFamily="34" charset="0"/>
                  <a:ea typeface="Verdana" panose="020B0604030504040204" pitchFamily="34" charset="0"/>
                  <a:cs typeface="+mn-cs"/>
                </a:rPr>
                <a:t> – Anexo 31)</a:t>
              </a:r>
            </a:p>
            <a:p>
              <a:pPr marL="0" marR="0" lvl="0" indent="0" algn="l" defTabSz="914400" rtl="0" eaLnBrk="1" fontAlgn="auto" latinLnBrk="0" hangingPunct="1">
                <a:lnSpc>
                  <a:spcPct val="100000"/>
                </a:lnSpc>
                <a:spcBef>
                  <a:spcPts val="0"/>
                </a:spcBef>
                <a:spcAft>
                  <a:spcPts val="225"/>
                </a:spcAft>
                <a:buClrTx/>
                <a:buSzTx/>
                <a:buFontTx/>
                <a:buNone/>
                <a:tabLst/>
                <a:defRPr/>
              </a:pPr>
              <a:r>
                <a:rPr kumimoji="0" lang="es-MX" sz="10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sym typeface="Gotham Book" charset="0"/>
                </a:rPr>
                <a:t>Requerimientos en relación a los saldos abiertos</a:t>
              </a:r>
            </a:p>
          </p:txBody>
        </p:sp>
        <p:cxnSp>
          <p:nvCxnSpPr>
            <p:cNvPr id="223" name="Straight Connector 222">
              <a:extLst>
                <a:ext uri="{FF2B5EF4-FFF2-40B4-BE49-F238E27FC236}">
                  <a16:creationId xmlns:a16="http://schemas.microsoft.com/office/drawing/2014/main" id="{C0B86FC4-2DE4-4A25-87BC-F32109C3457F}"/>
                </a:ext>
              </a:extLst>
            </p:cNvPr>
            <p:cNvCxnSpPr>
              <a:cxnSpLocks/>
            </p:cNvCxnSpPr>
            <p:nvPr/>
          </p:nvCxnSpPr>
          <p:spPr>
            <a:xfrm>
              <a:off x="6270178" y="2478202"/>
              <a:ext cx="3913313" cy="0"/>
            </a:xfrm>
            <a:prstGeom prst="line">
              <a:avLst/>
            </a:prstGeom>
            <a:gradFill>
              <a:gsLst>
                <a:gs pos="93000">
                  <a:schemeClr val="tx1">
                    <a:alpha val="50000"/>
                  </a:schemeClr>
                </a:gs>
                <a:gs pos="37000">
                  <a:schemeClr val="accent3">
                    <a:lumMod val="75000"/>
                  </a:schemeClr>
                </a:gs>
              </a:gsLst>
              <a:lin ang="5400000" scaled="1"/>
            </a:gradFill>
            <a:ln w="19050" algn="ctr">
              <a:gradFill flip="none" rotWithShape="1">
                <a:gsLst>
                  <a:gs pos="87000">
                    <a:schemeClr val="tx1"/>
                  </a:gs>
                  <a:gs pos="45000">
                    <a:schemeClr val="accent6">
                      <a:lumMod val="75000"/>
                    </a:schemeClr>
                  </a:gs>
                </a:gsLst>
                <a:lin ang="0" scaled="1"/>
                <a:tileRect/>
              </a:gradFill>
              <a:miter lim="800000"/>
              <a:headEnd/>
              <a:tailEnd type="none" w="lg" len="lg"/>
            </a:ln>
          </p:spPr>
        </p:cxnSp>
        <p:cxnSp>
          <p:nvCxnSpPr>
            <p:cNvPr id="224" name="Straight Connector 223">
              <a:extLst>
                <a:ext uri="{FF2B5EF4-FFF2-40B4-BE49-F238E27FC236}">
                  <a16:creationId xmlns:a16="http://schemas.microsoft.com/office/drawing/2014/main" id="{E8228A18-081A-4834-BEC0-ADB2CF894D6E}"/>
                </a:ext>
              </a:extLst>
            </p:cNvPr>
            <p:cNvCxnSpPr>
              <a:cxnSpLocks/>
            </p:cNvCxnSpPr>
            <p:nvPr/>
          </p:nvCxnSpPr>
          <p:spPr>
            <a:xfrm>
              <a:off x="6270178" y="3172357"/>
              <a:ext cx="3913313" cy="0"/>
            </a:xfrm>
            <a:prstGeom prst="line">
              <a:avLst/>
            </a:prstGeom>
            <a:gradFill>
              <a:gsLst>
                <a:gs pos="93000">
                  <a:schemeClr val="tx1">
                    <a:alpha val="50000"/>
                  </a:schemeClr>
                </a:gs>
                <a:gs pos="37000">
                  <a:schemeClr val="accent3">
                    <a:lumMod val="75000"/>
                  </a:schemeClr>
                </a:gs>
              </a:gsLst>
              <a:lin ang="5400000" scaled="1"/>
            </a:gradFill>
            <a:ln w="19050" algn="ctr">
              <a:gradFill flip="none" rotWithShape="1">
                <a:gsLst>
                  <a:gs pos="87000">
                    <a:schemeClr val="tx1"/>
                  </a:gs>
                  <a:gs pos="45000">
                    <a:schemeClr val="accent6">
                      <a:lumMod val="75000"/>
                    </a:schemeClr>
                  </a:gs>
                </a:gsLst>
                <a:lin ang="0" scaled="1"/>
                <a:tileRect/>
              </a:gradFill>
              <a:miter lim="800000"/>
              <a:headEnd/>
              <a:tailEnd type="none" w="lg" len="lg"/>
            </a:ln>
          </p:spPr>
        </p:cxnSp>
        <p:cxnSp>
          <p:nvCxnSpPr>
            <p:cNvPr id="225" name="Straight Connector 224">
              <a:extLst>
                <a:ext uri="{FF2B5EF4-FFF2-40B4-BE49-F238E27FC236}">
                  <a16:creationId xmlns:a16="http://schemas.microsoft.com/office/drawing/2014/main" id="{0AC8A759-E312-45DB-8B8F-7A5AE70F0F1A}"/>
                </a:ext>
              </a:extLst>
            </p:cNvPr>
            <p:cNvCxnSpPr>
              <a:cxnSpLocks/>
            </p:cNvCxnSpPr>
            <p:nvPr/>
          </p:nvCxnSpPr>
          <p:spPr>
            <a:xfrm>
              <a:off x="6270178" y="3866512"/>
              <a:ext cx="3913313" cy="0"/>
            </a:xfrm>
            <a:prstGeom prst="line">
              <a:avLst/>
            </a:prstGeom>
            <a:gradFill>
              <a:gsLst>
                <a:gs pos="93000">
                  <a:schemeClr val="tx1">
                    <a:alpha val="50000"/>
                  </a:schemeClr>
                </a:gs>
                <a:gs pos="37000">
                  <a:schemeClr val="accent3">
                    <a:lumMod val="75000"/>
                  </a:schemeClr>
                </a:gs>
              </a:gsLst>
              <a:lin ang="5400000" scaled="1"/>
            </a:gradFill>
            <a:ln w="19050" algn="ctr">
              <a:gradFill flip="none" rotWithShape="1">
                <a:gsLst>
                  <a:gs pos="87000">
                    <a:schemeClr val="tx1"/>
                  </a:gs>
                  <a:gs pos="45000">
                    <a:schemeClr val="accent6">
                      <a:lumMod val="75000"/>
                    </a:schemeClr>
                  </a:gs>
                </a:gsLst>
                <a:lin ang="0" scaled="1"/>
                <a:tileRect/>
              </a:gradFill>
              <a:miter lim="800000"/>
              <a:headEnd/>
              <a:tailEnd type="none" w="lg" len="lg"/>
            </a:ln>
          </p:spPr>
        </p:cxnSp>
        <p:cxnSp>
          <p:nvCxnSpPr>
            <p:cNvPr id="226" name="Straight Connector 225">
              <a:extLst>
                <a:ext uri="{FF2B5EF4-FFF2-40B4-BE49-F238E27FC236}">
                  <a16:creationId xmlns:a16="http://schemas.microsoft.com/office/drawing/2014/main" id="{1DB27507-FF8D-4DEE-B972-E5BD9DB82664}"/>
                </a:ext>
              </a:extLst>
            </p:cNvPr>
            <p:cNvCxnSpPr>
              <a:cxnSpLocks/>
            </p:cNvCxnSpPr>
            <p:nvPr/>
          </p:nvCxnSpPr>
          <p:spPr>
            <a:xfrm>
              <a:off x="6270178" y="4560667"/>
              <a:ext cx="3913313" cy="0"/>
            </a:xfrm>
            <a:prstGeom prst="line">
              <a:avLst/>
            </a:prstGeom>
            <a:gradFill>
              <a:gsLst>
                <a:gs pos="93000">
                  <a:schemeClr val="tx1">
                    <a:alpha val="50000"/>
                  </a:schemeClr>
                </a:gs>
                <a:gs pos="37000">
                  <a:schemeClr val="accent3">
                    <a:lumMod val="75000"/>
                  </a:schemeClr>
                </a:gs>
              </a:gsLst>
              <a:lin ang="5400000" scaled="1"/>
            </a:gradFill>
            <a:ln w="19050" algn="ctr">
              <a:gradFill flip="none" rotWithShape="1">
                <a:gsLst>
                  <a:gs pos="87000">
                    <a:schemeClr val="tx1"/>
                  </a:gs>
                  <a:gs pos="45000">
                    <a:schemeClr val="accent6">
                      <a:lumMod val="75000"/>
                    </a:schemeClr>
                  </a:gs>
                </a:gsLst>
                <a:lin ang="0" scaled="1"/>
                <a:tileRect/>
              </a:gradFill>
              <a:miter lim="800000"/>
              <a:headEnd/>
              <a:tailEnd type="none" w="lg" len="lg"/>
            </a:ln>
          </p:spPr>
        </p:cxnSp>
        <p:grpSp>
          <p:nvGrpSpPr>
            <p:cNvPr id="227" name="Group 74">
              <a:extLst>
                <a:ext uri="{FF2B5EF4-FFF2-40B4-BE49-F238E27FC236}">
                  <a16:creationId xmlns:a16="http://schemas.microsoft.com/office/drawing/2014/main" id="{7847FEF3-EC51-48C0-984F-0A3935FD0361}"/>
                </a:ext>
              </a:extLst>
            </p:cNvPr>
            <p:cNvGrpSpPr>
              <a:grpSpLocks noChangeAspect="1"/>
            </p:cNvGrpSpPr>
            <p:nvPr/>
          </p:nvGrpSpPr>
          <p:grpSpPr bwMode="auto">
            <a:xfrm>
              <a:off x="5693704" y="2752682"/>
              <a:ext cx="433619" cy="419963"/>
              <a:chOff x="2417" y="4694"/>
              <a:chExt cx="1143" cy="1107"/>
            </a:xfrm>
            <a:solidFill>
              <a:srgbClr val="00A3E0"/>
            </a:solidFill>
          </p:grpSpPr>
          <p:sp>
            <p:nvSpPr>
              <p:cNvPr id="228" name="Freeform 75">
                <a:extLst>
                  <a:ext uri="{FF2B5EF4-FFF2-40B4-BE49-F238E27FC236}">
                    <a16:creationId xmlns:a16="http://schemas.microsoft.com/office/drawing/2014/main" id="{F70F5629-21BD-4FE4-BC7D-F3E73A74FABD}"/>
                  </a:ext>
                </a:extLst>
              </p:cNvPr>
              <p:cNvSpPr>
                <a:spLocks noEditPoints="1"/>
              </p:cNvSpPr>
              <p:nvPr/>
            </p:nvSpPr>
            <p:spPr bwMode="auto">
              <a:xfrm>
                <a:off x="2855" y="5044"/>
                <a:ext cx="113" cy="54"/>
              </a:xfrm>
              <a:custGeom>
                <a:avLst/>
                <a:gdLst>
                  <a:gd name="T0" fmla="*/ 26 w 51"/>
                  <a:gd name="T1" fmla="*/ 0 h 25"/>
                  <a:gd name="T2" fmla="*/ 0 w 51"/>
                  <a:gd name="T3" fmla="*/ 25 h 25"/>
                  <a:gd name="T4" fmla="*/ 17 w 51"/>
                  <a:gd name="T5" fmla="*/ 25 h 25"/>
                  <a:gd name="T6" fmla="*/ 26 w 51"/>
                  <a:gd name="T7" fmla="*/ 17 h 25"/>
                  <a:gd name="T8" fmla="*/ 34 w 51"/>
                  <a:gd name="T9" fmla="*/ 25 h 25"/>
                  <a:gd name="T10" fmla="*/ 51 w 51"/>
                  <a:gd name="T11" fmla="*/ 25 h 25"/>
                  <a:gd name="T12" fmla="*/ 26 w 51"/>
                  <a:gd name="T13" fmla="*/ 0 h 25"/>
                  <a:gd name="T14" fmla="*/ 26 w 51"/>
                  <a:gd name="T15" fmla="*/ 0 h 25"/>
                  <a:gd name="T16" fmla="*/ 26 w 5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5">
                    <a:moveTo>
                      <a:pt x="26" y="0"/>
                    </a:moveTo>
                    <a:cubicBezTo>
                      <a:pt x="11" y="0"/>
                      <a:pt x="0" y="11"/>
                      <a:pt x="0" y="25"/>
                    </a:cubicBezTo>
                    <a:cubicBezTo>
                      <a:pt x="17" y="25"/>
                      <a:pt x="17" y="25"/>
                      <a:pt x="17" y="25"/>
                    </a:cubicBezTo>
                    <a:cubicBezTo>
                      <a:pt x="17" y="21"/>
                      <a:pt x="21" y="17"/>
                      <a:pt x="26" y="17"/>
                    </a:cubicBezTo>
                    <a:cubicBezTo>
                      <a:pt x="30" y="17"/>
                      <a:pt x="34" y="21"/>
                      <a:pt x="34" y="25"/>
                    </a:cubicBezTo>
                    <a:cubicBezTo>
                      <a:pt x="51" y="25"/>
                      <a:pt x="51" y="25"/>
                      <a:pt x="51" y="25"/>
                    </a:cubicBezTo>
                    <a:cubicBezTo>
                      <a:pt x="51" y="11"/>
                      <a:pt x="40" y="0"/>
                      <a:pt x="26" y="0"/>
                    </a:cubicBezTo>
                    <a:close/>
                    <a:moveTo>
                      <a:pt x="26" y="0"/>
                    </a:moveTo>
                    <a:cubicBezTo>
                      <a:pt x="26" y="0"/>
                      <a:pt x="26" y="0"/>
                      <a:pt x="26"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29" name="Freeform 76">
                <a:extLst>
                  <a:ext uri="{FF2B5EF4-FFF2-40B4-BE49-F238E27FC236}">
                    <a16:creationId xmlns:a16="http://schemas.microsoft.com/office/drawing/2014/main" id="{09A91123-6DCB-47D3-895B-1B52B034CCD3}"/>
                  </a:ext>
                </a:extLst>
              </p:cNvPr>
              <p:cNvSpPr>
                <a:spLocks noEditPoints="1"/>
              </p:cNvSpPr>
              <p:nvPr/>
            </p:nvSpPr>
            <p:spPr bwMode="auto">
              <a:xfrm>
                <a:off x="3006" y="5044"/>
                <a:ext cx="114" cy="54"/>
              </a:xfrm>
              <a:custGeom>
                <a:avLst/>
                <a:gdLst>
                  <a:gd name="T0" fmla="*/ 26 w 51"/>
                  <a:gd name="T1" fmla="*/ 0 h 25"/>
                  <a:gd name="T2" fmla="*/ 0 w 51"/>
                  <a:gd name="T3" fmla="*/ 25 h 25"/>
                  <a:gd name="T4" fmla="*/ 17 w 51"/>
                  <a:gd name="T5" fmla="*/ 25 h 25"/>
                  <a:gd name="T6" fmla="*/ 26 w 51"/>
                  <a:gd name="T7" fmla="*/ 17 h 25"/>
                  <a:gd name="T8" fmla="*/ 34 w 51"/>
                  <a:gd name="T9" fmla="*/ 25 h 25"/>
                  <a:gd name="T10" fmla="*/ 51 w 51"/>
                  <a:gd name="T11" fmla="*/ 25 h 25"/>
                  <a:gd name="T12" fmla="*/ 26 w 51"/>
                  <a:gd name="T13" fmla="*/ 0 h 25"/>
                  <a:gd name="T14" fmla="*/ 26 w 51"/>
                  <a:gd name="T15" fmla="*/ 0 h 25"/>
                  <a:gd name="T16" fmla="*/ 26 w 5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5">
                    <a:moveTo>
                      <a:pt x="26" y="0"/>
                    </a:moveTo>
                    <a:cubicBezTo>
                      <a:pt x="12" y="0"/>
                      <a:pt x="0" y="11"/>
                      <a:pt x="0" y="25"/>
                    </a:cubicBezTo>
                    <a:cubicBezTo>
                      <a:pt x="17" y="25"/>
                      <a:pt x="17" y="25"/>
                      <a:pt x="17" y="25"/>
                    </a:cubicBezTo>
                    <a:cubicBezTo>
                      <a:pt x="17" y="21"/>
                      <a:pt x="21" y="17"/>
                      <a:pt x="26" y="17"/>
                    </a:cubicBezTo>
                    <a:cubicBezTo>
                      <a:pt x="31" y="17"/>
                      <a:pt x="34" y="21"/>
                      <a:pt x="34" y="25"/>
                    </a:cubicBezTo>
                    <a:cubicBezTo>
                      <a:pt x="51" y="25"/>
                      <a:pt x="51" y="25"/>
                      <a:pt x="51" y="25"/>
                    </a:cubicBezTo>
                    <a:cubicBezTo>
                      <a:pt x="51" y="11"/>
                      <a:pt x="40" y="0"/>
                      <a:pt x="26" y="0"/>
                    </a:cubicBezTo>
                    <a:close/>
                    <a:moveTo>
                      <a:pt x="26" y="0"/>
                    </a:moveTo>
                    <a:cubicBezTo>
                      <a:pt x="26" y="0"/>
                      <a:pt x="26" y="0"/>
                      <a:pt x="26"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0" name="Freeform 77">
                <a:extLst>
                  <a:ext uri="{FF2B5EF4-FFF2-40B4-BE49-F238E27FC236}">
                    <a16:creationId xmlns:a16="http://schemas.microsoft.com/office/drawing/2014/main" id="{58A17C57-0F33-4F72-946D-ED4EC9BC1A02}"/>
                  </a:ext>
                </a:extLst>
              </p:cNvPr>
              <p:cNvSpPr>
                <a:spLocks noEditPoints="1"/>
              </p:cNvSpPr>
              <p:nvPr/>
            </p:nvSpPr>
            <p:spPr bwMode="auto">
              <a:xfrm>
                <a:off x="2913" y="5542"/>
                <a:ext cx="151" cy="147"/>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51 h 68"/>
                  <a:gd name="T12" fmla="*/ 17 w 68"/>
                  <a:gd name="T13" fmla="*/ 34 h 68"/>
                  <a:gd name="T14" fmla="*/ 34 w 68"/>
                  <a:gd name="T15" fmla="*/ 17 h 68"/>
                  <a:gd name="T16" fmla="*/ 51 w 68"/>
                  <a:gd name="T17" fmla="*/ 34 h 68"/>
                  <a:gd name="T18" fmla="*/ 34 w 68"/>
                  <a:gd name="T19" fmla="*/ 51 h 68"/>
                  <a:gd name="T20" fmla="*/ 34 w 68"/>
                  <a:gd name="T21" fmla="*/ 51 h 68"/>
                  <a:gd name="T22" fmla="*/ 34 w 68"/>
                  <a:gd name="T23"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4" y="0"/>
                    </a:moveTo>
                    <a:cubicBezTo>
                      <a:pt x="15" y="0"/>
                      <a:pt x="0" y="16"/>
                      <a:pt x="0" y="34"/>
                    </a:cubicBezTo>
                    <a:cubicBezTo>
                      <a:pt x="0" y="53"/>
                      <a:pt x="15" y="68"/>
                      <a:pt x="34" y="68"/>
                    </a:cubicBezTo>
                    <a:cubicBezTo>
                      <a:pt x="52" y="68"/>
                      <a:pt x="68" y="53"/>
                      <a:pt x="68" y="34"/>
                    </a:cubicBezTo>
                    <a:cubicBezTo>
                      <a:pt x="68" y="16"/>
                      <a:pt x="52" y="0"/>
                      <a:pt x="34" y="0"/>
                    </a:cubicBezTo>
                    <a:close/>
                    <a:moveTo>
                      <a:pt x="34" y="51"/>
                    </a:moveTo>
                    <a:cubicBezTo>
                      <a:pt x="24" y="51"/>
                      <a:pt x="17" y="44"/>
                      <a:pt x="17" y="34"/>
                    </a:cubicBezTo>
                    <a:cubicBezTo>
                      <a:pt x="17" y="25"/>
                      <a:pt x="24" y="17"/>
                      <a:pt x="34" y="17"/>
                    </a:cubicBezTo>
                    <a:cubicBezTo>
                      <a:pt x="43" y="17"/>
                      <a:pt x="51" y="25"/>
                      <a:pt x="51" y="34"/>
                    </a:cubicBezTo>
                    <a:cubicBezTo>
                      <a:pt x="51" y="44"/>
                      <a:pt x="43" y="51"/>
                      <a:pt x="34" y="51"/>
                    </a:cubicBezTo>
                    <a:close/>
                    <a:moveTo>
                      <a:pt x="34" y="51"/>
                    </a:moveTo>
                    <a:cubicBezTo>
                      <a:pt x="34" y="51"/>
                      <a:pt x="34" y="51"/>
                      <a:pt x="34" y="51"/>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1" name="Freeform 78">
                <a:extLst>
                  <a:ext uri="{FF2B5EF4-FFF2-40B4-BE49-F238E27FC236}">
                    <a16:creationId xmlns:a16="http://schemas.microsoft.com/office/drawing/2014/main" id="{DFE9CEE0-1091-4142-8736-3D86E0B81938}"/>
                  </a:ext>
                </a:extLst>
              </p:cNvPr>
              <p:cNvSpPr>
                <a:spLocks noEditPoints="1"/>
              </p:cNvSpPr>
              <p:nvPr/>
            </p:nvSpPr>
            <p:spPr bwMode="auto">
              <a:xfrm>
                <a:off x="2417" y="4694"/>
                <a:ext cx="1143" cy="1107"/>
              </a:xfrm>
              <a:custGeom>
                <a:avLst/>
                <a:gdLst>
                  <a:gd name="T0" fmla="*/ 460 w 512"/>
                  <a:gd name="T1" fmla="*/ 384 h 512"/>
                  <a:gd name="T2" fmla="*/ 323 w 512"/>
                  <a:gd name="T3" fmla="*/ 256 h 512"/>
                  <a:gd name="T4" fmla="*/ 341 w 512"/>
                  <a:gd name="T5" fmla="*/ 247 h 512"/>
                  <a:gd name="T6" fmla="*/ 384 w 512"/>
                  <a:gd name="T7" fmla="*/ 189 h 512"/>
                  <a:gd name="T8" fmla="*/ 384 w 512"/>
                  <a:gd name="T9" fmla="*/ 126 h 512"/>
                  <a:gd name="T10" fmla="*/ 128 w 512"/>
                  <a:gd name="T11" fmla="*/ 126 h 512"/>
                  <a:gd name="T12" fmla="*/ 149 w 512"/>
                  <a:gd name="T13" fmla="*/ 196 h 512"/>
                  <a:gd name="T14" fmla="*/ 188 w 512"/>
                  <a:gd name="T15" fmla="*/ 256 h 512"/>
                  <a:gd name="T16" fmla="*/ 51 w 512"/>
                  <a:gd name="T17" fmla="*/ 384 h 512"/>
                  <a:gd name="T18" fmla="*/ 0 w 512"/>
                  <a:gd name="T19" fmla="*/ 495 h 512"/>
                  <a:gd name="T20" fmla="*/ 512 w 512"/>
                  <a:gd name="T21" fmla="*/ 512 h 512"/>
                  <a:gd name="T22" fmla="*/ 460 w 512"/>
                  <a:gd name="T23" fmla="*/ 495 h 512"/>
                  <a:gd name="T24" fmla="*/ 344 w 512"/>
                  <a:gd name="T25" fmla="*/ 230 h 512"/>
                  <a:gd name="T26" fmla="*/ 362 w 512"/>
                  <a:gd name="T27" fmla="*/ 196 h 512"/>
                  <a:gd name="T28" fmla="*/ 367 w 512"/>
                  <a:gd name="T29" fmla="*/ 204 h 512"/>
                  <a:gd name="T30" fmla="*/ 362 w 512"/>
                  <a:gd name="T31" fmla="*/ 179 h 512"/>
                  <a:gd name="T32" fmla="*/ 358 w 512"/>
                  <a:gd name="T33" fmla="*/ 136 h 512"/>
                  <a:gd name="T34" fmla="*/ 384 w 512"/>
                  <a:gd name="T35" fmla="*/ 158 h 512"/>
                  <a:gd name="T36" fmla="*/ 149 w 512"/>
                  <a:gd name="T37" fmla="*/ 179 h 512"/>
                  <a:gd name="T38" fmla="*/ 149 w 512"/>
                  <a:gd name="T39" fmla="*/ 136 h 512"/>
                  <a:gd name="T40" fmla="*/ 153 w 512"/>
                  <a:gd name="T41" fmla="*/ 179 h 512"/>
                  <a:gd name="T42" fmla="*/ 145 w 512"/>
                  <a:gd name="T43" fmla="*/ 120 h 512"/>
                  <a:gd name="T44" fmla="*/ 366 w 512"/>
                  <a:gd name="T45" fmla="*/ 120 h 512"/>
                  <a:gd name="T46" fmla="*/ 357 w 512"/>
                  <a:gd name="T47" fmla="*/ 119 h 512"/>
                  <a:gd name="T48" fmla="*/ 155 w 512"/>
                  <a:gd name="T49" fmla="*/ 119 h 512"/>
                  <a:gd name="T50" fmla="*/ 341 w 512"/>
                  <a:gd name="T51" fmla="*/ 136 h 512"/>
                  <a:gd name="T52" fmla="*/ 230 w 512"/>
                  <a:gd name="T53" fmla="*/ 76 h 512"/>
                  <a:gd name="T54" fmla="*/ 171 w 512"/>
                  <a:gd name="T55" fmla="*/ 127 h 512"/>
                  <a:gd name="T56" fmla="*/ 341 w 512"/>
                  <a:gd name="T57" fmla="*/ 136 h 512"/>
                  <a:gd name="T58" fmla="*/ 170 w 512"/>
                  <a:gd name="T59" fmla="*/ 144 h 512"/>
                  <a:gd name="T60" fmla="*/ 341 w 512"/>
                  <a:gd name="T61" fmla="*/ 153 h 512"/>
                  <a:gd name="T62" fmla="*/ 324 w 512"/>
                  <a:gd name="T63" fmla="*/ 230 h 512"/>
                  <a:gd name="T64" fmla="*/ 256 w 512"/>
                  <a:gd name="T65" fmla="*/ 247 h 512"/>
                  <a:gd name="T66" fmla="*/ 291 w 512"/>
                  <a:gd name="T67" fmla="*/ 257 h 512"/>
                  <a:gd name="T68" fmla="*/ 170 w 512"/>
                  <a:gd name="T69" fmla="*/ 179 h 512"/>
                  <a:gd name="T70" fmla="*/ 256 w 512"/>
                  <a:gd name="T71" fmla="*/ 281 h 512"/>
                  <a:gd name="T72" fmla="*/ 256 w 512"/>
                  <a:gd name="T73" fmla="*/ 330 h 512"/>
                  <a:gd name="T74" fmla="*/ 242 w 512"/>
                  <a:gd name="T75" fmla="*/ 341 h 512"/>
                  <a:gd name="T76" fmla="*/ 193 w 512"/>
                  <a:gd name="T77" fmla="*/ 273 h 512"/>
                  <a:gd name="T78" fmla="*/ 242 w 512"/>
                  <a:gd name="T79" fmla="*/ 341 h 512"/>
                  <a:gd name="T80" fmla="*/ 319 w 512"/>
                  <a:gd name="T81" fmla="*/ 273 h 512"/>
                  <a:gd name="T82" fmla="*/ 269 w 512"/>
                  <a:gd name="T83" fmla="*/ 341 h 512"/>
                  <a:gd name="T84" fmla="*/ 94 w 512"/>
                  <a:gd name="T85" fmla="*/ 384 h 512"/>
                  <a:gd name="T86" fmla="*/ 68 w 512"/>
                  <a:gd name="T87" fmla="*/ 495 h 512"/>
                  <a:gd name="T88" fmla="*/ 174 w 512"/>
                  <a:gd name="T89" fmla="*/ 273 h 512"/>
                  <a:gd name="T90" fmla="*/ 136 w 512"/>
                  <a:gd name="T91" fmla="*/ 341 h 512"/>
                  <a:gd name="T92" fmla="*/ 401 w 512"/>
                  <a:gd name="T93" fmla="*/ 495 h 512"/>
                  <a:gd name="T94" fmla="*/ 111 w 512"/>
                  <a:gd name="T95" fmla="*/ 384 h 512"/>
                  <a:gd name="T96" fmla="*/ 375 w 512"/>
                  <a:gd name="T97" fmla="*/ 358 h 512"/>
                  <a:gd name="T98" fmla="*/ 401 w 512"/>
                  <a:gd name="T99" fmla="*/ 495 h 512"/>
                  <a:gd name="T100" fmla="*/ 418 w 512"/>
                  <a:gd name="T101" fmla="*/ 495 h 512"/>
                  <a:gd name="T102" fmla="*/ 375 w 512"/>
                  <a:gd name="T103" fmla="*/ 341 h 512"/>
                  <a:gd name="T104" fmla="*/ 338 w 512"/>
                  <a:gd name="T105" fmla="*/ 273 h 512"/>
                  <a:gd name="T106" fmla="*/ 443 w 512"/>
                  <a:gd name="T107" fmla="*/ 495 h 512"/>
                  <a:gd name="T108" fmla="*/ 443 w 512"/>
                  <a:gd name="T109" fmla="*/ 495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2" h="512">
                    <a:moveTo>
                      <a:pt x="460" y="495"/>
                    </a:moveTo>
                    <a:cubicBezTo>
                      <a:pt x="460" y="384"/>
                      <a:pt x="460" y="384"/>
                      <a:pt x="460" y="384"/>
                    </a:cubicBezTo>
                    <a:cubicBezTo>
                      <a:pt x="460" y="313"/>
                      <a:pt x="403" y="256"/>
                      <a:pt x="332" y="256"/>
                    </a:cubicBezTo>
                    <a:cubicBezTo>
                      <a:pt x="323" y="256"/>
                      <a:pt x="323" y="256"/>
                      <a:pt x="323" y="256"/>
                    </a:cubicBezTo>
                    <a:cubicBezTo>
                      <a:pt x="326" y="253"/>
                      <a:pt x="329" y="250"/>
                      <a:pt x="332" y="247"/>
                    </a:cubicBezTo>
                    <a:cubicBezTo>
                      <a:pt x="341" y="247"/>
                      <a:pt x="341" y="247"/>
                      <a:pt x="341" y="247"/>
                    </a:cubicBezTo>
                    <a:cubicBezTo>
                      <a:pt x="365" y="247"/>
                      <a:pt x="384" y="228"/>
                      <a:pt x="384" y="204"/>
                    </a:cubicBezTo>
                    <a:cubicBezTo>
                      <a:pt x="384" y="189"/>
                      <a:pt x="384" y="189"/>
                      <a:pt x="384" y="189"/>
                    </a:cubicBezTo>
                    <a:cubicBezTo>
                      <a:pt x="394" y="183"/>
                      <a:pt x="401" y="171"/>
                      <a:pt x="401" y="158"/>
                    </a:cubicBezTo>
                    <a:cubicBezTo>
                      <a:pt x="401" y="144"/>
                      <a:pt x="394" y="132"/>
                      <a:pt x="384" y="126"/>
                    </a:cubicBezTo>
                    <a:cubicBezTo>
                      <a:pt x="382" y="56"/>
                      <a:pt x="326" y="0"/>
                      <a:pt x="256" y="0"/>
                    </a:cubicBezTo>
                    <a:cubicBezTo>
                      <a:pt x="186" y="0"/>
                      <a:pt x="129" y="56"/>
                      <a:pt x="128" y="126"/>
                    </a:cubicBezTo>
                    <a:cubicBezTo>
                      <a:pt x="117" y="132"/>
                      <a:pt x="111" y="144"/>
                      <a:pt x="111" y="158"/>
                    </a:cubicBezTo>
                    <a:cubicBezTo>
                      <a:pt x="111" y="179"/>
                      <a:pt x="128" y="196"/>
                      <a:pt x="149" y="196"/>
                    </a:cubicBezTo>
                    <a:cubicBezTo>
                      <a:pt x="155" y="196"/>
                      <a:pt x="155" y="196"/>
                      <a:pt x="155" y="196"/>
                    </a:cubicBezTo>
                    <a:cubicBezTo>
                      <a:pt x="159" y="220"/>
                      <a:pt x="171" y="240"/>
                      <a:pt x="188" y="256"/>
                    </a:cubicBezTo>
                    <a:cubicBezTo>
                      <a:pt x="179" y="256"/>
                      <a:pt x="179" y="256"/>
                      <a:pt x="179" y="256"/>
                    </a:cubicBezTo>
                    <a:cubicBezTo>
                      <a:pt x="108" y="256"/>
                      <a:pt x="51" y="313"/>
                      <a:pt x="51" y="384"/>
                    </a:cubicBezTo>
                    <a:cubicBezTo>
                      <a:pt x="51" y="495"/>
                      <a:pt x="51" y="495"/>
                      <a:pt x="51" y="495"/>
                    </a:cubicBezTo>
                    <a:cubicBezTo>
                      <a:pt x="0" y="495"/>
                      <a:pt x="0" y="495"/>
                      <a:pt x="0" y="495"/>
                    </a:cubicBezTo>
                    <a:cubicBezTo>
                      <a:pt x="0" y="512"/>
                      <a:pt x="0" y="512"/>
                      <a:pt x="0" y="512"/>
                    </a:cubicBezTo>
                    <a:cubicBezTo>
                      <a:pt x="512" y="512"/>
                      <a:pt x="512" y="512"/>
                      <a:pt x="512" y="512"/>
                    </a:cubicBezTo>
                    <a:cubicBezTo>
                      <a:pt x="512" y="495"/>
                      <a:pt x="512" y="495"/>
                      <a:pt x="512" y="495"/>
                    </a:cubicBezTo>
                    <a:lnTo>
                      <a:pt x="460" y="495"/>
                    </a:lnTo>
                    <a:close/>
                    <a:moveTo>
                      <a:pt x="367" y="204"/>
                    </a:moveTo>
                    <a:cubicBezTo>
                      <a:pt x="367" y="217"/>
                      <a:pt x="357" y="228"/>
                      <a:pt x="344" y="230"/>
                    </a:cubicBezTo>
                    <a:cubicBezTo>
                      <a:pt x="350" y="219"/>
                      <a:pt x="354" y="208"/>
                      <a:pt x="357" y="196"/>
                    </a:cubicBezTo>
                    <a:cubicBezTo>
                      <a:pt x="362" y="196"/>
                      <a:pt x="362" y="196"/>
                      <a:pt x="362" y="196"/>
                    </a:cubicBezTo>
                    <a:cubicBezTo>
                      <a:pt x="364" y="196"/>
                      <a:pt x="365" y="196"/>
                      <a:pt x="367" y="196"/>
                    </a:cubicBezTo>
                    <a:lnTo>
                      <a:pt x="367" y="204"/>
                    </a:lnTo>
                    <a:close/>
                    <a:moveTo>
                      <a:pt x="384" y="158"/>
                    </a:moveTo>
                    <a:cubicBezTo>
                      <a:pt x="384" y="169"/>
                      <a:pt x="374" y="179"/>
                      <a:pt x="362" y="179"/>
                    </a:cubicBezTo>
                    <a:cubicBezTo>
                      <a:pt x="358" y="179"/>
                      <a:pt x="358" y="179"/>
                      <a:pt x="358" y="179"/>
                    </a:cubicBezTo>
                    <a:cubicBezTo>
                      <a:pt x="358" y="136"/>
                      <a:pt x="358" y="136"/>
                      <a:pt x="358" y="136"/>
                    </a:cubicBezTo>
                    <a:cubicBezTo>
                      <a:pt x="362" y="136"/>
                      <a:pt x="362" y="136"/>
                      <a:pt x="362" y="136"/>
                    </a:cubicBezTo>
                    <a:cubicBezTo>
                      <a:pt x="374" y="136"/>
                      <a:pt x="384" y="146"/>
                      <a:pt x="384" y="158"/>
                    </a:cubicBezTo>
                    <a:close/>
                    <a:moveTo>
                      <a:pt x="153" y="179"/>
                    </a:moveTo>
                    <a:cubicBezTo>
                      <a:pt x="149" y="179"/>
                      <a:pt x="149" y="179"/>
                      <a:pt x="149" y="179"/>
                    </a:cubicBezTo>
                    <a:cubicBezTo>
                      <a:pt x="137" y="179"/>
                      <a:pt x="128" y="169"/>
                      <a:pt x="128" y="158"/>
                    </a:cubicBezTo>
                    <a:cubicBezTo>
                      <a:pt x="128" y="146"/>
                      <a:pt x="137" y="136"/>
                      <a:pt x="149" y="136"/>
                    </a:cubicBezTo>
                    <a:cubicBezTo>
                      <a:pt x="153" y="136"/>
                      <a:pt x="153" y="136"/>
                      <a:pt x="153" y="136"/>
                    </a:cubicBezTo>
                    <a:lnTo>
                      <a:pt x="153" y="179"/>
                    </a:lnTo>
                    <a:close/>
                    <a:moveTo>
                      <a:pt x="149" y="119"/>
                    </a:moveTo>
                    <a:cubicBezTo>
                      <a:pt x="148" y="119"/>
                      <a:pt x="146" y="119"/>
                      <a:pt x="145" y="120"/>
                    </a:cubicBezTo>
                    <a:cubicBezTo>
                      <a:pt x="149" y="62"/>
                      <a:pt x="197" y="17"/>
                      <a:pt x="256" y="17"/>
                    </a:cubicBezTo>
                    <a:cubicBezTo>
                      <a:pt x="314" y="17"/>
                      <a:pt x="362" y="62"/>
                      <a:pt x="366" y="120"/>
                    </a:cubicBezTo>
                    <a:cubicBezTo>
                      <a:pt x="365" y="119"/>
                      <a:pt x="364" y="119"/>
                      <a:pt x="362" y="119"/>
                    </a:cubicBezTo>
                    <a:cubicBezTo>
                      <a:pt x="357" y="119"/>
                      <a:pt x="357" y="119"/>
                      <a:pt x="357" y="119"/>
                    </a:cubicBezTo>
                    <a:cubicBezTo>
                      <a:pt x="348" y="71"/>
                      <a:pt x="306" y="34"/>
                      <a:pt x="256" y="34"/>
                    </a:cubicBezTo>
                    <a:cubicBezTo>
                      <a:pt x="205" y="34"/>
                      <a:pt x="163" y="71"/>
                      <a:pt x="155" y="119"/>
                    </a:cubicBezTo>
                    <a:lnTo>
                      <a:pt x="149" y="119"/>
                    </a:lnTo>
                    <a:close/>
                    <a:moveTo>
                      <a:pt x="341" y="136"/>
                    </a:moveTo>
                    <a:cubicBezTo>
                      <a:pt x="279" y="134"/>
                      <a:pt x="239" y="109"/>
                      <a:pt x="239" y="85"/>
                    </a:cubicBezTo>
                    <a:cubicBezTo>
                      <a:pt x="239" y="80"/>
                      <a:pt x="235" y="76"/>
                      <a:pt x="230" y="76"/>
                    </a:cubicBezTo>
                    <a:cubicBezTo>
                      <a:pt x="225" y="76"/>
                      <a:pt x="222" y="80"/>
                      <a:pt x="222" y="85"/>
                    </a:cubicBezTo>
                    <a:cubicBezTo>
                      <a:pt x="222" y="106"/>
                      <a:pt x="199" y="124"/>
                      <a:pt x="171" y="127"/>
                    </a:cubicBezTo>
                    <a:cubicBezTo>
                      <a:pt x="175" y="84"/>
                      <a:pt x="212" y="51"/>
                      <a:pt x="256" y="51"/>
                    </a:cubicBezTo>
                    <a:cubicBezTo>
                      <a:pt x="303" y="51"/>
                      <a:pt x="341" y="89"/>
                      <a:pt x="341" y="136"/>
                    </a:cubicBezTo>
                    <a:close/>
                    <a:moveTo>
                      <a:pt x="170" y="179"/>
                    </a:moveTo>
                    <a:cubicBezTo>
                      <a:pt x="170" y="144"/>
                      <a:pt x="170" y="144"/>
                      <a:pt x="170" y="144"/>
                    </a:cubicBezTo>
                    <a:cubicBezTo>
                      <a:pt x="197" y="142"/>
                      <a:pt x="220" y="129"/>
                      <a:pt x="231" y="111"/>
                    </a:cubicBezTo>
                    <a:cubicBezTo>
                      <a:pt x="249" y="135"/>
                      <a:pt x="290" y="151"/>
                      <a:pt x="341" y="153"/>
                    </a:cubicBezTo>
                    <a:cubicBezTo>
                      <a:pt x="341" y="179"/>
                      <a:pt x="341" y="179"/>
                      <a:pt x="341" y="179"/>
                    </a:cubicBezTo>
                    <a:cubicBezTo>
                      <a:pt x="341" y="198"/>
                      <a:pt x="335" y="216"/>
                      <a:pt x="324" y="230"/>
                    </a:cubicBezTo>
                    <a:cubicBezTo>
                      <a:pt x="256" y="230"/>
                      <a:pt x="256" y="230"/>
                      <a:pt x="256" y="230"/>
                    </a:cubicBezTo>
                    <a:cubicBezTo>
                      <a:pt x="256" y="247"/>
                      <a:pt x="256" y="247"/>
                      <a:pt x="256" y="247"/>
                    </a:cubicBezTo>
                    <a:cubicBezTo>
                      <a:pt x="307" y="247"/>
                      <a:pt x="307" y="247"/>
                      <a:pt x="307" y="247"/>
                    </a:cubicBezTo>
                    <a:cubicBezTo>
                      <a:pt x="302" y="251"/>
                      <a:pt x="296" y="254"/>
                      <a:pt x="291" y="257"/>
                    </a:cubicBezTo>
                    <a:cubicBezTo>
                      <a:pt x="268" y="267"/>
                      <a:pt x="243" y="267"/>
                      <a:pt x="220" y="257"/>
                    </a:cubicBezTo>
                    <a:cubicBezTo>
                      <a:pt x="191" y="243"/>
                      <a:pt x="170" y="213"/>
                      <a:pt x="170" y="179"/>
                    </a:cubicBezTo>
                    <a:close/>
                    <a:moveTo>
                      <a:pt x="229" y="278"/>
                    </a:moveTo>
                    <a:cubicBezTo>
                      <a:pt x="238" y="280"/>
                      <a:pt x="247" y="281"/>
                      <a:pt x="256" y="281"/>
                    </a:cubicBezTo>
                    <a:cubicBezTo>
                      <a:pt x="265" y="281"/>
                      <a:pt x="274" y="280"/>
                      <a:pt x="282" y="278"/>
                    </a:cubicBezTo>
                    <a:cubicBezTo>
                      <a:pt x="256" y="330"/>
                      <a:pt x="256" y="330"/>
                      <a:pt x="256" y="330"/>
                    </a:cubicBezTo>
                    <a:lnTo>
                      <a:pt x="229" y="278"/>
                    </a:lnTo>
                    <a:close/>
                    <a:moveTo>
                      <a:pt x="242" y="341"/>
                    </a:moveTo>
                    <a:cubicBezTo>
                      <a:pt x="227" y="341"/>
                      <a:pt x="227" y="341"/>
                      <a:pt x="227" y="341"/>
                    </a:cubicBezTo>
                    <a:cubicBezTo>
                      <a:pt x="193" y="273"/>
                      <a:pt x="193" y="273"/>
                      <a:pt x="193" y="273"/>
                    </a:cubicBezTo>
                    <a:cubicBezTo>
                      <a:pt x="208" y="273"/>
                      <a:pt x="208" y="273"/>
                      <a:pt x="208" y="273"/>
                    </a:cubicBezTo>
                    <a:lnTo>
                      <a:pt x="242" y="341"/>
                    </a:lnTo>
                    <a:close/>
                    <a:moveTo>
                      <a:pt x="304" y="273"/>
                    </a:moveTo>
                    <a:cubicBezTo>
                      <a:pt x="319" y="273"/>
                      <a:pt x="319" y="273"/>
                      <a:pt x="319" y="273"/>
                    </a:cubicBezTo>
                    <a:cubicBezTo>
                      <a:pt x="285" y="341"/>
                      <a:pt x="285" y="341"/>
                      <a:pt x="285" y="341"/>
                    </a:cubicBezTo>
                    <a:cubicBezTo>
                      <a:pt x="269" y="341"/>
                      <a:pt x="269" y="341"/>
                      <a:pt x="269" y="341"/>
                    </a:cubicBezTo>
                    <a:lnTo>
                      <a:pt x="304" y="273"/>
                    </a:lnTo>
                    <a:close/>
                    <a:moveTo>
                      <a:pt x="94" y="384"/>
                    </a:moveTo>
                    <a:cubicBezTo>
                      <a:pt x="94" y="495"/>
                      <a:pt x="94" y="495"/>
                      <a:pt x="94" y="495"/>
                    </a:cubicBezTo>
                    <a:cubicBezTo>
                      <a:pt x="68" y="495"/>
                      <a:pt x="68" y="495"/>
                      <a:pt x="68" y="495"/>
                    </a:cubicBezTo>
                    <a:cubicBezTo>
                      <a:pt x="68" y="384"/>
                      <a:pt x="68" y="384"/>
                      <a:pt x="68" y="384"/>
                    </a:cubicBezTo>
                    <a:cubicBezTo>
                      <a:pt x="68" y="324"/>
                      <a:pt x="115" y="276"/>
                      <a:pt x="174" y="273"/>
                    </a:cubicBezTo>
                    <a:cubicBezTo>
                      <a:pt x="208" y="341"/>
                      <a:pt x="208" y="341"/>
                      <a:pt x="208" y="341"/>
                    </a:cubicBezTo>
                    <a:cubicBezTo>
                      <a:pt x="136" y="341"/>
                      <a:pt x="136" y="341"/>
                      <a:pt x="136" y="341"/>
                    </a:cubicBezTo>
                    <a:cubicBezTo>
                      <a:pt x="113" y="341"/>
                      <a:pt x="94" y="360"/>
                      <a:pt x="94" y="384"/>
                    </a:cubicBezTo>
                    <a:close/>
                    <a:moveTo>
                      <a:pt x="401" y="495"/>
                    </a:moveTo>
                    <a:cubicBezTo>
                      <a:pt x="111" y="495"/>
                      <a:pt x="111" y="495"/>
                      <a:pt x="111" y="495"/>
                    </a:cubicBezTo>
                    <a:cubicBezTo>
                      <a:pt x="111" y="384"/>
                      <a:pt x="111" y="384"/>
                      <a:pt x="111" y="384"/>
                    </a:cubicBezTo>
                    <a:cubicBezTo>
                      <a:pt x="111" y="370"/>
                      <a:pt x="122" y="358"/>
                      <a:pt x="136" y="358"/>
                    </a:cubicBezTo>
                    <a:cubicBezTo>
                      <a:pt x="375" y="358"/>
                      <a:pt x="375" y="358"/>
                      <a:pt x="375" y="358"/>
                    </a:cubicBezTo>
                    <a:cubicBezTo>
                      <a:pt x="389" y="358"/>
                      <a:pt x="401" y="370"/>
                      <a:pt x="401" y="384"/>
                    </a:cubicBezTo>
                    <a:lnTo>
                      <a:pt x="401" y="495"/>
                    </a:lnTo>
                    <a:close/>
                    <a:moveTo>
                      <a:pt x="443" y="495"/>
                    </a:moveTo>
                    <a:cubicBezTo>
                      <a:pt x="418" y="495"/>
                      <a:pt x="418" y="495"/>
                      <a:pt x="418" y="495"/>
                    </a:cubicBezTo>
                    <a:cubicBezTo>
                      <a:pt x="418" y="384"/>
                      <a:pt x="418" y="384"/>
                      <a:pt x="418" y="384"/>
                    </a:cubicBezTo>
                    <a:cubicBezTo>
                      <a:pt x="418" y="360"/>
                      <a:pt x="399" y="341"/>
                      <a:pt x="375" y="341"/>
                    </a:cubicBezTo>
                    <a:cubicBezTo>
                      <a:pt x="304" y="341"/>
                      <a:pt x="304" y="341"/>
                      <a:pt x="304" y="341"/>
                    </a:cubicBezTo>
                    <a:cubicBezTo>
                      <a:pt x="338" y="273"/>
                      <a:pt x="338" y="273"/>
                      <a:pt x="338" y="273"/>
                    </a:cubicBezTo>
                    <a:cubicBezTo>
                      <a:pt x="396" y="276"/>
                      <a:pt x="443" y="324"/>
                      <a:pt x="443" y="384"/>
                    </a:cubicBezTo>
                    <a:lnTo>
                      <a:pt x="443" y="495"/>
                    </a:lnTo>
                    <a:close/>
                    <a:moveTo>
                      <a:pt x="443" y="495"/>
                    </a:moveTo>
                    <a:cubicBezTo>
                      <a:pt x="443" y="495"/>
                      <a:pt x="443" y="495"/>
                      <a:pt x="443" y="495"/>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2" name="Rectangle 79">
                <a:extLst>
                  <a:ext uri="{FF2B5EF4-FFF2-40B4-BE49-F238E27FC236}">
                    <a16:creationId xmlns:a16="http://schemas.microsoft.com/office/drawing/2014/main" id="{FB3BC415-6923-47CB-A92F-BAB7FDCBF272}"/>
                  </a:ext>
                </a:extLst>
              </p:cNvPr>
              <p:cNvSpPr>
                <a:spLocks noChangeArrowheads="1"/>
              </p:cNvSpPr>
              <p:nvPr/>
            </p:nvSpPr>
            <p:spPr bwMode="auto">
              <a:xfrm>
                <a:off x="3236" y="5598"/>
                <a:ext cx="38" cy="129"/>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3" name="Rectangle 80">
                <a:extLst>
                  <a:ext uri="{FF2B5EF4-FFF2-40B4-BE49-F238E27FC236}">
                    <a16:creationId xmlns:a16="http://schemas.microsoft.com/office/drawing/2014/main" id="{D7D88654-7716-487A-81AA-5D203078038A}"/>
                  </a:ext>
                </a:extLst>
              </p:cNvPr>
              <p:cNvSpPr>
                <a:spLocks noChangeArrowheads="1"/>
              </p:cNvSpPr>
              <p:nvPr/>
            </p:nvSpPr>
            <p:spPr bwMode="auto">
              <a:xfrm>
                <a:off x="3236" y="5524"/>
                <a:ext cx="38"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4" name="Rectangle 81">
                <a:extLst>
                  <a:ext uri="{FF2B5EF4-FFF2-40B4-BE49-F238E27FC236}">
                    <a16:creationId xmlns:a16="http://schemas.microsoft.com/office/drawing/2014/main" id="{3AE879D5-8173-4E0D-9474-C07E424B0D70}"/>
                  </a:ext>
                </a:extLst>
              </p:cNvPr>
              <p:cNvSpPr>
                <a:spLocks noChangeArrowheads="1"/>
              </p:cNvSpPr>
              <p:nvPr/>
            </p:nvSpPr>
            <p:spPr bwMode="auto">
              <a:xfrm>
                <a:off x="3406" y="4858"/>
                <a:ext cx="38" cy="39"/>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5" name="Rectangle 82">
                <a:extLst>
                  <a:ext uri="{FF2B5EF4-FFF2-40B4-BE49-F238E27FC236}">
                    <a16:creationId xmlns:a16="http://schemas.microsoft.com/office/drawing/2014/main" id="{62809CE3-16C4-4613-AF2B-D59BCA66443F}"/>
                  </a:ext>
                </a:extLst>
              </p:cNvPr>
              <p:cNvSpPr>
                <a:spLocks noChangeArrowheads="1"/>
              </p:cNvSpPr>
              <p:nvPr/>
            </p:nvSpPr>
            <p:spPr bwMode="auto">
              <a:xfrm>
                <a:off x="3406" y="4934"/>
                <a:ext cx="38"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6" name="Rectangle 83">
                <a:extLst>
                  <a:ext uri="{FF2B5EF4-FFF2-40B4-BE49-F238E27FC236}">
                    <a16:creationId xmlns:a16="http://schemas.microsoft.com/office/drawing/2014/main" id="{31625862-846D-4832-A5A1-ED8CE3D8DD89}"/>
                  </a:ext>
                </a:extLst>
              </p:cNvPr>
              <p:cNvSpPr>
                <a:spLocks noChangeArrowheads="1"/>
              </p:cNvSpPr>
              <p:nvPr/>
            </p:nvSpPr>
            <p:spPr bwMode="auto">
              <a:xfrm>
                <a:off x="3406" y="5008"/>
                <a:ext cx="38" cy="36"/>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7" name="Rectangle 84">
                <a:extLst>
                  <a:ext uri="{FF2B5EF4-FFF2-40B4-BE49-F238E27FC236}">
                    <a16:creationId xmlns:a16="http://schemas.microsoft.com/office/drawing/2014/main" id="{E98DEBD4-DF16-4987-94D7-3BB915716A9C}"/>
                  </a:ext>
                </a:extLst>
              </p:cNvPr>
              <p:cNvSpPr>
                <a:spLocks noChangeArrowheads="1"/>
              </p:cNvSpPr>
              <p:nvPr/>
            </p:nvSpPr>
            <p:spPr bwMode="auto">
              <a:xfrm>
                <a:off x="2531" y="5081"/>
                <a:ext cx="38"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8" name="Rectangle 85">
                <a:extLst>
                  <a:ext uri="{FF2B5EF4-FFF2-40B4-BE49-F238E27FC236}">
                    <a16:creationId xmlns:a16="http://schemas.microsoft.com/office/drawing/2014/main" id="{62DDE55A-9FD7-4F57-8E62-E1439213FFDC}"/>
                  </a:ext>
                </a:extLst>
              </p:cNvPr>
              <p:cNvSpPr>
                <a:spLocks noChangeArrowheads="1"/>
              </p:cNvSpPr>
              <p:nvPr/>
            </p:nvSpPr>
            <p:spPr bwMode="auto">
              <a:xfrm>
                <a:off x="2531" y="5155"/>
                <a:ext cx="38" cy="36"/>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39" name="Rectangle 86">
                <a:extLst>
                  <a:ext uri="{FF2B5EF4-FFF2-40B4-BE49-F238E27FC236}">
                    <a16:creationId xmlns:a16="http://schemas.microsoft.com/office/drawing/2014/main" id="{99A9F315-9363-480B-A0FF-CB03372861A2}"/>
                  </a:ext>
                </a:extLst>
              </p:cNvPr>
              <p:cNvSpPr>
                <a:spLocks noChangeArrowheads="1"/>
              </p:cNvSpPr>
              <p:nvPr/>
            </p:nvSpPr>
            <p:spPr bwMode="auto">
              <a:xfrm>
                <a:off x="2531" y="5228"/>
                <a:ext cx="38"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240" name="Group 239">
              <a:extLst>
                <a:ext uri="{FF2B5EF4-FFF2-40B4-BE49-F238E27FC236}">
                  <a16:creationId xmlns:a16="http://schemas.microsoft.com/office/drawing/2014/main" id="{95DB733D-4977-4D52-B56D-3F4B549E0100}"/>
                </a:ext>
              </a:extLst>
            </p:cNvPr>
            <p:cNvGrpSpPr/>
            <p:nvPr/>
          </p:nvGrpSpPr>
          <p:grpSpPr>
            <a:xfrm rot="5400000">
              <a:off x="5691478" y="4839159"/>
              <a:ext cx="438069" cy="438069"/>
              <a:chOff x="5125249" y="5746282"/>
              <a:chExt cx="398943" cy="398943"/>
            </a:xfrm>
          </p:grpSpPr>
          <p:cxnSp>
            <p:nvCxnSpPr>
              <p:cNvPr id="241" name="Straight Connector 240">
                <a:extLst>
                  <a:ext uri="{FF2B5EF4-FFF2-40B4-BE49-F238E27FC236}">
                    <a16:creationId xmlns:a16="http://schemas.microsoft.com/office/drawing/2014/main" id="{332A49EC-9ADD-43E9-9428-80DEEBC26266}"/>
                  </a:ext>
                </a:extLst>
              </p:cNvPr>
              <p:cNvCxnSpPr>
                <a:cxnSpLocks/>
              </p:cNvCxnSpPr>
              <p:nvPr/>
            </p:nvCxnSpPr>
            <p:spPr>
              <a:xfrm>
                <a:off x="5324720" y="5746282"/>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B81BF5E-331C-4878-8D3B-F45ECD892BF8}"/>
                  </a:ext>
                </a:extLst>
              </p:cNvPr>
              <p:cNvCxnSpPr>
                <a:cxnSpLocks/>
              </p:cNvCxnSpPr>
              <p:nvPr/>
            </p:nvCxnSpPr>
            <p:spPr>
              <a:xfrm>
                <a:off x="5324720" y="6047907"/>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954147BF-096A-4672-974C-926590BBDC3F}"/>
                  </a:ext>
                </a:extLst>
              </p:cNvPr>
              <p:cNvCxnSpPr>
                <a:cxnSpLocks/>
              </p:cNvCxnSpPr>
              <p:nvPr/>
            </p:nvCxnSpPr>
            <p:spPr>
              <a:xfrm rot="5400000">
                <a:off x="5475533" y="5897095"/>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87A2E01-C053-4E1C-BD8A-3B2725227120}"/>
                  </a:ext>
                </a:extLst>
              </p:cNvPr>
              <p:cNvCxnSpPr>
                <a:cxnSpLocks/>
              </p:cNvCxnSpPr>
              <p:nvPr/>
            </p:nvCxnSpPr>
            <p:spPr>
              <a:xfrm rot="5400000">
                <a:off x="5173908" y="5897095"/>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C7B7D694-1F19-405E-914E-9CA3569B47AD}"/>
                  </a:ext>
                </a:extLst>
              </p:cNvPr>
              <p:cNvCxnSpPr>
                <a:cxnSpLocks/>
              </p:cNvCxnSpPr>
              <p:nvPr/>
            </p:nvCxnSpPr>
            <p:spPr>
              <a:xfrm rot="2733160">
                <a:off x="5436868" y="5785877"/>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DF5D175-D2A9-44FF-8F8D-FF46E35C5C1F}"/>
                  </a:ext>
                </a:extLst>
              </p:cNvPr>
              <p:cNvCxnSpPr>
                <a:cxnSpLocks/>
              </p:cNvCxnSpPr>
              <p:nvPr/>
            </p:nvCxnSpPr>
            <p:spPr>
              <a:xfrm rot="8133160">
                <a:off x="5424443" y="6008301"/>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518C1BE0-F999-4DB2-A325-D818B85B0ED5}"/>
                  </a:ext>
                </a:extLst>
              </p:cNvPr>
              <p:cNvCxnSpPr>
                <a:cxnSpLocks/>
              </p:cNvCxnSpPr>
              <p:nvPr/>
            </p:nvCxnSpPr>
            <p:spPr>
              <a:xfrm rot="8133160">
                <a:off x="5213230" y="5792973"/>
                <a:ext cx="0" cy="97318"/>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48" name="Straight Connector 247">
              <a:extLst>
                <a:ext uri="{FF2B5EF4-FFF2-40B4-BE49-F238E27FC236}">
                  <a16:creationId xmlns:a16="http://schemas.microsoft.com/office/drawing/2014/main" id="{1E8CFD2D-8AB4-4AD3-959F-9DB5264F40AA}"/>
                </a:ext>
              </a:extLst>
            </p:cNvPr>
            <p:cNvCxnSpPr>
              <a:cxnSpLocks/>
            </p:cNvCxnSpPr>
            <p:nvPr/>
          </p:nvCxnSpPr>
          <p:spPr>
            <a:xfrm>
              <a:off x="6270178" y="5377427"/>
              <a:ext cx="3913313" cy="0"/>
            </a:xfrm>
            <a:prstGeom prst="line">
              <a:avLst/>
            </a:prstGeom>
            <a:gradFill>
              <a:gsLst>
                <a:gs pos="93000">
                  <a:schemeClr val="tx1">
                    <a:alpha val="50000"/>
                  </a:schemeClr>
                </a:gs>
                <a:gs pos="37000">
                  <a:schemeClr val="accent3">
                    <a:lumMod val="75000"/>
                  </a:schemeClr>
                </a:gs>
              </a:gsLst>
              <a:lin ang="5400000" scaled="1"/>
            </a:gradFill>
            <a:ln w="19050" algn="ctr">
              <a:gradFill flip="none" rotWithShape="1">
                <a:gsLst>
                  <a:gs pos="87000">
                    <a:schemeClr val="tx1"/>
                  </a:gs>
                  <a:gs pos="45000">
                    <a:schemeClr val="accent6">
                      <a:lumMod val="75000"/>
                    </a:schemeClr>
                  </a:gs>
                </a:gsLst>
                <a:lin ang="0" scaled="1"/>
                <a:tileRect/>
              </a:gradFill>
              <a:miter lim="800000"/>
              <a:headEnd/>
              <a:tailEnd type="none" w="lg" len="lg"/>
            </a:ln>
          </p:spPr>
        </p:cxnSp>
        <p:grpSp>
          <p:nvGrpSpPr>
            <p:cNvPr id="249" name="Group 4">
              <a:extLst>
                <a:ext uri="{FF2B5EF4-FFF2-40B4-BE49-F238E27FC236}">
                  <a16:creationId xmlns:a16="http://schemas.microsoft.com/office/drawing/2014/main" id="{C217140D-72AA-4321-8210-1F681B4DA127}"/>
                </a:ext>
              </a:extLst>
            </p:cNvPr>
            <p:cNvGrpSpPr>
              <a:grpSpLocks noChangeAspect="1"/>
            </p:cNvGrpSpPr>
            <p:nvPr/>
          </p:nvGrpSpPr>
          <p:grpSpPr bwMode="auto">
            <a:xfrm>
              <a:off x="5672743" y="1963676"/>
              <a:ext cx="475541" cy="419963"/>
              <a:chOff x="2686" y="4998"/>
              <a:chExt cx="1523" cy="1345"/>
            </a:xfrm>
            <a:solidFill>
              <a:srgbClr val="00A3E0"/>
            </a:solidFill>
          </p:grpSpPr>
          <p:sp>
            <p:nvSpPr>
              <p:cNvPr id="250" name="Freeform 5">
                <a:extLst>
                  <a:ext uri="{FF2B5EF4-FFF2-40B4-BE49-F238E27FC236}">
                    <a16:creationId xmlns:a16="http://schemas.microsoft.com/office/drawing/2014/main" id="{372B270B-6C61-4773-B8A0-DC50A87532CD}"/>
                  </a:ext>
                </a:extLst>
              </p:cNvPr>
              <p:cNvSpPr>
                <a:spLocks noEditPoints="1"/>
              </p:cNvSpPr>
              <p:nvPr/>
            </p:nvSpPr>
            <p:spPr bwMode="auto">
              <a:xfrm>
                <a:off x="2686" y="4998"/>
                <a:ext cx="1523" cy="1345"/>
              </a:xfrm>
              <a:custGeom>
                <a:avLst/>
                <a:gdLst>
                  <a:gd name="T0" fmla="*/ 640 w 683"/>
                  <a:gd name="T1" fmla="*/ 156 h 622"/>
                  <a:gd name="T2" fmla="*/ 407 w 683"/>
                  <a:gd name="T3" fmla="*/ 86 h 622"/>
                  <a:gd name="T4" fmla="*/ 342 w 683"/>
                  <a:gd name="T5" fmla="*/ 34 h 622"/>
                  <a:gd name="T6" fmla="*/ 276 w 683"/>
                  <a:gd name="T7" fmla="*/ 86 h 622"/>
                  <a:gd name="T8" fmla="*/ 107 w 683"/>
                  <a:gd name="T9" fmla="*/ 92 h 622"/>
                  <a:gd name="T10" fmla="*/ 54 w 683"/>
                  <a:gd name="T11" fmla="*/ 413 h 622"/>
                  <a:gd name="T12" fmla="*/ 107 w 683"/>
                  <a:gd name="T13" fmla="*/ 112 h 622"/>
                  <a:gd name="T14" fmla="*/ 259 w 683"/>
                  <a:gd name="T15" fmla="*/ 132 h 622"/>
                  <a:gd name="T16" fmla="*/ 84 w 683"/>
                  <a:gd name="T17" fmla="*/ 156 h 622"/>
                  <a:gd name="T18" fmla="*/ 181 w 683"/>
                  <a:gd name="T19" fmla="*/ 495 h 622"/>
                  <a:gd name="T20" fmla="*/ 64 w 683"/>
                  <a:gd name="T21" fmla="*/ 516 h 622"/>
                  <a:gd name="T22" fmla="*/ 44 w 683"/>
                  <a:gd name="T23" fmla="*/ 437 h 622"/>
                  <a:gd name="T24" fmla="*/ 0 w 683"/>
                  <a:gd name="T25" fmla="*/ 526 h 622"/>
                  <a:gd name="T26" fmla="*/ 601 w 683"/>
                  <a:gd name="T27" fmla="*/ 622 h 622"/>
                  <a:gd name="T28" fmla="*/ 673 w 683"/>
                  <a:gd name="T29" fmla="*/ 516 h 622"/>
                  <a:gd name="T30" fmla="*/ 472 w 683"/>
                  <a:gd name="T31" fmla="*/ 516 h 622"/>
                  <a:gd name="T32" fmla="*/ 589 w 683"/>
                  <a:gd name="T33" fmla="*/ 495 h 622"/>
                  <a:gd name="T34" fmla="*/ 576 w 683"/>
                  <a:gd name="T35" fmla="*/ 133 h 622"/>
                  <a:gd name="T36" fmla="*/ 432 w 683"/>
                  <a:gd name="T37" fmla="*/ 114 h 622"/>
                  <a:gd name="T38" fmla="*/ 619 w 683"/>
                  <a:gd name="T39" fmla="*/ 156 h 622"/>
                  <a:gd name="T40" fmla="*/ 303 w 683"/>
                  <a:gd name="T41" fmla="*/ 556 h 622"/>
                  <a:gd name="T42" fmla="*/ 286 w 683"/>
                  <a:gd name="T43" fmla="*/ 24 h 622"/>
                  <a:gd name="T44" fmla="*/ 342 w 683"/>
                  <a:gd name="T45" fmla="*/ 61 h 622"/>
                  <a:gd name="T46" fmla="*/ 391 w 683"/>
                  <a:gd name="T47" fmla="*/ 21 h 622"/>
                  <a:gd name="T48" fmla="*/ 299 w 683"/>
                  <a:gd name="T49" fmla="*/ 86 h 622"/>
                  <a:gd name="T50" fmla="*/ 404 w 683"/>
                  <a:gd name="T51" fmla="*/ 107 h 622"/>
                  <a:gd name="T52" fmla="*/ 279 w 683"/>
                  <a:gd name="T53" fmla="*/ 121 h 622"/>
                  <a:gd name="T54" fmla="*/ 104 w 683"/>
                  <a:gd name="T55" fmla="*/ 156 h 622"/>
                  <a:gd name="T56" fmla="*/ 180 w 683"/>
                  <a:gd name="T57" fmla="*/ 217 h 622"/>
                  <a:gd name="T58" fmla="*/ 104 w 683"/>
                  <a:gd name="T59" fmla="*/ 475 h 622"/>
                  <a:gd name="T60" fmla="*/ 198 w 683"/>
                  <a:gd name="T61" fmla="*/ 226 h 622"/>
                  <a:gd name="T62" fmla="*/ 461 w 683"/>
                  <a:gd name="T63" fmla="*/ 191 h 622"/>
                  <a:gd name="T64" fmla="*/ 477 w 683"/>
                  <a:gd name="T65" fmla="*/ 178 h 622"/>
                  <a:gd name="T66" fmla="*/ 579 w 683"/>
                  <a:gd name="T67" fmla="*/ 156 h 622"/>
                  <a:gd name="T68" fmla="*/ 543 w 683"/>
                  <a:gd name="T69" fmla="*/ 374 h 622"/>
                  <a:gd name="T70" fmla="*/ 479 w 683"/>
                  <a:gd name="T71" fmla="*/ 216 h 622"/>
                  <a:gd name="T72" fmla="*/ 342 w 683"/>
                  <a:gd name="T73" fmla="*/ 515 h 622"/>
                  <a:gd name="T74" fmla="*/ 663 w 683"/>
                  <a:gd name="T75" fmla="*/ 540 h 622"/>
                  <a:gd name="T76" fmla="*/ 21 w 683"/>
                  <a:gd name="T77" fmla="*/ 540 h 622"/>
                  <a:gd name="T78" fmla="*/ 303 w 683"/>
                  <a:gd name="T79" fmla="*/ 577 h 622"/>
                  <a:gd name="T80" fmla="*/ 630 w 683"/>
                  <a:gd name="T81" fmla="*/ 536 h 622"/>
                  <a:gd name="T82" fmla="*/ 663 w 683"/>
                  <a:gd name="T83" fmla="*/ 54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3" h="622">
                    <a:moveTo>
                      <a:pt x="673" y="516"/>
                    </a:moveTo>
                    <a:cubicBezTo>
                      <a:pt x="640" y="516"/>
                      <a:pt x="640" y="516"/>
                      <a:pt x="640" y="516"/>
                    </a:cubicBezTo>
                    <a:cubicBezTo>
                      <a:pt x="640" y="156"/>
                      <a:pt x="640" y="156"/>
                      <a:pt x="640" y="156"/>
                    </a:cubicBezTo>
                    <a:cubicBezTo>
                      <a:pt x="640" y="120"/>
                      <a:pt x="611" y="92"/>
                      <a:pt x="576" y="92"/>
                    </a:cubicBezTo>
                    <a:cubicBezTo>
                      <a:pt x="421" y="92"/>
                      <a:pt x="421" y="92"/>
                      <a:pt x="421" y="92"/>
                    </a:cubicBezTo>
                    <a:cubicBezTo>
                      <a:pt x="417" y="89"/>
                      <a:pt x="412" y="87"/>
                      <a:pt x="407" y="86"/>
                    </a:cubicBezTo>
                    <a:cubicBezTo>
                      <a:pt x="424" y="49"/>
                      <a:pt x="425" y="23"/>
                      <a:pt x="412" y="9"/>
                    </a:cubicBezTo>
                    <a:cubicBezTo>
                      <a:pt x="406" y="3"/>
                      <a:pt x="398" y="0"/>
                      <a:pt x="390" y="1"/>
                    </a:cubicBezTo>
                    <a:cubicBezTo>
                      <a:pt x="371" y="3"/>
                      <a:pt x="352" y="22"/>
                      <a:pt x="342" y="34"/>
                    </a:cubicBezTo>
                    <a:cubicBezTo>
                      <a:pt x="331" y="22"/>
                      <a:pt x="312" y="3"/>
                      <a:pt x="294" y="1"/>
                    </a:cubicBezTo>
                    <a:cubicBezTo>
                      <a:pt x="285" y="0"/>
                      <a:pt x="278" y="3"/>
                      <a:pt x="272" y="9"/>
                    </a:cubicBezTo>
                    <a:cubicBezTo>
                      <a:pt x="258" y="23"/>
                      <a:pt x="260" y="49"/>
                      <a:pt x="276" y="86"/>
                    </a:cubicBezTo>
                    <a:cubicBezTo>
                      <a:pt x="271" y="87"/>
                      <a:pt x="266" y="89"/>
                      <a:pt x="262" y="92"/>
                    </a:cubicBezTo>
                    <a:cubicBezTo>
                      <a:pt x="262" y="92"/>
                      <a:pt x="262" y="92"/>
                      <a:pt x="262" y="92"/>
                    </a:cubicBezTo>
                    <a:cubicBezTo>
                      <a:pt x="107" y="92"/>
                      <a:pt x="107" y="92"/>
                      <a:pt x="107" y="92"/>
                    </a:cubicBezTo>
                    <a:cubicBezTo>
                      <a:pt x="72" y="92"/>
                      <a:pt x="44" y="120"/>
                      <a:pt x="44" y="156"/>
                    </a:cubicBezTo>
                    <a:cubicBezTo>
                      <a:pt x="44" y="403"/>
                      <a:pt x="44" y="403"/>
                      <a:pt x="44" y="403"/>
                    </a:cubicBezTo>
                    <a:cubicBezTo>
                      <a:pt x="44" y="409"/>
                      <a:pt x="48" y="413"/>
                      <a:pt x="54" y="413"/>
                    </a:cubicBezTo>
                    <a:cubicBezTo>
                      <a:pt x="59" y="413"/>
                      <a:pt x="64" y="409"/>
                      <a:pt x="64" y="403"/>
                    </a:cubicBezTo>
                    <a:cubicBezTo>
                      <a:pt x="64" y="156"/>
                      <a:pt x="64" y="156"/>
                      <a:pt x="64" y="156"/>
                    </a:cubicBezTo>
                    <a:cubicBezTo>
                      <a:pt x="64" y="132"/>
                      <a:pt x="83" y="112"/>
                      <a:pt x="107" y="112"/>
                    </a:cubicBezTo>
                    <a:cubicBezTo>
                      <a:pt x="252" y="112"/>
                      <a:pt x="252" y="112"/>
                      <a:pt x="252" y="112"/>
                    </a:cubicBezTo>
                    <a:cubicBezTo>
                      <a:pt x="252" y="113"/>
                      <a:pt x="252" y="113"/>
                      <a:pt x="252" y="114"/>
                    </a:cubicBezTo>
                    <a:cubicBezTo>
                      <a:pt x="252" y="121"/>
                      <a:pt x="255" y="127"/>
                      <a:pt x="259" y="132"/>
                    </a:cubicBezTo>
                    <a:cubicBezTo>
                      <a:pt x="259" y="132"/>
                      <a:pt x="259" y="132"/>
                      <a:pt x="258" y="133"/>
                    </a:cubicBezTo>
                    <a:cubicBezTo>
                      <a:pt x="107" y="133"/>
                      <a:pt x="107" y="133"/>
                      <a:pt x="107" y="133"/>
                    </a:cubicBezTo>
                    <a:cubicBezTo>
                      <a:pt x="94" y="133"/>
                      <a:pt x="84" y="143"/>
                      <a:pt x="84" y="156"/>
                    </a:cubicBezTo>
                    <a:cubicBezTo>
                      <a:pt x="84" y="485"/>
                      <a:pt x="84" y="485"/>
                      <a:pt x="84" y="485"/>
                    </a:cubicBezTo>
                    <a:cubicBezTo>
                      <a:pt x="84" y="491"/>
                      <a:pt x="89" y="495"/>
                      <a:pt x="94" y="495"/>
                    </a:cubicBezTo>
                    <a:cubicBezTo>
                      <a:pt x="181" y="495"/>
                      <a:pt x="181" y="495"/>
                      <a:pt x="181" y="495"/>
                    </a:cubicBezTo>
                    <a:cubicBezTo>
                      <a:pt x="187" y="501"/>
                      <a:pt x="194" y="506"/>
                      <a:pt x="202" y="511"/>
                    </a:cubicBezTo>
                    <a:cubicBezTo>
                      <a:pt x="205" y="513"/>
                      <a:pt x="208" y="514"/>
                      <a:pt x="211" y="516"/>
                    </a:cubicBezTo>
                    <a:cubicBezTo>
                      <a:pt x="64" y="516"/>
                      <a:pt x="64" y="516"/>
                      <a:pt x="64" y="516"/>
                    </a:cubicBezTo>
                    <a:cubicBezTo>
                      <a:pt x="64" y="437"/>
                      <a:pt x="64" y="437"/>
                      <a:pt x="64" y="437"/>
                    </a:cubicBezTo>
                    <a:cubicBezTo>
                      <a:pt x="64" y="431"/>
                      <a:pt x="59" y="427"/>
                      <a:pt x="54" y="427"/>
                    </a:cubicBezTo>
                    <a:cubicBezTo>
                      <a:pt x="48" y="427"/>
                      <a:pt x="44" y="431"/>
                      <a:pt x="44" y="437"/>
                    </a:cubicBezTo>
                    <a:cubicBezTo>
                      <a:pt x="44" y="516"/>
                      <a:pt x="44" y="516"/>
                      <a:pt x="44" y="516"/>
                    </a:cubicBezTo>
                    <a:cubicBezTo>
                      <a:pt x="10" y="516"/>
                      <a:pt x="10" y="516"/>
                      <a:pt x="10" y="516"/>
                    </a:cubicBezTo>
                    <a:cubicBezTo>
                      <a:pt x="5" y="516"/>
                      <a:pt x="0" y="520"/>
                      <a:pt x="0" y="526"/>
                    </a:cubicBezTo>
                    <a:cubicBezTo>
                      <a:pt x="0" y="540"/>
                      <a:pt x="0" y="540"/>
                      <a:pt x="0" y="540"/>
                    </a:cubicBezTo>
                    <a:cubicBezTo>
                      <a:pt x="0" y="585"/>
                      <a:pt x="37" y="622"/>
                      <a:pt x="82" y="622"/>
                    </a:cubicBezTo>
                    <a:cubicBezTo>
                      <a:pt x="601" y="622"/>
                      <a:pt x="601" y="622"/>
                      <a:pt x="601" y="622"/>
                    </a:cubicBezTo>
                    <a:cubicBezTo>
                      <a:pt x="646" y="622"/>
                      <a:pt x="683" y="585"/>
                      <a:pt x="683" y="540"/>
                    </a:cubicBezTo>
                    <a:cubicBezTo>
                      <a:pt x="683" y="526"/>
                      <a:pt x="683" y="526"/>
                      <a:pt x="683" y="526"/>
                    </a:cubicBezTo>
                    <a:cubicBezTo>
                      <a:pt x="683" y="520"/>
                      <a:pt x="678" y="516"/>
                      <a:pt x="673" y="516"/>
                    </a:cubicBezTo>
                    <a:close/>
                    <a:moveTo>
                      <a:pt x="619" y="156"/>
                    </a:moveTo>
                    <a:cubicBezTo>
                      <a:pt x="619" y="516"/>
                      <a:pt x="619" y="516"/>
                      <a:pt x="619" y="516"/>
                    </a:cubicBezTo>
                    <a:cubicBezTo>
                      <a:pt x="472" y="516"/>
                      <a:pt x="472" y="516"/>
                      <a:pt x="472" y="516"/>
                    </a:cubicBezTo>
                    <a:cubicBezTo>
                      <a:pt x="476" y="514"/>
                      <a:pt x="479" y="513"/>
                      <a:pt x="482" y="511"/>
                    </a:cubicBezTo>
                    <a:cubicBezTo>
                      <a:pt x="489" y="506"/>
                      <a:pt x="496" y="501"/>
                      <a:pt x="502" y="495"/>
                    </a:cubicBezTo>
                    <a:cubicBezTo>
                      <a:pt x="589" y="495"/>
                      <a:pt x="589" y="495"/>
                      <a:pt x="589" y="495"/>
                    </a:cubicBezTo>
                    <a:cubicBezTo>
                      <a:pt x="595" y="495"/>
                      <a:pt x="599" y="491"/>
                      <a:pt x="599" y="485"/>
                    </a:cubicBezTo>
                    <a:cubicBezTo>
                      <a:pt x="599" y="156"/>
                      <a:pt x="599" y="156"/>
                      <a:pt x="599" y="156"/>
                    </a:cubicBezTo>
                    <a:cubicBezTo>
                      <a:pt x="599" y="143"/>
                      <a:pt x="589" y="133"/>
                      <a:pt x="576" y="133"/>
                    </a:cubicBezTo>
                    <a:cubicBezTo>
                      <a:pt x="425" y="133"/>
                      <a:pt x="425" y="133"/>
                      <a:pt x="425" y="133"/>
                    </a:cubicBezTo>
                    <a:cubicBezTo>
                      <a:pt x="425" y="132"/>
                      <a:pt x="424" y="132"/>
                      <a:pt x="424" y="132"/>
                    </a:cubicBezTo>
                    <a:cubicBezTo>
                      <a:pt x="429" y="127"/>
                      <a:pt x="432" y="121"/>
                      <a:pt x="432" y="114"/>
                    </a:cubicBezTo>
                    <a:cubicBezTo>
                      <a:pt x="432" y="113"/>
                      <a:pt x="431" y="113"/>
                      <a:pt x="431" y="112"/>
                    </a:cubicBezTo>
                    <a:cubicBezTo>
                      <a:pt x="576" y="112"/>
                      <a:pt x="576" y="112"/>
                      <a:pt x="576" y="112"/>
                    </a:cubicBezTo>
                    <a:cubicBezTo>
                      <a:pt x="600" y="112"/>
                      <a:pt x="619" y="132"/>
                      <a:pt x="619" y="156"/>
                    </a:cubicBezTo>
                    <a:close/>
                    <a:moveTo>
                      <a:pt x="403" y="536"/>
                    </a:moveTo>
                    <a:cubicBezTo>
                      <a:pt x="402" y="547"/>
                      <a:pt x="392" y="556"/>
                      <a:pt x="380" y="556"/>
                    </a:cubicBezTo>
                    <a:cubicBezTo>
                      <a:pt x="303" y="556"/>
                      <a:pt x="303" y="556"/>
                      <a:pt x="303" y="556"/>
                    </a:cubicBezTo>
                    <a:cubicBezTo>
                      <a:pt x="292" y="556"/>
                      <a:pt x="282" y="547"/>
                      <a:pt x="280" y="536"/>
                    </a:cubicBezTo>
                    <a:lnTo>
                      <a:pt x="403" y="536"/>
                    </a:lnTo>
                    <a:close/>
                    <a:moveTo>
                      <a:pt x="286" y="24"/>
                    </a:moveTo>
                    <a:cubicBezTo>
                      <a:pt x="288" y="22"/>
                      <a:pt x="290" y="21"/>
                      <a:pt x="292" y="21"/>
                    </a:cubicBezTo>
                    <a:cubicBezTo>
                      <a:pt x="304" y="22"/>
                      <a:pt x="323" y="43"/>
                      <a:pt x="333" y="57"/>
                    </a:cubicBezTo>
                    <a:cubicBezTo>
                      <a:pt x="335" y="59"/>
                      <a:pt x="338" y="61"/>
                      <a:pt x="342" y="61"/>
                    </a:cubicBezTo>
                    <a:cubicBezTo>
                      <a:pt x="342" y="61"/>
                      <a:pt x="342" y="61"/>
                      <a:pt x="342" y="61"/>
                    </a:cubicBezTo>
                    <a:cubicBezTo>
                      <a:pt x="345" y="61"/>
                      <a:pt x="348" y="59"/>
                      <a:pt x="350" y="57"/>
                    </a:cubicBezTo>
                    <a:cubicBezTo>
                      <a:pt x="360" y="43"/>
                      <a:pt x="379" y="22"/>
                      <a:pt x="391" y="21"/>
                    </a:cubicBezTo>
                    <a:cubicBezTo>
                      <a:pt x="394" y="21"/>
                      <a:pt x="395" y="22"/>
                      <a:pt x="397" y="24"/>
                    </a:cubicBezTo>
                    <a:cubicBezTo>
                      <a:pt x="403" y="29"/>
                      <a:pt x="403" y="49"/>
                      <a:pt x="385" y="86"/>
                    </a:cubicBezTo>
                    <a:cubicBezTo>
                      <a:pt x="299" y="86"/>
                      <a:pt x="299" y="86"/>
                      <a:pt x="299" y="86"/>
                    </a:cubicBezTo>
                    <a:cubicBezTo>
                      <a:pt x="281" y="49"/>
                      <a:pt x="280" y="29"/>
                      <a:pt x="286" y="24"/>
                    </a:cubicBezTo>
                    <a:close/>
                    <a:moveTo>
                      <a:pt x="279" y="107"/>
                    </a:moveTo>
                    <a:cubicBezTo>
                      <a:pt x="404" y="107"/>
                      <a:pt x="404" y="107"/>
                      <a:pt x="404" y="107"/>
                    </a:cubicBezTo>
                    <a:cubicBezTo>
                      <a:pt x="408" y="107"/>
                      <a:pt x="411" y="110"/>
                      <a:pt x="411" y="114"/>
                    </a:cubicBezTo>
                    <a:cubicBezTo>
                      <a:pt x="411" y="117"/>
                      <a:pt x="408" y="121"/>
                      <a:pt x="404" y="121"/>
                    </a:cubicBezTo>
                    <a:cubicBezTo>
                      <a:pt x="279" y="121"/>
                      <a:pt x="279" y="121"/>
                      <a:pt x="279" y="121"/>
                    </a:cubicBezTo>
                    <a:cubicBezTo>
                      <a:pt x="275" y="121"/>
                      <a:pt x="272" y="117"/>
                      <a:pt x="272" y="114"/>
                    </a:cubicBezTo>
                    <a:cubicBezTo>
                      <a:pt x="272" y="110"/>
                      <a:pt x="275" y="107"/>
                      <a:pt x="279" y="107"/>
                    </a:cubicBezTo>
                    <a:close/>
                    <a:moveTo>
                      <a:pt x="104" y="156"/>
                    </a:moveTo>
                    <a:cubicBezTo>
                      <a:pt x="104" y="154"/>
                      <a:pt x="106" y="153"/>
                      <a:pt x="107" y="153"/>
                    </a:cubicBezTo>
                    <a:cubicBezTo>
                      <a:pt x="231" y="153"/>
                      <a:pt x="231" y="153"/>
                      <a:pt x="231" y="153"/>
                    </a:cubicBezTo>
                    <a:cubicBezTo>
                      <a:pt x="211" y="170"/>
                      <a:pt x="194" y="191"/>
                      <a:pt x="180" y="217"/>
                    </a:cubicBezTo>
                    <a:cubicBezTo>
                      <a:pt x="154" y="262"/>
                      <a:pt x="141" y="317"/>
                      <a:pt x="141" y="374"/>
                    </a:cubicBezTo>
                    <a:cubicBezTo>
                      <a:pt x="141" y="416"/>
                      <a:pt x="149" y="450"/>
                      <a:pt x="165" y="475"/>
                    </a:cubicBezTo>
                    <a:cubicBezTo>
                      <a:pt x="104" y="475"/>
                      <a:pt x="104" y="475"/>
                      <a:pt x="104" y="475"/>
                    </a:cubicBezTo>
                    <a:lnTo>
                      <a:pt x="104" y="156"/>
                    </a:lnTo>
                    <a:close/>
                    <a:moveTo>
                      <a:pt x="161" y="374"/>
                    </a:moveTo>
                    <a:cubicBezTo>
                      <a:pt x="161" y="320"/>
                      <a:pt x="174" y="269"/>
                      <a:pt x="198" y="226"/>
                    </a:cubicBezTo>
                    <a:cubicBezTo>
                      <a:pt x="220" y="186"/>
                      <a:pt x="251" y="156"/>
                      <a:pt x="287" y="141"/>
                    </a:cubicBezTo>
                    <a:cubicBezTo>
                      <a:pt x="397" y="141"/>
                      <a:pt x="397" y="141"/>
                      <a:pt x="397" y="141"/>
                    </a:cubicBezTo>
                    <a:cubicBezTo>
                      <a:pt x="421" y="151"/>
                      <a:pt x="442" y="168"/>
                      <a:pt x="461" y="191"/>
                    </a:cubicBezTo>
                    <a:cubicBezTo>
                      <a:pt x="463" y="193"/>
                      <a:pt x="466" y="194"/>
                      <a:pt x="469" y="194"/>
                    </a:cubicBezTo>
                    <a:cubicBezTo>
                      <a:pt x="471" y="194"/>
                      <a:pt x="474" y="194"/>
                      <a:pt x="476" y="192"/>
                    </a:cubicBezTo>
                    <a:cubicBezTo>
                      <a:pt x="480" y="188"/>
                      <a:pt x="481" y="182"/>
                      <a:pt x="477" y="178"/>
                    </a:cubicBezTo>
                    <a:cubicBezTo>
                      <a:pt x="469" y="169"/>
                      <a:pt x="461" y="160"/>
                      <a:pt x="453" y="153"/>
                    </a:cubicBezTo>
                    <a:cubicBezTo>
                      <a:pt x="576" y="153"/>
                      <a:pt x="576" y="153"/>
                      <a:pt x="576" y="153"/>
                    </a:cubicBezTo>
                    <a:cubicBezTo>
                      <a:pt x="578" y="153"/>
                      <a:pt x="579" y="154"/>
                      <a:pt x="579" y="156"/>
                    </a:cubicBezTo>
                    <a:cubicBezTo>
                      <a:pt x="579" y="475"/>
                      <a:pt x="579" y="475"/>
                      <a:pt x="579" y="475"/>
                    </a:cubicBezTo>
                    <a:cubicBezTo>
                      <a:pt x="519" y="475"/>
                      <a:pt x="519" y="475"/>
                      <a:pt x="519" y="475"/>
                    </a:cubicBezTo>
                    <a:cubicBezTo>
                      <a:pt x="535" y="450"/>
                      <a:pt x="543" y="416"/>
                      <a:pt x="543" y="374"/>
                    </a:cubicBezTo>
                    <a:cubicBezTo>
                      <a:pt x="543" y="312"/>
                      <a:pt x="526" y="252"/>
                      <a:pt x="496" y="205"/>
                    </a:cubicBezTo>
                    <a:cubicBezTo>
                      <a:pt x="493" y="200"/>
                      <a:pt x="487" y="199"/>
                      <a:pt x="482" y="202"/>
                    </a:cubicBezTo>
                    <a:cubicBezTo>
                      <a:pt x="478" y="205"/>
                      <a:pt x="476" y="211"/>
                      <a:pt x="479" y="216"/>
                    </a:cubicBezTo>
                    <a:cubicBezTo>
                      <a:pt x="507" y="260"/>
                      <a:pt x="522" y="316"/>
                      <a:pt x="522" y="374"/>
                    </a:cubicBezTo>
                    <a:cubicBezTo>
                      <a:pt x="522" y="435"/>
                      <a:pt x="506" y="473"/>
                      <a:pt x="471" y="493"/>
                    </a:cubicBezTo>
                    <a:cubicBezTo>
                      <a:pt x="449" y="506"/>
                      <a:pt x="419" y="515"/>
                      <a:pt x="342" y="515"/>
                    </a:cubicBezTo>
                    <a:cubicBezTo>
                      <a:pt x="286" y="515"/>
                      <a:pt x="243" y="511"/>
                      <a:pt x="212" y="493"/>
                    </a:cubicBezTo>
                    <a:cubicBezTo>
                      <a:pt x="177" y="473"/>
                      <a:pt x="161" y="435"/>
                      <a:pt x="161" y="374"/>
                    </a:cubicBezTo>
                    <a:close/>
                    <a:moveTo>
                      <a:pt x="663" y="540"/>
                    </a:moveTo>
                    <a:cubicBezTo>
                      <a:pt x="663" y="574"/>
                      <a:pt x="635" y="602"/>
                      <a:pt x="601" y="602"/>
                    </a:cubicBezTo>
                    <a:cubicBezTo>
                      <a:pt x="82" y="602"/>
                      <a:pt x="82" y="602"/>
                      <a:pt x="82" y="602"/>
                    </a:cubicBezTo>
                    <a:cubicBezTo>
                      <a:pt x="48" y="602"/>
                      <a:pt x="21" y="574"/>
                      <a:pt x="21" y="540"/>
                    </a:cubicBezTo>
                    <a:cubicBezTo>
                      <a:pt x="21" y="536"/>
                      <a:pt x="21" y="536"/>
                      <a:pt x="21" y="536"/>
                    </a:cubicBezTo>
                    <a:cubicBezTo>
                      <a:pt x="260" y="536"/>
                      <a:pt x="260" y="536"/>
                      <a:pt x="260" y="536"/>
                    </a:cubicBezTo>
                    <a:cubicBezTo>
                      <a:pt x="261" y="559"/>
                      <a:pt x="280" y="577"/>
                      <a:pt x="303" y="577"/>
                    </a:cubicBezTo>
                    <a:cubicBezTo>
                      <a:pt x="380" y="577"/>
                      <a:pt x="380" y="577"/>
                      <a:pt x="380" y="577"/>
                    </a:cubicBezTo>
                    <a:cubicBezTo>
                      <a:pt x="403" y="577"/>
                      <a:pt x="422" y="559"/>
                      <a:pt x="424" y="536"/>
                    </a:cubicBezTo>
                    <a:cubicBezTo>
                      <a:pt x="630" y="536"/>
                      <a:pt x="630" y="536"/>
                      <a:pt x="630" y="536"/>
                    </a:cubicBezTo>
                    <a:cubicBezTo>
                      <a:pt x="630" y="536"/>
                      <a:pt x="630" y="536"/>
                      <a:pt x="630" y="536"/>
                    </a:cubicBezTo>
                    <a:cubicBezTo>
                      <a:pt x="663" y="536"/>
                      <a:pt x="663" y="536"/>
                      <a:pt x="663" y="536"/>
                    </a:cubicBezTo>
                    <a:lnTo>
                      <a:pt x="663" y="540"/>
                    </a:lnTo>
                    <a:close/>
                    <a:moveTo>
                      <a:pt x="663" y="540"/>
                    </a:moveTo>
                    <a:cubicBezTo>
                      <a:pt x="663" y="540"/>
                      <a:pt x="663" y="540"/>
                      <a:pt x="663" y="54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51" name="Freeform 6">
                <a:extLst>
                  <a:ext uri="{FF2B5EF4-FFF2-40B4-BE49-F238E27FC236}">
                    <a16:creationId xmlns:a16="http://schemas.microsoft.com/office/drawing/2014/main" id="{C44373D8-518A-4CAD-A641-30353E471717}"/>
                  </a:ext>
                </a:extLst>
              </p:cNvPr>
              <p:cNvSpPr>
                <a:spLocks noEditPoints="1"/>
              </p:cNvSpPr>
              <p:nvPr/>
            </p:nvSpPr>
            <p:spPr bwMode="auto">
              <a:xfrm>
                <a:off x="3322" y="5467"/>
                <a:ext cx="252" cy="504"/>
              </a:xfrm>
              <a:custGeom>
                <a:avLst/>
                <a:gdLst>
                  <a:gd name="T0" fmla="*/ 50 w 113"/>
                  <a:gd name="T1" fmla="*/ 209 h 233"/>
                  <a:gd name="T2" fmla="*/ 50 w 113"/>
                  <a:gd name="T3" fmla="*/ 223 h 233"/>
                  <a:gd name="T4" fmla="*/ 60 w 113"/>
                  <a:gd name="T5" fmla="*/ 233 h 233"/>
                  <a:gd name="T6" fmla="*/ 70 w 113"/>
                  <a:gd name="T7" fmla="*/ 223 h 233"/>
                  <a:gd name="T8" fmla="*/ 70 w 113"/>
                  <a:gd name="T9" fmla="*/ 208 h 233"/>
                  <a:gd name="T10" fmla="*/ 100 w 113"/>
                  <a:gd name="T11" fmla="*/ 193 h 233"/>
                  <a:gd name="T12" fmla="*/ 113 w 113"/>
                  <a:gd name="T13" fmla="*/ 156 h 233"/>
                  <a:gd name="T14" fmla="*/ 100 w 113"/>
                  <a:gd name="T15" fmla="*/ 120 h 233"/>
                  <a:gd name="T16" fmla="*/ 70 w 113"/>
                  <a:gd name="T17" fmla="*/ 102 h 233"/>
                  <a:gd name="T18" fmla="*/ 70 w 113"/>
                  <a:gd name="T19" fmla="*/ 43 h 233"/>
                  <a:gd name="T20" fmla="*/ 91 w 113"/>
                  <a:gd name="T21" fmla="*/ 50 h 233"/>
                  <a:gd name="T22" fmla="*/ 99 w 113"/>
                  <a:gd name="T23" fmla="*/ 52 h 233"/>
                  <a:gd name="T24" fmla="*/ 108 w 113"/>
                  <a:gd name="T25" fmla="*/ 40 h 233"/>
                  <a:gd name="T26" fmla="*/ 94 w 113"/>
                  <a:gd name="T27" fmla="*/ 27 h 233"/>
                  <a:gd name="T28" fmla="*/ 70 w 113"/>
                  <a:gd name="T29" fmla="*/ 23 h 233"/>
                  <a:gd name="T30" fmla="*/ 70 w 113"/>
                  <a:gd name="T31" fmla="*/ 10 h 233"/>
                  <a:gd name="T32" fmla="*/ 60 w 113"/>
                  <a:gd name="T33" fmla="*/ 0 h 233"/>
                  <a:gd name="T34" fmla="*/ 50 w 113"/>
                  <a:gd name="T35" fmla="*/ 10 h 233"/>
                  <a:gd name="T36" fmla="*/ 50 w 113"/>
                  <a:gd name="T37" fmla="*/ 23 h 233"/>
                  <a:gd name="T38" fmla="*/ 20 w 113"/>
                  <a:gd name="T39" fmla="*/ 35 h 233"/>
                  <a:gd name="T40" fmla="*/ 5 w 113"/>
                  <a:gd name="T41" fmla="*/ 70 h 233"/>
                  <a:gd name="T42" fmla="*/ 20 w 113"/>
                  <a:gd name="T43" fmla="*/ 104 h 233"/>
                  <a:gd name="T44" fmla="*/ 50 w 113"/>
                  <a:gd name="T45" fmla="*/ 119 h 233"/>
                  <a:gd name="T46" fmla="*/ 50 w 113"/>
                  <a:gd name="T47" fmla="*/ 188 h 233"/>
                  <a:gd name="T48" fmla="*/ 18 w 113"/>
                  <a:gd name="T49" fmla="*/ 173 h 233"/>
                  <a:gd name="T50" fmla="*/ 10 w 113"/>
                  <a:gd name="T51" fmla="*/ 167 h 233"/>
                  <a:gd name="T52" fmla="*/ 0 w 113"/>
                  <a:gd name="T53" fmla="*/ 180 h 233"/>
                  <a:gd name="T54" fmla="*/ 50 w 113"/>
                  <a:gd name="T55" fmla="*/ 209 h 233"/>
                  <a:gd name="T56" fmla="*/ 27 w 113"/>
                  <a:gd name="T57" fmla="*/ 67 h 233"/>
                  <a:gd name="T58" fmla="*/ 34 w 113"/>
                  <a:gd name="T59" fmla="*/ 50 h 233"/>
                  <a:gd name="T60" fmla="*/ 50 w 113"/>
                  <a:gd name="T61" fmla="*/ 44 h 233"/>
                  <a:gd name="T62" fmla="*/ 50 w 113"/>
                  <a:gd name="T63" fmla="*/ 95 h 233"/>
                  <a:gd name="T64" fmla="*/ 27 w 113"/>
                  <a:gd name="T65" fmla="*/ 67 h 233"/>
                  <a:gd name="T66" fmla="*/ 84 w 113"/>
                  <a:gd name="T67" fmla="*/ 136 h 233"/>
                  <a:gd name="T68" fmla="*/ 91 w 113"/>
                  <a:gd name="T69" fmla="*/ 158 h 233"/>
                  <a:gd name="T70" fmla="*/ 85 w 113"/>
                  <a:gd name="T71" fmla="*/ 178 h 233"/>
                  <a:gd name="T72" fmla="*/ 70 w 113"/>
                  <a:gd name="T73" fmla="*/ 187 h 233"/>
                  <a:gd name="T74" fmla="*/ 70 w 113"/>
                  <a:gd name="T75" fmla="*/ 127 h 233"/>
                  <a:gd name="T76" fmla="*/ 84 w 113"/>
                  <a:gd name="T77" fmla="*/ 136 h 233"/>
                  <a:gd name="T78" fmla="*/ 84 w 113"/>
                  <a:gd name="T79" fmla="*/ 136 h 233"/>
                  <a:gd name="T80" fmla="*/ 84 w 113"/>
                  <a:gd name="T81" fmla="*/ 13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233">
                    <a:moveTo>
                      <a:pt x="50" y="209"/>
                    </a:moveTo>
                    <a:cubicBezTo>
                      <a:pt x="50" y="223"/>
                      <a:pt x="50" y="223"/>
                      <a:pt x="50" y="223"/>
                    </a:cubicBezTo>
                    <a:cubicBezTo>
                      <a:pt x="50" y="229"/>
                      <a:pt x="54" y="233"/>
                      <a:pt x="60" y="233"/>
                    </a:cubicBezTo>
                    <a:cubicBezTo>
                      <a:pt x="66" y="233"/>
                      <a:pt x="70" y="229"/>
                      <a:pt x="70" y="223"/>
                    </a:cubicBezTo>
                    <a:cubicBezTo>
                      <a:pt x="70" y="208"/>
                      <a:pt x="70" y="208"/>
                      <a:pt x="70" y="208"/>
                    </a:cubicBezTo>
                    <a:cubicBezTo>
                      <a:pt x="83" y="206"/>
                      <a:pt x="93" y="201"/>
                      <a:pt x="100" y="193"/>
                    </a:cubicBezTo>
                    <a:cubicBezTo>
                      <a:pt x="109" y="184"/>
                      <a:pt x="113" y="171"/>
                      <a:pt x="113" y="156"/>
                    </a:cubicBezTo>
                    <a:cubicBezTo>
                      <a:pt x="113" y="141"/>
                      <a:pt x="109" y="129"/>
                      <a:pt x="100" y="120"/>
                    </a:cubicBezTo>
                    <a:cubicBezTo>
                      <a:pt x="92" y="111"/>
                      <a:pt x="80" y="106"/>
                      <a:pt x="70" y="102"/>
                    </a:cubicBezTo>
                    <a:cubicBezTo>
                      <a:pt x="70" y="43"/>
                      <a:pt x="70" y="43"/>
                      <a:pt x="70" y="43"/>
                    </a:cubicBezTo>
                    <a:cubicBezTo>
                      <a:pt x="80" y="44"/>
                      <a:pt x="87" y="47"/>
                      <a:pt x="91" y="50"/>
                    </a:cubicBezTo>
                    <a:cubicBezTo>
                      <a:pt x="94" y="51"/>
                      <a:pt x="97" y="52"/>
                      <a:pt x="99" y="52"/>
                    </a:cubicBezTo>
                    <a:cubicBezTo>
                      <a:pt x="105" y="52"/>
                      <a:pt x="108" y="44"/>
                      <a:pt x="108" y="40"/>
                    </a:cubicBezTo>
                    <a:cubicBezTo>
                      <a:pt x="108" y="35"/>
                      <a:pt x="103" y="31"/>
                      <a:pt x="94" y="27"/>
                    </a:cubicBezTo>
                    <a:cubicBezTo>
                      <a:pt x="88" y="25"/>
                      <a:pt x="79" y="23"/>
                      <a:pt x="70" y="23"/>
                    </a:cubicBezTo>
                    <a:cubicBezTo>
                      <a:pt x="70" y="10"/>
                      <a:pt x="70" y="10"/>
                      <a:pt x="70" y="10"/>
                    </a:cubicBezTo>
                    <a:cubicBezTo>
                      <a:pt x="70" y="4"/>
                      <a:pt x="66" y="0"/>
                      <a:pt x="60" y="0"/>
                    </a:cubicBezTo>
                    <a:cubicBezTo>
                      <a:pt x="54" y="0"/>
                      <a:pt x="50" y="4"/>
                      <a:pt x="50" y="10"/>
                    </a:cubicBezTo>
                    <a:cubicBezTo>
                      <a:pt x="50" y="23"/>
                      <a:pt x="50" y="23"/>
                      <a:pt x="50" y="23"/>
                    </a:cubicBezTo>
                    <a:cubicBezTo>
                      <a:pt x="42" y="25"/>
                      <a:pt x="30" y="27"/>
                      <a:pt x="20" y="35"/>
                    </a:cubicBezTo>
                    <a:cubicBezTo>
                      <a:pt x="10" y="43"/>
                      <a:pt x="5" y="55"/>
                      <a:pt x="5" y="70"/>
                    </a:cubicBezTo>
                    <a:cubicBezTo>
                      <a:pt x="5" y="84"/>
                      <a:pt x="10" y="96"/>
                      <a:pt x="20" y="104"/>
                    </a:cubicBezTo>
                    <a:cubicBezTo>
                      <a:pt x="29" y="111"/>
                      <a:pt x="39" y="115"/>
                      <a:pt x="50" y="119"/>
                    </a:cubicBezTo>
                    <a:cubicBezTo>
                      <a:pt x="50" y="188"/>
                      <a:pt x="50" y="188"/>
                      <a:pt x="50" y="188"/>
                    </a:cubicBezTo>
                    <a:cubicBezTo>
                      <a:pt x="33" y="186"/>
                      <a:pt x="24" y="178"/>
                      <a:pt x="18" y="173"/>
                    </a:cubicBezTo>
                    <a:cubicBezTo>
                      <a:pt x="15" y="170"/>
                      <a:pt x="13" y="167"/>
                      <a:pt x="10" y="167"/>
                    </a:cubicBezTo>
                    <a:cubicBezTo>
                      <a:pt x="5" y="167"/>
                      <a:pt x="0" y="174"/>
                      <a:pt x="0" y="180"/>
                    </a:cubicBezTo>
                    <a:cubicBezTo>
                      <a:pt x="0" y="191"/>
                      <a:pt x="20" y="207"/>
                      <a:pt x="50" y="209"/>
                    </a:cubicBezTo>
                    <a:close/>
                    <a:moveTo>
                      <a:pt x="27" y="67"/>
                    </a:moveTo>
                    <a:cubicBezTo>
                      <a:pt x="27" y="60"/>
                      <a:pt x="29" y="54"/>
                      <a:pt x="34" y="50"/>
                    </a:cubicBezTo>
                    <a:cubicBezTo>
                      <a:pt x="38" y="47"/>
                      <a:pt x="43" y="45"/>
                      <a:pt x="50" y="44"/>
                    </a:cubicBezTo>
                    <a:cubicBezTo>
                      <a:pt x="50" y="95"/>
                      <a:pt x="50" y="95"/>
                      <a:pt x="50" y="95"/>
                    </a:cubicBezTo>
                    <a:cubicBezTo>
                      <a:pt x="35" y="89"/>
                      <a:pt x="27" y="82"/>
                      <a:pt x="27" y="67"/>
                    </a:cubicBezTo>
                    <a:close/>
                    <a:moveTo>
                      <a:pt x="84" y="136"/>
                    </a:moveTo>
                    <a:cubicBezTo>
                      <a:pt x="89" y="142"/>
                      <a:pt x="91" y="149"/>
                      <a:pt x="91" y="158"/>
                    </a:cubicBezTo>
                    <a:cubicBezTo>
                      <a:pt x="91" y="166"/>
                      <a:pt x="89" y="173"/>
                      <a:pt x="85" y="178"/>
                    </a:cubicBezTo>
                    <a:cubicBezTo>
                      <a:pt x="81" y="182"/>
                      <a:pt x="76" y="185"/>
                      <a:pt x="70" y="187"/>
                    </a:cubicBezTo>
                    <a:cubicBezTo>
                      <a:pt x="70" y="127"/>
                      <a:pt x="70" y="127"/>
                      <a:pt x="70" y="127"/>
                    </a:cubicBezTo>
                    <a:cubicBezTo>
                      <a:pt x="76" y="130"/>
                      <a:pt x="81" y="133"/>
                      <a:pt x="84" y="136"/>
                    </a:cubicBezTo>
                    <a:close/>
                    <a:moveTo>
                      <a:pt x="84" y="136"/>
                    </a:moveTo>
                    <a:cubicBezTo>
                      <a:pt x="84" y="136"/>
                      <a:pt x="84" y="136"/>
                      <a:pt x="84" y="136"/>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252" name="Group 9">
              <a:extLst>
                <a:ext uri="{FF2B5EF4-FFF2-40B4-BE49-F238E27FC236}">
                  <a16:creationId xmlns:a16="http://schemas.microsoft.com/office/drawing/2014/main" id="{10A99B64-595D-4263-B729-30D7965642AA}"/>
                </a:ext>
              </a:extLst>
            </p:cNvPr>
            <p:cNvGrpSpPr>
              <a:grpSpLocks noChangeAspect="1"/>
            </p:cNvGrpSpPr>
            <p:nvPr/>
          </p:nvGrpSpPr>
          <p:grpSpPr bwMode="auto">
            <a:xfrm>
              <a:off x="5689254" y="4149606"/>
              <a:ext cx="442514" cy="430244"/>
              <a:chOff x="4224" y="4480"/>
              <a:chExt cx="1118" cy="1087"/>
            </a:xfrm>
            <a:solidFill>
              <a:srgbClr val="00A3E0"/>
            </a:solidFill>
          </p:grpSpPr>
          <p:sp>
            <p:nvSpPr>
              <p:cNvPr id="253" name="Freeform 10">
                <a:extLst>
                  <a:ext uri="{FF2B5EF4-FFF2-40B4-BE49-F238E27FC236}">
                    <a16:creationId xmlns:a16="http://schemas.microsoft.com/office/drawing/2014/main" id="{D617EC80-D0CA-46B1-B9E5-19C968C06E52}"/>
                  </a:ext>
                </a:extLst>
              </p:cNvPr>
              <p:cNvSpPr>
                <a:spLocks noEditPoints="1"/>
              </p:cNvSpPr>
              <p:nvPr/>
            </p:nvSpPr>
            <p:spPr bwMode="auto">
              <a:xfrm>
                <a:off x="4224" y="4480"/>
                <a:ext cx="937" cy="849"/>
              </a:xfrm>
              <a:custGeom>
                <a:avLst/>
                <a:gdLst>
                  <a:gd name="T0" fmla="*/ 270 w 420"/>
                  <a:gd name="T1" fmla="*/ 327 h 392"/>
                  <a:gd name="T2" fmla="*/ 278 w 420"/>
                  <a:gd name="T3" fmla="*/ 319 h 392"/>
                  <a:gd name="T4" fmla="*/ 270 w 420"/>
                  <a:gd name="T5" fmla="*/ 311 h 392"/>
                  <a:gd name="T6" fmla="*/ 17 w 420"/>
                  <a:gd name="T7" fmla="*/ 311 h 392"/>
                  <a:gd name="T8" fmla="*/ 16 w 420"/>
                  <a:gd name="T9" fmla="*/ 310 h 392"/>
                  <a:gd name="T10" fmla="*/ 16 w 420"/>
                  <a:gd name="T11" fmla="*/ 18 h 392"/>
                  <a:gd name="T12" fmla="*/ 17 w 420"/>
                  <a:gd name="T13" fmla="*/ 16 h 392"/>
                  <a:gd name="T14" fmla="*/ 403 w 420"/>
                  <a:gd name="T15" fmla="*/ 16 h 392"/>
                  <a:gd name="T16" fmla="*/ 404 w 420"/>
                  <a:gd name="T17" fmla="*/ 18 h 392"/>
                  <a:gd name="T18" fmla="*/ 404 w 420"/>
                  <a:gd name="T19" fmla="*/ 158 h 392"/>
                  <a:gd name="T20" fmla="*/ 412 w 420"/>
                  <a:gd name="T21" fmla="*/ 166 h 392"/>
                  <a:gd name="T22" fmla="*/ 420 w 420"/>
                  <a:gd name="T23" fmla="*/ 158 h 392"/>
                  <a:gd name="T24" fmla="*/ 420 w 420"/>
                  <a:gd name="T25" fmla="*/ 18 h 392"/>
                  <a:gd name="T26" fmla="*/ 403 w 420"/>
                  <a:gd name="T27" fmla="*/ 0 h 392"/>
                  <a:gd name="T28" fmla="*/ 17 w 420"/>
                  <a:gd name="T29" fmla="*/ 0 h 392"/>
                  <a:gd name="T30" fmla="*/ 0 w 420"/>
                  <a:gd name="T31" fmla="*/ 18 h 392"/>
                  <a:gd name="T32" fmla="*/ 0 w 420"/>
                  <a:gd name="T33" fmla="*/ 310 h 392"/>
                  <a:gd name="T34" fmla="*/ 17 w 420"/>
                  <a:gd name="T35" fmla="*/ 327 h 392"/>
                  <a:gd name="T36" fmla="*/ 161 w 420"/>
                  <a:gd name="T37" fmla="*/ 327 h 392"/>
                  <a:gd name="T38" fmla="*/ 161 w 420"/>
                  <a:gd name="T39" fmla="*/ 376 h 392"/>
                  <a:gd name="T40" fmla="*/ 100 w 420"/>
                  <a:gd name="T41" fmla="*/ 376 h 392"/>
                  <a:gd name="T42" fmla="*/ 92 w 420"/>
                  <a:gd name="T43" fmla="*/ 384 h 392"/>
                  <a:gd name="T44" fmla="*/ 100 w 420"/>
                  <a:gd name="T45" fmla="*/ 392 h 392"/>
                  <a:gd name="T46" fmla="*/ 270 w 420"/>
                  <a:gd name="T47" fmla="*/ 392 h 392"/>
                  <a:gd name="T48" fmla="*/ 278 w 420"/>
                  <a:gd name="T49" fmla="*/ 384 h 392"/>
                  <a:gd name="T50" fmla="*/ 270 w 420"/>
                  <a:gd name="T51" fmla="*/ 376 h 392"/>
                  <a:gd name="T52" fmla="*/ 259 w 420"/>
                  <a:gd name="T53" fmla="*/ 376 h 392"/>
                  <a:gd name="T54" fmla="*/ 259 w 420"/>
                  <a:gd name="T55" fmla="*/ 327 h 392"/>
                  <a:gd name="T56" fmla="*/ 270 w 420"/>
                  <a:gd name="T57" fmla="*/ 327 h 392"/>
                  <a:gd name="T58" fmla="*/ 243 w 420"/>
                  <a:gd name="T59" fmla="*/ 376 h 392"/>
                  <a:gd name="T60" fmla="*/ 177 w 420"/>
                  <a:gd name="T61" fmla="*/ 376 h 392"/>
                  <a:gd name="T62" fmla="*/ 177 w 420"/>
                  <a:gd name="T63" fmla="*/ 327 h 392"/>
                  <a:gd name="T64" fmla="*/ 243 w 420"/>
                  <a:gd name="T65" fmla="*/ 327 h 392"/>
                  <a:gd name="T66" fmla="*/ 243 w 420"/>
                  <a:gd name="T67" fmla="*/ 376 h 392"/>
                  <a:gd name="T68" fmla="*/ 243 w 420"/>
                  <a:gd name="T69" fmla="*/ 376 h 392"/>
                  <a:gd name="T70" fmla="*/ 243 w 420"/>
                  <a:gd name="T71" fmla="*/ 37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0" h="392">
                    <a:moveTo>
                      <a:pt x="270" y="327"/>
                    </a:moveTo>
                    <a:cubicBezTo>
                      <a:pt x="275" y="327"/>
                      <a:pt x="278" y="324"/>
                      <a:pt x="278" y="319"/>
                    </a:cubicBezTo>
                    <a:cubicBezTo>
                      <a:pt x="278" y="315"/>
                      <a:pt x="275" y="311"/>
                      <a:pt x="270" y="311"/>
                    </a:cubicBezTo>
                    <a:cubicBezTo>
                      <a:pt x="17" y="311"/>
                      <a:pt x="17" y="311"/>
                      <a:pt x="17" y="311"/>
                    </a:cubicBezTo>
                    <a:cubicBezTo>
                      <a:pt x="17" y="311"/>
                      <a:pt x="16" y="311"/>
                      <a:pt x="16" y="310"/>
                    </a:cubicBezTo>
                    <a:cubicBezTo>
                      <a:pt x="16" y="18"/>
                      <a:pt x="16" y="18"/>
                      <a:pt x="16" y="18"/>
                    </a:cubicBezTo>
                    <a:cubicBezTo>
                      <a:pt x="16" y="17"/>
                      <a:pt x="17" y="16"/>
                      <a:pt x="17" y="16"/>
                    </a:cubicBezTo>
                    <a:cubicBezTo>
                      <a:pt x="403" y="16"/>
                      <a:pt x="403" y="16"/>
                      <a:pt x="403" y="16"/>
                    </a:cubicBezTo>
                    <a:cubicBezTo>
                      <a:pt x="404" y="16"/>
                      <a:pt x="404" y="17"/>
                      <a:pt x="404" y="18"/>
                    </a:cubicBezTo>
                    <a:cubicBezTo>
                      <a:pt x="404" y="158"/>
                      <a:pt x="404" y="158"/>
                      <a:pt x="404" y="158"/>
                    </a:cubicBezTo>
                    <a:cubicBezTo>
                      <a:pt x="404" y="163"/>
                      <a:pt x="408" y="166"/>
                      <a:pt x="412" y="166"/>
                    </a:cubicBezTo>
                    <a:cubicBezTo>
                      <a:pt x="417" y="166"/>
                      <a:pt x="420" y="163"/>
                      <a:pt x="420" y="158"/>
                    </a:cubicBezTo>
                    <a:cubicBezTo>
                      <a:pt x="420" y="18"/>
                      <a:pt x="420" y="18"/>
                      <a:pt x="420" y="18"/>
                    </a:cubicBezTo>
                    <a:cubicBezTo>
                      <a:pt x="420" y="8"/>
                      <a:pt x="413" y="0"/>
                      <a:pt x="403" y="0"/>
                    </a:cubicBezTo>
                    <a:cubicBezTo>
                      <a:pt x="17" y="0"/>
                      <a:pt x="17" y="0"/>
                      <a:pt x="17" y="0"/>
                    </a:cubicBezTo>
                    <a:cubicBezTo>
                      <a:pt x="8" y="0"/>
                      <a:pt x="0" y="8"/>
                      <a:pt x="0" y="18"/>
                    </a:cubicBezTo>
                    <a:cubicBezTo>
                      <a:pt x="0" y="310"/>
                      <a:pt x="0" y="310"/>
                      <a:pt x="0" y="310"/>
                    </a:cubicBezTo>
                    <a:cubicBezTo>
                      <a:pt x="0" y="319"/>
                      <a:pt x="8" y="327"/>
                      <a:pt x="17" y="327"/>
                    </a:cubicBezTo>
                    <a:cubicBezTo>
                      <a:pt x="161" y="327"/>
                      <a:pt x="161" y="327"/>
                      <a:pt x="161" y="327"/>
                    </a:cubicBezTo>
                    <a:cubicBezTo>
                      <a:pt x="161" y="376"/>
                      <a:pt x="161" y="376"/>
                      <a:pt x="161" y="376"/>
                    </a:cubicBezTo>
                    <a:cubicBezTo>
                      <a:pt x="100" y="376"/>
                      <a:pt x="100" y="376"/>
                      <a:pt x="100" y="376"/>
                    </a:cubicBezTo>
                    <a:cubicBezTo>
                      <a:pt x="95" y="376"/>
                      <a:pt x="92" y="379"/>
                      <a:pt x="92" y="384"/>
                    </a:cubicBezTo>
                    <a:cubicBezTo>
                      <a:pt x="92" y="388"/>
                      <a:pt x="95" y="392"/>
                      <a:pt x="100" y="392"/>
                    </a:cubicBezTo>
                    <a:cubicBezTo>
                      <a:pt x="270" y="392"/>
                      <a:pt x="270" y="392"/>
                      <a:pt x="270" y="392"/>
                    </a:cubicBezTo>
                    <a:cubicBezTo>
                      <a:pt x="275" y="392"/>
                      <a:pt x="278" y="388"/>
                      <a:pt x="278" y="384"/>
                    </a:cubicBezTo>
                    <a:cubicBezTo>
                      <a:pt x="278" y="379"/>
                      <a:pt x="275" y="376"/>
                      <a:pt x="270" y="376"/>
                    </a:cubicBezTo>
                    <a:cubicBezTo>
                      <a:pt x="259" y="376"/>
                      <a:pt x="259" y="376"/>
                      <a:pt x="259" y="376"/>
                    </a:cubicBezTo>
                    <a:cubicBezTo>
                      <a:pt x="259" y="327"/>
                      <a:pt x="259" y="327"/>
                      <a:pt x="259" y="327"/>
                    </a:cubicBezTo>
                    <a:lnTo>
                      <a:pt x="270" y="327"/>
                    </a:lnTo>
                    <a:close/>
                    <a:moveTo>
                      <a:pt x="243" y="376"/>
                    </a:moveTo>
                    <a:cubicBezTo>
                      <a:pt x="177" y="376"/>
                      <a:pt x="177" y="376"/>
                      <a:pt x="177" y="376"/>
                    </a:cubicBezTo>
                    <a:cubicBezTo>
                      <a:pt x="177" y="327"/>
                      <a:pt x="177" y="327"/>
                      <a:pt x="177" y="327"/>
                    </a:cubicBezTo>
                    <a:cubicBezTo>
                      <a:pt x="243" y="327"/>
                      <a:pt x="243" y="327"/>
                      <a:pt x="243" y="327"/>
                    </a:cubicBezTo>
                    <a:lnTo>
                      <a:pt x="243" y="376"/>
                    </a:lnTo>
                    <a:close/>
                    <a:moveTo>
                      <a:pt x="243" y="376"/>
                    </a:moveTo>
                    <a:cubicBezTo>
                      <a:pt x="243" y="376"/>
                      <a:pt x="243" y="376"/>
                      <a:pt x="243" y="376"/>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54" name="Freeform 11">
                <a:extLst>
                  <a:ext uri="{FF2B5EF4-FFF2-40B4-BE49-F238E27FC236}">
                    <a16:creationId xmlns:a16="http://schemas.microsoft.com/office/drawing/2014/main" id="{6FD3876F-5CC5-4BE3-8BB1-3BFB4B01B817}"/>
                  </a:ext>
                </a:extLst>
              </p:cNvPr>
              <p:cNvSpPr>
                <a:spLocks noEditPoints="1"/>
              </p:cNvSpPr>
              <p:nvPr/>
            </p:nvSpPr>
            <p:spPr bwMode="auto">
              <a:xfrm>
                <a:off x="4295" y="5037"/>
                <a:ext cx="549" cy="34"/>
              </a:xfrm>
              <a:custGeom>
                <a:avLst/>
                <a:gdLst>
                  <a:gd name="T0" fmla="*/ 238 w 246"/>
                  <a:gd name="T1" fmla="*/ 0 h 16"/>
                  <a:gd name="T2" fmla="*/ 8 w 246"/>
                  <a:gd name="T3" fmla="*/ 0 h 16"/>
                  <a:gd name="T4" fmla="*/ 0 w 246"/>
                  <a:gd name="T5" fmla="*/ 8 h 16"/>
                  <a:gd name="T6" fmla="*/ 8 w 246"/>
                  <a:gd name="T7" fmla="*/ 16 h 16"/>
                  <a:gd name="T8" fmla="*/ 238 w 246"/>
                  <a:gd name="T9" fmla="*/ 16 h 16"/>
                  <a:gd name="T10" fmla="*/ 246 w 246"/>
                  <a:gd name="T11" fmla="*/ 8 h 16"/>
                  <a:gd name="T12" fmla="*/ 238 w 246"/>
                  <a:gd name="T13" fmla="*/ 0 h 16"/>
                  <a:gd name="T14" fmla="*/ 238 w 246"/>
                  <a:gd name="T15" fmla="*/ 0 h 16"/>
                  <a:gd name="T16" fmla="*/ 238 w 24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6">
                    <a:moveTo>
                      <a:pt x="238" y="0"/>
                    </a:moveTo>
                    <a:cubicBezTo>
                      <a:pt x="8" y="0"/>
                      <a:pt x="8" y="0"/>
                      <a:pt x="8" y="0"/>
                    </a:cubicBezTo>
                    <a:cubicBezTo>
                      <a:pt x="4" y="0"/>
                      <a:pt x="0" y="4"/>
                      <a:pt x="0" y="8"/>
                    </a:cubicBezTo>
                    <a:cubicBezTo>
                      <a:pt x="0" y="12"/>
                      <a:pt x="4" y="16"/>
                      <a:pt x="8" y="16"/>
                    </a:cubicBezTo>
                    <a:cubicBezTo>
                      <a:pt x="238" y="16"/>
                      <a:pt x="238" y="16"/>
                      <a:pt x="238" y="16"/>
                    </a:cubicBezTo>
                    <a:cubicBezTo>
                      <a:pt x="243" y="16"/>
                      <a:pt x="246" y="12"/>
                      <a:pt x="246" y="8"/>
                    </a:cubicBezTo>
                    <a:cubicBezTo>
                      <a:pt x="246" y="4"/>
                      <a:pt x="243" y="0"/>
                      <a:pt x="238" y="0"/>
                    </a:cubicBezTo>
                    <a:close/>
                    <a:moveTo>
                      <a:pt x="238" y="0"/>
                    </a:moveTo>
                    <a:cubicBezTo>
                      <a:pt x="238" y="0"/>
                      <a:pt x="238" y="0"/>
                      <a:pt x="238"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55" name="Freeform 12">
                <a:extLst>
                  <a:ext uri="{FF2B5EF4-FFF2-40B4-BE49-F238E27FC236}">
                    <a16:creationId xmlns:a16="http://schemas.microsoft.com/office/drawing/2014/main" id="{621DC3F7-3208-4F08-9AA4-322D9F9AE2E4}"/>
                  </a:ext>
                </a:extLst>
              </p:cNvPr>
              <p:cNvSpPr>
                <a:spLocks noEditPoints="1"/>
              </p:cNvSpPr>
              <p:nvPr/>
            </p:nvSpPr>
            <p:spPr bwMode="auto">
              <a:xfrm>
                <a:off x="4880" y="4874"/>
                <a:ext cx="462" cy="693"/>
              </a:xfrm>
              <a:custGeom>
                <a:avLst/>
                <a:gdLst>
                  <a:gd name="T0" fmla="*/ 190 w 207"/>
                  <a:gd name="T1" fmla="*/ 0 h 320"/>
                  <a:gd name="T2" fmla="*/ 18 w 207"/>
                  <a:gd name="T3" fmla="*/ 0 h 320"/>
                  <a:gd name="T4" fmla="*/ 0 w 207"/>
                  <a:gd name="T5" fmla="*/ 18 h 320"/>
                  <a:gd name="T6" fmla="*/ 0 w 207"/>
                  <a:gd name="T7" fmla="*/ 302 h 320"/>
                  <a:gd name="T8" fmla="*/ 18 w 207"/>
                  <a:gd name="T9" fmla="*/ 320 h 320"/>
                  <a:gd name="T10" fmla="*/ 190 w 207"/>
                  <a:gd name="T11" fmla="*/ 320 h 320"/>
                  <a:gd name="T12" fmla="*/ 207 w 207"/>
                  <a:gd name="T13" fmla="*/ 302 h 320"/>
                  <a:gd name="T14" fmla="*/ 207 w 207"/>
                  <a:gd name="T15" fmla="*/ 18 h 320"/>
                  <a:gd name="T16" fmla="*/ 190 w 207"/>
                  <a:gd name="T17" fmla="*/ 0 h 320"/>
                  <a:gd name="T18" fmla="*/ 16 w 207"/>
                  <a:gd name="T19" fmla="*/ 48 h 320"/>
                  <a:gd name="T20" fmla="*/ 191 w 207"/>
                  <a:gd name="T21" fmla="*/ 48 h 320"/>
                  <a:gd name="T22" fmla="*/ 191 w 207"/>
                  <a:gd name="T23" fmla="*/ 240 h 320"/>
                  <a:gd name="T24" fmla="*/ 16 w 207"/>
                  <a:gd name="T25" fmla="*/ 240 h 320"/>
                  <a:gd name="T26" fmla="*/ 16 w 207"/>
                  <a:gd name="T27" fmla="*/ 48 h 320"/>
                  <a:gd name="T28" fmla="*/ 18 w 207"/>
                  <a:gd name="T29" fmla="*/ 16 h 320"/>
                  <a:gd name="T30" fmla="*/ 190 w 207"/>
                  <a:gd name="T31" fmla="*/ 16 h 320"/>
                  <a:gd name="T32" fmla="*/ 191 w 207"/>
                  <a:gd name="T33" fmla="*/ 18 h 320"/>
                  <a:gd name="T34" fmla="*/ 191 w 207"/>
                  <a:gd name="T35" fmla="*/ 32 h 320"/>
                  <a:gd name="T36" fmla="*/ 16 w 207"/>
                  <a:gd name="T37" fmla="*/ 32 h 320"/>
                  <a:gd name="T38" fmla="*/ 16 w 207"/>
                  <a:gd name="T39" fmla="*/ 18 h 320"/>
                  <a:gd name="T40" fmla="*/ 18 w 207"/>
                  <a:gd name="T41" fmla="*/ 16 h 320"/>
                  <a:gd name="T42" fmla="*/ 190 w 207"/>
                  <a:gd name="T43" fmla="*/ 304 h 320"/>
                  <a:gd name="T44" fmla="*/ 18 w 207"/>
                  <a:gd name="T45" fmla="*/ 304 h 320"/>
                  <a:gd name="T46" fmla="*/ 16 w 207"/>
                  <a:gd name="T47" fmla="*/ 302 h 320"/>
                  <a:gd name="T48" fmla="*/ 16 w 207"/>
                  <a:gd name="T49" fmla="*/ 256 h 320"/>
                  <a:gd name="T50" fmla="*/ 191 w 207"/>
                  <a:gd name="T51" fmla="*/ 256 h 320"/>
                  <a:gd name="T52" fmla="*/ 191 w 207"/>
                  <a:gd name="T53" fmla="*/ 302 h 320"/>
                  <a:gd name="T54" fmla="*/ 190 w 207"/>
                  <a:gd name="T55" fmla="*/ 304 h 320"/>
                  <a:gd name="T56" fmla="*/ 190 w 207"/>
                  <a:gd name="T57" fmla="*/ 304 h 320"/>
                  <a:gd name="T58" fmla="*/ 190 w 207"/>
                  <a:gd name="T59" fmla="*/ 30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320">
                    <a:moveTo>
                      <a:pt x="190" y="0"/>
                    </a:moveTo>
                    <a:cubicBezTo>
                      <a:pt x="18" y="0"/>
                      <a:pt x="18" y="0"/>
                      <a:pt x="18" y="0"/>
                    </a:cubicBezTo>
                    <a:cubicBezTo>
                      <a:pt x="8" y="0"/>
                      <a:pt x="0" y="8"/>
                      <a:pt x="0" y="18"/>
                    </a:cubicBezTo>
                    <a:cubicBezTo>
                      <a:pt x="0" y="302"/>
                      <a:pt x="0" y="302"/>
                      <a:pt x="0" y="302"/>
                    </a:cubicBezTo>
                    <a:cubicBezTo>
                      <a:pt x="0" y="312"/>
                      <a:pt x="8" y="320"/>
                      <a:pt x="18" y="320"/>
                    </a:cubicBezTo>
                    <a:cubicBezTo>
                      <a:pt x="190" y="320"/>
                      <a:pt x="190" y="320"/>
                      <a:pt x="190" y="320"/>
                    </a:cubicBezTo>
                    <a:cubicBezTo>
                      <a:pt x="200" y="320"/>
                      <a:pt x="207" y="312"/>
                      <a:pt x="207" y="302"/>
                    </a:cubicBezTo>
                    <a:cubicBezTo>
                      <a:pt x="207" y="18"/>
                      <a:pt x="207" y="18"/>
                      <a:pt x="207" y="18"/>
                    </a:cubicBezTo>
                    <a:cubicBezTo>
                      <a:pt x="207" y="8"/>
                      <a:pt x="200" y="0"/>
                      <a:pt x="190" y="0"/>
                    </a:cubicBezTo>
                    <a:close/>
                    <a:moveTo>
                      <a:pt x="16" y="48"/>
                    </a:moveTo>
                    <a:cubicBezTo>
                      <a:pt x="191" y="48"/>
                      <a:pt x="191" y="48"/>
                      <a:pt x="191" y="48"/>
                    </a:cubicBezTo>
                    <a:cubicBezTo>
                      <a:pt x="191" y="240"/>
                      <a:pt x="191" y="240"/>
                      <a:pt x="191" y="240"/>
                    </a:cubicBezTo>
                    <a:cubicBezTo>
                      <a:pt x="16" y="240"/>
                      <a:pt x="16" y="240"/>
                      <a:pt x="16" y="240"/>
                    </a:cubicBezTo>
                    <a:lnTo>
                      <a:pt x="16" y="48"/>
                    </a:lnTo>
                    <a:close/>
                    <a:moveTo>
                      <a:pt x="18" y="16"/>
                    </a:moveTo>
                    <a:cubicBezTo>
                      <a:pt x="190" y="16"/>
                      <a:pt x="190" y="16"/>
                      <a:pt x="190" y="16"/>
                    </a:cubicBezTo>
                    <a:cubicBezTo>
                      <a:pt x="191" y="16"/>
                      <a:pt x="191" y="17"/>
                      <a:pt x="191" y="18"/>
                    </a:cubicBezTo>
                    <a:cubicBezTo>
                      <a:pt x="191" y="32"/>
                      <a:pt x="191" y="32"/>
                      <a:pt x="191" y="32"/>
                    </a:cubicBezTo>
                    <a:cubicBezTo>
                      <a:pt x="16" y="32"/>
                      <a:pt x="16" y="32"/>
                      <a:pt x="16" y="32"/>
                    </a:cubicBezTo>
                    <a:cubicBezTo>
                      <a:pt x="16" y="18"/>
                      <a:pt x="16" y="18"/>
                      <a:pt x="16" y="18"/>
                    </a:cubicBezTo>
                    <a:cubicBezTo>
                      <a:pt x="16" y="17"/>
                      <a:pt x="17" y="16"/>
                      <a:pt x="18" y="16"/>
                    </a:cubicBezTo>
                    <a:close/>
                    <a:moveTo>
                      <a:pt x="190" y="304"/>
                    </a:moveTo>
                    <a:cubicBezTo>
                      <a:pt x="18" y="304"/>
                      <a:pt x="18" y="304"/>
                      <a:pt x="18" y="304"/>
                    </a:cubicBezTo>
                    <a:cubicBezTo>
                      <a:pt x="17" y="304"/>
                      <a:pt x="16" y="303"/>
                      <a:pt x="16" y="302"/>
                    </a:cubicBezTo>
                    <a:cubicBezTo>
                      <a:pt x="16" y="256"/>
                      <a:pt x="16" y="256"/>
                      <a:pt x="16" y="256"/>
                    </a:cubicBezTo>
                    <a:cubicBezTo>
                      <a:pt x="191" y="256"/>
                      <a:pt x="191" y="256"/>
                      <a:pt x="191" y="256"/>
                    </a:cubicBezTo>
                    <a:cubicBezTo>
                      <a:pt x="191" y="302"/>
                      <a:pt x="191" y="302"/>
                      <a:pt x="191" y="302"/>
                    </a:cubicBezTo>
                    <a:cubicBezTo>
                      <a:pt x="191" y="303"/>
                      <a:pt x="191" y="304"/>
                      <a:pt x="190" y="304"/>
                    </a:cubicBezTo>
                    <a:close/>
                    <a:moveTo>
                      <a:pt x="190" y="304"/>
                    </a:moveTo>
                    <a:cubicBezTo>
                      <a:pt x="190" y="304"/>
                      <a:pt x="190" y="304"/>
                      <a:pt x="190" y="304"/>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56" name="Freeform 13">
                <a:extLst>
                  <a:ext uri="{FF2B5EF4-FFF2-40B4-BE49-F238E27FC236}">
                    <a16:creationId xmlns:a16="http://schemas.microsoft.com/office/drawing/2014/main" id="{25497BAF-DD5C-4FD8-832B-F1F71D46C509}"/>
                  </a:ext>
                </a:extLst>
              </p:cNvPr>
              <p:cNvSpPr>
                <a:spLocks noEditPoints="1"/>
              </p:cNvSpPr>
              <p:nvPr/>
            </p:nvSpPr>
            <p:spPr bwMode="auto">
              <a:xfrm>
                <a:off x="5059" y="5463"/>
                <a:ext cx="107" cy="35"/>
              </a:xfrm>
              <a:custGeom>
                <a:avLst/>
                <a:gdLst>
                  <a:gd name="T0" fmla="*/ 40 w 48"/>
                  <a:gd name="T1" fmla="*/ 0 h 16"/>
                  <a:gd name="T2" fmla="*/ 8 w 48"/>
                  <a:gd name="T3" fmla="*/ 0 h 16"/>
                  <a:gd name="T4" fmla="*/ 0 w 48"/>
                  <a:gd name="T5" fmla="*/ 8 h 16"/>
                  <a:gd name="T6" fmla="*/ 8 w 48"/>
                  <a:gd name="T7" fmla="*/ 16 h 16"/>
                  <a:gd name="T8" fmla="*/ 40 w 48"/>
                  <a:gd name="T9" fmla="*/ 16 h 16"/>
                  <a:gd name="T10" fmla="*/ 48 w 48"/>
                  <a:gd name="T11" fmla="*/ 8 h 16"/>
                  <a:gd name="T12" fmla="*/ 40 w 48"/>
                  <a:gd name="T13" fmla="*/ 0 h 16"/>
                  <a:gd name="T14" fmla="*/ 40 w 48"/>
                  <a:gd name="T15" fmla="*/ 0 h 16"/>
                  <a:gd name="T16" fmla="*/ 40 w 4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40" y="0"/>
                    </a:moveTo>
                    <a:cubicBezTo>
                      <a:pt x="8" y="0"/>
                      <a:pt x="8" y="0"/>
                      <a:pt x="8" y="0"/>
                    </a:cubicBezTo>
                    <a:cubicBezTo>
                      <a:pt x="3" y="0"/>
                      <a:pt x="0" y="3"/>
                      <a:pt x="0" y="8"/>
                    </a:cubicBezTo>
                    <a:cubicBezTo>
                      <a:pt x="0" y="12"/>
                      <a:pt x="3" y="16"/>
                      <a:pt x="8" y="16"/>
                    </a:cubicBezTo>
                    <a:cubicBezTo>
                      <a:pt x="40" y="16"/>
                      <a:pt x="40" y="16"/>
                      <a:pt x="40" y="16"/>
                    </a:cubicBezTo>
                    <a:cubicBezTo>
                      <a:pt x="44" y="16"/>
                      <a:pt x="48" y="12"/>
                      <a:pt x="48" y="8"/>
                    </a:cubicBezTo>
                    <a:cubicBezTo>
                      <a:pt x="48" y="3"/>
                      <a:pt x="44" y="0"/>
                      <a:pt x="40" y="0"/>
                    </a:cubicBezTo>
                    <a:close/>
                    <a:moveTo>
                      <a:pt x="40" y="0"/>
                    </a:moveTo>
                    <a:cubicBezTo>
                      <a:pt x="40" y="0"/>
                      <a:pt x="40" y="0"/>
                      <a:pt x="40"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257" name="Group 16">
              <a:extLst>
                <a:ext uri="{FF2B5EF4-FFF2-40B4-BE49-F238E27FC236}">
                  <a16:creationId xmlns:a16="http://schemas.microsoft.com/office/drawing/2014/main" id="{3A2A6A25-4073-4DF0-A4FE-880ED86FCF88}"/>
                </a:ext>
              </a:extLst>
            </p:cNvPr>
            <p:cNvGrpSpPr>
              <a:grpSpLocks noChangeAspect="1"/>
            </p:cNvGrpSpPr>
            <p:nvPr/>
          </p:nvGrpSpPr>
          <p:grpSpPr bwMode="auto">
            <a:xfrm>
              <a:off x="5693899" y="3447635"/>
              <a:ext cx="433229" cy="419963"/>
              <a:chOff x="3736" y="4411"/>
              <a:chExt cx="1143" cy="1108"/>
            </a:xfrm>
            <a:solidFill>
              <a:srgbClr val="00A3E0"/>
            </a:solidFill>
          </p:grpSpPr>
          <p:sp>
            <p:nvSpPr>
              <p:cNvPr id="258" name="Freeform 17">
                <a:extLst>
                  <a:ext uri="{FF2B5EF4-FFF2-40B4-BE49-F238E27FC236}">
                    <a16:creationId xmlns:a16="http://schemas.microsoft.com/office/drawing/2014/main" id="{D908A833-A126-4135-9E07-FDF0A6ACDF1E}"/>
                  </a:ext>
                </a:extLst>
              </p:cNvPr>
              <p:cNvSpPr>
                <a:spLocks noEditPoints="1"/>
              </p:cNvSpPr>
              <p:nvPr/>
            </p:nvSpPr>
            <p:spPr bwMode="auto">
              <a:xfrm>
                <a:off x="3736" y="4558"/>
                <a:ext cx="741" cy="961"/>
              </a:xfrm>
              <a:custGeom>
                <a:avLst/>
                <a:gdLst>
                  <a:gd name="T0" fmla="*/ 290 w 332"/>
                  <a:gd name="T1" fmla="*/ 341 h 444"/>
                  <a:gd name="T2" fmla="*/ 256 w 332"/>
                  <a:gd name="T3" fmla="*/ 307 h 444"/>
                  <a:gd name="T4" fmla="*/ 256 w 332"/>
                  <a:gd name="T5" fmla="*/ 265 h 444"/>
                  <a:gd name="T6" fmla="*/ 273 w 332"/>
                  <a:gd name="T7" fmla="*/ 204 h 444"/>
                  <a:gd name="T8" fmla="*/ 273 w 332"/>
                  <a:gd name="T9" fmla="*/ 128 h 444"/>
                  <a:gd name="T10" fmla="*/ 136 w 332"/>
                  <a:gd name="T11" fmla="*/ 0 h 444"/>
                  <a:gd name="T12" fmla="*/ 0 w 332"/>
                  <a:gd name="T13" fmla="*/ 128 h 444"/>
                  <a:gd name="T14" fmla="*/ 0 w 332"/>
                  <a:gd name="T15" fmla="*/ 204 h 444"/>
                  <a:gd name="T16" fmla="*/ 69 w 332"/>
                  <a:gd name="T17" fmla="*/ 315 h 444"/>
                  <a:gd name="T18" fmla="*/ 77 w 332"/>
                  <a:gd name="T19" fmla="*/ 300 h 444"/>
                  <a:gd name="T20" fmla="*/ 17 w 332"/>
                  <a:gd name="T21" fmla="*/ 204 h 444"/>
                  <a:gd name="T22" fmla="*/ 17 w 332"/>
                  <a:gd name="T23" fmla="*/ 128 h 444"/>
                  <a:gd name="T24" fmla="*/ 136 w 332"/>
                  <a:gd name="T25" fmla="*/ 17 h 444"/>
                  <a:gd name="T26" fmla="*/ 256 w 332"/>
                  <a:gd name="T27" fmla="*/ 128 h 444"/>
                  <a:gd name="T28" fmla="*/ 256 w 332"/>
                  <a:gd name="T29" fmla="*/ 204 h 444"/>
                  <a:gd name="T30" fmla="*/ 196 w 332"/>
                  <a:gd name="T31" fmla="*/ 300 h 444"/>
                  <a:gd name="T32" fmla="*/ 155 w 332"/>
                  <a:gd name="T33" fmla="*/ 322 h 444"/>
                  <a:gd name="T34" fmla="*/ 118 w 332"/>
                  <a:gd name="T35" fmla="*/ 322 h 444"/>
                  <a:gd name="T36" fmla="*/ 109 w 332"/>
                  <a:gd name="T37" fmla="*/ 337 h 444"/>
                  <a:gd name="T38" fmla="*/ 163 w 332"/>
                  <a:gd name="T39" fmla="*/ 337 h 444"/>
                  <a:gd name="T40" fmla="*/ 170 w 332"/>
                  <a:gd name="T41" fmla="*/ 333 h 444"/>
                  <a:gd name="T42" fmla="*/ 170 w 332"/>
                  <a:gd name="T43" fmla="*/ 375 h 444"/>
                  <a:gd name="T44" fmla="*/ 178 w 332"/>
                  <a:gd name="T45" fmla="*/ 384 h 444"/>
                  <a:gd name="T46" fmla="*/ 240 w 332"/>
                  <a:gd name="T47" fmla="*/ 390 h 444"/>
                  <a:gd name="T48" fmla="*/ 256 w 332"/>
                  <a:gd name="T49" fmla="*/ 407 h 444"/>
                  <a:gd name="T50" fmla="*/ 256 w 332"/>
                  <a:gd name="T51" fmla="*/ 444 h 444"/>
                  <a:gd name="T52" fmla="*/ 273 w 332"/>
                  <a:gd name="T53" fmla="*/ 444 h 444"/>
                  <a:gd name="T54" fmla="*/ 273 w 332"/>
                  <a:gd name="T55" fmla="*/ 407 h 444"/>
                  <a:gd name="T56" fmla="*/ 242 w 332"/>
                  <a:gd name="T57" fmla="*/ 373 h 444"/>
                  <a:gd name="T58" fmla="*/ 187 w 332"/>
                  <a:gd name="T59" fmla="*/ 368 h 444"/>
                  <a:gd name="T60" fmla="*/ 187 w 332"/>
                  <a:gd name="T61" fmla="*/ 324 h 444"/>
                  <a:gd name="T62" fmla="*/ 204 w 332"/>
                  <a:gd name="T63" fmla="*/ 315 h 444"/>
                  <a:gd name="T64" fmla="*/ 239 w 332"/>
                  <a:gd name="T65" fmla="*/ 288 h 444"/>
                  <a:gd name="T66" fmla="*/ 239 w 332"/>
                  <a:gd name="T67" fmla="*/ 307 h 444"/>
                  <a:gd name="T68" fmla="*/ 290 w 332"/>
                  <a:gd name="T69" fmla="*/ 358 h 444"/>
                  <a:gd name="T70" fmla="*/ 332 w 332"/>
                  <a:gd name="T71" fmla="*/ 358 h 444"/>
                  <a:gd name="T72" fmla="*/ 332 w 332"/>
                  <a:gd name="T73" fmla="*/ 341 h 444"/>
                  <a:gd name="T74" fmla="*/ 290 w 332"/>
                  <a:gd name="T75" fmla="*/ 341 h 444"/>
                  <a:gd name="T76" fmla="*/ 290 w 332"/>
                  <a:gd name="T77" fmla="*/ 341 h 444"/>
                  <a:gd name="T78" fmla="*/ 290 w 332"/>
                  <a:gd name="T79" fmla="*/ 3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2" h="444">
                    <a:moveTo>
                      <a:pt x="290" y="341"/>
                    </a:moveTo>
                    <a:cubicBezTo>
                      <a:pt x="271" y="341"/>
                      <a:pt x="256" y="326"/>
                      <a:pt x="256" y="307"/>
                    </a:cubicBezTo>
                    <a:cubicBezTo>
                      <a:pt x="256" y="265"/>
                      <a:pt x="256" y="265"/>
                      <a:pt x="256" y="265"/>
                    </a:cubicBezTo>
                    <a:cubicBezTo>
                      <a:pt x="267" y="247"/>
                      <a:pt x="273" y="225"/>
                      <a:pt x="273" y="204"/>
                    </a:cubicBezTo>
                    <a:cubicBezTo>
                      <a:pt x="273" y="128"/>
                      <a:pt x="273" y="128"/>
                      <a:pt x="273" y="128"/>
                    </a:cubicBezTo>
                    <a:cubicBezTo>
                      <a:pt x="273" y="57"/>
                      <a:pt x="211" y="0"/>
                      <a:pt x="136" y="0"/>
                    </a:cubicBezTo>
                    <a:cubicBezTo>
                      <a:pt x="61" y="0"/>
                      <a:pt x="0" y="57"/>
                      <a:pt x="0" y="128"/>
                    </a:cubicBezTo>
                    <a:cubicBezTo>
                      <a:pt x="0" y="204"/>
                      <a:pt x="0" y="204"/>
                      <a:pt x="0" y="204"/>
                    </a:cubicBezTo>
                    <a:cubicBezTo>
                      <a:pt x="0" y="251"/>
                      <a:pt x="27" y="293"/>
                      <a:pt x="69" y="315"/>
                    </a:cubicBezTo>
                    <a:cubicBezTo>
                      <a:pt x="77" y="300"/>
                      <a:pt x="77" y="300"/>
                      <a:pt x="77" y="300"/>
                    </a:cubicBezTo>
                    <a:cubicBezTo>
                      <a:pt x="40" y="281"/>
                      <a:pt x="17" y="244"/>
                      <a:pt x="17" y="204"/>
                    </a:cubicBezTo>
                    <a:cubicBezTo>
                      <a:pt x="17" y="128"/>
                      <a:pt x="17" y="128"/>
                      <a:pt x="17" y="128"/>
                    </a:cubicBezTo>
                    <a:cubicBezTo>
                      <a:pt x="17" y="67"/>
                      <a:pt x="70" y="17"/>
                      <a:pt x="136" y="17"/>
                    </a:cubicBezTo>
                    <a:cubicBezTo>
                      <a:pt x="202" y="17"/>
                      <a:pt x="256" y="67"/>
                      <a:pt x="256" y="128"/>
                    </a:cubicBezTo>
                    <a:cubicBezTo>
                      <a:pt x="256" y="204"/>
                      <a:pt x="256" y="204"/>
                      <a:pt x="256" y="204"/>
                    </a:cubicBezTo>
                    <a:cubicBezTo>
                      <a:pt x="255" y="244"/>
                      <a:pt x="232" y="281"/>
                      <a:pt x="196" y="300"/>
                    </a:cubicBezTo>
                    <a:cubicBezTo>
                      <a:pt x="155" y="322"/>
                      <a:pt x="155" y="322"/>
                      <a:pt x="155" y="322"/>
                    </a:cubicBezTo>
                    <a:cubicBezTo>
                      <a:pt x="143" y="328"/>
                      <a:pt x="129" y="328"/>
                      <a:pt x="118" y="322"/>
                    </a:cubicBezTo>
                    <a:cubicBezTo>
                      <a:pt x="109" y="337"/>
                      <a:pt x="109" y="337"/>
                      <a:pt x="109" y="337"/>
                    </a:cubicBezTo>
                    <a:cubicBezTo>
                      <a:pt x="126" y="345"/>
                      <a:pt x="146" y="345"/>
                      <a:pt x="163" y="337"/>
                    </a:cubicBezTo>
                    <a:cubicBezTo>
                      <a:pt x="170" y="333"/>
                      <a:pt x="170" y="333"/>
                      <a:pt x="170" y="333"/>
                    </a:cubicBezTo>
                    <a:cubicBezTo>
                      <a:pt x="170" y="375"/>
                      <a:pt x="170" y="375"/>
                      <a:pt x="170" y="375"/>
                    </a:cubicBezTo>
                    <a:cubicBezTo>
                      <a:pt x="170" y="380"/>
                      <a:pt x="174" y="383"/>
                      <a:pt x="178" y="384"/>
                    </a:cubicBezTo>
                    <a:cubicBezTo>
                      <a:pt x="240" y="390"/>
                      <a:pt x="240" y="390"/>
                      <a:pt x="240" y="390"/>
                    </a:cubicBezTo>
                    <a:cubicBezTo>
                      <a:pt x="249" y="391"/>
                      <a:pt x="256" y="398"/>
                      <a:pt x="256" y="407"/>
                    </a:cubicBezTo>
                    <a:cubicBezTo>
                      <a:pt x="256" y="444"/>
                      <a:pt x="256" y="444"/>
                      <a:pt x="256" y="444"/>
                    </a:cubicBezTo>
                    <a:cubicBezTo>
                      <a:pt x="273" y="444"/>
                      <a:pt x="273" y="444"/>
                      <a:pt x="273" y="444"/>
                    </a:cubicBezTo>
                    <a:cubicBezTo>
                      <a:pt x="273" y="407"/>
                      <a:pt x="273" y="407"/>
                      <a:pt x="273" y="407"/>
                    </a:cubicBezTo>
                    <a:cubicBezTo>
                      <a:pt x="273" y="390"/>
                      <a:pt x="259" y="375"/>
                      <a:pt x="242" y="373"/>
                    </a:cubicBezTo>
                    <a:cubicBezTo>
                      <a:pt x="187" y="368"/>
                      <a:pt x="187" y="368"/>
                      <a:pt x="187" y="368"/>
                    </a:cubicBezTo>
                    <a:cubicBezTo>
                      <a:pt x="187" y="324"/>
                      <a:pt x="187" y="324"/>
                      <a:pt x="187" y="324"/>
                    </a:cubicBezTo>
                    <a:cubicBezTo>
                      <a:pt x="204" y="315"/>
                      <a:pt x="204" y="315"/>
                      <a:pt x="204" y="315"/>
                    </a:cubicBezTo>
                    <a:cubicBezTo>
                      <a:pt x="217" y="308"/>
                      <a:pt x="229" y="299"/>
                      <a:pt x="239" y="288"/>
                    </a:cubicBezTo>
                    <a:cubicBezTo>
                      <a:pt x="239" y="307"/>
                      <a:pt x="239" y="307"/>
                      <a:pt x="239" y="307"/>
                    </a:cubicBezTo>
                    <a:cubicBezTo>
                      <a:pt x="239" y="335"/>
                      <a:pt x="262" y="358"/>
                      <a:pt x="290" y="358"/>
                    </a:cubicBezTo>
                    <a:cubicBezTo>
                      <a:pt x="332" y="358"/>
                      <a:pt x="332" y="358"/>
                      <a:pt x="332" y="358"/>
                    </a:cubicBezTo>
                    <a:cubicBezTo>
                      <a:pt x="332" y="341"/>
                      <a:pt x="332" y="341"/>
                      <a:pt x="332" y="341"/>
                    </a:cubicBezTo>
                    <a:lnTo>
                      <a:pt x="290" y="341"/>
                    </a:lnTo>
                    <a:close/>
                    <a:moveTo>
                      <a:pt x="290" y="341"/>
                    </a:moveTo>
                    <a:cubicBezTo>
                      <a:pt x="290" y="341"/>
                      <a:pt x="290" y="341"/>
                      <a:pt x="290" y="341"/>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59" name="Freeform 18">
                <a:extLst>
                  <a:ext uri="{FF2B5EF4-FFF2-40B4-BE49-F238E27FC236}">
                    <a16:creationId xmlns:a16="http://schemas.microsoft.com/office/drawing/2014/main" id="{26F215D8-9AB4-42E1-98DF-DC8F3D13D851}"/>
                  </a:ext>
                </a:extLst>
              </p:cNvPr>
              <p:cNvSpPr>
                <a:spLocks noEditPoints="1"/>
              </p:cNvSpPr>
              <p:nvPr/>
            </p:nvSpPr>
            <p:spPr bwMode="auto">
              <a:xfrm>
                <a:off x="3736" y="5244"/>
                <a:ext cx="228" cy="275"/>
              </a:xfrm>
              <a:custGeom>
                <a:avLst/>
                <a:gdLst>
                  <a:gd name="T0" fmla="*/ 85 w 102"/>
                  <a:gd name="T1" fmla="*/ 0 h 127"/>
                  <a:gd name="T2" fmla="*/ 85 w 102"/>
                  <a:gd name="T3" fmla="*/ 51 h 127"/>
                  <a:gd name="T4" fmla="*/ 30 w 102"/>
                  <a:gd name="T5" fmla="*/ 56 h 127"/>
                  <a:gd name="T6" fmla="*/ 0 w 102"/>
                  <a:gd name="T7" fmla="*/ 90 h 127"/>
                  <a:gd name="T8" fmla="*/ 0 w 102"/>
                  <a:gd name="T9" fmla="*/ 127 h 127"/>
                  <a:gd name="T10" fmla="*/ 17 w 102"/>
                  <a:gd name="T11" fmla="*/ 127 h 127"/>
                  <a:gd name="T12" fmla="*/ 17 w 102"/>
                  <a:gd name="T13" fmla="*/ 90 h 127"/>
                  <a:gd name="T14" fmla="*/ 32 w 102"/>
                  <a:gd name="T15" fmla="*/ 73 h 127"/>
                  <a:gd name="T16" fmla="*/ 94 w 102"/>
                  <a:gd name="T17" fmla="*/ 67 h 127"/>
                  <a:gd name="T18" fmla="*/ 102 w 102"/>
                  <a:gd name="T19" fmla="*/ 58 h 127"/>
                  <a:gd name="T20" fmla="*/ 102 w 102"/>
                  <a:gd name="T21" fmla="*/ 0 h 127"/>
                  <a:gd name="T22" fmla="*/ 85 w 102"/>
                  <a:gd name="T23" fmla="*/ 0 h 127"/>
                  <a:gd name="T24" fmla="*/ 85 w 102"/>
                  <a:gd name="T25" fmla="*/ 0 h 127"/>
                  <a:gd name="T26" fmla="*/ 85 w 102"/>
                  <a:gd name="T2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27">
                    <a:moveTo>
                      <a:pt x="85" y="0"/>
                    </a:moveTo>
                    <a:cubicBezTo>
                      <a:pt x="85" y="51"/>
                      <a:pt x="85" y="51"/>
                      <a:pt x="85" y="51"/>
                    </a:cubicBezTo>
                    <a:cubicBezTo>
                      <a:pt x="30" y="56"/>
                      <a:pt x="30" y="56"/>
                      <a:pt x="30" y="56"/>
                    </a:cubicBezTo>
                    <a:cubicBezTo>
                      <a:pt x="13" y="58"/>
                      <a:pt x="0" y="73"/>
                      <a:pt x="0" y="90"/>
                    </a:cubicBezTo>
                    <a:cubicBezTo>
                      <a:pt x="0" y="127"/>
                      <a:pt x="0" y="127"/>
                      <a:pt x="0" y="127"/>
                    </a:cubicBezTo>
                    <a:cubicBezTo>
                      <a:pt x="17" y="127"/>
                      <a:pt x="17" y="127"/>
                      <a:pt x="17" y="127"/>
                    </a:cubicBezTo>
                    <a:cubicBezTo>
                      <a:pt x="17" y="90"/>
                      <a:pt x="17" y="90"/>
                      <a:pt x="17" y="90"/>
                    </a:cubicBezTo>
                    <a:cubicBezTo>
                      <a:pt x="17" y="81"/>
                      <a:pt x="23" y="74"/>
                      <a:pt x="32" y="73"/>
                    </a:cubicBezTo>
                    <a:cubicBezTo>
                      <a:pt x="94" y="67"/>
                      <a:pt x="94" y="67"/>
                      <a:pt x="94" y="67"/>
                    </a:cubicBezTo>
                    <a:cubicBezTo>
                      <a:pt x="99" y="66"/>
                      <a:pt x="102" y="63"/>
                      <a:pt x="102" y="58"/>
                    </a:cubicBezTo>
                    <a:cubicBezTo>
                      <a:pt x="102" y="0"/>
                      <a:pt x="102" y="0"/>
                      <a:pt x="102" y="0"/>
                    </a:cubicBezTo>
                    <a:lnTo>
                      <a:pt x="85" y="0"/>
                    </a:lnTo>
                    <a:close/>
                    <a:moveTo>
                      <a:pt x="85" y="0"/>
                    </a:moveTo>
                    <a:cubicBezTo>
                      <a:pt x="85" y="0"/>
                      <a:pt x="85" y="0"/>
                      <a:pt x="85"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0" name="Freeform 19">
                <a:extLst>
                  <a:ext uri="{FF2B5EF4-FFF2-40B4-BE49-F238E27FC236}">
                    <a16:creationId xmlns:a16="http://schemas.microsoft.com/office/drawing/2014/main" id="{564207AA-79ED-4395-A53D-85E86834F042}"/>
                  </a:ext>
                </a:extLst>
              </p:cNvPr>
              <p:cNvSpPr>
                <a:spLocks noEditPoints="1"/>
              </p:cNvSpPr>
              <p:nvPr/>
            </p:nvSpPr>
            <p:spPr bwMode="auto">
              <a:xfrm>
                <a:off x="3812" y="4669"/>
                <a:ext cx="458" cy="443"/>
              </a:xfrm>
              <a:custGeom>
                <a:avLst/>
                <a:gdLst>
                  <a:gd name="T0" fmla="*/ 173 w 205"/>
                  <a:gd name="T1" fmla="*/ 73 h 205"/>
                  <a:gd name="T2" fmla="*/ 186 w 205"/>
                  <a:gd name="T3" fmla="*/ 42 h 205"/>
                  <a:gd name="T4" fmla="*/ 152 w 205"/>
                  <a:gd name="T5" fmla="*/ 17 h 205"/>
                  <a:gd name="T6" fmla="*/ 126 w 205"/>
                  <a:gd name="T7" fmla="*/ 7 h 205"/>
                  <a:gd name="T8" fmla="*/ 87 w 205"/>
                  <a:gd name="T9" fmla="*/ 0 h 205"/>
                  <a:gd name="T10" fmla="*/ 73 w 205"/>
                  <a:gd name="T11" fmla="*/ 32 h 205"/>
                  <a:gd name="T12" fmla="*/ 41 w 205"/>
                  <a:gd name="T13" fmla="*/ 18 h 205"/>
                  <a:gd name="T14" fmla="*/ 17 w 205"/>
                  <a:gd name="T15" fmla="*/ 53 h 205"/>
                  <a:gd name="T16" fmla="*/ 7 w 205"/>
                  <a:gd name="T17" fmla="*/ 79 h 205"/>
                  <a:gd name="T18" fmla="*/ 0 w 205"/>
                  <a:gd name="T19" fmla="*/ 118 h 205"/>
                  <a:gd name="T20" fmla="*/ 31 w 205"/>
                  <a:gd name="T21" fmla="*/ 132 h 205"/>
                  <a:gd name="T22" fmla="*/ 18 w 205"/>
                  <a:gd name="T23" fmla="*/ 163 h 205"/>
                  <a:gd name="T24" fmla="*/ 52 w 205"/>
                  <a:gd name="T25" fmla="*/ 188 h 205"/>
                  <a:gd name="T26" fmla="*/ 78 w 205"/>
                  <a:gd name="T27" fmla="*/ 198 h 205"/>
                  <a:gd name="T28" fmla="*/ 118 w 205"/>
                  <a:gd name="T29" fmla="*/ 205 h 205"/>
                  <a:gd name="T30" fmla="*/ 131 w 205"/>
                  <a:gd name="T31" fmla="*/ 173 h 205"/>
                  <a:gd name="T32" fmla="*/ 163 w 205"/>
                  <a:gd name="T33" fmla="*/ 187 h 205"/>
                  <a:gd name="T34" fmla="*/ 187 w 205"/>
                  <a:gd name="T35" fmla="*/ 152 h 205"/>
                  <a:gd name="T36" fmla="*/ 198 w 205"/>
                  <a:gd name="T37" fmla="*/ 127 h 205"/>
                  <a:gd name="T38" fmla="*/ 205 w 205"/>
                  <a:gd name="T39" fmla="*/ 87 h 205"/>
                  <a:gd name="T40" fmla="*/ 188 w 205"/>
                  <a:gd name="T41" fmla="*/ 111 h 205"/>
                  <a:gd name="T42" fmla="*/ 156 w 205"/>
                  <a:gd name="T43" fmla="*/ 135 h 205"/>
                  <a:gd name="T44" fmla="*/ 169 w 205"/>
                  <a:gd name="T45" fmla="*/ 156 h 205"/>
                  <a:gd name="T46" fmla="*/ 140 w 205"/>
                  <a:gd name="T47" fmla="*/ 159 h 205"/>
                  <a:gd name="T48" fmla="*/ 115 w 205"/>
                  <a:gd name="T49" fmla="*/ 169 h 205"/>
                  <a:gd name="T50" fmla="*/ 93 w 205"/>
                  <a:gd name="T51" fmla="*/ 188 h 205"/>
                  <a:gd name="T52" fmla="*/ 70 w 205"/>
                  <a:gd name="T53" fmla="*/ 156 h 205"/>
                  <a:gd name="T54" fmla="*/ 48 w 205"/>
                  <a:gd name="T55" fmla="*/ 170 h 205"/>
                  <a:gd name="T56" fmla="*/ 46 w 205"/>
                  <a:gd name="T57" fmla="*/ 141 h 205"/>
                  <a:gd name="T58" fmla="*/ 36 w 205"/>
                  <a:gd name="T59" fmla="*/ 115 h 205"/>
                  <a:gd name="T60" fmla="*/ 17 w 205"/>
                  <a:gd name="T61" fmla="*/ 94 h 205"/>
                  <a:gd name="T62" fmla="*/ 48 w 205"/>
                  <a:gd name="T63" fmla="*/ 70 h 205"/>
                  <a:gd name="T64" fmla="*/ 35 w 205"/>
                  <a:gd name="T65" fmla="*/ 49 h 205"/>
                  <a:gd name="T66" fmla="*/ 64 w 205"/>
                  <a:gd name="T67" fmla="*/ 46 h 205"/>
                  <a:gd name="T68" fmla="*/ 89 w 205"/>
                  <a:gd name="T69" fmla="*/ 36 h 205"/>
                  <a:gd name="T70" fmla="*/ 111 w 205"/>
                  <a:gd name="T71" fmla="*/ 17 h 205"/>
                  <a:gd name="T72" fmla="*/ 134 w 205"/>
                  <a:gd name="T73" fmla="*/ 49 h 205"/>
                  <a:gd name="T74" fmla="*/ 156 w 205"/>
                  <a:gd name="T75" fmla="*/ 35 h 205"/>
                  <a:gd name="T76" fmla="*/ 159 w 205"/>
                  <a:gd name="T77" fmla="*/ 65 h 205"/>
                  <a:gd name="T78" fmla="*/ 169 w 205"/>
                  <a:gd name="T79" fmla="*/ 90 h 205"/>
                  <a:gd name="T80" fmla="*/ 188 w 205"/>
                  <a:gd name="T81" fmla="*/ 111 h 205"/>
                  <a:gd name="T82" fmla="*/ 188 w 205"/>
                  <a:gd name="T83" fmla="*/ 11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5" h="205">
                    <a:moveTo>
                      <a:pt x="198" y="79"/>
                    </a:moveTo>
                    <a:cubicBezTo>
                      <a:pt x="173" y="73"/>
                      <a:pt x="173" y="73"/>
                      <a:pt x="173" y="73"/>
                    </a:cubicBezTo>
                    <a:cubicBezTo>
                      <a:pt x="187" y="53"/>
                      <a:pt x="187" y="53"/>
                      <a:pt x="187" y="53"/>
                    </a:cubicBezTo>
                    <a:cubicBezTo>
                      <a:pt x="190" y="49"/>
                      <a:pt x="189" y="45"/>
                      <a:pt x="186" y="42"/>
                    </a:cubicBezTo>
                    <a:cubicBezTo>
                      <a:pt x="163" y="18"/>
                      <a:pt x="163" y="18"/>
                      <a:pt x="163" y="18"/>
                    </a:cubicBezTo>
                    <a:cubicBezTo>
                      <a:pt x="160" y="15"/>
                      <a:pt x="156" y="15"/>
                      <a:pt x="152" y="17"/>
                    </a:cubicBezTo>
                    <a:cubicBezTo>
                      <a:pt x="131" y="32"/>
                      <a:pt x="131" y="32"/>
                      <a:pt x="131" y="32"/>
                    </a:cubicBezTo>
                    <a:cubicBezTo>
                      <a:pt x="126" y="7"/>
                      <a:pt x="126" y="7"/>
                      <a:pt x="126" y="7"/>
                    </a:cubicBezTo>
                    <a:cubicBezTo>
                      <a:pt x="125" y="3"/>
                      <a:pt x="122" y="0"/>
                      <a:pt x="118" y="0"/>
                    </a:cubicBezTo>
                    <a:cubicBezTo>
                      <a:pt x="87" y="0"/>
                      <a:pt x="87" y="0"/>
                      <a:pt x="87" y="0"/>
                    </a:cubicBezTo>
                    <a:cubicBezTo>
                      <a:pt x="83" y="0"/>
                      <a:pt x="79" y="3"/>
                      <a:pt x="78" y="7"/>
                    </a:cubicBezTo>
                    <a:cubicBezTo>
                      <a:pt x="73" y="32"/>
                      <a:pt x="73" y="32"/>
                      <a:pt x="73" y="32"/>
                    </a:cubicBezTo>
                    <a:cubicBezTo>
                      <a:pt x="52" y="17"/>
                      <a:pt x="52" y="17"/>
                      <a:pt x="52" y="17"/>
                    </a:cubicBezTo>
                    <a:cubicBezTo>
                      <a:pt x="49" y="15"/>
                      <a:pt x="44" y="15"/>
                      <a:pt x="41" y="18"/>
                    </a:cubicBezTo>
                    <a:cubicBezTo>
                      <a:pt x="18" y="42"/>
                      <a:pt x="18" y="42"/>
                      <a:pt x="18" y="42"/>
                    </a:cubicBezTo>
                    <a:cubicBezTo>
                      <a:pt x="15" y="45"/>
                      <a:pt x="15" y="49"/>
                      <a:pt x="17" y="53"/>
                    </a:cubicBezTo>
                    <a:cubicBezTo>
                      <a:pt x="31" y="73"/>
                      <a:pt x="31" y="73"/>
                      <a:pt x="31" y="73"/>
                    </a:cubicBezTo>
                    <a:cubicBezTo>
                      <a:pt x="7" y="79"/>
                      <a:pt x="7" y="79"/>
                      <a:pt x="7" y="79"/>
                    </a:cubicBezTo>
                    <a:cubicBezTo>
                      <a:pt x="3" y="79"/>
                      <a:pt x="0" y="83"/>
                      <a:pt x="0" y="87"/>
                    </a:cubicBezTo>
                    <a:cubicBezTo>
                      <a:pt x="0" y="118"/>
                      <a:pt x="0" y="118"/>
                      <a:pt x="0" y="118"/>
                    </a:cubicBezTo>
                    <a:cubicBezTo>
                      <a:pt x="0" y="122"/>
                      <a:pt x="3" y="126"/>
                      <a:pt x="7" y="127"/>
                    </a:cubicBezTo>
                    <a:cubicBezTo>
                      <a:pt x="31" y="132"/>
                      <a:pt x="31" y="132"/>
                      <a:pt x="31" y="132"/>
                    </a:cubicBezTo>
                    <a:cubicBezTo>
                      <a:pt x="17" y="152"/>
                      <a:pt x="17" y="152"/>
                      <a:pt x="17" y="152"/>
                    </a:cubicBezTo>
                    <a:cubicBezTo>
                      <a:pt x="15" y="156"/>
                      <a:pt x="15" y="160"/>
                      <a:pt x="18" y="163"/>
                    </a:cubicBezTo>
                    <a:cubicBezTo>
                      <a:pt x="41" y="187"/>
                      <a:pt x="41" y="187"/>
                      <a:pt x="41" y="187"/>
                    </a:cubicBezTo>
                    <a:cubicBezTo>
                      <a:pt x="44" y="190"/>
                      <a:pt x="49" y="190"/>
                      <a:pt x="52" y="188"/>
                    </a:cubicBezTo>
                    <a:cubicBezTo>
                      <a:pt x="73" y="173"/>
                      <a:pt x="73" y="173"/>
                      <a:pt x="73" y="173"/>
                    </a:cubicBezTo>
                    <a:cubicBezTo>
                      <a:pt x="78" y="198"/>
                      <a:pt x="78" y="198"/>
                      <a:pt x="78" y="198"/>
                    </a:cubicBezTo>
                    <a:cubicBezTo>
                      <a:pt x="79" y="202"/>
                      <a:pt x="83" y="205"/>
                      <a:pt x="87" y="205"/>
                    </a:cubicBezTo>
                    <a:cubicBezTo>
                      <a:pt x="118" y="205"/>
                      <a:pt x="118" y="205"/>
                      <a:pt x="118" y="205"/>
                    </a:cubicBezTo>
                    <a:cubicBezTo>
                      <a:pt x="122" y="205"/>
                      <a:pt x="125" y="202"/>
                      <a:pt x="126" y="198"/>
                    </a:cubicBezTo>
                    <a:cubicBezTo>
                      <a:pt x="131" y="173"/>
                      <a:pt x="131" y="173"/>
                      <a:pt x="131" y="173"/>
                    </a:cubicBezTo>
                    <a:cubicBezTo>
                      <a:pt x="152" y="188"/>
                      <a:pt x="152" y="188"/>
                      <a:pt x="152" y="188"/>
                    </a:cubicBezTo>
                    <a:cubicBezTo>
                      <a:pt x="156" y="190"/>
                      <a:pt x="160" y="190"/>
                      <a:pt x="163" y="187"/>
                    </a:cubicBezTo>
                    <a:cubicBezTo>
                      <a:pt x="186" y="163"/>
                      <a:pt x="186" y="163"/>
                      <a:pt x="186" y="163"/>
                    </a:cubicBezTo>
                    <a:cubicBezTo>
                      <a:pt x="189" y="160"/>
                      <a:pt x="190" y="156"/>
                      <a:pt x="187" y="152"/>
                    </a:cubicBezTo>
                    <a:cubicBezTo>
                      <a:pt x="173" y="132"/>
                      <a:pt x="173" y="132"/>
                      <a:pt x="173" y="132"/>
                    </a:cubicBezTo>
                    <a:cubicBezTo>
                      <a:pt x="198" y="127"/>
                      <a:pt x="198" y="127"/>
                      <a:pt x="198" y="127"/>
                    </a:cubicBezTo>
                    <a:cubicBezTo>
                      <a:pt x="202" y="126"/>
                      <a:pt x="205" y="122"/>
                      <a:pt x="205" y="118"/>
                    </a:cubicBezTo>
                    <a:cubicBezTo>
                      <a:pt x="205" y="87"/>
                      <a:pt x="205" y="87"/>
                      <a:pt x="205" y="87"/>
                    </a:cubicBezTo>
                    <a:cubicBezTo>
                      <a:pt x="205" y="83"/>
                      <a:pt x="202" y="79"/>
                      <a:pt x="198" y="79"/>
                    </a:cubicBezTo>
                    <a:close/>
                    <a:moveTo>
                      <a:pt x="188" y="111"/>
                    </a:moveTo>
                    <a:cubicBezTo>
                      <a:pt x="169" y="115"/>
                      <a:pt x="169" y="115"/>
                      <a:pt x="169" y="115"/>
                    </a:cubicBezTo>
                    <a:cubicBezTo>
                      <a:pt x="160" y="117"/>
                      <a:pt x="154" y="126"/>
                      <a:pt x="156" y="135"/>
                    </a:cubicBezTo>
                    <a:cubicBezTo>
                      <a:pt x="156" y="137"/>
                      <a:pt x="157" y="139"/>
                      <a:pt x="159" y="141"/>
                    </a:cubicBezTo>
                    <a:cubicBezTo>
                      <a:pt x="169" y="156"/>
                      <a:pt x="169" y="156"/>
                      <a:pt x="169" y="156"/>
                    </a:cubicBezTo>
                    <a:cubicBezTo>
                      <a:pt x="156" y="170"/>
                      <a:pt x="156" y="170"/>
                      <a:pt x="156" y="170"/>
                    </a:cubicBezTo>
                    <a:cubicBezTo>
                      <a:pt x="140" y="159"/>
                      <a:pt x="140" y="159"/>
                      <a:pt x="140" y="159"/>
                    </a:cubicBezTo>
                    <a:cubicBezTo>
                      <a:pt x="133" y="154"/>
                      <a:pt x="123" y="156"/>
                      <a:pt x="117" y="163"/>
                    </a:cubicBezTo>
                    <a:cubicBezTo>
                      <a:pt x="116" y="165"/>
                      <a:pt x="115" y="167"/>
                      <a:pt x="115" y="169"/>
                    </a:cubicBezTo>
                    <a:cubicBezTo>
                      <a:pt x="111" y="188"/>
                      <a:pt x="111" y="188"/>
                      <a:pt x="111" y="188"/>
                    </a:cubicBezTo>
                    <a:cubicBezTo>
                      <a:pt x="93" y="188"/>
                      <a:pt x="93" y="188"/>
                      <a:pt x="93" y="188"/>
                    </a:cubicBezTo>
                    <a:cubicBezTo>
                      <a:pt x="89" y="169"/>
                      <a:pt x="89" y="169"/>
                      <a:pt x="89" y="169"/>
                    </a:cubicBezTo>
                    <a:cubicBezTo>
                      <a:pt x="88" y="160"/>
                      <a:pt x="79" y="154"/>
                      <a:pt x="70" y="156"/>
                    </a:cubicBezTo>
                    <a:cubicBezTo>
                      <a:pt x="68" y="157"/>
                      <a:pt x="66" y="158"/>
                      <a:pt x="64" y="159"/>
                    </a:cubicBezTo>
                    <a:cubicBezTo>
                      <a:pt x="48" y="170"/>
                      <a:pt x="48" y="170"/>
                      <a:pt x="48" y="170"/>
                    </a:cubicBezTo>
                    <a:cubicBezTo>
                      <a:pt x="35" y="156"/>
                      <a:pt x="35" y="156"/>
                      <a:pt x="35" y="156"/>
                    </a:cubicBezTo>
                    <a:cubicBezTo>
                      <a:pt x="46" y="141"/>
                      <a:pt x="46" y="141"/>
                      <a:pt x="46" y="141"/>
                    </a:cubicBezTo>
                    <a:cubicBezTo>
                      <a:pt x="51" y="133"/>
                      <a:pt x="49" y="123"/>
                      <a:pt x="42" y="118"/>
                    </a:cubicBezTo>
                    <a:cubicBezTo>
                      <a:pt x="40" y="117"/>
                      <a:pt x="38" y="116"/>
                      <a:pt x="36" y="115"/>
                    </a:cubicBezTo>
                    <a:cubicBezTo>
                      <a:pt x="17" y="111"/>
                      <a:pt x="17" y="111"/>
                      <a:pt x="17" y="111"/>
                    </a:cubicBezTo>
                    <a:cubicBezTo>
                      <a:pt x="17" y="94"/>
                      <a:pt x="17" y="94"/>
                      <a:pt x="17" y="94"/>
                    </a:cubicBezTo>
                    <a:cubicBezTo>
                      <a:pt x="36" y="90"/>
                      <a:pt x="36" y="90"/>
                      <a:pt x="36" y="90"/>
                    </a:cubicBezTo>
                    <a:cubicBezTo>
                      <a:pt x="45" y="88"/>
                      <a:pt x="50" y="79"/>
                      <a:pt x="48" y="70"/>
                    </a:cubicBezTo>
                    <a:cubicBezTo>
                      <a:pt x="48" y="68"/>
                      <a:pt x="47" y="66"/>
                      <a:pt x="46" y="65"/>
                    </a:cubicBezTo>
                    <a:cubicBezTo>
                      <a:pt x="35" y="49"/>
                      <a:pt x="35" y="49"/>
                      <a:pt x="35" y="49"/>
                    </a:cubicBezTo>
                    <a:cubicBezTo>
                      <a:pt x="48" y="35"/>
                      <a:pt x="48" y="35"/>
                      <a:pt x="48" y="35"/>
                    </a:cubicBezTo>
                    <a:cubicBezTo>
                      <a:pt x="64" y="46"/>
                      <a:pt x="64" y="46"/>
                      <a:pt x="64" y="46"/>
                    </a:cubicBezTo>
                    <a:cubicBezTo>
                      <a:pt x="72" y="51"/>
                      <a:pt x="82" y="49"/>
                      <a:pt x="87" y="42"/>
                    </a:cubicBezTo>
                    <a:cubicBezTo>
                      <a:pt x="88" y="40"/>
                      <a:pt x="89" y="38"/>
                      <a:pt x="89" y="36"/>
                    </a:cubicBezTo>
                    <a:cubicBezTo>
                      <a:pt x="93" y="17"/>
                      <a:pt x="93" y="17"/>
                      <a:pt x="93" y="17"/>
                    </a:cubicBezTo>
                    <a:cubicBezTo>
                      <a:pt x="111" y="17"/>
                      <a:pt x="111" y="17"/>
                      <a:pt x="111" y="17"/>
                    </a:cubicBezTo>
                    <a:cubicBezTo>
                      <a:pt x="115" y="36"/>
                      <a:pt x="115" y="36"/>
                      <a:pt x="115" y="36"/>
                    </a:cubicBezTo>
                    <a:cubicBezTo>
                      <a:pt x="117" y="45"/>
                      <a:pt x="125" y="51"/>
                      <a:pt x="134" y="49"/>
                    </a:cubicBezTo>
                    <a:cubicBezTo>
                      <a:pt x="136" y="48"/>
                      <a:pt x="138" y="47"/>
                      <a:pt x="140" y="46"/>
                    </a:cubicBezTo>
                    <a:cubicBezTo>
                      <a:pt x="156" y="35"/>
                      <a:pt x="156" y="35"/>
                      <a:pt x="156" y="35"/>
                    </a:cubicBezTo>
                    <a:cubicBezTo>
                      <a:pt x="169" y="49"/>
                      <a:pt x="169" y="49"/>
                      <a:pt x="169" y="49"/>
                    </a:cubicBezTo>
                    <a:cubicBezTo>
                      <a:pt x="159" y="65"/>
                      <a:pt x="159" y="65"/>
                      <a:pt x="159" y="65"/>
                    </a:cubicBezTo>
                    <a:cubicBezTo>
                      <a:pt x="153" y="72"/>
                      <a:pt x="155" y="82"/>
                      <a:pt x="163" y="87"/>
                    </a:cubicBezTo>
                    <a:cubicBezTo>
                      <a:pt x="164" y="89"/>
                      <a:pt x="167" y="89"/>
                      <a:pt x="169" y="90"/>
                    </a:cubicBezTo>
                    <a:cubicBezTo>
                      <a:pt x="188" y="94"/>
                      <a:pt x="188" y="94"/>
                      <a:pt x="188" y="94"/>
                    </a:cubicBezTo>
                    <a:lnTo>
                      <a:pt x="188" y="111"/>
                    </a:lnTo>
                    <a:close/>
                    <a:moveTo>
                      <a:pt x="188" y="111"/>
                    </a:moveTo>
                    <a:cubicBezTo>
                      <a:pt x="188" y="111"/>
                      <a:pt x="188" y="111"/>
                      <a:pt x="188" y="111"/>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1" name="Freeform 20">
                <a:extLst>
                  <a:ext uri="{FF2B5EF4-FFF2-40B4-BE49-F238E27FC236}">
                    <a16:creationId xmlns:a16="http://schemas.microsoft.com/office/drawing/2014/main" id="{442B09A2-1D72-4B5F-A05B-06CBC5D39131}"/>
                  </a:ext>
                </a:extLst>
              </p:cNvPr>
              <p:cNvSpPr>
                <a:spLocks noEditPoints="1"/>
              </p:cNvSpPr>
              <p:nvPr/>
            </p:nvSpPr>
            <p:spPr bwMode="auto">
              <a:xfrm>
                <a:off x="3946" y="4798"/>
                <a:ext cx="190" cy="184"/>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68 h 85"/>
                  <a:gd name="T12" fmla="*/ 17 w 85"/>
                  <a:gd name="T13" fmla="*/ 43 h 85"/>
                  <a:gd name="T14" fmla="*/ 42 w 85"/>
                  <a:gd name="T15" fmla="*/ 17 h 85"/>
                  <a:gd name="T16" fmla="*/ 68 w 85"/>
                  <a:gd name="T17" fmla="*/ 43 h 85"/>
                  <a:gd name="T18" fmla="*/ 42 w 85"/>
                  <a:gd name="T19" fmla="*/ 68 h 85"/>
                  <a:gd name="T20" fmla="*/ 42 w 85"/>
                  <a:gd name="T21" fmla="*/ 68 h 85"/>
                  <a:gd name="T22" fmla="*/ 42 w 85"/>
                  <a:gd name="T23" fmla="*/ 6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68"/>
                    </a:moveTo>
                    <a:cubicBezTo>
                      <a:pt x="28" y="68"/>
                      <a:pt x="17" y="57"/>
                      <a:pt x="17" y="43"/>
                    </a:cubicBezTo>
                    <a:cubicBezTo>
                      <a:pt x="17" y="28"/>
                      <a:pt x="28" y="17"/>
                      <a:pt x="42" y="17"/>
                    </a:cubicBezTo>
                    <a:cubicBezTo>
                      <a:pt x="56" y="17"/>
                      <a:pt x="68" y="28"/>
                      <a:pt x="68" y="43"/>
                    </a:cubicBezTo>
                    <a:cubicBezTo>
                      <a:pt x="68" y="57"/>
                      <a:pt x="56" y="68"/>
                      <a:pt x="42" y="68"/>
                    </a:cubicBezTo>
                    <a:close/>
                    <a:moveTo>
                      <a:pt x="42" y="68"/>
                    </a:moveTo>
                    <a:cubicBezTo>
                      <a:pt x="42" y="68"/>
                      <a:pt x="42" y="68"/>
                      <a:pt x="42" y="68"/>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2" name="Freeform 21">
                <a:extLst>
                  <a:ext uri="{FF2B5EF4-FFF2-40B4-BE49-F238E27FC236}">
                    <a16:creationId xmlns:a16="http://schemas.microsoft.com/office/drawing/2014/main" id="{574B09E6-17F0-4F29-9432-A5B433E5D450}"/>
                  </a:ext>
                </a:extLst>
              </p:cNvPr>
              <p:cNvSpPr>
                <a:spLocks noEditPoints="1"/>
              </p:cNvSpPr>
              <p:nvPr/>
            </p:nvSpPr>
            <p:spPr bwMode="auto">
              <a:xfrm>
                <a:off x="4383" y="4502"/>
                <a:ext cx="478" cy="407"/>
              </a:xfrm>
              <a:custGeom>
                <a:avLst/>
                <a:gdLst>
                  <a:gd name="T0" fmla="*/ 187 w 214"/>
                  <a:gd name="T1" fmla="*/ 0 h 188"/>
                  <a:gd name="T2" fmla="*/ 162 w 214"/>
                  <a:gd name="T3" fmla="*/ 26 h 188"/>
                  <a:gd name="T4" fmla="*/ 172 w 214"/>
                  <a:gd name="T5" fmla="*/ 46 h 188"/>
                  <a:gd name="T6" fmla="*/ 153 w 214"/>
                  <a:gd name="T7" fmla="*/ 103 h 188"/>
                  <a:gd name="T8" fmla="*/ 137 w 214"/>
                  <a:gd name="T9" fmla="*/ 109 h 188"/>
                  <a:gd name="T10" fmla="*/ 102 w 214"/>
                  <a:gd name="T11" fmla="*/ 90 h 188"/>
                  <a:gd name="T12" fmla="*/ 82 w 214"/>
                  <a:gd name="T13" fmla="*/ 61 h 188"/>
                  <a:gd name="T14" fmla="*/ 77 w 214"/>
                  <a:gd name="T15" fmla="*/ 60 h 188"/>
                  <a:gd name="T16" fmla="*/ 51 w 214"/>
                  <a:gd name="T17" fmla="*/ 86 h 188"/>
                  <a:gd name="T18" fmla="*/ 56 w 214"/>
                  <a:gd name="T19" fmla="*/ 101 h 188"/>
                  <a:gd name="T20" fmla="*/ 32 w 214"/>
                  <a:gd name="T21" fmla="*/ 138 h 188"/>
                  <a:gd name="T22" fmla="*/ 25 w 214"/>
                  <a:gd name="T23" fmla="*/ 137 h 188"/>
                  <a:gd name="T24" fmla="*/ 0 w 214"/>
                  <a:gd name="T25" fmla="*/ 162 h 188"/>
                  <a:gd name="T26" fmla="*/ 25 w 214"/>
                  <a:gd name="T27" fmla="*/ 188 h 188"/>
                  <a:gd name="T28" fmla="*/ 51 w 214"/>
                  <a:gd name="T29" fmla="*/ 162 h 188"/>
                  <a:gd name="T30" fmla="*/ 46 w 214"/>
                  <a:gd name="T31" fmla="*/ 147 h 188"/>
                  <a:gd name="T32" fmla="*/ 70 w 214"/>
                  <a:gd name="T33" fmla="*/ 110 h 188"/>
                  <a:gd name="T34" fmla="*/ 77 w 214"/>
                  <a:gd name="T35" fmla="*/ 111 h 188"/>
                  <a:gd name="T36" fmla="*/ 93 w 214"/>
                  <a:gd name="T37" fmla="*/ 105 h 188"/>
                  <a:gd name="T38" fmla="*/ 128 w 214"/>
                  <a:gd name="T39" fmla="*/ 124 h 188"/>
                  <a:gd name="T40" fmla="*/ 149 w 214"/>
                  <a:gd name="T41" fmla="*/ 154 h 188"/>
                  <a:gd name="T42" fmla="*/ 179 w 214"/>
                  <a:gd name="T43" fmla="*/ 133 h 188"/>
                  <a:gd name="T44" fmla="*/ 169 w 214"/>
                  <a:gd name="T45" fmla="*/ 108 h 188"/>
                  <a:gd name="T46" fmla="*/ 188 w 214"/>
                  <a:gd name="T47" fmla="*/ 51 h 188"/>
                  <a:gd name="T48" fmla="*/ 213 w 214"/>
                  <a:gd name="T49" fmla="*/ 25 h 188"/>
                  <a:gd name="T50" fmla="*/ 187 w 214"/>
                  <a:gd name="T51" fmla="*/ 0 h 188"/>
                  <a:gd name="T52" fmla="*/ 25 w 214"/>
                  <a:gd name="T53" fmla="*/ 171 h 188"/>
                  <a:gd name="T54" fmla="*/ 17 w 214"/>
                  <a:gd name="T55" fmla="*/ 162 h 188"/>
                  <a:gd name="T56" fmla="*/ 25 w 214"/>
                  <a:gd name="T57" fmla="*/ 154 h 188"/>
                  <a:gd name="T58" fmla="*/ 34 w 214"/>
                  <a:gd name="T59" fmla="*/ 162 h 188"/>
                  <a:gd name="T60" fmla="*/ 25 w 214"/>
                  <a:gd name="T61" fmla="*/ 171 h 188"/>
                  <a:gd name="T62" fmla="*/ 77 w 214"/>
                  <a:gd name="T63" fmla="*/ 94 h 188"/>
                  <a:gd name="T64" fmla="*/ 68 w 214"/>
                  <a:gd name="T65" fmla="*/ 86 h 188"/>
                  <a:gd name="T66" fmla="*/ 77 w 214"/>
                  <a:gd name="T67" fmla="*/ 77 h 188"/>
                  <a:gd name="T68" fmla="*/ 85 w 214"/>
                  <a:gd name="T69" fmla="*/ 86 h 188"/>
                  <a:gd name="T70" fmla="*/ 77 w 214"/>
                  <a:gd name="T71" fmla="*/ 94 h 188"/>
                  <a:gd name="T72" fmla="*/ 153 w 214"/>
                  <a:gd name="T73" fmla="*/ 137 h 188"/>
                  <a:gd name="T74" fmla="*/ 145 w 214"/>
                  <a:gd name="T75" fmla="*/ 128 h 188"/>
                  <a:gd name="T76" fmla="*/ 153 w 214"/>
                  <a:gd name="T77" fmla="*/ 120 h 188"/>
                  <a:gd name="T78" fmla="*/ 162 w 214"/>
                  <a:gd name="T79" fmla="*/ 128 h 188"/>
                  <a:gd name="T80" fmla="*/ 153 w 214"/>
                  <a:gd name="T81" fmla="*/ 137 h 188"/>
                  <a:gd name="T82" fmla="*/ 188 w 214"/>
                  <a:gd name="T83" fmla="*/ 34 h 188"/>
                  <a:gd name="T84" fmla="*/ 179 w 214"/>
                  <a:gd name="T85" fmla="*/ 26 h 188"/>
                  <a:gd name="T86" fmla="*/ 188 w 214"/>
                  <a:gd name="T87" fmla="*/ 17 h 188"/>
                  <a:gd name="T88" fmla="*/ 196 w 214"/>
                  <a:gd name="T89" fmla="*/ 26 h 188"/>
                  <a:gd name="T90" fmla="*/ 188 w 214"/>
                  <a:gd name="T91" fmla="*/ 34 h 188"/>
                  <a:gd name="T92" fmla="*/ 188 w 214"/>
                  <a:gd name="T93" fmla="*/ 34 h 188"/>
                  <a:gd name="T94" fmla="*/ 188 w 214"/>
                  <a:gd name="T95" fmla="*/ 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4" h="188">
                    <a:moveTo>
                      <a:pt x="187" y="0"/>
                    </a:moveTo>
                    <a:cubicBezTo>
                      <a:pt x="173" y="0"/>
                      <a:pt x="162" y="12"/>
                      <a:pt x="162" y="26"/>
                    </a:cubicBezTo>
                    <a:cubicBezTo>
                      <a:pt x="162" y="34"/>
                      <a:pt x="166" y="41"/>
                      <a:pt x="172" y="46"/>
                    </a:cubicBezTo>
                    <a:cubicBezTo>
                      <a:pt x="153" y="103"/>
                      <a:pt x="153" y="103"/>
                      <a:pt x="153" y="103"/>
                    </a:cubicBezTo>
                    <a:cubicBezTo>
                      <a:pt x="147" y="103"/>
                      <a:pt x="141" y="105"/>
                      <a:pt x="137" y="109"/>
                    </a:cubicBezTo>
                    <a:cubicBezTo>
                      <a:pt x="102" y="90"/>
                      <a:pt x="102" y="90"/>
                      <a:pt x="102" y="90"/>
                    </a:cubicBezTo>
                    <a:cubicBezTo>
                      <a:pt x="104" y="76"/>
                      <a:pt x="95" y="63"/>
                      <a:pt x="82" y="61"/>
                    </a:cubicBezTo>
                    <a:cubicBezTo>
                      <a:pt x="80" y="60"/>
                      <a:pt x="78" y="60"/>
                      <a:pt x="77" y="60"/>
                    </a:cubicBezTo>
                    <a:cubicBezTo>
                      <a:pt x="62" y="60"/>
                      <a:pt x="51" y="72"/>
                      <a:pt x="51" y="86"/>
                    </a:cubicBezTo>
                    <a:cubicBezTo>
                      <a:pt x="51" y="91"/>
                      <a:pt x="53" y="97"/>
                      <a:pt x="56" y="101"/>
                    </a:cubicBezTo>
                    <a:cubicBezTo>
                      <a:pt x="32" y="138"/>
                      <a:pt x="32" y="138"/>
                      <a:pt x="32" y="138"/>
                    </a:cubicBezTo>
                    <a:cubicBezTo>
                      <a:pt x="30" y="137"/>
                      <a:pt x="28" y="137"/>
                      <a:pt x="25" y="137"/>
                    </a:cubicBezTo>
                    <a:cubicBezTo>
                      <a:pt x="11" y="137"/>
                      <a:pt x="0" y="148"/>
                      <a:pt x="0" y="162"/>
                    </a:cubicBezTo>
                    <a:cubicBezTo>
                      <a:pt x="0" y="177"/>
                      <a:pt x="11" y="188"/>
                      <a:pt x="25" y="188"/>
                    </a:cubicBezTo>
                    <a:cubicBezTo>
                      <a:pt x="40" y="188"/>
                      <a:pt x="51" y="177"/>
                      <a:pt x="51" y="162"/>
                    </a:cubicBezTo>
                    <a:cubicBezTo>
                      <a:pt x="51" y="157"/>
                      <a:pt x="49" y="152"/>
                      <a:pt x="46" y="147"/>
                    </a:cubicBezTo>
                    <a:cubicBezTo>
                      <a:pt x="70" y="110"/>
                      <a:pt x="70" y="110"/>
                      <a:pt x="70" y="110"/>
                    </a:cubicBezTo>
                    <a:cubicBezTo>
                      <a:pt x="72" y="111"/>
                      <a:pt x="74" y="111"/>
                      <a:pt x="77" y="111"/>
                    </a:cubicBezTo>
                    <a:cubicBezTo>
                      <a:pt x="83" y="111"/>
                      <a:pt x="89" y="109"/>
                      <a:pt x="93" y="105"/>
                    </a:cubicBezTo>
                    <a:cubicBezTo>
                      <a:pt x="128" y="124"/>
                      <a:pt x="128" y="124"/>
                      <a:pt x="128" y="124"/>
                    </a:cubicBezTo>
                    <a:cubicBezTo>
                      <a:pt x="126" y="138"/>
                      <a:pt x="135" y="151"/>
                      <a:pt x="149" y="154"/>
                    </a:cubicBezTo>
                    <a:cubicBezTo>
                      <a:pt x="163" y="156"/>
                      <a:pt x="176" y="147"/>
                      <a:pt x="179" y="133"/>
                    </a:cubicBezTo>
                    <a:cubicBezTo>
                      <a:pt x="180" y="124"/>
                      <a:pt x="177" y="114"/>
                      <a:pt x="169" y="108"/>
                    </a:cubicBezTo>
                    <a:cubicBezTo>
                      <a:pt x="188" y="51"/>
                      <a:pt x="188" y="51"/>
                      <a:pt x="188" y="51"/>
                    </a:cubicBezTo>
                    <a:cubicBezTo>
                      <a:pt x="202" y="51"/>
                      <a:pt x="214" y="40"/>
                      <a:pt x="213" y="25"/>
                    </a:cubicBezTo>
                    <a:cubicBezTo>
                      <a:pt x="213" y="11"/>
                      <a:pt x="202" y="0"/>
                      <a:pt x="187" y="0"/>
                    </a:cubicBezTo>
                    <a:close/>
                    <a:moveTo>
                      <a:pt x="25" y="171"/>
                    </a:moveTo>
                    <a:cubicBezTo>
                      <a:pt x="21" y="171"/>
                      <a:pt x="17" y="167"/>
                      <a:pt x="17" y="162"/>
                    </a:cubicBezTo>
                    <a:cubicBezTo>
                      <a:pt x="17" y="158"/>
                      <a:pt x="21" y="154"/>
                      <a:pt x="25" y="154"/>
                    </a:cubicBezTo>
                    <a:cubicBezTo>
                      <a:pt x="30" y="154"/>
                      <a:pt x="34" y="158"/>
                      <a:pt x="34" y="162"/>
                    </a:cubicBezTo>
                    <a:cubicBezTo>
                      <a:pt x="34" y="167"/>
                      <a:pt x="30" y="171"/>
                      <a:pt x="25" y="171"/>
                    </a:cubicBezTo>
                    <a:close/>
                    <a:moveTo>
                      <a:pt x="77" y="94"/>
                    </a:moveTo>
                    <a:cubicBezTo>
                      <a:pt x="72" y="94"/>
                      <a:pt x="68" y="90"/>
                      <a:pt x="68" y="86"/>
                    </a:cubicBezTo>
                    <a:cubicBezTo>
                      <a:pt x="68" y="81"/>
                      <a:pt x="72" y="77"/>
                      <a:pt x="77" y="77"/>
                    </a:cubicBezTo>
                    <a:cubicBezTo>
                      <a:pt x="81" y="77"/>
                      <a:pt x="85" y="81"/>
                      <a:pt x="85" y="86"/>
                    </a:cubicBezTo>
                    <a:cubicBezTo>
                      <a:pt x="85" y="90"/>
                      <a:pt x="81" y="94"/>
                      <a:pt x="77" y="94"/>
                    </a:cubicBezTo>
                    <a:close/>
                    <a:moveTo>
                      <a:pt x="153" y="137"/>
                    </a:moveTo>
                    <a:cubicBezTo>
                      <a:pt x="149" y="137"/>
                      <a:pt x="145" y="133"/>
                      <a:pt x="145" y="128"/>
                    </a:cubicBezTo>
                    <a:cubicBezTo>
                      <a:pt x="145" y="124"/>
                      <a:pt x="149" y="120"/>
                      <a:pt x="153" y="120"/>
                    </a:cubicBezTo>
                    <a:cubicBezTo>
                      <a:pt x="158" y="120"/>
                      <a:pt x="162" y="124"/>
                      <a:pt x="162" y="128"/>
                    </a:cubicBezTo>
                    <a:cubicBezTo>
                      <a:pt x="162" y="133"/>
                      <a:pt x="158" y="137"/>
                      <a:pt x="153" y="137"/>
                    </a:cubicBezTo>
                    <a:close/>
                    <a:moveTo>
                      <a:pt x="188" y="34"/>
                    </a:moveTo>
                    <a:cubicBezTo>
                      <a:pt x="183" y="34"/>
                      <a:pt x="179" y="31"/>
                      <a:pt x="179" y="26"/>
                    </a:cubicBezTo>
                    <a:cubicBezTo>
                      <a:pt x="179" y="21"/>
                      <a:pt x="183" y="17"/>
                      <a:pt x="188" y="17"/>
                    </a:cubicBezTo>
                    <a:cubicBezTo>
                      <a:pt x="192" y="17"/>
                      <a:pt x="196" y="21"/>
                      <a:pt x="196" y="26"/>
                    </a:cubicBezTo>
                    <a:cubicBezTo>
                      <a:pt x="196" y="31"/>
                      <a:pt x="192" y="34"/>
                      <a:pt x="188" y="34"/>
                    </a:cubicBezTo>
                    <a:close/>
                    <a:moveTo>
                      <a:pt x="188" y="34"/>
                    </a:moveTo>
                    <a:cubicBezTo>
                      <a:pt x="188" y="34"/>
                      <a:pt x="188" y="34"/>
                      <a:pt x="188" y="34"/>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3" name="Freeform 22">
                <a:extLst>
                  <a:ext uri="{FF2B5EF4-FFF2-40B4-BE49-F238E27FC236}">
                    <a16:creationId xmlns:a16="http://schemas.microsoft.com/office/drawing/2014/main" id="{69894D07-6656-4D45-9ACE-DF249B30779E}"/>
                  </a:ext>
                </a:extLst>
              </p:cNvPr>
              <p:cNvSpPr>
                <a:spLocks noEditPoints="1"/>
              </p:cNvSpPr>
              <p:nvPr/>
            </p:nvSpPr>
            <p:spPr bwMode="auto">
              <a:xfrm>
                <a:off x="4401" y="4798"/>
                <a:ext cx="458" cy="444"/>
              </a:xfrm>
              <a:custGeom>
                <a:avLst/>
                <a:gdLst>
                  <a:gd name="T0" fmla="*/ 420 w 458"/>
                  <a:gd name="T1" fmla="*/ 0 h 444"/>
                  <a:gd name="T2" fmla="*/ 420 w 458"/>
                  <a:gd name="T3" fmla="*/ 407 h 444"/>
                  <a:gd name="T4" fmla="*/ 382 w 458"/>
                  <a:gd name="T5" fmla="*/ 407 h 444"/>
                  <a:gd name="T6" fmla="*/ 382 w 458"/>
                  <a:gd name="T7" fmla="*/ 295 h 444"/>
                  <a:gd name="T8" fmla="*/ 344 w 458"/>
                  <a:gd name="T9" fmla="*/ 295 h 444"/>
                  <a:gd name="T10" fmla="*/ 344 w 458"/>
                  <a:gd name="T11" fmla="*/ 407 h 444"/>
                  <a:gd name="T12" fmla="*/ 306 w 458"/>
                  <a:gd name="T13" fmla="*/ 407 h 444"/>
                  <a:gd name="T14" fmla="*/ 306 w 458"/>
                  <a:gd name="T15" fmla="*/ 277 h 444"/>
                  <a:gd name="T16" fmla="*/ 268 w 458"/>
                  <a:gd name="T17" fmla="*/ 277 h 444"/>
                  <a:gd name="T18" fmla="*/ 268 w 458"/>
                  <a:gd name="T19" fmla="*/ 407 h 444"/>
                  <a:gd name="T20" fmla="*/ 230 w 458"/>
                  <a:gd name="T21" fmla="*/ 407 h 444"/>
                  <a:gd name="T22" fmla="*/ 230 w 458"/>
                  <a:gd name="T23" fmla="*/ 221 h 444"/>
                  <a:gd name="T24" fmla="*/ 192 w 458"/>
                  <a:gd name="T25" fmla="*/ 221 h 444"/>
                  <a:gd name="T26" fmla="*/ 192 w 458"/>
                  <a:gd name="T27" fmla="*/ 407 h 444"/>
                  <a:gd name="T28" fmla="*/ 154 w 458"/>
                  <a:gd name="T29" fmla="*/ 407 h 444"/>
                  <a:gd name="T30" fmla="*/ 154 w 458"/>
                  <a:gd name="T31" fmla="*/ 111 h 444"/>
                  <a:gd name="T32" fmla="*/ 116 w 458"/>
                  <a:gd name="T33" fmla="*/ 111 h 444"/>
                  <a:gd name="T34" fmla="*/ 116 w 458"/>
                  <a:gd name="T35" fmla="*/ 407 h 444"/>
                  <a:gd name="T36" fmla="*/ 76 w 458"/>
                  <a:gd name="T37" fmla="*/ 407 h 444"/>
                  <a:gd name="T38" fmla="*/ 76 w 458"/>
                  <a:gd name="T39" fmla="*/ 331 h 444"/>
                  <a:gd name="T40" fmla="*/ 38 w 458"/>
                  <a:gd name="T41" fmla="*/ 331 h 444"/>
                  <a:gd name="T42" fmla="*/ 38 w 458"/>
                  <a:gd name="T43" fmla="*/ 407 h 444"/>
                  <a:gd name="T44" fmla="*/ 0 w 458"/>
                  <a:gd name="T45" fmla="*/ 407 h 444"/>
                  <a:gd name="T46" fmla="*/ 0 w 458"/>
                  <a:gd name="T47" fmla="*/ 444 h 444"/>
                  <a:gd name="T48" fmla="*/ 458 w 458"/>
                  <a:gd name="T49" fmla="*/ 444 h 444"/>
                  <a:gd name="T50" fmla="*/ 458 w 458"/>
                  <a:gd name="T51" fmla="*/ 0 h 444"/>
                  <a:gd name="T52" fmla="*/ 420 w 458"/>
                  <a:gd name="T53" fmla="*/ 0 h 444"/>
                  <a:gd name="T54" fmla="*/ 420 w 458"/>
                  <a:gd name="T55" fmla="*/ 0 h 444"/>
                  <a:gd name="T56" fmla="*/ 420 w 458"/>
                  <a:gd name="T57"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8" h="444">
                    <a:moveTo>
                      <a:pt x="420" y="0"/>
                    </a:moveTo>
                    <a:lnTo>
                      <a:pt x="420" y="407"/>
                    </a:lnTo>
                    <a:lnTo>
                      <a:pt x="382" y="407"/>
                    </a:lnTo>
                    <a:lnTo>
                      <a:pt x="382" y="295"/>
                    </a:lnTo>
                    <a:lnTo>
                      <a:pt x="344" y="295"/>
                    </a:lnTo>
                    <a:lnTo>
                      <a:pt x="344" y="407"/>
                    </a:lnTo>
                    <a:lnTo>
                      <a:pt x="306" y="407"/>
                    </a:lnTo>
                    <a:lnTo>
                      <a:pt x="306" y="277"/>
                    </a:lnTo>
                    <a:lnTo>
                      <a:pt x="268" y="277"/>
                    </a:lnTo>
                    <a:lnTo>
                      <a:pt x="268" y="407"/>
                    </a:lnTo>
                    <a:lnTo>
                      <a:pt x="230" y="407"/>
                    </a:lnTo>
                    <a:lnTo>
                      <a:pt x="230" y="221"/>
                    </a:lnTo>
                    <a:lnTo>
                      <a:pt x="192" y="221"/>
                    </a:lnTo>
                    <a:lnTo>
                      <a:pt x="192" y="407"/>
                    </a:lnTo>
                    <a:lnTo>
                      <a:pt x="154" y="407"/>
                    </a:lnTo>
                    <a:lnTo>
                      <a:pt x="154" y="111"/>
                    </a:lnTo>
                    <a:lnTo>
                      <a:pt x="116" y="111"/>
                    </a:lnTo>
                    <a:lnTo>
                      <a:pt x="116" y="407"/>
                    </a:lnTo>
                    <a:lnTo>
                      <a:pt x="76" y="407"/>
                    </a:lnTo>
                    <a:lnTo>
                      <a:pt x="76" y="331"/>
                    </a:lnTo>
                    <a:lnTo>
                      <a:pt x="38" y="331"/>
                    </a:lnTo>
                    <a:lnTo>
                      <a:pt x="38" y="407"/>
                    </a:lnTo>
                    <a:lnTo>
                      <a:pt x="0" y="407"/>
                    </a:lnTo>
                    <a:lnTo>
                      <a:pt x="0" y="444"/>
                    </a:lnTo>
                    <a:lnTo>
                      <a:pt x="458" y="444"/>
                    </a:lnTo>
                    <a:lnTo>
                      <a:pt x="458" y="0"/>
                    </a:lnTo>
                    <a:lnTo>
                      <a:pt x="420" y="0"/>
                    </a:lnTo>
                    <a:close/>
                    <a:moveTo>
                      <a:pt x="420" y="0"/>
                    </a:moveTo>
                    <a:lnTo>
                      <a:pt x="420" y="0"/>
                    </a:lnTo>
                    <a:close/>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4" name="Freeform 23">
                <a:extLst>
                  <a:ext uri="{FF2B5EF4-FFF2-40B4-BE49-F238E27FC236}">
                    <a16:creationId xmlns:a16="http://schemas.microsoft.com/office/drawing/2014/main" id="{61B6CBC3-FD79-4662-A0EF-E3742BD83F50}"/>
                  </a:ext>
                </a:extLst>
              </p:cNvPr>
              <p:cNvSpPr>
                <a:spLocks noEditPoints="1"/>
              </p:cNvSpPr>
              <p:nvPr/>
            </p:nvSpPr>
            <p:spPr bwMode="auto">
              <a:xfrm>
                <a:off x="4401" y="4798"/>
                <a:ext cx="458" cy="444"/>
              </a:xfrm>
              <a:custGeom>
                <a:avLst/>
                <a:gdLst>
                  <a:gd name="T0" fmla="*/ 420 w 458"/>
                  <a:gd name="T1" fmla="*/ 0 h 444"/>
                  <a:gd name="T2" fmla="*/ 420 w 458"/>
                  <a:gd name="T3" fmla="*/ 407 h 444"/>
                  <a:gd name="T4" fmla="*/ 382 w 458"/>
                  <a:gd name="T5" fmla="*/ 407 h 444"/>
                  <a:gd name="T6" fmla="*/ 382 w 458"/>
                  <a:gd name="T7" fmla="*/ 295 h 444"/>
                  <a:gd name="T8" fmla="*/ 344 w 458"/>
                  <a:gd name="T9" fmla="*/ 295 h 444"/>
                  <a:gd name="T10" fmla="*/ 344 w 458"/>
                  <a:gd name="T11" fmla="*/ 407 h 444"/>
                  <a:gd name="T12" fmla="*/ 306 w 458"/>
                  <a:gd name="T13" fmla="*/ 407 h 444"/>
                  <a:gd name="T14" fmla="*/ 306 w 458"/>
                  <a:gd name="T15" fmla="*/ 277 h 444"/>
                  <a:gd name="T16" fmla="*/ 268 w 458"/>
                  <a:gd name="T17" fmla="*/ 277 h 444"/>
                  <a:gd name="T18" fmla="*/ 268 w 458"/>
                  <a:gd name="T19" fmla="*/ 407 h 444"/>
                  <a:gd name="T20" fmla="*/ 230 w 458"/>
                  <a:gd name="T21" fmla="*/ 407 h 444"/>
                  <a:gd name="T22" fmla="*/ 230 w 458"/>
                  <a:gd name="T23" fmla="*/ 221 h 444"/>
                  <a:gd name="T24" fmla="*/ 192 w 458"/>
                  <a:gd name="T25" fmla="*/ 221 h 444"/>
                  <a:gd name="T26" fmla="*/ 192 w 458"/>
                  <a:gd name="T27" fmla="*/ 407 h 444"/>
                  <a:gd name="T28" fmla="*/ 154 w 458"/>
                  <a:gd name="T29" fmla="*/ 407 h 444"/>
                  <a:gd name="T30" fmla="*/ 154 w 458"/>
                  <a:gd name="T31" fmla="*/ 111 h 444"/>
                  <a:gd name="T32" fmla="*/ 116 w 458"/>
                  <a:gd name="T33" fmla="*/ 111 h 444"/>
                  <a:gd name="T34" fmla="*/ 116 w 458"/>
                  <a:gd name="T35" fmla="*/ 407 h 444"/>
                  <a:gd name="T36" fmla="*/ 76 w 458"/>
                  <a:gd name="T37" fmla="*/ 407 h 444"/>
                  <a:gd name="T38" fmla="*/ 76 w 458"/>
                  <a:gd name="T39" fmla="*/ 331 h 444"/>
                  <a:gd name="T40" fmla="*/ 38 w 458"/>
                  <a:gd name="T41" fmla="*/ 331 h 444"/>
                  <a:gd name="T42" fmla="*/ 38 w 458"/>
                  <a:gd name="T43" fmla="*/ 407 h 444"/>
                  <a:gd name="T44" fmla="*/ 0 w 458"/>
                  <a:gd name="T45" fmla="*/ 407 h 444"/>
                  <a:gd name="T46" fmla="*/ 0 w 458"/>
                  <a:gd name="T47" fmla="*/ 444 h 444"/>
                  <a:gd name="T48" fmla="*/ 458 w 458"/>
                  <a:gd name="T49" fmla="*/ 444 h 444"/>
                  <a:gd name="T50" fmla="*/ 458 w 458"/>
                  <a:gd name="T51" fmla="*/ 0 h 444"/>
                  <a:gd name="T52" fmla="*/ 420 w 458"/>
                  <a:gd name="T53" fmla="*/ 0 h 444"/>
                  <a:gd name="T54" fmla="*/ 420 w 458"/>
                  <a:gd name="T55" fmla="*/ 0 h 444"/>
                  <a:gd name="T56" fmla="*/ 420 w 458"/>
                  <a:gd name="T57"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8" h="444">
                    <a:moveTo>
                      <a:pt x="420" y="0"/>
                    </a:moveTo>
                    <a:lnTo>
                      <a:pt x="420" y="407"/>
                    </a:lnTo>
                    <a:lnTo>
                      <a:pt x="382" y="407"/>
                    </a:lnTo>
                    <a:lnTo>
                      <a:pt x="382" y="295"/>
                    </a:lnTo>
                    <a:lnTo>
                      <a:pt x="344" y="295"/>
                    </a:lnTo>
                    <a:lnTo>
                      <a:pt x="344" y="407"/>
                    </a:lnTo>
                    <a:lnTo>
                      <a:pt x="306" y="407"/>
                    </a:lnTo>
                    <a:lnTo>
                      <a:pt x="306" y="277"/>
                    </a:lnTo>
                    <a:lnTo>
                      <a:pt x="268" y="277"/>
                    </a:lnTo>
                    <a:lnTo>
                      <a:pt x="268" y="407"/>
                    </a:lnTo>
                    <a:lnTo>
                      <a:pt x="230" y="407"/>
                    </a:lnTo>
                    <a:lnTo>
                      <a:pt x="230" y="221"/>
                    </a:lnTo>
                    <a:lnTo>
                      <a:pt x="192" y="221"/>
                    </a:lnTo>
                    <a:lnTo>
                      <a:pt x="192" y="407"/>
                    </a:lnTo>
                    <a:lnTo>
                      <a:pt x="154" y="407"/>
                    </a:lnTo>
                    <a:lnTo>
                      <a:pt x="154" y="111"/>
                    </a:lnTo>
                    <a:lnTo>
                      <a:pt x="116" y="111"/>
                    </a:lnTo>
                    <a:lnTo>
                      <a:pt x="116" y="407"/>
                    </a:lnTo>
                    <a:lnTo>
                      <a:pt x="76" y="407"/>
                    </a:lnTo>
                    <a:lnTo>
                      <a:pt x="76" y="331"/>
                    </a:lnTo>
                    <a:lnTo>
                      <a:pt x="38" y="331"/>
                    </a:lnTo>
                    <a:lnTo>
                      <a:pt x="38" y="407"/>
                    </a:lnTo>
                    <a:lnTo>
                      <a:pt x="0" y="407"/>
                    </a:lnTo>
                    <a:lnTo>
                      <a:pt x="0" y="444"/>
                    </a:lnTo>
                    <a:lnTo>
                      <a:pt x="458" y="444"/>
                    </a:lnTo>
                    <a:lnTo>
                      <a:pt x="458" y="0"/>
                    </a:lnTo>
                    <a:lnTo>
                      <a:pt x="420" y="0"/>
                    </a:lnTo>
                    <a:moveTo>
                      <a:pt x="420" y="0"/>
                    </a:moveTo>
                    <a:lnTo>
                      <a:pt x="420" y="0"/>
                    </a:ln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5" name="Freeform 24">
                <a:extLst>
                  <a:ext uri="{FF2B5EF4-FFF2-40B4-BE49-F238E27FC236}">
                    <a16:creationId xmlns:a16="http://schemas.microsoft.com/office/drawing/2014/main" id="{9BF7259B-36AE-42F2-BDB6-CA3915945DAE}"/>
                  </a:ext>
                </a:extLst>
              </p:cNvPr>
              <p:cNvSpPr>
                <a:spLocks noEditPoints="1"/>
              </p:cNvSpPr>
              <p:nvPr/>
            </p:nvSpPr>
            <p:spPr bwMode="auto">
              <a:xfrm>
                <a:off x="4270" y="4411"/>
                <a:ext cx="207" cy="203"/>
              </a:xfrm>
              <a:custGeom>
                <a:avLst/>
                <a:gdLst>
                  <a:gd name="T0" fmla="*/ 51 w 93"/>
                  <a:gd name="T1" fmla="*/ 0 h 94"/>
                  <a:gd name="T2" fmla="*/ 0 w 93"/>
                  <a:gd name="T3" fmla="*/ 51 h 94"/>
                  <a:gd name="T4" fmla="*/ 0 w 93"/>
                  <a:gd name="T5" fmla="*/ 94 h 94"/>
                  <a:gd name="T6" fmla="*/ 17 w 93"/>
                  <a:gd name="T7" fmla="*/ 94 h 94"/>
                  <a:gd name="T8" fmla="*/ 17 w 93"/>
                  <a:gd name="T9" fmla="*/ 51 h 94"/>
                  <a:gd name="T10" fmla="*/ 51 w 93"/>
                  <a:gd name="T11" fmla="*/ 17 h 94"/>
                  <a:gd name="T12" fmla="*/ 93 w 93"/>
                  <a:gd name="T13" fmla="*/ 17 h 94"/>
                  <a:gd name="T14" fmla="*/ 93 w 93"/>
                  <a:gd name="T15" fmla="*/ 0 h 94"/>
                  <a:gd name="T16" fmla="*/ 51 w 93"/>
                  <a:gd name="T17" fmla="*/ 0 h 94"/>
                  <a:gd name="T18" fmla="*/ 51 w 93"/>
                  <a:gd name="T19" fmla="*/ 0 h 94"/>
                  <a:gd name="T20" fmla="*/ 51 w 93"/>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94">
                    <a:moveTo>
                      <a:pt x="51" y="0"/>
                    </a:moveTo>
                    <a:cubicBezTo>
                      <a:pt x="23" y="0"/>
                      <a:pt x="0" y="23"/>
                      <a:pt x="0" y="51"/>
                    </a:cubicBezTo>
                    <a:cubicBezTo>
                      <a:pt x="0" y="94"/>
                      <a:pt x="0" y="94"/>
                      <a:pt x="0" y="94"/>
                    </a:cubicBezTo>
                    <a:cubicBezTo>
                      <a:pt x="17" y="94"/>
                      <a:pt x="17" y="94"/>
                      <a:pt x="17" y="94"/>
                    </a:cubicBezTo>
                    <a:cubicBezTo>
                      <a:pt x="17" y="51"/>
                      <a:pt x="17" y="51"/>
                      <a:pt x="17" y="51"/>
                    </a:cubicBezTo>
                    <a:cubicBezTo>
                      <a:pt x="17" y="32"/>
                      <a:pt x="32" y="17"/>
                      <a:pt x="51" y="17"/>
                    </a:cubicBezTo>
                    <a:cubicBezTo>
                      <a:pt x="93" y="17"/>
                      <a:pt x="93" y="17"/>
                      <a:pt x="93" y="17"/>
                    </a:cubicBezTo>
                    <a:cubicBezTo>
                      <a:pt x="93" y="0"/>
                      <a:pt x="93" y="0"/>
                      <a:pt x="93" y="0"/>
                    </a:cubicBezTo>
                    <a:lnTo>
                      <a:pt x="51" y="0"/>
                    </a:lnTo>
                    <a:close/>
                    <a:moveTo>
                      <a:pt x="51" y="0"/>
                    </a:moveTo>
                    <a:cubicBezTo>
                      <a:pt x="51" y="0"/>
                      <a:pt x="51" y="0"/>
                      <a:pt x="51" y="0"/>
                    </a:cubicBezTo>
                  </a:path>
                </a:pathLst>
              </a:custGeom>
              <a:grpFill/>
              <a:ln w="9525">
                <a:solidFill>
                  <a:srgbClr val="0070C0"/>
                </a:solidFill>
                <a:round/>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6" name="Rectangle 25">
                <a:extLst>
                  <a:ext uri="{FF2B5EF4-FFF2-40B4-BE49-F238E27FC236}">
                    <a16:creationId xmlns:a16="http://schemas.microsoft.com/office/drawing/2014/main" id="{627B8248-1954-4EA8-A86D-21DAF30DFD00}"/>
                  </a:ext>
                </a:extLst>
              </p:cNvPr>
              <p:cNvSpPr>
                <a:spLocks noChangeArrowheads="1"/>
              </p:cNvSpPr>
              <p:nvPr/>
            </p:nvSpPr>
            <p:spPr bwMode="auto">
              <a:xfrm>
                <a:off x="4517" y="5296"/>
                <a:ext cx="38"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7" name="Rectangle 26">
                <a:extLst>
                  <a:ext uri="{FF2B5EF4-FFF2-40B4-BE49-F238E27FC236}">
                    <a16:creationId xmlns:a16="http://schemas.microsoft.com/office/drawing/2014/main" id="{322A6646-FE05-4528-BFE7-94F0DB6DAC12}"/>
                  </a:ext>
                </a:extLst>
              </p:cNvPr>
              <p:cNvSpPr>
                <a:spLocks noChangeArrowheads="1"/>
              </p:cNvSpPr>
              <p:nvPr/>
            </p:nvSpPr>
            <p:spPr bwMode="auto">
              <a:xfrm>
                <a:off x="4593" y="5296"/>
                <a:ext cx="286"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268" name="Rectangle 27">
                <a:extLst>
                  <a:ext uri="{FF2B5EF4-FFF2-40B4-BE49-F238E27FC236}">
                    <a16:creationId xmlns:a16="http://schemas.microsoft.com/office/drawing/2014/main" id="{6A8315B0-9051-4D19-A909-7F9D6697D0EF}"/>
                  </a:ext>
                </a:extLst>
              </p:cNvPr>
              <p:cNvSpPr>
                <a:spLocks noChangeArrowheads="1"/>
              </p:cNvSpPr>
              <p:nvPr/>
            </p:nvSpPr>
            <p:spPr bwMode="auto">
              <a:xfrm>
                <a:off x="4535" y="4411"/>
                <a:ext cx="344" cy="37"/>
              </a:xfrm>
              <a:prstGeom prst="rect">
                <a:avLst/>
              </a:prstGeom>
              <a:grpFill/>
              <a:ln w="9525">
                <a:solidFill>
                  <a:srgbClr val="0070C0"/>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grpSp>
        <p:sp>
          <p:nvSpPr>
            <p:cNvPr id="269" name="Oval 268">
              <a:extLst>
                <a:ext uri="{FF2B5EF4-FFF2-40B4-BE49-F238E27FC236}">
                  <a16:creationId xmlns:a16="http://schemas.microsoft.com/office/drawing/2014/main" id="{FCBD7454-7927-4CED-8B22-0E89345F3F2D}"/>
                </a:ext>
              </a:extLst>
            </p:cNvPr>
            <p:cNvSpPr/>
            <p:nvPr/>
          </p:nvSpPr>
          <p:spPr bwMode="gray">
            <a:xfrm>
              <a:off x="4423065" y="2617099"/>
              <a:ext cx="170562" cy="170562"/>
            </a:xfrm>
            <a:prstGeom prst="ellipse">
              <a:avLst/>
            </a:prstGeom>
            <a:solidFill>
              <a:schemeClr val="accent5">
                <a:lumMod val="75000"/>
                <a:alpha val="34000"/>
              </a:schemeClr>
            </a:solidFill>
            <a:ln w="19050" algn="ctr">
              <a:solidFill>
                <a:schemeClr val="accent5"/>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grpSp>
          <p:nvGrpSpPr>
            <p:cNvPr id="270" name="Group 269">
              <a:extLst>
                <a:ext uri="{FF2B5EF4-FFF2-40B4-BE49-F238E27FC236}">
                  <a16:creationId xmlns:a16="http://schemas.microsoft.com/office/drawing/2014/main" id="{25CEE592-BD4E-4107-807E-5C39A3317EFB}"/>
                </a:ext>
              </a:extLst>
            </p:cNvPr>
            <p:cNvGrpSpPr/>
            <p:nvPr/>
          </p:nvGrpSpPr>
          <p:grpSpPr>
            <a:xfrm>
              <a:off x="4515348" y="2178030"/>
              <a:ext cx="1003162" cy="520796"/>
              <a:chOff x="4207048" y="2110398"/>
              <a:chExt cx="1337549" cy="694394"/>
            </a:xfrm>
          </p:grpSpPr>
          <p:cxnSp>
            <p:nvCxnSpPr>
              <p:cNvPr id="271" name="Straight Connector 270">
                <a:extLst>
                  <a:ext uri="{FF2B5EF4-FFF2-40B4-BE49-F238E27FC236}">
                    <a16:creationId xmlns:a16="http://schemas.microsoft.com/office/drawing/2014/main" id="{50635576-2736-4706-AEFF-548320266983}"/>
                  </a:ext>
                </a:extLst>
              </p:cNvPr>
              <p:cNvCxnSpPr>
                <a:cxnSpLocks/>
              </p:cNvCxnSpPr>
              <p:nvPr/>
            </p:nvCxnSpPr>
            <p:spPr>
              <a:xfrm>
                <a:off x="4922598" y="2110398"/>
                <a:ext cx="621999" cy="0"/>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07D45BDA-C4FC-49AB-A250-FCD6A639F145}"/>
                  </a:ext>
                </a:extLst>
              </p:cNvPr>
              <p:cNvCxnSpPr>
                <a:cxnSpLocks/>
              </p:cNvCxnSpPr>
              <p:nvPr/>
            </p:nvCxnSpPr>
            <p:spPr>
              <a:xfrm flipH="1">
                <a:off x="4207048" y="2129350"/>
                <a:ext cx="696600" cy="675442"/>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273" name="Oval 272">
              <a:extLst>
                <a:ext uri="{FF2B5EF4-FFF2-40B4-BE49-F238E27FC236}">
                  <a16:creationId xmlns:a16="http://schemas.microsoft.com/office/drawing/2014/main" id="{FF0C98C5-4079-4685-8258-420B338C93D7}"/>
                </a:ext>
              </a:extLst>
            </p:cNvPr>
            <p:cNvSpPr/>
            <p:nvPr/>
          </p:nvSpPr>
          <p:spPr bwMode="gray">
            <a:xfrm>
              <a:off x="4660457" y="3098829"/>
              <a:ext cx="170562" cy="170562"/>
            </a:xfrm>
            <a:prstGeom prst="ellipse">
              <a:avLst/>
            </a:prstGeom>
            <a:solidFill>
              <a:schemeClr val="accent5">
                <a:lumMod val="75000"/>
                <a:alpha val="34000"/>
              </a:schemeClr>
            </a:solidFill>
            <a:ln w="19050" algn="ctr">
              <a:solidFill>
                <a:schemeClr val="accent5"/>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74" name="Oval 273">
              <a:extLst>
                <a:ext uri="{FF2B5EF4-FFF2-40B4-BE49-F238E27FC236}">
                  <a16:creationId xmlns:a16="http://schemas.microsoft.com/office/drawing/2014/main" id="{CFF3E96F-FFC3-4145-A97A-A11D1F86F6D6}"/>
                </a:ext>
              </a:extLst>
            </p:cNvPr>
            <p:cNvSpPr/>
            <p:nvPr/>
          </p:nvSpPr>
          <p:spPr bwMode="gray">
            <a:xfrm>
              <a:off x="4709096" y="3576425"/>
              <a:ext cx="170562" cy="170562"/>
            </a:xfrm>
            <a:prstGeom prst="ellipse">
              <a:avLst/>
            </a:prstGeom>
            <a:solidFill>
              <a:schemeClr val="accent5">
                <a:lumMod val="75000"/>
                <a:alpha val="34000"/>
              </a:schemeClr>
            </a:solidFill>
            <a:ln w="19050" algn="ctr">
              <a:solidFill>
                <a:schemeClr val="accent5"/>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75" name="Oval 274">
              <a:extLst>
                <a:ext uri="{FF2B5EF4-FFF2-40B4-BE49-F238E27FC236}">
                  <a16:creationId xmlns:a16="http://schemas.microsoft.com/office/drawing/2014/main" id="{69F160FB-5739-4BDF-9C32-AD8264318671}"/>
                </a:ext>
              </a:extLst>
            </p:cNvPr>
            <p:cNvSpPr/>
            <p:nvPr/>
          </p:nvSpPr>
          <p:spPr bwMode="gray">
            <a:xfrm>
              <a:off x="4640774" y="3986629"/>
              <a:ext cx="170562" cy="170562"/>
            </a:xfrm>
            <a:prstGeom prst="ellipse">
              <a:avLst/>
            </a:prstGeom>
            <a:solidFill>
              <a:schemeClr val="accent5">
                <a:lumMod val="75000"/>
                <a:alpha val="34000"/>
              </a:schemeClr>
            </a:solidFill>
            <a:ln w="19050" algn="ctr">
              <a:solidFill>
                <a:schemeClr val="accent5"/>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76" name="Oval 275">
              <a:extLst>
                <a:ext uri="{FF2B5EF4-FFF2-40B4-BE49-F238E27FC236}">
                  <a16:creationId xmlns:a16="http://schemas.microsoft.com/office/drawing/2014/main" id="{CBD2B340-FC41-44E2-964B-C4F6EC7AFF73}"/>
                </a:ext>
              </a:extLst>
            </p:cNvPr>
            <p:cNvSpPr/>
            <p:nvPr/>
          </p:nvSpPr>
          <p:spPr bwMode="gray">
            <a:xfrm>
              <a:off x="4433115" y="4408756"/>
              <a:ext cx="170562" cy="170562"/>
            </a:xfrm>
            <a:prstGeom prst="ellipse">
              <a:avLst/>
            </a:prstGeom>
            <a:solidFill>
              <a:schemeClr val="accent5">
                <a:lumMod val="75000"/>
                <a:alpha val="34000"/>
              </a:schemeClr>
            </a:solidFill>
            <a:ln w="19050" algn="ctr">
              <a:solidFill>
                <a:schemeClr val="accent5"/>
              </a:solidFill>
              <a:miter lim="800000"/>
              <a:headEnd/>
              <a:tailEnd/>
            </a:ln>
          </p:spPr>
          <p:txBody>
            <a:bodyPr wrap="square" lIns="66675" tIns="66675" rIns="66675" bIns="66675"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200" b="1" i="0" u="none" strike="noStrike" kern="1200" cap="none" spc="0" normalizeH="0" baseline="0" noProof="0" dirty="0">
                <a:ln>
                  <a:noFill/>
                </a:ln>
                <a:solidFill>
                  <a:prstClr val="white"/>
                </a:solidFill>
                <a:effectLst/>
                <a:uLnTx/>
                <a:uFillTx/>
                <a:latin typeface="Calibri Light"/>
                <a:ea typeface="+mn-ea"/>
                <a:cs typeface="+mn-cs"/>
              </a:endParaRPr>
            </a:p>
          </p:txBody>
        </p:sp>
        <p:cxnSp>
          <p:nvCxnSpPr>
            <p:cNvPr id="277" name="Straight Connector 276">
              <a:extLst>
                <a:ext uri="{FF2B5EF4-FFF2-40B4-BE49-F238E27FC236}">
                  <a16:creationId xmlns:a16="http://schemas.microsoft.com/office/drawing/2014/main" id="{986955B4-D4A9-417A-8BEC-27F9F1DD2A74}"/>
                </a:ext>
              </a:extLst>
            </p:cNvPr>
            <p:cNvCxnSpPr>
              <a:cxnSpLocks/>
            </p:cNvCxnSpPr>
            <p:nvPr/>
          </p:nvCxnSpPr>
          <p:spPr>
            <a:xfrm>
              <a:off x="4794633" y="3664058"/>
              <a:ext cx="723879" cy="0"/>
            </a:xfrm>
            <a:prstGeom prst="line">
              <a:avLst/>
            </a:prstGeom>
            <a:ln w="15875" cap="rnd">
              <a:solidFill>
                <a:srgbClr val="0070C0"/>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78" name="Group 277">
              <a:extLst>
                <a:ext uri="{FF2B5EF4-FFF2-40B4-BE49-F238E27FC236}">
                  <a16:creationId xmlns:a16="http://schemas.microsoft.com/office/drawing/2014/main" id="{7DE936E2-FA1B-4399-B0B4-1CFB8CBB4A47}"/>
                </a:ext>
              </a:extLst>
            </p:cNvPr>
            <p:cNvGrpSpPr/>
            <p:nvPr/>
          </p:nvGrpSpPr>
          <p:grpSpPr>
            <a:xfrm>
              <a:off x="4515349" y="4494037"/>
              <a:ext cx="1044812" cy="560510"/>
              <a:chOff x="4207049" y="5198407"/>
              <a:chExt cx="1393083" cy="747346"/>
            </a:xfrm>
          </p:grpSpPr>
          <p:cxnSp>
            <p:nvCxnSpPr>
              <p:cNvPr id="279" name="Straight Connector 278">
                <a:extLst>
                  <a:ext uri="{FF2B5EF4-FFF2-40B4-BE49-F238E27FC236}">
                    <a16:creationId xmlns:a16="http://schemas.microsoft.com/office/drawing/2014/main" id="{484233C2-410A-4807-9DB7-D138878EBD1C}"/>
                  </a:ext>
                </a:extLst>
              </p:cNvPr>
              <p:cNvCxnSpPr>
                <a:cxnSpLocks/>
              </p:cNvCxnSpPr>
              <p:nvPr/>
            </p:nvCxnSpPr>
            <p:spPr>
              <a:xfrm>
                <a:off x="4978133" y="5945753"/>
                <a:ext cx="621999" cy="0"/>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D61D5B3F-FDD2-4EF1-9FF4-AE088EE5C264}"/>
                  </a:ext>
                </a:extLst>
              </p:cNvPr>
              <p:cNvCxnSpPr>
                <a:cxnSpLocks/>
              </p:cNvCxnSpPr>
              <p:nvPr/>
            </p:nvCxnSpPr>
            <p:spPr>
              <a:xfrm flipH="1" flipV="1">
                <a:off x="4207049" y="5198407"/>
                <a:ext cx="741652" cy="747345"/>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281" name="Group 280">
              <a:extLst>
                <a:ext uri="{FF2B5EF4-FFF2-40B4-BE49-F238E27FC236}">
                  <a16:creationId xmlns:a16="http://schemas.microsoft.com/office/drawing/2014/main" id="{224B5A01-297A-4FC1-BEB5-25C05A791FA0}"/>
                </a:ext>
              </a:extLst>
            </p:cNvPr>
            <p:cNvGrpSpPr/>
            <p:nvPr/>
          </p:nvGrpSpPr>
          <p:grpSpPr>
            <a:xfrm>
              <a:off x="4752602" y="2958639"/>
              <a:ext cx="765908" cy="225473"/>
              <a:chOff x="4523386" y="3151206"/>
              <a:chExt cx="1021211" cy="300631"/>
            </a:xfrm>
          </p:grpSpPr>
          <p:cxnSp>
            <p:nvCxnSpPr>
              <p:cNvPr id="282" name="Straight Connector 281">
                <a:extLst>
                  <a:ext uri="{FF2B5EF4-FFF2-40B4-BE49-F238E27FC236}">
                    <a16:creationId xmlns:a16="http://schemas.microsoft.com/office/drawing/2014/main" id="{7EF48578-389D-4BEF-A45B-3191CBB81511}"/>
                  </a:ext>
                </a:extLst>
              </p:cNvPr>
              <p:cNvCxnSpPr>
                <a:cxnSpLocks/>
              </p:cNvCxnSpPr>
              <p:nvPr/>
            </p:nvCxnSpPr>
            <p:spPr>
              <a:xfrm>
                <a:off x="4922598" y="3151712"/>
                <a:ext cx="621999" cy="0"/>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E5EAD347-F34C-4205-9D7A-4A30576A4C03}"/>
                  </a:ext>
                </a:extLst>
              </p:cNvPr>
              <p:cNvCxnSpPr>
                <a:cxnSpLocks/>
              </p:cNvCxnSpPr>
              <p:nvPr/>
            </p:nvCxnSpPr>
            <p:spPr>
              <a:xfrm flipH="1">
                <a:off x="4523386" y="3151206"/>
                <a:ext cx="371734" cy="300631"/>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C1609B99-BFF8-432F-8542-96EC62EFB6AD}"/>
                </a:ext>
              </a:extLst>
            </p:cNvPr>
            <p:cNvGrpSpPr/>
            <p:nvPr/>
          </p:nvGrpSpPr>
          <p:grpSpPr>
            <a:xfrm>
              <a:off x="4726057" y="4071340"/>
              <a:ext cx="792455" cy="293552"/>
              <a:chOff x="4487991" y="4634811"/>
              <a:chExt cx="1056606" cy="391402"/>
            </a:xfrm>
          </p:grpSpPr>
          <p:cxnSp>
            <p:nvCxnSpPr>
              <p:cNvPr id="285" name="Straight Connector 284">
                <a:extLst>
                  <a:ext uri="{FF2B5EF4-FFF2-40B4-BE49-F238E27FC236}">
                    <a16:creationId xmlns:a16="http://schemas.microsoft.com/office/drawing/2014/main" id="{20032D42-15B0-420F-A943-9DB4F968FA5B}"/>
                  </a:ext>
                </a:extLst>
              </p:cNvPr>
              <p:cNvCxnSpPr>
                <a:cxnSpLocks/>
              </p:cNvCxnSpPr>
              <p:nvPr/>
            </p:nvCxnSpPr>
            <p:spPr>
              <a:xfrm>
                <a:off x="4922598" y="5026213"/>
                <a:ext cx="621999" cy="0"/>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F6138207-8AFD-4292-830F-23D35667751B}"/>
                  </a:ext>
                </a:extLst>
              </p:cNvPr>
              <p:cNvCxnSpPr>
                <a:cxnSpLocks/>
              </p:cNvCxnSpPr>
              <p:nvPr/>
            </p:nvCxnSpPr>
            <p:spPr>
              <a:xfrm flipH="1" flipV="1">
                <a:off x="4487991" y="4634811"/>
                <a:ext cx="419702" cy="391183"/>
              </a:xfrm>
              <a:prstGeom prst="line">
                <a:avLst/>
              </a:prstGeom>
              <a:ln w="15875" cap="rnd">
                <a:solidFill>
                  <a:srgbClr val="0070C0"/>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2618951" y="3762283"/>
              <a:ext cx="1327223"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Contenido de requerimientos de información:</a:t>
              </a:r>
            </a:p>
          </p:txBody>
        </p:sp>
      </p:grpSp>
      <p:sp>
        <p:nvSpPr>
          <p:cNvPr id="103" name="Title 3"/>
          <p:cNvSpPr txBox="1">
            <a:spLocks/>
          </p:cNvSpPr>
          <p:nvPr/>
        </p:nvSpPr>
        <p:spPr bwMode="gray">
          <a:xfrm>
            <a:off x="501650" y="317500"/>
            <a:ext cx="11188700" cy="698501"/>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ts val="0"/>
              </a:spcBef>
              <a:spcAft>
                <a:spcPts val="1000"/>
              </a:spcAft>
              <a:buClrTx/>
              <a:buSzPct val="100000"/>
              <a:buFontTx/>
              <a:buNone/>
              <a:tabLst/>
              <a:defRPr/>
            </a:pPr>
            <a: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t>Requerimientos de información</a:t>
            </a:r>
            <a:b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br>
            <a:r>
              <a:rPr kumimoji="0" lang="es-MX" altLang="es-MX" sz="1800" b="1" i="0" u="none" strike="noStrike" kern="1200" cap="none" spc="0" normalizeH="0" baseline="0" noProof="0" dirty="0">
                <a:ln>
                  <a:noFill/>
                </a:ln>
                <a:solidFill>
                  <a:srgbClr val="575757"/>
                </a:solidFill>
                <a:effectLst/>
                <a:uLnTx/>
                <a:uFillTx/>
                <a:latin typeface="Calibri Light"/>
                <a:ea typeface="+mj-ea"/>
                <a:cs typeface="Calibri Light" panose="020F0302020204030204" pitchFamily="34" charset="0"/>
              </a:rPr>
              <a:t>Esquema Integral de Certificación</a:t>
            </a:r>
          </a:p>
        </p:txBody>
      </p:sp>
      <p:sp>
        <p:nvSpPr>
          <p:cNvPr id="104" name="Rectangle 103">
            <a:extLst>
              <a:ext uri="{FF2B5EF4-FFF2-40B4-BE49-F238E27FC236}">
                <a16:creationId xmlns:a16="http://schemas.microsoft.com/office/drawing/2014/main" id="{B9482F59-4883-4ABA-98BF-B5397011A968}"/>
              </a:ext>
            </a:extLst>
          </p:cNvPr>
          <p:cNvSpPr/>
          <p:nvPr/>
        </p:nvSpPr>
        <p:spPr>
          <a:xfrm>
            <a:off x="535104" y="6329886"/>
            <a:ext cx="27007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grpSp>
        <p:nvGrpSpPr>
          <p:cNvPr id="105" name="Group 104">
            <a:extLst>
              <a:ext uri="{FF2B5EF4-FFF2-40B4-BE49-F238E27FC236}">
                <a16:creationId xmlns:a16="http://schemas.microsoft.com/office/drawing/2014/main" id="{7DF386DC-BA45-42E9-9C73-0BFFF72EA437}"/>
              </a:ext>
            </a:extLst>
          </p:cNvPr>
          <p:cNvGrpSpPr/>
          <p:nvPr/>
        </p:nvGrpSpPr>
        <p:grpSpPr>
          <a:xfrm>
            <a:off x="10544368" y="133472"/>
            <a:ext cx="1097803" cy="1199742"/>
            <a:chOff x="774459" y="2132409"/>
            <a:chExt cx="1944823" cy="2491327"/>
          </a:xfrm>
        </p:grpSpPr>
        <p:grpSp>
          <p:nvGrpSpPr>
            <p:cNvPr id="106" name="Group 489">
              <a:extLst>
                <a:ext uri="{FF2B5EF4-FFF2-40B4-BE49-F238E27FC236}">
                  <a16:creationId xmlns:a16="http://schemas.microsoft.com/office/drawing/2014/main" id="{57537A52-ABF3-493B-B9B2-CFBBF6644310}"/>
                </a:ext>
              </a:extLst>
            </p:cNvPr>
            <p:cNvGrpSpPr>
              <a:grpSpLocks noChangeAspect="1"/>
            </p:cNvGrpSpPr>
            <p:nvPr/>
          </p:nvGrpSpPr>
          <p:grpSpPr bwMode="auto">
            <a:xfrm>
              <a:off x="1514663" y="2591717"/>
              <a:ext cx="464416" cy="460074"/>
              <a:chOff x="2920" y="2264"/>
              <a:chExt cx="340" cy="340"/>
            </a:xfrm>
            <a:solidFill>
              <a:schemeClr val="accent5"/>
            </a:solidFill>
          </p:grpSpPr>
          <p:sp>
            <p:nvSpPr>
              <p:cNvPr id="120" name="Freeform 490">
                <a:extLst>
                  <a:ext uri="{FF2B5EF4-FFF2-40B4-BE49-F238E27FC236}">
                    <a16:creationId xmlns:a16="http://schemas.microsoft.com/office/drawing/2014/main" id="{571DF78C-076E-4967-B396-1370E65F8FB2}"/>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21" name="Freeform 491">
                <a:extLst>
                  <a:ext uri="{FF2B5EF4-FFF2-40B4-BE49-F238E27FC236}">
                    <a16:creationId xmlns:a16="http://schemas.microsoft.com/office/drawing/2014/main" id="{6D44247F-DA05-495E-BDDE-0969955C1C91}"/>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22" name="Freeform 492">
                <a:extLst>
                  <a:ext uri="{FF2B5EF4-FFF2-40B4-BE49-F238E27FC236}">
                    <a16:creationId xmlns:a16="http://schemas.microsoft.com/office/drawing/2014/main" id="{03ECC045-B5C6-4D88-A2A5-41B05230377D}"/>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grpSp>
        <p:grpSp>
          <p:nvGrpSpPr>
            <p:cNvPr id="107" name="Group 106">
              <a:extLst>
                <a:ext uri="{FF2B5EF4-FFF2-40B4-BE49-F238E27FC236}">
                  <a16:creationId xmlns:a16="http://schemas.microsoft.com/office/drawing/2014/main" id="{660DB6A4-642D-4139-BB34-BC732744B1F0}"/>
                </a:ext>
              </a:extLst>
            </p:cNvPr>
            <p:cNvGrpSpPr/>
            <p:nvPr/>
          </p:nvGrpSpPr>
          <p:grpSpPr>
            <a:xfrm>
              <a:off x="774459" y="2132409"/>
              <a:ext cx="1944823" cy="358453"/>
              <a:chOff x="413228" y="1371600"/>
              <a:chExt cx="1947702" cy="476173"/>
            </a:xfrm>
          </p:grpSpPr>
          <p:sp>
            <p:nvSpPr>
              <p:cNvPr id="117" name="Right Triangle 49">
                <a:extLst>
                  <a:ext uri="{FF2B5EF4-FFF2-40B4-BE49-F238E27FC236}">
                    <a16:creationId xmlns:a16="http://schemas.microsoft.com/office/drawing/2014/main" id="{3430DDD9-A191-42A0-B995-A70AB2D7285C}"/>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8" name="Right Triangle 49">
                <a:extLst>
                  <a:ext uri="{FF2B5EF4-FFF2-40B4-BE49-F238E27FC236}">
                    <a16:creationId xmlns:a16="http://schemas.microsoft.com/office/drawing/2014/main" id="{87280EEC-C064-4D5A-A8C2-3E26DA9D2E5D}"/>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9" name="Round Same Side Corner Rectangle 43">
                <a:extLst>
                  <a:ext uri="{FF2B5EF4-FFF2-40B4-BE49-F238E27FC236}">
                    <a16:creationId xmlns:a16="http://schemas.microsoft.com/office/drawing/2014/main" id="{F77C04AB-AD4B-4855-A222-0536FF120C10}"/>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5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Calibri" panose="020F0502020204030204" pitchFamily="34" charset="0"/>
                  </a:rPr>
                  <a:t>Fundamento</a:t>
                </a:r>
              </a:p>
            </p:txBody>
          </p:sp>
        </p:grpSp>
        <p:grpSp>
          <p:nvGrpSpPr>
            <p:cNvPr id="108" name="Group 107">
              <a:extLst>
                <a:ext uri="{FF2B5EF4-FFF2-40B4-BE49-F238E27FC236}">
                  <a16:creationId xmlns:a16="http://schemas.microsoft.com/office/drawing/2014/main" id="{699BD4CE-9997-481C-BD66-0CC369F3373B}"/>
                </a:ext>
              </a:extLst>
            </p:cNvPr>
            <p:cNvGrpSpPr/>
            <p:nvPr/>
          </p:nvGrpSpPr>
          <p:grpSpPr>
            <a:xfrm>
              <a:off x="774459" y="3570175"/>
              <a:ext cx="1944823" cy="1053561"/>
              <a:chOff x="582909" y="4047068"/>
              <a:chExt cx="2642778" cy="1686277"/>
            </a:xfrm>
          </p:grpSpPr>
          <p:sp>
            <p:nvSpPr>
              <p:cNvPr id="115" name="Rectangle 114">
                <a:extLst>
                  <a:ext uri="{FF2B5EF4-FFF2-40B4-BE49-F238E27FC236}">
                    <a16:creationId xmlns:a16="http://schemas.microsoft.com/office/drawing/2014/main" id="{A06FD12B-D58C-4ABC-8EDE-622FB805813E}"/>
                  </a:ext>
                </a:extLst>
              </p:cNvPr>
              <p:cNvSpPr/>
              <p:nvPr/>
            </p:nvSpPr>
            <p:spPr bwMode="gray">
              <a:xfrm>
                <a:off x="582909" y="4047068"/>
                <a:ext cx="2642778" cy="1644370"/>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Regla de CIVA</a:t>
                </a: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 de las RGCE 2022</a:t>
                </a:r>
                <a:endParaRPr kumimoji="0" lang="en-US"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116" name="Rectangle 115">
                <a:extLst>
                  <a:ext uri="{FF2B5EF4-FFF2-40B4-BE49-F238E27FC236}">
                    <a16:creationId xmlns:a16="http://schemas.microsoft.com/office/drawing/2014/main" id="{5D9C9CE4-7FDB-469E-910D-02C6CA71B063}"/>
                  </a:ext>
                </a:extLst>
              </p:cNvPr>
              <p:cNvSpPr/>
              <p:nvPr/>
            </p:nvSpPr>
            <p:spPr bwMode="gray">
              <a:xfrm>
                <a:off x="756473" y="5645648"/>
                <a:ext cx="2295650" cy="87697"/>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109" name="Group 108">
              <a:extLst>
                <a:ext uri="{FF2B5EF4-FFF2-40B4-BE49-F238E27FC236}">
                  <a16:creationId xmlns:a16="http://schemas.microsoft.com/office/drawing/2014/main" id="{B68BEAF5-54DE-4AF6-8AE9-1677FD298663}"/>
                </a:ext>
              </a:extLst>
            </p:cNvPr>
            <p:cNvGrpSpPr/>
            <p:nvPr/>
          </p:nvGrpSpPr>
          <p:grpSpPr>
            <a:xfrm>
              <a:off x="1427950" y="2490862"/>
              <a:ext cx="637841" cy="1054731"/>
              <a:chOff x="757805" y="1635343"/>
              <a:chExt cx="1185062" cy="2012973"/>
            </a:xfrm>
          </p:grpSpPr>
          <p:sp>
            <p:nvSpPr>
              <p:cNvPr id="110" name="Freeform 36">
                <a:extLst>
                  <a:ext uri="{FF2B5EF4-FFF2-40B4-BE49-F238E27FC236}">
                    <a16:creationId xmlns:a16="http://schemas.microsoft.com/office/drawing/2014/main" id="{D88D4B4D-3F1F-4764-8227-E9E8BD8E0FD8}"/>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11" name="Round Same Side Corner Rectangle 37">
                <a:extLst>
                  <a:ext uri="{FF2B5EF4-FFF2-40B4-BE49-F238E27FC236}">
                    <a16:creationId xmlns:a16="http://schemas.microsoft.com/office/drawing/2014/main" id="{17614275-4FFE-4860-9515-AA56A37F48F7}"/>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2" name="Round Same Side Corner Rectangle 38">
                <a:extLst>
                  <a:ext uri="{FF2B5EF4-FFF2-40B4-BE49-F238E27FC236}">
                    <a16:creationId xmlns:a16="http://schemas.microsoft.com/office/drawing/2014/main" id="{AB318C27-178A-425A-B31D-BBD841D76369}"/>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3" name="Round Same Side Corner Rectangle 39">
                <a:extLst>
                  <a:ext uri="{FF2B5EF4-FFF2-40B4-BE49-F238E27FC236}">
                    <a16:creationId xmlns:a16="http://schemas.microsoft.com/office/drawing/2014/main" id="{83AFE86E-02D7-49E3-AA6F-5F9F33DEC978}"/>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4" name="Oval 113">
                <a:extLst>
                  <a:ext uri="{FF2B5EF4-FFF2-40B4-BE49-F238E27FC236}">
                    <a16:creationId xmlns:a16="http://schemas.microsoft.com/office/drawing/2014/main" id="{8366CCF3-65DE-4118-884A-9A8876877DD8}"/>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spTree>
    <p:extLst>
      <p:ext uri="{BB962C8B-B14F-4D97-AF65-F5344CB8AC3E}">
        <p14:creationId xmlns:p14="http://schemas.microsoft.com/office/powerpoint/2010/main" val="726531863"/>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itle 3"/>
          <p:cNvSpPr txBox="1">
            <a:spLocks/>
          </p:cNvSpPr>
          <p:nvPr/>
        </p:nvSpPr>
        <p:spPr bwMode="gray">
          <a:xfrm>
            <a:off x="501650" y="317500"/>
            <a:ext cx="11188700" cy="698501"/>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ts val="0"/>
              </a:spcBef>
              <a:spcAft>
                <a:spcPts val="1000"/>
              </a:spcAft>
              <a:buClrTx/>
              <a:buSzPct val="100000"/>
              <a:buFontTx/>
              <a:buNone/>
              <a:tabLst/>
              <a:defRPr/>
            </a:pPr>
            <a: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t>Requerimientos de información</a:t>
            </a:r>
            <a:b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br>
            <a:r>
              <a:rPr kumimoji="0" lang="es-MX" altLang="es-MX" sz="1800" b="1" i="0" u="none" strike="noStrike" kern="1200" cap="none" spc="0" normalizeH="0" baseline="0" noProof="0" dirty="0">
                <a:ln>
                  <a:noFill/>
                </a:ln>
                <a:solidFill>
                  <a:srgbClr val="575757"/>
                </a:solidFill>
                <a:effectLst/>
                <a:uLnTx/>
                <a:uFillTx/>
                <a:latin typeface="Calibri Light"/>
                <a:ea typeface="+mj-ea"/>
                <a:cs typeface="Calibri Light" panose="020F0302020204030204" pitchFamily="34" charset="0"/>
              </a:rPr>
              <a:t>Esquema Integral de Certificación</a:t>
            </a:r>
          </a:p>
        </p:txBody>
      </p:sp>
      <p:grpSp>
        <p:nvGrpSpPr>
          <p:cNvPr id="146" name="Group 145">
            <a:extLst>
              <a:ext uri="{FF2B5EF4-FFF2-40B4-BE49-F238E27FC236}">
                <a16:creationId xmlns:a16="http://schemas.microsoft.com/office/drawing/2014/main" id="{98DD88AC-142F-4541-8A24-4543FB82FCE4}"/>
              </a:ext>
            </a:extLst>
          </p:cNvPr>
          <p:cNvGrpSpPr/>
          <p:nvPr/>
        </p:nvGrpSpPr>
        <p:grpSpPr>
          <a:xfrm>
            <a:off x="2279515" y="766693"/>
            <a:ext cx="8050282" cy="5731907"/>
            <a:chOff x="755515" y="766692"/>
            <a:chExt cx="8050282" cy="5731907"/>
          </a:xfrm>
        </p:grpSpPr>
        <p:grpSp>
          <p:nvGrpSpPr>
            <p:cNvPr id="147" name="Group 146">
              <a:extLst>
                <a:ext uri="{FF2B5EF4-FFF2-40B4-BE49-F238E27FC236}">
                  <a16:creationId xmlns:a16="http://schemas.microsoft.com/office/drawing/2014/main" id="{716C7B98-2FE3-4472-A142-0974A7F21383}"/>
                </a:ext>
              </a:extLst>
            </p:cNvPr>
            <p:cNvGrpSpPr/>
            <p:nvPr/>
          </p:nvGrpSpPr>
          <p:grpSpPr>
            <a:xfrm>
              <a:off x="958366" y="982450"/>
              <a:ext cx="7847431" cy="5435880"/>
              <a:chOff x="958366" y="982450"/>
              <a:chExt cx="7847431" cy="5435880"/>
            </a:xfrm>
          </p:grpSpPr>
          <p:sp>
            <p:nvSpPr>
              <p:cNvPr id="167" name="Oval 166">
                <a:extLst>
                  <a:ext uri="{FF2B5EF4-FFF2-40B4-BE49-F238E27FC236}">
                    <a16:creationId xmlns:a16="http://schemas.microsoft.com/office/drawing/2014/main" id="{FC7575F3-889B-4F08-8531-4A3DB3763896}"/>
                  </a:ext>
                </a:extLst>
              </p:cNvPr>
              <p:cNvSpPr/>
              <p:nvPr/>
            </p:nvSpPr>
            <p:spPr bwMode="gray">
              <a:xfrm>
                <a:off x="3601232" y="1032891"/>
                <a:ext cx="5204565" cy="5204565"/>
              </a:xfrm>
              <a:prstGeom prst="ellipse">
                <a:avLst/>
              </a:prstGeom>
              <a:noFill/>
              <a:ln w="31750" algn="ctr">
                <a:solidFill>
                  <a:sysClr val="windowText" lastClr="000000"/>
                </a:solidFill>
                <a:miter lim="800000"/>
                <a:headEnd/>
                <a:tailEnd/>
              </a:ln>
            </p:spPr>
            <p:txBody>
              <a:bodyPr wrap="square" lIns="88900" tIns="88900" rIns="88900" bIns="88900" rtlCol="0" anchor="ctr"/>
              <a:lstStyle/>
              <a:p>
                <a:pPr marL="0" marR="0" lvl="0" indent="0" algn="ctr" defTabSz="91440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0" cap="none" spc="0" normalizeH="0" baseline="0">
                  <a:ln>
                    <a:noFill/>
                  </a:ln>
                  <a:solidFill>
                    <a:prstClr val="white"/>
                  </a:solidFill>
                  <a:effectLst/>
                  <a:uLnTx/>
                  <a:uFillTx/>
                </a:endParaRPr>
              </a:p>
            </p:txBody>
          </p:sp>
          <p:sp>
            <p:nvSpPr>
              <p:cNvPr id="168" name="Rectangle 167">
                <a:extLst>
                  <a:ext uri="{FF2B5EF4-FFF2-40B4-BE49-F238E27FC236}">
                    <a16:creationId xmlns:a16="http://schemas.microsoft.com/office/drawing/2014/main" id="{AA6E965A-A0A3-49C6-8EE9-8D58B3E568D3}"/>
                  </a:ext>
                </a:extLst>
              </p:cNvPr>
              <p:cNvSpPr/>
              <p:nvPr/>
            </p:nvSpPr>
            <p:spPr bwMode="gray">
              <a:xfrm>
                <a:off x="958366" y="982450"/>
                <a:ext cx="5060516" cy="5435880"/>
              </a:xfrm>
              <a:prstGeom prst="rect">
                <a:avLst/>
              </a:prstGeom>
              <a:solidFill>
                <a:sysClr val="window" lastClr="FFFFFF"/>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0" cap="none" spc="0" normalizeH="0" baseline="0">
                  <a:ln>
                    <a:noFill/>
                  </a:ln>
                  <a:solidFill>
                    <a:prstClr val="white"/>
                  </a:solidFill>
                  <a:effectLst/>
                  <a:uLnTx/>
                  <a:uFillTx/>
                </a:endParaRPr>
              </a:p>
            </p:txBody>
          </p:sp>
        </p:grpSp>
        <p:sp>
          <p:nvSpPr>
            <p:cNvPr id="148" name="Rectangle 147">
              <a:extLst>
                <a:ext uri="{FF2B5EF4-FFF2-40B4-BE49-F238E27FC236}">
                  <a16:creationId xmlns:a16="http://schemas.microsoft.com/office/drawing/2014/main" id="{80AAE4CD-436C-430D-BA4A-72FB58E4FD3C}"/>
                </a:ext>
              </a:extLst>
            </p:cNvPr>
            <p:cNvSpPr/>
            <p:nvPr/>
          </p:nvSpPr>
          <p:spPr>
            <a:xfrm>
              <a:off x="4832745" y="2901658"/>
              <a:ext cx="3061164" cy="1661993"/>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MX" sz="2800" b="1" i="0" u="none" strike="noStrike" kern="0" cap="none" spc="0" normalizeH="0" baseline="0">
                  <a:ln>
                    <a:noFill/>
                  </a:ln>
                  <a:solidFill>
                    <a:prstClr val="black"/>
                  </a:solidFill>
                  <a:effectLst/>
                  <a:uLnTx/>
                  <a:uFillTx/>
                  <a:latin typeface="Calibri"/>
                </a:rPr>
                <a:t>Principales causales de requerimiento</a:t>
              </a:r>
            </a:p>
            <a:p>
              <a:pPr marL="0" marR="0" lvl="0" indent="0" defTabSz="914400" eaLnBrk="1" fontAlgn="auto" latinLnBrk="0" hangingPunct="1">
                <a:lnSpc>
                  <a:spcPct val="100000"/>
                </a:lnSpc>
                <a:spcBef>
                  <a:spcPts val="0"/>
                </a:spcBef>
                <a:spcAft>
                  <a:spcPts val="0"/>
                </a:spcAft>
                <a:buClrTx/>
                <a:buSzTx/>
                <a:buFontTx/>
                <a:buNone/>
                <a:tabLst/>
                <a:defRPr/>
              </a:pPr>
              <a:endParaRPr kumimoji="0" lang="es-MX" sz="1800" b="1" i="0" u="none" strike="noStrike" kern="0" cap="none" spc="0" normalizeH="0" baseline="0">
                <a:ln>
                  <a:noFill/>
                </a:ln>
                <a:solidFill>
                  <a:prstClr val="black"/>
                </a:solidFill>
                <a:effectLst/>
                <a:uLnTx/>
                <a:uFillTx/>
                <a:latin typeface="Calibri"/>
              </a:endParaRPr>
            </a:p>
          </p:txBody>
        </p:sp>
        <p:grpSp>
          <p:nvGrpSpPr>
            <p:cNvPr id="149" name="Group 148">
              <a:extLst>
                <a:ext uri="{FF2B5EF4-FFF2-40B4-BE49-F238E27FC236}">
                  <a16:creationId xmlns:a16="http://schemas.microsoft.com/office/drawing/2014/main" id="{765A0DD9-933C-4EFD-BC39-3A28986091B4}"/>
                </a:ext>
              </a:extLst>
            </p:cNvPr>
            <p:cNvGrpSpPr/>
            <p:nvPr/>
          </p:nvGrpSpPr>
          <p:grpSpPr>
            <a:xfrm>
              <a:off x="3198310" y="766692"/>
              <a:ext cx="2908129" cy="553998"/>
              <a:chOff x="3198310" y="766692"/>
              <a:chExt cx="2908129" cy="553998"/>
            </a:xfrm>
          </p:grpSpPr>
          <p:sp>
            <p:nvSpPr>
              <p:cNvPr id="165" name="Rectangle 164">
                <a:extLst>
                  <a:ext uri="{FF2B5EF4-FFF2-40B4-BE49-F238E27FC236}">
                    <a16:creationId xmlns:a16="http://schemas.microsoft.com/office/drawing/2014/main" id="{1FF22E2F-DFAA-4853-8F72-30731A7A1D75}"/>
                  </a:ext>
                </a:extLst>
              </p:cNvPr>
              <p:cNvSpPr/>
              <p:nvPr/>
            </p:nvSpPr>
            <p:spPr bwMode="gray">
              <a:xfrm>
                <a:off x="3942427" y="841716"/>
                <a:ext cx="2164012" cy="403951"/>
              </a:xfrm>
              <a:prstGeom prst="rect">
                <a:avLst/>
              </a:prstGeom>
              <a:solidFill>
                <a:srgbClr val="43B02A"/>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MX" sz="1600" b="1" i="0" u="none" strike="noStrike" kern="0" cap="none" spc="0" normalizeH="0" baseline="0">
                    <a:ln>
                      <a:noFill/>
                    </a:ln>
                    <a:solidFill>
                      <a:prstClr val="white"/>
                    </a:solidFill>
                    <a:effectLst/>
                    <a:uLnTx/>
                    <a:uFillTx/>
                    <a:latin typeface="Calibri"/>
                  </a:rPr>
                  <a:t>Omisión en Anexo 30</a:t>
                </a:r>
              </a:p>
            </p:txBody>
          </p:sp>
          <p:sp>
            <p:nvSpPr>
              <p:cNvPr id="166" name="TextBox 165">
                <a:extLst>
                  <a:ext uri="{FF2B5EF4-FFF2-40B4-BE49-F238E27FC236}">
                    <a16:creationId xmlns:a16="http://schemas.microsoft.com/office/drawing/2014/main" id="{D2BD0C02-5249-4943-BE7B-6E41586110FE}"/>
                  </a:ext>
                </a:extLst>
              </p:cNvPr>
              <p:cNvSpPr txBox="1"/>
              <p:nvPr/>
            </p:nvSpPr>
            <p:spPr>
              <a:xfrm>
                <a:off x="3198310" y="76669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a:ln>
                      <a:noFill/>
                    </a:ln>
                    <a:solidFill>
                      <a:srgbClr val="313131"/>
                    </a:solidFill>
                    <a:effectLst/>
                    <a:uLnTx/>
                    <a:uFillTx/>
                  </a:rPr>
                  <a:t>01</a:t>
                </a:r>
              </a:p>
            </p:txBody>
          </p:sp>
        </p:grpSp>
        <p:grpSp>
          <p:nvGrpSpPr>
            <p:cNvPr id="150" name="Group 149">
              <a:extLst>
                <a:ext uri="{FF2B5EF4-FFF2-40B4-BE49-F238E27FC236}">
                  <a16:creationId xmlns:a16="http://schemas.microsoft.com/office/drawing/2014/main" id="{30478EE0-8EA5-43BF-8490-B38EC574711A}"/>
                </a:ext>
              </a:extLst>
            </p:cNvPr>
            <p:cNvGrpSpPr/>
            <p:nvPr/>
          </p:nvGrpSpPr>
          <p:grpSpPr>
            <a:xfrm>
              <a:off x="1335891" y="1802274"/>
              <a:ext cx="2908129" cy="601590"/>
              <a:chOff x="3198310" y="766692"/>
              <a:chExt cx="2908129" cy="601590"/>
            </a:xfrm>
          </p:grpSpPr>
          <p:sp>
            <p:nvSpPr>
              <p:cNvPr id="163" name="Rectangle 162">
                <a:extLst>
                  <a:ext uri="{FF2B5EF4-FFF2-40B4-BE49-F238E27FC236}">
                    <a16:creationId xmlns:a16="http://schemas.microsoft.com/office/drawing/2014/main" id="{18A79276-4313-45F9-A599-F1CFAC53407F}"/>
                  </a:ext>
                </a:extLst>
              </p:cNvPr>
              <p:cNvSpPr/>
              <p:nvPr/>
            </p:nvSpPr>
            <p:spPr bwMode="gray">
              <a:xfrm>
                <a:off x="3942427" y="814284"/>
                <a:ext cx="2164012" cy="553998"/>
              </a:xfrm>
              <a:prstGeom prst="rect">
                <a:avLst/>
              </a:prstGeom>
              <a:solidFill>
                <a:srgbClr val="009A44"/>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MX" sz="1600" b="1" i="0" u="none" strike="noStrike" kern="0" cap="none" spc="0" normalizeH="0" baseline="0">
                    <a:ln>
                      <a:noFill/>
                    </a:ln>
                    <a:solidFill>
                      <a:prstClr val="white"/>
                    </a:solidFill>
                    <a:effectLst/>
                    <a:uLnTx/>
                    <a:uFillTx/>
                    <a:latin typeface="Calibri"/>
                  </a:rPr>
                  <a:t>Falta de Inventario Inicial</a:t>
                </a:r>
              </a:p>
            </p:txBody>
          </p:sp>
          <p:sp>
            <p:nvSpPr>
              <p:cNvPr id="164" name="TextBox 163">
                <a:extLst>
                  <a:ext uri="{FF2B5EF4-FFF2-40B4-BE49-F238E27FC236}">
                    <a16:creationId xmlns:a16="http://schemas.microsoft.com/office/drawing/2014/main" id="{DD04F7EB-0FC0-4CC5-B91A-815C4B6E4CFB}"/>
                  </a:ext>
                </a:extLst>
              </p:cNvPr>
              <p:cNvSpPr txBox="1"/>
              <p:nvPr/>
            </p:nvSpPr>
            <p:spPr>
              <a:xfrm>
                <a:off x="3198310" y="76669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a:ln>
                      <a:noFill/>
                    </a:ln>
                    <a:solidFill>
                      <a:srgbClr val="313131"/>
                    </a:solidFill>
                    <a:effectLst/>
                    <a:uLnTx/>
                    <a:uFillTx/>
                  </a:rPr>
                  <a:t>02</a:t>
                </a:r>
              </a:p>
            </p:txBody>
          </p:sp>
        </p:grpSp>
        <p:grpSp>
          <p:nvGrpSpPr>
            <p:cNvPr id="151" name="Group 150">
              <a:extLst>
                <a:ext uri="{FF2B5EF4-FFF2-40B4-BE49-F238E27FC236}">
                  <a16:creationId xmlns:a16="http://schemas.microsoft.com/office/drawing/2014/main" id="{45D13614-8531-4013-96D4-B17EC007C9CB}"/>
                </a:ext>
              </a:extLst>
            </p:cNvPr>
            <p:cNvGrpSpPr/>
            <p:nvPr/>
          </p:nvGrpSpPr>
          <p:grpSpPr>
            <a:xfrm>
              <a:off x="795408" y="2837856"/>
              <a:ext cx="2908129" cy="628289"/>
              <a:chOff x="3198310" y="766692"/>
              <a:chExt cx="2908129" cy="628289"/>
            </a:xfrm>
          </p:grpSpPr>
          <p:sp>
            <p:nvSpPr>
              <p:cNvPr id="161" name="Rectangle 160">
                <a:extLst>
                  <a:ext uri="{FF2B5EF4-FFF2-40B4-BE49-F238E27FC236}">
                    <a16:creationId xmlns:a16="http://schemas.microsoft.com/office/drawing/2014/main" id="{5469D088-6664-46F8-99AA-2B7858DAA0AD}"/>
                  </a:ext>
                </a:extLst>
              </p:cNvPr>
              <p:cNvSpPr/>
              <p:nvPr/>
            </p:nvSpPr>
            <p:spPr bwMode="gray">
              <a:xfrm>
                <a:off x="3942427" y="841716"/>
                <a:ext cx="2164012" cy="553265"/>
              </a:xfrm>
              <a:prstGeom prst="rect">
                <a:avLst/>
              </a:prstGeom>
              <a:solidFill>
                <a:srgbClr val="0097A9"/>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MX" sz="1600" b="1" i="0" u="none" strike="noStrike" kern="0" cap="none" spc="0" normalizeH="0" baseline="0">
                    <a:ln>
                      <a:noFill/>
                    </a:ln>
                    <a:solidFill>
                      <a:prstClr val="white"/>
                    </a:solidFill>
                    <a:effectLst/>
                    <a:uLnTx/>
                    <a:uFillTx/>
                    <a:latin typeface="Calibri"/>
                  </a:rPr>
                  <a:t>Proveedores No declarados</a:t>
                </a:r>
              </a:p>
            </p:txBody>
          </p:sp>
          <p:sp>
            <p:nvSpPr>
              <p:cNvPr id="162" name="TextBox 161">
                <a:extLst>
                  <a:ext uri="{FF2B5EF4-FFF2-40B4-BE49-F238E27FC236}">
                    <a16:creationId xmlns:a16="http://schemas.microsoft.com/office/drawing/2014/main" id="{722DC87E-E827-4D08-9689-AFDABB3E8C78}"/>
                  </a:ext>
                </a:extLst>
              </p:cNvPr>
              <p:cNvSpPr txBox="1"/>
              <p:nvPr/>
            </p:nvSpPr>
            <p:spPr>
              <a:xfrm>
                <a:off x="3198310" y="76669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a:ln>
                      <a:noFill/>
                    </a:ln>
                    <a:solidFill>
                      <a:srgbClr val="313131"/>
                    </a:solidFill>
                    <a:effectLst/>
                    <a:uLnTx/>
                    <a:uFillTx/>
                  </a:rPr>
                  <a:t>03</a:t>
                </a:r>
              </a:p>
            </p:txBody>
          </p:sp>
        </p:grpSp>
        <p:grpSp>
          <p:nvGrpSpPr>
            <p:cNvPr id="152" name="Group 151">
              <a:extLst>
                <a:ext uri="{FF2B5EF4-FFF2-40B4-BE49-F238E27FC236}">
                  <a16:creationId xmlns:a16="http://schemas.microsoft.com/office/drawing/2014/main" id="{D1CBF006-37CA-47BC-B015-C21F04CAA89F}"/>
                </a:ext>
              </a:extLst>
            </p:cNvPr>
            <p:cNvGrpSpPr/>
            <p:nvPr/>
          </p:nvGrpSpPr>
          <p:grpSpPr>
            <a:xfrm>
              <a:off x="755515" y="3873438"/>
              <a:ext cx="3248639" cy="801870"/>
              <a:chOff x="3198310" y="766692"/>
              <a:chExt cx="3248639" cy="801870"/>
            </a:xfrm>
          </p:grpSpPr>
          <p:sp>
            <p:nvSpPr>
              <p:cNvPr id="159" name="Rectangle 158">
                <a:extLst>
                  <a:ext uri="{FF2B5EF4-FFF2-40B4-BE49-F238E27FC236}">
                    <a16:creationId xmlns:a16="http://schemas.microsoft.com/office/drawing/2014/main" id="{ED30790F-9549-47F3-8879-A1EA083D1859}"/>
                  </a:ext>
                </a:extLst>
              </p:cNvPr>
              <p:cNvSpPr/>
              <p:nvPr/>
            </p:nvSpPr>
            <p:spPr bwMode="gray">
              <a:xfrm>
                <a:off x="3942085" y="794124"/>
                <a:ext cx="2504864" cy="774438"/>
              </a:xfrm>
              <a:prstGeom prst="rect">
                <a:avLst/>
              </a:prstGeom>
              <a:solidFill>
                <a:srgbClr val="007680"/>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MX" sz="1600" b="1" i="0" u="none" strike="noStrike" kern="0" cap="none" spc="0" normalizeH="0" baseline="0">
                    <a:ln>
                      <a:noFill/>
                    </a:ln>
                    <a:solidFill>
                      <a:prstClr val="white"/>
                    </a:solidFill>
                    <a:effectLst/>
                    <a:uLnTx/>
                    <a:uFillTx/>
                    <a:latin typeface="Calibri"/>
                  </a:rPr>
                  <a:t>Opinión de Cumplimiento Negativa</a:t>
                </a:r>
              </a:p>
            </p:txBody>
          </p:sp>
          <p:sp>
            <p:nvSpPr>
              <p:cNvPr id="160" name="TextBox 159">
                <a:extLst>
                  <a:ext uri="{FF2B5EF4-FFF2-40B4-BE49-F238E27FC236}">
                    <a16:creationId xmlns:a16="http://schemas.microsoft.com/office/drawing/2014/main" id="{050C2190-9E40-407F-92CC-1BA41AA8467C}"/>
                  </a:ext>
                </a:extLst>
              </p:cNvPr>
              <p:cNvSpPr txBox="1"/>
              <p:nvPr/>
            </p:nvSpPr>
            <p:spPr>
              <a:xfrm>
                <a:off x="3198310" y="76669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a:ln>
                      <a:noFill/>
                    </a:ln>
                    <a:solidFill>
                      <a:srgbClr val="313131"/>
                    </a:solidFill>
                    <a:effectLst/>
                    <a:uLnTx/>
                    <a:uFillTx/>
                  </a:rPr>
                  <a:t>04</a:t>
                </a:r>
              </a:p>
            </p:txBody>
          </p:sp>
        </p:grpSp>
        <p:grpSp>
          <p:nvGrpSpPr>
            <p:cNvPr id="153" name="Group 152">
              <a:extLst>
                <a:ext uri="{FF2B5EF4-FFF2-40B4-BE49-F238E27FC236}">
                  <a16:creationId xmlns:a16="http://schemas.microsoft.com/office/drawing/2014/main" id="{A76A2B9E-3461-445B-ADBB-2E6875B9CF79}"/>
                </a:ext>
              </a:extLst>
            </p:cNvPr>
            <p:cNvGrpSpPr/>
            <p:nvPr/>
          </p:nvGrpSpPr>
          <p:grpSpPr>
            <a:xfrm>
              <a:off x="1372530" y="5140790"/>
              <a:ext cx="2928192" cy="553998"/>
              <a:chOff x="3239974" y="998462"/>
              <a:chExt cx="2928192" cy="553998"/>
            </a:xfrm>
          </p:grpSpPr>
          <p:sp>
            <p:nvSpPr>
              <p:cNvPr id="157" name="Rectangle 156">
                <a:extLst>
                  <a:ext uri="{FF2B5EF4-FFF2-40B4-BE49-F238E27FC236}">
                    <a16:creationId xmlns:a16="http://schemas.microsoft.com/office/drawing/2014/main" id="{572C461B-D548-440F-A339-4FD55D71E247}"/>
                  </a:ext>
                </a:extLst>
              </p:cNvPr>
              <p:cNvSpPr/>
              <p:nvPr/>
            </p:nvSpPr>
            <p:spPr bwMode="gray">
              <a:xfrm>
                <a:off x="4004154" y="1084337"/>
                <a:ext cx="2164012" cy="403951"/>
              </a:xfrm>
              <a:prstGeom prst="rect">
                <a:avLst/>
              </a:prstGeom>
              <a:solidFill>
                <a:srgbClr val="004F59"/>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s-MX" sz="1600" b="1" kern="0" dirty="0">
                    <a:solidFill>
                      <a:prstClr val="white"/>
                    </a:solidFill>
                    <a:latin typeface="Calibri"/>
                  </a:rPr>
                  <a:t>Retornos</a:t>
                </a:r>
                <a:endParaRPr kumimoji="0" lang="es-MX" sz="1600" b="1" i="0" u="none" strike="noStrike" kern="0" cap="none" spc="0" normalizeH="0" baseline="0" dirty="0">
                  <a:ln>
                    <a:noFill/>
                  </a:ln>
                  <a:solidFill>
                    <a:prstClr val="white"/>
                  </a:solidFill>
                  <a:effectLst/>
                  <a:uLnTx/>
                  <a:uFillTx/>
                  <a:latin typeface="Calibri"/>
                </a:endParaRPr>
              </a:p>
            </p:txBody>
          </p:sp>
          <p:sp>
            <p:nvSpPr>
              <p:cNvPr id="158" name="TextBox 157">
                <a:extLst>
                  <a:ext uri="{FF2B5EF4-FFF2-40B4-BE49-F238E27FC236}">
                    <a16:creationId xmlns:a16="http://schemas.microsoft.com/office/drawing/2014/main" id="{40BDE7FF-2211-4422-87C6-D38BEDEA4EE6}"/>
                  </a:ext>
                </a:extLst>
              </p:cNvPr>
              <p:cNvSpPr txBox="1"/>
              <p:nvPr/>
            </p:nvSpPr>
            <p:spPr>
              <a:xfrm>
                <a:off x="3239974" y="99846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dirty="0">
                    <a:ln>
                      <a:noFill/>
                    </a:ln>
                    <a:solidFill>
                      <a:srgbClr val="313131"/>
                    </a:solidFill>
                    <a:effectLst/>
                    <a:uLnTx/>
                    <a:uFillTx/>
                  </a:rPr>
                  <a:t>05</a:t>
                </a:r>
              </a:p>
            </p:txBody>
          </p:sp>
        </p:grpSp>
        <p:grpSp>
          <p:nvGrpSpPr>
            <p:cNvPr id="154" name="Group 153">
              <a:extLst>
                <a:ext uri="{FF2B5EF4-FFF2-40B4-BE49-F238E27FC236}">
                  <a16:creationId xmlns:a16="http://schemas.microsoft.com/office/drawing/2014/main" id="{59D8C586-75D9-491E-9869-4B91E9446A95}"/>
                </a:ext>
              </a:extLst>
            </p:cNvPr>
            <p:cNvGrpSpPr/>
            <p:nvPr/>
          </p:nvGrpSpPr>
          <p:grpSpPr>
            <a:xfrm>
              <a:off x="3200400" y="5944601"/>
              <a:ext cx="2908129" cy="553998"/>
              <a:chOff x="3198310" y="766692"/>
              <a:chExt cx="2908129" cy="553998"/>
            </a:xfrm>
          </p:grpSpPr>
          <p:sp>
            <p:nvSpPr>
              <p:cNvPr id="155" name="Rectangle 154">
                <a:extLst>
                  <a:ext uri="{FF2B5EF4-FFF2-40B4-BE49-F238E27FC236}">
                    <a16:creationId xmlns:a16="http://schemas.microsoft.com/office/drawing/2014/main" id="{9F463705-0E82-49D9-A041-1D6E338DEB51}"/>
                  </a:ext>
                </a:extLst>
              </p:cNvPr>
              <p:cNvSpPr/>
              <p:nvPr/>
            </p:nvSpPr>
            <p:spPr bwMode="gray">
              <a:xfrm>
                <a:off x="3942427" y="841716"/>
                <a:ext cx="2164012" cy="403951"/>
              </a:xfrm>
              <a:prstGeom prst="rect">
                <a:avLst/>
              </a:prstGeom>
              <a:solidFill>
                <a:srgbClr val="005587"/>
              </a:solidFill>
              <a:ln w="19050" algn="ctr">
                <a:noFill/>
                <a:miter lim="800000"/>
                <a:headEnd/>
                <a:tailEnd/>
              </a:ln>
            </p:spPr>
            <p:txBody>
              <a:bodyPr wrap="square" lIns="88900" tIns="88900" rIns="88900" bIns="889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s-MX" sz="1600" b="1" i="0" u="none" strike="noStrike" kern="0" cap="none" spc="0" normalizeH="0" baseline="0">
                    <a:ln>
                      <a:noFill/>
                    </a:ln>
                    <a:solidFill>
                      <a:prstClr val="white"/>
                    </a:solidFill>
                    <a:effectLst/>
                    <a:uLnTx/>
                    <a:uFillTx/>
                    <a:latin typeface="Calibri"/>
                  </a:rPr>
                  <a:t>IMMEX suspendido</a:t>
                </a:r>
              </a:p>
            </p:txBody>
          </p:sp>
          <p:sp>
            <p:nvSpPr>
              <p:cNvPr id="156" name="TextBox 155">
                <a:extLst>
                  <a:ext uri="{FF2B5EF4-FFF2-40B4-BE49-F238E27FC236}">
                    <a16:creationId xmlns:a16="http://schemas.microsoft.com/office/drawing/2014/main" id="{A409DFD3-5FE5-4339-B742-A4E32DCF0454}"/>
                  </a:ext>
                </a:extLst>
              </p:cNvPr>
              <p:cNvSpPr txBox="1"/>
              <p:nvPr/>
            </p:nvSpPr>
            <p:spPr>
              <a:xfrm>
                <a:off x="3198310" y="766692"/>
                <a:ext cx="805844" cy="553998"/>
              </a:xfrm>
              <a:prstGeom prst="rect">
                <a:avLst/>
              </a:prstGeom>
              <a:noFill/>
            </p:spPr>
            <p:txBody>
              <a:bodyPr wrap="square" lIns="0" tIns="0" rIns="0" bIns="0" rtlCol="0">
                <a:spAutoFit/>
              </a:bodyPr>
              <a:lstStyle/>
              <a:p>
                <a:pPr marL="0" marR="0" lvl="0" indent="0" defTabSz="914400" eaLnBrk="1" fontAlgn="auto" latinLnBrk="0" hangingPunct="1">
                  <a:lnSpc>
                    <a:spcPct val="100000"/>
                  </a:lnSpc>
                  <a:spcBef>
                    <a:spcPts val="600"/>
                  </a:spcBef>
                  <a:spcAft>
                    <a:spcPts val="0"/>
                  </a:spcAft>
                  <a:buClrTx/>
                  <a:buSzPct val="100000"/>
                  <a:buFontTx/>
                  <a:buNone/>
                  <a:tabLst/>
                  <a:defRPr/>
                </a:pPr>
                <a:r>
                  <a:rPr kumimoji="0" lang="es-MX" sz="3600" b="0" i="0" u="none" strike="noStrike" kern="0" cap="none" spc="0" normalizeH="0" baseline="0">
                    <a:ln>
                      <a:noFill/>
                    </a:ln>
                    <a:solidFill>
                      <a:srgbClr val="313131"/>
                    </a:solidFill>
                    <a:effectLst/>
                    <a:uLnTx/>
                    <a:uFillTx/>
                  </a:rPr>
                  <a:t>06</a:t>
                </a:r>
              </a:p>
            </p:txBody>
          </p:sp>
        </p:grpSp>
      </p:grpSp>
      <p:sp>
        <p:nvSpPr>
          <p:cNvPr id="169" name="Rectangle 168">
            <a:extLst>
              <a:ext uri="{FF2B5EF4-FFF2-40B4-BE49-F238E27FC236}">
                <a16:creationId xmlns:a16="http://schemas.microsoft.com/office/drawing/2014/main" id="{CE582C50-B58E-4C67-B6A9-523E2CB7225E}"/>
              </a:ext>
            </a:extLst>
          </p:cNvPr>
          <p:cNvSpPr/>
          <p:nvPr/>
        </p:nvSpPr>
        <p:spPr>
          <a:xfrm>
            <a:off x="361844" y="6202166"/>
            <a:ext cx="3061164" cy="492443"/>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black"/>
                </a:solidFill>
                <a:effectLst/>
                <a:uLnTx/>
                <a:uFillTx/>
                <a:latin typeface="Calibri"/>
              </a:rPr>
              <a:t>* </a:t>
            </a:r>
            <a:r>
              <a:rPr kumimoji="0" lang="en-US" sz="800" b="1" i="0" u="none" strike="noStrike" kern="0" cap="none" spc="0" normalizeH="0" baseline="0" noProof="0" dirty="0" err="1">
                <a:ln>
                  <a:noFill/>
                </a:ln>
                <a:solidFill>
                  <a:prstClr val="black"/>
                </a:solidFill>
                <a:effectLst/>
                <a:uLnTx/>
                <a:uFillTx/>
                <a:latin typeface="Calibri"/>
              </a:rPr>
              <a:t>Cifras</a:t>
            </a:r>
            <a:r>
              <a:rPr kumimoji="0" lang="en-US" sz="800" b="1" i="0" u="none" strike="noStrike" kern="0" cap="none" spc="0" normalizeH="0" baseline="0" noProof="0" dirty="0">
                <a:ln>
                  <a:noFill/>
                </a:ln>
                <a:solidFill>
                  <a:prstClr val="black"/>
                </a:solidFill>
                <a:effectLst/>
                <a:uLnTx/>
                <a:uFillTx/>
                <a:latin typeface="Calibri"/>
              </a:rPr>
              <a:t> del SAT </a:t>
            </a:r>
            <a:r>
              <a:rPr kumimoji="0" lang="en-US" sz="800" b="1" i="0" u="none" strike="noStrike" kern="0" cap="none" spc="0" normalizeH="0" baseline="0" noProof="0" dirty="0" err="1">
                <a:ln>
                  <a:noFill/>
                </a:ln>
                <a:solidFill>
                  <a:prstClr val="black"/>
                </a:solidFill>
                <a:effectLst/>
                <a:uLnTx/>
                <a:uFillTx/>
                <a:latin typeface="Calibri"/>
              </a:rPr>
              <a:t>septirembre</a:t>
            </a:r>
            <a:r>
              <a:rPr kumimoji="0" lang="en-US" sz="800" b="1" i="0" u="none" strike="noStrike" kern="0" cap="none" spc="0" normalizeH="0" baseline="0" noProof="0" dirty="0">
                <a:ln>
                  <a:noFill/>
                </a:ln>
                <a:solidFill>
                  <a:prstClr val="black"/>
                </a:solidFill>
                <a:effectLst/>
                <a:uLnTx/>
                <a:uFillTx/>
                <a:latin typeface="Calibri"/>
              </a:rPr>
              <a:t> 2022</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black"/>
              </a:solidFill>
              <a:effectLst/>
              <a:uLnTx/>
              <a:uFillTx/>
              <a:latin typeface="Calibri"/>
            </a:endParaRPr>
          </a:p>
        </p:txBody>
      </p:sp>
    </p:spTree>
    <p:extLst>
      <p:ext uri="{BB962C8B-B14F-4D97-AF65-F5344CB8AC3E}">
        <p14:creationId xmlns:p14="http://schemas.microsoft.com/office/powerpoint/2010/main" val="2528671736"/>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Title 3"/>
          <p:cNvSpPr>
            <a:spLocks noGrp="1"/>
          </p:cNvSpPr>
          <p:nvPr>
            <p:ph type="title"/>
          </p:nvPr>
        </p:nvSpPr>
        <p:spPr/>
        <p:txBody>
          <a:bodyPr/>
          <a:lstStyle/>
          <a:p>
            <a:r>
              <a:rPr lang="es-MX" altLang="es-MX" b="1" dirty="0"/>
              <a:t>Causales de Suspensión </a:t>
            </a:r>
          </a:p>
        </p:txBody>
      </p:sp>
      <p:grpSp>
        <p:nvGrpSpPr>
          <p:cNvPr id="5" name="Group 4"/>
          <p:cNvGrpSpPr/>
          <p:nvPr/>
        </p:nvGrpSpPr>
        <p:grpSpPr>
          <a:xfrm>
            <a:off x="578656" y="594081"/>
            <a:ext cx="8541914" cy="6035208"/>
            <a:chOff x="2049995" y="1563186"/>
            <a:chExt cx="5834242" cy="4534340"/>
          </a:xfrm>
        </p:grpSpPr>
        <p:sp>
          <p:nvSpPr>
            <p:cNvPr id="61" name="Freeform 60"/>
            <p:cNvSpPr/>
            <p:nvPr/>
          </p:nvSpPr>
          <p:spPr bwMode="gray">
            <a:xfrm flipH="1">
              <a:off x="5839040" y="4267200"/>
              <a:ext cx="2019300" cy="548640"/>
            </a:xfrm>
            <a:custGeom>
              <a:avLst/>
              <a:gdLst>
                <a:gd name="connsiteX0" fmla="*/ 2692400 w 2692400"/>
                <a:gd name="connsiteY0" fmla="*/ 0 h 1276350"/>
                <a:gd name="connsiteX1" fmla="*/ 2044700 w 2692400"/>
                <a:gd name="connsiteY1" fmla="*/ 1276350 h 1276350"/>
                <a:gd name="connsiteX2" fmla="*/ 0 w 2692400"/>
                <a:gd name="connsiteY2" fmla="*/ 1276350 h 1276350"/>
              </a:gdLst>
              <a:ahLst/>
              <a:cxnLst>
                <a:cxn ang="0">
                  <a:pos x="connsiteX0" y="connsiteY0"/>
                </a:cxn>
                <a:cxn ang="0">
                  <a:pos x="connsiteX1" y="connsiteY1"/>
                </a:cxn>
                <a:cxn ang="0">
                  <a:pos x="connsiteX2" y="connsiteY2"/>
                </a:cxn>
              </a:cxnLst>
              <a:rect l="l" t="t" r="r" b="b"/>
              <a:pathLst>
                <a:path w="2692400" h="1276350">
                  <a:moveTo>
                    <a:pt x="2692400" y="0"/>
                  </a:moveTo>
                  <a:lnTo>
                    <a:pt x="2044700" y="1276350"/>
                  </a:lnTo>
                  <a:lnTo>
                    <a:pt x="0" y="1276350"/>
                  </a:lnTo>
                </a:path>
              </a:pathLst>
            </a:custGeom>
            <a:noFill/>
            <a:ln w="9525" algn="ctr">
              <a:solidFill>
                <a:srgbClr val="BBBCBC"/>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62" name="Freeform 61"/>
            <p:cNvSpPr/>
            <p:nvPr/>
          </p:nvSpPr>
          <p:spPr bwMode="gray">
            <a:xfrm>
              <a:off x="2057400" y="4267200"/>
              <a:ext cx="2019300" cy="548640"/>
            </a:xfrm>
            <a:custGeom>
              <a:avLst/>
              <a:gdLst>
                <a:gd name="connsiteX0" fmla="*/ 2692400 w 2692400"/>
                <a:gd name="connsiteY0" fmla="*/ 0 h 1276350"/>
                <a:gd name="connsiteX1" fmla="*/ 2044700 w 2692400"/>
                <a:gd name="connsiteY1" fmla="*/ 1276350 h 1276350"/>
                <a:gd name="connsiteX2" fmla="*/ 0 w 2692400"/>
                <a:gd name="connsiteY2" fmla="*/ 1276350 h 1276350"/>
              </a:gdLst>
              <a:ahLst/>
              <a:cxnLst>
                <a:cxn ang="0">
                  <a:pos x="connsiteX0" y="connsiteY0"/>
                </a:cxn>
                <a:cxn ang="0">
                  <a:pos x="connsiteX1" y="connsiteY1"/>
                </a:cxn>
                <a:cxn ang="0">
                  <a:pos x="connsiteX2" y="connsiteY2"/>
                </a:cxn>
              </a:cxnLst>
              <a:rect l="l" t="t" r="r" b="b"/>
              <a:pathLst>
                <a:path w="2692400" h="1276350">
                  <a:moveTo>
                    <a:pt x="2692400" y="0"/>
                  </a:moveTo>
                  <a:lnTo>
                    <a:pt x="2044700" y="1276350"/>
                  </a:lnTo>
                  <a:lnTo>
                    <a:pt x="0" y="1276350"/>
                  </a:lnTo>
                </a:path>
              </a:pathLst>
            </a:custGeom>
            <a:noFill/>
            <a:ln w="9525" algn="ctr">
              <a:solidFill>
                <a:srgbClr val="BBBCBC"/>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64" name="Freeform 63"/>
            <p:cNvSpPr/>
            <p:nvPr/>
          </p:nvSpPr>
          <p:spPr bwMode="gray">
            <a:xfrm flipV="1">
              <a:off x="2057400" y="2338388"/>
              <a:ext cx="2019300" cy="548640"/>
            </a:xfrm>
            <a:custGeom>
              <a:avLst/>
              <a:gdLst>
                <a:gd name="connsiteX0" fmla="*/ 2692400 w 2692400"/>
                <a:gd name="connsiteY0" fmla="*/ 0 h 1276350"/>
                <a:gd name="connsiteX1" fmla="*/ 2044700 w 2692400"/>
                <a:gd name="connsiteY1" fmla="*/ 1276350 h 1276350"/>
                <a:gd name="connsiteX2" fmla="*/ 0 w 2692400"/>
                <a:gd name="connsiteY2" fmla="*/ 1276350 h 1276350"/>
              </a:gdLst>
              <a:ahLst/>
              <a:cxnLst>
                <a:cxn ang="0">
                  <a:pos x="connsiteX0" y="connsiteY0"/>
                </a:cxn>
                <a:cxn ang="0">
                  <a:pos x="connsiteX1" y="connsiteY1"/>
                </a:cxn>
                <a:cxn ang="0">
                  <a:pos x="connsiteX2" y="connsiteY2"/>
                </a:cxn>
              </a:cxnLst>
              <a:rect l="l" t="t" r="r" b="b"/>
              <a:pathLst>
                <a:path w="2692400" h="1276350">
                  <a:moveTo>
                    <a:pt x="2692400" y="0"/>
                  </a:moveTo>
                  <a:lnTo>
                    <a:pt x="2044700" y="1276350"/>
                  </a:lnTo>
                  <a:lnTo>
                    <a:pt x="0" y="1276350"/>
                  </a:lnTo>
                </a:path>
              </a:pathLst>
            </a:custGeom>
            <a:noFill/>
            <a:ln w="9525" algn="ctr">
              <a:solidFill>
                <a:srgbClr val="BBBCBC"/>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7CB0"/>
                </a:solidFill>
                <a:effectLst/>
                <a:uLnTx/>
                <a:uFillTx/>
                <a:latin typeface="Calibri Light"/>
                <a:ea typeface="+mn-ea"/>
                <a:cs typeface="+mn-cs"/>
              </a:endParaRPr>
            </a:p>
          </p:txBody>
        </p:sp>
        <p:sp>
          <p:nvSpPr>
            <p:cNvPr id="65" name="Freeform 64"/>
            <p:cNvSpPr/>
            <p:nvPr/>
          </p:nvSpPr>
          <p:spPr bwMode="gray">
            <a:xfrm flipH="1" flipV="1">
              <a:off x="5839039" y="2732917"/>
              <a:ext cx="2019300" cy="154111"/>
            </a:xfrm>
            <a:custGeom>
              <a:avLst/>
              <a:gdLst>
                <a:gd name="connsiteX0" fmla="*/ 2692400 w 2692400"/>
                <a:gd name="connsiteY0" fmla="*/ 0 h 1276350"/>
                <a:gd name="connsiteX1" fmla="*/ 2044700 w 2692400"/>
                <a:gd name="connsiteY1" fmla="*/ 1276350 h 1276350"/>
                <a:gd name="connsiteX2" fmla="*/ 0 w 2692400"/>
                <a:gd name="connsiteY2" fmla="*/ 1276350 h 1276350"/>
              </a:gdLst>
              <a:ahLst/>
              <a:cxnLst>
                <a:cxn ang="0">
                  <a:pos x="connsiteX0" y="connsiteY0"/>
                </a:cxn>
                <a:cxn ang="0">
                  <a:pos x="connsiteX1" y="connsiteY1"/>
                </a:cxn>
                <a:cxn ang="0">
                  <a:pos x="connsiteX2" y="connsiteY2"/>
                </a:cxn>
              </a:cxnLst>
              <a:rect l="l" t="t" r="r" b="b"/>
              <a:pathLst>
                <a:path w="2692400" h="1276350">
                  <a:moveTo>
                    <a:pt x="2692400" y="0"/>
                  </a:moveTo>
                  <a:lnTo>
                    <a:pt x="2044700" y="1276350"/>
                  </a:lnTo>
                  <a:lnTo>
                    <a:pt x="0" y="1276350"/>
                  </a:lnTo>
                </a:path>
              </a:pathLst>
            </a:custGeom>
            <a:noFill/>
            <a:ln w="9525" algn="ctr">
              <a:solidFill>
                <a:srgbClr val="BBBCBC"/>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7CB0"/>
                </a:solidFill>
                <a:effectLst/>
                <a:uLnTx/>
                <a:uFillTx/>
                <a:latin typeface="Calibri Light"/>
                <a:ea typeface="+mn-ea"/>
                <a:cs typeface="+mn-cs"/>
              </a:endParaRPr>
            </a:p>
          </p:txBody>
        </p:sp>
        <p:sp>
          <p:nvSpPr>
            <p:cNvPr id="66" name="Freeform 65"/>
            <p:cNvSpPr/>
            <p:nvPr/>
          </p:nvSpPr>
          <p:spPr bwMode="gray">
            <a:xfrm flipV="1">
              <a:off x="4707180" y="1766902"/>
              <a:ext cx="1508760" cy="733411"/>
            </a:xfrm>
            <a:custGeom>
              <a:avLst/>
              <a:gdLst>
                <a:gd name="connsiteX0" fmla="*/ 0 w 2241550"/>
                <a:gd name="connsiteY0" fmla="*/ 0 h 819150"/>
                <a:gd name="connsiteX1" fmla="*/ 165100 w 2241550"/>
                <a:gd name="connsiteY1" fmla="*/ 819150 h 819150"/>
                <a:gd name="connsiteX2" fmla="*/ 2241550 w 2241550"/>
                <a:gd name="connsiteY2" fmla="*/ 819150 h 819150"/>
              </a:gdLst>
              <a:ahLst/>
              <a:cxnLst>
                <a:cxn ang="0">
                  <a:pos x="connsiteX0" y="connsiteY0"/>
                </a:cxn>
                <a:cxn ang="0">
                  <a:pos x="connsiteX1" y="connsiteY1"/>
                </a:cxn>
                <a:cxn ang="0">
                  <a:pos x="connsiteX2" y="connsiteY2"/>
                </a:cxn>
              </a:cxnLst>
              <a:rect l="l" t="t" r="r" b="b"/>
              <a:pathLst>
                <a:path w="2241550" h="819150">
                  <a:moveTo>
                    <a:pt x="0" y="0"/>
                  </a:moveTo>
                  <a:lnTo>
                    <a:pt x="165100" y="819150"/>
                  </a:lnTo>
                  <a:lnTo>
                    <a:pt x="2241550" y="819150"/>
                  </a:lnTo>
                </a:path>
              </a:pathLst>
            </a:custGeom>
            <a:noFill/>
            <a:ln w="9525" algn="ctr">
              <a:solidFill>
                <a:srgbClr val="BBBCBC"/>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7CB0"/>
                </a:solidFill>
                <a:effectLst/>
                <a:uLnTx/>
                <a:uFillTx/>
                <a:latin typeface="Calibri Light"/>
                <a:ea typeface="+mn-ea"/>
                <a:cs typeface="+mn-cs"/>
              </a:endParaRPr>
            </a:p>
          </p:txBody>
        </p:sp>
        <p:sp>
          <p:nvSpPr>
            <p:cNvPr id="67" name="Hexagon 66"/>
            <p:cNvSpPr/>
            <p:nvPr/>
          </p:nvSpPr>
          <p:spPr bwMode="gray">
            <a:xfrm>
              <a:off x="4547709" y="3225474"/>
              <a:ext cx="815627" cy="703126"/>
            </a:xfrm>
            <a:prstGeom prst="hexagon">
              <a:avLst/>
            </a:prstGeom>
            <a:solidFill>
              <a:schemeClr val="bg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68" name="Hexagon 67"/>
            <p:cNvSpPr/>
            <p:nvPr/>
          </p:nvSpPr>
          <p:spPr bwMode="gray">
            <a:xfrm>
              <a:off x="4547709" y="2487579"/>
              <a:ext cx="815627" cy="703126"/>
            </a:xfrm>
            <a:prstGeom prst="hexagon">
              <a:avLst/>
            </a:prstGeom>
            <a:solidFill>
              <a:schemeClr val="accent6"/>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9" name="Hexagon 68"/>
            <p:cNvSpPr/>
            <p:nvPr/>
          </p:nvSpPr>
          <p:spPr bwMode="gray">
            <a:xfrm>
              <a:off x="4547709" y="3963370"/>
              <a:ext cx="815627" cy="703126"/>
            </a:xfrm>
            <a:prstGeom prst="hexagon">
              <a:avLst/>
            </a:prstGeom>
            <a:solidFill>
              <a:schemeClr val="accent2"/>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70" name="Hexagon 69"/>
            <p:cNvSpPr/>
            <p:nvPr/>
          </p:nvSpPr>
          <p:spPr bwMode="gray">
            <a:xfrm>
              <a:off x="5223791" y="3592491"/>
              <a:ext cx="815627" cy="703126"/>
            </a:xfrm>
            <a:prstGeom prst="hexagon">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71" name="Hexagon 70"/>
            <p:cNvSpPr/>
            <p:nvPr/>
          </p:nvSpPr>
          <p:spPr bwMode="gray">
            <a:xfrm>
              <a:off x="5223791" y="2858459"/>
              <a:ext cx="815627" cy="703126"/>
            </a:xfrm>
            <a:prstGeom prst="hexagon">
              <a:avLst/>
            </a:prstGeom>
            <a:solidFill>
              <a:schemeClr val="accent5"/>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72" name="Hexagon 71"/>
            <p:cNvSpPr/>
            <p:nvPr/>
          </p:nvSpPr>
          <p:spPr bwMode="gray">
            <a:xfrm>
              <a:off x="3871627" y="3592491"/>
              <a:ext cx="815627" cy="703126"/>
            </a:xfrm>
            <a:prstGeom prst="hexagon">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73" name="Hexagon 72"/>
            <p:cNvSpPr/>
            <p:nvPr/>
          </p:nvSpPr>
          <p:spPr bwMode="gray">
            <a:xfrm>
              <a:off x="3871627" y="2858459"/>
              <a:ext cx="815627" cy="703126"/>
            </a:xfrm>
            <a:prstGeom prst="hexagon">
              <a:avLst/>
            </a:prstGeom>
            <a:solidFill>
              <a:schemeClr val="accent4"/>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1200" cap="none" spc="0" normalizeH="0" baseline="0" noProof="0" dirty="0">
                <a:ln>
                  <a:noFill/>
                </a:ln>
                <a:solidFill>
                  <a:prstClr val="white"/>
                </a:solidFill>
                <a:effectLst/>
                <a:uLnTx/>
                <a:uFillTx/>
                <a:latin typeface="Calibri Light"/>
                <a:ea typeface="+mn-ea"/>
                <a:cs typeface="Arial" pitchFamily="34" charset="0"/>
              </a:endParaRPr>
            </a:p>
          </p:txBody>
        </p:sp>
        <p:sp>
          <p:nvSpPr>
            <p:cNvPr id="74" name="Rectangle 73"/>
            <p:cNvSpPr/>
            <p:nvPr/>
          </p:nvSpPr>
          <p:spPr>
            <a:xfrm>
              <a:off x="6375477" y="4491275"/>
              <a:ext cx="1508760" cy="32373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26890D"/>
                  </a:solidFill>
                  <a:effectLst/>
                  <a:uLnTx/>
                  <a:uFillTx/>
                  <a:latin typeface="Calibri Light"/>
                  <a:ea typeface="+mn-ea"/>
                  <a:cs typeface="+mn-cs"/>
                </a:rPr>
                <a:t>Atención en tiempo de requerimientos</a:t>
              </a:r>
              <a:endParaRPr kumimoji="0" lang="es-MX" sz="1400" b="0" i="0" u="none" strike="noStrike" kern="1200" cap="none" spc="0" normalizeH="0" baseline="0" noProof="0" dirty="0">
                <a:ln>
                  <a:noFill/>
                </a:ln>
                <a:solidFill>
                  <a:srgbClr val="26890D"/>
                </a:solidFill>
                <a:effectLst/>
                <a:uLnTx/>
                <a:uFillTx/>
                <a:latin typeface="Calibri Light"/>
                <a:ea typeface="+mn-ea"/>
                <a:cs typeface="+mn-cs"/>
              </a:endParaRPr>
            </a:p>
          </p:txBody>
        </p:sp>
        <p:sp>
          <p:nvSpPr>
            <p:cNvPr id="75" name="Rectangle 74"/>
            <p:cNvSpPr/>
            <p:nvPr/>
          </p:nvSpPr>
          <p:spPr>
            <a:xfrm>
              <a:off x="6341397" y="4842496"/>
              <a:ext cx="1508760" cy="64746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Es muy común que cuando no se atiende un requerimiento de información se presenta una suspensión en el padrón.</a:t>
              </a:r>
            </a:p>
          </p:txBody>
        </p:sp>
        <p:sp>
          <p:nvSpPr>
            <p:cNvPr id="76" name="Rectangle 75"/>
            <p:cNvSpPr/>
            <p:nvPr/>
          </p:nvSpPr>
          <p:spPr>
            <a:xfrm>
              <a:off x="2049995" y="4639794"/>
              <a:ext cx="1508760" cy="16186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86BC25"/>
                  </a:solidFill>
                  <a:effectLst/>
                  <a:uLnTx/>
                  <a:uFillTx/>
                  <a:latin typeface="Calibri Light"/>
                  <a:ea typeface="+mn-ea"/>
                  <a:cs typeface="+mn-cs"/>
                </a:rPr>
                <a:t>Usar el padrón</a:t>
              </a:r>
              <a:endParaRPr kumimoji="0" lang="es-MX" sz="1400" b="0" i="0" u="none" strike="noStrike" kern="1200" cap="none" spc="0" normalizeH="0" baseline="0" noProof="0" dirty="0">
                <a:ln>
                  <a:noFill/>
                </a:ln>
                <a:solidFill>
                  <a:srgbClr val="86BC25"/>
                </a:solidFill>
                <a:effectLst/>
                <a:uLnTx/>
                <a:uFillTx/>
                <a:latin typeface="Calibri Light"/>
                <a:ea typeface="+mn-ea"/>
                <a:cs typeface="+mn-cs"/>
              </a:endParaRPr>
            </a:p>
          </p:txBody>
        </p:sp>
        <p:sp>
          <p:nvSpPr>
            <p:cNvPr id="77" name="Rectangle 76"/>
            <p:cNvSpPr/>
            <p:nvPr/>
          </p:nvSpPr>
          <p:spPr>
            <a:xfrm>
              <a:off x="2057400" y="4842496"/>
              <a:ext cx="1508760" cy="97119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Aquellas empresas que no realicen operaciones de comercio exterior en un periodo de 12 meses les suspenden frecuentemente el padrón</a:t>
              </a:r>
            </a:p>
          </p:txBody>
        </p:sp>
        <p:sp>
          <p:nvSpPr>
            <p:cNvPr id="78" name="Rectangle 77"/>
            <p:cNvSpPr/>
            <p:nvPr/>
          </p:nvSpPr>
          <p:spPr>
            <a:xfrm>
              <a:off x="4312185" y="5058656"/>
              <a:ext cx="1371600" cy="16186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43B02A"/>
                  </a:solidFill>
                  <a:effectLst/>
                  <a:uLnTx/>
                  <a:uFillTx/>
                  <a:latin typeface="Calibri Light"/>
                  <a:ea typeface="+mn-ea"/>
                  <a:cs typeface="+mn-cs"/>
                </a:rPr>
                <a:t>Registro de Domicilios</a:t>
              </a:r>
              <a:endParaRPr kumimoji="0" lang="es-MX" sz="1400" b="0" i="0" u="none" strike="noStrike" kern="1200" cap="none" spc="0" normalizeH="0" baseline="0" noProof="0" dirty="0">
                <a:ln>
                  <a:noFill/>
                </a:ln>
                <a:solidFill>
                  <a:srgbClr val="43B02A"/>
                </a:solidFill>
                <a:effectLst/>
                <a:uLnTx/>
                <a:uFillTx/>
                <a:latin typeface="Calibri Light"/>
                <a:ea typeface="+mn-ea"/>
                <a:cs typeface="+mn-cs"/>
              </a:endParaRPr>
            </a:p>
          </p:txBody>
        </p:sp>
        <p:sp>
          <p:nvSpPr>
            <p:cNvPr id="79" name="Rectangle 78"/>
            <p:cNvSpPr/>
            <p:nvPr/>
          </p:nvSpPr>
          <p:spPr>
            <a:xfrm>
              <a:off x="4294223" y="5288196"/>
              <a:ext cx="1667280" cy="80933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Los domicilios de la empresa deben ser consistentes y encontrarse en un estado de localizado o por verificar. No cambiarlo si están en auditoria.</a:t>
              </a:r>
            </a:p>
          </p:txBody>
        </p:sp>
        <p:sp>
          <p:nvSpPr>
            <p:cNvPr id="80" name="Rectangle 79"/>
            <p:cNvSpPr/>
            <p:nvPr/>
          </p:nvSpPr>
          <p:spPr>
            <a:xfrm>
              <a:off x="2117053" y="2127776"/>
              <a:ext cx="1508760" cy="16186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046A38"/>
                  </a:solidFill>
                  <a:effectLst/>
                  <a:uLnTx/>
                  <a:uFillTx/>
                  <a:latin typeface="Calibri Light"/>
                  <a:ea typeface="+mn-ea"/>
                  <a:cs typeface="+mn-cs"/>
                </a:rPr>
                <a:t>Movimientos de patentes</a:t>
              </a:r>
              <a:endParaRPr kumimoji="0" lang="es-MX" sz="1400" b="0" i="0" u="none" strike="noStrike" kern="1200" cap="none" spc="0" normalizeH="0" baseline="0" noProof="0" dirty="0">
                <a:ln>
                  <a:noFill/>
                </a:ln>
                <a:solidFill>
                  <a:srgbClr val="046A38"/>
                </a:solidFill>
                <a:effectLst/>
                <a:uLnTx/>
                <a:uFillTx/>
                <a:latin typeface="Calibri Light"/>
                <a:ea typeface="+mn-ea"/>
                <a:cs typeface="+mn-cs"/>
              </a:endParaRPr>
            </a:p>
          </p:txBody>
        </p:sp>
        <p:sp>
          <p:nvSpPr>
            <p:cNvPr id="81" name="Rectangle 80"/>
            <p:cNvSpPr/>
            <p:nvPr/>
          </p:nvSpPr>
          <p:spPr>
            <a:xfrm>
              <a:off x="2057400" y="2362201"/>
              <a:ext cx="1508760" cy="2104258"/>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Si bien no se presenta como una causal de suspensión, la autoridad suspende mediante un bloque electrónico movimientos considerados como de “riesgo”, los que mas frecuentemente hemos observado son: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Tener mas de 27 patentes y o registrar  mas después de ese limite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Bajas por patentes suspendidas .</a:t>
              </a:r>
            </a:p>
          </p:txBody>
        </p:sp>
        <p:sp>
          <p:nvSpPr>
            <p:cNvPr id="82" name="Rectangle 81"/>
            <p:cNvSpPr/>
            <p:nvPr/>
          </p:nvSpPr>
          <p:spPr>
            <a:xfrm>
              <a:off x="6341397" y="2563621"/>
              <a:ext cx="1508760" cy="16186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0D8390"/>
                  </a:solidFill>
                  <a:effectLst/>
                  <a:uLnTx/>
                  <a:uFillTx/>
                  <a:latin typeface="Calibri Light"/>
                  <a:ea typeface="+mn-ea"/>
                  <a:cs typeface="+mn-cs"/>
                </a:rPr>
                <a:t>Cumplimiento de Obligaciones</a:t>
              </a:r>
              <a:endParaRPr kumimoji="0" lang="es-MX" sz="1400" b="0" i="0" u="none" strike="noStrike" kern="1200" cap="none" spc="0" normalizeH="0" baseline="0" noProof="0" dirty="0">
                <a:ln>
                  <a:noFill/>
                </a:ln>
                <a:solidFill>
                  <a:srgbClr val="0D8390"/>
                </a:solidFill>
                <a:effectLst/>
                <a:uLnTx/>
                <a:uFillTx/>
                <a:latin typeface="Calibri Light"/>
                <a:ea typeface="+mn-ea"/>
                <a:cs typeface="+mn-cs"/>
              </a:endParaRPr>
            </a:p>
          </p:txBody>
        </p:sp>
        <p:sp>
          <p:nvSpPr>
            <p:cNvPr id="83" name="Rectangle 82"/>
            <p:cNvSpPr/>
            <p:nvPr/>
          </p:nvSpPr>
          <p:spPr>
            <a:xfrm>
              <a:off x="6341397" y="2752707"/>
              <a:ext cx="1508760" cy="161866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Verificación electrónica de cumplimiento de factores como:</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Presentación de declaraciones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Opinión positiva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Actualización de medios de contacto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Actualización de representantes legales</a:t>
              </a:r>
            </a:p>
          </p:txBody>
        </p:sp>
        <p:sp>
          <p:nvSpPr>
            <p:cNvPr id="84" name="Rectangle 83"/>
            <p:cNvSpPr/>
            <p:nvPr/>
          </p:nvSpPr>
          <p:spPr>
            <a:xfrm>
              <a:off x="4843349" y="1563186"/>
              <a:ext cx="2051238" cy="161866"/>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007CB0"/>
                  </a:solidFill>
                  <a:effectLst/>
                  <a:uLnTx/>
                  <a:uFillTx/>
                  <a:latin typeface="Calibri Light"/>
                  <a:ea typeface="+mn-ea"/>
                  <a:cs typeface="+mn-cs"/>
                </a:rPr>
                <a:t>Beneficiar a un tercero suspendido</a:t>
              </a:r>
            </a:p>
          </p:txBody>
        </p:sp>
        <p:sp>
          <p:nvSpPr>
            <p:cNvPr id="85" name="Rectangle 84"/>
            <p:cNvSpPr/>
            <p:nvPr/>
          </p:nvSpPr>
          <p:spPr>
            <a:xfrm>
              <a:off x="4843349" y="1792479"/>
              <a:ext cx="2300935" cy="80933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Calibri Light"/>
                  <a:ea typeface="+mn-ea"/>
                  <a:cs typeface="+mn-cs"/>
                </a:rPr>
                <a:t>Permitan a un tercero suspendido seguir realizando operaciones de comercio exterior y/o tengan como socio, accionista o representarte a una persona suspendida</a:t>
              </a:r>
              <a:endParaRPr kumimoji="0" lang="es-MX" altLang="es-MX" sz="1400" b="1" i="1" u="none" strike="noStrike" kern="1200" cap="none" spc="0" normalizeH="0" baseline="0" noProof="0" dirty="0">
                <a:ln>
                  <a:noFill/>
                </a:ln>
                <a:solidFill>
                  <a:prstClr val="black"/>
                </a:solidFill>
                <a:effectLst/>
                <a:uLnTx/>
                <a:uFillTx/>
                <a:latin typeface="Calibri Ligh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400" b="1" i="1" u="none" strike="noStrike" kern="1200" cap="none" spc="0" normalizeH="0" baseline="0" noProof="0" dirty="0">
                <a:ln>
                  <a:noFill/>
                </a:ln>
                <a:solidFill>
                  <a:prstClr val="black"/>
                </a:solidFill>
                <a:effectLst/>
                <a:uLnTx/>
                <a:uFillTx/>
                <a:latin typeface="Calibri Light"/>
                <a:ea typeface="+mn-ea"/>
                <a:cs typeface="+mn-cs"/>
              </a:endParaRPr>
            </a:p>
          </p:txBody>
        </p:sp>
        <p:grpSp>
          <p:nvGrpSpPr>
            <p:cNvPr id="86" name="Group 510"/>
            <p:cNvGrpSpPr>
              <a:grpSpLocks noChangeAspect="1"/>
            </p:cNvGrpSpPr>
            <p:nvPr/>
          </p:nvGrpSpPr>
          <p:grpSpPr bwMode="auto">
            <a:xfrm>
              <a:off x="4007388" y="2931007"/>
              <a:ext cx="553729" cy="552105"/>
              <a:chOff x="4155" y="3088"/>
              <a:chExt cx="341" cy="340"/>
            </a:xfrm>
            <a:solidFill>
              <a:schemeClr val="bg1"/>
            </a:solidFill>
          </p:grpSpPr>
          <p:sp>
            <p:nvSpPr>
              <p:cNvPr id="87" name="Freeform 511"/>
              <p:cNvSpPr>
                <a:spLocks noEditPoints="1"/>
              </p:cNvSpPr>
              <p:nvPr/>
            </p:nvSpPr>
            <p:spPr bwMode="auto">
              <a:xfrm>
                <a:off x="4254" y="3152"/>
                <a:ext cx="142" cy="212"/>
              </a:xfrm>
              <a:custGeom>
                <a:avLst/>
                <a:gdLst>
                  <a:gd name="T0" fmla="*/ 11 w 213"/>
                  <a:gd name="T1" fmla="*/ 64 h 320"/>
                  <a:gd name="T2" fmla="*/ 203 w 213"/>
                  <a:gd name="T3" fmla="*/ 64 h 320"/>
                  <a:gd name="T4" fmla="*/ 213 w 213"/>
                  <a:gd name="T5" fmla="*/ 53 h 320"/>
                  <a:gd name="T6" fmla="*/ 203 w 213"/>
                  <a:gd name="T7" fmla="*/ 42 h 320"/>
                  <a:gd name="T8" fmla="*/ 167 w 213"/>
                  <a:gd name="T9" fmla="*/ 42 h 320"/>
                  <a:gd name="T10" fmla="*/ 107 w 213"/>
                  <a:gd name="T11" fmla="*/ 0 h 320"/>
                  <a:gd name="T12" fmla="*/ 48 w 213"/>
                  <a:gd name="T13" fmla="*/ 38 h 320"/>
                  <a:gd name="T14" fmla="*/ 48 w 213"/>
                  <a:gd name="T15" fmla="*/ 38 h 320"/>
                  <a:gd name="T16" fmla="*/ 46 w 213"/>
                  <a:gd name="T17" fmla="*/ 42 h 320"/>
                  <a:gd name="T18" fmla="*/ 11 w 213"/>
                  <a:gd name="T19" fmla="*/ 42 h 320"/>
                  <a:gd name="T20" fmla="*/ 0 w 213"/>
                  <a:gd name="T21" fmla="*/ 53 h 320"/>
                  <a:gd name="T22" fmla="*/ 11 w 213"/>
                  <a:gd name="T23" fmla="*/ 64 h 320"/>
                  <a:gd name="T24" fmla="*/ 107 w 213"/>
                  <a:gd name="T25" fmla="*/ 21 h 320"/>
                  <a:gd name="T26" fmla="*/ 144 w 213"/>
                  <a:gd name="T27" fmla="*/ 42 h 320"/>
                  <a:gd name="T28" fmla="*/ 70 w 213"/>
                  <a:gd name="T29" fmla="*/ 42 h 320"/>
                  <a:gd name="T30" fmla="*/ 107 w 213"/>
                  <a:gd name="T31" fmla="*/ 21 h 320"/>
                  <a:gd name="T32" fmla="*/ 203 w 213"/>
                  <a:gd name="T33" fmla="*/ 85 h 320"/>
                  <a:gd name="T34" fmla="*/ 192 w 213"/>
                  <a:gd name="T35" fmla="*/ 85 h 320"/>
                  <a:gd name="T36" fmla="*/ 21 w 213"/>
                  <a:gd name="T37" fmla="*/ 85 h 320"/>
                  <a:gd name="T38" fmla="*/ 11 w 213"/>
                  <a:gd name="T39" fmla="*/ 85 h 320"/>
                  <a:gd name="T40" fmla="*/ 0 w 213"/>
                  <a:gd name="T41" fmla="*/ 96 h 320"/>
                  <a:gd name="T42" fmla="*/ 11 w 213"/>
                  <a:gd name="T43" fmla="*/ 106 h 320"/>
                  <a:gd name="T44" fmla="*/ 11 w 213"/>
                  <a:gd name="T45" fmla="*/ 309 h 320"/>
                  <a:gd name="T46" fmla="*/ 21 w 213"/>
                  <a:gd name="T47" fmla="*/ 320 h 320"/>
                  <a:gd name="T48" fmla="*/ 192 w 213"/>
                  <a:gd name="T49" fmla="*/ 320 h 320"/>
                  <a:gd name="T50" fmla="*/ 203 w 213"/>
                  <a:gd name="T51" fmla="*/ 309 h 320"/>
                  <a:gd name="T52" fmla="*/ 203 w 213"/>
                  <a:gd name="T53" fmla="*/ 106 h 320"/>
                  <a:gd name="T54" fmla="*/ 213 w 213"/>
                  <a:gd name="T55" fmla="*/ 96 h 320"/>
                  <a:gd name="T56" fmla="*/ 203 w 213"/>
                  <a:gd name="T57" fmla="*/ 85 h 320"/>
                  <a:gd name="T58" fmla="*/ 181 w 213"/>
                  <a:gd name="T59" fmla="*/ 298 h 320"/>
                  <a:gd name="T60" fmla="*/ 32 w 213"/>
                  <a:gd name="T61" fmla="*/ 298 h 320"/>
                  <a:gd name="T62" fmla="*/ 32 w 213"/>
                  <a:gd name="T63" fmla="*/ 106 h 320"/>
                  <a:gd name="T64" fmla="*/ 181 w 213"/>
                  <a:gd name="T65" fmla="*/ 106 h 320"/>
                  <a:gd name="T66" fmla="*/ 181 w 213"/>
                  <a:gd name="T67" fmla="*/ 298 h 320"/>
                  <a:gd name="T68" fmla="*/ 53 w 213"/>
                  <a:gd name="T69" fmla="*/ 266 h 320"/>
                  <a:gd name="T70" fmla="*/ 53 w 213"/>
                  <a:gd name="T71" fmla="*/ 138 h 320"/>
                  <a:gd name="T72" fmla="*/ 64 w 213"/>
                  <a:gd name="T73" fmla="*/ 128 h 320"/>
                  <a:gd name="T74" fmla="*/ 75 w 213"/>
                  <a:gd name="T75" fmla="*/ 138 h 320"/>
                  <a:gd name="T76" fmla="*/ 75 w 213"/>
                  <a:gd name="T77" fmla="*/ 266 h 320"/>
                  <a:gd name="T78" fmla="*/ 64 w 213"/>
                  <a:gd name="T79" fmla="*/ 277 h 320"/>
                  <a:gd name="T80" fmla="*/ 53 w 213"/>
                  <a:gd name="T81" fmla="*/ 266 h 320"/>
                  <a:gd name="T82" fmla="*/ 96 w 213"/>
                  <a:gd name="T83" fmla="*/ 266 h 320"/>
                  <a:gd name="T84" fmla="*/ 96 w 213"/>
                  <a:gd name="T85" fmla="*/ 138 h 320"/>
                  <a:gd name="T86" fmla="*/ 107 w 213"/>
                  <a:gd name="T87" fmla="*/ 128 h 320"/>
                  <a:gd name="T88" fmla="*/ 117 w 213"/>
                  <a:gd name="T89" fmla="*/ 138 h 320"/>
                  <a:gd name="T90" fmla="*/ 117 w 213"/>
                  <a:gd name="T91" fmla="*/ 266 h 320"/>
                  <a:gd name="T92" fmla="*/ 107 w 213"/>
                  <a:gd name="T93" fmla="*/ 277 h 320"/>
                  <a:gd name="T94" fmla="*/ 96 w 213"/>
                  <a:gd name="T95" fmla="*/ 266 h 320"/>
                  <a:gd name="T96" fmla="*/ 139 w 213"/>
                  <a:gd name="T97" fmla="*/ 266 h 320"/>
                  <a:gd name="T98" fmla="*/ 139 w 213"/>
                  <a:gd name="T99" fmla="*/ 138 h 320"/>
                  <a:gd name="T100" fmla="*/ 149 w 213"/>
                  <a:gd name="T101" fmla="*/ 128 h 320"/>
                  <a:gd name="T102" fmla="*/ 160 w 213"/>
                  <a:gd name="T103" fmla="*/ 138 h 320"/>
                  <a:gd name="T104" fmla="*/ 160 w 213"/>
                  <a:gd name="T105" fmla="*/ 266 h 320"/>
                  <a:gd name="T106" fmla="*/ 149 w 213"/>
                  <a:gd name="T107" fmla="*/ 277 h 320"/>
                  <a:gd name="T108" fmla="*/ 139 w 213"/>
                  <a:gd name="T109" fmla="*/ 26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20">
                    <a:moveTo>
                      <a:pt x="11" y="64"/>
                    </a:moveTo>
                    <a:cubicBezTo>
                      <a:pt x="203" y="64"/>
                      <a:pt x="203" y="64"/>
                      <a:pt x="203" y="64"/>
                    </a:cubicBezTo>
                    <a:cubicBezTo>
                      <a:pt x="209" y="64"/>
                      <a:pt x="213" y="59"/>
                      <a:pt x="213" y="53"/>
                    </a:cubicBezTo>
                    <a:cubicBezTo>
                      <a:pt x="213" y="47"/>
                      <a:pt x="209" y="42"/>
                      <a:pt x="203" y="42"/>
                    </a:cubicBezTo>
                    <a:cubicBezTo>
                      <a:pt x="167" y="42"/>
                      <a:pt x="167" y="42"/>
                      <a:pt x="167" y="42"/>
                    </a:cubicBezTo>
                    <a:cubicBezTo>
                      <a:pt x="158" y="17"/>
                      <a:pt x="134" y="0"/>
                      <a:pt x="107" y="0"/>
                    </a:cubicBezTo>
                    <a:cubicBezTo>
                      <a:pt x="81" y="0"/>
                      <a:pt x="58" y="15"/>
                      <a:pt x="48" y="38"/>
                    </a:cubicBezTo>
                    <a:cubicBezTo>
                      <a:pt x="48" y="38"/>
                      <a:pt x="48" y="38"/>
                      <a:pt x="48" y="38"/>
                    </a:cubicBezTo>
                    <a:cubicBezTo>
                      <a:pt x="47" y="39"/>
                      <a:pt x="47" y="41"/>
                      <a:pt x="46" y="42"/>
                    </a:cubicBezTo>
                    <a:cubicBezTo>
                      <a:pt x="11" y="42"/>
                      <a:pt x="11" y="42"/>
                      <a:pt x="11" y="42"/>
                    </a:cubicBezTo>
                    <a:cubicBezTo>
                      <a:pt x="5" y="42"/>
                      <a:pt x="0" y="47"/>
                      <a:pt x="0" y="53"/>
                    </a:cubicBezTo>
                    <a:cubicBezTo>
                      <a:pt x="0" y="59"/>
                      <a:pt x="5" y="64"/>
                      <a:pt x="11" y="64"/>
                    </a:cubicBezTo>
                    <a:close/>
                    <a:moveTo>
                      <a:pt x="107" y="21"/>
                    </a:moveTo>
                    <a:cubicBezTo>
                      <a:pt x="122" y="21"/>
                      <a:pt x="136" y="29"/>
                      <a:pt x="144" y="42"/>
                    </a:cubicBezTo>
                    <a:cubicBezTo>
                      <a:pt x="70" y="42"/>
                      <a:pt x="70" y="42"/>
                      <a:pt x="70" y="42"/>
                    </a:cubicBezTo>
                    <a:cubicBezTo>
                      <a:pt x="77" y="29"/>
                      <a:pt x="91" y="21"/>
                      <a:pt x="107" y="21"/>
                    </a:cubicBezTo>
                    <a:close/>
                    <a:moveTo>
                      <a:pt x="203" y="85"/>
                    </a:moveTo>
                    <a:cubicBezTo>
                      <a:pt x="192" y="85"/>
                      <a:pt x="192" y="85"/>
                      <a:pt x="192" y="85"/>
                    </a:cubicBezTo>
                    <a:cubicBezTo>
                      <a:pt x="21" y="85"/>
                      <a:pt x="21" y="85"/>
                      <a:pt x="21" y="85"/>
                    </a:cubicBezTo>
                    <a:cubicBezTo>
                      <a:pt x="11" y="85"/>
                      <a:pt x="11" y="85"/>
                      <a:pt x="11" y="85"/>
                    </a:cubicBezTo>
                    <a:cubicBezTo>
                      <a:pt x="5" y="85"/>
                      <a:pt x="0" y="90"/>
                      <a:pt x="0" y="96"/>
                    </a:cubicBezTo>
                    <a:cubicBezTo>
                      <a:pt x="0" y="102"/>
                      <a:pt x="5" y="106"/>
                      <a:pt x="11" y="106"/>
                    </a:cubicBezTo>
                    <a:cubicBezTo>
                      <a:pt x="11" y="309"/>
                      <a:pt x="11" y="309"/>
                      <a:pt x="11" y="309"/>
                    </a:cubicBezTo>
                    <a:cubicBezTo>
                      <a:pt x="11" y="315"/>
                      <a:pt x="15" y="320"/>
                      <a:pt x="21" y="320"/>
                    </a:cubicBezTo>
                    <a:cubicBezTo>
                      <a:pt x="192" y="320"/>
                      <a:pt x="192" y="320"/>
                      <a:pt x="192" y="320"/>
                    </a:cubicBezTo>
                    <a:cubicBezTo>
                      <a:pt x="198" y="320"/>
                      <a:pt x="203" y="315"/>
                      <a:pt x="203" y="309"/>
                    </a:cubicBezTo>
                    <a:cubicBezTo>
                      <a:pt x="203" y="106"/>
                      <a:pt x="203" y="106"/>
                      <a:pt x="203" y="106"/>
                    </a:cubicBezTo>
                    <a:cubicBezTo>
                      <a:pt x="209" y="106"/>
                      <a:pt x="213" y="102"/>
                      <a:pt x="213" y="96"/>
                    </a:cubicBezTo>
                    <a:cubicBezTo>
                      <a:pt x="213" y="90"/>
                      <a:pt x="209" y="85"/>
                      <a:pt x="203" y="85"/>
                    </a:cubicBezTo>
                    <a:close/>
                    <a:moveTo>
                      <a:pt x="181" y="298"/>
                    </a:moveTo>
                    <a:cubicBezTo>
                      <a:pt x="32" y="298"/>
                      <a:pt x="32" y="298"/>
                      <a:pt x="32" y="298"/>
                    </a:cubicBezTo>
                    <a:cubicBezTo>
                      <a:pt x="32" y="106"/>
                      <a:pt x="32" y="106"/>
                      <a:pt x="32" y="106"/>
                    </a:cubicBezTo>
                    <a:cubicBezTo>
                      <a:pt x="181" y="106"/>
                      <a:pt x="181" y="106"/>
                      <a:pt x="181" y="106"/>
                    </a:cubicBezTo>
                    <a:lnTo>
                      <a:pt x="181" y="298"/>
                    </a:lnTo>
                    <a:close/>
                    <a:moveTo>
                      <a:pt x="53" y="266"/>
                    </a:moveTo>
                    <a:cubicBezTo>
                      <a:pt x="53" y="138"/>
                      <a:pt x="53" y="138"/>
                      <a:pt x="53" y="138"/>
                    </a:cubicBezTo>
                    <a:cubicBezTo>
                      <a:pt x="53" y="132"/>
                      <a:pt x="58" y="128"/>
                      <a:pt x="64" y="128"/>
                    </a:cubicBezTo>
                    <a:cubicBezTo>
                      <a:pt x="70" y="128"/>
                      <a:pt x="75" y="132"/>
                      <a:pt x="75" y="138"/>
                    </a:cubicBezTo>
                    <a:cubicBezTo>
                      <a:pt x="75" y="266"/>
                      <a:pt x="75" y="266"/>
                      <a:pt x="75" y="266"/>
                    </a:cubicBezTo>
                    <a:cubicBezTo>
                      <a:pt x="75" y="272"/>
                      <a:pt x="70" y="277"/>
                      <a:pt x="64" y="277"/>
                    </a:cubicBezTo>
                    <a:cubicBezTo>
                      <a:pt x="58" y="277"/>
                      <a:pt x="53" y="272"/>
                      <a:pt x="53" y="266"/>
                    </a:cubicBezTo>
                    <a:close/>
                    <a:moveTo>
                      <a:pt x="96" y="266"/>
                    </a:moveTo>
                    <a:cubicBezTo>
                      <a:pt x="96" y="138"/>
                      <a:pt x="96" y="138"/>
                      <a:pt x="96" y="138"/>
                    </a:cubicBezTo>
                    <a:cubicBezTo>
                      <a:pt x="96" y="132"/>
                      <a:pt x="101" y="128"/>
                      <a:pt x="107" y="128"/>
                    </a:cubicBezTo>
                    <a:cubicBezTo>
                      <a:pt x="113" y="128"/>
                      <a:pt x="117" y="132"/>
                      <a:pt x="117" y="138"/>
                    </a:cubicBezTo>
                    <a:cubicBezTo>
                      <a:pt x="117" y="266"/>
                      <a:pt x="117" y="266"/>
                      <a:pt x="117" y="266"/>
                    </a:cubicBezTo>
                    <a:cubicBezTo>
                      <a:pt x="117" y="272"/>
                      <a:pt x="113" y="277"/>
                      <a:pt x="107" y="277"/>
                    </a:cubicBezTo>
                    <a:cubicBezTo>
                      <a:pt x="101" y="277"/>
                      <a:pt x="96" y="272"/>
                      <a:pt x="96" y="266"/>
                    </a:cubicBezTo>
                    <a:close/>
                    <a:moveTo>
                      <a:pt x="139" y="266"/>
                    </a:moveTo>
                    <a:cubicBezTo>
                      <a:pt x="139" y="138"/>
                      <a:pt x="139" y="138"/>
                      <a:pt x="139" y="138"/>
                    </a:cubicBezTo>
                    <a:cubicBezTo>
                      <a:pt x="139" y="132"/>
                      <a:pt x="143" y="128"/>
                      <a:pt x="149" y="128"/>
                    </a:cubicBezTo>
                    <a:cubicBezTo>
                      <a:pt x="155" y="128"/>
                      <a:pt x="160" y="132"/>
                      <a:pt x="160" y="138"/>
                    </a:cubicBezTo>
                    <a:cubicBezTo>
                      <a:pt x="160" y="266"/>
                      <a:pt x="160" y="266"/>
                      <a:pt x="160" y="266"/>
                    </a:cubicBezTo>
                    <a:cubicBezTo>
                      <a:pt x="160" y="272"/>
                      <a:pt x="155" y="277"/>
                      <a:pt x="149" y="277"/>
                    </a:cubicBezTo>
                    <a:cubicBezTo>
                      <a:pt x="143" y="277"/>
                      <a:pt x="139" y="272"/>
                      <a:pt x="139" y="2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88" name="Freeform 512"/>
              <p:cNvSpPr>
                <a:spLocks noEditPoints="1"/>
              </p:cNvSpPr>
              <p:nvPr/>
            </p:nvSpPr>
            <p:spPr bwMode="auto">
              <a:xfrm>
                <a:off x="4155" y="3088"/>
                <a:ext cx="341"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89" name="Group 325"/>
            <p:cNvGrpSpPr>
              <a:grpSpLocks noChangeAspect="1"/>
            </p:cNvGrpSpPr>
            <p:nvPr/>
          </p:nvGrpSpPr>
          <p:grpSpPr bwMode="auto">
            <a:xfrm>
              <a:off x="5365082" y="3667365"/>
              <a:ext cx="513467" cy="514977"/>
              <a:chOff x="5044" y="1157"/>
              <a:chExt cx="340" cy="341"/>
            </a:xfrm>
            <a:solidFill>
              <a:schemeClr val="bg1"/>
            </a:solidFill>
          </p:grpSpPr>
          <p:sp>
            <p:nvSpPr>
              <p:cNvPr id="90" name="Freeform 326"/>
              <p:cNvSpPr>
                <a:spLocks noEditPoints="1"/>
              </p:cNvSpPr>
              <p:nvPr/>
            </p:nvSpPr>
            <p:spPr bwMode="auto">
              <a:xfrm>
                <a:off x="5044" y="1157"/>
                <a:ext cx="340" cy="341"/>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90 h 512"/>
                  <a:gd name="T12" fmla="*/ 21 w 512"/>
                  <a:gd name="T13" fmla="*/ 256 h 512"/>
                  <a:gd name="T14" fmla="*/ 256 w 512"/>
                  <a:gd name="T15" fmla="*/ 21 h 512"/>
                  <a:gd name="T16" fmla="*/ 490 w 512"/>
                  <a:gd name="T17" fmla="*/ 256 h 512"/>
                  <a:gd name="T18" fmla="*/ 256 w 512"/>
                  <a:gd name="T19" fmla="*/ 49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56" y="490"/>
                    </a:moveTo>
                    <a:cubicBezTo>
                      <a:pt x="126" y="490"/>
                      <a:pt x="21" y="385"/>
                      <a:pt x="21" y="256"/>
                    </a:cubicBezTo>
                    <a:cubicBezTo>
                      <a:pt x="21" y="126"/>
                      <a:pt x="126" y="21"/>
                      <a:pt x="256" y="21"/>
                    </a:cubicBezTo>
                    <a:cubicBezTo>
                      <a:pt x="385" y="21"/>
                      <a:pt x="490" y="126"/>
                      <a:pt x="490" y="256"/>
                    </a:cubicBezTo>
                    <a:cubicBezTo>
                      <a:pt x="490" y="385"/>
                      <a:pt x="385" y="490"/>
                      <a:pt x="256" y="4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91" name="Freeform 327"/>
              <p:cNvSpPr>
                <a:spLocks noEditPoints="1"/>
              </p:cNvSpPr>
              <p:nvPr/>
            </p:nvSpPr>
            <p:spPr bwMode="auto">
              <a:xfrm>
                <a:off x="5122" y="1221"/>
                <a:ext cx="188" cy="213"/>
              </a:xfrm>
              <a:custGeom>
                <a:avLst/>
                <a:gdLst>
                  <a:gd name="T0" fmla="*/ 149 w 284"/>
                  <a:gd name="T1" fmla="*/ 106 h 320"/>
                  <a:gd name="T2" fmla="*/ 149 w 284"/>
                  <a:gd name="T3" fmla="*/ 181 h 320"/>
                  <a:gd name="T4" fmla="*/ 139 w 284"/>
                  <a:gd name="T5" fmla="*/ 192 h 320"/>
                  <a:gd name="T6" fmla="*/ 128 w 284"/>
                  <a:gd name="T7" fmla="*/ 181 h 320"/>
                  <a:gd name="T8" fmla="*/ 128 w 284"/>
                  <a:gd name="T9" fmla="*/ 106 h 320"/>
                  <a:gd name="T10" fmla="*/ 139 w 284"/>
                  <a:gd name="T11" fmla="*/ 96 h 320"/>
                  <a:gd name="T12" fmla="*/ 149 w 284"/>
                  <a:gd name="T13" fmla="*/ 106 h 320"/>
                  <a:gd name="T14" fmla="*/ 280 w 284"/>
                  <a:gd name="T15" fmla="*/ 64 h 320"/>
                  <a:gd name="T16" fmla="*/ 280 w 284"/>
                  <a:gd name="T17" fmla="*/ 79 h 320"/>
                  <a:gd name="T18" fmla="*/ 272 w 284"/>
                  <a:gd name="T19" fmla="*/ 82 h 320"/>
                  <a:gd name="T20" fmla="*/ 265 w 284"/>
                  <a:gd name="T21" fmla="*/ 79 h 320"/>
                  <a:gd name="T22" fmla="*/ 250 w 284"/>
                  <a:gd name="T23" fmla="*/ 64 h 320"/>
                  <a:gd name="T24" fmla="*/ 233 w 284"/>
                  <a:gd name="T25" fmla="*/ 80 h 320"/>
                  <a:gd name="T26" fmla="*/ 277 w 284"/>
                  <a:gd name="T27" fmla="*/ 181 h 320"/>
                  <a:gd name="T28" fmla="*/ 139 w 284"/>
                  <a:gd name="T29" fmla="*/ 320 h 320"/>
                  <a:gd name="T30" fmla="*/ 0 w 284"/>
                  <a:gd name="T31" fmla="*/ 181 h 320"/>
                  <a:gd name="T32" fmla="*/ 128 w 284"/>
                  <a:gd name="T33" fmla="*/ 43 h 320"/>
                  <a:gd name="T34" fmla="*/ 128 w 284"/>
                  <a:gd name="T35" fmla="*/ 21 h 320"/>
                  <a:gd name="T36" fmla="*/ 107 w 284"/>
                  <a:gd name="T37" fmla="*/ 21 h 320"/>
                  <a:gd name="T38" fmla="*/ 96 w 284"/>
                  <a:gd name="T39" fmla="*/ 10 h 320"/>
                  <a:gd name="T40" fmla="*/ 107 w 284"/>
                  <a:gd name="T41" fmla="*/ 0 h 320"/>
                  <a:gd name="T42" fmla="*/ 171 w 284"/>
                  <a:gd name="T43" fmla="*/ 0 h 320"/>
                  <a:gd name="T44" fmla="*/ 181 w 284"/>
                  <a:gd name="T45" fmla="*/ 10 h 320"/>
                  <a:gd name="T46" fmla="*/ 171 w 284"/>
                  <a:gd name="T47" fmla="*/ 21 h 320"/>
                  <a:gd name="T48" fmla="*/ 149 w 284"/>
                  <a:gd name="T49" fmla="*/ 21 h 320"/>
                  <a:gd name="T50" fmla="*/ 149 w 284"/>
                  <a:gd name="T51" fmla="*/ 43 h 320"/>
                  <a:gd name="T52" fmla="*/ 217 w 284"/>
                  <a:gd name="T53" fmla="*/ 67 h 320"/>
                  <a:gd name="T54" fmla="*/ 235 w 284"/>
                  <a:gd name="T55" fmla="*/ 49 h 320"/>
                  <a:gd name="T56" fmla="*/ 220 w 284"/>
                  <a:gd name="T57" fmla="*/ 33 h 320"/>
                  <a:gd name="T58" fmla="*/ 220 w 284"/>
                  <a:gd name="T59" fmla="*/ 18 h 320"/>
                  <a:gd name="T60" fmla="*/ 235 w 284"/>
                  <a:gd name="T61" fmla="*/ 18 h 320"/>
                  <a:gd name="T62" fmla="*/ 280 w 284"/>
                  <a:gd name="T63" fmla="*/ 64 h 320"/>
                  <a:gd name="T64" fmla="*/ 139 w 284"/>
                  <a:gd name="T65" fmla="*/ 64 h 320"/>
                  <a:gd name="T66" fmla="*/ 21 w 284"/>
                  <a:gd name="T67" fmla="*/ 181 h 320"/>
                  <a:gd name="T68" fmla="*/ 139 w 284"/>
                  <a:gd name="T69" fmla="*/ 298 h 320"/>
                  <a:gd name="T70" fmla="*/ 256 w 284"/>
                  <a:gd name="T71" fmla="*/ 181 h 320"/>
                  <a:gd name="T72" fmla="*/ 139 w 284"/>
                  <a:gd name="T73" fmla="*/ 6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 h="320">
                    <a:moveTo>
                      <a:pt x="149" y="106"/>
                    </a:moveTo>
                    <a:cubicBezTo>
                      <a:pt x="149" y="181"/>
                      <a:pt x="149" y="181"/>
                      <a:pt x="149" y="181"/>
                    </a:cubicBezTo>
                    <a:cubicBezTo>
                      <a:pt x="149" y="187"/>
                      <a:pt x="145" y="192"/>
                      <a:pt x="139" y="192"/>
                    </a:cubicBezTo>
                    <a:cubicBezTo>
                      <a:pt x="133" y="192"/>
                      <a:pt x="128" y="187"/>
                      <a:pt x="128" y="181"/>
                    </a:cubicBezTo>
                    <a:cubicBezTo>
                      <a:pt x="128" y="106"/>
                      <a:pt x="128" y="106"/>
                      <a:pt x="128" y="106"/>
                    </a:cubicBezTo>
                    <a:cubicBezTo>
                      <a:pt x="128" y="100"/>
                      <a:pt x="133" y="96"/>
                      <a:pt x="139" y="96"/>
                    </a:cubicBezTo>
                    <a:cubicBezTo>
                      <a:pt x="145" y="96"/>
                      <a:pt x="149" y="100"/>
                      <a:pt x="149" y="106"/>
                    </a:cubicBezTo>
                    <a:close/>
                    <a:moveTo>
                      <a:pt x="280" y="64"/>
                    </a:moveTo>
                    <a:cubicBezTo>
                      <a:pt x="284" y="68"/>
                      <a:pt x="284" y="75"/>
                      <a:pt x="280" y="79"/>
                    </a:cubicBezTo>
                    <a:cubicBezTo>
                      <a:pt x="278" y="81"/>
                      <a:pt x="275" y="82"/>
                      <a:pt x="272" y="82"/>
                    </a:cubicBezTo>
                    <a:cubicBezTo>
                      <a:pt x="270" y="82"/>
                      <a:pt x="267" y="81"/>
                      <a:pt x="265" y="79"/>
                    </a:cubicBezTo>
                    <a:cubicBezTo>
                      <a:pt x="250" y="64"/>
                      <a:pt x="250" y="64"/>
                      <a:pt x="250" y="64"/>
                    </a:cubicBezTo>
                    <a:cubicBezTo>
                      <a:pt x="233" y="80"/>
                      <a:pt x="233" y="80"/>
                      <a:pt x="233" y="80"/>
                    </a:cubicBezTo>
                    <a:cubicBezTo>
                      <a:pt x="260" y="105"/>
                      <a:pt x="277" y="141"/>
                      <a:pt x="277" y="181"/>
                    </a:cubicBezTo>
                    <a:cubicBezTo>
                      <a:pt x="277" y="257"/>
                      <a:pt x="215" y="320"/>
                      <a:pt x="139" y="320"/>
                    </a:cubicBezTo>
                    <a:cubicBezTo>
                      <a:pt x="62" y="320"/>
                      <a:pt x="0" y="257"/>
                      <a:pt x="0" y="181"/>
                    </a:cubicBezTo>
                    <a:cubicBezTo>
                      <a:pt x="0" y="108"/>
                      <a:pt x="57" y="48"/>
                      <a:pt x="128" y="43"/>
                    </a:cubicBezTo>
                    <a:cubicBezTo>
                      <a:pt x="128" y="21"/>
                      <a:pt x="128" y="21"/>
                      <a:pt x="128" y="21"/>
                    </a:cubicBezTo>
                    <a:cubicBezTo>
                      <a:pt x="107" y="21"/>
                      <a:pt x="107" y="21"/>
                      <a:pt x="107" y="21"/>
                    </a:cubicBezTo>
                    <a:cubicBezTo>
                      <a:pt x="101" y="21"/>
                      <a:pt x="96" y="16"/>
                      <a:pt x="96" y="10"/>
                    </a:cubicBezTo>
                    <a:cubicBezTo>
                      <a:pt x="96" y="4"/>
                      <a:pt x="101" y="0"/>
                      <a:pt x="107" y="0"/>
                    </a:cubicBezTo>
                    <a:cubicBezTo>
                      <a:pt x="171" y="0"/>
                      <a:pt x="171" y="0"/>
                      <a:pt x="171" y="0"/>
                    </a:cubicBezTo>
                    <a:cubicBezTo>
                      <a:pt x="177" y="0"/>
                      <a:pt x="181" y="4"/>
                      <a:pt x="181" y="10"/>
                    </a:cubicBezTo>
                    <a:cubicBezTo>
                      <a:pt x="181" y="16"/>
                      <a:pt x="177" y="21"/>
                      <a:pt x="171" y="21"/>
                    </a:cubicBezTo>
                    <a:cubicBezTo>
                      <a:pt x="149" y="21"/>
                      <a:pt x="149" y="21"/>
                      <a:pt x="149" y="21"/>
                    </a:cubicBezTo>
                    <a:cubicBezTo>
                      <a:pt x="149" y="43"/>
                      <a:pt x="149" y="43"/>
                      <a:pt x="149" y="43"/>
                    </a:cubicBezTo>
                    <a:cubicBezTo>
                      <a:pt x="174" y="45"/>
                      <a:pt x="197" y="53"/>
                      <a:pt x="217" y="67"/>
                    </a:cubicBezTo>
                    <a:cubicBezTo>
                      <a:pt x="235" y="49"/>
                      <a:pt x="235" y="49"/>
                      <a:pt x="235" y="49"/>
                    </a:cubicBezTo>
                    <a:cubicBezTo>
                      <a:pt x="220" y="33"/>
                      <a:pt x="220" y="33"/>
                      <a:pt x="220" y="33"/>
                    </a:cubicBezTo>
                    <a:cubicBezTo>
                      <a:pt x="215" y="29"/>
                      <a:pt x="215" y="23"/>
                      <a:pt x="220" y="18"/>
                    </a:cubicBezTo>
                    <a:cubicBezTo>
                      <a:pt x="224" y="14"/>
                      <a:pt x="231" y="14"/>
                      <a:pt x="235" y="18"/>
                    </a:cubicBezTo>
                    <a:lnTo>
                      <a:pt x="280" y="64"/>
                    </a:lnTo>
                    <a:close/>
                    <a:moveTo>
                      <a:pt x="139" y="64"/>
                    </a:moveTo>
                    <a:cubicBezTo>
                      <a:pt x="74" y="64"/>
                      <a:pt x="21" y="116"/>
                      <a:pt x="21" y="181"/>
                    </a:cubicBezTo>
                    <a:cubicBezTo>
                      <a:pt x="21" y="246"/>
                      <a:pt x="74" y="298"/>
                      <a:pt x="139" y="298"/>
                    </a:cubicBezTo>
                    <a:cubicBezTo>
                      <a:pt x="203" y="298"/>
                      <a:pt x="256" y="246"/>
                      <a:pt x="256" y="181"/>
                    </a:cubicBezTo>
                    <a:cubicBezTo>
                      <a:pt x="256" y="116"/>
                      <a:pt x="203" y="64"/>
                      <a:pt x="139" y="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92" name="Group 932"/>
            <p:cNvGrpSpPr>
              <a:grpSpLocks noChangeAspect="1"/>
            </p:cNvGrpSpPr>
            <p:nvPr/>
          </p:nvGrpSpPr>
          <p:grpSpPr bwMode="auto">
            <a:xfrm>
              <a:off x="5372134" y="2940521"/>
              <a:ext cx="536831" cy="536831"/>
              <a:chOff x="5795" y="3560"/>
              <a:chExt cx="340" cy="340"/>
            </a:xfrm>
            <a:solidFill>
              <a:schemeClr val="bg1"/>
            </a:solidFill>
          </p:grpSpPr>
          <p:sp>
            <p:nvSpPr>
              <p:cNvPr id="93" name="Freeform 933"/>
              <p:cNvSpPr>
                <a:spLocks noEditPoints="1"/>
              </p:cNvSpPr>
              <p:nvPr/>
            </p:nvSpPr>
            <p:spPr bwMode="auto">
              <a:xfrm>
                <a:off x="5859" y="3652"/>
                <a:ext cx="212" cy="148"/>
              </a:xfrm>
              <a:custGeom>
                <a:avLst/>
                <a:gdLst>
                  <a:gd name="T0" fmla="*/ 313 w 320"/>
                  <a:gd name="T1" fmla="*/ 54 h 224"/>
                  <a:gd name="T2" fmla="*/ 163 w 320"/>
                  <a:gd name="T3" fmla="*/ 1 h 224"/>
                  <a:gd name="T4" fmla="*/ 156 w 320"/>
                  <a:gd name="T5" fmla="*/ 1 h 224"/>
                  <a:gd name="T6" fmla="*/ 7 w 320"/>
                  <a:gd name="T7" fmla="*/ 54 h 224"/>
                  <a:gd name="T8" fmla="*/ 0 w 320"/>
                  <a:gd name="T9" fmla="*/ 64 h 224"/>
                  <a:gd name="T10" fmla="*/ 6 w 320"/>
                  <a:gd name="T11" fmla="*/ 74 h 224"/>
                  <a:gd name="T12" fmla="*/ 63 w 320"/>
                  <a:gd name="T13" fmla="*/ 98 h 224"/>
                  <a:gd name="T14" fmla="*/ 53 w 320"/>
                  <a:gd name="T15" fmla="*/ 170 h 224"/>
                  <a:gd name="T16" fmla="*/ 54 w 320"/>
                  <a:gd name="T17" fmla="*/ 176 h 224"/>
                  <a:gd name="T18" fmla="*/ 160 w 320"/>
                  <a:gd name="T19" fmla="*/ 224 h 224"/>
                  <a:gd name="T20" fmla="*/ 264 w 320"/>
                  <a:gd name="T21" fmla="*/ 178 h 224"/>
                  <a:gd name="T22" fmla="*/ 266 w 320"/>
                  <a:gd name="T23" fmla="*/ 170 h 224"/>
                  <a:gd name="T24" fmla="*/ 257 w 320"/>
                  <a:gd name="T25" fmla="*/ 98 h 224"/>
                  <a:gd name="T26" fmla="*/ 288 w 320"/>
                  <a:gd name="T27" fmla="*/ 85 h 224"/>
                  <a:gd name="T28" fmla="*/ 288 w 320"/>
                  <a:gd name="T29" fmla="*/ 214 h 224"/>
                  <a:gd name="T30" fmla="*/ 298 w 320"/>
                  <a:gd name="T31" fmla="*/ 224 h 224"/>
                  <a:gd name="T32" fmla="*/ 309 w 320"/>
                  <a:gd name="T33" fmla="*/ 214 h 224"/>
                  <a:gd name="T34" fmla="*/ 309 w 320"/>
                  <a:gd name="T35" fmla="*/ 76 h 224"/>
                  <a:gd name="T36" fmla="*/ 313 w 320"/>
                  <a:gd name="T37" fmla="*/ 74 h 224"/>
                  <a:gd name="T38" fmla="*/ 320 w 320"/>
                  <a:gd name="T39" fmla="*/ 64 h 224"/>
                  <a:gd name="T40" fmla="*/ 313 w 320"/>
                  <a:gd name="T41" fmla="*/ 54 h 224"/>
                  <a:gd name="T42" fmla="*/ 244 w 320"/>
                  <a:gd name="T43" fmla="*/ 167 h 224"/>
                  <a:gd name="T44" fmla="*/ 160 w 320"/>
                  <a:gd name="T45" fmla="*/ 203 h 224"/>
                  <a:gd name="T46" fmla="*/ 75 w 320"/>
                  <a:gd name="T47" fmla="*/ 168 h 224"/>
                  <a:gd name="T48" fmla="*/ 83 w 320"/>
                  <a:gd name="T49" fmla="*/ 107 h 224"/>
                  <a:gd name="T50" fmla="*/ 155 w 320"/>
                  <a:gd name="T51" fmla="*/ 138 h 224"/>
                  <a:gd name="T52" fmla="*/ 160 w 320"/>
                  <a:gd name="T53" fmla="*/ 139 h 224"/>
                  <a:gd name="T54" fmla="*/ 164 w 320"/>
                  <a:gd name="T55" fmla="*/ 138 h 224"/>
                  <a:gd name="T56" fmla="*/ 236 w 320"/>
                  <a:gd name="T57" fmla="*/ 107 h 224"/>
                  <a:gd name="T58" fmla="*/ 244 w 320"/>
                  <a:gd name="T59" fmla="*/ 167 h 224"/>
                  <a:gd name="T60" fmla="*/ 160 w 320"/>
                  <a:gd name="T61" fmla="*/ 117 h 224"/>
                  <a:gd name="T62" fmla="*/ 40 w 320"/>
                  <a:gd name="T63" fmla="*/ 65 h 224"/>
                  <a:gd name="T64" fmla="*/ 160 w 320"/>
                  <a:gd name="T65" fmla="*/ 22 h 224"/>
                  <a:gd name="T66" fmla="*/ 280 w 320"/>
                  <a:gd name="T67" fmla="*/ 65 h 224"/>
                  <a:gd name="T68" fmla="*/ 160 w 320"/>
                  <a:gd name="T69" fmla="*/ 11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224">
                    <a:moveTo>
                      <a:pt x="313" y="54"/>
                    </a:moveTo>
                    <a:cubicBezTo>
                      <a:pt x="163" y="1"/>
                      <a:pt x="163" y="1"/>
                      <a:pt x="163" y="1"/>
                    </a:cubicBezTo>
                    <a:cubicBezTo>
                      <a:pt x="161" y="0"/>
                      <a:pt x="158" y="0"/>
                      <a:pt x="156" y="1"/>
                    </a:cubicBezTo>
                    <a:cubicBezTo>
                      <a:pt x="7" y="54"/>
                      <a:pt x="7" y="54"/>
                      <a:pt x="7" y="54"/>
                    </a:cubicBezTo>
                    <a:cubicBezTo>
                      <a:pt x="3" y="56"/>
                      <a:pt x="0" y="60"/>
                      <a:pt x="0" y="64"/>
                    </a:cubicBezTo>
                    <a:cubicBezTo>
                      <a:pt x="0" y="68"/>
                      <a:pt x="2" y="72"/>
                      <a:pt x="6" y="74"/>
                    </a:cubicBezTo>
                    <a:cubicBezTo>
                      <a:pt x="63" y="98"/>
                      <a:pt x="63" y="98"/>
                      <a:pt x="63" y="98"/>
                    </a:cubicBezTo>
                    <a:cubicBezTo>
                      <a:pt x="53" y="170"/>
                      <a:pt x="53" y="170"/>
                      <a:pt x="53" y="170"/>
                    </a:cubicBezTo>
                    <a:cubicBezTo>
                      <a:pt x="53" y="172"/>
                      <a:pt x="53" y="174"/>
                      <a:pt x="54" y="176"/>
                    </a:cubicBezTo>
                    <a:cubicBezTo>
                      <a:pt x="56" y="178"/>
                      <a:pt x="83" y="224"/>
                      <a:pt x="160" y="224"/>
                    </a:cubicBezTo>
                    <a:cubicBezTo>
                      <a:pt x="223" y="224"/>
                      <a:pt x="262" y="180"/>
                      <a:pt x="264" y="178"/>
                    </a:cubicBezTo>
                    <a:cubicBezTo>
                      <a:pt x="266" y="176"/>
                      <a:pt x="267" y="173"/>
                      <a:pt x="266" y="170"/>
                    </a:cubicBezTo>
                    <a:cubicBezTo>
                      <a:pt x="257" y="98"/>
                      <a:pt x="257" y="98"/>
                      <a:pt x="257" y="98"/>
                    </a:cubicBezTo>
                    <a:cubicBezTo>
                      <a:pt x="288" y="85"/>
                      <a:pt x="288" y="85"/>
                      <a:pt x="288" y="85"/>
                    </a:cubicBezTo>
                    <a:cubicBezTo>
                      <a:pt x="288" y="214"/>
                      <a:pt x="288" y="214"/>
                      <a:pt x="288" y="214"/>
                    </a:cubicBezTo>
                    <a:cubicBezTo>
                      <a:pt x="288" y="220"/>
                      <a:pt x="292" y="224"/>
                      <a:pt x="298" y="224"/>
                    </a:cubicBezTo>
                    <a:cubicBezTo>
                      <a:pt x="304" y="224"/>
                      <a:pt x="309" y="220"/>
                      <a:pt x="309" y="214"/>
                    </a:cubicBezTo>
                    <a:cubicBezTo>
                      <a:pt x="309" y="76"/>
                      <a:pt x="309" y="76"/>
                      <a:pt x="309" y="76"/>
                    </a:cubicBezTo>
                    <a:cubicBezTo>
                      <a:pt x="313" y="74"/>
                      <a:pt x="313" y="74"/>
                      <a:pt x="313" y="74"/>
                    </a:cubicBezTo>
                    <a:cubicBezTo>
                      <a:pt x="317" y="72"/>
                      <a:pt x="320" y="68"/>
                      <a:pt x="320" y="64"/>
                    </a:cubicBezTo>
                    <a:cubicBezTo>
                      <a:pt x="320" y="60"/>
                      <a:pt x="317" y="56"/>
                      <a:pt x="313" y="54"/>
                    </a:cubicBezTo>
                    <a:close/>
                    <a:moveTo>
                      <a:pt x="244" y="167"/>
                    </a:moveTo>
                    <a:cubicBezTo>
                      <a:pt x="235" y="177"/>
                      <a:pt x="203" y="203"/>
                      <a:pt x="160" y="203"/>
                    </a:cubicBezTo>
                    <a:cubicBezTo>
                      <a:pt x="105" y="203"/>
                      <a:pt x="81" y="177"/>
                      <a:pt x="75" y="168"/>
                    </a:cubicBezTo>
                    <a:cubicBezTo>
                      <a:pt x="83" y="107"/>
                      <a:pt x="83" y="107"/>
                      <a:pt x="83" y="107"/>
                    </a:cubicBezTo>
                    <a:cubicBezTo>
                      <a:pt x="155" y="138"/>
                      <a:pt x="155" y="138"/>
                      <a:pt x="155" y="138"/>
                    </a:cubicBezTo>
                    <a:cubicBezTo>
                      <a:pt x="157" y="139"/>
                      <a:pt x="158" y="139"/>
                      <a:pt x="160" y="139"/>
                    </a:cubicBezTo>
                    <a:cubicBezTo>
                      <a:pt x="161" y="139"/>
                      <a:pt x="163" y="139"/>
                      <a:pt x="164" y="138"/>
                    </a:cubicBezTo>
                    <a:cubicBezTo>
                      <a:pt x="236" y="107"/>
                      <a:pt x="236" y="107"/>
                      <a:pt x="236" y="107"/>
                    </a:cubicBezTo>
                    <a:lnTo>
                      <a:pt x="244" y="167"/>
                    </a:lnTo>
                    <a:close/>
                    <a:moveTo>
                      <a:pt x="160" y="117"/>
                    </a:moveTo>
                    <a:cubicBezTo>
                      <a:pt x="40" y="65"/>
                      <a:pt x="40" y="65"/>
                      <a:pt x="40" y="65"/>
                    </a:cubicBezTo>
                    <a:cubicBezTo>
                      <a:pt x="160" y="22"/>
                      <a:pt x="160" y="22"/>
                      <a:pt x="160" y="22"/>
                    </a:cubicBezTo>
                    <a:cubicBezTo>
                      <a:pt x="280" y="65"/>
                      <a:pt x="280" y="65"/>
                      <a:pt x="280" y="65"/>
                    </a:cubicBezTo>
                    <a:lnTo>
                      <a:pt x="160"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94" name="Freeform 934"/>
              <p:cNvSpPr>
                <a:spLocks noEditPoints="1"/>
              </p:cNvSpPr>
              <p:nvPr/>
            </p:nvSpPr>
            <p:spPr bwMode="auto">
              <a:xfrm>
                <a:off x="5795" y="356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95" name="Group 669"/>
            <p:cNvGrpSpPr>
              <a:grpSpLocks noChangeAspect="1"/>
            </p:cNvGrpSpPr>
            <p:nvPr/>
          </p:nvGrpSpPr>
          <p:grpSpPr bwMode="auto">
            <a:xfrm>
              <a:off x="4658714" y="4026502"/>
              <a:ext cx="585233" cy="585233"/>
              <a:chOff x="1910" y="2326"/>
              <a:chExt cx="340" cy="340"/>
            </a:xfrm>
            <a:solidFill>
              <a:schemeClr val="bg1"/>
            </a:solidFill>
          </p:grpSpPr>
          <p:sp>
            <p:nvSpPr>
              <p:cNvPr id="96" name="Freeform 670"/>
              <p:cNvSpPr>
                <a:spLocks noEditPoints="1"/>
              </p:cNvSpPr>
              <p:nvPr/>
            </p:nvSpPr>
            <p:spPr bwMode="auto">
              <a:xfrm>
                <a:off x="1910" y="2326"/>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97" name="Freeform 671"/>
              <p:cNvSpPr>
                <a:spLocks noEditPoints="1"/>
              </p:cNvSpPr>
              <p:nvPr/>
            </p:nvSpPr>
            <p:spPr bwMode="auto">
              <a:xfrm>
                <a:off x="1973" y="2390"/>
                <a:ext cx="214" cy="212"/>
              </a:xfrm>
              <a:custGeom>
                <a:avLst/>
                <a:gdLst>
                  <a:gd name="T0" fmla="*/ 298 w 322"/>
                  <a:gd name="T1" fmla="*/ 67 h 320"/>
                  <a:gd name="T2" fmla="*/ 246 w 322"/>
                  <a:gd name="T3" fmla="*/ 55 h 320"/>
                  <a:gd name="T4" fmla="*/ 246 w 322"/>
                  <a:gd name="T5" fmla="*/ 10 h 320"/>
                  <a:gd name="T6" fmla="*/ 235 w 322"/>
                  <a:gd name="T7" fmla="*/ 0 h 320"/>
                  <a:gd name="T8" fmla="*/ 86 w 322"/>
                  <a:gd name="T9" fmla="*/ 0 h 320"/>
                  <a:gd name="T10" fmla="*/ 75 w 322"/>
                  <a:gd name="T11" fmla="*/ 10 h 320"/>
                  <a:gd name="T12" fmla="*/ 76 w 322"/>
                  <a:gd name="T13" fmla="*/ 55 h 320"/>
                  <a:gd name="T14" fmla="*/ 23 w 322"/>
                  <a:gd name="T15" fmla="*/ 67 h 320"/>
                  <a:gd name="T16" fmla="*/ 52 w 322"/>
                  <a:gd name="T17" fmla="*/ 177 h 320"/>
                  <a:gd name="T18" fmla="*/ 104 w 322"/>
                  <a:gd name="T19" fmla="*/ 213 h 320"/>
                  <a:gd name="T20" fmla="*/ 107 w 322"/>
                  <a:gd name="T21" fmla="*/ 213 h 320"/>
                  <a:gd name="T22" fmla="*/ 109 w 322"/>
                  <a:gd name="T23" fmla="*/ 213 h 320"/>
                  <a:gd name="T24" fmla="*/ 121 w 322"/>
                  <a:gd name="T25" fmla="*/ 227 h 320"/>
                  <a:gd name="T26" fmla="*/ 146 w 322"/>
                  <a:gd name="T27" fmla="*/ 243 h 320"/>
                  <a:gd name="T28" fmla="*/ 119 w 322"/>
                  <a:gd name="T29" fmla="*/ 305 h 320"/>
                  <a:gd name="T30" fmla="*/ 120 w 322"/>
                  <a:gd name="T31" fmla="*/ 315 h 320"/>
                  <a:gd name="T32" fmla="*/ 129 w 322"/>
                  <a:gd name="T33" fmla="*/ 320 h 320"/>
                  <a:gd name="T34" fmla="*/ 193 w 322"/>
                  <a:gd name="T35" fmla="*/ 320 h 320"/>
                  <a:gd name="T36" fmla="*/ 202 w 322"/>
                  <a:gd name="T37" fmla="*/ 315 h 320"/>
                  <a:gd name="T38" fmla="*/ 202 w 322"/>
                  <a:gd name="T39" fmla="*/ 305 h 320"/>
                  <a:gd name="T40" fmla="*/ 176 w 322"/>
                  <a:gd name="T41" fmla="*/ 243 h 320"/>
                  <a:gd name="T42" fmla="*/ 201 w 322"/>
                  <a:gd name="T43" fmla="*/ 227 h 320"/>
                  <a:gd name="T44" fmla="*/ 212 w 322"/>
                  <a:gd name="T45" fmla="*/ 213 h 320"/>
                  <a:gd name="T46" fmla="*/ 214 w 322"/>
                  <a:gd name="T47" fmla="*/ 213 h 320"/>
                  <a:gd name="T48" fmla="*/ 217 w 322"/>
                  <a:gd name="T49" fmla="*/ 213 h 320"/>
                  <a:gd name="T50" fmla="*/ 270 w 322"/>
                  <a:gd name="T51" fmla="*/ 177 h 320"/>
                  <a:gd name="T52" fmla="*/ 298 w 322"/>
                  <a:gd name="T53" fmla="*/ 67 h 320"/>
                  <a:gd name="T54" fmla="*/ 66 w 322"/>
                  <a:gd name="T55" fmla="*/ 161 h 320"/>
                  <a:gd name="T56" fmla="*/ 39 w 322"/>
                  <a:gd name="T57" fmla="*/ 81 h 320"/>
                  <a:gd name="T58" fmla="*/ 77 w 322"/>
                  <a:gd name="T59" fmla="*/ 77 h 320"/>
                  <a:gd name="T60" fmla="*/ 97 w 322"/>
                  <a:gd name="T61" fmla="*/ 186 h 320"/>
                  <a:gd name="T62" fmla="*/ 66 w 322"/>
                  <a:gd name="T63" fmla="*/ 161 h 320"/>
                  <a:gd name="T64" fmla="*/ 145 w 322"/>
                  <a:gd name="T65" fmla="*/ 298 h 320"/>
                  <a:gd name="T66" fmla="*/ 161 w 322"/>
                  <a:gd name="T67" fmla="*/ 262 h 320"/>
                  <a:gd name="T68" fmla="*/ 176 w 322"/>
                  <a:gd name="T69" fmla="*/ 298 h 320"/>
                  <a:gd name="T70" fmla="*/ 145 w 322"/>
                  <a:gd name="T71" fmla="*/ 298 h 320"/>
                  <a:gd name="T72" fmla="*/ 185 w 322"/>
                  <a:gd name="T73" fmla="*/ 213 h 320"/>
                  <a:gd name="T74" fmla="*/ 161 w 322"/>
                  <a:gd name="T75" fmla="*/ 224 h 320"/>
                  <a:gd name="T76" fmla="*/ 136 w 322"/>
                  <a:gd name="T77" fmla="*/ 213 h 320"/>
                  <a:gd name="T78" fmla="*/ 96 w 322"/>
                  <a:gd name="T79" fmla="*/ 21 h 320"/>
                  <a:gd name="T80" fmla="*/ 225 w 322"/>
                  <a:gd name="T81" fmla="*/ 21 h 320"/>
                  <a:gd name="T82" fmla="*/ 185 w 322"/>
                  <a:gd name="T83" fmla="*/ 213 h 320"/>
                  <a:gd name="T84" fmla="*/ 255 w 322"/>
                  <a:gd name="T85" fmla="*/ 161 h 320"/>
                  <a:gd name="T86" fmla="*/ 225 w 322"/>
                  <a:gd name="T87" fmla="*/ 186 h 320"/>
                  <a:gd name="T88" fmla="*/ 245 w 322"/>
                  <a:gd name="T89" fmla="*/ 77 h 320"/>
                  <a:gd name="T90" fmla="*/ 283 w 322"/>
                  <a:gd name="T91" fmla="*/ 81 h 320"/>
                  <a:gd name="T92" fmla="*/ 255 w 322"/>
                  <a:gd name="T93" fmla="*/ 16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320">
                    <a:moveTo>
                      <a:pt x="298" y="67"/>
                    </a:moveTo>
                    <a:cubicBezTo>
                      <a:pt x="286" y="54"/>
                      <a:pt x="268" y="50"/>
                      <a:pt x="246" y="55"/>
                    </a:cubicBezTo>
                    <a:cubicBezTo>
                      <a:pt x="247" y="30"/>
                      <a:pt x="246" y="12"/>
                      <a:pt x="246" y="10"/>
                    </a:cubicBezTo>
                    <a:cubicBezTo>
                      <a:pt x="246" y="4"/>
                      <a:pt x="241" y="0"/>
                      <a:pt x="235" y="0"/>
                    </a:cubicBezTo>
                    <a:cubicBezTo>
                      <a:pt x="86" y="0"/>
                      <a:pt x="86" y="0"/>
                      <a:pt x="86" y="0"/>
                    </a:cubicBezTo>
                    <a:cubicBezTo>
                      <a:pt x="80" y="0"/>
                      <a:pt x="76" y="4"/>
                      <a:pt x="75" y="10"/>
                    </a:cubicBezTo>
                    <a:cubicBezTo>
                      <a:pt x="75" y="12"/>
                      <a:pt x="75" y="30"/>
                      <a:pt x="76" y="55"/>
                    </a:cubicBezTo>
                    <a:cubicBezTo>
                      <a:pt x="54" y="50"/>
                      <a:pt x="35" y="54"/>
                      <a:pt x="23" y="67"/>
                    </a:cubicBezTo>
                    <a:cubicBezTo>
                      <a:pt x="0" y="92"/>
                      <a:pt x="12" y="140"/>
                      <a:pt x="52" y="177"/>
                    </a:cubicBezTo>
                    <a:cubicBezTo>
                      <a:pt x="67" y="191"/>
                      <a:pt x="85" y="207"/>
                      <a:pt x="104" y="213"/>
                    </a:cubicBezTo>
                    <a:cubicBezTo>
                      <a:pt x="105" y="213"/>
                      <a:pt x="106" y="213"/>
                      <a:pt x="107" y="213"/>
                    </a:cubicBezTo>
                    <a:cubicBezTo>
                      <a:pt x="108" y="213"/>
                      <a:pt x="109" y="213"/>
                      <a:pt x="109" y="213"/>
                    </a:cubicBezTo>
                    <a:cubicBezTo>
                      <a:pt x="113" y="218"/>
                      <a:pt x="117" y="223"/>
                      <a:pt x="121" y="227"/>
                    </a:cubicBezTo>
                    <a:cubicBezTo>
                      <a:pt x="128" y="235"/>
                      <a:pt x="136" y="240"/>
                      <a:pt x="146" y="243"/>
                    </a:cubicBezTo>
                    <a:cubicBezTo>
                      <a:pt x="119" y="305"/>
                      <a:pt x="119" y="305"/>
                      <a:pt x="119" y="305"/>
                    </a:cubicBezTo>
                    <a:cubicBezTo>
                      <a:pt x="117" y="308"/>
                      <a:pt x="118" y="312"/>
                      <a:pt x="120" y="315"/>
                    </a:cubicBezTo>
                    <a:cubicBezTo>
                      <a:pt x="122" y="318"/>
                      <a:pt x="125" y="320"/>
                      <a:pt x="129" y="320"/>
                    </a:cubicBezTo>
                    <a:cubicBezTo>
                      <a:pt x="193" y="320"/>
                      <a:pt x="193" y="320"/>
                      <a:pt x="193" y="320"/>
                    </a:cubicBezTo>
                    <a:cubicBezTo>
                      <a:pt x="196" y="320"/>
                      <a:pt x="200" y="318"/>
                      <a:pt x="202" y="315"/>
                    </a:cubicBezTo>
                    <a:cubicBezTo>
                      <a:pt x="204" y="312"/>
                      <a:pt x="204" y="308"/>
                      <a:pt x="202" y="305"/>
                    </a:cubicBezTo>
                    <a:cubicBezTo>
                      <a:pt x="176" y="243"/>
                      <a:pt x="176" y="243"/>
                      <a:pt x="176" y="243"/>
                    </a:cubicBezTo>
                    <a:cubicBezTo>
                      <a:pt x="185" y="240"/>
                      <a:pt x="193" y="235"/>
                      <a:pt x="201" y="227"/>
                    </a:cubicBezTo>
                    <a:cubicBezTo>
                      <a:pt x="205" y="223"/>
                      <a:pt x="209" y="218"/>
                      <a:pt x="212" y="213"/>
                    </a:cubicBezTo>
                    <a:cubicBezTo>
                      <a:pt x="213" y="213"/>
                      <a:pt x="213" y="213"/>
                      <a:pt x="214" y="213"/>
                    </a:cubicBezTo>
                    <a:cubicBezTo>
                      <a:pt x="215" y="213"/>
                      <a:pt x="216" y="213"/>
                      <a:pt x="217" y="213"/>
                    </a:cubicBezTo>
                    <a:cubicBezTo>
                      <a:pt x="236" y="207"/>
                      <a:pt x="254" y="191"/>
                      <a:pt x="270" y="177"/>
                    </a:cubicBezTo>
                    <a:cubicBezTo>
                      <a:pt x="309" y="140"/>
                      <a:pt x="322" y="92"/>
                      <a:pt x="298" y="67"/>
                    </a:cubicBezTo>
                    <a:close/>
                    <a:moveTo>
                      <a:pt x="66" y="161"/>
                    </a:moveTo>
                    <a:cubicBezTo>
                      <a:pt x="37" y="134"/>
                      <a:pt x="24" y="97"/>
                      <a:pt x="39" y="81"/>
                    </a:cubicBezTo>
                    <a:cubicBezTo>
                      <a:pt x="46" y="74"/>
                      <a:pt x="60" y="72"/>
                      <a:pt x="77" y="77"/>
                    </a:cubicBezTo>
                    <a:cubicBezTo>
                      <a:pt x="79" y="112"/>
                      <a:pt x="85" y="153"/>
                      <a:pt x="97" y="186"/>
                    </a:cubicBezTo>
                    <a:cubicBezTo>
                      <a:pt x="86" y="179"/>
                      <a:pt x="76" y="170"/>
                      <a:pt x="66" y="161"/>
                    </a:cubicBezTo>
                    <a:close/>
                    <a:moveTo>
                      <a:pt x="145" y="298"/>
                    </a:moveTo>
                    <a:cubicBezTo>
                      <a:pt x="161" y="262"/>
                      <a:pt x="161" y="262"/>
                      <a:pt x="161" y="262"/>
                    </a:cubicBezTo>
                    <a:cubicBezTo>
                      <a:pt x="176" y="298"/>
                      <a:pt x="176" y="298"/>
                      <a:pt x="176" y="298"/>
                    </a:cubicBezTo>
                    <a:lnTo>
                      <a:pt x="145" y="298"/>
                    </a:lnTo>
                    <a:close/>
                    <a:moveTo>
                      <a:pt x="185" y="213"/>
                    </a:moveTo>
                    <a:cubicBezTo>
                      <a:pt x="178" y="220"/>
                      <a:pt x="170" y="224"/>
                      <a:pt x="161" y="224"/>
                    </a:cubicBezTo>
                    <a:cubicBezTo>
                      <a:pt x="151" y="224"/>
                      <a:pt x="143" y="220"/>
                      <a:pt x="136" y="213"/>
                    </a:cubicBezTo>
                    <a:cubicBezTo>
                      <a:pt x="102" y="177"/>
                      <a:pt x="96" y="70"/>
                      <a:pt x="96" y="21"/>
                    </a:cubicBezTo>
                    <a:cubicBezTo>
                      <a:pt x="225" y="21"/>
                      <a:pt x="225" y="21"/>
                      <a:pt x="225" y="21"/>
                    </a:cubicBezTo>
                    <a:cubicBezTo>
                      <a:pt x="225" y="70"/>
                      <a:pt x="220" y="177"/>
                      <a:pt x="185" y="213"/>
                    </a:cubicBezTo>
                    <a:close/>
                    <a:moveTo>
                      <a:pt x="255" y="161"/>
                    </a:moveTo>
                    <a:cubicBezTo>
                      <a:pt x="246" y="170"/>
                      <a:pt x="235" y="179"/>
                      <a:pt x="225" y="186"/>
                    </a:cubicBezTo>
                    <a:cubicBezTo>
                      <a:pt x="237" y="153"/>
                      <a:pt x="242" y="112"/>
                      <a:pt x="245" y="77"/>
                    </a:cubicBezTo>
                    <a:cubicBezTo>
                      <a:pt x="261" y="72"/>
                      <a:pt x="275" y="74"/>
                      <a:pt x="283" y="81"/>
                    </a:cubicBezTo>
                    <a:cubicBezTo>
                      <a:pt x="297" y="97"/>
                      <a:pt x="284" y="134"/>
                      <a:pt x="255" y="1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98" name="Group 986"/>
            <p:cNvGrpSpPr>
              <a:grpSpLocks noChangeAspect="1"/>
            </p:cNvGrpSpPr>
            <p:nvPr/>
          </p:nvGrpSpPr>
          <p:grpSpPr bwMode="auto">
            <a:xfrm>
              <a:off x="4033408" y="3678794"/>
              <a:ext cx="514349" cy="514349"/>
              <a:chOff x="4274" y="3998"/>
              <a:chExt cx="340" cy="340"/>
            </a:xfrm>
            <a:solidFill>
              <a:schemeClr val="bg1"/>
            </a:solidFill>
          </p:grpSpPr>
          <p:sp>
            <p:nvSpPr>
              <p:cNvPr id="99" name="Freeform 987"/>
              <p:cNvSpPr>
                <a:spLocks noEditPoints="1"/>
              </p:cNvSpPr>
              <p:nvPr/>
            </p:nvSpPr>
            <p:spPr bwMode="auto">
              <a:xfrm>
                <a:off x="4338" y="4068"/>
                <a:ext cx="212" cy="192"/>
              </a:xfrm>
              <a:custGeom>
                <a:avLst/>
                <a:gdLst>
                  <a:gd name="T0" fmla="*/ 85 w 320"/>
                  <a:gd name="T1" fmla="*/ 236 h 289"/>
                  <a:gd name="T2" fmla="*/ 85 w 320"/>
                  <a:gd name="T3" fmla="*/ 151 h 289"/>
                  <a:gd name="T4" fmla="*/ 96 w 320"/>
                  <a:gd name="T5" fmla="*/ 140 h 289"/>
                  <a:gd name="T6" fmla="*/ 106 w 320"/>
                  <a:gd name="T7" fmla="*/ 151 h 289"/>
                  <a:gd name="T8" fmla="*/ 106 w 320"/>
                  <a:gd name="T9" fmla="*/ 236 h 289"/>
                  <a:gd name="T10" fmla="*/ 96 w 320"/>
                  <a:gd name="T11" fmla="*/ 247 h 289"/>
                  <a:gd name="T12" fmla="*/ 85 w 320"/>
                  <a:gd name="T13" fmla="*/ 236 h 289"/>
                  <a:gd name="T14" fmla="*/ 138 w 320"/>
                  <a:gd name="T15" fmla="*/ 247 h 289"/>
                  <a:gd name="T16" fmla="*/ 149 w 320"/>
                  <a:gd name="T17" fmla="*/ 236 h 289"/>
                  <a:gd name="T18" fmla="*/ 149 w 320"/>
                  <a:gd name="T19" fmla="*/ 151 h 289"/>
                  <a:gd name="T20" fmla="*/ 138 w 320"/>
                  <a:gd name="T21" fmla="*/ 140 h 289"/>
                  <a:gd name="T22" fmla="*/ 128 w 320"/>
                  <a:gd name="T23" fmla="*/ 151 h 289"/>
                  <a:gd name="T24" fmla="*/ 128 w 320"/>
                  <a:gd name="T25" fmla="*/ 236 h 289"/>
                  <a:gd name="T26" fmla="*/ 138 w 320"/>
                  <a:gd name="T27" fmla="*/ 247 h 289"/>
                  <a:gd name="T28" fmla="*/ 181 w 320"/>
                  <a:gd name="T29" fmla="*/ 247 h 289"/>
                  <a:gd name="T30" fmla="*/ 192 w 320"/>
                  <a:gd name="T31" fmla="*/ 236 h 289"/>
                  <a:gd name="T32" fmla="*/ 192 w 320"/>
                  <a:gd name="T33" fmla="*/ 151 h 289"/>
                  <a:gd name="T34" fmla="*/ 181 w 320"/>
                  <a:gd name="T35" fmla="*/ 140 h 289"/>
                  <a:gd name="T36" fmla="*/ 170 w 320"/>
                  <a:gd name="T37" fmla="*/ 151 h 289"/>
                  <a:gd name="T38" fmla="*/ 170 w 320"/>
                  <a:gd name="T39" fmla="*/ 236 h 289"/>
                  <a:gd name="T40" fmla="*/ 181 w 320"/>
                  <a:gd name="T41" fmla="*/ 247 h 289"/>
                  <a:gd name="T42" fmla="*/ 224 w 320"/>
                  <a:gd name="T43" fmla="*/ 247 h 289"/>
                  <a:gd name="T44" fmla="*/ 234 w 320"/>
                  <a:gd name="T45" fmla="*/ 236 h 289"/>
                  <a:gd name="T46" fmla="*/ 234 w 320"/>
                  <a:gd name="T47" fmla="*/ 151 h 289"/>
                  <a:gd name="T48" fmla="*/ 224 w 320"/>
                  <a:gd name="T49" fmla="*/ 140 h 289"/>
                  <a:gd name="T50" fmla="*/ 213 w 320"/>
                  <a:gd name="T51" fmla="*/ 151 h 289"/>
                  <a:gd name="T52" fmla="*/ 213 w 320"/>
                  <a:gd name="T53" fmla="*/ 236 h 289"/>
                  <a:gd name="T54" fmla="*/ 224 w 320"/>
                  <a:gd name="T55" fmla="*/ 247 h 289"/>
                  <a:gd name="T56" fmla="*/ 320 w 320"/>
                  <a:gd name="T57" fmla="*/ 108 h 289"/>
                  <a:gd name="T58" fmla="*/ 309 w 320"/>
                  <a:gd name="T59" fmla="*/ 119 h 289"/>
                  <a:gd name="T60" fmla="*/ 307 w 320"/>
                  <a:gd name="T61" fmla="*/ 119 h 289"/>
                  <a:gd name="T62" fmla="*/ 277 w 320"/>
                  <a:gd name="T63" fmla="*/ 281 h 289"/>
                  <a:gd name="T64" fmla="*/ 266 w 320"/>
                  <a:gd name="T65" fmla="*/ 289 h 289"/>
                  <a:gd name="T66" fmla="*/ 53 w 320"/>
                  <a:gd name="T67" fmla="*/ 289 h 289"/>
                  <a:gd name="T68" fmla="*/ 43 w 320"/>
                  <a:gd name="T69" fmla="*/ 281 h 289"/>
                  <a:gd name="T70" fmla="*/ 12 w 320"/>
                  <a:gd name="T71" fmla="*/ 119 h 289"/>
                  <a:gd name="T72" fmla="*/ 10 w 320"/>
                  <a:gd name="T73" fmla="*/ 119 h 289"/>
                  <a:gd name="T74" fmla="*/ 0 w 320"/>
                  <a:gd name="T75" fmla="*/ 108 h 289"/>
                  <a:gd name="T76" fmla="*/ 10 w 320"/>
                  <a:gd name="T77" fmla="*/ 97 h 289"/>
                  <a:gd name="T78" fmla="*/ 47 w 320"/>
                  <a:gd name="T79" fmla="*/ 97 h 289"/>
                  <a:gd name="T80" fmla="*/ 108 w 320"/>
                  <a:gd name="T81" fmla="*/ 6 h 289"/>
                  <a:gd name="T82" fmla="*/ 123 w 320"/>
                  <a:gd name="T83" fmla="*/ 3 h 289"/>
                  <a:gd name="T84" fmla="*/ 126 w 320"/>
                  <a:gd name="T85" fmla="*/ 18 h 289"/>
                  <a:gd name="T86" fmla="*/ 73 w 320"/>
                  <a:gd name="T87" fmla="*/ 97 h 289"/>
                  <a:gd name="T88" fmla="*/ 246 w 320"/>
                  <a:gd name="T89" fmla="*/ 97 h 289"/>
                  <a:gd name="T90" fmla="*/ 193 w 320"/>
                  <a:gd name="T91" fmla="*/ 18 h 289"/>
                  <a:gd name="T92" fmla="*/ 196 w 320"/>
                  <a:gd name="T93" fmla="*/ 3 h 289"/>
                  <a:gd name="T94" fmla="*/ 211 w 320"/>
                  <a:gd name="T95" fmla="*/ 6 h 289"/>
                  <a:gd name="T96" fmla="*/ 272 w 320"/>
                  <a:gd name="T97" fmla="*/ 97 h 289"/>
                  <a:gd name="T98" fmla="*/ 309 w 320"/>
                  <a:gd name="T99" fmla="*/ 97 h 289"/>
                  <a:gd name="T100" fmla="*/ 320 w 320"/>
                  <a:gd name="T101" fmla="*/ 108 h 289"/>
                  <a:gd name="T102" fmla="*/ 285 w 320"/>
                  <a:gd name="T103" fmla="*/ 119 h 289"/>
                  <a:gd name="T104" fmla="*/ 34 w 320"/>
                  <a:gd name="T105" fmla="*/ 119 h 289"/>
                  <a:gd name="T106" fmla="*/ 62 w 320"/>
                  <a:gd name="T107" fmla="*/ 268 h 289"/>
                  <a:gd name="T108" fmla="*/ 257 w 320"/>
                  <a:gd name="T109" fmla="*/ 268 h 289"/>
                  <a:gd name="T110" fmla="*/ 285 w 320"/>
                  <a:gd name="T111" fmla="*/ 11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289">
                    <a:moveTo>
                      <a:pt x="85" y="236"/>
                    </a:moveTo>
                    <a:cubicBezTo>
                      <a:pt x="85" y="151"/>
                      <a:pt x="85" y="151"/>
                      <a:pt x="85" y="151"/>
                    </a:cubicBezTo>
                    <a:cubicBezTo>
                      <a:pt x="85" y="145"/>
                      <a:pt x="90" y="140"/>
                      <a:pt x="96" y="140"/>
                    </a:cubicBezTo>
                    <a:cubicBezTo>
                      <a:pt x="102" y="140"/>
                      <a:pt x="106" y="145"/>
                      <a:pt x="106" y="151"/>
                    </a:cubicBezTo>
                    <a:cubicBezTo>
                      <a:pt x="106" y="236"/>
                      <a:pt x="106" y="236"/>
                      <a:pt x="106" y="236"/>
                    </a:cubicBezTo>
                    <a:cubicBezTo>
                      <a:pt x="106" y="242"/>
                      <a:pt x="102" y="247"/>
                      <a:pt x="96" y="247"/>
                    </a:cubicBezTo>
                    <a:cubicBezTo>
                      <a:pt x="90" y="247"/>
                      <a:pt x="85" y="242"/>
                      <a:pt x="85" y="236"/>
                    </a:cubicBezTo>
                    <a:close/>
                    <a:moveTo>
                      <a:pt x="138" y="247"/>
                    </a:moveTo>
                    <a:cubicBezTo>
                      <a:pt x="144" y="247"/>
                      <a:pt x="149" y="242"/>
                      <a:pt x="149" y="236"/>
                    </a:cubicBezTo>
                    <a:cubicBezTo>
                      <a:pt x="149" y="151"/>
                      <a:pt x="149" y="151"/>
                      <a:pt x="149" y="151"/>
                    </a:cubicBezTo>
                    <a:cubicBezTo>
                      <a:pt x="149" y="145"/>
                      <a:pt x="144" y="140"/>
                      <a:pt x="138" y="140"/>
                    </a:cubicBezTo>
                    <a:cubicBezTo>
                      <a:pt x="132" y="140"/>
                      <a:pt x="128" y="145"/>
                      <a:pt x="128" y="151"/>
                    </a:cubicBezTo>
                    <a:cubicBezTo>
                      <a:pt x="128" y="236"/>
                      <a:pt x="128" y="236"/>
                      <a:pt x="128" y="236"/>
                    </a:cubicBezTo>
                    <a:cubicBezTo>
                      <a:pt x="128" y="242"/>
                      <a:pt x="132" y="247"/>
                      <a:pt x="138" y="247"/>
                    </a:cubicBezTo>
                    <a:close/>
                    <a:moveTo>
                      <a:pt x="181" y="247"/>
                    </a:moveTo>
                    <a:cubicBezTo>
                      <a:pt x="187" y="247"/>
                      <a:pt x="192" y="242"/>
                      <a:pt x="192" y="236"/>
                    </a:cubicBezTo>
                    <a:cubicBezTo>
                      <a:pt x="192" y="151"/>
                      <a:pt x="192" y="151"/>
                      <a:pt x="192" y="151"/>
                    </a:cubicBezTo>
                    <a:cubicBezTo>
                      <a:pt x="192" y="145"/>
                      <a:pt x="187" y="140"/>
                      <a:pt x="181" y="140"/>
                    </a:cubicBezTo>
                    <a:cubicBezTo>
                      <a:pt x="175" y="140"/>
                      <a:pt x="170" y="145"/>
                      <a:pt x="170" y="151"/>
                    </a:cubicBezTo>
                    <a:cubicBezTo>
                      <a:pt x="170" y="236"/>
                      <a:pt x="170" y="236"/>
                      <a:pt x="170" y="236"/>
                    </a:cubicBezTo>
                    <a:cubicBezTo>
                      <a:pt x="170" y="242"/>
                      <a:pt x="175" y="247"/>
                      <a:pt x="181" y="247"/>
                    </a:cubicBezTo>
                    <a:close/>
                    <a:moveTo>
                      <a:pt x="224" y="247"/>
                    </a:moveTo>
                    <a:cubicBezTo>
                      <a:pt x="230" y="247"/>
                      <a:pt x="234" y="242"/>
                      <a:pt x="234" y="236"/>
                    </a:cubicBezTo>
                    <a:cubicBezTo>
                      <a:pt x="234" y="151"/>
                      <a:pt x="234" y="151"/>
                      <a:pt x="234" y="151"/>
                    </a:cubicBezTo>
                    <a:cubicBezTo>
                      <a:pt x="234" y="145"/>
                      <a:pt x="230" y="140"/>
                      <a:pt x="224" y="140"/>
                    </a:cubicBezTo>
                    <a:cubicBezTo>
                      <a:pt x="218" y="140"/>
                      <a:pt x="213" y="145"/>
                      <a:pt x="213" y="151"/>
                    </a:cubicBezTo>
                    <a:cubicBezTo>
                      <a:pt x="213" y="236"/>
                      <a:pt x="213" y="236"/>
                      <a:pt x="213" y="236"/>
                    </a:cubicBezTo>
                    <a:cubicBezTo>
                      <a:pt x="213" y="242"/>
                      <a:pt x="218" y="247"/>
                      <a:pt x="224" y="247"/>
                    </a:cubicBezTo>
                    <a:close/>
                    <a:moveTo>
                      <a:pt x="320" y="108"/>
                    </a:moveTo>
                    <a:cubicBezTo>
                      <a:pt x="320" y="114"/>
                      <a:pt x="315" y="119"/>
                      <a:pt x="309" y="119"/>
                    </a:cubicBezTo>
                    <a:cubicBezTo>
                      <a:pt x="307" y="119"/>
                      <a:pt x="307" y="119"/>
                      <a:pt x="307" y="119"/>
                    </a:cubicBezTo>
                    <a:cubicBezTo>
                      <a:pt x="277" y="281"/>
                      <a:pt x="277" y="281"/>
                      <a:pt x="277" y="281"/>
                    </a:cubicBezTo>
                    <a:cubicBezTo>
                      <a:pt x="276" y="286"/>
                      <a:pt x="271" y="289"/>
                      <a:pt x="266" y="289"/>
                    </a:cubicBezTo>
                    <a:cubicBezTo>
                      <a:pt x="53" y="289"/>
                      <a:pt x="53" y="289"/>
                      <a:pt x="53" y="289"/>
                    </a:cubicBezTo>
                    <a:cubicBezTo>
                      <a:pt x="48" y="289"/>
                      <a:pt x="43" y="286"/>
                      <a:pt x="43" y="281"/>
                    </a:cubicBezTo>
                    <a:cubicBezTo>
                      <a:pt x="12" y="119"/>
                      <a:pt x="12" y="119"/>
                      <a:pt x="12" y="119"/>
                    </a:cubicBezTo>
                    <a:cubicBezTo>
                      <a:pt x="10" y="119"/>
                      <a:pt x="10" y="119"/>
                      <a:pt x="10" y="119"/>
                    </a:cubicBezTo>
                    <a:cubicBezTo>
                      <a:pt x="4" y="119"/>
                      <a:pt x="0" y="114"/>
                      <a:pt x="0" y="108"/>
                    </a:cubicBezTo>
                    <a:cubicBezTo>
                      <a:pt x="0" y="102"/>
                      <a:pt x="4" y="97"/>
                      <a:pt x="10" y="97"/>
                    </a:cubicBezTo>
                    <a:cubicBezTo>
                      <a:pt x="47" y="97"/>
                      <a:pt x="47" y="97"/>
                      <a:pt x="47" y="97"/>
                    </a:cubicBezTo>
                    <a:cubicBezTo>
                      <a:pt x="108" y="6"/>
                      <a:pt x="108" y="6"/>
                      <a:pt x="108" y="6"/>
                    </a:cubicBezTo>
                    <a:cubicBezTo>
                      <a:pt x="111" y="1"/>
                      <a:pt x="118" y="0"/>
                      <a:pt x="123" y="3"/>
                    </a:cubicBezTo>
                    <a:cubicBezTo>
                      <a:pt x="128" y="6"/>
                      <a:pt x="129" y="13"/>
                      <a:pt x="126" y="18"/>
                    </a:cubicBezTo>
                    <a:cubicBezTo>
                      <a:pt x="73" y="97"/>
                      <a:pt x="73" y="97"/>
                      <a:pt x="73" y="97"/>
                    </a:cubicBezTo>
                    <a:cubicBezTo>
                      <a:pt x="246" y="97"/>
                      <a:pt x="246" y="97"/>
                      <a:pt x="246" y="97"/>
                    </a:cubicBezTo>
                    <a:cubicBezTo>
                      <a:pt x="193" y="18"/>
                      <a:pt x="193" y="18"/>
                      <a:pt x="193" y="18"/>
                    </a:cubicBezTo>
                    <a:cubicBezTo>
                      <a:pt x="190" y="13"/>
                      <a:pt x="192" y="6"/>
                      <a:pt x="196" y="3"/>
                    </a:cubicBezTo>
                    <a:cubicBezTo>
                      <a:pt x="201" y="0"/>
                      <a:pt x="208" y="1"/>
                      <a:pt x="211" y="6"/>
                    </a:cubicBezTo>
                    <a:cubicBezTo>
                      <a:pt x="272" y="97"/>
                      <a:pt x="272" y="97"/>
                      <a:pt x="272" y="97"/>
                    </a:cubicBezTo>
                    <a:cubicBezTo>
                      <a:pt x="309" y="97"/>
                      <a:pt x="309" y="97"/>
                      <a:pt x="309" y="97"/>
                    </a:cubicBezTo>
                    <a:cubicBezTo>
                      <a:pt x="315" y="97"/>
                      <a:pt x="320" y="102"/>
                      <a:pt x="320" y="108"/>
                    </a:cubicBezTo>
                    <a:close/>
                    <a:moveTo>
                      <a:pt x="285" y="119"/>
                    </a:moveTo>
                    <a:cubicBezTo>
                      <a:pt x="34" y="119"/>
                      <a:pt x="34" y="119"/>
                      <a:pt x="34" y="119"/>
                    </a:cubicBezTo>
                    <a:cubicBezTo>
                      <a:pt x="62" y="268"/>
                      <a:pt x="62" y="268"/>
                      <a:pt x="62" y="268"/>
                    </a:cubicBezTo>
                    <a:cubicBezTo>
                      <a:pt x="257" y="268"/>
                      <a:pt x="257" y="268"/>
                      <a:pt x="257" y="268"/>
                    </a:cubicBezTo>
                    <a:lnTo>
                      <a:pt x="285"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100" name="Freeform 988"/>
              <p:cNvSpPr>
                <a:spLocks noEditPoints="1"/>
              </p:cNvSpPr>
              <p:nvPr/>
            </p:nvSpPr>
            <p:spPr bwMode="auto">
              <a:xfrm>
                <a:off x="4274" y="399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nvGrpSpPr>
            <p:cNvPr id="101" name="Group 519"/>
            <p:cNvGrpSpPr>
              <a:grpSpLocks noChangeAspect="1"/>
            </p:cNvGrpSpPr>
            <p:nvPr/>
          </p:nvGrpSpPr>
          <p:grpSpPr bwMode="auto">
            <a:xfrm>
              <a:off x="4696856" y="2595287"/>
              <a:ext cx="516791" cy="516791"/>
              <a:chOff x="4190" y="2983"/>
              <a:chExt cx="340" cy="340"/>
            </a:xfrm>
            <a:solidFill>
              <a:schemeClr val="bg1"/>
            </a:solidFill>
          </p:grpSpPr>
          <p:sp>
            <p:nvSpPr>
              <p:cNvPr id="102" name="Freeform 520"/>
              <p:cNvSpPr>
                <a:spLocks noEditPoints="1"/>
              </p:cNvSpPr>
              <p:nvPr/>
            </p:nvSpPr>
            <p:spPr bwMode="auto">
              <a:xfrm>
                <a:off x="4268" y="3061"/>
                <a:ext cx="184" cy="184"/>
              </a:xfrm>
              <a:custGeom>
                <a:avLst/>
                <a:gdLst>
                  <a:gd name="T0" fmla="*/ 267 w 278"/>
                  <a:gd name="T1" fmla="*/ 96 h 277"/>
                  <a:gd name="T2" fmla="*/ 277 w 278"/>
                  <a:gd name="T3" fmla="*/ 13 h 277"/>
                  <a:gd name="T4" fmla="*/ 267 w 278"/>
                  <a:gd name="T5" fmla="*/ 0 h 277"/>
                  <a:gd name="T6" fmla="*/ 163 w 278"/>
                  <a:gd name="T7" fmla="*/ 4 h 277"/>
                  <a:gd name="T8" fmla="*/ 169 w 278"/>
                  <a:gd name="T9" fmla="*/ 96 h 277"/>
                  <a:gd name="T10" fmla="*/ 149 w 278"/>
                  <a:gd name="T11" fmla="*/ 107 h 277"/>
                  <a:gd name="T12" fmla="*/ 128 w 278"/>
                  <a:gd name="T13" fmla="*/ 128 h 277"/>
                  <a:gd name="T14" fmla="*/ 117 w 278"/>
                  <a:gd name="T15" fmla="*/ 96 h 277"/>
                  <a:gd name="T16" fmla="*/ 117 w 278"/>
                  <a:gd name="T17" fmla="*/ 12 h 277"/>
                  <a:gd name="T18" fmla="*/ 107 w 278"/>
                  <a:gd name="T19" fmla="*/ 0 h 277"/>
                  <a:gd name="T20" fmla="*/ 2 w 278"/>
                  <a:gd name="T21" fmla="*/ 4 h 277"/>
                  <a:gd name="T22" fmla="*/ 19 w 278"/>
                  <a:gd name="T23" fmla="*/ 96 h 277"/>
                  <a:gd name="T24" fmla="*/ 3 w 278"/>
                  <a:gd name="T25" fmla="*/ 100 h 277"/>
                  <a:gd name="T26" fmla="*/ 12 w 278"/>
                  <a:gd name="T27" fmla="*/ 225 h 277"/>
                  <a:gd name="T28" fmla="*/ 32 w 278"/>
                  <a:gd name="T29" fmla="*/ 235 h 277"/>
                  <a:gd name="T30" fmla="*/ 43 w 278"/>
                  <a:gd name="T31" fmla="*/ 277 h 277"/>
                  <a:gd name="T32" fmla="*/ 117 w 278"/>
                  <a:gd name="T33" fmla="*/ 267 h 277"/>
                  <a:gd name="T34" fmla="*/ 128 w 278"/>
                  <a:gd name="T35" fmla="*/ 224 h 277"/>
                  <a:gd name="T36" fmla="*/ 149 w 278"/>
                  <a:gd name="T37" fmla="*/ 213 h 277"/>
                  <a:gd name="T38" fmla="*/ 160 w 278"/>
                  <a:gd name="T39" fmla="*/ 235 h 277"/>
                  <a:gd name="T40" fmla="*/ 171 w 278"/>
                  <a:gd name="T41" fmla="*/ 277 h 277"/>
                  <a:gd name="T42" fmla="*/ 245 w 278"/>
                  <a:gd name="T43" fmla="*/ 267 h 277"/>
                  <a:gd name="T44" fmla="*/ 255 w 278"/>
                  <a:gd name="T45" fmla="*/ 235 h 277"/>
                  <a:gd name="T46" fmla="*/ 277 w 278"/>
                  <a:gd name="T47" fmla="*/ 108 h 277"/>
                  <a:gd name="T48" fmla="*/ 183 w 278"/>
                  <a:gd name="T49" fmla="*/ 21 h 277"/>
                  <a:gd name="T50" fmla="*/ 237 w 278"/>
                  <a:gd name="T51" fmla="*/ 96 h 277"/>
                  <a:gd name="T52" fmla="*/ 183 w 278"/>
                  <a:gd name="T53" fmla="*/ 21 h 277"/>
                  <a:gd name="T54" fmla="*/ 95 w 278"/>
                  <a:gd name="T55" fmla="*/ 21 h 277"/>
                  <a:gd name="T56" fmla="*/ 41 w 278"/>
                  <a:gd name="T57" fmla="*/ 96 h 277"/>
                  <a:gd name="T58" fmla="*/ 107 w 278"/>
                  <a:gd name="T59" fmla="*/ 117 h 277"/>
                  <a:gd name="T60" fmla="*/ 32 w 278"/>
                  <a:gd name="T61" fmla="*/ 213 h 277"/>
                  <a:gd name="T62" fmla="*/ 107 w 278"/>
                  <a:gd name="T63" fmla="*/ 117 h 277"/>
                  <a:gd name="T64" fmla="*/ 53 w 278"/>
                  <a:gd name="T65" fmla="*/ 256 h 277"/>
                  <a:gd name="T66" fmla="*/ 96 w 278"/>
                  <a:gd name="T67" fmla="*/ 235 h 277"/>
                  <a:gd name="T68" fmla="*/ 128 w 278"/>
                  <a:gd name="T69" fmla="*/ 192 h 277"/>
                  <a:gd name="T70" fmla="*/ 149 w 278"/>
                  <a:gd name="T71" fmla="*/ 149 h 277"/>
                  <a:gd name="T72" fmla="*/ 128 w 278"/>
                  <a:gd name="T73" fmla="*/ 192 h 277"/>
                  <a:gd name="T74" fmla="*/ 181 w 278"/>
                  <a:gd name="T75" fmla="*/ 256 h 277"/>
                  <a:gd name="T76" fmla="*/ 224 w 278"/>
                  <a:gd name="T77" fmla="*/ 235 h 277"/>
                  <a:gd name="T78" fmla="*/ 245 w 278"/>
                  <a:gd name="T79" fmla="*/ 213 h 277"/>
                  <a:gd name="T80" fmla="*/ 171 w 278"/>
                  <a:gd name="T81" fmla="*/ 117 h 277"/>
                  <a:gd name="T82" fmla="*/ 245 w 278"/>
                  <a:gd name="T83" fmla="*/ 21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8" h="277">
                    <a:moveTo>
                      <a:pt x="275" y="100"/>
                    </a:moveTo>
                    <a:cubicBezTo>
                      <a:pt x="273" y="97"/>
                      <a:pt x="270" y="96"/>
                      <a:pt x="267" y="96"/>
                    </a:cubicBezTo>
                    <a:cubicBezTo>
                      <a:pt x="259" y="96"/>
                      <a:pt x="259" y="96"/>
                      <a:pt x="259" y="96"/>
                    </a:cubicBezTo>
                    <a:cubicBezTo>
                      <a:pt x="277" y="13"/>
                      <a:pt x="277" y="13"/>
                      <a:pt x="277" y="13"/>
                    </a:cubicBezTo>
                    <a:cubicBezTo>
                      <a:pt x="278" y="10"/>
                      <a:pt x="277" y="7"/>
                      <a:pt x="275" y="4"/>
                    </a:cubicBezTo>
                    <a:cubicBezTo>
                      <a:pt x="273" y="1"/>
                      <a:pt x="270" y="0"/>
                      <a:pt x="267" y="0"/>
                    </a:cubicBezTo>
                    <a:cubicBezTo>
                      <a:pt x="171" y="0"/>
                      <a:pt x="171" y="0"/>
                      <a:pt x="171" y="0"/>
                    </a:cubicBezTo>
                    <a:cubicBezTo>
                      <a:pt x="168" y="0"/>
                      <a:pt x="165" y="1"/>
                      <a:pt x="163" y="4"/>
                    </a:cubicBezTo>
                    <a:cubicBezTo>
                      <a:pt x="161" y="6"/>
                      <a:pt x="160" y="9"/>
                      <a:pt x="160" y="12"/>
                    </a:cubicBezTo>
                    <a:cubicBezTo>
                      <a:pt x="169" y="96"/>
                      <a:pt x="169" y="96"/>
                      <a:pt x="169" y="96"/>
                    </a:cubicBezTo>
                    <a:cubicBezTo>
                      <a:pt x="160" y="96"/>
                      <a:pt x="160" y="96"/>
                      <a:pt x="160" y="96"/>
                    </a:cubicBezTo>
                    <a:cubicBezTo>
                      <a:pt x="154" y="96"/>
                      <a:pt x="149" y="101"/>
                      <a:pt x="149" y="107"/>
                    </a:cubicBezTo>
                    <a:cubicBezTo>
                      <a:pt x="149" y="128"/>
                      <a:pt x="149" y="128"/>
                      <a:pt x="149" y="128"/>
                    </a:cubicBezTo>
                    <a:cubicBezTo>
                      <a:pt x="128" y="128"/>
                      <a:pt x="128" y="128"/>
                      <a:pt x="128" y="128"/>
                    </a:cubicBezTo>
                    <a:cubicBezTo>
                      <a:pt x="128" y="107"/>
                      <a:pt x="128" y="107"/>
                      <a:pt x="128" y="107"/>
                    </a:cubicBezTo>
                    <a:cubicBezTo>
                      <a:pt x="128" y="101"/>
                      <a:pt x="123" y="96"/>
                      <a:pt x="117" y="96"/>
                    </a:cubicBezTo>
                    <a:cubicBezTo>
                      <a:pt x="108" y="96"/>
                      <a:pt x="108" y="96"/>
                      <a:pt x="108" y="96"/>
                    </a:cubicBezTo>
                    <a:cubicBezTo>
                      <a:pt x="117" y="12"/>
                      <a:pt x="117" y="12"/>
                      <a:pt x="117" y="12"/>
                    </a:cubicBezTo>
                    <a:cubicBezTo>
                      <a:pt x="118" y="9"/>
                      <a:pt x="117" y="6"/>
                      <a:pt x="115" y="4"/>
                    </a:cubicBezTo>
                    <a:cubicBezTo>
                      <a:pt x="113" y="1"/>
                      <a:pt x="110" y="0"/>
                      <a:pt x="107" y="0"/>
                    </a:cubicBezTo>
                    <a:cubicBezTo>
                      <a:pt x="11" y="0"/>
                      <a:pt x="11" y="0"/>
                      <a:pt x="11" y="0"/>
                    </a:cubicBezTo>
                    <a:cubicBezTo>
                      <a:pt x="7" y="0"/>
                      <a:pt x="4" y="1"/>
                      <a:pt x="2" y="4"/>
                    </a:cubicBezTo>
                    <a:cubicBezTo>
                      <a:pt x="0" y="7"/>
                      <a:pt x="0" y="10"/>
                      <a:pt x="0" y="13"/>
                    </a:cubicBezTo>
                    <a:cubicBezTo>
                      <a:pt x="19" y="96"/>
                      <a:pt x="19" y="96"/>
                      <a:pt x="19" y="96"/>
                    </a:cubicBezTo>
                    <a:cubicBezTo>
                      <a:pt x="11" y="96"/>
                      <a:pt x="11" y="96"/>
                      <a:pt x="11" y="96"/>
                    </a:cubicBezTo>
                    <a:cubicBezTo>
                      <a:pt x="8" y="96"/>
                      <a:pt x="5" y="97"/>
                      <a:pt x="3" y="100"/>
                    </a:cubicBezTo>
                    <a:cubicBezTo>
                      <a:pt x="1" y="102"/>
                      <a:pt x="0" y="105"/>
                      <a:pt x="0" y="108"/>
                    </a:cubicBezTo>
                    <a:cubicBezTo>
                      <a:pt x="12" y="225"/>
                      <a:pt x="12" y="225"/>
                      <a:pt x="12" y="225"/>
                    </a:cubicBezTo>
                    <a:cubicBezTo>
                      <a:pt x="12" y="231"/>
                      <a:pt x="17" y="235"/>
                      <a:pt x="22" y="235"/>
                    </a:cubicBezTo>
                    <a:cubicBezTo>
                      <a:pt x="32" y="235"/>
                      <a:pt x="32" y="235"/>
                      <a:pt x="32" y="235"/>
                    </a:cubicBezTo>
                    <a:cubicBezTo>
                      <a:pt x="32" y="267"/>
                      <a:pt x="32" y="267"/>
                      <a:pt x="32" y="267"/>
                    </a:cubicBezTo>
                    <a:cubicBezTo>
                      <a:pt x="32" y="273"/>
                      <a:pt x="37" y="277"/>
                      <a:pt x="43" y="277"/>
                    </a:cubicBezTo>
                    <a:cubicBezTo>
                      <a:pt x="107" y="277"/>
                      <a:pt x="107" y="277"/>
                      <a:pt x="107" y="277"/>
                    </a:cubicBezTo>
                    <a:cubicBezTo>
                      <a:pt x="113" y="277"/>
                      <a:pt x="117" y="273"/>
                      <a:pt x="117" y="267"/>
                    </a:cubicBezTo>
                    <a:cubicBezTo>
                      <a:pt x="117" y="235"/>
                      <a:pt x="117" y="235"/>
                      <a:pt x="117" y="235"/>
                    </a:cubicBezTo>
                    <a:cubicBezTo>
                      <a:pt x="123" y="235"/>
                      <a:pt x="128" y="230"/>
                      <a:pt x="128" y="224"/>
                    </a:cubicBezTo>
                    <a:cubicBezTo>
                      <a:pt x="128" y="213"/>
                      <a:pt x="128" y="213"/>
                      <a:pt x="128" y="213"/>
                    </a:cubicBezTo>
                    <a:cubicBezTo>
                      <a:pt x="149" y="213"/>
                      <a:pt x="149" y="213"/>
                      <a:pt x="149" y="213"/>
                    </a:cubicBezTo>
                    <a:cubicBezTo>
                      <a:pt x="149" y="224"/>
                      <a:pt x="149" y="224"/>
                      <a:pt x="149" y="224"/>
                    </a:cubicBezTo>
                    <a:cubicBezTo>
                      <a:pt x="149" y="230"/>
                      <a:pt x="154" y="235"/>
                      <a:pt x="160" y="235"/>
                    </a:cubicBezTo>
                    <a:cubicBezTo>
                      <a:pt x="160" y="267"/>
                      <a:pt x="160" y="267"/>
                      <a:pt x="160" y="267"/>
                    </a:cubicBezTo>
                    <a:cubicBezTo>
                      <a:pt x="160" y="273"/>
                      <a:pt x="165" y="277"/>
                      <a:pt x="171" y="277"/>
                    </a:cubicBezTo>
                    <a:cubicBezTo>
                      <a:pt x="235" y="277"/>
                      <a:pt x="235" y="277"/>
                      <a:pt x="235" y="277"/>
                    </a:cubicBezTo>
                    <a:cubicBezTo>
                      <a:pt x="241" y="277"/>
                      <a:pt x="245" y="273"/>
                      <a:pt x="245" y="267"/>
                    </a:cubicBezTo>
                    <a:cubicBezTo>
                      <a:pt x="245" y="235"/>
                      <a:pt x="245" y="235"/>
                      <a:pt x="245" y="235"/>
                    </a:cubicBezTo>
                    <a:cubicBezTo>
                      <a:pt x="255" y="235"/>
                      <a:pt x="255" y="235"/>
                      <a:pt x="255" y="235"/>
                    </a:cubicBezTo>
                    <a:cubicBezTo>
                      <a:pt x="260" y="235"/>
                      <a:pt x="265" y="231"/>
                      <a:pt x="266" y="225"/>
                    </a:cubicBezTo>
                    <a:cubicBezTo>
                      <a:pt x="277" y="108"/>
                      <a:pt x="277" y="108"/>
                      <a:pt x="277" y="108"/>
                    </a:cubicBezTo>
                    <a:cubicBezTo>
                      <a:pt x="278" y="105"/>
                      <a:pt x="277" y="102"/>
                      <a:pt x="275" y="100"/>
                    </a:cubicBezTo>
                    <a:close/>
                    <a:moveTo>
                      <a:pt x="183" y="21"/>
                    </a:moveTo>
                    <a:cubicBezTo>
                      <a:pt x="253" y="21"/>
                      <a:pt x="253" y="21"/>
                      <a:pt x="253" y="21"/>
                    </a:cubicBezTo>
                    <a:cubicBezTo>
                      <a:pt x="237" y="96"/>
                      <a:pt x="237" y="96"/>
                      <a:pt x="237" y="96"/>
                    </a:cubicBezTo>
                    <a:cubicBezTo>
                      <a:pt x="191" y="96"/>
                      <a:pt x="191" y="96"/>
                      <a:pt x="191" y="96"/>
                    </a:cubicBezTo>
                    <a:lnTo>
                      <a:pt x="183" y="21"/>
                    </a:lnTo>
                    <a:close/>
                    <a:moveTo>
                      <a:pt x="24" y="21"/>
                    </a:moveTo>
                    <a:cubicBezTo>
                      <a:pt x="95" y="21"/>
                      <a:pt x="95" y="21"/>
                      <a:pt x="95" y="21"/>
                    </a:cubicBezTo>
                    <a:cubicBezTo>
                      <a:pt x="86" y="96"/>
                      <a:pt x="86" y="96"/>
                      <a:pt x="86" y="96"/>
                    </a:cubicBezTo>
                    <a:cubicBezTo>
                      <a:pt x="41" y="96"/>
                      <a:pt x="41" y="96"/>
                      <a:pt x="41" y="96"/>
                    </a:cubicBezTo>
                    <a:lnTo>
                      <a:pt x="24" y="21"/>
                    </a:lnTo>
                    <a:close/>
                    <a:moveTo>
                      <a:pt x="107" y="117"/>
                    </a:moveTo>
                    <a:cubicBezTo>
                      <a:pt x="107" y="213"/>
                      <a:pt x="107" y="213"/>
                      <a:pt x="107" y="213"/>
                    </a:cubicBezTo>
                    <a:cubicBezTo>
                      <a:pt x="32" y="213"/>
                      <a:pt x="32" y="213"/>
                      <a:pt x="32" y="213"/>
                    </a:cubicBezTo>
                    <a:cubicBezTo>
                      <a:pt x="22" y="117"/>
                      <a:pt x="22" y="117"/>
                      <a:pt x="22" y="117"/>
                    </a:cubicBezTo>
                    <a:lnTo>
                      <a:pt x="107" y="117"/>
                    </a:lnTo>
                    <a:close/>
                    <a:moveTo>
                      <a:pt x="96" y="256"/>
                    </a:moveTo>
                    <a:cubicBezTo>
                      <a:pt x="53" y="256"/>
                      <a:pt x="53" y="256"/>
                      <a:pt x="53" y="256"/>
                    </a:cubicBezTo>
                    <a:cubicBezTo>
                      <a:pt x="53" y="235"/>
                      <a:pt x="53" y="235"/>
                      <a:pt x="53" y="235"/>
                    </a:cubicBezTo>
                    <a:cubicBezTo>
                      <a:pt x="96" y="235"/>
                      <a:pt x="96" y="235"/>
                      <a:pt x="96" y="235"/>
                    </a:cubicBezTo>
                    <a:lnTo>
                      <a:pt x="96" y="256"/>
                    </a:lnTo>
                    <a:close/>
                    <a:moveTo>
                      <a:pt x="128" y="192"/>
                    </a:moveTo>
                    <a:cubicBezTo>
                      <a:pt x="128" y="149"/>
                      <a:pt x="128" y="149"/>
                      <a:pt x="128" y="149"/>
                    </a:cubicBezTo>
                    <a:cubicBezTo>
                      <a:pt x="149" y="149"/>
                      <a:pt x="149" y="149"/>
                      <a:pt x="149" y="149"/>
                    </a:cubicBezTo>
                    <a:cubicBezTo>
                      <a:pt x="149" y="192"/>
                      <a:pt x="149" y="192"/>
                      <a:pt x="149" y="192"/>
                    </a:cubicBezTo>
                    <a:lnTo>
                      <a:pt x="128" y="192"/>
                    </a:lnTo>
                    <a:close/>
                    <a:moveTo>
                      <a:pt x="224" y="256"/>
                    </a:moveTo>
                    <a:cubicBezTo>
                      <a:pt x="181" y="256"/>
                      <a:pt x="181" y="256"/>
                      <a:pt x="181" y="256"/>
                    </a:cubicBezTo>
                    <a:cubicBezTo>
                      <a:pt x="181" y="235"/>
                      <a:pt x="181" y="235"/>
                      <a:pt x="181" y="235"/>
                    </a:cubicBezTo>
                    <a:cubicBezTo>
                      <a:pt x="224" y="235"/>
                      <a:pt x="224" y="235"/>
                      <a:pt x="224" y="235"/>
                    </a:cubicBezTo>
                    <a:lnTo>
                      <a:pt x="224" y="256"/>
                    </a:lnTo>
                    <a:close/>
                    <a:moveTo>
                      <a:pt x="245" y="213"/>
                    </a:moveTo>
                    <a:cubicBezTo>
                      <a:pt x="171" y="213"/>
                      <a:pt x="171" y="213"/>
                      <a:pt x="171" y="213"/>
                    </a:cubicBezTo>
                    <a:cubicBezTo>
                      <a:pt x="171" y="117"/>
                      <a:pt x="171" y="117"/>
                      <a:pt x="171" y="117"/>
                    </a:cubicBezTo>
                    <a:cubicBezTo>
                      <a:pt x="255" y="117"/>
                      <a:pt x="255" y="117"/>
                      <a:pt x="255" y="117"/>
                    </a:cubicBezTo>
                    <a:lnTo>
                      <a:pt x="245"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103" name="Freeform 521"/>
              <p:cNvSpPr>
                <a:spLocks noEditPoints="1"/>
              </p:cNvSpPr>
              <p:nvPr/>
            </p:nvSpPr>
            <p:spPr bwMode="auto">
              <a:xfrm>
                <a:off x="4190" y="298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grpSp>
      </p:grpSp>
      <p:sp>
        <p:nvSpPr>
          <p:cNvPr id="104" name="Text Placeholder 2"/>
          <p:cNvSpPr>
            <a:spLocks noGrp="1"/>
          </p:cNvSpPr>
          <p:nvPr>
            <p:ph type="body" sz="quarter" idx="13"/>
          </p:nvPr>
        </p:nvSpPr>
        <p:spPr>
          <a:xfrm>
            <a:off x="501650" y="618146"/>
            <a:ext cx="11188700" cy="757255"/>
          </a:xfrm>
        </p:spPr>
        <p:txBody>
          <a:bodyPr/>
          <a:lstStyle/>
          <a:p>
            <a:r>
              <a:rPr lang="es-MX" altLang="es-MX" b="1" dirty="0"/>
              <a:t>Revisiones mas Comunes</a:t>
            </a:r>
          </a:p>
        </p:txBody>
      </p:sp>
      <p:grpSp>
        <p:nvGrpSpPr>
          <p:cNvPr id="9" name="Group 8"/>
          <p:cNvGrpSpPr/>
          <p:nvPr/>
        </p:nvGrpSpPr>
        <p:grpSpPr>
          <a:xfrm rot="5400000">
            <a:off x="10000743" y="2301941"/>
            <a:ext cx="1598641" cy="1320671"/>
            <a:chOff x="7063868" y="3802350"/>
            <a:chExt cx="1598641" cy="1320671"/>
          </a:xfrm>
        </p:grpSpPr>
        <p:sp>
          <p:nvSpPr>
            <p:cNvPr id="107" name="Hexagon 106">
              <a:extLst>
                <a:ext uri="{FF2B5EF4-FFF2-40B4-BE49-F238E27FC236}">
                  <a16:creationId xmlns:a16="http://schemas.microsoft.com/office/drawing/2014/main" id="{BAB72693-D087-4056-8E36-8053277E574E}"/>
                </a:ext>
              </a:extLst>
            </p:cNvPr>
            <p:cNvSpPr/>
            <p:nvPr/>
          </p:nvSpPr>
          <p:spPr bwMode="gray">
            <a:xfrm rot="16200000">
              <a:off x="7082814" y="3877163"/>
              <a:ext cx="1084781" cy="935156"/>
            </a:xfrm>
            <a:prstGeom prst="hexagon">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cxnSp>
          <p:nvCxnSpPr>
            <p:cNvPr id="108" name="Straight Connector 107">
              <a:extLst>
                <a:ext uri="{FF2B5EF4-FFF2-40B4-BE49-F238E27FC236}">
                  <a16:creationId xmlns:a16="http://schemas.microsoft.com/office/drawing/2014/main" id="{C374A749-0585-4784-9822-B5042377F5C8}"/>
                </a:ext>
              </a:extLst>
            </p:cNvPr>
            <p:cNvCxnSpPr>
              <a:cxnSpLocks/>
            </p:cNvCxnSpPr>
            <p:nvPr/>
          </p:nvCxnSpPr>
          <p:spPr>
            <a:xfrm flipV="1">
              <a:off x="8187827" y="4468403"/>
              <a:ext cx="474682" cy="2022"/>
            </a:xfrm>
            <a:prstGeom prst="line">
              <a:avLst/>
            </a:prstGeom>
            <a:ln>
              <a:solidFill>
                <a:schemeClr val="tx2"/>
              </a:solidFill>
              <a:prstDash val="sysDot"/>
              <a:tailEnd type="diamond"/>
            </a:ln>
          </p:spPr>
          <p:style>
            <a:lnRef idx="1">
              <a:schemeClr val="accent1"/>
            </a:lnRef>
            <a:fillRef idx="0">
              <a:schemeClr val="accent1"/>
            </a:fillRef>
            <a:effectRef idx="0">
              <a:schemeClr val="accent1"/>
            </a:effectRef>
            <a:fontRef idx="minor">
              <a:schemeClr val="tx1"/>
            </a:fontRef>
          </p:style>
        </p:cxnSp>
        <p:sp>
          <p:nvSpPr>
            <p:cNvPr id="109" name="Freeform 54">
              <a:extLst>
                <a:ext uri="{FF2B5EF4-FFF2-40B4-BE49-F238E27FC236}">
                  <a16:creationId xmlns:a16="http://schemas.microsoft.com/office/drawing/2014/main" id="{DE0EF347-D103-4C4E-A0A4-BD2FE5B095FF}"/>
                </a:ext>
              </a:extLst>
            </p:cNvPr>
            <p:cNvSpPr>
              <a:spLocks noEditPoints="1"/>
            </p:cNvSpPr>
            <p:nvPr/>
          </p:nvSpPr>
          <p:spPr bwMode="auto">
            <a:xfrm>
              <a:off x="7389160" y="4111074"/>
              <a:ext cx="463222" cy="465410"/>
            </a:xfrm>
            <a:custGeom>
              <a:avLst/>
              <a:gdLst>
                <a:gd name="T0" fmla="*/ 160 w 320"/>
                <a:gd name="T1" fmla="*/ 0 h 320"/>
                <a:gd name="T2" fmla="*/ 0 w 320"/>
                <a:gd name="T3" fmla="*/ 160 h 320"/>
                <a:gd name="T4" fmla="*/ 160 w 320"/>
                <a:gd name="T5" fmla="*/ 320 h 320"/>
                <a:gd name="T6" fmla="*/ 320 w 320"/>
                <a:gd name="T7" fmla="*/ 160 h 320"/>
                <a:gd name="T8" fmla="*/ 160 w 320"/>
                <a:gd name="T9" fmla="*/ 0 h 320"/>
                <a:gd name="T10" fmla="*/ 283 w 320"/>
                <a:gd name="T11" fmla="*/ 224 h 320"/>
                <a:gd name="T12" fmla="*/ 218 w 320"/>
                <a:gd name="T13" fmla="*/ 224 h 320"/>
                <a:gd name="T14" fmla="*/ 223 w 320"/>
                <a:gd name="T15" fmla="*/ 170 h 320"/>
                <a:gd name="T16" fmla="*/ 298 w 320"/>
                <a:gd name="T17" fmla="*/ 170 h 320"/>
                <a:gd name="T18" fmla="*/ 283 w 320"/>
                <a:gd name="T19" fmla="*/ 224 h 320"/>
                <a:gd name="T20" fmla="*/ 160 w 320"/>
                <a:gd name="T21" fmla="*/ 298 h 320"/>
                <a:gd name="T22" fmla="*/ 127 w 320"/>
                <a:gd name="T23" fmla="*/ 245 h 320"/>
                <a:gd name="T24" fmla="*/ 192 w 320"/>
                <a:gd name="T25" fmla="*/ 245 h 320"/>
                <a:gd name="T26" fmla="*/ 160 w 320"/>
                <a:gd name="T27" fmla="*/ 298 h 320"/>
                <a:gd name="T28" fmla="*/ 122 w 320"/>
                <a:gd name="T29" fmla="*/ 224 h 320"/>
                <a:gd name="T30" fmla="*/ 117 w 320"/>
                <a:gd name="T31" fmla="*/ 170 h 320"/>
                <a:gd name="T32" fmla="*/ 202 w 320"/>
                <a:gd name="T33" fmla="*/ 170 h 320"/>
                <a:gd name="T34" fmla="*/ 197 w 320"/>
                <a:gd name="T35" fmla="*/ 224 h 320"/>
                <a:gd name="T36" fmla="*/ 122 w 320"/>
                <a:gd name="T37" fmla="*/ 224 h 320"/>
                <a:gd name="T38" fmla="*/ 22 w 320"/>
                <a:gd name="T39" fmla="*/ 170 h 320"/>
                <a:gd name="T40" fmla="*/ 96 w 320"/>
                <a:gd name="T41" fmla="*/ 170 h 320"/>
                <a:gd name="T42" fmla="*/ 101 w 320"/>
                <a:gd name="T43" fmla="*/ 224 h 320"/>
                <a:gd name="T44" fmla="*/ 37 w 320"/>
                <a:gd name="T45" fmla="*/ 224 h 320"/>
                <a:gd name="T46" fmla="*/ 22 w 320"/>
                <a:gd name="T47" fmla="*/ 170 h 320"/>
                <a:gd name="T48" fmla="*/ 37 w 320"/>
                <a:gd name="T49" fmla="*/ 96 h 320"/>
                <a:gd name="T50" fmla="*/ 101 w 320"/>
                <a:gd name="T51" fmla="*/ 96 h 320"/>
                <a:gd name="T52" fmla="*/ 96 w 320"/>
                <a:gd name="T53" fmla="*/ 149 h 320"/>
                <a:gd name="T54" fmla="*/ 22 w 320"/>
                <a:gd name="T55" fmla="*/ 149 h 320"/>
                <a:gd name="T56" fmla="*/ 37 w 320"/>
                <a:gd name="T57" fmla="*/ 96 h 320"/>
                <a:gd name="T58" fmla="*/ 160 w 320"/>
                <a:gd name="T59" fmla="*/ 21 h 320"/>
                <a:gd name="T60" fmla="*/ 192 w 320"/>
                <a:gd name="T61" fmla="*/ 74 h 320"/>
                <a:gd name="T62" fmla="*/ 127 w 320"/>
                <a:gd name="T63" fmla="*/ 74 h 320"/>
                <a:gd name="T64" fmla="*/ 160 w 320"/>
                <a:gd name="T65" fmla="*/ 21 h 320"/>
                <a:gd name="T66" fmla="*/ 197 w 320"/>
                <a:gd name="T67" fmla="*/ 96 h 320"/>
                <a:gd name="T68" fmla="*/ 202 w 320"/>
                <a:gd name="T69" fmla="*/ 149 h 320"/>
                <a:gd name="T70" fmla="*/ 117 w 320"/>
                <a:gd name="T71" fmla="*/ 149 h 320"/>
                <a:gd name="T72" fmla="*/ 122 w 320"/>
                <a:gd name="T73" fmla="*/ 96 h 320"/>
                <a:gd name="T74" fmla="*/ 197 w 320"/>
                <a:gd name="T75" fmla="*/ 96 h 320"/>
                <a:gd name="T76" fmla="*/ 223 w 320"/>
                <a:gd name="T77" fmla="*/ 149 h 320"/>
                <a:gd name="T78" fmla="*/ 218 w 320"/>
                <a:gd name="T79" fmla="*/ 96 h 320"/>
                <a:gd name="T80" fmla="*/ 283 w 320"/>
                <a:gd name="T81" fmla="*/ 96 h 320"/>
                <a:gd name="T82" fmla="*/ 298 w 320"/>
                <a:gd name="T83" fmla="*/ 149 h 320"/>
                <a:gd name="T84" fmla="*/ 223 w 320"/>
                <a:gd name="T85" fmla="*/ 149 h 320"/>
                <a:gd name="T86" fmla="*/ 269 w 320"/>
                <a:gd name="T87" fmla="*/ 74 h 320"/>
                <a:gd name="T88" fmla="*/ 214 w 320"/>
                <a:gd name="T89" fmla="*/ 74 h 320"/>
                <a:gd name="T90" fmla="*/ 196 w 320"/>
                <a:gd name="T91" fmla="*/ 26 h 320"/>
                <a:gd name="T92" fmla="*/ 269 w 320"/>
                <a:gd name="T93" fmla="*/ 74 h 320"/>
                <a:gd name="T94" fmla="*/ 124 w 320"/>
                <a:gd name="T95" fmla="*/ 26 h 320"/>
                <a:gd name="T96" fmla="*/ 105 w 320"/>
                <a:gd name="T97" fmla="*/ 74 h 320"/>
                <a:gd name="T98" fmla="*/ 51 w 320"/>
                <a:gd name="T99" fmla="*/ 74 h 320"/>
                <a:gd name="T100" fmla="*/ 124 w 320"/>
                <a:gd name="T101" fmla="*/ 26 h 320"/>
                <a:gd name="T102" fmla="*/ 51 w 320"/>
                <a:gd name="T103" fmla="*/ 245 h 320"/>
                <a:gd name="T104" fmla="*/ 105 w 320"/>
                <a:gd name="T105" fmla="*/ 245 h 320"/>
                <a:gd name="T106" fmla="*/ 124 w 320"/>
                <a:gd name="T107" fmla="*/ 293 h 320"/>
                <a:gd name="T108" fmla="*/ 51 w 320"/>
                <a:gd name="T109" fmla="*/ 245 h 320"/>
                <a:gd name="T110" fmla="*/ 196 w 320"/>
                <a:gd name="T111" fmla="*/ 293 h 320"/>
                <a:gd name="T112" fmla="*/ 214 w 320"/>
                <a:gd name="T113" fmla="*/ 245 h 320"/>
                <a:gd name="T114" fmla="*/ 269 w 320"/>
                <a:gd name="T115" fmla="*/ 245 h 320"/>
                <a:gd name="T116" fmla="*/ 196 w 320"/>
                <a:gd name="T117"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320">
                  <a:moveTo>
                    <a:pt x="160" y="0"/>
                  </a:moveTo>
                  <a:cubicBezTo>
                    <a:pt x="71" y="0"/>
                    <a:pt x="0" y="71"/>
                    <a:pt x="0" y="160"/>
                  </a:cubicBezTo>
                  <a:cubicBezTo>
                    <a:pt x="0" y="248"/>
                    <a:pt x="71" y="320"/>
                    <a:pt x="160" y="320"/>
                  </a:cubicBezTo>
                  <a:cubicBezTo>
                    <a:pt x="248" y="320"/>
                    <a:pt x="320" y="248"/>
                    <a:pt x="320" y="160"/>
                  </a:cubicBezTo>
                  <a:cubicBezTo>
                    <a:pt x="320" y="71"/>
                    <a:pt x="248" y="0"/>
                    <a:pt x="160" y="0"/>
                  </a:cubicBezTo>
                  <a:close/>
                  <a:moveTo>
                    <a:pt x="283" y="224"/>
                  </a:moveTo>
                  <a:cubicBezTo>
                    <a:pt x="218" y="224"/>
                    <a:pt x="218" y="224"/>
                    <a:pt x="218" y="224"/>
                  </a:cubicBezTo>
                  <a:cubicBezTo>
                    <a:pt x="221" y="207"/>
                    <a:pt x="223" y="188"/>
                    <a:pt x="223" y="170"/>
                  </a:cubicBezTo>
                  <a:cubicBezTo>
                    <a:pt x="298" y="170"/>
                    <a:pt x="298" y="170"/>
                    <a:pt x="298" y="170"/>
                  </a:cubicBezTo>
                  <a:cubicBezTo>
                    <a:pt x="296" y="189"/>
                    <a:pt x="291" y="207"/>
                    <a:pt x="283" y="224"/>
                  </a:cubicBezTo>
                  <a:close/>
                  <a:moveTo>
                    <a:pt x="160" y="298"/>
                  </a:moveTo>
                  <a:cubicBezTo>
                    <a:pt x="149" y="298"/>
                    <a:pt x="136" y="279"/>
                    <a:pt x="127" y="245"/>
                  </a:cubicBezTo>
                  <a:cubicBezTo>
                    <a:pt x="192" y="245"/>
                    <a:pt x="192" y="245"/>
                    <a:pt x="192" y="245"/>
                  </a:cubicBezTo>
                  <a:cubicBezTo>
                    <a:pt x="183" y="279"/>
                    <a:pt x="170" y="298"/>
                    <a:pt x="160" y="298"/>
                  </a:cubicBezTo>
                  <a:close/>
                  <a:moveTo>
                    <a:pt x="122" y="224"/>
                  </a:moveTo>
                  <a:cubicBezTo>
                    <a:pt x="120" y="208"/>
                    <a:pt x="118" y="190"/>
                    <a:pt x="117" y="170"/>
                  </a:cubicBezTo>
                  <a:cubicBezTo>
                    <a:pt x="202" y="170"/>
                    <a:pt x="202" y="170"/>
                    <a:pt x="202" y="170"/>
                  </a:cubicBezTo>
                  <a:cubicBezTo>
                    <a:pt x="202" y="190"/>
                    <a:pt x="200" y="208"/>
                    <a:pt x="197" y="224"/>
                  </a:cubicBezTo>
                  <a:lnTo>
                    <a:pt x="122" y="224"/>
                  </a:lnTo>
                  <a:close/>
                  <a:moveTo>
                    <a:pt x="22" y="170"/>
                  </a:moveTo>
                  <a:cubicBezTo>
                    <a:pt x="96" y="170"/>
                    <a:pt x="96" y="170"/>
                    <a:pt x="96" y="170"/>
                  </a:cubicBezTo>
                  <a:cubicBezTo>
                    <a:pt x="96" y="188"/>
                    <a:pt x="98" y="207"/>
                    <a:pt x="101" y="224"/>
                  </a:cubicBezTo>
                  <a:cubicBezTo>
                    <a:pt x="37" y="224"/>
                    <a:pt x="37" y="224"/>
                    <a:pt x="37" y="224"/>
                  </a:cubicBezTo>
                  <a:cubicBezTo>
                    <a:pt x="28" y="207"/>
                    <a:pt x="23" y="189"/>
                    <a:pt x="22" y="170"/>
                  </a:cubicBezTo>
                  <a:close/>
                  <a:moveTo>
                    <a:pt x="37" y="96"/>
                  </a:moveTo>
                  <a:cubicBezTo>
                    <a:pt x="101" y="96"/>
                    <a:pt x="101" y="96"/>
                    <a:pt x="101" y="96"/>
                  </a:cubicBezTo>
                  <a:cubicBezTo>
                    <a:pt x="98" y="113"/>
                    <a:pt x="96" y="131"/>
                    <a:pt x="96" y="149"/>
                  </a:cubicBezTo>
                  <a:cubicBezTo>
                    <a:pt x="22" y="149"/>
                    <a:pt x="22" y="149"/>
                    <a:pt x="22" y="149"/>
                  </a:cubicBezTo>
                  <a:cubicBezTo>
                    <a:pt x="23" y="130"/>
                    <a:pt x="28" y="112"/>
                    <a:pt x="37" y="96"/>
                  </a:cubicBezTo>
                  <a:close/>
                  <a:moveTo>
                    <a:pt x="160" y="21"/>
                  </a:moveTo>
                  <a:cubicBezTo>
                    <a:pt x="170" y="21"/>
                    <a:pt x="183" y="41"/>
                    <a:pt x="192" y="74"/>
                  </a:cubicBezTo>
                  <a:cubicBezTo>
                    <a:pt x="127" y="74"/>
                    <a:pt x="127" y="74"/>
                    <a:pt x="127" y="74"/>
                  </a:cubicBezTo>
                  <a:cubicBezTo>
                    <a:pt x="136" y="41"/>
                    <a:pt x="149" y="21"/>
                    <a:pt x="160" y="21"/>
                  </a:cubicBezTo>
                  <a:close/>
                  <a:moveTo>
                    <a:pt x="197" y="96"/>
                  </a:moveTo>
                  <a:cubicBezTo>
                    <a:pt x="200" y="111"/>
                    <a:pt x="202" y="129"/>
                    <a:pt x="202" y="149"/>
                  </a:cubicBezTo>
                  <a:cubicBezTo>
                    <a:pt x="117" y="149"/>
                    <a:pt x="117" y="149"/>
                    <a:pt x="117" y="149"/>
                  </a:cubicBezTo>
                  <a:cubicBezTo>
                    <a:pt x="118" y="129"/>
                    <a:pt x="120" y="111"/>
                    <a:pt x="122" y="96"/>
                  </a:cubicBezTo>
                  <a:lnTo>
                    <a:pt x="197" y="96"/>
                  </a:lnTo>
                  <a:close/>
                  <a:moveTo>
                    <a:pt x="223" y="149"/>
                  </a:moveTo>
                  <a:cubicBezTo>
                    <a:pt x="223" y="131"/>
                    <a:pt x="221" y="113"/>
                    <a:pt x="218" y="96"/>
                  </a:cubicBezTo>
                  <a:cubicBezTo>
                    <a:pt x="283" y="96"/>
                    <a:pt x="283" y="96"/>
                    <a:pt x="283" y="96"/>
                  </a:cubicBezTo>
                  <a:cubicBezTo>
                    <a:pt x="291" y="112"/>
                    <a:pt x="296" y="130"/>
                    <a:pt x="298" y="149"/>
                  </a:cubicBezTo>
                  <a:lnTo>
                    <a:pt x="223" y="149"/>
                  </a:lnTo>
                  <a:close/>
                  <a:moveTo>
                    <a:pt x="269" y="74"/>
                  </a:moveTo>
                  <a:cubicBezTo>
                    <a:pt x="214" y="74"/>
                    <a:pt x="214" y="74"/>
                    <a:pt x="214" y="74"/>
                  </a:cubicBezTo>
                  <a:cubicBezTo>
                    <a:pt x="210" y="55"/>
                    <a:pt x="203" y="39"/>
                    <a:pt x="196" y="26"/>
                  </a:cubicBezTo>
                  <a:cubicBezTo>
                    <a:pt x="225" y="34"/>
                    <a:pt x="251" y="51"/>
                    <a:pt x="269" y="74"/>
                  </a:cubicBezTo>
                  <a:close/>
                  <a:moveTo>
                    <a:pt x="124" y="26"/>
                  </a:moveTo>
                  <a:cubicBezTo>
                    <a:pt x="116" y="39"/>
                    <a:pt x="110" y="55"/>
                    <a:pt x="105" y="74"/>
                  </a:cubicBezTo>
                  <a:cubicBezTo>
                    <a:pt x="51" y="74"/>
                    <a:pt x="51" y="74"/>
                    <a:pt x="51" y="74"/>
                  </a:cubicBezTo>
                  <a:cubicBezTo>
                    <a:pt x="69" y="51"/>
                    <a:pt x="94" y="34"/>
                    <a:pt x="124" y="26"/>
                  </a:cubicBezTo>
                  <a:close/>
                  <a:moveTo>
                    <a:pt x="51" y="245"/>
                  </a:moveTo>
                  <a:cubicBezTo>
                    <a:pt x="105" y="245"/>
                    <a:pt x="105" y="245"/>
                    <a:pt x="105" y="245"/>
                  </a:cubicBezTo>
                  <a:cubicBezTo>
                    <a:pt x="110" y="264"/>
                    <a:pt x="116" y="281"/>
                    <a:pt x="124" y="293"/>
                  </a:cubicBezTo>
                  <a:cubicBezTo>
                    <a:pt x="94" y="285"/>
                    <a:pt x="69" y="268"/>
                    <a:pt x="51" y="245"/>
                  </a:cubicBezTo>
                  <a:close/>
                  <a:moveTo>
                    <a:pt x="196" y="293"/>
                  </a:moveTo>
                  <a:cubicBezTo>
                    <a:pt x="203" y="281"/>
                    <a:pt x="210" y="264"/>
                    <a:pt x="214" y="245"/>
                  </a:cubicBezTo>
                  <a:cubicBezTo>
                    <a:pt x="269" y="245"/>
                    <a:pt x="269" y="245"/>
                    <a:pt x="269" y="245"/>
                  </a:cubicBezTo>
                  <a:cubicBezTo>
                    <a:pt x="251" y="268"/>
                    <a:pt x="225" y="285"/>
                    <a:pt x="196" y="293"/>
                  </a:cubicBezTo>
                  <a:close/>
                </a:path>
              </a:pathLst>
            </a:custGeom>
            <a:solidFill>
              <a:schemeClr val="accent1"/>
            </a:solidFill>
            <a:ln>
              <a:solidFill>
                <a:schemeClr val="accent1">
                  <a:lumMod val="20000"/>
                  <a:lumOff val="80000"/>
                </a:scheme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110" name="Hexagon 58">
              <a:extLst>
                <a:ext uri="{FF2B5EF4-FFF2-40B4-BE49-F238E27FC236}">
                  <a16:creationId xmlns:a16="http://schemas.microsoft.com/office/drawing/2014/main" id="{4756334F-4805-44ED-AAC1-318B70ABA3FE}"/>
                </a:ext>
              </a:extLst>
            </p:cNvPr>
            <p:cNvSpPr/>
            <p:nvPr/>
          </p:nvSpPr>
          <p:spPr bwMode="gray">
            <a:xfrm rot="16200000">
              <a:off x="7488195" y="4415809"/>
              <a:ext cx="282885" cy="1131539"/>
            </a:xfrm>
            <a:custGeom>
              <a:avLst/>
              <a:gdLst>
                <a:gd name="connsiteX0" fmla="*/ 0 w 1682040"/>
                <a:gd name="connsiteY0" fmla="*/ 725017 h 1450034"/>
                <a:gd name="connsiteX1" fmla="*/ 362509 w 1682040"/>
                <a:gd name="connsiteY1" fmla="*/ 0 h 1450034"/>
                <a:gd name="connsiteX2" fmla="*/ 1319532 w 1682040"/>
                <a:gd name="connsiteY2" fmla="*/ 0 h 1450034"/>
                <a:gd name="connsiteX3" fmla="*/ 1682040 w 1682040"/>
                <a:gd name="connsiteY3" fmla="*/ 725017 h 1450034"/>
                <a:gd name="connsiteX4" fmla="*/ 1319532 w 1682040"/>
                <a:gd name="connsiteY4" fmla="*/ 1450034 h 1450034"/>
                <a:gd name="connsiteX5" fmla="*/ 362509 w 1682040"/>
                <a:gd name="connsiteY5" fmla="*/ 1450034 h 1450034"/>
                <a:gd name="connsiteX6" fmla="*/ 0 w 1682040"/>
                <a:gd name="connsiteY6" fmla="*/ 725017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6" fmla="*/ 1410972 w 1682040"/>
                <a:gd name="connsiteY6" fmla="*/ 91440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0" fmla="*/ 1319532 w 1319532"/>
                <a:gd name="connsiteY0" fmla="*/ 0 h 1450034"/>
                <a:gd name="connsiteX1" fmla="*/ 1319532 w 1319532"/>
                <a:gd name="connsiteY1" fmla="*/ 1450034 h 1450034"/>
                <a:gd name="connsiteX2" fmla="*/ 362509 w 1319532"/>
                <a:gd name="connsiteY2" fmla="*/ 1450034 h 1450034"/>
                <a:gd name="connsiteX3" fmla="*/ 0 w 1319532"/>
                <a:gd name="connsiteY3" fmla="*/ 725017 h 1450034"/>
                <a:gd name="connsiteX4" fmla="*/ 362509 w 1319532"/>
                <a:gd name="connsiteY4" fmla="*/ 0 h 1450034"/>
                <a:gd name="connsiteX0" fmla="*/ 1319532 w 1319532"/>
                <a:gd name="connsiteY0" fmla="*/ 0 h 1450034"/>
                <a:gd name="connsiteX1" fmla="*/ 362509 w 1319532"/>
                <a:gd name="connsiteY1" fmla="*/ 1450034 h 1450034"/>
                <a:gd name="connsiteX2" fmla="*/ 0 w 1319532"/>
                <a:gd name="connsiteY2" fmla="*/ 725017 h 1450034"/>
                <a:gd name="connsiteX3" fmla="*/ 362509 w 1319532"/>
                <a:gd name="connsiteY3" fmla="*/ 0 h 1450034"/>
                <a:gd name="connsiteX0" fmla="*/ 362509 w 362509"/>
                <a:gd name="connsiteY0" fmla="*/ 1450034 h 1450034"/>
                <a:gd name="connsiteX1" fmla="*/ 0 w 362509"/>
                <a:gd name="connsiteY1" fmla="*/ 725017 h 1450034"/>
                <a:gd name="connsiteX2" fmla="*/ 362509 w 362509"/>
                <a:gd name="connsiteY2" fmla="*/ 0 h 1450034"/>
              </a:gdLst>
              <a:ahLst/>
              <a:cxnLst>
                <a:cxn ang="0">
                  <a:pos x="connsiteX0" y="connsiteY0"/>
                </a:cxn>
                <a:cxn ang="0">
                  <a:pos x="connsiteX1" y="connsiteY1"/>
                </a:cxn>
                <a:cxn ang="0">
                  <a:pos x="connsiteX2" y="connsiteY2"/>
                </a:cxn>
              </a:cxnLst>
              <a:rect l="l" t="t" r="r" b="b"/>
              <a:pathLst>
                <a:path w="362509" h="1450034">
                  <a:moveTo>
                    <a:pt x="362509" y="1450034"/>
                  </a:moveTo>
                  <a:lnTo>
                    <a:pt x="0" y="725017"/>
                  </a:lnTo>
                  <a:lnTo>
                    <a:pt x="362509" y="0"/>
                  </a:lnTo>
                </a:path>
              </a:pathLst>
            </a:custGeom>
            <a:noFill/>
            <a:ln w="19050" algn="ctr">
              <a:solidFill>
                <a:srgbClr val="A7A8AA"/>
              </a:solidFill>
              <a:prstDash val="sysDot"/>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grpSp>
      <p:grpSp>
        <p:nvGrpSpPr>
          <p:cNvPr id="111" name="Group 110"/>
          <p:cNvGrpSpPr/>
          <p:nvPr/>
        </p:nvGrpSpPr>
        <p:grpSpPr>
          <a:xfrm>
            <a:off x="9606013" y="3857941"/>
            <a:ext cx="2359354" cy="1229939"/>
            <a:chOff x="7873358" y="978253"/>
            <a:chExt cx="1097803" cy="507361"/>
          </a:xfrm>
        </p:grpSpPr>
        <p:sp>
          <p:nvSpPr>
            <p:cNvPr id="112" name="Rectangle 111">
              <a:extLst>
                <a:ext uri="{FF2B5EF4-FFF2-40B4-BE49-F238E27FC236}">
                  <a16:creationId xmlns:a16="http://schemas.microsoft.com/office/drawing/2014/main" id="{FF36E524-1298-445B-81CC-5F5266C44617}"/>
                </a:ext>
              </a:extLst>
            </p:cNvPr>
            <p:cNvSpPr/>
            <p:nvPr/>
          </p:nvSpPr>
          <p:spPr bwMode="gray">
            <a:xfrm>
              <a:off x="7873358" y="978253"/>
              <a:ext cx="1097803" cy="494752"/>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400" b="1" i="1" u="none" strike="noStrike" kern="1200" cap="none" spc="0" normalizeH="0" baseline="0" noProof="0" dirty="0">
                <a:ln>
                  <a:noFill/>
                </a:ln>
                <a:solidFill>
                  <a:prstClr val="black"/>
                </a:solidFill>
                <a:effectLst/>
                <a:uLnTx/>
                <a:uFillTx/>
                <a:latin typeface="Calibri"/>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1" i="1" u="none" strike="noStrike" kern="1200" cap="none" spc="0" normalizeH="0" baseline="0" noProof="0" dirty="0">
                  <a:ln>
                    <a:noFill/>
                  </a:ln>
                  <a:solidFill>
                    <a:prstClr val="black"/>
                  </a:solidFill>
                  <a:effectLst/>
                  <a:uLnTx/>
                  <a:uFillTx/>
                  <a:latin typeface="Calibri"/>
                  <a:ea typeface="Verdana" panose="020B0604030504040204" pitchFamily="34" charset="0"/>
                  <a:cs typeface="+mn-cs"/>
                </a:rPr>
                <a:t>Mantener un monitoreo de todas las causales de cancelación.</a:t>
              </a:r>
            </a:p>
          </p:txBody>
        </p:sp>
        <p:sp>
          <p:nvSpPr>
            <p:cNvPr id="113" name="Rectangle 112">
              <a:extLst>
                <a:ext uri="{FF2B5EF4-FFF2-40B4-BE49-F238E27FC236}">
                  <a16:creationId xmlns:a16="http://schemas.microsoft.com/office/drawing/2014/main" id="{875A85C2-DD85-4D2D-9BAB-86FD318B6471}"/>
                </a:ext>
              </a:extLst>
            </p:cNvPr>
            <p:cNvSpPr/>
            <p:nvPr/>
          </p:nvSpPr>
          <p:spPr bwMode="gray">
            <a:xfrm>
              <a:off x="7945456" y="1459228"/>
              <a:ext cx="953607" cy="2638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125" name="Group 124">
            <a:extLst>
              <a:ext uri="{FF2B5EF4-FFF2-40B4-BE49-F238E27FC236}">
                <a16:creationId xmlns:a16="http://schemas.microsoft.com/office/drawing/2014/main" id="{2DD88B24-BC08-4C92-A549-6127D8D17112}"/>
              </a:ext>
            </a:extLst>
          </p:cNvPr>
          <p:cNvGrpSpPr/>
          <p:nvPr/>
        </p:nvGrpSpPr>
        <p:grpSpPr>
          <a:xfrm>
            <a:off x="10544368" y="133472"/>
            <a:ext cx="1097803" cy="1199742"/>
            <a:chOff x="774459" y="2132409"/>
            <a:chExt cx="1944823" cy="2491327"/>
          </a:xfrm>
        </p:grpSpPr>
        <p:grpSp>
          <p:nvGrpSpPr>
            <p:cNvPr id="126" name="Group 489">
              <a:extLst>
                <a:ext uri="{FF2B5EF4-FFF2-40B4-BE49-F238E27FC236}">
                  <a16:creationId xmlns:a16="http://schemas.microsoft.com/office/drawing/2014/main" id="{7FEAE4CC-5295-4A32-97CB-1850C8626C72}"/>
                </a:ext>
              </a:extLst>
            </p:cNvPr>
            <p:cNvGrpSpPr>
              <a:grpSpLocks noChangeAspect="1"/>
            </p:cNvGrpSpPr>
            <p:nvPr/>
          </p:nvGrpSpPr>
          <p:grpSpPr bwMode="auto">
            <a:xfrm>
              <a:off x="1514663" y="2591717"/>
              <a:ext cx="464416" cy="460074"/>
              <a:chOff x="2920" y="2264"/>
              <a:chExt cx="340" cy="340"/>
            </a:xfrm>
            <a:solidFill>
              <a:schemeClr val="accent5"/>
            </a:solidFill>
          </p:grpSpPr>
          <p:sp>
            <p:nvSpPr>
              <p:cNvPr id="140" name="Freeform 490">
                <a:extLst>
                  <a:ext uri="{FF2B5EF4-FFF2-40B4-BE49-F238E27FC236}">
                    <a16:creationId xmlns:a16="http://schemas.microsoft.com/office/drawing/2014/main" id="{10D2A29D-DBBE-4AC2-AD41-B43ACDC9D7F2}"/>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41" name="Freeform 491">
                <a:extLst>
                  <a:ext uri="{FF2B5EF4-FFF2-40B4-BE49-F238E27FC236}">
                    <a16:creationId xmlns:a16="http://schemas.microsoft.com/office/drawing/2014/main" id="{376BE59F-A9DC-4808-88D4-031E3F07C084}"/>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42" name="Freeform 492">
                <a:extLst>
                  <a:ext uri="{FF2B5EF4-FFF2-40B4-BE49-F238E27FC236}">
                    <a16:creationId xmlns:a16="http://schemas.microsoft.com/office/drawing/2014/main" id="{EE25BD51-4CAB-4EB3-8BCE-D9B0D122B217}"/>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grpSp>
        <p:grpSp>
          <p:nvGrpSpPr>
            <p:cNvPr id="127" name="Group 126">
              <a:extLst>
                <a:ext uri="{FF2B5EF4-FFF2-40B4-BE49-F238E27FC236}">
                  <a16:creationId xmlns:a16="http://schemas.microsoft.com/office/drawing/2014/main" id="{3753DBF7-F4C2-43F5-BA8A-58D67E5D550F}"/>
                </a:ext>
              </a:extLst>
            </p:cNvPr>
            <p:cNvGrpSpPr/>
            <p:nvPr/>
          </p:nvGrpSpPr>
          <p:grpSpPr>
            <a:xfrm>
              <a:off x="774459" y="2132409"/>
              <a:ext cx="1944823" cy="358453"/>
              <a:chOff x="413228" y="1371600"/>
              <a:chExt cx="1947702" cy="476173"/>
            </a:xfrm>
          </p:grpSpPr>
          <p:sp>
            <p:nvSpPr>
              <p:cNvPr id="137" name="Right Triangle 49">
                <a:extLst>
                  <a:ext uri="{FF2B5EF4-FFF2-40B4-BE49-F238E27FC236}">
                    <a16:creationId xmlns:a16="http://schemas.microsoft.com/office/drawing/2014/main" id="{8BB8FC53-1E96-4DC4-8898-D056A8B65951}"/>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8" name="Right Triangle 49">
                <a:extLst>
                  <a:ext uri="{FF2B5EF4-FFF2-40B4-BE49-F238E27FC236}">
                    <a16:creationId xmlns:a16="http://schemas.microsoft.com/office/drawing/2014/main" id="{75CDBE30-AF30-449F-8811-E4507790FEAA}"/>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9" name="Round Same Side Corner Rectangle 43">
                <a:extLst>
                  <a:ext uri="{FF2B5EF4-FFF2-40B4-BE49-F238E27FC236}">
                    <a16:creationId xmlns:a16="http://schemas.microsoft.com/office/drawing/2014/main" id="{DCF124CE-2D28-4844-B557-98BA4BA642C7}"/>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5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Calibri" panose="020F0502020204030204" pitchFamily="34" charset="0"/>
                  </a:rPr>
                  <a:t>Fundamento</a:t>
                </a:r>
              </a:p>
            </p:txBody>
          </p:sp>
        </p:grpSp>
        <p:grpSp>
          <p:nvGrpSpPr>
            <p:cNvPr id="128" name="Group 127">
              <a:extLst>
                <a:ext uri="{FF2B5EF4-FFF2-40B4-BE49-F238E27FC236}">
                  <a16:creationId xmlns:a16="http://schemas.microsoft.com/office/drawing/2014/main" id="{B35D1DD5-B226-475C-82C3-FEB3342B6C25}"/>
                </a:ext>
              </a:extLst>
            </p:cNvPr>
            <p:cNvGrpSpPr/>
            <p:nvPr/>
          </p:nvGrpSpPr>
          <p:grpSpPr>
            <a:xfrm>
              <a:off x="774459" y="3570175"/>
              <a:ext cx="1944823" cy="1053561"/>
              <a:chOff x="582909" y="4047068"/>
              <a:chExt cx="2642778" cy="1686277"/>
            </a:xfrm>
          </p:grpSpPr>
          <p:sp>
            <p:nvSpPr>
              <p:cNvPr id="135" name="Rectangle 134">
                <a:extLst>
                  <a:ext uri="{FF2B5EF4-FFF2-40B4-BE49-F238E27FC236}">
                    <a16:creationId xmlns:a16="http://schemas.microsoft.com/office/drawing/2014/main" id="{AD4A8DC2-4D05-489F-B03E-02F2B7FEFB2B}"/>
                  </a:ext>
                </a:extLst>
              </p:cNvPr>
              <p:cNvSpPr/>
              <p:nvPr/>
            </p:nvSpPr>
            <p:spPr bwMode="gray">
              <a:xfrm>
                <a:off x="582909" y="4047068"/>
                <a:ext cx="2642778" cy="1644370"/>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Regla 1.3.3</a:t>
                </a: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 de las RGCE 2022</a:t>
                </a:r>
                <a:endParaRPr kumimoji="0" lang="en-US"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136" name="Rectangle 135">
                <a:extLst>
                  <a:ext uri="{FF2B5EF4-FFF2-40B4-BE49-F238E27FC236}">
                    <a16:creationId xmlns:a16="http://schemas.microsoft.com/office/drawing/2014/main" id="{8B837016-95A8-4C14-80C6-D57377909B57}"/>
                  </a:ext>
                </a:extLst>
              </p:cNvPr>
              <p:cNvSpPr/>
              <p:nvPr/>
            </p:nvSpPr>
            <p:spPr bwMode="gray">
              <a:xfrm>
                <a:off x="756473" y="5645648"/>
                <a:ext cx="2295650" cy="87697"/>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129" name="Group 128">
              <a:extLst>
                <a:ext uri="{FF2B5EF4-FFF2-40B4-BE49-F238E27FC236}">
                  <a16:creationId xmlns:a16="http://schemas.microsoft.com/office/drawing/2014/main" id="{3D140ACB-DC5D-4089-9C44-3766A7DBE493}"/>
                </a:ext>
              </a:extLst>
            </p:cNvPr>
            <p:cNvGrpSpPr/>
            <p:nvPr/>
          </p:nvGrpSpPr>
          <p:grpSpPr>
            <a:xfrm>
              <a:off x="1427950" y="2490862"/>
              <a:ext cx="637841" cy="1054731"/>
              <a:chOff x="757805" y="1635343"/>
              <a:chExt cx="1185062" cy="2012973"/>
            </a:xfrm>
          </p:grpSpPr>
          <p:sp>
            <p:nvSpPr>
              <p:cNvPr id="130" name="Freeform 36">
                <a:extLst>
                  <a:ext uri="{FF2B5EF4-FFF2-40B4-BE49-F238E27FC236}">
                    <a16:creationId xmlns:a16="http://schemas.microsoft.com/office/drawing/2014/main" id="{4CAD5BE1-6AB0-4BB1-BC23-E5C98F4E6D12}"/>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31" name="Round Same Side Corner Rectangle 37">
                <a:extLst>
                  <a:ext uri="{FF2B5EF4-FFF2-40B4-BE49-F238E27FC236}">
                    <a16:creationId xmlns:a16="http://schemas.microsoft.com/office/drawing/2014/main" id="{9F9A7BD1-18F0-4048-AD36-4BD80DC60A9E}"/>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2" name="Round Same Side Corner Rectangle 38">
                <a:extLst>
                  <a:ext uri="{FF2B5EF4-FFF2-40B4-BE49-F238E27FC236}">
                    <a16:creationId xmlns:a16="http://schemas.microsoft.com/office/drawing/2014/main" id="{02534B80-84B8-4449-B6A6-357751F4EF4F}"/>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3" name="Round Same Side Corner Rectangle 39">
                <a:extLst>
                  <a:ext uri="{FF2B5EF4-FFF2-40B4-BE49-F238E27FC236}">
                    <a16:creationId xmlns:a16="http://schemas.microsoft.com/office/drawing/2014/main" id="{76125077-5683-4E91-8D10-C79BDEAE10E7}"/>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4" name="Oval 133">
                <a:extLst>
                  <a:ext uri="{FF2B5EF4-FFF2-40B4-BE49-F238E27FC236}">
                    <a16:creationId xmlns:a16="http://schemas.microsoft.com/office/drawing/2014/main" id="{09F67A53-7FC1-4DDF-A972-BE42CEB8C0D6}"/>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cxnSp>
        <p:nvCxnSpPr>
          <p:cNvPr id="3" name="Straight Connector 2">
            <a:extLst>
              <a:ext uri="{FF2B5EF4-FFF2-40B4-BE49-F238E27FC236}">
                <a16:creationId xmlns:a16="http://schemas.microsoft.com/office/drawing/2014/main" id="{6590332C-C279-43B0-943B-B070B0E40DF6}"/>
              </a:ext>
            </a:extLst>
          </p:cNvPr>
          <p:cNvCxnSpPr>
            <a:cxnSpLocks/>
            <a:stCxn id="69" idx="2"/>
          </p:cNvCxnSpPr>
          <p:nvPr/>
        </p:nvCxnSpPr>
        <p:spPr>
          <a:xfrm flipH="1">
            <a:off x="3624323" y="4724587"/>
            <a:ext cx="845201" cy="77178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5C9BFD2-5446-4BDF-B2D4-C4CA76A0FA7D}"/>
              </a:ext>
            </a:extLst>
          </p:cNvPr>
          <p:cNvCxnSpPr/>
          <p:nvPr/>
        </p:nvCxnSpPr>
        <p:spPr>
          <a:xfrm>
            <a:off x="3643033" y="5490333"/>
            <a:ext cx="233278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143" name="Rectangle 142">
            <a:extLst>
              <a:ext uri="{FF2B5EF4-FFF2-40B4-BE49-F238E27FC236}">
                <a16:creationId xmlns:a16="http://schemas.microsoft.com/office/drawing/2014/main" id="{CA851B59-B070-4479-94A3-607E8496A6FD}"/>
              </a:ext>
            </a:extLst>
          </p:cNvPr>
          <p:cNvSpPr/>
          <p:nvPr/>
        </p:nvSpPr>
        <p:spPr>
          <a:xfrm>
            <a:off x="535104" y="6329886"/>
            <a:ext cx="27007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630178063"/>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10544370" y="133472"/>
            <a:ext cx="1097803" cy="1199742"/>
            <a:chOff x="774459" y="2132409"/>
            <a:chExt cx="1944823" cy="2491327"/>
          </a:xfrm>
        </p:grpSpPr>
        <p:grpSp>
          <p:nvGrpSpPr>
            <p:cNvPr id="118" name="Group 489">
              <a:extLst>
                <a:ext uri="{FF2B5EF4-FFF2-40B4-BE49-F238E27FC236}">
                  <a16:creationId xmlns:a16="http://schemas.microsoft.com/office/drawing/2014/main" id="{D3121BA0-0F11-4198-88D1-A6370549F208}"/>
                </a:ext>
              </a:extLst>
            </p:cNvPr>
            <p:cNvGrpSpPr>
              <a:grpSpLocks noChangeAspect="1"/>
            </p:cNvGrpSpPr>
            <p:nvPr/>
          </p:nvGrpSpPr>
          <p:grpSpPr bwMode="auto">
            <a:xfrm>
              <a:off x="1514663" y="2591717"/>
              <a:ext cx="464416" cy="460074"/>
              <a:chOff x="2920" y="2264"/>
              <a:chExt cx="340" cy="340"/>
            </a:xfrm>
            <a:solidFill>
              <a:schemeClr val="accent5"/>
            </a:solidFill>
          </p:grpSpPr>
          <p:sp>
            <p:nvSpPr>
              <p:cNvPr id="132" name="Freeform 490">
                <a:extLst>
                  <a:ext uri="{FF2B5EF4-FFF2-40B4-BE49-F238E27FC236}">
                    <a16:creationId xmlns:a16="http://schemas.microsoft.com/office/drawing/2014/main" id="{BCD3175F-EFA7-4CCD-B2B4-292A9995CEBA}"/>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33" name="Freeform 491">
                <a:extLst>
                  <a:ext uri="{FF2B5EF4-FFF2-40B4-BE49-F238E27FC236}">
                    <a16:creationId xmlns:a16="http://schemas.microsoft.com/office/drawing/2014/main" id="{6ECCB2DF-9D22-4747-B6A3-A4D303E1E941}"/>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34" name="Freeform 492">
                <a:extLst>
                  <a:ext uri="{FF2B5EF4-FFF2-40B4-BE49-F238E27FC236}">
                    <a16:creationId xmlns:a16="http://schemas.microsoft.com/office/drawing/2014/main" id="{2F58D71E-0903-4B02-AAE8-E67ED6247C65}"/>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grpSp>
        <p:grpSp>
          <p:nvGrpSpPr>
            <p:cNvPr id="119" name="Group 118">
              <a:extLst>
                <a:ext uri="{FF2B5EF4-FFF2-40B4-BE49-F238E27FC236}">
                  <a16:creationId xmlns:a16="http://schemas.microsoft.com/office/drawing/2014/main" id="{648D6542-F5A6-4271-A321-4012662AA23B}"/>
                </a:ext>
              </a:extLst>
            </p:cNvPr>
            <p:cNvGrpSpPr/>
            <p:nvPr/>
          </p:nvGrpSpPr>
          <p:grpSpPr>
            <a:xfrm>
              <a:off x="774459" y="2132409"/>
              <a:ext cx="1944823" cy="358453"/>
              <a:chOff x="413228" y="1371600"/>
              <a:chExt cx="1947702" cy="476173"/>
            </a:xfrm>
          </p:grpSpPr>
          <p:sp>
            <p:nvSpPr>
              <p:cNvPr id="129" name="Right Triangle 49">
                <a:extLst>
                  <a:ext uri="{FF2B5EF4-FFF2-40B4-BE49-F238E27FC236}">
                    <a16:creationId xmlns:a16="http://schemas.microsoft.com/office/drawing/2014/main" id="{29868CD8-0A6F-49B7-84C9-1CC24AF99002}"/>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0" name="Right Triangle 49">
                <a:extLst>
                  <a:ext uri="{FF2B5EF4-FFF2-40B4-BE49-F238E27FC236}">
                    <a16:creationId xmlns:a16="http://schemas.microsoft.com/office/drawing/2014/main" id="{AD495C6B-75E6-4804-92F2-9B7BF9C4E44B}"/>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1" name="Round Same Side Corner Rectangle 43">
                <a:extLst>
                  <a:ext uri="{FF2B5EF4-FFF2-40B4-BE49-F238E27FC236}">
                    <a16:creationId xmlns:a16="http://schemas.microsoft.com/office/drawing/2014/main" id="{061E7905-79A6-499A-8D5D-704DFF1259AB}"/>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5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Calibri" panose="020F0502020204030204" pitchFamily="34" charset="0"/>
                  </a:rPr>
                  <a:t>Fundamento</a:t>
                </a:r>
              </a:p>
            </p:txBody>
          </p:sp>
        </p:grpSp>
        <p:grpSp>
          <p:nvGrpSpPr>
            <p:cNvPr id="120" name="Group 119">
              <a:extLst>
                <a:ext uri="{FF2B5EF4-FFF2-40B4-BE49-F238E27FC236}">
                  <a16:creationId xmlns:a16="http://schemas.microsoft.com/office/drawing/2014/main" id="{DFD3E7B2-3428-4824-A54D-B24C483AB07C}"/>
                </a:ext>
              </a:extLst>
            </p:cNvPr>
            <p:cNvGrpSpPr/>
            <p:nvPr/>
          </p:nvGrpSpPr>
          <p:grpSpPr>
            <a:xfrm>
              <a:off x="774459" y="3570175"/>
              <a:ext cx="1944823" cy="1053561"/>
              <a:chOff x="582909" y="4047068"/>
              <a:chExt cx="2642778" cy="1686277"/>
            </a:xfrm>
          </p:grpSpPr>
          <p:sp>
            <p:nvSpPr>
              <p:cNvPr id="127" name="Rectangle 126">
                <a:extLst>
                  <a:ext uri="{FF2B5EF4-FFF2-40B4-BE49-F238E27FC236}">
                    <a16:creationId xmlns:a16="http://schemas.microsoft.com/office/drawing/2014/main" id="{FF36E524-1298-445B-81CC-5F5266C44617}"/>
                  </a:ext>
                </a:extLst>
              </p:cNvPr>
              <p:cNvSpPr/>
              <p:nvPr/>
            </p:nvSpPr>
            <p:spPr bwMode="gray">
              <a:xfrm>
                <a:off x="582909" y="4047068"/>
                <a:ext cx="2642778" cy="1644369"/>
              </a:xfrm>
              <a:prstGeom prst="rect">
                <a:avLst/>
              </a:prstGeom>
              <a:solidFill>
                <a:schemeClr val="bg1">
                  <a:lumMod val="95000"/>
                </a:schemeClr>
              </a:solidFill>
              <a:ln w="19050" algn="ctr">
                <a:noFill/>
                <a:miter lim="800000"/>
                <a:headEnd/>
                <a:tailEnd/>
              </a:ln>
            </p:spPr>
            <p:txBody>
              <a:bodyPr wrap="square" lIns="30375" tIns="30375" rIns="20250" bIns="20250" numCol="1"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n-US" sz="7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n-US" sz="7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TLCAN / T-MEC</a:t>
                </a:r>
              </a:p>
            </p:txBody>
          </p:sp>
          <p:sp>
            <p:nvSpPr>
              <p:cNvPr id="128" name="Rectangle 127">
                <a:extLst>
                  <a:ext uri="{FF2B5EF4-FFF2-40B4-BE49-F238E27FC236}">
                    <a16:creationId xmlns:a16="http://schemas.microsoft.com/office/drawing/2014/main" id="{875A85C2-DD85-4D2D-9BAB-86FD318B6471}"/>
                  </a:ext>
                </a:extLst>
              </p:cNvPr>
              <p:cNvSpPr/>
              <p:nvPr/>
            </p:nvSpPr>
            <p:spPr bwMode="gray">
              <a:xfrm>
                <a:off x="756473" y="5645648"/>
                <a:ext cx="2295650" cy="87697"/>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121" name="Group 120">
              <a:extLst>
                <a:ext uri="{FF2B5EF4-FFF2-40B4-BE49-F238E27FC236}">
                  <a16:creationId xmlns:a16="http://schemas.microsoft.com/office/drawing/2014/main" id="{D1192240-DB18-4602-BC96-F713F51F5EA2}"/>
                </a:ext>
              </a:extLst>
            </p:cNvPr>
            <p:cNvGrpSpPr/>
            <p:nvPr/>
          </p:nvGrpSpPr>
          <p:grpSpPr>
            <a:xfrm>
              <a:off x="1427950" y="2490862"/>
              <a:ext cx="637841" cy="1054731"/>
              <a:chOff x="757805" y="1635343"/>
              <a:chExt cx="1185062" cy="2012973"/>
            </a:xfrm>
          </p:grpSpPr>
          <p:sp>
            <p:nvSpPr>
              <p:cNvPr id="122" name="Freeform 36">
                <a:extLst>
                  <a:ext uri="{FF2B5EF4-FFF2-40B4-BE49-F238E27FC236}">
                    <a16:creationId xmlns:a16="http://schemas.microsoft.com/office/drawing/2014/main" id="{68DB2047-3620-45A5-8E31-F5A368E64683}"/>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23" name="Round Same Side Corner Rectangle 37">
                <a:extLst>
                  <a:ext uri="{FF2B5EF4-FFF2-40B4-BE49-F238E27FC236}">
                    <a16:creationId xmlns:a16="http://schemas.microsoft.com/office/drawing/2014/main" id="{226606D2-0E15-4F08-959B-39AC659D24D8}"/>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24" name="Round Same Side Corner Rectangle 38">
                <a:extLst>
                  <a:ext uri="{FF2B5EF4-FFF2-40B4-BE49-F238E27FC236}">
                    <a16:creationId xmlns:a16="http://schemas.microsoft.com/office/drawing/2014/main" id="{1A9107EB-116E-43C6-8BF0-1B951A4E8FBE}"/>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25" name="Round Same Side Corner Rectangle 39">
                <a:extLst>
                  <a:ext uri="{FF2B5EF4-FFF2-40B4-BE49-F238E27FC236}">
                    <a16:creationId xmlns:a16="http://schemas.microsoft.com/office/drawing/2014/main" id="{E5978045-D442-4BBC-85F5-15BAD92B52C6}"/>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26" name="Oval 125">
                <a:extLst>
                  <a:ext uri="{FF2B5EF4-FFF2-40B4-BE49-F238E27FC236}">
                    <a16:creationId xmlns:a16="http://schemas.microsoft.com/office/drawing/2014/main" id="{AAA32C12-EC01-4C5A-A527-B7D8D8AE00DB}"/>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sp>
        <p:nvSpPr>
          <p:cNvPr id="39" name="Rounded Rectangle 56">
            <a:extLst>
              <a:ext uri="{FF2B5EF4-FFF2-40B4-BE49-F238E27FC236}">
                <a16:creationId xmlns:a16="http://schemas.microsoft.com/office/drawing/2014/main" id="{02668AA5-3D4C-F34D-ABD3-EFF3057F174B}"/>
              </a:ext>
            </a:extLst>
          </p:cNvPr>
          <p:cNvSpPr/>
          <p:nvPr/>
        </p:nvSpPr>
        <p:spPr bwMode="gray">
          <a:xfrm>
            <a:off x="8540332" y="4083166"/>
            <a:ext cx="1585841" cy="782497"/>
          </a:xfrm>
          <a:prstGeom prst="roundRect">
            <a:avLst/>
          </a:prstGeom>
          <a:solidFill>
            <a:schemeClr val="bg1"/>
          </a:solidFill>
          <a:ln w="28575" algn="ctr">
            <a:solidFill>
              <a:srgbClr val="005587"/>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Es un procedimiento poco común, derivado de la iniciativa de austeridad y la pandemia</a:t>
            </a:r>
          </a:p>
        </p:txBody>
      </p:sp>
      <p:sp>
        <p:nvSpPr>
          <p:cNvPr id="40" name="Rounded Rectangle 56">
            <a:extLst>
              <a:ext uri="{FF2B5EF4-FFF2-40B4-BE49-F238E27FC236}">
                <a16:creationId xmlns:a16="http://schemas.microsoft.com/office/drawing/2014/main" id="{0682AFEC-BDFB-4249-8D84-661F67B8D4AE}"/>
              </a:ext>
            </a:extLst>
          </p:cNvPr>
          <p:cNvSpPr/>
          <p:nvPr/>
        </p:nvSpPr>
        <p:spPr bwMode="gray">
          <a:xfrm>
            <a:off x="1844999" y="4083166"/>
            <a:ext cx="1804641" cy="2068201"/>
          </a:xfrm>
          <a:prstGeom prst="roundRect">
            <a:avLst/>
          </a:prstGeom>
          <a:solidFill>
            <a:schemeClr val="bg1"/>
          </a:solidFill>
          <a:ln w="28575" algn="ctr">
            <a:solidFill>
              <a:srgbClr val="92D050"/>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¿Cuál es el reto?</a:t>
            </a:r>
          </a:p>
          <a:p>
            <a:pPr marL="0" marR="0" lvl="0" indent="0" algn="ctr" defTabSz="401852" rtl="0" eaLnBrk="1" fontAlgn="auto" latinLnBrk="0" hangingPunct="1">
              <a:lnSpc>
                <a:spcPts val="975"/>
              </a:lnSpc>
              <a:spcBef>
                <a:spcPts val="0"/>
              </a:spcBef>
              <a:spcAft>
                <a:spcPts val="0"/>
              </a:spcAft>
              <a:buClrTx/>
              <a:buSzTx/>
              <a:buFontTx/>
              <a:buNone/>
              <a:tabLst/>
              <a:defRPr/>
            </a:pPr>
            <a:endPar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a:p>
            <a:pPr marL="171450" marR="0" lvl="0" indent="-171450" algn="l" defTabSz="401852" rtl="0" eaLnBrk="1" fontAlgn="auto" latinLnBrk="0" hangingPunct="1">
              <a:lnSpc>
                <a:spcPts val="975"/>
              </a:lnSpc>
              <a:spcBef>
                <a:spcPts val="0"/>
              </a:spcBef>
              <a:spcAft>
                <a:spcPts val="0"/>
              </a:spcAft>
              <a:buClrTx/>
              <a:buSzTx/>
              <a:buFont typeface="Arial" panose="020B0604020202020204" pitchFamily="34" charset="0"/>
              <a:buChar char="•"/>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Demostrar trazabilidad</a:t>
            </a:r>
          </a:p>
          <a:p>
            <a:pPr marL="171450" marR="0" lvl="0" indent="-171450" algn="l" defTabSz="401852" rtl="0" eaLnBrk="1" fontAlgn="auto" latinLnBrk="0" hangingPunct="1">
              <a:lnSpc>
                <a:spcPts val="975"/>
              </a:lnSpc>
              <a:spcBef>
                <a:spcPts val="0"/>
              </a:spcBef>
              <a:spcAft>
                <a:spcPts val="0"/>
              </a:spcAft>
              <a:buClrTx/>
              <a:buSzTx/>
              <a:buFont typeface="Arial" panose="020B0604020202020204" pitchFamily="34" charset="0"/>
              <a:buChar char="•"/>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Mantenimiento perfecto de los registros y documentos</a:t>
            </a:r>
          </a:p>
          <a:p>
            <a:pPr marL="171450" marR="0" lvl="0" indent="-171450" algn="l" defTabSz="401852" rtl="0" eaLnBrk="1" fontAlgn="auto" latinLnBrk="0" hangingPunct="1">
              <a:lnSpc>
                <a:spcPts val="975"/>
              </a:lnSpc>
              <a:spcBef>
                <a:spcPts val="0"/>
              </a:spcBef>
              <a:spcAft>
                <a:spcPts val="0"/>
              </a:spcAft>
              <a:buClrTx/>
              <a:buSzTx/>
              <a:buFont typeface="Arial" panose="020B0604020202020204" pitchFamily="34" charset="0"/>
              <a:buChar char="•"/>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Contar con información consistente</a:t>
            </a:r>
          </a:p>
          <a:p>
            <a:pPr marL="171450" marR="0" lvl="0" indent="-171450" algn="l" defTabSz="401852" rtl="0" eaLnBrk="1" fontAlgn="auto" latinLnBrk="0" hangingPunct="1">
              <a:lnSpc>
                <a:spcPts val="975"/>
              </a:lnSpc>
              <a:spcBef>
                <a:spcPts val="0"/>
              </a:spcBef>
              <a:spcAft>
                <a:spcPts val="0"/>
              </a:spcAft>
              <a:buClrTx/>
              <a:buSzTx/>
              <a:buFont typeface="Arial" panose="020B0604020202020204" pitchFamily="34" charset="0"/>
              <a:buChar char="•"/>
              <a:tabLst/>
              <a:defRPr/>
            </a:pPr>
            <a:endPar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a:p>
            <a:pPr marL="0" marR="0" lvl="0" indent="0" algn="ctr" defTabSz="401852" rtl="0" eaLnBrk="1" fontAlgn="auto" latinLnBrk="0" hangingPunct="1">
              <a:lnSpc>
                <a:spcPts val="975"/>
              </a:lnSpc>
              <a:spcBef>
                <a:spcPts val="0"/>
              </a:spcBef>
              <a:spcAft>
                <a:spcPts val="0"/>
              </a:spcAft>
              <a:buClrTx/>
              <a:buSzTx/>
              <a:buFontTx/>
              <a:buNone/>
              <a:tabLst/>
              <a:defRPr/>
            </a:pPr>
            <a:endPar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41" name="Rounded Rectangle 56">
            <a:extLst>
              <a:ext uri="{FF2B5EF4-FFF2-40B4-BE49-F238E27FC236}">
                <a16:creationId xmlns:a16="http://schemas.microsoft.com/office/drawing/2014/main" id="{8F38352D-15E3-ED40-A26E-2C73B249C73E}"/>
              </a:ext>
            </a:extLst>
          </p:cNvPr>
          <p:cNvSpPr/>
          <p:nvPr/>
        </p:nvSpPr>
        <p:spPr bwMode="gray">
          <a:xfrm>
            <a:off x="1844999" y="1836409"/>
            <a:ext cx="1804641" cy="570007"/>
          </a:xfrm>
          <a:prstGeom prst="roundRect">
            <a:avLst/>
          </a:prstGeom>
          <a:solidFill>
            <a:schemeClr val="bg1"/>
          </a:solidFill>
          <a:ln w="28575" algn="ctr">
            <a:solidFill>
              <a:srgbClr val="92D050"/>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Se inicia a través de un cuestionario y se solicita información</a:t>
            </a:r>
          </a:p>
        </p:txBody>
      </p:sp>
      <p:sp>
        <p:nvSpPr>
          <p:cNvPr id="42" name="Rounded Rectangle 56">
            <a:extLst>
              <a:ext uri="{FF2B5EF4-FFF2-40B4-BE49-F238E27FC236}">
                <a16:creationId xmlns:a16="http://schemas.microsoft.com/office/drawing/2014/main" id="{1748DDF0-1FB2-B240-9C5B-049DB29478E7}"/>
              </a:ext>
            </a:extLst>
          </p:cNvPr>
          <p:cNvSpPr/>
          <p:nvPr/>
        </p:nvSpPr>
        <p:spPr bwMode="gray">
          <a:xfrm>
            <a:off x="1844999" y="2959788"/>
            <a:ext cx="1815172" cy="570007"/>
          </a:xfrm>
          <a:prstGeom prst="roundRect">
            <a:avLst/>
          </a:prstGeom>
          <a:solidFill>
            <a:schemeClr val="bg1"/>
          </a:solidFill>
          <a:ln w="28575" algn="ctr">
            <a:solidFill>
              <a:srgbClr val="92D050"/>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Se solicita cumplimiento de origen, así como, la comprobación del proceso productivo</a:t>
            </a:r>
          </a:p>
        </p:txBody>
      </p:sp>
      <p:sp>
        <p:nvSpPr>
          <p:cNvPr id="43" name="Rounded Rectangle 56">
            <a:extLst>
              <a:ext uri="{FF2B5EF4-FFF2-40B4-BE49-F238E27FC236}">
                <a16:creationId xmlns:a16="http://schemas.microsoft.com/office/drawing/2014/main" id="{3FF0B753-0612-5446-880A-61AABE1FEE6D}"/>
              </a:ext>
            </a:extLst>
          </p:cNvPr>
          <p:cNvSpPr/>
          <p:nvPr/>
        </p:nvSpPr>
        <p:spPr bwMode="gray">
          <a:xfrm>
            <a:off x="8540332" y="1836409"/>
            <a:ext cx="1649713" cy="570007"/>
          </a:xfrm>
          <a:prstGeom prst="roundRect">
            <a:avLst/>
          </a:prstGeom>
          <a:solidFill>
            <a:schemeClr val="bg1"/>
          </a:solidFill>
          <a:ln w="28575" algn="ctr">
            <a:solidFill>
              <a:srgbClr val="005587"/>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Se inicia a través de una inspección en el país de origen</a:t>
            </a:r>
          </a:p>
        </p:txBody>
      </p:sp>
      <p:sp>
        <p:nvSpPr>
          <p:cNvPr id="44" name="Rounded Rectangle 56">
            <a:extLst>
              <a:ext uri="{FF2B5EF4-FFF2-40B4-BE49-F238E27FC236}">
                <a16:creationId xmlns:a16="http://schemas.microsoft.com/office/drawing/2014/main" id="{711C021B-475F-3F49-9F20-0B6F4DE717AF}"/>
              </a:ext>
            </a:extLst>
          </p:cNvPr>
          <p:cNvSpPr/>
          <p:nvPr/>
        </p:nvSpPr>
        <p:spPr bwMode="gray">
          <a:xfrm>
            <a:off x="8538364" y="2959788"/>
            <a:ext cx="1611198" cy="570007"/>
          </a:xfrm>
          <a:prstGeom prst="roundRect">
            <a:avLst/>
          </a:prstGeom>
          <a:solidFill>
            <a:schemeClr val="bg1"/>
          </a:solidFill>
          <a:ln w="28575" algn="ctr">
            <a:solidFill>
              <a:srgbClr val="005587"/>
            </a:solidFill>
            <a:miter lim="800000"/>
            <a:headEnd/>
            <a:tailEnd/>
          </a:ln>
        </p:spPr>
        <p:txBody>
          <a:bodyPr wrap="square" lIns="25718" tIns="45364" rIns="25718"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Se verifica en la planta productiva, el proceso de producción</a:t>
            </a:r>
          </a:p>
        </p:txBody>
      </p:sp>
      <p:grpSp>
        <p:nvGrpSpPr>
          <p:cNvPr id="45" name="Group 4">
            <a:extLst>
              <a:ext uri="{FF2B5EF4-FFF2-40B4-BE49-F238E27FC236}">
                <a16:creationId xmlns:a16="http://schemas.microsoft.com/office/drawing/2014/main" id="{99C2D958-ECAF-3B40-9EC4-74629E4522F2}"/>
              </a:ext>
            </a:extLst>
          </p:cNvPr>
          <p:cNvGrpSpPr>
            <a:grpSpLocks noChangeAspect="1"/>
          </p:cNvGrpSpPr>
          <p:nvPr/>
        </p:nvGrpSpPr>
        <p:grpSpPr bwMode="auto">
          <a:xfrm>
            <a:off x="6171084" y="1704328"/>
            <a:ext cx="1197541" cy="2924784"/>
            <a:chOff x="3899" y="1111"/>
            <a:chExt cx="1049" cy="2562"/>
          </a:xfrm>
        </p:grpSpPr>
        <p:sp>
          <p:nvSpPr>
            <p:cNvPr id="46" name="Freeform 5">
              <a:extLst>
                <a:ext uri="{FF2B5EF4-FFF2-40B4-BE49-F238E27FC236}">
                  <a16:creationId xmlns:a16="http://schemas.microsoft.com/office/drawing/2014/main" id="{DBAD9DEF-A178-5942-ABA2-B880984CAB02}"/>
                </a:ext>
              </a:extLst>
            </p:cNvPr>
            <p:cNvSpPr>
              <a:spLocks/>
            </p:cNvSpPr>
            <p:nvPr/>
          </p:nvSpPr>
          <p:spPr bwMode="auto">
            <a:xfrm>
              <a:off x="3955" y="1111"/>
              <a:ext cx="556" cy="1346"/>
            </a:xfrm>
            <a:custGeom>
              <a:avLst/>
              <a:gdLst>
                <a:gd name="T0" fmla="*/ 303 w 556"/>
                <a:gd name="T1" fmla="*/ 503 h 1346"/>
                <a:gd name="T2" fmla="*/ 303 w 556"/>
                <a:gd name="T3" fmla="*/ 340 h 1346"/>
                <a:gd name="T4" fmla="*/ 197 w 556"/>
                <a:gd name="T5" fmla="*/ 231 h 1346"/>
                <a:gd name="T6" fmla="*/ 71 w 556"/>
                <a:gd name="T7" fmla="*/ 231 h 1346"/>
                <a:gd name="T8" fmla="*/ 0 w 556"/>
                <a:gd name="T9" fmla="*/ 156 h 1346"/>
                <a:gd name="T10" fmla="*/ 0 w 556"/>
                <a:gd name="T11" fmla="*/ 75 h 1346"/>
                <a:gd name="T12" fmla="*/ 71 w 556"/>
                <a:gd name="T13" fmla="*/ 0 h 1346"/>
                <a:gd name="T14" fmla="*/ 254 w 556"/>
                <a:gd name="T15" fmla="*/ 0 h 1346"/>
                <a:gd name="T16" fmla="*/ 451 w 556"/>
                <a:gd name="T17" fmla="*/ 204 h 1346"/>
                <a:gd name="T18" fmla="*/ 451 w 556"/>
                <a:gd name="T19" fmla="*/ 523 h 1346"/>
                <a:gd name="T20" fmla="*/ 359 w 556"/>
                <a:gd name="T21" fmla="*/ 618 h 1346"/>
                <a:gd name="T22" fmla="*/ 556 w 556"/>
                <a:gd name="T23" fmla="*/ 822 h 1346"/>
                <a:gd name="T24" fmla="*/ 423 w 556"/>
                <a:gd name="T25" fmla="*/ 958 h 1346"/>
                <a:gd name="T26" fmla="*/ 423 w 556"/>
                <a:gd name="T27" fmla="*/ 1250 h 1346"/>
                <a:gd name="T28" fmla="*/ 331 w 556"/>
                <a:gd name="T29" fmla="*/ 1346 h 1346"/>
                <a:gd name="T30" fmla="*/ 169 w 556"/>
                <a:gd name="T31" fmla="*/ 1346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6" h="1346">
                  <a:moveTo>
                    <a:pt x="303" y="503"/>
                  </a:moveTo>
                  <a:lnTo>
                    <a:pt x="303" y="340"/>
                  </a:lnTo>
                  <a:lnTo>
                    <a:pt x="197" y="231"/>
                  </a:lnTo>
                  <a:lnTo>
                    <a:pt x="71" y="231"/>
                  </a:lnTo>
                  <a:lnTo>
                    <a:pt x="0" y="156"/>
                  </a:lnTo>
                  <a:lnTo>
                    <a:pt x="0" y="75"/>
                  </a:lnTo>
                  <a:lnTo>
                    <a:pt x="71" y="0"/>
                  </a:lnTo>
                  <a:lnTo>
                    <a:pt x="254" y="0"/>
                  </a:lnTo>
                  <a:lnTo>
                    <a:pt x="451" y="204"/>
                  </a:lnTo>
                  <a:lnTo>
                    <a:pt x="451" y="523"/>
                  </a:lnTo>
                  <a:lnTo>
                    <a:pt x="359" y="618"/>
                  </a:lnTo>
                  <a:lnTo>
                    <a:pt x="556" y="822"/>
                  </a:lnTo>
                  <a:lnTo>
                    <a:pt x="423" y="958"/>
                  </a:lnTo>
                  <a:lnTo>
                    <a:pt x="423" y="1250"/>
                  </a:lnTo>
                  <a:lnTo>
                    <a:pt x="331" y="1346"/>
                  </a:lnTo>
                  <a:lnTo>
                    <a:pt x="169" y="1346"/>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47" name="Line 6">
              <a:extLst>
                <a:ext uri="{FF2B5EF4-FFF2-40B4-BE49-F238E27FC236}">
                  <a16:creationId xmlns:a16="http://schemas.microsoft.com/office/drawing/2014/main" id="{F31683BA-3BC6-A64B-9B03-FF8100C6C3A5}"/>
                </a:ext>
              </a:extLst>
            </p:cNvPr>
            <p:cNvSpPr>
              <a:spLocks noChangeShapeType="1"/>
            </p:cNvSpPr>
            <p:nvPr/>
          </p:nvSpPr>
          <p:spPr bwMode="auto">
            <a:xfrm>
              <a:off x="4152" y="1342"/>
              <a:ext cx="155" cy="0"/>
            </a:xfrm>
            <a:prstGeom prst="line">
              <a:avLst/>
            </a:prstGeom>
            <a:noFill/>
            <a:ln w="11113" cap="flat">
              <a:solidFill>
                <a:srgbClr val="29ABE2"/>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48" name="Freeform 7">
              <a:extLst>
                <a:ext uri="{FF2B5EF4-FFF2-40B4-BE49-F238E27FC236}">
                  <a16:creationId xmlns:a16="http://schemas.microsoft.com/office/drawing/2014/main" id="{4248569F-C90A-8546-ACD4-6E2991B48D7E}"/>
                </a:ext>
              </a:extLst>
            </p:cNvPr>
            <p:cNvSpPr>
              <a:spLocks/>
            </p:cNvSpPr>
            <p:nvPr/>
          </p:nvSpPr>
          <p:spPr bwMode="auto">
            <a:xfrm>
              <a:off x="4068" y="1220"/>
              <a:ext cx="148" cy="122"/>
            </a:xfrm>
            <a:custGeom>
              <a:avLst/>
              <a:gdLst>
                <a:gd name="T0" fmla="*/ 148 w 148"/>
                <a:gd name="T1" fmla="*/ 122 h 122"/>
                <a:gd name="T2" fmla="*/ 148 w 148"/>
                <a:gd name="T3" fmla="*/ 88 h 122"/>
                <a:gd name="T4" fmla="*/ 70 w 148"/>
                <a:gd name="T5" fmla="*/ 0 h 122"/>
                <a:gd name="T6" fmla="*/ 0 w 148"/>
                <a:gd name="T7" fmla="*/ 0 h 122"/>
              </a:gdLst>
              <a:ahLst/>
              <a:cxnLst>
                <a:cxn ang="0">
                  <a:pos x="T0" y="T1"/>
                </a:cxn>
                <a:cxn ang="0">
                  <a:pos x="T2" y="T3"/>
                </a:cxn>
                <a:cxn ang="0">
                  <a:pos x="T4" y="T5"/>
                </a:cxn>
                <a:cxn ang="0">
                  <a:pos x="T6" y="T7"/>
                </a:cxn>
              </a:cxnLst>
              <a:rect l="0" t="0" r="r" b="b"/>
              <a:pathLst>
                <a:path w="148" h="122">
                  <a:moveTo>
                    <a:pt x="148" y="122"/>
                  </a:moveTo>
                  <a:lnTo>
                    <a:pt x="148" y="88"/>
                  </a:lnTo>
                  <a:lnTo>
                    <a:pt x="70" y="0"/>
                  </a:lnTo>
                  <a:lnTo>
                    <a:pt x="0" y="0"/>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49" name="Freeform 8">
              <a:extLst>
                <a:ext uri="{FF2B5EF4-FFF2-40B4-BE49-F238E27FC236}">
                  <a16:creationId xmlns:a16="http://schemas.microsoft.com/office/drawing/2014/main" id="{1FFD4990-5211-DC40-ACEA-B1364BAA478E}"/>
                </a:ext>
              </a:extLst>
            </p:cNvPr>
            <p:cNvSpPr>
              <a:spLocks/>
            </p:cNvSpPr>
            <p:nvPr/>
          </p:nvSpPr>
          <p:spPr bwMode="auto">
            <a:xfrm>
              <a:off x="3934" y="1417"/>
              <a:ext cx="444" cy="503"/>
            </a:xfrm>
            <a:custGeom>
              <a:avLst/>
              <a:gdLst>
                <a:gd name="T0" fmla="*/ 444 w 444"/>
                <a:gd name="T1" fmla="*/ 503 h 503"/>
                <a:gd name="T2" fmla="*/ 324 w 444"/>
                <a:gd name="T3" fmla="*/ 503 h 503"/>
                <a:gd name="T4" fmla="*/ 232 w 444"/>
                <a:gd name="T5" fmla="*/ 408 h 503"/>
                <a:gd name="T6" fmla="*/ 92 w 444"/>
                <a:gd name="T7" fmla="*/ 408 h 503"/>
                <a:gd name="T8" fmla="*/ 0 w 444"/>
                <a:gd name="T9" fmla="*/ 312 h 503"/>
                <a:gd name="T10" fmla="*/ 0 w 444"/>
                <a:gd name="T11" fmla="*/ 68 h 503"/>
                <a:gd name="T12" fmla="*/ 63 w 444"/>
                <a:gd name="T13" fmla="*/ 0 h 503"/>
                <a:gd name="T14" fmla="*/ 169 w 444"/>
                <a:gd name="T15" fmla="*/ 0 h 503"/>
                <a:gd name="T16" fmla="*/ 240 w 444"/>
                <a:gd name="T17" fmla="*/ 75 h 503"/>
                <a:gd name="T18" fmla="*/ 240 w 444"/>
                <a:gd name="T19" fmla="*/ 285 h 503"/>
                <a:gd name="T20" fmla="*/ 345 w 444"/>
                <a:gd name="T21" fmla="*/ 4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503">
                  <a:moveTo>
                    <a:pt x="444" y="503"/>
                  </a:moveTo>
                  <a:lnTo>
                    <a:pt x="324" y="503"/>
                  </a:lnTo>
                  <a:lnTo>
                    <a:pt x="232" y="408"/>
                  </a:lnTo>
                  <a:lnTo>
                    <a:pt x="92" y="408"/>
                  </a:lnTo>
                  <a:lnTo>
                    <a:pt x="0" y="312"/>
                  </a:lnTo>
                  <a:lnTo>
                    <a:pt x="0" y="68"/>
                  </a:lnTo>
                  <a:lnTo>
                    <a:pt x="63" y="0"/>
                  </a:lnTo>
                  <a:lnTo>
                    <a:pt x="169" y="0"/>
                  </a:lnTo>
                  <a:lnTo>
                    <a:pt x="240" y="75"/>
                  </a:lnTo>
                  <a:lnTo>
                    <a:pt x="240" y="285"/>
                  </a:lnTo>
                  <a:lnTo>
                    <a:pt x="345" y="401"/>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0" name="Freeform 9">
              <a:extLst>
                <a:ext uri="{FF2B5EF4-FFF2-40B4-BE49-F238E27FC236}">
                  <a16:creationId xmlns:a16="http://schemas.microsoft.com/office/drawing/2014/main" id="{99E6B1C2-F8FD-D44E-AE13-6E54370EF8C2}"/>
                </a:ext>
              </a:extLst>
            </p:cNvPr>
            <p:cNvSpPr>
              <a:spLocks/>
            </p:cNvSpPr>
            <p:nvPr/>
          </p:nvSpPr>
          <p:spPr bwMode="auto">
            <a:xfrm>
              <a:off x="4033" y="1594"/>
              <a:ext cx="141" cy="54"/>
            </a:xfrm>
            <a:custGeom>
              <a:avLst/>
              <a:gdLst>
                <a:gd name="T0" fmla="*/ 141 w 141"/>
                <a:gd name="T1" fmla="*/ 0 h 54"/>
                <a:gd name="T2" fmla="*/ 56 w 141"/>
                <a:gd name="T3" fmla="*/ 0 h 54"/>
                <a:gd name="T4" fmla="*/ 0 w 141"/>
                <a:gd name="T5" fmla="*/ 54 h 54"/>
              </a:gdLst>
              <a:ahLst/>
              <a:cxnLst>
                <a:cxn ang="0">
                  <a:pos x="T0" y="T1"/>
                </a:cxn>
                <a:cxn ang="0">
                  <a:pos x="T2" y="T3"/>
                </a:cxn>
                <a:cxn ang="0">
                  <a:pos x="T4" y="T5"/>
                </a:cxn>
              </a:cxnLst>
              <a:rect l="0" t="0" r="r" b="b"/>
              <a:pathLst>
                <a:path w="141" h="54">
                  <a:moveTo>
                    <a:pt x="141" y="0"/>
                  </a:moveTo>
                  <a:lnTo>
                    <a:pt x="56" y="0"/>
                  </a:lnTo>
                  <a:lnTo>
                    <a:pt x="0" y="5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1" name="Freeform 10">
              <a:extLst>
                <a:ext uri="{FF2B5EF4-FFF2-40B4-BE49-F238E27FC236}">
                  <a16:creationId xmlns:a16="http://schemas.microsoft.com/office/drawing/2014/main" id="{0AB5F8C2-2696-6C48-BE9C-6B2866552612}"/>
                </a:ext>
              </a:extLst>
            </p:cNvPr>
            <p:cNvSpPr>
              <a:spLocks/>
            </p:cNvSpPr>
            <p:nvPr/>
          </p:nvSpPr>
          <p:spPr bwMode="auto">
            <a:xfrm>
              <a:off x="4406" y="1390"/>
              <a:ext cx="289" cy="421"/>
            </a:xfrm>
            <a:custGeom>
              <a:avLst/>
              <a:gdLst>
                <a:gd name="T0" fmla="*/ 0 w 289"/>
                <a:gd name="T1" fmla="*/ 0 h 421"/>
                <a:gd name="T2" fmla="*/ 105 w 289"/>
                <a:gd name="T3" fmla="*/ 0 h 421"/>
                <a:gd name="T4" fmla="*/ 289 w 289"/>
                <a:gd name="T5" fmla="*/ 197 h 421"/>
                <a:gd name="T6" fmla="*/ 289 w 289"/>
                <a:gd name="T7" fmla="*/ 421 h 421"/>
              </a:gdLst>
              <a:ahLst/>
              <a:cxnLst>
                <a:cxn ang="0">
                  <a:pos x="T0" y="T1"/>
                </a:cxn>
                <a:cxn ang="0">
                  <a:pos x="T2" y="T3"/>
                </a:cxn>
                <a:cxn ang="0">
                  <a:pos x="T4" y="T5"/>
                </a:cxn>
                <a:cxn ang="0">
                  <a:pos x="T6" y="T7"/>
                </a:cxn>
              </a:cxnLst>
              <a:rect l="0" t="0" r="r" b="b"/>
              <a:pathLst>
                <a:path w="289" h="421">
                  <a:moveTo>
                    <a:pt x="0" y="0"/>
                  </a:moveTo>
                  <a:lnTo>
                    <a:pt x="105" y="0"/>
                  </a:lnTo>
                  <a:lnTo>
                    <a:pt x="289" y="197"/>
                  </a:lnTo>
                  <a:lnTo>
                    <a:pt x="289" y="421"/>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2" name="Freeform 11">
              <a:extLst>
                <a:ext uri="{FF2B5EF4-FFF2-40B4-BE49-F238E27FC236}">
                  <a16:creationId xmlns:a16="http://schemas.microsoft.com/office/drawing/2014/main" id="{A2ECFC80-B02F-8341-B7B7-BBB0A8343B05}"/>
                </a:ext>
              </a:extLst>
            </p:cNvPr>
            <p:cNvSpPr>
              <a:spLocks/>
            </p:cNvSpPr>
            <p:nvPr/>
          </p:nvSpPr>
          <p:spPr bwMode="auto">
            <a:xfrm>
              <a:off x="4540" y="1573"/>
              <a:ext cx="331" cy="727"/>
            </a:xfrm>
            <a:custGeom>
              <a:avLst/>
              <a:gdLst>
                <a:gd name="T0" fmla="*/ 126 w 331"/>
                <a:gd name="T1" fmla="*/ 727 h 727"/>
                <a:gd name="T2" fmla="*/ 169 w 331"/>
                <a:gd name="T3" fmla="*/ 687 h 727"/>
                <a:gd name="T4" fmla="*/ 331 w 331"/>
                <a:gd name="T5" fmla="*/ 693 h 727"/>
                <a:gd name="T6" fmla="*/ 331 w 331"/>
                <a:gd name="T7" fmla="*/ 306 h 727"/>
                <a:gd name="T8" fmla="*/ 260 w 331"/>
                <a:gd name="T9" fmla="*/ 238 h 727"/>
                <a:gd name="T10" fmla="*/ 119 w 331"/>
                <a:gd name="T11" fmla="*/ 238 h 727"/>
                <a:gd name="T12" fmla="*/ 0 w 331"/>
                <a:gd name="T13" fmla="*/ 109 h 727"/>
                <a:gd name="T14" fmla="*/ 0 w 331"/>
                <a:gd name="T15" fmla="*/ 0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727">
                  <a:moveTo>
                    <a:pt x="126" y="727"/>
                  </a:moveTo>
                  <a:lnTo>
                    <a:pt x="169" y="687"/>
                  </a:lnTo>
                  <a:lnTo>
                    <a:pt x="331" y="693"/>
                  </a:lnTo>
                  <a:lnTo>
                    <a:pt x="331" y="306"/>
                  </a:lnTo>
                  <a:lnTo>
                    <a:pt x="260" y="238"/>
                  </a:lnTo>
                  <a:lnTo>
                    <a:pt x="119" y="238"/>
                  </a:lnTo>
                  <a:lnTo>
                    <a:pt x="0" y="109"/>
                  </a:lnTo>
                  <a:lnTo>
                    <a:pt x="0" y="0"/>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3" name="Freeform 12">
              <a:extLst>
                <a:ext uri="{FF2B5EF4-FFF2-40B4-BE49-F238E27FC236}">
                  <a16:creationId xmlns:a16="http://schemas.microsoft.com/office/drawing/2014/main" id="{210EAEED-53C2-AF44-859D-DC6A1F55F5CE}"/>
                </a:ext>
              </a:extLst>
            </p:cNvPr>
            <p:cNvSpPr>
              <a:spLocks/>
            </p:cNvSpPr>
            <p:nvPr/>
          </p:nvSpPr>
          <p:spPr bwMode="auto">
            <a:xfrm>
              <a:off x="4096" y="2266"/>
              <a:ext cx="852" cy="1183"/>
            </a:xfrm>
            <a:custGeom>
              <a:avLst/>
              <a:gdLst>
                <a:gd name="T0" fmla="*/ 775 w 852"/>
                <a:gd name="T1" fmla="*/ 0 h 1183"/>
                <a:gd name="T2" fmla="*/ 852 w 852"/>
                <a:gd name="T3" fmla="*/ 82 h 1183"/>
                <a:gd name="T4" fmla="*/ 852 w 852"/>
                <a:gd name="T5" fmla="*/ 524 h 1183"/>
                <a:gd name="T6" fmla="*/ 768 w 852"/>
                <a:gd name="T7" fmla="*/ 612 h 1183"/>
                <a:gd name="T8" fmla="*/ 768 w 852"/>
                <a:gd name="T9" fmla="*/ 870 h 1183"/>
                <a:gd name="T10" fmla="*/ 599 w 852"/>
                <a:gd name="T11" fmla="*/ 1054 h 1183"/>
                <a:gd name="T12" fmla="*/ 331 w 852"/>
                <a:gd name="T13" fmla="*/ 1054 h 1183"/>
                <a:gd name="T14" fmla="*/ 204 w 852"/>
                <a:gd name="T15" fmla="*/ 1183 h 1183"/>
                <a:gd name="T16" fmla="*/ 0 w 852"/>
                <a:gd name="T17" fmla="*/ 118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183">
                  <a:moveTo>
                    <a:pt x="775" y="0"/>
                  </a:moveTo>
                  <a:lnTo>
                    <a:pt x="852" y="82"/>
                  </a:lnTo>
                  <a:lnTo>
                    <a:pt x="852" y="524"/>
                  </a:lnTo>
                  <a:lnTo>
                    <a:pt x="768" y="612"/>
                  </a:lnTo>
                  <a:lnTo>
                    <a:pt x="768" y="870"/>
                  </a:lnTo>
                  <a:lnTo>
                    <a:pt x="599" y="1054"/>
                  </a:lnTo>
                  <a:lnTo>
                    <a:pt x="331" y="1054"/>
                  </a:lnTo>
                  <a:lnTo>
                    <a:pt x="204" y="1183"/>
                  </a:lnTo>
                  <a:lnTo>
                    <a:pt x="0" y="1183"/>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4" name="Freeform 13">
              <a:extLst>
                <a:ext uri="{FF2B5EF4-FFF2-40B4-BE49-F238E27FC236}">
                  <a16:creationId xmlns:a16="http://schemas.microsoft.com/office/drawing/2014/main" id="{D7BB21DA-0BCD-1742-9783-4FCA11535736}"/>
                </a:ext>
              </a:extLst>
            </p:cNvPr>
            <p:cNvSpPr>
              <a:spLocks/>
            </p:cNvSpPr>
            <p:nvPr/>
          </p:nvSpPr>
          <p:spPr bwMode="auto">
            <a:xfrm>
              <a:off x="3913" y="3320"/>
              <a:ext cx="725" cy="353"/>
            </a:xfrm>
            <a:custGeom>
              <a:avLst/>
              <a:gdLst>
                <a:gd name="T0" fmla="*/ 725 w 725"/>
                <a:gd name="T1" fmla="*/ 0 h 353"/>
                <a:gd name="T2" fmla="*/ 535 w 725"/>
                <a:gd name="T3" fmla="*/ 190 h 353"/>
                <a:gd name="T4" fmla="*/ 451 w 725"/>
                <a:gd name="T5" fmla="*/ 190 h 353"/>
                <a:gd name="T6" fmla="*/ 303 w 725"/>
                <a:gd name="T7" fmla="*/ 353 h 353"/>
                <a:gd name="T8" fmla="*/ 106 w 725"/>
                <a:gd name="T9" fmla="*/ 353 h 353"/>
                <a:gd name="T10" fmla="*/ 0 w 725"/>
                <a:gd name="T11" fmla="*/ 244 h 353"/>
                <a:gd name="T12" fmla="*/ 0 w 725"/>
                <a:gd name="T13" fmla="*/ 170 h 353"/>
                <a:gd name="T14" fmla="*/ 99 w 725"/>
                <a:gd name="T15" fmla="*/ 68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5" h="353">
                  <a:moveTo>
                    <a:pt x="725" y="0"/>
                  </a:moveTo>
                  <a:lnTo>
                    <a:pt x="535" y="190"/>
                  </a:lnTo>
                  <a:lnTo>
                    <a:pt x="451" y="190"/>
                  </a:lnTo>
                  <a:lnTo>
                    <a:pt x="303" y="353"/>
                  </a:lnTo>
                  <a:lnTo>
                    <a:pt x="106" y="353"/>
                  </a:lnTo>
                  <a:lnTo>
                    <a:pt x="0" y="244"/>
                  </a:lnTo>
                  <a:lnTo>
                    <a:pt x="0" y="170"/>
                  </a:lnTo>
                  <a:lnTo>
                    <a:pt x="99" y="68"/>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5" name="Freeform 14">
              <a:extLst>
                <a:ext uri="{FF2B5EF4-FFF2-40B4-BE49-F238E27FC236}">
                  <a16:creationId xmlns:a16="http://schemas.microsoft.com/office/drawing/2014/main" id="{3599F5DA-5690-F349-ABEA-0EAC014A98F1}"/>
                </a:ext>
              </a:extLst>
            </p:cNvPr>
            <p:cNvSpPr>
              <a:spLocks/>
            </p:cNvSpPr>
            <p:nvPr/>
          </p:nvSpPr>
          <p:spPr bwMode="auto">
            <a:xfrm>
              <a:off x="4061" y="3510"/>
              <a:ext cx="303" cy="102"/>
            </a:xfrm>
            <a:custGeom>
              <a:avLst/>
              <a:gdLst>
                <a:gd name="T0" fmla="*/ 303 w 303"/>
                <a:gd name="T1" fmla="*/ 0 h 102"/>
                <a:gd name="T2" fmla="*/ 183 w 303"/>
                <a:gd name="T3" fmla="*/ 0 h 102"/>
                <a:gd name="T4" fmla="*/ 84 w 303"/>
                <a:gd name="T5" fmla="*/ 102 h 102"/>
                <a:gd name="T6" fmla="*/ 0 w 303"/>
                <a:gd name="T7" fmla="*/ 102 h 102"/>
              </a:gdLst>
              <a:ahLst/>
              <a:cxnLst>
                <a:cxn ang="0">
                  <a:pos x="T0" y="T1"/>
                </a:cxn>
                <a:cxn ang="0">
                  <a:pos x="T2" y="T3"/>
                </a:cxn>
                <a:cxn ang="0">
                  <a:pos x="T4" y="T5"/>
                </a:cxn>
                <a:cxn ang="0">
                  <a:pos x="T6" y="T7"/>
                </a:cxn>
              </a:cxnLst>
              <a:rect l="0" t="0" r="r" b="b"/>
              <a:pathLst>
                <a:path w="303" h="102">
                  <a:moveTo>
                    <a:pt x="303" y="0"/>
                  </a:moveTo>
                  <a:lnTo>
                    <a:pt x="183" y="0"/>
                  </a:lnTo>
                  <a:lnTo>
                    <a:pt x="84" y="102"/>
                  </a:lnTo>
                  <a:lnTo>
                    <a:pt x="0" y="102"/>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6" name="Line 15">
              <a:extLst>
                <a:ext uri="{FF2B5EF4-FFF2-40B4-BE49-F238E27FC236}">
                  <a16:creationId xmlns:a16="http://schemas.microsoft.com/office/drawing/2014/main" id="{74D828EE-FBDF-F445-A54E-89E83F73A1EE}"/>
                </a:ext>
              </a:extLst>
            </p:cNvPr>
            <p:cNvSpPr>
              <a:spLocks noChangeShapeType="1"/>
            </p:cNvSpPr>
            <p:nvPr/>
          </p:nvSpPr>
          <p:spPr bwMode="auto">
            <a:xfrm flipH="1">
              <a:off x="4047" y="3537"/>
              <a:ext cx="162" cy="0"/>
            </a:xfrm>
            <a:prstGeom prst="line">
              <a:avLst/>
            </a:prstGeom>
            <a:noFill/>
            <a:ln w="11113" cap="flat">
              <a:solidFill>
                <a:srgbClr val="29ABE2"/>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7" name="Freeform 16">
              <a:extLst>
                <a:ext uri="{FF2B5EF4-FFF2-40B4-BE49-F238E27FC236}">
                  <a16:creationId xmlns:a16="http://schemas.microsoft.com/office/drawing/2014/main" id="{7A1157BD-B017-1A4C-B25F-E6431B158970}"/>
                </a:ext>
              </a:extLst>
            </p:cNvPr>
            <p:cNvSpPr>
              <a:spLocks/>
            </p:cNvSpPr>
            <p:nvPr/>
          </p:nvSpPr>
          <p:spPr bwMode="auto">
            <a:xfrm>
              <a:off x="4279" y="1777"/>
              <a:ext cx="451" cy="775"/>
            </a:xfrm>
            <a:custGeom>
              <a:avLst/>
              <a:gdLst>
                <a:gd name="T0" fmla="*/ 197 w 451"/>
                <a:gd name="T1" fmla="*/ 0 h 775"/>
                <a:gd name="T2" fmla="*/ 324 w 451"/>
                <a:gd name="T3" fmla="*/ 122 h 775"/>
                <a:gd name="T4" fmla="*/ 451 w 451"/>
                <a:gd name="T5" fmla="*/ 122 h 775"/>
                <a:gd name="T6" fmla="*/ 451 w 451"/>
                <a:gd name="T7" fmla="*/ 306 h 775"/>
                <a:gd name="T8" fmla="*/ 0 w 451"/>
                <a:gd name="T9" fmla="*/ 775 h 775"/>
              </a:gdLst>
              <a:ahLst/>
              <a:cxnLst>
                <a:cxn ang="0">
                  <a:pos x="T0" y="T1"/>
                </a:cxn>
                <a:cxn ang="0">
                  <a:pos x="T2" y="T3"/>
                </a:cxn>
                <a:cxn ang="0">
                  <a:pos x="T4" y="T5"/>
                </a:cxn>
                <a:cxn ang="0">
                  <a:pos x="T6" y="T7"/>
                </a:cxn>
                <a:cxn ang="0">
                  <a:pos x="T8" y="T9"/>
                </a:cxn>
              </a:cxnLst>
              <a:rect l="0" t="0" r="r" b="b"/>
              <a:pathLst>
                <a:path w="451" h="775">
                  <a:moveTo>
                    <a:pt x="197" y="0"/>
                  </a:moveTo>
                  <a:lnTo>
                    <a:pt x="324" y="122"/>
                  </a:lnTo>
                  <a:lnTo>
                    <a:pt x="451" y="122"/>
                  </a:lnTo>
                  <a:lnTo>
                    <a:pt x="451" y="306"/>
                  </a:lnTo>
                  <a:lnTo>
                    <a:pt x="0" y="775"/>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8" name="Freeform 17">
              <a:extLst>
                <a:ext uri="{FF2B5EF4-FFF2-40B4-BE49-F238E27FC236}">
                  <a16:creationId xmlns:a16="http://schemas.microsoft.com/office/drawing/2014/main" id="{D3D47C20-34E3-D946-AF72-CECB140A6035}"/>
                </a:ext>
              </a:extLst>
            </p:cNvPr>
            <p:cNvSpPr>
              <a:spLocks/>
            </p:cNvSpPr>
            <p:nvPr/>
          </p:nvSpPr>
          <p:spPr bwMode="auto">
            <a:xfrm>
              <a:off x="4469" y="2008"/>
              <a:ext cx="261" cy="136"/>
            </a:xfrm>
            <a:custGeom>
              <a:avLst/>
              <a:gdLst>
                <a:gd name="T0" fmla="*/ 261 w 261"/>
                <a:gd name="T1" fmla="*/ 0 h 136"/>
                <a:gd name="T2" fmla="*/ 134 w 261"/>
                <a:gd name="T3" fmla="*/ 0 h 136"/>
                <a:gd name="T4" fmla="*/ 0 w 261"/>
                <a:gd name="T5" fmla="*/ 136 h 136"/>
              </a:gdLst>
              <a:ahLst/>
              <a:cxnLst>
                <a:cxn ang="0">
                  <a:pos x="T0" y="T1"/>
                </a:cxn>
                <a:cxn ang="0">
                  <a:pos x="T2" y="T3"/>
                </a:cxn>
                <a:cxn ang="0">
                  <a:pos x="T4" y="T5"/>
                </a:cxn>
              </a:cxnLst>
              <a:rect l="0" t="0" r="r" b="b"/>
              <a:pathLst>
                <a:path w="261" h="136">
                  <a:moveTo>
                    <a:pt x="261" y="0"/>
                  </a:moveTo>
                  <a:lnTo>
                    <a:pt x="134" y="0"/>
                  </a:lnTo>
                  <a:lnTo>
                    <a:pt x="0" y="136"/>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59" name="Freeform 18">
              <a:extLst>
                <a:ext uri="{FF2B5EF4-FFF2-40B4-BE49-F238E27FC236}">
                  <a16:creationId xmlns:a16="http://schemas.microsoft.com/office/drawing/2014/main" id="{BBA402E1-B578-DD4C-8F77-23B54D078776}"/>
                </a:ext>
              </a:extLst>
            </p:cNvPr>
            <p:cNvSpPr>
              <a:spLocks/>
            </p:cNvSpPr>
            <p:nvPr/>
          </p:nvSpPr>
          <p:spPr bwMode="auto">
            <a:xfrm>
              <a:off x="3948" y="1825"/>
              <a:ext cx="366" cy="530"/>
            </a:xfrm>
            <a:custGeom>
              <a:avLst/>
              <a:gdLst>
                <a:gd name="T0" fmla="*/ 78 w 366"/>
                <a:gd name="T1" fmla="*/ 0 h 530"/>
                <a:gd name="T2" fmla="*/ 0 w 366"/>
                <a:gd name="T3" fmla="*/ 74 h 530"/>
                <a:gd name="T4" fmla="*/ 0 w 366"/>
                <a:gd name="T5" fmla="*/ 203 h 530"/>
                <a:gd name="T6" fmla="*/ 0 w 366"/>
                <a:gd name="T7" fmla="*/ 387 h 530"/>
                <a:gd name="T8" fmla="*/ 134 w 366"/>
                <a:gd name="T9" fmla="*/ 530 h 530"/>
                <a:gd name="T10" fmla="*/ 310 w 366"/>
                <a:gd name="T11" fmla="*/ 530 h 530"/>
                <a:gd name="T12" fmla="*/ 366 w 366"/>
                <a:gd name="T13" fmla="*/ 462 h 530"/>
                <a:gd name="T14" fmla="*/ 366 w 366"/>
                <a:gd name="T15" fmla="*/ 197 h 5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530">
                  <a:moveTo>
                    <a:pt x="78" y="0"/>
                  </a:moveTo>
                  <a:lnTo>
                    <a:pt x="0" y="74"/>
                  </a:lnTo>
                  <a:lnTo>
                    <a:pt x="0" y="203"/>
                  </a:lnTo>
                  <a:lnTo>
                    <a:pt x="0" y="387"/>
                  </a:lnTo>
                  <a:lnTo>
                    <a:pt x="134" y="530"/>
                  </a:lnTo>
                  <a:lnTo>
                    <a:pt x="310" y="530"/>
                  </a:lnTo>
                  <a:lnTo>
                    <a:pt x="366" y="462"/>
                  </a:lnTo>
                  <a:lnTo>
                    <a:pt x="366" y="197"/>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0" name="Freeform 19">
              <a:extLst>
                <a:ext uri="{FF2B5EF4-FFF2-40B4-BE49-F238E27FC236}">
                  <a16:creationId xmlns:a16="http://schemas.microsoft.com/office/drawing/2014/main" id="{01713CB5-8851-3E4C-A0C4-2A9639137381}"/>
                </a:ext>
              </a:extLst>
            </p:cNvPr>
            <p:cNvSpPr>
              <a:spLocks/>
            </p:cNvSpPr>
            <p:nvPr/>
          </p:nvSpPr>
          <p:spPr bwMode="auto">
            <a:xfrm>
              <a:off x="4223" y="1988"/>
              <a:ext cx="91" cy="244"/>
            </a:xfrm>
            <a:custGeom>
              <a:avLst/>
              <a:gdLst>
                <a:gd name="T0" fmla="*/ 91 w 91"/>
                <a:gd name="T1" fmla="*/ 244 h 244"/>
                <a:gd name="T2" fmla="*/ 0 w 91"/>
                <a:gd name="T3" fmla="*/ 149 h 244"/>
                <a:gd name="T4" fmla="*/ 0 w 91"/>
                <a:gd name="T5" fmla="*/ 0 h 244"/>
              </a:gdLst>
              <a:ahLst/>
              <a:cxnLst>
                <a:cxn ang="0">
                  <a:pos x="T0" y="T1"/>
                </a:cxn>
                <a:cxn ang="0">
                  <a:pos x="T2" y="T3"/>
                </a:cxn>
                <a:cxn ang="0">
                  <a:pos x="T4" y="T5"/>
                </a:cxn>
              </a:cxnLst>
              <a:rect l="0" t="0" r="r" b="b"/>
              <a:pathLst>
                <a:path w="91" h="244">
                  <a:moveTo>
                    <a:pt x="91" y="244"/>
                  </a:moveTo>
                  <a:lnTo>
                    <a:pt x="0" y="149"/>
                  </a:lnTo>
                  <a:lnTo>
                    <a:pt x="0" y="0"/>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1" name="Freeform 20">
              <a:extLst>
                <a:ext uri="{FF2B5EF4-FFF2-40B4-BE49-F238E27FC236}">
                  <a16:creationId xmlns:a16="http://schemas.microsoft.com/office/drawing/2014/main" id="{183AC8EE-1643-6143-9C43-45FF1B9EF2FF}"/>
                </a:ext>
              </a:extLst>
            </p:cNvPr>
            <p:cNvSpPr>
              <a:spLocks/>
            </p:cNvSpPr>
            <p:nvPr/>
          </p:nvSpPr>
          <p:spPr bwMode="auto">
            <a:xfrm>
              <a:off x="3948" y="1899"/>
              <a:ext cx="127" cy="293"/>
            </a:xfrm>
            <a:custGeom>
              <a:avLst/>
              <a:gdLst>
                <a:gd name="T0" fmla="*/ 0 w 127"/>
                <a:gd name="T1" fmla="*/ 0 h 293"/>
                <a:gd name="T2" fmla="*/ 127 w 127"/>
                <a:gd name="T3" fmla="*/ 136 h 293"/>
                <a:gd name="T4" fmla="*/ 127 w 127"/>
                <a:gd name="T5" fmla="*/ 293 h 293"/>
              </a:gdLst>
              <a:ahLst/>
              <a:cxnLst>
                <a:cxn ang="0">
                  <a:pos x="T0" y="T1"/>
                </a:cxn>
                <a:cxn ang="0">
                  <a:pos x="T2" y="T3"/>
                </a:cxn>
                <a:cxn ang="0">
                  <a:pos x="T4" y="T5"/>
                </a:cxn>
              </a:cxnLst>
              <a:rect l="0" t="0" r="r" b="b"/>
              <a:pathLst>
                <a:path w="127" h="293">
                  <a:moveTo>
                    <a:pt x="0" y="0"/>
                  </a:moveTo>
                  <a:lnTo>
                    <a:pt x="127" y="136"/>
                  </a:lnTo>
                  <a:lnTo>
                    <a:pt x="127" y="293"/>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2" name="Freeform 21">
              <a:extLst>
                <a:ext uri="{FF2B5EF4-FFF2-40B4-BE49-F238E27FC236}">
                  <a16:creationId xmlns:a16="http://schemas.microsoft.com/office/drawing/2014/main" id="{88160F75-88B5-214C-8990-62F1BA87719C}"/>
                </a:ext>
              </a:extLst>
            </p:cNvPr>
            <p:cNvSpPr>
              <a:spLocks/>
            </p:cNvSpPr>
            <p:nvPr/>
          </p:nvSpPr>
          <p:spPr bwMode="auto">
            <a:xfrm>
              <a:off x="4054" y="2409"/>
              <a:ext cx="521" cy="265"/>
            </a:xfrm>
            <a:custGeom>
              <a:avLst/>
              <a:gdLst>
                <a:gd name="T0" fmla="*/ 521 w 521"/>
                <a:gd name="T1" fmla="*/ 0 h 265"/>
                <a:gd name="T2" fmla="*/ 521 w 521"/>
                <a:gd name="T3" fmla="*/ 170 h 265"/>
                <a:gd name="T4" fmla="*/ 429 w 521"/>
                <a:gd name="T5" fmla="*/ 265 h 265"/>
                <a:gd name="T6" fmla="*/ 197 w 521"/>
                <a:gd name="T7" fmla="*/ 265 h 265"/>
                <a:gd name="T8" fmla="*/ 105 w 521"/>
                <a:gd name="T9" fmla="*/ 163 h 265"/>
                <a:gd name="T10" fmla="*/ 0 w 521"/>
                <a:gd name="T11" fmla="*/ 163 h 265"/>
              </a:gdLst>
              <a:ahLst/>
              <a:cxnLst>
                <a:cxn ang="0">
                  <a:pos x="T0" y="T1"/>
                </a:cxn>
                <a:cxn ang="0">
                  <a:pos x="T2" y="T3"/>
                </a:cxn>
                <a:cxn ang="0">
                  <a:pos x="T4" y="T5"/>
                </a:cxn>
                <a:cxn ang="0">
                  <a:pos x="T6" y="T7"/>
                </a:cxn>
                <a:cxn ang="0">
                  <a:pos x="T8" y="T9"/>
                </a:cxn>
                <a:cxn ang="0">
                  <a:pos x="T10" y="T11"/>
                </a:cxn>
              </a:cxnLst>
              <a:rect l="0" t="0" r="r" b="b"/>
              <a:pathLst>
                <a:path w="521" h="265">
                  <a:moveTo>
                    <a:pt x="521" y="0"/>
                  </a:moveTo>
                  <a:lnTo>
                    <a:pt x="521" y="170"/>
                  </a:lnTo>
                  <a:lnTo>
                    <a:pt x="429" y="265"/>
                  </a:lnTo>
                  <a:lnTo>
                    <a:pt x="197" y="265"/>
                  </a:lnTo>
                  <a:lnTo>
                    <a:pt x="105" y="163"/>
                  </a:lnTo>
                  <a:lnTo>
                    <a:pt x="0" y="163"/>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3" name="Freeform 22">
              <a:extLst>
                <a:ext uri="{FF2B5EF4-FFF2-40B4-BE49-F238E27FC236}">
                  <a16:creationId xmlns:a16="http://schemas.microsoft.com/office/drawing/2014/main" id="{4FF64C5D-8610-5D44-96E8-7123AD89C095}"/>
                </a:ext>
              </a:extLst>
            </p:cNvPr>
            <p:cNvSpPr>
              <a:spLocks/>
            </p:cNvSpPr>
            <p:nvPr/>
          </p:nvSpPr>
          <p:spPr bwMode="auto">
            <a:xfrm>
              <a:off x="3941" y="2307"/>
              <a:ext cx="331" cy="822"/>
            </a:xfrm>
            <a:custGeom>
              <a:avLst/>
              <a:gdLst>
                <a:gd name="T0" fmla="*/ 92 w 331"/>
                <a:gd name="T1" fmla="*/ 0 h 822"/>
                <a:gd name="T2" fmla="*/ 0 w 331"/>
                <a:gd name="T3" fmla="*/ 95 h 822"/>
                <a:gd name="T4" fmla="*/ 0 w 331"/>
                <a:gd name="T5" fmla="*/ 720 h 822"/>
                <a:gd name="T6" fmla="*/ 99 w 331"/>
                <a:gd name="T7" fmla="*/ 822 h 822"/>
                <a:gd name="T8" fmla="*/ 190 w 331"/>
                <a:gd name="T9" fmla="*/ 822 h 822"/>
                <a:gd name="T10" fmla="*/ 331 w 331"/>
                <a:gd name="T11" fmla="*/ 673 h 822"/>
                <a:gd name="T12" fmla="*/ 331 w 331"/>
                <a:gd name="T13" fmla="*/ 523 h 822"/>
              </a:gdLst>
              <a:ahLst/>
              <a:cxnLst>
                <a:cxn ang="0">
                  <a:pos x="T0" y="T1"/>
                </a:cxn>
                <a:cxn ang="0">
                  <a:pos x="T2" y="T3"/>
                </a:cxn>
                <a:cxn ang="0">
                  <a:pos x="T4" y="T5"/>
                </a:cxn>
                <a:cxn ang="0">
                  <a:pos x="T6" y="T7"/>
                </a:cxn>
                <a:cxn ang="0">
                  <a:pos x="T8" y="T9"/>
                </a:cxn>
                <a:cxn ang="0">
                  <a:pos x="T10" y="T11"/>
                </a:cxn>
                <a:cxn ang="0">
                  <a:pos x="T12" y="T13"/>
                </a:cxn>
              </a:cxnLst>
              <a:rect l="0" t="0" r="r" b="b"/>
              <a:pathLst>
                <a:path w="331" h="822">
                  <a:moveTo>
                    <a:pt x="92" y="0"/>
                  </a:moveTo>
                  <a:lnTo>
                    <a:pt x="0" y="95"/>
                  </a:lnTo>
                  <a:lnTo>
                    <a:pt x="0" y="720"/>
                  </a:lnTo>
                  <a:lnTo>
                    <a:pt x="99" y="822"/>
                  </a:lnTo>
                  <a:lnTo>
                    <a:pt x="190" y="822"/>
                  </a:lnTo>
                  <a:lnTo>
                    <a:pt x="331" y="673"/>
                  </a:lnTo>
                  <a:lnTo>
                    <a:pt x="331" y="523"/>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4" name="Freeform 23">
              <a:extLst>
                <a:ext uri="{FF2B5EF4-FFF2-40B4-BE49-F238E27FC236}">
                  <a16:creationId xmlns:a16="http://schemas.microsoft.com/office/drawing/2014/main" id="{8D239C05-1E83-CC48-85FF-A38A956D3118}"/>
                </a:ext>
              </a:extLst>
            </p:cNvPr>
            <p:cNvSpPr>
              <a:spLocks/>
            </p:cNvSpPr>
            <p:nvPr/>
          </p:nvSpPr>
          <p:spPr bwMode="auto">
            <a:xfrm>
              <a:off x="3899" y="2960"/>
              <a:ext cx="472" cy="421"/>
            </a:xfrm>
            <a:custGeom>
              <a:avLst/>
              <a:gdLst>
                <a:gd name="T0" fmla="*/ 472 w 472"/>
                <a:gd name="T1" fmla="*/ 0 h 421"/>
                <a:gd name="T2" fmla="*/ 239 w 472"/>
                <a:gd name="T3" fmla="*/ 244 h 421"/>
                <a:gd name="T4" fmla="*/ 239 w 472"/>
                <a:gd name="T5" fmla="*/ 366 h 421"/>
                <a:gd name="T6" fmla="*/ 183 w 472"/>
                <a:gd name="T7" fmla="*/ 421 h 421"/>
                <a:gd name="T8" fmla="*/ 77 w 472"/>
                <a:gd name="T9" fmla="*/ 421 h 421"/>
                <a:gd name="T10" fmla="*/ 0 w 472"/>
                <a:gd name="T11" fmla="*/ 339 h 421"/>
                <a:gd name="T12" fmla="*/ 0 w 472"/>
                <a:gd name="T13" fmla="*/ 183 h 421"/>
                <a:gd name="T14" fmla="*/ 84 w 472"/>
                <a:gd name="T15" fmla="*/ 108 h 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2" h="421">
                  <a:moveTo>
                    <a:pt x="472" y="0"/>
                  </a:moveTo>
                  <a:lnTo>
                    <a:pt x="239" y="244"/>
                  </a:lnTo>
                  <a:lnTo>
                    <a:pt x="239" y="366"/>
                  </a:lnTo>
                  <a:lnTo>
                    <a:pt x="183" y="421"/>
                  </a:lnTo>
                  <a:lnTo>
                    <a:pt x="77" y="421"/>
                  </a:lnTo>
                  <a:lnTo>
                    <a:pt x="0" y="339"/>
                  </a:lnTo>
                  <a:lnTo>
                    <a:pt x="0" y="183"/>
                  </a:lnTo>
                  <a:lnTo>
                    <a:pt x="84" y="108"/>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5" name="Freeform 24">
              <a:extLst>
                <a:ext uri="{FF2B5EF4-FFF2-40B4-BE49-F238E27FC236}">
                  <a16:creationId xmlns:a16="http://schemas.microsoft.com/office/drawing/2014/main" id="{7017AD69-A76B-2143-8774-177B3AD8DF1A}"/>
                </a:ext>
              </a:extLst>
            </p:cNvPr>
            <p:cNvSpPr>
              <a:spLocks/>
            </p:cNvSpPr>
            <p:nvPr/>
          </p:nvSpPr>
          <p:spPr bwMode="auto">
            <a:xfrm>
              <a:off x="3983" y="3129"/>
              <a:ext cx="57" cy="184"/>
            </a:xfrm>
            <a:custGeom>
              <a:avLst/>
              <a:gdLst>
                <a:gd name="T0" fmla="*/ 57 w 57"/>
                <a:gd name="T1" fmla="*/ 0 h 184"/>
                <a:gd name="T2" fmla="*/ 0 w 57"/>
                <a:gd name="T3" fmla="*/ 62 h 184"/>
                <a:gd name="T4" fmla="*/ 0 w 57"/>
                <a:gd name="T5" fmla="*/ 184 h 184"/>
              </a:gdLst>
              <a:ahLst/>
              <a:cxnLst>
                <a:cxn ang="0">
                  <a:pos x="T0" y="T1"/>
                </a:cxn>
                <a:cxn ang="0">
                  <a:pos x="T2" y="T3"/>
                </a:cxn>
                <a:cxn ang="0">
                  <a:pos x="T4" y="T5"/>
                </a:cxn>
              </a:cxnLst>
              <a:rect l="0" t="0" r="r" b="b"/>
              <a:pathLst>
                <a:path w="57" h="184">
                  <a:moveTo>
                    <a:pt x="57" y="0"/>
                  </a:moveTo>
                  <a:lnTo>
                    <a:pt x="0" y="62"/>
                  </a:lnTo>
                  <a:lnTo>
                    <a:pt x="0" y="18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6" name="Freeform 25">
              <a:extLst>
                <a:ext uri="{FF2B5EF4-FFF2-40B4-BE49-F238E27FC236}">
                  <a16:creationId xmlns:a16="http://schemas.microsoft.com/office/drawing/2014/main" id="{AD500F5A-2452-C34D-BBCF-5D1963240E0B}"/>
                </a:ext>
              </a:extLst>
            </p:cNvPr>
            <p:cNvSpPr>
              <a:spLocks/>
            </p:cNvSpPr>
            <p:nvPr/>
          </p:nvSpPr>
          <p:spPr bwMode="auto">
            <a:xfrm>
              <a:off x="4314" y="2361"/>
              <a:ext cx="430" cy="449"/>
            </a:xfrm>
            <a:custGeom>
              <a:avLst/>
              <a:gdLst>
                <a:gd name="T0" fmla="*/ 430 w 430"/>
                <a:gd name="T1" fmla="*/ 0 h 449"/>
                <a:gd name="T2" fmla="*/ 430 w 430"/>
                <a:gd name="T3" fmla="*/ 218 h 449"/>
                <a:gd name="T4" fmla="*/ 205 w 430"/>
                <a:gd name="T5" fmla="*/ 449 h 449"/>
                <a:gd name="T6" fmla="*/ 71 w 430"/>
                <a:gd name="T7" fmla="*/ 449 h 449"/>
                <a:gd name="T8" fmla="*/ 0 w 430"/>
                <a:gd name="T9" fmla="*/ 374 h 449"/>
              </a:gdLst>
              <a:ahLst/>
              <a:cxnLst>
                <a:cxn ang="0">
                  <a:pos x="T0" y="T1"/>
                </a:cxn>
                <a:cxn ang="0">
                  <a:pos x="T2" y="T3"/>
                </a:cxn>
                <a:cxn ang="0">
                  <a:pos x="T4" y="T5"/>
                </a:cxn>
                <a:cxn ang="0">
                  <a:pos x="T6" y="T7"/>
                </a:cxn>
                <a:cxn ang="0">
                  <a:pos x="T8" y="T9"/>
                </a:cxn>
              </a:cxnLst>
              <a:rect l="0" t="0" r="r" b="b"/>
              <a:pathLst>
                <a:path w="430" h="449">
                  <a:moveTo>
                    <a:pt x="430" y="0"/>
                  </a:moveTo>
                  <a:lnTo>
                    <a:pt x="430" y="218"/>
                  </a:lnTo>
                  <a:lnTo>
                    <a:pt x="205" y="449"/>
                  </a:lnTo>
                  <a:lnTo>
                    <a:pt x="71" y="449"/>
                  </a:lnTo>
                  <a:lnTo>
                    <a:pt x="0" y="37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7" name="Freeform 26">
              <a:extLst>
                <a:ext uri="{FF2B5EF4-FFF2-40B4-BE49-F238E27FC236}">
                  <a16:creationId xmlns:a16="http://schemas.microsoft.com/office/drawing/2014/main" id="{BCBB3558-D392-694D-ACDC-9054D5894521}"/>
                </a:ext>
              </a:extLst>
            </p:cNvPr>
            <p:cNvSpPr>
              <a:spLocks/>
            </p:cNvSpPr>
            <p:nvPr/>
          </p:nvSpPr>
          <p:spPr bwMode="auto">
            <a:xfrm>
              <a:off x="4272" y="2810"/>
              <a:ext cx="247" cy="394"/>
            </a:xfrm>
            <a:custGeom>
              <a:avLst/>
              <a:gdLst>
                <a:gd name="T0" fmla="*/ 247 w 247"/>
                <a:gd name="T1" fmla="*/ 0 h 394"/>
                <a:gd name="T2" fmla="*/ 247 w 247"/>
                <a:gd name="T3" fmla="*/ 129 h 394"/>
                <a:gd name="T4" fmla="*/ 0 w 247"/>
                <a:gd name="T5" fmla="*/ 394 h 394"/>
              </a:gdLst>
              <a:ahLst/>
              <a:cxnLst>
                <a:cxn ang="0">
                  <a:pos x="T0" y="T1"/>
                </a:cxn>
                <a:cxn ang="0">
                  <a:pos x="T2" y="T3"/>
                </a:cxn>
                <a:cxn ang="0">
                  <a:pos x="T4" y="T5"/>
                </a:cxn>
              </a:cxnLst>
              <a:rect l="0" t="0" r="r" b="b"/>
              <a:pathLst>
                <a:path w="247" h="394">
                  <a:moveTo>
                    <a:pt x="247" y="0"/>
                  </a:moveTo>
                  <a:lnTo>
                    <a:pt x="247" y="129"/>
                  </a:lnTo>
                  <a:lnTo>
                    <a:pt x="0" y="39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8" name="Freeform 27">
              <a:extLst>
                <a:ext uri="{FF2B5EF4-FFF2-40B4-BE49-F238E27FC236}">
                  <a16:creationId xmlns:a16="http://schemas.microsoft.com/office/drawing/2014/main" id="{DE46C4D3-D411-4D49-8AF6-AFA65DCDAB42}"/>
                </a:ext>
              </a:extLst>
            </p:cNvPr>
            <p:cNvSpPr>
              <a:spLocks/>
            </p:cNvSpPr>
            <p:nvPr/>
          </p:nvSpPr>
          <p:spPr bwMode="auto">
            <a:xfrm>
              <a:off x="4265" y="3061"/>
              <a:ext cx="141" cy="306"/>
            </a:xfrm>
            <a:custGeom>
              <a:avLst/>
              <a:gdLst>
                <a:gd name="T0" fmla="*/ 141 w 141"/>
                <a:gd name="T1" fmla="*/ 0 h 306"/>
                <a:gd name="T2" fmla="*/ 141 w 141"/>
                <a:gd name="T3" fmla="*/ 157 h 306"/>
                <a:gd name="T4" fmla="*/ 0 w 141"/>
                <a:gd name="T5" fmla="*/ 306 h 306"/>
              </a:gdLst>
              <a:ahLst/>
              <a:cxnLst>
                <a:cxn ang="0">
                  <a:pos x="T0" y="T1"/>
                </a:cxn>
                <a:cxn ang="0">
                  <a:pos x="T2" y="T3"/>
                </a:cxn>
                <a:cxn ang="0">
                  <a:pos x="T4" y="T5"/>
                </a:cxn>
              </a:cxnLst>
              <a:rect l="0" t="0" r="r" b="b"/>
              <a:pathLst>
                <a:path w="141" h="306">
                  <a:moveTo>
                    <a:pt x="141" y="0"/>
                  </a:moveTo>
                  <a:lnTo>
                    <a:pt x="141" y="157"/>
                  </a:lnTo>
                  <a:lnTo>
                    <a:pt x="0" y="306"/>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69" name="Freeform 28">
              <a:extLst>
                <a:ext uri="{FF2B5EF4-FFF2-40B4-BE49-F238E27FC236}">
                  <a16:creationId xmlns:a16="http://schemas.microsoft.com/office/drawing/2014/main" id="{916C734F-6E82-D346-ACDC-17790033F05D}"/>
                </a:ext>
              </a:extLst>
            </p:cNvPr>
            <p:cNvSpPr>
              <a:spLocks/>
            </p:cNvSpPr>
            <p:nvPr/>
          </p:nvSpPr>
          <p:spPr bwMode="auto">
            <a:xfrm>
              <a:off x="4511" y="2878"/>
              <a:ext cx="353" cy="204"/>
            </a:xfrm>
            <a:custGeom>
              <a:avLst/>
              <a:gdLst>
                <a:gd name="T0" fmla="*/ 353 w 353"/>
                <a:gd name="T1" fmla="*/ 0 h 204"/>
                <a:gd name="T2" fmla="*/ 198 w 353"/>
                <a:gd name="T3" fmla="*/ 0 h 204"/>
                <a:gd name="T4" fmla="*/ 0 w 353"/>
                <a:gd name="T5" fmla="*/ 204 h 204"/>
              </a:gdLst>
              <a:ahLst/>
              <a:cxnLst>
                <a:cxn ang="0">
                  <a:pos x="T0" y="T1"/>
                </a:cxn>
                <a:cxn ang="0">
                  <a:pos x="T2" y="T3"/>
                </a:cxn>
                <a:cxn ang="0">
                  <a:pos x="T4" y="T5"/>
                </a:cxn>
              </a:cxnLst>
              <a:rect l="0" t="0" r="r" b="b"/>
              <a:pathLst>
                <a:path w="353" h="204">
                  <a:moveTo>
                    <a:pt x="353" y="0"/>
                  </a:moveTo>
                  <a:lnTo>
                    <a:pt x="198" y="0"/>
                  </a:lnTo>
                  <a:lnTo>
                    <a:pt x="0" y="20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0" name="Freeform 29">
              <a:extLst>
                <a:ext uri="{FF2B5EF4-FFF2-40B4-BE49-F238E27FC236}">
                  <a16:creationId xmlns:a16="http://schemas.microsoft.com/office/drawing/2014/main" id="{A36E3A66-6132-AC4F-8386-1660A623848E}"/>
                </a:ext>
              </a:extLst>
            </p:cNvPr>
            <p:cNvSpPr>
              <a:spLocks/>
            </p:cNvSpPr>
            <p:nvPr/>
          </p:nvSpPr>
          <p:spPr bwMode="auto">
            <a:xfrm>
              <a:off x="4617" y="2409"/>
              <a:ext cx="239" cy="449"/>
            </a:xfrm>
            <a:custGeom>
              <a:avLst/>
              <a:gdLst>
                <a:gd name="T0" fmla="*/ 239 w 239"/>
                <a:gd name="T1" fmla="*/ 0 h 449"/>
                <a:gd name="T2" fmla="*/ 239 w 239"/>
                <a:gd name="T3" fmla="*/ 204 h 449"/>
                <a:gd name="T4" fmla="*/ 0 w 239"/>
                <a:gd name="T5" fmla="*/ 449 h 449"/>
              </a:gdLst>
              <a:ahLst/>
              <a:cxnLst>
                <a:cxn ang="0">
                  <a:pos x="T0" y="T1"/>
                </a:cxn>
                <a:cxn ang="0">
                  <a:pos x="T2" y="T3"/>
                </a:cxn>
                <a:cxn ang="0">
                  <a:pos x="T4" y="T5"/>
                </a:cxn>
              </a:cxnLst>
              <a:rect l="0" t="0" r="r" b="b"/>
              <a:pathLst>
                <a:path w="239" h="449">
                  <a:moveTo>
                    <a:pt x="239" y="0"/>
                  </a:moveTo>
                  <a:lnTo>
                    <a:pt x="239" y="204"/>
                  </a:lnTo>
                  <a:lnTo>
                    <a:pt x="0" y="449"/>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1" name="Freeform 30">
              <a:extLst>
                <a:ext uri="{FF2B5EF4-FFF2-40B4-BE49-F238E27FC236}">
                  <a16:creationId xmlns:a16="http://schemas.microsoft.com/office/drawing/2014/main" id="{AF725E2C-0CD8-9A44-B04E-23921A07AFFD}"/>
                </a:ext>
              </a:extLst>
            </p:cNvPr>
            <p:cNvSpPr>
              <a:spLocks/>
            </p:cNvSpPr>
            <p:nvPr/>
          </p:nvSpPr>
          <p:spPr bwMode="auto">
            <a:xfrm>
              <a:off x="4772" y="2701"/>
              <a:ext cx="63" cy="116"/>
            </a:xfrm>
            <a:custGeom>
              <a:avLst/>
              <a:gdLst>
                <a:gd name="T0" fmla="*/ 0 w 63"/>
                <a:gd name="T1" fmla="*/ 0 h 116"/>
                <a:gd name="T2" fmla="*/ 63 w 63"/>
                <a:gd name="T3" fmla="*/ 68 h 116"/>
                <a:gd name="T4" fmla="*/ 14 w 63"/>
                <a:gd name="T5" fmla="*/ 116 h 116"/>
              </a:gdLst>
              <a:ahLst/>
              <a:cxnLst>
                <a:cxn ang="0">
                  <a:pos x="T0" y="T1"/>
                </a:cxn>
                <a:cxn ang="0">
                  <a:pos x="T2" y="T3"/>
                </a:cxn>
                <a:cxn ang="0">
                  <a:pos x="T4" y="T5"/>
                </a:cxn>
              </a:cxnLst>
              <a:rect l="0" t="0" r="r" b="b"/>
              <a:pathLst>
                <a:path w="63" h="116">
                  <a:moveTo>
                    <a:pt x="0" y="0"/>
                  </a:moveTo>
                  <a:lnTo>
                    <a:pt x="63" y="68"/>
                  </a:lnTo>
                  <a:lnTo>
                    <a:pt x="14" y="116"/>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2" name="Freeform 31">
              <a:extLst>
                <a:ext uri="{FF2B5EF4-FFF2-40B4-BE49-F238E27FC236}">
                  <a16:creationId xmlns:a16="http://schemas.microsoft.com/office/drawing/2014/main" id="{DFFEC78C-EEE3-EF4F-A678-A89936F8DEC5}"/>
                </a:ext>
              </a:extLst>
            </p:cNvPr>
            <p:cNvSpPr>
              <a:spLocks/>
            </p:cNvSpPr>
            <p:nvPr/>
          </p:nvSpPr>
          <p:spPr bwMode="auto">
            <a:xfrm>
              <a:off x="4012" y="2674"/>
              <a:ext cx="239" cy="116"/>
            </a:xfrm>
            <a:custGeom>
              <a:avLst/>
              <a:gdLst>
                <a:gd name="T0" fmla="*/ 239 w 239"/>
                <a:gd name="T1" fmla="*/ 0 h 116"/>
                <a:gd name="T2" fmla="*/ 126 w 239"/>
                <a:gd name="T3" fmla="*/ 116 h 116"/>
                <a:gd name="T4" fmla="*/ 0 w 239"/>
                <a:gd name="T5" fmla="*/ 116 h 116"/>
              </a:gdLst>
              <a:ahLst/>
              <a:cxnLst>
                <a:cxn ang="0">
                  <a:pos x="T0" y="T1"/>
                </a:cxn>
                <a:cxn ang="0">
                  <a:pos x="T2" y="T3"/>
                </a:cxn>
                <a:cxn ang="0">
                  <a:pos x="T4" y="T5"/>
                </a:cxn>
              </a:cxnLst>
              <a:rect l="0" t="0" r="r" b="b"/>
              <a:pathLst>
                <a:path w="239" h="116">
                  <a:moveTo>
                    <a:pt x="239" y="0"/>
                  </a:moveTo>
                  <a:lnTo>
                    <a:pt x="126" y="116"/>
                  </a:lnTo>
                  <a:lnTo>
                    <a:pt x="0" y="116"/>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3" name="Freeform 32">
              <a:extLst>
                <a:ext uri="{FF2B5EF4-FFF2-40B4-BE49-F238E27FC236}">
                  <a16:creationId xmlns:a16="http://schemas.microsoft.com/office/drawing/2014/main" id="{FBECD0B4-86F8-D54F-A985-93F20D8646DA}"/>
                </a:ext>
              </a:extLst>
            </p:cNvPr>
            <p:cNvSpPr>
              <a:spLocks/>
            </p:cNvSpPr>
            <p:nvPr/>
          </p:nvSpPr>
          <p:spPr bwMode="auto">
            <a:xfrm>
              <a:off x="4047" y="2790"/>
              <a:ext cx="91" cy="224"/>
            </a:xfrm>
            <a:custGeom>
              <a:avLst/>
              <a:gdLst>
                <a:gd name="T0" fmla="*/ 91 w 91"/>
                <a:gd name="T1" fmla="*/ 0 h 224"/>
                <a:gd name="T2" fmla="*/ 91 w 91"/>
                <a:gd name="T3" fmla="*/ 136 h 224"/>
                <a:gd name="T4" fmla="*/ 0 w 91"/>
                <a:gd name="T5" fmla="*/ 224 h 224"/>
              </a:gdLst>
              <a:ahLst/>
              <a:cxnLst>
                <a:cxn ang="0">
                  <a:pos x="T0" y="T1"/>
                </a:cxn>
                <a:cxn ang="0">
                  <a:pos x="T2" y="T3"/>
                </a:cxn>
                <a:cxn ang="0">
                  <a:pos x="T4" y="T5"/>
                </a:cxn>
              </a:cxnLst>
              <a:rect l="0" t="0" r="r" b="b"/>
              <a:pathLst>
                <a:path w="91" h="224">
                  <a:moveTo>
                    <a:pt x="91" y="0"/>
                  </a:moveTo>
                  <a:lnTo>
                    <a:pt x="91" y="136"/>
                  </a:lnTo>
                  <a:lnTo>
                    <a:pt x="0" y="224"/>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4" name="Freeform 33">
              <a:extLst>
                <a:ext uri="{FF2B5EF4-FFF2-40B4-BE49-F238E27FC236}">
                  <a16:creationId xmlns:a16="http://schemas.microsoft.com/office/drawing/2014/main" id="{0B58CA71-871C-C348-94A1-08CBA9419EDC}"/>
                </a:ext>
              </a:extLst>
            </p:cNvPr>
            <p:cNvSpPr>
              <a:spLocks/>
            </p:cNvSpPr>
            <p:nvPr/>
          </p:nvSpPr>
          <p:spPr bwMode="auto">
            <a:xfrm>
              <a:off x="4610" y="2987"/>
              <a:ext cx="106" cy="231"/>
            </a:xfrm>
            <a:custGeom>
              <a:avLst/>
              <a:gdLst>
                <a:gd name="T0" fmla="*/ 0 w 106"/>
                <a:gd name="T1" fmla="*/ 0 h 231"/>
                <a:gd name="T2" fmla="*/ 106 w 106"/>
                <a:gd name="T3" fmla="*/ 115 h 231"/>
                <a:gd name="T4" fmla="*/ 0 w 106"/>
                <a:gd name="T5" fmla="*/ 231 h 231"/>
              </a:gdLst>
              <a:ahLst/>
              <a:cxnLst>
                <a:cxn ang="0">
                  <a:pos x="T0" y="T1"/>
                </a:cxn>
                <a:cxn ang="0">
                  <a:pos x="T2" y="T3"/>
                </a:cxn>
                <a:cxn ang="0">
                  <a:pos x="T4" y="T5"/>
                </a:cxn>
              </a:cxnLst>
              <a:rect l="0" t="0" r="r" b="b"/>
              <a:pathLst>
                <a:path w="106" h="231">
                  <a:moveTo>
                    <a:pt x="0" y="0"/>
                  </a:moveTo>
                  <a:lnTo>
                    <a:pt x="106" y="115"/>
                  </a:lnTo>
                  <a:lnTo>
                    <a:pt x="0" y="231"/>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5" name="Line 34">
              <a:extLst>
                <a:ext uri="{FF2B5EF4-FFF2-40B4-BE49-F238E27FC236}">
                  <a16:creationId xmlns:a16="http://schemas.microsoft.com/office/drawing/2014/main" id="{C01EEC80-B33B-784D-A357-7EA6D5D0A400}"/>
                </a:ext>
              </a:extLst>
            </p:cNvPr>
            <p:cNvSpPr>
              <a:spLocks noChangeShapeType="1"/>
            </p:cNvSpPr>
            <p:nvPr/>
          </p:nvSpPr>
          <p:spPr bwMode="auto">
            <a:xfrm>
              <a:off x="4364" y="2457"/>
              <a:ext cx="91" cy="95"/>
            </a:xfrm>
            <a:prstGeom prst="line">
              <a:avLst/>
            </a:prstGeom>
            <a:noFill/>
            <a:ln w="11113" cap="flat">
              <a:solidFill>
                <a:srgbClr val="29ABE2"/>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6" name="Freeform 35">
              <a:extLst>
                <a:ext uri="{FF2B5EF4-FFF2-40B4-BE49-F238E27FC236}">
                  <a16:creationId xmlns:a16="http://schemas.microsoft.com/office/drawing/2014/main" id="{452C54AF-B1A7-B141-ABE8-9B204056E65E}"/>
                </a:ext>
              </a:extLst>
            </p:cNvPr>
            <p:cNvSpPr>
              <a:spLocks/>
            </p:cNvSpPr>
            <p:nvPr/>
          </p:nvSpPr>
          <p:spPr bwMode="auto">
            <a:xfrm>
              <a:off x="3934" y="1301"/>
              <a:ext cx="49" cy="150"/>
            </a:xfrm>
            <a:custGeom>
              <a:avLst/>
              <a:gdLst>
                <a:gd name="T0" fmla="*/ 49 w 49"/>
                <a:gd name="T1" fmla="*/ 0 h 150"/>
                <a:gd name="T2" fmla="*/ 0 w 49"/>
                <a:gd name="T3" fmla="*/ 48 h 150"/>
                <a:gd name="T4" fmla="*/ 0 w 49"/>
                <a:gd name="T5" fmla="*/ 116 h 150"/>
                <a:gd name="T6" fmla="*/ 35 w 49"/>
                <a:gd name="T7" fmla="*/ 150 h 150"/>
              </a:gdLst>
              <a:ahLst/>
              <a:cxnLst>
                <a:cxn ang="0">
                  <a:pos x="T0" y="T1"/>
                </a:cxn>
                <a:cxn ang="0">
                  <a:pos x="T2" y="T3"/>
                </a:cxn>
                <a:cxn ang="0">
                  <a:pos x="T4" y="T5"/>
                </a:cxn>
                <a:cxn ang="0">
                  <a:pos x="T6" y="T7"/>
                </a:cxn>
              </a:cxnLst>
              <a:rect l="0" t="0" r="r" b="b"/>
              <a:pathLst>
                <a:path w="49" h="150">
                  <a:moveTo>
                    <a:pt x="49" y="0"/>
                  </a:moveTo>
                  <a:lnTo>
                    <a:pt x="0" y="48"/>
                  </a:lnTo>
                  <a:lnTo>
                    <a:pt x="0" y="116"/>
                  </a:lnTo>
                  <a:lnTo>
                    <a:pt x="35" y="150"/>
                  </a:lnTo>
                </a:path>
              </a:pathLst>
            </a:custGeom>
            <a:noFill/>
            <a:ln w="11113" cap="flat">
              <a:solidFill>
                <a:srgbClr val="29ABE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grpSp>
      <p:grpSp>
        <p:nvGrpSpPr>
          <p:cNvPr id="77" name="Group 4">
            <a:extLst>
              <a:ext uri="{FF2B5EF4-FFF2-40B4-BE49-F238E27FC236}">
                <a16:creationId xmlns:a16="http://schemas.microsoft.com/office/drawing/2014/main" id="{717CFF29-2FD5-5D42-B0E2-2DE7143EA60F}"/>
              </a:ext>
            </a:extLst>
          </p:cNvPr>
          <p:cNvGrpSpPr>
            <a:grpSpLocks noChangeAspect="1"/>
          </p:cNvGrpSpPr>
          <p:nvPr/>
        </p:nvGrpSpPr>
        <p:grpSpPr bwMode="auto">
          <a:xfrm flipH="1">
            <a:off x="4832827" y="1704328"/>
            <a:ext cx="1197541" cy="2924784"/>
            <a:chOff x="3899" y="1111"/>
            <a:chExt cx="1049" cy="2562"/>
          </a:xfrm>
        </p:grpSpPr>
        <p:sp>
          <p:nvSpPr>
            <p:cNvPr id="78" name="Freeform 5">
              <a:extLst>
                <a:ext uri="{FF2B5EF4-FFF2-40B4-BE49-F238E27FC236}">
                  <a16:creationId xmlns:a16="http://schemas.microsoft.com/office/drawing/2014/main" id="{0AE5FCCC-4415-6B4F-8BE8-76D14C1E5487}"/>
                </a:ext>
              </a:extLst>
            </p:cNvPr>
            <p:cNvSpPr>
              <a:spLocks/>
            </p:cNvSpPr>
            <p:nvPr/>
          </p:nvSpPr>
          <p:spPr bwMode="auto">
            <a:xfrm>
              <a:off x="3955" y="1111"/>
              <a:ext cx="556" cy="1346"/>
            </a:xfrm>
            <a:custGeom>
              <a:avLst/>
              <a:gdLst>
                <a:gd name="T0" fmla="*/ 303 w 556"/>
                <a:gd name="T1" fmla="*/ 503 h 1346"/>
                <a:gd name="T2" fmla="*/ 303 w 556"/>
                <a:gd name="T3" fmla="*/ 340 h 1346"/>
                <a:gd name="T4" fmla="*/ 197 w 556"/>
                <a:gd name="T5" fmla="*/ 231 h 1346"/>
                <a:gd name="T6" fmla="*/ 71 w 556"/>
                <a:gd name="T7" fmla="*/ 231 h 1346"/>
                <a:gd name="T8" fmla="*/ 0 w 556"/>
                <a:gd name="T9" fmla="*/ 156 h 1346"/>
                <a:gd name="T10" fmla="*/ 0 w 556"/>
                <a:gd name="T11" fmla="*/ 75 h 1346"/>
                <a:gd name="T12" fmla="*/ 71 w 556"/>
                <a:gd name="T13" fmla="*/ 0 h 1346"/>
                <a:gd name="T14" fmla="*/ 254 w 556"/>
                <a:gd name="T15" fmla="*/ 0 h 1346"/>
                <a:gd name="T16" fmla="*/ 451 w 556"/>
                <a:gd name="T17" fmla="*/ 204 h 1346"/>
                <a:gd name="T18" fmla="*/ 451 w 556"/>
                <a:gd name="T19" fmla="*/ 523 h 1346"/>
                <a:gd name="T20" fmla="*/ 359 w 556"/>
                <a:gd name="T21" fmla="*/ 618 h 1346"/>
                <a:gd name="T22" fmla="*/ 556 w 556"/>
                <a:gd name="T23" fmla="*/ 822 h 1346"/>
                <a:gd name="T24" fmla="*/ 423 w 556"/>
                <a:gd name="T25" fmla="*/ 958 h 1346"/>
                <a:gd name="T26" fmla="*/ 423 w 556"/>
                <a:gd name="T27" fmla="*/ 1250 h 1346"/>
                <a:gd name="T28" fmla="*/ 331 w 556"/>
                <a:gd name="T29" fmla="*/ 1346 h 1346"/>
                <a:gd name="T30" fmla="*/ 169 w 556"/>
                <a:gd name="T31" fmla="*/ 1346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6" h="1346">
                  <a:moveTo>
                    <a:pt x="303" y="503"/>
                  </a:moveTo>
                  <a:lnTo>
                    <a:pt x="303" y="340"/>
                  </a:lnTo>
                  <a:lnTo>
                    <a:pt x="197" y="231"/>
                  </a:lnTo>
                  <a:lnTo>
                    <a:pt x="71" y="231"/>
                  </a:lnTo>
                  <a:lnTo>
                    <a:pt x="0" y="156"/>
                  </a:lnTo>
                  <a:lnTo>
                    <a:pt x="0" y="75"/>
                  </a:lnTo>
                  <a:lnTo>
                    <a:pt x="71" y="0"/>
                  </a:lnTo>
                  <a:lnTo>
                    <a:pt x="254" y="0"/>
                  </a:lnTo>
                  <a:lnTo>
                    <a:pt x="451" y="204"/>
                  </a:lnTo>
                  <a:lnTo>
                    <a:pt x="451" y="523"/>
                  </a:lnTo>
                  <a:lnTo>
                    <a:pt x="359" y="618"/>
                  </a:lnTo>
                  <a:lnTo>
                    <a:pt x="556" y="822"/>
                  </a:lnTo>
                  <a:lnTo>
                    <a:pt x="423" y="958"/>
                  </a:lnTo>
                  <a:lnTo>
                    <a:pt x="423" y="1250"/>
                  </a:lnTo>
                  <a:lnTo>
                    <a:pt x="331" y="1346"/>
                  </a:lnTo>
                  <a:lnTo>
                    <a:pt x="169" y="1346"/>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79" name="Line 6">
              <a:extLst>
                <a:ext uri="{FF2B5EF4-FFF2-40B4-BE49-F238E27FC236}">
                  <a16:creationId xmlns:a16="http://schemas.microsoft.com/office/drawing/2014/main" id="{08DFCF7A-5E31-A94D-9DA9-6AD1D65C8716}"/>
                </a:ext>
              </a:extLst>
            </p:cNvPr>
            <p:cNvSpPr>
              <a:spLocks noChangeShapeType="1"/>
            </p:cNvSpPr>
            <p:nvPr/>
          </p:nvSpPr>
          <p:spPr bwMode="auto">
            <a:xfrm>
              <a:off x="4152" y="1342"/>
              <a:ext cx="155" cy="0"/>
            </a:xfrm>
            <a:prstGeom prst="line">
              <a:avLst/>
            </a:prstGeom>
            <a:noFill/>
            <a:ln w="11113" cap="flat">
              <a:solidFill>
                <a:srgbClr val="86BC25"/>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0" name="Freeform 7">
              <a:extLst>
                <a:ext uri="{FF2B5EF4-FFF2-40B4-BE49-F238E27FC236}">
                  <a16:creationId xmlns:a16="http://schemas.microsoft.com/office/drawing/2014/main" id="{727DEDAA-281B-A14C-8969-DE2ECF867F72}"/>
                </a:ext>
              </a:extLst>
            </p:cNvPr>
            <p:cNvSpPr>
              <a:spLocks/>
            </p:cNvSpPr>
            <p:nvPr/>
          </p:nvSpPr>
          <p:spPr bwMode="auto">
            <a:xfrm>
              <a:off x="4068" y="1220"/>
              <a:ext cx="148" cy="122"/>
            </a:xfrm>
            <a:custGeom>
              <a:avLst/>
              <a:gdLst>
                <a:gd name="T0" fmla="*/ 148 w 148"/>
                <a:gd name="T1" fmla="*/ 122 h 122"/>
                <a:gd name="T2" fmla="*/ 148 w 148"/>
                <a:gd name="T3" fmla="*/ 88 h 122"/>
                <a:gd name="T4" fmla="*/ 70 w 148"/>
                <a:gd name="T5" fmla="*/ 0 h 122"/>
                <a:gd name="T6" fmla="*/ 0 w 148"/>
                <a:gd name="T7" fmla="*/ 0 h 122"/>
              </a:gdLst>
              <a:ahLst/>
              <a:cxnLst>
                <a:cxn ang="0">
                  <a:pos x="T0" y="T1"/>
                </a:cxn>
                <a:cxn ang="0">
                  <a:pos x="T2" y="T3"/>
                </a:cxn>
                <a:cxn ang="0">
                  <a:pos x="T4" y="T5"/>
                </a:cxn>
                <a:cxn ang="0">
                  <a:pos x="T6" y="T7"/>
                </a:cxn>
              </a:cxnLst>
              <a:rect l="0" t="0" r="r" b="b"/>
              <a:pathLst>
                <a:path w="148" h="122">
                  <a:moveTo>
                    <a:pt x="148" y="122"/>
                  </a:moveTo>
                  <a:lnTo>
                    <a:pt x="148" y="88"/>
                  </a:lnTo>
                  <a:lnTo>
                    <a:pt x="70" y="0"/>
                  </a:lnTo>
                  <a:lnTo>
                    <a:pt x="0" y="0"/>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1" name="Freeform 8">
              <a:extLst>
                <a:ext uri="{FF2B5EF4-FFF2-40B4-BE49-F238E27FC236}">
                  <a16:creationId xmlns:a16="http://schemas.microsoft.com/office/drawing/2014/main" id="{2720FDAE-DD46-ED46-BECD-4C8D8EFCDA33}"/>
                </a:ext>
              </a:extLst>
            </p:cNvPr>
            <p:cNvSpPr>
              <a:spLocks/>
            </p:cNvSpPr>
            <p:nvPr/>
          </p:nvSpPr>
          <p:spPr bwMode="auto">
            <a:xfrm>
              <a:off x="3934" y="1417"/>
              <a:ext cx="444" cy="503"/>
            </a:xfrm>
            <a:custGeom>
              <a:avLst/>
              <a:gdLst>
                <a:gd name="T0" fmla="*/ 444 w 444"/>
                <a:gd name="T1" fmla="*/ 503 h 503"/>
                <a:gd name="T2" fmla="*/ 324 w 444"/>
                <a:gd name="T3" fmla="*/ 503 h 503"/>
                <a:gd name="T4" fmla="*/ 232 w 444"/>
                <a:gd name="T5" fmla="*/ 408 h 503"/>
                <a:gd name="T6" fmla="*/ 92 w 444"/>
                <a:gd name="T7" fmla="*/ 408 h 503"/>
                <a:gd name="T8" fmla="*/ 0 w 444"/>
                <a:gd name="T9" fmla="*/ 312 h 503"/>
                <a:gd name="T10" fmla="*/ 0 w 444"/>
                <a:gd name="T11" fmla="*/ 68 h 503"/>
                <a:gd name="T12" fmla="*/ 63 w 444"/>
                <a:gd name="T13" fmla="*/ 0 h 503"/>
                <a:gd name="T14" fmla="*/ 169 w 444"/>
                <a:gd name="T15" fmla="*/ 0 h 503"/>
                <a:gd name="T16" fmla="*/ 240 w 444"/>
                <a:gd name="T17" fmla="*/ 75 h 503"/>
                <a:gd name="T18" fmla="*/ 240 w 444"/>
                <a:gd name="T19" fmla="*/ 285 h 503"/>
                <a:gd name="T20" fmla="*/ 345 w 444"/>
                <a:gd name="T21" fmla="*/ 4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503">
                  <a:moveTo>
                    <a:pt x="444" y="503"/>
                  </a:moveTo>
                  <a:lnTo>
                    <a:pt x="324" y="503"/>
                  </a:lnTo>
                  <a:lnTo>
                    <a:pt x="232" y="408"/>
                  </a:lnTo>
                  <a:lnTo>
                    <a:pt x="92" y="408"/>
                  </a:lnTo>
                  <a:lnTo>
                    <a:pt x="0" y="312"/>
                  </a:lnTo>
                  <a:lnTo>
                    <a:pt x="0" y="68"/>
                  </a:lnTo>
                  <a:lnTo>
                    <a:pt x="63" y="0"/>
                  </a:lnTo>
                  <a:lnTo>
                    <a:pt x="169" y="0"/>
                  </a:lnTo>
                  <a:lnTo>
                    <a:pt x="240" y="75"/>
                  </a:lnTo>
                  <a:lnTo>
                    <a:pt x="240" y="285"/>
                  </a:lnTo>
                  <a:lnTo>
                    <a:pt x="345" y="401"/>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2" name="Freeform 9">
              <a:extLst>
                <a:ext uri="{FF2B5EF4-FFF2-40B4-BE49-F238E27FC236}">
                  <a16:creationId xmlns:a16="http://schemas.microsoft.com/office/drawing/2014/main" id="{4772D099-305E-1341-8C83-0BB58F247064}"/>
                </a:ext>
              </a:extLst>
            </p:cNvPr>
            <p:cNvSpPr>
              <a:spLocks/>
            </p:cNvSpPr>
            <p:nvPr/>
          </p:nvSpPr>
          <p:spPr bwMode="auto">
            <a:xfrm>
              <a:off x="4033" y="1594"/>
              <a:ext cx="141" cy="54"/>
            </a:xfrm>
            <a:custGeom>
              <a:avLst/>
              <a:gdLst>
                <a:gd name="T0" fmla="*/ 141 w 141"/>
                <a:gd name="T1" fmla="*/ 0 h 54"/>
                <a:gd name="T2" fmla="*/ 56 w 141"/>
                <a:gd name="T3" fmla="*/ 0 h 54"/>
                <a:gd name="T4" fmla="*/ 0 w 141"/>
                <a:gd name="T5" fmla="*/ 54 h 54"/>
              </a:gdLst>
              <a:ahLst/>
              <a:cxnLst>
                <a:cxn ang="0">
                  <a:pos x="T0" y="T1"/>
                </a:cxn>
                <a:cxn ang="0">
                  <a:pos x="T2" y="T3"/>
                </a:cxn>
                <a:cxn ang="0">
                  <a:pos x="T4" y="T5"/>
                </a:cxn>
              </a:cxnLst>
              <a:rect l="0" t="0" r="r" b="b"/>
              <a:pathLst>
                <a:path w="141" h="54">
                  <a:moveTo>
                    <a:pt x="141" y="0"/>
                  </a:moveTo>
                  <a:lnTo>
                    <a:pt x="56" y="0"/>
                  </a:lnTo>
                  <a:lnTo>
                    <a:pt x="0" y="5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3" name="Freeform 10">
              <a:extLst>
                <a:ext uri="{FF2B5EF4-FFF2-40B4-BE49-F238E27FC236}">
                  <a16:creationId xmlns:a16="http://schemas.microsoft.com/office/drawing/2014/main" id="{7390EF40-7C4B-144E-B294-39EF24025F00}"/>
                </a:ext>
              </a:extLst>
            </p:cNvPr>
            <p:cNvSpPr>
              <a:spLocks/>
            </p:cNvSpPr>
            <p:nvPr/>
          </p:nvSpPr>
          <p:spPr bwMode="auto">
            <a:xfrm>
              <a:off x="4406" y="1390"/>
              <a:ext cx="289" cy="421"/>
            </a:xfrm>
            <a:custGeom>
              <a:avLst/>
              <a:gdLst>
                <a:gd name="T0" fmla="*/ 0 w 289"/>
                <a:gd name="T1" fmla="*/ 0 h 421"/>
                <a:gd name="T2" fmla="*/ 105 w 289"/>
                <a:gd name="T3" fmla="*/ 0 h 421"/>
                <a:gd name="T4" fmla="*/ 289 w 289"/>
                <a:gd name="T5" fmla="*/ 197 h 421"/>
                <a:gd name="T6" fmla="*/ 289 w 289"/>
                <a:gd name="T7" fmla="*/ 421 h 421"/>
              </a:gdLst>
              <a:ahLst/>
              <a:cxnLst>
                <a:cxn ang="0">
                  <a:pos x="T0" y="T1"/>
                </a:cxn>
                <a:cxn ang="0">
                  <a:pos x="T2" y="T3"/>
                </a:cxn>
                <a:cxn ang="0">
                  <a:pos x="T4" y="T5"/>
                </a:cxn>
                <a:cxn ang="0">
                  <a:pos x="T6" y="T7"/>
                </a:cxn>
              </a:cxnLst>
              <a:rect l="0" t="0" r="r" b="b"/>
              <a:pathLst>
                <a:path w="289" h="421">
                  <a:moveTo>
                    <a:pt x="0" y="0"/>
                  </a:moveTo>
                  <a:lnTo>
                    <a:pt x="105" y="0"/>
                  </a:lnTo>
                  <a:lnTo>
                    <a:pt x="289" y="197"/>
                  </a:lnTo>
                  <a:lnTo>
                    <a:pt x="289" y="421"/>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4" name="Freeform 11">
              <a:extLst>
                <a:ext uri="{FF2B5EF4-FFF2-40B4-BE49-F238E27FC236}">
                  <a16:creationId xmlns:a16="http://schemas.microsoft.com/office/drawing/2014/main" id="{4CCBB072-91C9-C645-8AE2-3AFF01CFC790}"/>
                </a:ext>
              </a:extLst>
            </p:cNvPr>
            <p:cNvSpPr>
              <a:spLocks/>
            </p:cNvSpPr>
            <p:nvPr/>
          </p:nvSpPr>
          <p:spPr bwMode="auto">
            <a:xfrm>
              <a:off x="4540" y="1573"/>
              <a:ext cx="331" cy="727"/>
            </a:xfrm>
            <a:custGeom>
              <a:avLst/>
              <a:gdLst>
                <a:gd name="T0" fmla="*/ 126 w 331"/>
                <a:gd name="T1" fmla="*/ 727 h 727"/>
                <a:gd name="T2" fmla="*/ 169 w 331"/>
                <a:gd name="T3" fmla="*/ 687 h 727"/>
                <a:gd name="T4" fmla="*/ 331 w 331"/>
                <a:gd name="T5" fmla="*/ 693 h 727"/>
                <a:gd name="T6" fmla="*/ 331 w 331"/>
                <a:gd name="T7" fmla="*/ 306 h 727"/>
                <a:gd name="T8" fmla="*/ 260 w 331"/>
                <a:gd name="T9" fmla="*/ 238 h 727"/>
                <a:gd name="T10" fmla="*/ 119 w 331"/>
                <a:gd name="T11" fmla="*/ 238 h 727"/>
                <a:gd name="T12" fmla="*/ 0 w 331"/>
                <a:gd name="T13" fmla="*/ 109 h 727"/>
                <a:gd name="T14" fmla="*/ 0 w 331"/>
                <a:gd name="T15" fmla="*/ 0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727">
                  <a:moveTo>
                    <a:pt x="126" y="727"/>
                  </a:moveTo>
                  <a:lnTo>
                    <a:pt x="169" y="687"/>
                  </a:lnTo>
                  <a:lnTo>
                    <a:pt x="331" y="693"/>
                  </a:lnTo>
                  <a:lnTo>
                    <a:pt x="331" y="306"/>
                  </a:lnTo>
                  <a:lnTo>
                    <a:pt x="260" y="238"/>
                  </a:lnTo>
                  <a:lnTo>
                    <a:pt x="119" y="238"/>
                  </a:lnTo>
                  <a:lnTo>
                    <a:pt x="0" y="109"/>
                  </a:lnTo>
                  <a:lnTo>
                    <a:pt x="0" y="0"/>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5" name="Freeform 12">
              <a:extLst>
                <a:ext uri="{FF2B5EF4-FFF2-40B4-BE49-F238E27FC236}">
                  <a16:creationId xmlns:a16="http://schemas.microsoft.com/office/drawing/2014/main" id="{8478CB8C-40C6-C041-8101-B0354B8B04C1}"/>
                </a:ext>
              </a:extLst>
            </p:cNvPr>
            <p:cNvSpPr>
              <a:spLocks/>
            </p:cNvSpPr>
            <p:nvPr/>
          </p:nvSpPr>
          <p:spPr bwMode="auto">
            <a:xfrm>
              <a:off x="4096" y="2266"/>
              <a:ext cx="852" cy="1183"/>
            </a:xfrm>
            <a:custGeom>
              <a:avLst/>
              <a:gdLst>
                <a:gd name="T0" fmla="*/ 775 w 852"/>
                <a:gd name="T1" fmla="*/ 0 h 1183"/>
                <a:gd name="T2" fmla="*/ 852 w 852"/>
                <a:gd name="T3" fmla="*/ 82 h 1183"/>
                <a:gd name="T4" fmla="*/ 852 w 852"/>
                <a:gd name="T5" fmla="*/ 524 h 1183"/>
                <a:gd name="T6" fmla="*/ 768 w 852"/>
                <a:gd name="T7" fmla="*/ 612 h 1183"/>
                <a:gd name="T8" fmla="*/ 768 w 852"/>
                <a:gd name="T9" fmla="*/ 870 h 1183"/>
                <a:gd name="T10" fmla="*/ 599 w 852"/>
                <a:gd name="T11" fmla="*/ 1054 h 1183"/>
                <a:gd name="T12" fmla="*/ 331 w 852"/>
                <a:gd name="T13" fmla="*/ 1054 h 1183"/>
                <a:gd name="T14" fmla="*/ 204 w 852"/>
                <a:gd name="T15" fmla="*/ 1183 h 1183"/>
                <a:gd name="T16" fmla="*/ 0 w 852"/>
                <a:gd name="T17" fmla="*/ 118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183">
                  <a:moveTo>
                    <a:pt x="775" y="0"/>
                  </a:moveTo>
                  <a:lnTo>
                    <a:pt x="852" y="82"/>
                  </a:lnTo>
                  <a:lnTo>
                    <a:pt x="852" y="524"/>
                  </a:lnTo>
                  <a:lnTo>
                    <a:pt x="768" y="612"/>
                  </a:lnTo>
                  <a:lnTo>
                    <a:pt x="768" y="870"/>
                  </a:lnTo>
                  <a:lnTo>
                    <a:pt x="599" y="1054"/>
                  </a:lnTo>
                  <a:lnTo>
                    <a:pt x="331" y="1054"/>
                  </a:lnTo>
                  <a:lnTo>
                    <a:pt x="204" y="1183"/>
                  </a:lnTo>
                  <a:lnTo>
                    <a:pt x="0" y="1183"/>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6" name="Freeform 13">
              <a:extLst>
                <a:ext uri="{FF2B5EF4-FFF2-40B4-BE49-F238E27FC236}">
                  <a16:creationId xmlns:a16="http://schemas.microsoft.com/office/drawing/2014/main" id="{C334A1C9-7389-5849-BA06-9985D2258A93}"/>
                </a:ext>
              </a:extLst>
            </p:cNvPr>
            <p:cNvSpPr>
              <a:spLocks/>
            </p:cNvSpPr>
            <p:nvPr/>
          </p:nvSpPr>
          <p:spPr bwMode="auto">
            <a:xfrm>
              <a:off x="3913" y="3320"/>
              <a:ext cx="725" cy="353"/>
            </a:xfrm>
            <a:custGeom>
              <a:avLst/>
              <a:gdLst>
                <a:gd name="T0" fmla="*/ 725 w 725"/>
                <a:gd name="T1" fmla="*/ 0 h 353"/>
                <a:gd name="T2" fmla="*/ 535 w 725"/>
                <a:gd name="T3" fmla="*/ 190 h 353"/>
                <a:gd name="T4" fmla="*/ 451 w 725"/>
                <a:gd name="T5" fmla="*/ 190 h 353"/>
                <a:gd name="T6" fmla="*/ 303 w 725"/>
                <a:gd name="T7" fmla="*/ 353 h 353"/>
                <a:gd name="T8" fmla="*/ 106 w 725"/>
                <a:gd name="T9" fmla="*/ 353 h 353"/>
                <a:gd name="T10" fmla="*/ 0 w 725"/>
                <a:gd name="T11" fmla="*/ 244 h 353"/>
                <a:gd name="T12" fmla="*/ 0 w 725"/>
                <a:gd name="T13" fmla="*/ 170 h 353"/>
                <a:gd name="T14" fmla="*/ 99 w 725"/>
                <a:gd name="T15" fmla="*/ 68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5" h="353">
                  <a:moveTo>
                    <a:pt x="725" y="0"/>
                  </a:moveTo>
                  <a:lnTo>
                    <a:pt x="535" y="190"/>
                  </a:lnTo>
                  <a:lnTo>
                    <a:pt x="451" y="190"/>
                  </a:lnTo>
                  <a:lnTo>
                    <a:pt x="303" y="353"/>
                  </a:lnTo>
                  <a:lnTo>
                    <a:pt x="106" y="353"/>
                  </a:lnTo>
                  <a:lnTo>
                    <a:pt x="0" y="244"/>
                  </a:lnTo>
                  <a:lnTo>
                    <a:pt x="0" y="170"/>
                  </a:lnTo>
                  <a:lnTo>
                    <a:pt x="99" y="68"/>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8" name="Freeform 14">
              <a:extLst>
                <a:ext uri="{FF2B5EF4-FFF2-40B4-BE49-F238E27FC236}">
                  <a16:creationId xmlns:a16="http://schemas.microsoft.com/office/drawing/2014/main" id="{42C853E4-860A-794E-BAE7-7C9A159E0246}"/>
                </a:ext>
              </a:extLst>
            </p:cNvPr>
            <p:cNvSpPr>
              <a:spLocks/>
            </p:cNvSpPr>
            <p:nvPr/>
          </p:nvSpPr>
          <p:spPr bwMode="auto">
            <a:xfrm>
              <a:off x="4061" y="3510"/>
              <a:ext cx="303" cy="102"/>
            </a:xfrm>
            <a:custGeom>
              <a:avLst/>
              <a:gdLst>
                <a:gd name="T0" fmla="*/ 303 w 303"/>
                <a:gd name="T1" fmla="*/ 0 h 102"/>
                <a:gd name="T2" fmla="*/ 183 w 303"/>
                <a:gd name="T3" fmla="*/ 0 h 102"/>
                <a:gd name="T4" fmla="*/ 84 w 303"/>
                <a:gd name="T5" fmla="*/ 102 h 102"/>
                <a:gd name="T6" fmla="*/ 0 w 303"/>
                <a:gd name="T7" fmla="*/ 102 h 102"/>
              </a:gdLst>
              <a:ahLst/>
              <a:cxnLst>
                <a:cxn ang="0">
                  <a:pos x="T0" y="T1"/>
                </a:cxn>
                <a:cxn ang="0">
                  <a:pos x="T2" y="T3"/>
                </a:cxn>
                <a:cxn ang="0">
                  <a:pos x="T4" y="T5"/>
                </a:cxn>
                <a:cxn ang="0">
                  <a:pos x="T6" y="T7"/>
                </a:cxn>
              </a:cxnLst>
              <a:rect l="0" t="0" r="r" b="b"/>
              <a:pathLst>
                <a:path w="303" h="102">
                  <a:moveTo>
                    <a:pt x="303" y="0"/>
                  </a:moveTo>
                  <a:lnTo>
                    <a:pt x="183" y="0"/>
                  </a:lnTo>
                  <a:lnTo>
                    <a:pt x="84" y="102"/>
                  </a:lnTo>
                  <a:lnTo>
                    <a:pt x="0" y="102"/>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89" name="Line 15">
              <a:extLst>
                <a:ext uri="{FF2B5EF4-FFF2-40B4-BE49-F238E27FC236}">
                  <a16:creationId xmlns:a16="http://schemas.microsoft.com/office/drawing/2014/main" id="{B89D2014-C0B6-9944-A8DD-78EFE1384624}"/>
                </a:ext>
              </a:extLst>
            </p:cNvPr>
            <p:cNvSpPr>
              <a:spLocks noChangeShapeType="1"/>
            </p:cNvSpPr>
            <p:nvPr/>
          </p:nvSpPr>
          <p:spPr bwMode="auto">
            <a:xfrm flipH="1">
              <a:off x="4047" y="3537"/>
              <a:ext cx="162" cy="0"/>
            </a:xfrm>
            <a:prstGeom prst="line">
              <a:avLst/>
            </a:prstGeom>
            <a:noFill/>
            <a:ln w="11113" cap="flat">
              <a:solidFill>
                <a:srgbClr val="86BC25"/>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93" name="Freeform 16">
              <a:extLst>
                <a:ext uri="{FF2B5EF4-FFF2-40B4-BE49-F238E27FC236}">
                  <a16:creationId xmlns:a16="http://schemas.microsoft.com/office/drawing/2014/main" id="{4DC0C37D-834C-5440-9345-1518CB528623}"/>
                </a:ext>
              </a:extLst>
            </p:cNvPr>
            <p:cNvSpPr>
              <a:spLocks/>
            </p:cNvSpPr>
            <p:nvPr/>
          </p:nvSpPr>
          <p:spPr bwMode="auto">
            <a:xfrm>
              <a:off x="4279" y="1777"/>
              <a:ext cx="451" cy="775"/>
            </a:xfrm>
            <a:custGeom>
              <a:avLst/>
              <a:gdLst>
                <a:gd name="T0" fmla="*/ 197 w 451"/>
                <a:gd name="T1" fmla="*/ 0 h 775"/>
                <a:gd name="T2" fmla="*/ 324 w 451"/>
                <a:gd name="T3" fmla="*/ 122 h 775"/>
                <a:gd name="T4" fmla="*/ 451 w 451"/>
                <a:gd name="T5" fmla="*/ 122 h 775"/>
                <a:gd name="T6" fmla="*/ 451 w 451"/>
                <a:gd name="T7" fmla="*/ 306 h 775"/>
                <a:gd name="T8" fmla="*/ 0 w 451"/>
                <a:gd name="T9" fmla="*/ 775 h 775"/>
              </a:gdLst>
              <a:ahLst/>
              <a:cxnLst>
                <a:cxn ang="0">
                  <a:pos x="T0" y="T1"/>
                </a:cxn>
                <a:cxn ang="0">
                  <a:pos x="T2" y="T3"/>
                </a:cxn>
                <a:cxn ang="0">
                  <a:pos x="T4" y="T5"/>
                </a:cxn>
                <a:cxn ang="0">
                  <a:pos x="T6" y="T7"/>
                </a:cxn>
                <a:cxn ang="0">
                  <a:pos x="T8" y="T9"/>
                </a:cxn>
              </a:cxnLst>
              <a:rect l="0" t="0" r="r" b="b"/>
              <a:pathLst>
                <a:path w="451" h="775">
                  <a:moveTo>
                    <a:pt x="197" y="0"/>
                  </a:moveTo>
                  <a:lnTo>
                    <a:pt x="324" y="122"/>
                  </a:lnTo>
                  <a:lnTo>
                    <a:pt x="451" y="122"/>
                  </a:lnTo>
                  <a:lnTo>
                    <a:pt x="451" y="306"/>
                  </a:lnTo>
                  <a:lnTo>
                    <a:pt x="0" y="775"/>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94" name="Freeform 17">
              <a:extLst>
                <a:ext uri="{FF2B5EF4-FFF2-40B4-BE49-F238E27FC236}">
                  <a16:creationId xmlns:a16="http://schemas.microsoft.com/office/drawing/2014/main" id="{BEC8B025-C979-6344-9DF5-A872D5174AA1}"/>
                </a:ext>
              </a:extLst>
            </p:cNvPr>
            <p:cNvSpPr>
              <a:spLocks/>
            </p:cNvSpPr>
            <p:nvPr/>
          </p:nvSpPr>
          <p:spPr bwMode="auto">
            <a:xfrm>
              <a:off x="4469" y="2008"/>
              <a:ext cx="261" cy="136"/>
            </a:xfrm>
            <a:custGeom>
              <a:avLst/>
              <a:gdLst>
                <a:gd name="T0" fmla="*/ 261 w 261"/>
                <a:gd name="T1" fmla="*/ 0 h 136"/>
                <a:gd name="T2" fmla="*/ 134 w 261"/>
                <a:gd name="T3" fmla="*/ 0 h 136"/>
                <a:gd name="T4" fmla="*/ 0 w 261"/>
                <a:gd name="T5" fmla="*/ 136 h 136"/>
              </a:gdLst>
              <a:ahLst/>
              <a:cxnLst>
                <a:cxn ang="0">
                  <a:pos x="T0" y="T1"/>
                </a:cxn>
                <a:cxn ang="0">
                  <a:pos x="T2" y="T3"/>
                </a:cxn>
                <a:cxn ang="0">
                  <a:pos x="T4" y="T5"/>
                </a:cxn>
              </a:cxnLst>
              <a:rect l="0" t="0" r="r" b="b"/>
              <a:pathLst>
                <a:path w="261" h="136">
                  <a:moveTo>
                    <a:pt x="261" y="0"/>
                  </a:moveTo>
                  <a:lnTo>
                    <a:pt x="134" y="0"/>
                  </a:lnTo>
                  <a:lnTo>
                    <a:pt x="0" y="136"/>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02" name="Freeform 18">
              <a:extLst>
                <a:ext uri="{FF2B5EF4-FFF2-40B4-BE49-F238E27FC236}">
                  <a16:creationId xmlns:a16="http://schemas.microsoft.com/office/drawing/2014/main" id="{BB20352D-4BAF-6C48-B951-70DB53576601}"/>
                </a:ext>
              </a:extLst>
            </p:cNvPr>
            <p:cNvSpPr>
              <a:spLocks/>
            </p:cNvSpPr>
            <p:nvPr/>
          </p:nvSpPr>
          <p:spPr bwMode="auto">
            <a:xfrm>
              <a:off x="3948" y="1825"/>
              <a:ext cx="366" cy="530"/>
            </a:xfrm>
            <a:custGeom>
              <a:avLst/>
              <a:gdLst>
                <a:gd name="T0" fmla="*/ 78 w 366"/>
                <a:gd name="T1" fmla="*/ 0 h 530"/>
                <a:gd name="T2" fmla="*/ 0 w 366"/>
                <a:gd name="T3" fmla="*/ 74 h 530"/>
                <a:gd name="T4" fmla="*/ 0 w 366"/>
                <a:gd name="T5" fmla="*/ 203 h 530"/>
                <a:gd name="T6" fmla="*/ 0 w 366"/>
                <a:gd name="T7" fmla="*/ 387 h 530"/>
                <a:gd name="T8" fmla="*/ 134 w 366"/>
                <a:gd name="T9" fmla="*/ 530 h 530"/>
                <a:gd name="T10" fmla="*/ 310 w 366"/>
                <a:gd name="T11" fmla="*/ 530 h 530"/>
                <a:gd name="T12" fmla="*/ 366 w 366"/>
                <a:gd name="T13" fmla="*/ 462 h 530"/>
                <a:gd name="T14" fmla="*/ 366 w 366"/>
                <a:gd name="T15" fmla="*/ 197 h 5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530">
                  <a:moveTo>
                    <a:pt x="78" y="0"/>
                  </a:moveTo>
                  <a:lnTo>
                    <a:pt x="0" y="74"/>
                  </a:lnTo>
                  <a:lnTo>
                    <a:pt x="0" y="203"/>
                  </a:lnTo>
                  <a:lnTo>
                    <a:pt x="0" y="387"/>
                  </a:lnTo>
                  <a:lnTo>
                    <a:pt x="134" y="530"/>
                  </a:lnTo>
                  <a:lnTo>
                    <a:pt x="310" y="530"/>
                  </a:lnTo>
                  <a:lnTo>
                    <a:pt x="366" y="462"/>
                  </a:lnTo>
                  <a:lnTo>
                    <a:pt x="366" y="197"/>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03" name="Freeform 19">
              <a:extLst>
                <a:ext uri="{FF2B5EF4-FFF2-40B4-BE49-F238E27FC236}">
                  <a16:creationId xmlns:a16="http://schemas.microsoft.com/office/drawing/2014/main" id="{AFCDA3EA-4A90-4E48-83CA-AA39402682DA}"/>
                </a:ext>
              </a:extLst>
            </p:cNvPr>
            <p:cNvSpPr>
              <a:spLocks/>
            </p:cNvSpPr>
            <p:nvPr/>
          </p:nvSpPr>
          <p:spPr bwMode="auto">
            <a:xfrm>
              <a:off x="4223" y="1988"/>
              <a:ext cx="91" cy="244"/>
            </a:xfrm>
            <a:custGeom>
              <a:avLst/>
              <a:gdLst>
                <a:gd name="T0" fmla="*/ 91 w 91"/>
                <a:gd name="T1" fmla="*/ 244 h 244"/>
                <a:gd name="T2" fmla="*/ 0 w 91"/>
                <a:gd name="T3" fmla="*/ 149 h 244"/>
                <a:gd name="T4" fmla="*/ 0 w 91"/>
                <a:gd name="T5" fmla="*/ 0 h 244"/>
              </a:gdLst>
              <a:ahLst/>
              <a:cxnLst>
                <a:cxn ang="0">
                  <a:pos x="T0" y="T1"/>
                </a:cxn>
                <a:cxn ang="0">
                  <a:pos x="T2" y="T3"/>
                </a:cxn>
                <a:cxn ang="0">
                  <a:pos x="T4" y="T5"/>
                </a:cxn>
              </a:cxnLst>
              <a:rect l="0" t="0" r="r" b="b"/>
              <a:pathLst>
                <a:path w="91" h="244">
                  <a:moveTo>
                    <a:pt x="91" y="244"/>
                  </a:moveTo>
                  <a:lnTo>
                    <a:pt x="0" y="149"/>
                  </a:lnTo>
                  <a:lnTo>
                    <a:pt x="0" y="0"/>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04" name="Freeform 20">
              <a:extLst>
                <a:ext uri="{FF2B5EF4-FFF2-40B4-BE49-F238E27FC236}">
                  <a16:creationId xmlns:a16="http://schemas.microsoft.com/office/drawing/2014/main" id="{34E9EF95-7697-5C47-926D-035839E12EC6}"/>
                </a:ext>
              </a:extLst>
            </p:cNvPr>
            <p:cNvSpPr>
              <a:spLocks/>
            </p:cNvSpPr>
            <p:nvPr/>
          </p:nvSpPr>
          <p:spPr bwMode="auto">
            <a:xfrm>
              <a:off x="3948" y="1899"/>
              <a:ext cx="127" cy="293"/>
            </a:xfrm>
            <a:custGeom>
              <a:avLst/>
              <a:gdLst>
                <a:gd name="T0" fmla="*/ 0 w 127"/>
                <a:gd name="T1" fmla="*/ 0 h 293"/>
                <a:gd name="T2" fmla="*/ 127 w 127"/>
                <a:gd name="T3" fmla="*/ 136 h 293"/>
                <a:gd name="T4" fmla="*/ 127 w 127"/>
                <a:gd name="T5" fmla="*/ 293 h 293"/>
              </a:gdLst>
              <a:ahLst/>
              <a:cxnLst>
                <a:cxn ang="0">
                  <a:pos x="T0" y="T1"/>
                </a:cxn>
                <a:cxn ang="0">
                  <a:pos x="T2" y="T3"/>
                </a:cxn>
                <a:cxn ang="0">
                  <a:pos x="T4" y="T5"/>
                </a:cxn>
              </a:cxnLst>
              <a:rect l="0" t="0" r="r" b="b"/>
              <a:pathLst>
                <a:path w="127" h="293">
                  <a:moveTo>
                    <a:pt x="0" y="0"/>
                  </a:moveTo>
                  <a:lnTo>
                    <a:pt x="127" y="136"/>
                  </a:lnTo>
                  <a:lnTo>
                    <a:pt x="127" y="293"/>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05" name="Freeform 21">
              <a:extLst>
                <a:ext uri="{FF2B5EF4-FFF2-40B4-BE49-F238E27FC236}">
                  <a16:creationId xmlns:a16="http://schemas.microsoft.com/office/drawing/2014/main" id="{ACBC9669-89D1-9940-BAA7-BF15BB92B4A5}"/>
                </a:ext>
              </a:extLst>
            </p:cNvPr>
            <p:cNvSpPr>
              <a:spLocks/>
            </p:cNvSpPr>
            <p:nvPr/>
          </p:nvSpPr>
          <p:spPr bwMode="auto">
            <a:xfrm>
              <a:off x="4054" y="2409"/>
              <a:ext cx="521" cy="265"/>
            </a:xfrm>
            <a:custGeom>
              <a:avLst/>
              <a:gdLst>
                <a:gd name="T0" fmla="*/ 521 w 521"/>
                <a:gd name="T1" fmla="*/ 0 h 265"/>
                <a:gd name="T2" fmla="*/ 521 w 521"/>
                <a:gd name="T3" fmla="*/ 170 h 265"/>
                <a:gd name="T4" fmla="*/ 429 w 521"/>
                <a:gd name="T5" fmla="*/ 265 h 265"/>
                <a:gd name="T6" fmla="*/ 197 w 521"/>
                <a:gd name="T7" fmla="*/ 265 h 265"/>
                <a:gd name="T8" fmla="*/ 105 w 521"/>
                <a:gd name="T9" fmla="*/ 163 h 265"/>
                <a:gd name="T10" fmla="*/ 0 w 521"/>
                <a:gd name="T11" fmla="*/ 163 h 265"/>
              </a:gdLst>
              <a:ahLst/>
              <a:cxnLst>
                <a:cxn ang="0">
                  <a:pos x="T0" y="T1"/>
                </a:cxn>
                <a:cxn ang="0">
                  <a:pos x="T2" y="T3"/>
                </a:cxn>
                <a:cxn ang="0">
                  <a:pos x="T4" y="T5"/>
                </a:cxn>
                <a:cxn ang="0">
                  <a:pos x="T6" y="T7"/>
                </a:cxn>
                <a:cxn ang="0">
                  <a:pos x="T8" y="T9"/>
                </a:cxn>
                <a:cxn ang="0">
                  <a:pos x="T10" y="T11"/>
                </a:cxn>
              </a:cxnLst>
              <a:rect l="0" t="0" r="r" b="b"/>
              <a:pathLst>
                <a:path w="521" h="265">
                  <a:moveTo>
                    <a:pt x="521" y="0"/>
                  </a:moveTo>
                  <a:lnTo>
                    <a:pt x="521" y="170"/>
                  </a:lnTo>
                  <a:lnTo>
                    <a:pt x="429" y="265"/>
                  </a:lnTo>
                  <a:lnTo>
                    <a:pt x="197" y="265"/>
                  </a:lnTo>
                  <a:lnTo>
                    <a:pt x="105" y="163"/>
                  </a:lnTo>
                  <a:lnTo>
                    <a:pt x="0" y="163"/>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09" name="Freeform 22">
              <a:extLst>
                <a:ext uri="{FF2B5EF4-FFF2-40B4-BE49-F238E27FC236}">
                  <a16:creationId xmlns:a16="http://schemas.microsoft.com/office/drawing/2014/main" id="{8CF0F65D-449B-AB42-8665-DC81EDBFDF01}"/>
                </a:ext>
              </a:extLst>
            </p:cNvPr>
            <p:cNvSpPr>
              <a:spLocks/>
            </p:cNvSpPr>
            <p:nvPr/>
          </p:nvSpPr>
          <p:spPr bwMode="auto">
            <a:xfrm>
              <a:off x="3941" y="2307"/>
              <a:ext cx="331" cy="822"/>
            </a:xfrm>
            <a:custGeom>
              <a:avLst/>
              <a:gdLst>
                <a:gd name="T0" fmla="*/ 92 w 331"/>
                <a:gd name="T1" fmla="*/ 0 h 822"/>
                <a:gd name="T2" fmla="*/ 0 w 331"/>
                <a:gd name="T3" fmla="*/ 95 h 822"/>
                <a:gd name="T4" fmla="*/ 0 w 331"/>
                <a:gd name="T5" fmla="*/ 720 h 822"/>
                <a:gd name="T6" fmla="*/ 99 w 331"/>
                <a:gd name="T7" fmla="*/ 822 h 822"/>
                <a:gd name="T8" fmla="*/ 190 w 331"/>
                <a:gd name="T9" fmla="*/ 822 h 822"/>
                <a:gd name="T10" fmla="*/ 331 w 331"/>
                <a:gd name="T11" fmla="*/ 673 h 822"/>
                <a:gd name="T12" fmla="*/ 331 w 331"/>
                <a:gd name="T13" fmla="*/ 523 h 822"/>
              </a:gdLst>
              <a:ahLst/>
              <a:cxnLst>
                <a:cxn ang="0">
                  <a:pos x="T0" y="T1"/>
                </a:cxn>
                <a:cxn ang="0">
                  <a:pos x="T2" y="T3"/>
                </a:cxn>
                <a:cxn ang="0">
                  <a:pos x="T4" y="T5"/>
                </a:cxn>
                <a:cxn ang="0">
                  <a:pos x="T6" y="T7"/>
                </a:cxn>
                <a:cxn ang="0">
                  <a:pos x="T8" y="T9"/>
                </a:cxn>
                <a:cxn ang="0">
                  <a:pos x="T10" y="T11"/>
                </a:cxn>
                <a:cxn ang="0">
                  <a:pos x="T12" y="T13"/>
                </a:cxn>
              </a:cxnLst>
              <a:rect l="0" t="0" r="r" b="b"/>
              <a:pathLst>
                <a:path w="331" h="822">
                  <a:moveTo>
                    <a:pt x="92" y="0"/>
                  </a:moveTo>
                  <a:lnTo>
                    <a:pt x="0" y="95"/>
                  </a:lnTo>
                  <a:lnTo>
                    <a:pt x="0" y="720"/>
                  </a:lnTo>
                  <a:lnTo>
                    <a:pt x="99" y="822"/>
                  </a:lnTo>
                  <a:lnTo>
                    <a:pt x="190" y="822"/>
                  </a:lnTo>
                  <a:lnTo>
                    <a:pt x="331" y="673"/>
                  </a:lnTo>
                  <a:lnTo>
                    <a:pt x="331" y="523"/>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13" name="Freeform 23">
              <a:extLst>
                <a:ext uri="{FF2B5EF4-FFF2-40B4-BE49-F238E27FC236}">
                  <a16:creationId xmlns:a16="http://schemas.microsoft.com/office/drawing/2014/main" id="{D0DCD918-E8FA-0042-95C7-95B78C7A87AA}"/>
                </a:ext>
              </a:extLst>
            </p:cNvPr>
            <p:cNvSpPr>
              <a:spLocks/>
            </p:cNvSpPr>
            <p:nvPr/>
          </p:nvSpPr>
          <p:spPr bwMode="auto">
            <a:xfrm>
              <a:off x="3899" y="2960"/>
              <a:ext cx="472" cy="421"/>
            </a:xfrm>
            <a:custGeom>
              <a:avLst/>
              <a:gdLst>
                <a:gd name="T0" fmla="*/ 472 w 472"/>
                <a:gd name="T1" fmla="*/ 0 h 421"/>
                <a:gd name="T2" fmla="*/ 239 w 472"/>
                <a:gd name="T3" fmla="*/ 244 h 421"/>
                <a:gd name="T4" fmla="*/ 239 w 472"/>
                <a:gd name="T5" fmla="*/ 366 h 421"/>
                <a:gd name="T6" fmla="*/ 183 w 472"/>
                <a:gd name="T7" fmla="*/ 421 h 421"/>
                <a:gd name="T8" fmla="*/ 77 w 472"/>
                <a:gd name="T9" fmla="*/ 421 h 421"/>
                <a:gd name="T10" fmla="*/ 0 w 472"/>
                <a:gd name="T11" fmla="*/ 339 h 421"/>
                <a:gd name="T12" fmla="*/ 0 w 472"/>
                <a:gd name="T13" fmla="*/ 183 h 421"/>
                <a:gd name="T14" fmla="*/ 84 w 472"/>
                <a:gd name="T15" fmla="*/ 108 h 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2" h="421">
                  <a:moveTo>
                    <a:pt x="472" y="0"/>
                  </a:moveTo>
                  <a:lnTo>
                    <a:pt x="239" y="244"/>
                  </a:lnTo>
                  <a:lnTo>
                    <a:pt x="239" y="366"/>
                  </a:lnTo>
                  <a:lnTo>
                    <a:pt x="183" y="421"/>
                  </a:lnTo>
                  <a:lnTo>
                    <a:pt x="77" y="421"/>
                  </a:lnTo>
                  <a:lnTo>
                    <a:pt x="0" y="339"/>
                  </a:lnTo>
                  <a:lnTo>
                    <a:pt x="0" y="183"/>
                  </a:lnTo>
                  <a:lnTo>
                    <a:pt x="84" y="108"/>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14" name="Freeform 24">
              <a:extLst>
                <a:ext uri="{FF2B5EF4-FFF2-40B4-BE49-F238E27FC236}">
                  <a16:creationId xmlns:a16="http://schemas.microsoft.com/office/drawing/2014/main" id="{50CEA896-2E30-3E46-AD84-D47D04DCBE65}"/>
                </a:ext>
              </a:extLst>
            </p:cNvPr>
            <p:cNvSpPr>
              <a:spLocks/>
            </p:cNvSpPr>
            <p:nvPr/>
          </p:nvSpPr>
          <p:spPr bwMode="auto">
            <a:xfrm>
              <a:off x="3983" y="3129"/>
              <a:ext cx="57" cy="184"/>
            </a:xfrm>
            <a:custGeom>
              <a:avLst/>
              <a:gdLst>
                <a:gd name="T0" fmla="*/ 57 w 57"/>
                <a:gd name="T1" fmla="*/ 0 h 184"/>
                <a:gd name="T2" fmla="*/ 0 w 57"/>
                <a:gd name="T3" fmla="*/ 62 h 184"/>
                <a:gd name="T4" fmla="*/ 0 w 57"/>
                <a:gd name="T5" fmla="*/ 184 h 184"/>
              </a:gdLst>
              <a:ahLst/>
              <a:cxnLst>
                <a:cxn ang="0">
                  <a:pos x="T0" y="T1"/>
                </a:cxn>
                <a:cxn ang="0">
                  <a:pos x="T2" y="T3"/>
                </a:cxn>
                <a:cxn ang="0">
                  <a:pos x="T4" y="T5"/>
                </a:cxn>
              </a:cxnLst>
              <a:rect l="0" t="0" r="r" b="b"/>
              <a:pathLst>
                <a:path w="57" h="184">
                  <a:moveTo>
                    <a:pt x="57" y="0"/>
                  </a:moveTo>
                  <a:lnTo>
                    <a:pt x="0" y="62"/>
                  </a:lnTo>
                  <a:lnTo>
                    <a:pt x="0" y="18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15" name="Freeform 25">
              <a:extLst>
                <a:ext uri="{FF2B5EF4-FFF2-40B4-BE49-F238E27FC236}">
                  <a16:creationId xmlns:a16="http://schemas.microsoft.com/office/drawing/2014/main" id="{6399D75B-EA1B-7D44-97DA-8068957BBFF1}"/>
                </a:ext>
              </a:extLst>
            </p:cNvPr>
            <p:cNvSpPr>
              <a:spLocks/>
            </p:cNvSpPr>
            <p:nvPr/>
          </p:nvSpPr>
          <p:spPr bwMode="auto">
            <a:xfrm>
              <a:off x="4314" y="2361"/>
              <a:ext cx="430" cy="449"/>
            </a:xfrm>
            <a:custGeom>
              <a:avLst/>
              <a:gdLst>
                <a:gd name="T0" fmla="*/ 430 w 430"/>
                <a:gd name="T1" fmla="*/ 0 h 449"/>
                <a:gd name="T2" fmla="*/ 430 w 430"/>
                <a:gd name="T3" fmla="*/ 218 h 449"/>
                <a:gd name="T4" fmla="*/ 205 w 430"/>
                <a:gd name="T5" fmla="*/ 449 h 449"/>
                <a:gd name="T6" fmla="*/ 71 w 430"/>
                <a:gd name="T7" fmla="*/ 449 h 449"/>
                <a:gd name="T8" fmla="*/ 0 w 430"/>
                <a:gd name="T9" fmla="*/ 374 h 449"/>
              </a:gdLst>
              <a:ahLst/>
              <a:cxnLst>
                <a:cxn ang="0">
                  <a:pos x="T0" y="T1"/>
                </a:cxn>
                <a:cxn ang="0">
                  <a:pos x="T2" y="T3"/>
                </a:cxn>
                <a:cxn ang="0">
                  <a:pos x="T4" y="T5"/>
                </a:cxn>
                <a:cxn ang="0">
                  <a:pos x="T6" y="T7"/>
                </a:cxn>
                <a:cxn ang="0">
                  <a:pos x="T8" y="T9"/>
                </a:cxn>
              </a:cxnLst>
              <a:rect l="0" t="0" r="r" b="b"/>
              <a:pathLst>
                <a:path w="430" h="449">
                  <a:moveTo>
                    <a:pt x="430" y="0"/>
                  </a:moveTo>
                  <a:lnTo>
                    <a:pt x="430" y="218"/>
                  </a:lnTo>
                  <a:lnTo>
                    <a:pt x="205" y="449"/>
                  </a:lnTo>
                  <a:lnTo>
                    <a:pt x="71" y="449"/>
                  </a:lnTo>
                  <a:lnTo>
                    <a:pt x="0" y="37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16" name="Freeform 26">
              <a:extLst>
                <a:ext uri="{FF2B5EF4-FFF2-40B4-BE49-F238E27FC236}">
                  <a16:creationId xmlns:a16="http://schemas.microsoft.com/office/drawing/2014/main" id="{90D680A9-5541-3043-81AB-DC2A931BB310}"/>
                </a:ext>
              </a:extLst>
            </p:cNvPr>
            <p:cNvSpPr>
              <a:spLocks/>
            </p:cNvSpPr>
            <p:nvPr/>
          </p:nvSpPr>
          <p:spPr bwMode="auto">
            <a:xfrm>
              <a:off x="4272" y="2810"/>
              <a:ext cx="247" cy="394"/>
            </a:xfrm>
            <a:custGeom>
              <a:avLst/>
              <a:gdLst>
                <a:gd name="T0" fmla="*/ 247 w 247"/>
                <a:gd name="T1" fmla="*/ 0 h 394"/>
                <a:gd name="T2" fmla="*/ 247 w 247"/>
                <a:gd name="T3" fmla="*/ 129 h 394"/>
                <a:gd name="T4" fmla="*/ 0 w 247"/>
                <a:gd name="T5" fmla="*/ 394 h 394"/>
              </a:gdLst>
              <a:ahLst/>
              <a:cxnLst>
                <a:cxn ang="0">
                  <a:pos x="T0" y="T1"/>
                </a:cxn>
                <a:cxn ang="0">
                  <a:pos x="T2" y="T3"/>
                </a:cxn>
                <a:cxn ang="0">
                  <a:pos x="T4" y="T5"/>
                </a:cxn>
              </a:cxnLst>
              <a:rect l="0" t="0" r="r" b="b"/>
              <a:pathLst>
                <a:path w="247" h="394">
                  <a:moveTo>
                    <a:pt x="247" y="0"/>
                  </a:moveTo>
                  <a:lnTo>
                    <a:pt x="247" y="129"/>
                  </a:lnTo>
                  <a:lnTo>
                    <a:pt x="0" y="39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35" name="Freeform 27">
              <a:extLst>
                <a:ext uri="{FF2B5EF4-FFF2-40B4-BE49-F238E27FC236}">
                  <a16:creationId xmlns:a16="http://schemas.microsoft.com/office/drawing/2014/main" id="{B13714D9-53B8-A548-9B94-48F7ACF22A0A}"/>
                </a:ext>
              </a:extLst>
            </p:cNvPr>
            <p:cNvSpPr>
              <a:spLocks/>
            </p:cNvSpPr>
            <p:nvPr/>
          </p:nvSpPr>
          <p:spPr bwMode="auto">
            <a:xfrm>
              <a:off x="4265" y="3061"/>
              <a:ext cx="141" cy="306"/>
            </a:xfrm>
            <a:custGeom>
              <a:avLst/>
              <a:gdLst>
                <a:gd name="T0" fmla="*/ 141 w 141"/>
                <a:gd name="T1" fmla="*/ 0 h 306"/>
                <a:gd name="T2" fmla="*/ 141 w 141"/>
                <a:gd name="T3" fmla="*/ 157 h 306"/>
                <a:gd name="T4" fmla="*/ 0 w 141"/>
                <a:gd name="T5" fmla="*/ 306 h 306"/>
              </a:gdLst>
              <a:ahLst/>
              <a:cxnLst>
                <a:cxn ang="0">
                  <a:pos x="T0" y="T1"/>
                </a:cxn>
                <a:cxn ang="0">
                  <a:pos x="T2" y="T3"/>
                </a:cxn>
                <a:cxn ang="0">
                  <a:pos x="T4" y="T5"/>
                </a:cxn>
              </a:cxnLst>
              <a:rect l="0" t="0" r="r" b="b"/>
              <a:pathLst>
                <a:path w="141" h="306">
                  <a:moveTo>
                    <a:pt x="141" y="0"/>
                  </a:moveTo>
                  <a:lnTo>
                    <a:pt x="141" y="157"/>
                  </a:lnTo>
                  <a:lnTo>
                    <a:pt x="0" y="306"/>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36" name="Freeform 28">
              <a:extLst>
                <a:ext uri="{FF2B5EF4-FFF2-40B4-BE49-F238E27FC236}">
                  <a16:creationId xmlns:a16="http://schemas.microsoft.com/office/drawing/2014/main" id="{E56692EB-768A-2E40-830F-07CCB7720344}"/>
                </a:ext>
              </a:extLst>
            </p:cNvPr>
            <p:cNvSpPr>
              <a:spLocks/>
            </p:cNvSpPr>
            <p:nvPr/>
          </p:nvSpPr>
          <p:spPr bwMode="auto">
            <a:xfrm>
              <a:off x="4511" y="2878"/>
              <a:ext cx="353" cy="204"/>
            </a:xfrm>
            <a:custGeom>
              <a:avLst/>
              <a:gdLst>
                <a:gd name="T0" fmla="*/ 353 w 353"/>
                <a:gd name="T1" fmla="*/ 0 h 204"/>
                <a:gd name="T2" fmla="*/ 198 w 353"/>
                <a:gd name="T3" fmla="*/ 0 h 204"/>
                <a:gd name="T4" fmla="*/ 0 w 353"/>
                <a:gd name="T5" fmla="*/ 204 h 204"/>
              </a:gdLst>
              <a:ahLst/>
              <a:cxnLst>
                <a:cxn ang="0">
                  <a:pos x="T0" y="T1"/>
                </a:cxn>
                <a:cxn ang="0">
                  <a:pos x="T2" y="T3"/>
                </a:cxn>
                <a:cxn ang="0">
                  <a:pos x="T4" y="T5"/>
                </a:cxn>
              </a:cxnLst>
              <a:rect l="0" t="0" r="r" b="b"/>
              <a:pathLst>
                <a:path w="353" h="204">
                  <a:moveTo>
                    <a:pt x="353" y="0"/>
                  </a:moveTo>
                  <a:lnTo>
                    <a:pt x="198" y="0"/>
                  </a:lnTo>
                  <a:lnTo>
                    <a:pt x="0" y="20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37" name="Freeform 29">
              <a:extLst>
                <a:ext uri="{FF2B5EF4-FFF2-40B4-BE49-F238E27FC236}">
                  <a16:creationId xmlns:a16="http://schemas.microsoft.com/office/drawing/2014/main" id="{E338CB3E-4FE8-AC4C-96A2-6E0A187DEF43}"/>
                </a:ext>
              </a:extLst>
            </p:cNvPr>
            <p:cNvSpPr>
              <a:spLocks/>
            </p:cNvSpPr>
            <p:nvPr/>
          </p:nvSpPr>
          <p:spPr bwMode="auto">
            <a:xfrm>
              <a:off x="4617" y="2409"/>
              <a:ext cx="239" cy="449"/>
            </a:xfrm>
            <a:custGeom>
              <a:avLst/>
              <a:gdLst>
                <a:gd name="T0" fmla="*/ 239 w 239"/>
                <a:gd name="T1" fmla="*/ 0 h 449"/>
                <a:gd name="T2" fmla="*/ 239 w 239"/>
                <a:gd name="T3" fmla="*/ 204 h 449"/>
                <a:gd name="T4" fmla="*/ 0 w 239"/>
                <a:gd name="T5" fmla="*/ 449 h 449"/>
              </a:gdLst>
              <a:ahLst/>
              <a:cxnLst>
                <a:cxn ang="0">
                  <a:pos x="T0" y="T1"/>
                </a:cxn>
                <a:cxn ang="0">
                  <a:pos x="T2" y="T3"/>
                </a:cxn>
                <a:cxn ang="0">
                  <a:pos x="T4" y="T5"/>
                </a:cxn>
              </a:cxnLst>
              <a:rect l="0" t="0" r="r" b="b"/>
              <a:pathLst>
                <a:path w="239" h="449">
                  <a:moveTo>
                    <a:pt x="239" y="0"/>
                  </a:moveTo>
                  <a:lnTo>
                    <a:pt x="239" y="204"/>
                  </a:lnTo>
                  <a:lnTo>
                    <a:pt x="0" y="449"/>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38" name="Freeform 30">
              <a:extLst>
                <a:ext uri="{FF2B5EF4-FFF2-40B4-BE49-F238E27FC236}">
                  <a16:creationId xmlns:a16="http://schemas.microsoft.com/office/drawing/2014/main" id="{4A705FD9-89D8-B749-A01B-3E29F27D7AE1}"/>
                </a:ext>
              </a:extLst>
            </p:cNvPr>
            <p:cNvSpPr>
              <a:spLocks/>
            </p:cNvSpPr>
            <p:nvPr/>
          </p:nvSpPr>
          <p:spPr bwMode="auto">
            <a:xfrm>
              <a:off x="4772" y="2701"/>
              <a:ext cx="63" cy="116"/>
            </a:xfrm>
            <a:custGeom>
              <a:avLst/>
              <a:gdLst>
                <a:gd name="T0" fmla="*/ 0 w 63"/>
                <a:gd name="T1" fmla="*/ 0 h 116"/>
                <a:gd name="T2" fmla="*/ 63 w 63"/>
                <a:gd name="T3" fmla="*/ 68 h 116"/>
                <a:gd name="T4" fmla="*/ 14 w 63"/>
                <a:gd name="T5" fmla="*/ 116 h 116"/>
              </a:gdLst>
              <a:ahLst/>
              <a:cxnLst>
                <a:cxn ang="0">
                  <a:pos x="T0" y="T1"/>
                </a:cxn>
                <a:cxn ang="0">
                  <a:pos x="T2" y="T3"/>
                </a:cxn>
                <a:cxn ang="0">
                  <a:pos x="T4" y="T5"/>
                </a:cxn>
              </a:cxnLst>
              <a:rect l="0" t="0" r="r" b="b"/>
              <a:pathLst>
                <a:path w="63" h="116">
                  <a:moveTo>
                    <a:pt x="0" y="0"/>
                  </a:moveTo>
                  <a:lnTo>
                    <a:pt x="63" y="68"/>
                  </a:lnTo>
                  <a:lnTo>
                    <a:pt x="14" y="116"/>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39" name="Freeform 31">
              <a:extLst>
                <a:ext uri="{FF2B5EF4-FFF2-40B4-BE49-F238E27FC236}">
                  <a16:creationId xmlns:a16="http://schemas.microsoft.com/office/drawing/2014/main" id="{36092DE1-2929-2F45-A42E-1789BEAC67F5}"/>
                </a:ext>
              </a:extLst>
            </p:cNvPr>
            <p:cNvSpPr>
              <a:spLocks/>
            </p:cNvSpPr>
            <p:nvPr/>
          </p:nvSpPr>
          <p:spPr bwMode="auto">
            <a:xfrm>
              <a:off x="4012" y="2674"/>
              <a:ext cx="239" cy="116"/>
            </a:xfrm>
            <a:custGeom>
              <a:avLst/>
              <a:gdLst>
                <a:gd name="T0" fmla="*/ 239 w 239"/>
                <a:gd name="T1" fmla="*/ 0 h 116"/>
                <a:gd name="T2" fmla="*/ 126 w 239"/>
                <a:gd name="T3" fmla="*/ 116 h 116"/>
                <a:gd name="T4" fmla="*/ 0 w 239"/>
                <a:gd name="T5" fmla="*/ 116 h 116"/>
              </a:gdLst>
              <a:ahLst/>
              <a:cxnLst>
                <a:cxn ang="0">
                  <a:pos x="T0" y="T1"/>
                </a:cxn>
                <a:cxn ang="0">
                  <a:pos x="T2" y="T3"/>
                </a:cxn>
                <a:cxn ang="0">
                  <a:pos x="T4" y="T5"/>
                </a:cxn>
              </a:cxnLst>
              <a:rect l="0" t="0" r="r" b="b"/>
              <a:pathLst>
                <a:path w="239" h="116">
                  <a:moveTo>
                    <a:pt x="239" y="0"/>
                  </a:moveTo>
                  <a:lnTo>
                    <a:pt x="126" y="116"/>
                  </a:lnTo>
                  <a:lnTo>
                    <a:pt x="0" y="116"/>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40" name="Freeform 32">
              <a:extLst>
                <a:ext uri="{FF2B5EF4-FFF2-40B4-BE49-F238E27FC236}">
                  <a16:creationId xmlns:a16="http://schemas.microsoft.com/office/drawing/2014/main" id="{DCA8F752-4759-6D4C-B130-E4FADD0EC7AC}"/>
                </a:ext>
              </a:extLst>
            </p:cNvPr>
            <p:cNvSpPr>
              <a:spLocks/>
            </p:cNvSpPr>
            <p:nvPr/>
          </p:nvSpPr>
          <p:spPr bwMode="auto">
            <a:xfrm>
              <a:off x="4047" y="2790"/>
              <a:ext cx="91" cy="224"/>
            </a:xfrm>
            <a:custGeom>
              <a:avLst/>
              <a:gdLst>
                <a:gd name="T0" fmla="*/ 91 w 91"/>
                <a:gd name="T1" fmla="*/ 0 h 224"/>
                <a:gd name="T2" fmla="*/ 91 w 91"/>
                <a:gd name="T3" fmla="*/ 136 h 224"/>
                <a:gd name="T4" fmla="*/ 0 w 91"/>
                <a:gd name="T5" fmla="*/ 224 h 224"/>
              </a:gdLst>
              <a:ahLst/>
              <a:cxnLst>
                <a:cxn ang="0">
                  <a:pos x="T0" y="T1"/>
                </a:cxn>
                <a:cxn ang="0">
                  <a:pos x="T2" y="T3"/>
                </a:cxn>
                <a:cxn ang="0">
                  <a:pos x="T4" y="T5"/>
                </a:cxn>
              </a:cxnLst>
              <a:rect l="0" t="0" r="r" b="b"/>
              <a:pathLst>
                <a:path w="91" h="224">
                  <a:moveTo>
                    <a:pt x="91" y="0"/>
                  </a:moveTo>
                  <a:lnTo>
                    <a:pt x="91" y="136"/>
                  </a:lnTo>
                  <a:lnTo>
                    <a:pt x="0" y="224"/>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41" name="Freeform 33">
              <a:extLst>
                <a:ext uri="{FF2B5EF4-FFF2-40B4-BE49-F238E27FC236}">
                  <a16:creationId xmlns:a16="http://schemas.microsoft.com/office/drawing/2014/main" id="{B5001C12-4EC6-CB47-82CB-41D841C7CEA3}"/>
                </a:ext>
              </a:extLst>
            </p:cNvPr>
            <p:cNvSpPr>
              <a:spLocks/>
            </p:cNvSpPr>
            <p:nvPr/>
          </p:nvSpPr>
          <p:spPr bwMode="auto">
            <a:xfrm>
              <a:off x="4610" y="2987"/>
              <a:ext cx="106" cy="231"/>
            </a:xfrm>
            <a:custGeom>
              <a:avLst/>
              <a:gdLst>
                <a:gd name="T0" fmla="*/ 0 w 106"/>
                <a:gd name="T1" fmla="*/ 0 h 231"/>
                <a:gd name="T2" fmla="*/ 106 w 106"/>
                <a:gd name="T3" fmla="*/ 115 h 231"/>
                <a:gd name="T4" fmla="*/ 0 w 106"/>
                <a:gd name="T5" fmla="*/ 231 h 231"/>
              </a:gdLst>
              <a:ahLst/>
              <a:cxnLst>
                <a:cxn ang="0">
                  <a:pos x="T0" y="T1"/>
                </a:cxn>
                <a:cxn ang="0">
                  <a:pos x="T2" y="T3"/>
                </a:cxn>
                <a:cxn ang="0">
                  <a:pos x="T4" y="T5"/>
                </a:cxn>
              </a:cxnLst>
              <a:rect l="0" t="0" r="r" b="b"/>
              <a:pathLst>
                <a:path w="106" h="231">
                  <a:moveTo>
                    <a:pt x="0" y="0"/>
                  </a:moveTo>
                  <a:lnTo>
                    <a:pt x="106" y="115"/>
                  </a:lnTo>
                  <a:lnTo>
                    <a:pt x="0" y="231"/>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42" name="Line 34">
              <a:extLst>
                <a:ext uri="{FF2B5EF4-FFF2-40B4-BE49-F238E27FC236}">
                  <a16:creationId xmlns:a16="http://schemas.microsoft.com/office/drawing/2014/main" id="{067874A8-85BD-0B47-8663-914FD89A0862}"/>
                </a:ext>
              </a:extLst>
            </p:cNvPr>
            <p:cNvSpPr>
              <a:spLocks noChangeShapeType="1"/>
            </p:cNvSpPr>
            <p:nvPr/>
          </p:nvSpPr>
          <p:spPr bwMode="auto">
            <a:xfrm>
              <a:off x="4364" y="2457"/>
              <a:ext cx="91" cy="95"/>
            </a:xfrm>
            <a:prstGeom prst="line">
              <a:avLst/>
            </a:prstGeom>
            <a:noFill/>
            <a:ln w="11113" cap="flat">
              <a:solidFill>
                <a:srgbClr val="86BC25"/>
              </a:solidFill>
              <a:prstDash val="solid"/>
              <a:miter lim="800000"/>
              <a:headEnd/>
              <a:tailEnd type="oval"/>
            </a:ln>
            <a:extLst>
              <a:ext uri="{909E8E84-426E-40DD-AFC4-6F175D3DCCD1}">
                <a14:hiddenFill xmlns:a14="http://schemas.microsoft.com/office/drawing/2010/main">
                  <a:no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43" name="Freeform 35">
              <a:extLst>
                <a:ext uri="{FF2B5EF4-FFF2-40B4-BE49-F238E27FC236}">
                  <a16:creationId xmlns:a16="http://schemas.microsoft.com/office/drawing/2014/main" id="{64AF0AB6-E14D-A945-9356-9952DBFC09C9}"/>
                </a:ext>
              </a:extLst>
            </p:cNvPr>
            <p:cNvSpPr>
              <a:spLocks/>
            </p:cNvSpPr>
            <p:nvPr/>
          </p:nvSpPr>
          <p:spPr bwMode="auto">
            <a:xfrm>
              <a:off x="3934" y="1301"/>
              <a:ext cx="49" cy="150"/>
            </a:xfrm>
            <a:custGeom>
              <a:avLst/>
              <a:gdLst>
                <a:gd name="T0" fmla="*/ 49 w 49"/>
                <a:gd name="T1" fmla="*/ 0 h 150"/>
                <a:gd name="T2" fmla="*/ 0 w 49"/>
                <a:gd name="T3" fmla="*/ 48 h 150"/>
                <a:gd name="T4" fmla="*/ 0 w 49"/>
                <a:gd name="T5" fmla="*/ 116 h 150"/>
                <a:gd name="T6" fmla="*/ 35 w 49"/>
                <a:gd name="T7" fmla="*/ 150 h 150"/>
              </a:gdLst>
              <a:ahLst/>
              <a:cxnLst>
                <a:cxn ang="0">
                  <a:pos x="T0" y="T1"/>
                </a:cxn>
                <a:cxn ang="0">
                  <a:pos x="T2" y="T3"/>
                </a:cxn>
                <a:cxn ang="0">
                  <a:pos x="T4" y="T5"/>
                </a:cxn>
                <a:cxn ang="0">
                  <a:pos x="T6" y="T7"/>
                </a:cxn>
              </a:cxnLst>
              <a:rect l="0" t="0" r="r" b="b"/>
              <a:pathLst>
                <a:path w="49" h="150">
                  <a:moveTo>
                    <a:pt x="49" y="0"/>
                  </a:moveTo>
                  <a:lnTo>
                    <a:pt x="0" y="48"/>
                  </a:lnTo>
                  <a:lnTo>
                    <a:pt x="0" y="116"/>
                  </a:lnTo>
                  <a:lnTo>
                    <a:pt x="35" y="150"/>
                  </a:lnTo>
                </a:path>
              </a:pathLst>
            </a:custGeom>
            <a:noFill/>
            <a:ln w="11113" cap="flat">
              <a:solidFill>
                <a:srgbClr val="86BC25"/>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prstClr val="black"/>
                </a:solidFill>
                <a:effectLst/>
                <a:uLnTx/>
                <a:uFillTx/>
                <a:latin typeface="Calibri Light"/>
                <a:ea typeface="+mn-ea"/>
                <a:cs typeface="+mn-cs"/>
              </a:endParaRPr>
            </a:p>
          </p:txBody>
        </p:sp>
      </p:grpSp>
      <p:grpSp>
        <p:nvGrpSpPr>
          <p:cNvPr id="145" name="Group 144">
            <a:extLst>
              <a:ext uri="{FF2B5EF4-FFF2-40B4-BE49-F238E27FC236}">
                <a16:creationId xmlns:a16="http://schemas.microsoft.com/office/drawing/2014/main" id="{BD79FFAE-D316-8C40-9713-F528AB34FDD1}"/>
              </a:ext>
            </a:extLst>
          </p:cNvPr>
          <p:cNvGrpSpPr/>
          <p:nvPr/>
        </p:nvGrpSpPr>
        <p:grpSpPr>
          <a:xfrm>
            <a:off x="7280721" y="2145914"/>
            <a:ext cx="1262060" cy="528173"/>
            <a:chOff x="6435796" y="3049357"/>
            <a:chExt cx="3845966" cy="449748"/>
          </a:xfrm>
        </p:grpSpPr>
        <p:cxnSp>
          <p:nvCxnSpPr>
            <p:cNvPr id="146" name="Straight Connector 145">
              <a:extLst>
                <a:ext uri="{FF2B5EF4-FFF2-40B4-BE49-F238E27FC236}">
                  <a16:creationId xmlns:a16="http://schemas.microsoft.com/office/drawing/2014/main" id="{3854AD4C-A717-3B43-8031-14939AD26D90}"/>
                </a:ext>
              </a:extLst>
            </p:cNvPr>
            <p:cNvCxnSpPr/>
            <p:nvPr/>
          </p:nvCxnSpPr>
          <p:spPr>
            <a:xfrm flipH="1">
              <a:off x="8707735" y="3049357"/>
              <a:ext cx="1574027" cy="0"/>
            </a:xfrm>
            <a:prstGeom prst="line">
              <a:avLst/>
            </a:prstGeom>
            <a:noFill/>
            <a:ln w="9525" cap="rnd" cmpd="sng" algn="ctr">
              <a:solidFill>
                <a:srgbClr val="0070C0"/>
              </a:solidFill>
              <a:prstDash val="sysDash"/>
              <a:headEnd type="oval"/>
              <a:tailEnd type="none"/>
            </a:ln>
            <a:effectLst/>
          </p:spPr>
        </p:cxnSp>
        <p:cxnSp>
          <p:nvCxnSpPr>
            <p:cNvPr id="147" name="Straight Connector 146">
              <a:extLst>
                <a:ext uri="{FF2B5EF4-FFF2-40B4-BE49-F238E27FC236}">
                  <a16:creationId xmlns:a16="http://schemas.microsoft.com/office/drawing/2014/main" id="{A16684C7-4B37-154A-96BC-52EF9BD3CDAA}"/>
                </a:ext>
              </a:extLst>
            </p:cNvPr>
            <p:cNvCxnSpPr>
              <a:cxnSpLocks/>
            </p:cNvCxnSpPr>
            <p:nvPr/>
          </p:nvCxnSpPr>
          <p:spPr>
            <a:xfrm flipH="1">
              <a:off x="6435796" y="3499105"/>
              <a:ext cx="1732409" cy="0"/>
            </a:xfrm>
            <a:prstGeom prst="line">
              <a:avLst/>
            </a:prstGeom>
            <a:noFill/>
            <a:ln w="9525" cap="rnd" cmpd="sng" algn="ctr">
              <a:solidFill>
                <a:srgbClr val="0070C0"/>
              </a:solidFill>
              <a:prstDash val="sysDash"/>
              <a:headEnd type="none"/>
              <a:tailEnd type="none"/>
            </a:ln>
            <a:effectLst/>
          </p:spPr>
        </p:cxnSp>
        <p:cxnSp>
          <p:nvCxnSpPr>
            <p:cNvPr id="148" name="Straight Connector 147">
              <a:extLst>
                <a:ext uri="{FF2B5EF4-FFF2-40B4-BE49-F238E27FC236}">
                  <a16:creationId xmlns:a16="http://schemas.microsoft.com/office/drawing/2014/main" id="{9E3C5B68-B5A7-FF49-9F50-247D3417ADE9}"/>
                </a:ext>
              </a:extLst>
            </p:cNvPr>
            <p:cNvCxnSpPr>
              <a:cxnSpLocks/>
            </p:cNvCxnSpPr>
            <p:nvPr/>
          </p:nvCxnSpPr>
          <p:spPr>
            <a:xfrm flipV="1">
              <a:off x="8168202" y="3049357"/>
              <a:ext cx="539533" cy="449748"/>
            </a:xfrm>
            <a:prstGeom prst="line">
              <a:avLst/>
            </a:prstGeom>
            <a:noFill/>
            <a:ln w="9525" cap="rnd" cmpd="sng" algn="ctr">
              <a:solidFill>
                <a:srgbClr val="0070C0"/>
              </a:solidFill>
              <a:prstDash val="sysDash"/>
              <a:headEnd type="none"/>
              <a:tailEnd type="none"/>
            </a:ln>
            <a:effectLst/>
          </p:spPr>
        </p:cxnSp>
      </p:grpSp>
      <p:grpSp>
        <p:nvGrpSpPr>
          <p:cNvPr id="149" name="Group 148">
            <a:extLst>
              <a:ext uri="{FF2B5EF4-FFF2-40B4-BE49-F238E27FC236}">
                <a16:creationId xmlns:a16="http://schemas.microsoft.com/office/drawing/2014/main" id="{6BCDF952-AAAE-1E42-B08B-27D86CBAD72C}"/>
              </a:ext>
            </a:extLst>
          </p:cNvPr>
          <p:cNvGrpSpPr/>
          <p:nvPr/>
        </p:nvGrpSpPr>
        <p:grpSpPr>
          <a:xfrm flipV="1">
            <a:off x="7280722" y="3831069"/>
            <a:ext cx="1257643" cy="528173"/>
            <a:chOff x="6449256" y="3049357"/>
            <a:chExt cx="3832506" cy="449748"/>
          </a:xfrm>
        </p:grpSpPr>
        <p:cxnSp>
          <p:nvCxnSpPr>
            <p:cNvPr id="150" name="Straight Connector 149">
              <a:extLst>
                <a:ext uri="{FF2B5EF4-FFF2-40B4-BE49-F238E27FC236}">
                  <a16:creationId xmlns:a16="http://schemas.microsoft.com/office/drawing/2014/main" id="{EC41165B-A423-2A4A-9DA5-75A1BA8B0F71}"/>
                </a:ext>
              </a:extLst>
            </p:cNvPr>
            <p:cNvCxnSpPr/>
            <p:nvPr/>
          </p:nvCxnSpPr>
          <p:spPr>
            <a:xfrm flipH="1">
              <a:off x="8707735" y="3049357"/>
              <a:ext cx="1574027" cy="0"/>
            </a:xfrm>
            <a:prstGeom prst="line">
              <a:avLst/>
            </a:prstGeom>
            <a:noFill/>
            <a:ln w="9525" cap="rnd" cmpd="sng" algn="ctr">
              <a:solidFill>
                <a:srgbClr val="0070C0"/>
              </a:solidFill>
              <a:prstDash val="sysDash"/>
              <a:headEnd type="oval"/>
              <a:tailEnd type="none"/>
            </a:ln>
            <a:effectLst/>
          </p:spPr>
        </p:cxnSp>
        <p:cxnSp>
          <p:nvCxnSpPr>
            <p:cNvPr id="151" name="Straight Connector 150">
              <a:extLst>
                <a:ext uri="{FF2B5EF4-FFF2-40B4-BE49-F238E27FC236}">
                  <a16:creationId xmlns:a16="http://schemas.microsoft.com/office/drawing/2014/main" id="{E5EDF3F6-AFED-5C47-99C7-4C50617544E9}"/>
                </a:ext>
              </a:extLst>
            </p:cNvPr>
            <p:cNvCxnSpPr>
              <a:cxnSpLocks/>
            </p:cNvCxnSpPr>
            <p:nvPr/>
          </p:nvCxnSpPr>
          <p:spPr>
            <a:xfrm flipH="1" flipV="1">
              <a:off x="6449256" y="3499105"/>
              <a:ext cx="1718951" cy="0"/>
            </a:xfrm>
            <a:prstGeom prst="line">
              <a:avLst/>
            </a:prstGeom>
            <a:noFill/>
            <a:ln w="9525" cap="rnd" cmpd="sng" algn="ctr">
              <a:solidFill>
                <a:srgbClr val="0070C0"/>
              </a:solidFill>
              <a:prstDash val="sysDash"/>
              <a:headEnd type="none"/>
              <a:tailEnd type="none"/>
            </a:ln>
            <a:effectLst/>
          </p:spPr>
        </p:cxnSp>
        <p:cxnSp>
          <p:nvCxnSpPr>
            <p:cNvPr id="152" name="Straight Connector 151">
              <a:extLst>
                <a:ext uri="{FF2B5EF4-FFF2-40B4-BE49-F238E27FC236}">
                  <a16:creationId xmlns:a16="http://schemas.microsoft.com/office/drawing/2014/main" id="{D1A22F93-175A-A84E-BC29-A8BCDED51147}"/>
                </a:ext>
              </a:extLst>
            </p:cNvPr>
            <p:cNvCxnSpPr>
              <a:cxnSpLocks/>
            </p:cNvCxnSpPr>
            <p:nvPr/>
          </p:nvCxnSpPr>
          <p:spPr>
            <a:xfrm flipV="1">
              <a:off x="8168202" y="3049357"/>
              <a:ext cx="539533" cy="449748"/>
            </a:xfrm>
            <a:prstGeom prst="line">
              <a:avLst/>
            </a:prstGeom>
            <a:noFill/>
            <a:ln w="9525" cap="rnd" cmpd="sng" algn="ctr">
              <a:solidFill>
                <a:srgbClr val="0070C0"/>
              </a:solidFill>
              <a:prstDash val="sysDash"/>
              <a:headEnd type="none"/>
              <a:tailEnd type="none"/>
            </a:ln>
            <a:effectLst/>
          </p:spPr>
        </p:cxnSp>
      </p:grpSp>
      <p:cxnSp>
        <p:nvCxnSpPr>
          <p:cNvPr id="153" name="Straight Arrow Connector 152">
            <a:extLst>
              <a:ext uri="{FF2B5EF4-FFF2-40B4-BE49-F238E27FC236}">
                <a16:creationId xmlns:a16="http://schemas.microsoft.com/office/drawing/2014/main" id="{6BB8D130-49FD-4345-9CF0-70446E8159AA}"/>
              </a:ext>
            </a:extLst>
          </p:cNvPr>
          <p:cNvCxnSpPr>
            <a:cxnSpLocks/>
            <a:stCxn id="44" idx="1"/>
          </p:cNvCxnSpPr>
          <p:nvPr/>
        </p:nvCxnSpPr>
        <p:spPr>
          <a:xfrm flipH="1" flipV="1">
            <a:off x="7368622" y="3244789"/>
            <a:ext cx="1169742" cy="3"/>
          </a:xfrm>
          <a:prstGeom prst="straightConnector1">
            <a:avLst/>
          </a:prstGeom>
          <a:noFill/>
          <a:ln w="9525" cap="rnd" cmpd="sng" algn="ctr">
            <a:solidFill>
              <a:srgbClr val="0070C0"/>
            </a:solidFill>
            <a:prstDash val="sysDash"/>
            <a:headEnd type="oval"/>
            <a:tailEnd type="none"/>
          </a:ln>
          <a:effectLst/>
          <a:extLst>
            <a:ext uri="{909E8E84-426E-40DD-AFC4-6F175D3DCCD1}">
              <a14:hiddenFill xmlns:a14="http://schemas.microsoft.com/office/drawing/2010/main">
                <a:solidFill>
                  <a:srgbClr val="FFFFFF"/>
                </a:solidFill>
              </a14:hiddenFill>
            </a:ext>
          </a:extLst>
        </p:spPr>
      </p:cxnSp>
      <p:grpSp>
        <p:nvGrpSpPr>
          <p:cNvPr id="154" name="Group 153">
            <a:extLst>
              <a:ext uri="{FF2B5EF4-FFF2-40B4-BE49-F238E27FC236}">
                <a16:creationId xmlns:a16="http://schemas.microsoft.com/office/drawing/2014/main" id="{C40AB4BA-0848-7A4B-A871-7B8E0B75A9E6}"/>
              </a:ext>
            </a:extLst>
          </p:cNvPr>
          <p:cNvGrpSpPr/>
          <p:nvPr/>
        </p:nvGrpSpPr>
        <p:grpSpPr>
          <a:xfrm flipH="1">
            <a:off x="3660171" y="2145914"/>
            <a:ext cx="1262060" cy="528173"/>
            <a:chOff x="6435796" y="3049357"/>
            <a:chExt cx="3845966" cy="449748"/>
          </a:xfrm>
        </p:grpSpPr>
        <p:cxnSp>
          <p:nvCxnSpPr>
            <p:cNvPr id="155" name="Straight Connector 154">
              <a:extLst>
                <a:ext uri="{FF2B5EF4-FFF2-40B4-BE49-F238E27FC236}">
                  <a16:creationId xmlns:a16="http://schemas.microsoft.com/office/drawing/2014/main" id="{39E30812-48B5-6549-96CD-1BFA91FBF25E}"/>
                </a:ext>
              </a:extLst>
            </p:cNvPr>
            <p:cNvCxnSpPr/>
            <p:nvPr/>
          </p:nvCxnSpPr>
          <p:spPr>
            <a:xfrm flipH="1">
              <a:off x="8707735" y="3049357"/>
              <a:ext cx="1574027" cy="0"/>
            </a:xfrm>
            <a:prstGeom prst="line">
              <a:avLst/>
            </a:prstGeom>
            <a:noFill/>
            <a:ln w="9525" cap="rnd" cmpd="sng" algn="ctr">
              <a:solidFill>
                <a:srgbClr val="92D050"/>
              </a:solidFill>
              <a:prstDash val="sysDash"/>
              <a:headEnd type="oval"/>
              <a:tailEnd type="none"/>
            </a:ln>
            <a:effectLst/>
          </p:spPr>
        </p:cxnSp>
        <p:cxnSp>
          <p:nvCxnSpPr>
            <p:cNvPr id="156" name="Straight Connector 155">
              <a:extLst>
                <a:ext uri="{FF2B5EF4-FFF2-40B4-BE49-F238E27FC236}">
                  <a16:creationId xmlns:a16="http://schemas.microsoft.com/office/drawing/2014/main" id="{BCBF3140-82A6-C34A-8C6A-C7060B574FEA}"/>
                </a:ext>
              </a:extLst>
            </p:cNvPr>
            <p:cNvCxnSpPr>
              <a:cxnSpLocks/>
            </p:cNvCxnSpPr>
            <p:nvPr/>
          </p:nvCxnSpPr>
          <p:spPr>
            <a:xfrm flipH="1">
              <a:off x="6435796" y="3499105"/>
              <a:ext cx="1732409" cy="0"/>
            </a:xfrm>
            <a:prstGeom prst="line">
              <a:avLst/>
            </a:prstGeom>
            <a:noFill/>
            <a:ln w="9525" cap="rnd" cmpd="sng" algn="ctr">
              <a:solidFill>
                <a:srgbClr val="92D050"/>
              </a:solidFill>
              <a:prstDash val="sysDash"/>
              <a:headEnd type="none"/>
              <a:tailEnd type="none"/>
            </a:ln>
            <a:effectLst/>
          </p:spPr>
        </p:cxnSp>
        <p:cxnSp>
          <p:nvCxnSpPr>
            <p:cNvPr id="157" name="Straight Connector 156">
              <a:extLst>
                <a:ext uri="{FF2B5EF4-FFF2-40B4-BE49-F238E27FC236}">
                  <a16:creationId xmlns:a16="http://schemas.microsoft.com/office/drawing/2014/main" id="{9745FED8-1E79-684B-B445-85A370E56A88}"/>
                </a:ext>
              </a:extLst>
            </p:cNvPr>
            <p:cNvCxnSpPr>
              <a:cxnSpLocks/>
            </p:cNvCxnSpPr>
            <p:nvPr/>
          </p:nvCxnSpPr>
          <p:spPr>
            <a:xfrm flipV="1">
              <a:off x="8168202" y="3049357"/>
              <a:ext cx="539533" cy="449748"/>
            </a:xfrm>
            <a:prstGeom prst="line">
              <a:avLst/>
            </a:prstGeom>
            <a:noFill/>
            <a:ln w="9525" cap="rnd" cmpd="sng" algn="ctr">
              <a:solidFill>
                <a:srgbClr val="92D050"/>
              </a:solidFill>
              <a:prstDash val="sysDash"/>
              <a:headEnd type="none"/>
              <a:tailEnd type="none"/>
            </a:ln>
            <a:effectLst/>
          </p:spPr>
        </p:cxnSp>
      </p:grpSp>
      <p:grpSp>
        <p:nvGrpSpPr>
          <p:cNvPr id="158" name="Group 157">
            <a:extLst>
              <a:ext uri="{FF2B5EF4-FFF2-40B4-BE49-F238E27FC236}">
                <a16:creationId xmlns:a16="http://schemas.microsoft.com/office/drawing/2014/main" id="{70683F75-97AD-FF4F-A1E6-E5A8C86883B0}"/>
              </a:ext>
            </a:extLst>
          </p:cNvPr>
          <p:cNvGrpSpPr/>
          <p:nvPr/>
        </p:nvGrpSpPr>
        <p:grpSpPr>
          <a:xfrm flipH="1" flipV="1">
            <a:off x="3643047" y="3831069"/>
            <a:ext cx="1271193" cy="528173"/>
            <a:chOff x="6407963" y="3049357"/>
            <a:chExt cx="3873799" cy="449748"/>
          </a:xfrm>
        </p:grpSpPr>
        <p:cxnSp>
          <p:nvCxnSpPr>
            <p:cNvPr id="159" name="Straight Connector 158">
              <a:extLst>
                <a:ext uri="{FF2B5EF4-FFF2-40B4-BE49-F238E27FC236}">
                  <a16:creationId xmlns:a16="http://schemas.microsoft.com/office/drawing/2014/main" id="{F145FC1F-AA6B-FC44-8628-56D8A09051A3}"/>
                </a:ext>
              </a:extLst>
            </p:cNvPr>
            <p:cNvCxnSpPr/>
            <p:nvPr/>
          </p:nvCxnSpPr>
          <p:spPr>
            <a:xfrm flipH="1">
              <a:off x="8707735" y="3049357"/>
              <a:ext cx="1574027" cy="0"/>
            </a:xfrm>
            <a:prstGeom prst="line">
              <a:avLst/>
            </a:prstGeom>
            <a:noFill/>
            <a:ln w="9525" cap="rnd" cmpd="sng" algn="ctr">
              <a:solidFill>
                <a:srgbClr val="92D050"/>
              </a:solidFill>
              <a:prstDash val="sysDash"/>
              <a:headEnd type="oval"/>
              <a:tailEnd type="none"/>
            </a:ln>
            <a:effectLst/>
          </p:spPr>
        </p:cxnSp>
        <p:cxnSp>
          <p:nvCxnSpPr>
            <p:cNvPr id="160" name="Straight Connector 159">
              <a:extLst>
                <a:ext uri="{FF2B5EF4-FFF2-40B4-BE49-F238E27FC236}">
                  <a16:creationId xmlns:a16="http://schemas.microsoft.com/office/drawing/2014/main" id="{1B3EA6D3-BA44-9640-ABE8-D01C976C3BD2}"/>
                </a:ext>
              </a:extLst>
            </p:cNvPr>
            <p:cNvCxnSpPr>
              <a:cxnSpLocks/>
            </p:cNvCxnSpPr>
            <p:nvPr/>
          </p:nvCxnSpPr>
          <p:spPr>
            <a:xfrm flipH="1" flipV="1">
              <a:off x="6407963" y="3499105"/>
              <a:ext cx="1760242" cy="0"/>
            </a:xfrm>
            <a:prstGeom prst="line">
              <a:avLst/>
            </a:prstGeom>
            <a:noFill/>
            <a:ln w="9525" cap="rnd" cmpd="sng" algn="ctr">
              <a:solidFill>
                <a:srgbClr val="92D050"/>
              </a:solidFill>
              <a:prstDash val="sysDash"/>
              <a:headEnd type="none"/>
              <a:tailEnd type="none"/>
            </a:ln>
            <a:effectLst/>
          </p:spPr>
        </p:cxnSp>
        <p:cxnSp>
          <p:nvCxnSpPr>
            <p:cNvPr id="161" name="Straight Connector 160">
              <a:extLst>
                <a:ext uri="{FF2B5EF4-FFF2-40B4-BE49-F238E27FC236}">
                  <a16:creationId xmlns:a16="http://schemas.microsoft.com/office/drawing/2014/main" id="{D1BA80C2-A861-674B-BA15-002B009013A2}"/>
                </a:ext>
              </a:extLst>
            </p:cNvPr>
            <p:cNvCxnSpPr>
              <a:cxnSpLocks/>
            </p:cNvCxnSpPr>
            <p:nvPr/>
          </p:nvCxnSpPr>
          <p:spPr>
            <a:xfrm flipV="1">
              <a:off x="8168202" y="3049357"/>
              <a:ext cx="539533" cy="449748"/>
            </a:xfrm>
            <a:prstGeom prst="line">
              <a:avLst/>
            </a:prstGeom>
            <a:noFill/>
            <a:ln w="9525" cap="rnd" cmpd="sng" algn="ctr">
              <a:solidFill>
                <a:srgbClr val="92D050"/>
              </a:solidFill>
              <a:prstDash val="sysDash"/>
              <a:headEnd type="none"/>
              <a:tailEnd type="none"/>
            </a:ln>
            <a:effectLst/>
          </p:spPr>
        </p:cxnSp>
      </p:grpSp>
      <p:cxnSp>
        <p:nvCxnSpPr>
          <p:cNvPr id="162" name="Straight Arrow Connector 161">
            <a:extLst>
              <a:ext uri="{FF2B5EF4-FFF2-40B4-BE49-F238E27FC236}">
                <a16:creationId xmlns:a16="http://schemas.microsoft.com/office/drawing/2014/main" id="{9D7FE698-8A25-AF48-97C1-DEEBAB9AB714}"/>
              </a:ext>
            </a:extLst>
          </p:cNvPr>
          <p:cNvCxnSpPr>
            <a:cxnSpLocks/>
            <a:stCxn id="42" idx="3"/>
          </p:cNvCxnSpPr>
          <p:nvPr/>
        </p:nvCxnSpPr>
        <p:spPr>
          <a:xfrm flipV="1">
            <a:off x="3660171" y="3244789"/>
            <a:ext cx="1159182" cy="2"/>
          </a:xfrm>
          <a:prstGeom prst="straightConnector1">
            <a:avLst/>
          </a:prstGeom>
          <a:noFill/>
          <a:ln w="9525" cap="rnd" cmpd="sng" algn="ctr">
            <a:solidFill>
              <a:srgbClr val="92D050"/>
            </a:solidFill>
            <a:prstDash val="sysDash"/>
            <a:headEnd type="oval"/>
            <a:tailEnd type="none"/>
          </a:ln>
          <a:effectLst/>
          <a:extLst>
            <a:ext uri="{909E8E84-426E-40DD-AFC4-6F175D3DCCD1}">
              <a14:hiddenFill xmlns:a14="http://schemas.microsoft.com/office/drawing/2010/main">
                <a:solidFill>
                  <a:srgbClr val="FFFFFF"/>
                </a:solidFill>
              </a14:hiddenFill>
            </a:ext>
          </a:extLst>
        </p:spPr>
      </p:cxnSp>
      <p:sp>
        <p:nvSpPr>
          <p:cNvPr id="163" name="Round Same Side Corner Rectangle 30">
            <a:extLst>
              <a:ext uri="{FF2B5EF4-FFF2-40B4-BE49-F238E27FC236}">
                <a16:creationId xmlns:a16="http://schemas.microsoft.com/office/drawing/2014/main" id="{7F20B8E5-38B9-874E-801A-0C94EA39DC03}"/>
              </a:ext>
            </a:extLst>
          </p:cNvPr>
          <p:cNvSpPr/>
          <p:nvPr/>
        </p:nvSpPr>
        <p:spPr bwMode="gray">
          <a:xfrm>
            <a:off x="2071713" y="1114312"/>
            <a:ext cx="3400142" cy="391644"/>
          </a:xfrm>
          <a:prstGeom prst="round2SameRect">
            <a:avLst>
              <a:gd name="adj1" fmla="val 24620"/>
              <a:gd name="adj2" fmla="val 0"/>
            </a:avLst>
          </a:prstGeom>
          <a:solidFill>
            <a:srgbClr val="86BC25"/>
          </a:solidFill>
          <a:ln w="19050" algn="ctr">
            <a:noFill/>
            <a:miter lim="800000"/>
            <a:headEnd/>
            <a:tailEnd/>
          </a:ln>
        </p:spPr>
        <p:txBody>
          <a:bodyPr wrap="square" lIns="45364" tIns="45364" rIns="45364"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50" b="1"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Mediante cuestionario a proveedores en el extranjero</a:t>
            </a:r>
          </a:p>
        </p:txBody>
      </p:sp>
      <p:sp>
        <p:nvSpPr>
          <p:cNvPr id="164" name="Round Same Side Corner Rectangle 30">
            <a:extLst>
              <a:ext uri="{FF2B5EF4-FFF2-40B4-BE49-F238E27FC236}">
                <a16:creationId xmlns:a16="http://schemas.microsoft.com/office/drawing/2014/main" id="{0EE35670-FFF5-8643-9393-2B74118E3F36}"/>
              </a:ext>
            </a:extLst>
          </p:cNvPr>
          <p:cNvSpPr/>
          <p:nvPr/>
        </p:nvSpPr>
        <p:spPr bwMode="gray">
          <a:xfrm>
            <a:off x="6734848" y="1118082"/>
            <a:ext cx="3190088" cy="391644"/>
          </a:xfrm>
          <a:prstGeom prst="round2SameRect">
            <a:avLst>
              <a:gd name="adj1" fmla="val 24620"/>
              <a:gd name="adj2" fmla="val 0"/>
            </a:avLst>
          </a:prstGeom>
          <a:solidFill>
            <a:srgbClr val="00A3E0"/>
          </a:solidFill>
          <a:ln w="19050" algn="ctr">
            <a:noFill/>
            <a:miter lim="800000"/>
            <a:headEnd/>
            <a:tailEnd/>
          </a:ln>
        </p:spPr>
        <p:txBody>
          <a:bodyPr wrap="square" lIns="45364" tIns="45364" rIns="45364" bIns="45364" rtlCol="0" anchor="ctr"/>
          <a:lstStyle/>
          <a:p>
            <a:pPr marL="0" marR="0" lvl="0" indent="0" algn="ctr" defTabSz="401852" rtl="0" eaLnBrk="1" fontAlgn="auto" latinLnBrk="0" hangingPunct="1">
              <a:lnSpc>
                <a:spcPts val="975"/>
              </a:lnSpc>
              <a:spcBef>
                <a:spcPts val="0"/>
              </a:spcBef>
              <a:spcAft>
                <a:spcPts val="0"/>
              </a:spcAft>
              <a:buClrTx/>
              <a:buSzTx/>
              <a:buFontTx/>
              <a:buNone/>
              <a:tabLst/>
              <a:defRPr/>
            </a:pPr>
            <a:r>
              <a:rPr kumimoji="0" lang="es-MX" sz="1050" b="1"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Mediante visita de inspección a lugar de origen</a:t>
            </a:r>
          </a:p>
        </p:txBody>
      </p:sp>
      <p:sp>
        <p:nvSpPr>
          <p:cNvPr id="165" name="Freeform 927">
            <a:extLst>
              <a:ext uri="{FF2B5EF4-FFF2-40B4-BE49-F238E27FC236}">
                <a16:creationId xmlns:a16="http://schemas.microsoft.com/office/drawing/2014/main" id="{B7451C38-35A6-C54D-957E-755428ED5EAE}"/>
              </a:ext>
            </a:extLst>
          </p:cNvPr>
          <p:cNvSpPr>
            <a:spLocks noEditPoints="1"/>
          </p:cNvSpPr>
          <p:nvPr/>
        </p:nvSpPr>
        <p:spPr bwMode="auto">
          <a:xfrm>
            <a:off x="1844998" y="1203361"/>
            <a:ext cx="217408" cy="216275"/>
          </a:xfrm>
          <a:custGeom>
            <a:avLst/>
            <a:gdLst>
              <a:gd name="T0" fmla="*/ 189 w 289"/>
              <a:gd name="T1" fmla="*/ 174 h 288"/>
              <a:gd name="T2" fmla="*/ 213 w 289"/>
              <a:gd name="T3" fmla="*/ 106 h 288"/>
              <a:gd name="T4" fmla="*/ 106 w 289"/>
              <a:gd name="T5" fmla="*/ 0 h 288"/>
              <a:gd name="T6" fmla="*/ 0 w 289"/>
              <a:gd name="T7" fmla="*/ 106 h 288"/>
              <a:gd name="T8" fmla="*/ 106 w 289"/>
              <a:gd name="T9" fmla="*/ 213 h 288"/>
              <a:gd name="T10" fmla="*/ 174 w 289"/>
              <a:gd name="T11" fmla="*/ 189 h 288"/>
              <a:gd name="T12" fmla="*/ 269 w 289"/>
              <a:gd name="T13" fmla="*/ 285 h 288"/>
              <a:gd name="T14" fmla="*/ 277 w 289"/>
              <a:gd name="T15" fmla="*/ 288 h 288"/>
              <a:gd name="T16" fmla="*/ 285 w 289"/>
              <a:gd name="T17" fmla="*/ 285 h 288"/>
              <a:gd name="T18" fmla="*/ 285 w 289"/>
              <a:gd name="T19" fmla="*/ 269 h 288"/>
              <a:gd name="T20" fmla="*/ 189 w 289"/>
              <a:gd name="T21" fmla="*/ 174 h 288"/>
              <a:gd name="T22" fmla="*/ 106 w 289"/>
              <a:gd name="T23" fmla="*/ 192 h 288"/>
              <a:gd name="T24" fmla="*/ 21 w 289"/>
              <a:gd name="T25" fmla="*/ 106 h 288"/>
              <a:gd name="T26" fmla="*/ 106 w 289"/>
              <a:gd name="T27" fmla="*/ 21 h 288"/>
              <a:gd name="T28" fmla="*/ 192 w 289"/>
              <a:gd name="T29" fmla="*/ 106 h 288"/>
              <a:gd name="T30" fmla="*/ 106 w 289"/>
              <a:gd name="T31"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88">
                <a:moveTo>
                  <a:pt x="189" y="174"/>
                </a:moveTo>
                <a:cubicBezTo>
                  <a:pt x="204" y="155"/>
                  <a:pt x="213" y="132"/>
                  <a:pt x="213" y="106"/>
                </a:cubicBezTo>
                <a:cubicBezTo>
                  <a:pt x="213" y="48"/>
                  <a:pt x="165" y="0"/>
                  <a:pt x="106" y="0"/>
                </a:cubicBezTo>
                <a:cubicBezTo>
                  <a:pt x="48" y="0"/>
                  <a:pt x="0" y="48"/>
                  <a:pt x="0" y="106"/>
                </a:cubicBezTo>
                <a:cubicBezTo>
                  <a:pt x="0" y="165"/>
                  <a:pt x="48" y="213"/>
                  <a:pt x="106" y="213"/>
                </a:cubicBezTo>
                <a:cubicBezTo>
                  <a:pt x="132" y="213"/>
                  <a:pt x="155" y="204"/>
                  <a:pt x="174" y="189"/>
                </a:cubicBezTo>
                <a:cubicBezTo>
                  <a:pt x="269" y="285"/>
                  <a:pt x="269" y="285"/>
                  <a:pt x="269" y="285"/>
                </a:cubicBezTo>
                <a:cubicBezTo>
                  <a:pt x="272" y="287"/>
                  <a:pt x="274" y="288"/>
                  <a:pt x="277" y="288"/>
                </a:cubicBezTo>
                <a:cubicBezTo>
                  <a:pt x="280" y="288"/>
                  <a:pt x="282" y="287"/>
                  <a:pt x="285" y="285"/>
                </a:cubicBezTo>
                <a:cubicBezTo>
                  <a:pt x="289" y="280"/>
                  <a:pt x="289" y="274"/>
                  <a:pt x="285" y="269"/>
                </a:cubicBezTo>
                <a:lnTo>
                  <a:pt x="189" y="174"/>
                </a:lnTo>
                <a:close/>
                <a:moveTo>
                  <a:pt x="106" y="192"/>
                </a:moveTo>
                <a:cubicBezTo>
                  <a:pt x="59" y="192"/>
                  <a:pt x="21" y="153"/>
                  <a:pt x="21" y="106"/>
                </a:cubicBezTo>
                <a:cubicBezTo>
                  <a:pt x="21" y="59"/>
                  <a:pt x="59" y="21"/>
                  <a:pt x="106" y="21"/>
                </a:cubicBezTo>
                <a:cubicBezTo>
                  <a:pt x="153" y="21"/>
                  <a:pt x="192" y="59"/>
                  <a:pt x="192" y="106"/>
                </a:cubicBezTo>
                <a:cubicBezTo>
                  <a:pt x="192" y="153"/>
                  <a:pt x="153" y="192"/>
                  <a:pt x="106" y="192"/>
                </a:cubicBezTo>
                <a:close/>
              </a:path>
            </a:pathLst>
          </a:custGeom>
          <a:solidFill>
            <a:sysClr val="windowText" lastClr="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0" cap="none" spc="0" normalizeH="0" baseline="0" noProof="0">
              <a:ln>
                <a:noFill/>
              </a:ln>
              <a:solidFill>
                <a:prstClr val="black"/>
              </a:solidFill>
              <a:effectLst/>
              <a:uLnTx/>
              <a:uFillTx/>
              <a:latin typeface="Calibri Light"/>
              <a:ea typeface="+mn-ea"/>
              <a:cs typeface="+mn-cs"/>
            </a:endParaRPr>
          </a:p>
        </p:txBody>
      </p:sp>
      <p:sp>
        <p:nvSpPr>
          <p:cNvPr id="166" name="Freeform 464">
            <a:extLst>
              <a:ext uri="{FF2B5EF4-FFF2-40B4-BE49-F238E27FC236}">
                <a16:creationId xmlns:a16="http://schemas.microsoft.com/office/drawing/2014/main" id="{4F91F6EB-99E8-5B4A-AF11-4922DC4E5334}"/>
              </a:ext>
            </a:extLst>
          </p:cNvPr>
          <p:cNvSpPr>
            <a:spLocks noEditPoints="1"/>
          </p:cNvSpPr>
          <p:nvPr/>
        </p:nvSpPr>
        <p:spPr bwMode="auto">
          <a:xfrm>
            <a:off x="9995535" y="1243078"/>
            <a:ext cx="252263" cy="176108"/>
          </a:xfrm>
          <a:custGeom>
            <a:avLst/>
            <a:gdLst>
              <a:gd name="T0" fmla="*/ 277 w 320"/>
              <a:gd name="T1" fmla="*/ 0 h 224"/>
              <a:gd name="T2" fmla="*/ 234 w 320"/>
              <a:gd name="T3" fmla="*/ 43 h 224"/>
              <a:gd name="T4" fmla="*/ 246 w 320"/>
              <a:gd name="T5" fmla="*/ 73 h 224"/>
              <a:gd name="T6" fmla="*/ 204 w 320"/>
              <a:gd name="T7" fmla="*/ 141 h 224"/>
              <a:gd name="T8" fmla="*/ 192 w 320"/>
              <a:gd name="T9" fmla="*/ 139 h 224"/>
              <a:gd name="T10" fmla="*/ 182 w 320"/>
              <a:gd name="T11" fmla="*/ 140 h 224"/>
              <a:gd name="T12" fmla="*/ 146 w 320"/>
              <a:gd name="T13" fmla="*/ 74 h 224"/>
              <a:gd name="T14" fmla="*/ 160 w 320"/>
              <a:gd name="T15" fmla="*/ 43 h 224"/>
              <a:gd name="T16" fmla="*/ 117 w 320"/>
              <a:gd name="T17" fmla="*/ 0 h 224"/>
              <a:gd name="T18" fmla="*/ 74 w 320"/>
              <a:gd name="T19" fmla="*/ 43 h 224"/>
              <a:gd name="T20" fmla="*/ 88 w 320"/>
              <a:gd name="T21" fmla="*/ 74 h 224"/>
              <a:gd name="T22" fmla="*/ 52 w 320"/>
              <a:gd name="T23" fmla="*/ 140 h 224"/>
              <a:gd name="T24" fmla="*/ 42 w 320"/>
              <a:gd name="T25" fmla="*/ 139 h 224"/>
              <a:gd name="T26" fmla="*/ 0 w 320"/>
              <a:gd name="T27" fmla="*/ 182 h 224"/>
              <a:gd name="T28" fmla="*/ 42 w 320"/>
              <a:gd name="T29" fmla="*/ 224 h 224"/>
              <a:gd name="T30" fmla="*/ 85 w 320"/>
              <a:gd name="T31" fmla="*/ 182 h 224"/>
              <a:gd name="T32" fmla="*/ 71 w 320"/>
              <a:gd name="T33" fmla="*/ 150 h 224"/>
              <a:gd name="T34" fmla="*/ 107 w 320"/>
              <a:gd name="T35" fmla="*/ 84 h 224"/>
              <a:gd name="T36" fmla="*/ 117 w 320"/>
              <a:gd name="T37" fmla="*/ 86 h 224"/>
              <a:gd name="T38" fmla="*/ 127 w 320"/>
              <a:gd name="T39" fmla="*/ 84 h 224"/>
              <a:gd name="T40" fmla="*/ 163 w 320"/>
              <a:gd name="T41" fmla="*/ 150 h 224"/>
              <a:gd name="T42" fmla="*/ 149 w 320"/>
              <a:gd name="T43" fmla="*/ 182 h 224"/>
              <a:gd name="T44" fmla="*/ 192 w 320"/>
              <a:gd name="T45" fmla="*/ 224 h 224"/>
              <a:gd name="T46" fmla="*/ 234 w 320"/>
              <a:gd name="T47" fmla="*/ 182 h 224"/>
              <a:gd name="T48" fmla="*/ 222 w 320"/>
              <a:gd name="T49" fmla="*/ 152 h 224"/>
              <a:gd name="T50" fmla="*/ 265 w 320"/>
              <a:gd name="T51" fmla="*/ 84 h 224"/>
              <a:gd name="T52" fmla="*/ 277 w 320"/>
              <a:gd name="T53" fmla="*/ 86 h 224"/>
              <a:gd name="T54" fmla="*/ 320 w 320"/>
              <a:gd name="T55" fmla="*/ 43 h 224"/>
              <a:gd name="T56" fmla="*/ 277 w 320"/>
              <a:gd name="T57" fmla="*/ 0 h 224"/>
              <a:gd name="T58" fmla="*/ 42 w 320"/>
              <a:gd name="T59" fmla="*/ 203 h 224"/>
              <a:gd name="T60" fmla="*/ 21 w 320"/>
              <a:gd name="T61" fmla="*/ 182 h 224"/>
              <a:gd name="T62" fmla="*/ 42 w 320"/>
              <a:gd name="T63" fmla="*/ 160 h 224"/>
              <a:gd name="T64" fmla="*/ 64 w 320"/>
              <a:gd name="T65" fmla="*/ 182 h 224"/>
              <a:gd name="T66" fmla="*/ 42 w 320"/>
              <a:gd name="T67" fmla="*/ 203 h 224"/>
              <a:gd name="T68" fmla="*/ 96 w 320"/>
              <a:gd name="T69" fmla="*/ 43 h 224"/>
              <a:gd name="T70" fmla="*/ 117 w 320"/>
              <a:gd name="T71" fmla="*/ 22 h 224"/>
              <a:gd name="T72" fmla="*/ 138 w 320"/>
              <a:gd name="T73" fmla="*/ 43 h 224"/>
              <a:gd name="T74" fmla="*/ 117 w 320"/>
              <a:gd name="T75" fmla="*/ 64 h 224"/>
              <a:gd name="T76" fmla="*/ 96 w 320"/>
              <a:gd name="T77" fmla="*/ 43 h 224"/>
              <a:gd name="T78" fmla="*/ 192 w 320"/>
              <a:gd name="T79" fmla="*/ 203 h 224"/>
              <a:gd name="T80" fmla="*/ 170 w 320"/>
              <a:gd name="T81" fmla="*/ 182 h 224"/>
              <a:gd name="T82" fmla="*/ 192 w 320"/>
              <a:gd name="T83" fmla="*/ 160 h 224"/>
              <a:gd name="T84" fmla="*/ 213 w 320"/>
              <a:gd name="T85" fmla="*/ 182 h 224"/>
              <a:gd name="T86" fmla="*/ 192 w 320"/>
              <a:gd name="T87" fmla="*/ 203 h 224"/>
              <a:gd name="T88" fmla="*/ 277 w 320"/>
              <a:gd name="T89" fmla="*/ 64 h 224"/>
              <a:gd name="T90" fmla="*/ 256 w 320"/>
              <a:gd name="T91" fmla="*/ 43 h 224"/>
              <a:gd name="T92" fmla="*/ 277 w 320"/>
              <a:gd name="T93" fmla="*/ 22 h 224"/>
              <a:gd name="T94" fmla="*/ 298 w 320"/>
              <a:gd name="T95" fmla="*/ 43 h 224"/>
              <a:gd name="T96" fmla="*/ 277 w 320"/>
              <a:gd name="T97" fmla="*/ 6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224">
                <a:moveTo>
                  <a:pt x="277" y="0"/>
                </a:moveTo>
                <a:cubicBezTo>
                  <a:pt x="253" y="0"/>
                  <a:pt x="234" y="19"/>
                  <a:pt x="234" y="43"/>
                </a:cubicBezTo>
                <a:cubicBezTo>
                  <a:pt x="234" y="54"/>
                  <a:pt x="239" y="65"/>
                  <a:pt x="246" y="73"/>
                </a:cubicBezTo>
                <a:cubicBezTo>
                  <a:pt x="204" y="141"/>
                  <a:pt x="204" y="141"/>
                  <a:pt x="204" y="141"/>
                </a:cubicBezTo>
                <a:cubicBezTo>
                  <a:pt x="200" y="140"/>
                  <a:pt x="196" y="139"/>
                  <a:pt x="192" y="139"/>
                </a:cubicBezTo>
                <a:cubicBezTo>
                  <a:pt x="188" y="139"/>
                  <a:pt x="185" y="140"/>
                  <a:pt x="182" y="140"/>
                </a:cubicBezTo>
                <a:cubicBezTo>
                  <a:pt x="146" y="74"/>
                  <a:pt x="146" y="74"/>
                  <a:pt x="146" y="74"/>
                </a:cubicBezTo>
                <a:cubicBezTo>
                  <a:pt x="154" y="66"/>
                  <a:pt x="160" y="55"/>
                  <a:pt x="160" y="43"/>
                </a:cubicBezTo>
                <a:cubicBezTo>
                  <a:pt x="160" y="19"/>
                  <a:pt x="141" y="0"/>
                  <a:pt x="117" y="0"/>
                </a:cubicBezTo>
                <a:cubicBezTo>
                  <a:pt x="93" y="0"/>
                  <a:pt x="74" y="19"/>
                  <a:pt x="74" y="43"/>
                </a:cubicBezTo>
                <a:cubicBezTo>
                  <a:pt x="74" y="55"/>
                  <a:pt x="80" y="66"/>
                  <a:pt x="88" y="74"/>
                </a:cubicBezTo>
                <a:cubicBezTo>
                  <a:pt x="52" y="140"/>
                  <a:pt x="52" y="140"/>
                  <a:pt x="52" y="140"/>
                </a:cubicBezTo>
                <a:cubicBezTo>
                  <a:pt x="49" y="140"/>
                  <a:pt x="46" y="139"/>
                  <a:pt x="42" y="139"/>
                </a:cubicBezTo>
                <a:cubicBezTo>
                  <a:pt x="19" y="139"/>
                  <a:pt x="0" y="158"/>
                  <a:pt x="0" y="182"/>
                </a:cubicBezTo>
                <a:cubicBezTo>
                  <a:pt x="0" y="205"/>
                  <a:pt x="19" y="224"/>
                  <a:pt x="42" y="224"/>
                </a:cubicBezTo>
                <a:cubicBezTo>
                  <a:pt x="66" y="224"/>
                  <a:pt x="85" y="205"/>
                  <a:pt x="85" y="182"/>
                </a:cubicBezTo>
                <a:cubicBezTo>
                  <a:pt x="85" y="169"/>
                  <a:pt x="80" y="158"/>
                  <a:pt x="71" y="150"/>
                </a:cubicBezTo>
                <a:cubicBezTo>
                  <a:pt x="107" y="84"/>
                  <a:pt x="107" y="84"/>
                  <a:pt x="107" y="84"/>
                </a:cubicBezTo>
                <a:cubicBezTo>
                  <a:pt x="110" y="85"/>
                  <a:pt x="113" y="86"/>
                  <a:pt x="117" y="86"/>
                </a:cubicBezTo>
                <a:cubicBezTo>
                  <a:pt x="121" y="86"/>
                  <a:pt x="124" y="85"/>
                  <a:pt x="127" y="84"/>
                </a:cubicBezTo>
                <a:cubicBezTo>
                  <a:pt x="163" y="150"/>
                  <a:pt x="163" y="150"/>
                  <a:pt x="163" y="150"/>
                </a:cubicBezTo>
                <a:cubicBezTo>
                  <a:pt x="154" y="158"/>
                  <a:pt x="149" y="169"/>
                  <a:pt x="149" y="182"/>
                </a:cubicBezTo>
                <a:cubicBezTo>
                  <a:pt x="149" y="205"/>
                  <a:pt x="168" y="224"/>
                  <a:pt x="192" y="224"/>
                </a:cubicBezTo>
                <a:cubicBezTo>
                  <a:pt x="215" y="224"/>
                  <a:pt x="234" y="205"/>
                  <a:pt x="234" y="182"/>
                </a:cubicBezTo>
                <a:cubicBezTo>
                  <a:pt x="234" y="170"/>
                  <a:pt x="230" y="160"/>
                  <a:pt x="222" y="152"/>
                </a:cubicBezTo>
                <a:cubicBezTo>
                  <a:pt x="265" y="84"/>
                  <a:pt x="265" y="84"/>
                  <a:pt x="265" y="84"/>
                </a:cubicBezTo>
                <a:cubicBezTo>
                  <a:pt x="269" y="85"/>
                  <a:pt x="273" y="86"/>
                  <a:pt x="277" y="86"/>
                </a:cubicBezTo>
                <a:cubicBezTo>
                  <a:pt x="301" y="86"/>
                  <a:pt x="320" y="67"/>
                  <a:pt x="320" y="43"/>
                </a:cubicBezTo>
                <a:cubicBezTo>
                  <a:pt x="320" y="19"/>
                  <a:pt x="301" y="0"/>
                  <a:pt x="277" y="0"/>
                </a:cubicBezTo>
                <a:close/>
                <a:moveTo>
                  <a:pt x="42" y="203"/>
                </a:moveTo>
                <a:cubicBezTo>
                  <a:pt x="31" y="203"/>
                  <a:pt x="21" y="193"/>
                  <a:pt x="21" y="182"/>
                </a:cubicBezTo>
                <a:cubicBezTo>
                  <a:pt x="21" y="170"/>
                  <a:pt x="31" y="160"/>
                  <a:pt x="42" y="160"/>
                </a:cubicBezTo>
                <a:cubicBezTo>
                  <a:pt x="54" y="160"/>
                  <a:pt x="64" y="170"/>
                  <a:pt x="64" y="182"/>
                </a:cubicBezTo>
                <a:cubicBezTo>
                  <a:pt x="64" y="193"/>
                  <a:pt x="54" y="203"/>
                  <a:pt x="42" y="203"/>
                </a:cubicBezTo>
                <a:close/>
                <a:moveTo>
                  <a:pt x="96" y="43"/>
                </a:moveTo>
                <a:cubicBezTo>
                  <a:pt x="96" y="31"/>
                  <a:pt x="105" y="22"/>
                  <a:pt x="117" y="22"/>
                </a:cubicBezTo>
                <a:cubicBezTo>
                  <a:pt x="129" y="22"/>
                  <a:pt x="138" y="31"/>
                  <a:pt x="138" y="43"/>
                </a:cubicBezTo>
                <a:cubicBezTo>
                  <a:pt x="138" y="55"/>
                  <a:pt x="129" y="64"/>
                  <a:pt x="117" y="64"/>
                </a:cubicBezTo>
                <a:cubicBezTo>
                  <a:pt x="105" y="64"/>
                  <a:pt x="96" y="55"/>
                  <a:pt x="96" y="43"/>
                </a:cubicBezTo>
                <a:close/>
                <a:moveTo>
                  <a:pt x="192" y="203"/>
                </a:moveTo>
                <a:cubicBezTo>
                  <a:pt x="180" y="203"/>
                  <a:pt x="170" y="193"/>
                  <a:pt x="170" y="182"/>
                </a:cubicBezTo>
                <a:cubicBezTo>
                  <a:pt x="170" y="170"/>
                  <a:pt x="180" y="160"/>
                  <a:pt x="192" y="160"/>
                </a:cubicBezTo>
                <a:cubicBezTo>
                  <a:pt x="203" y="160"/>
                  <a:pt x="213" y="170"/>
                  <a:pt x="213" y="182"/>
                </a:cubicBezTo>
                <a:cubicBezTo>
                  <a:pt x="213" y="193"/>
                  <a:pt x="203" y="203"/>
                  <a:pt x="192" y="203"/>
                </a:cubicBezTo>
                <a:close/>
                <a:moveTo>
                  <a:pt x="277" y="64"/>
                </a:moveTo>
                <a:cubicBezTo>
                  <a:pt x="265" y="64"/>
                  <a:pt x="256" y="55"/>
                  <a:pt x="256" y="43"/>
                </a:cubicBezTo>
                <a:cubicBezTo>
                  <a:pt x="256" y="31"/>
                  <a:pt x="265" y="22"/>
                  <a:pt x="277" y="22"/>
                </a:cubicBezTo>
                <a:cubicBezTo>
                  <a:pt x="289" y="22"/>
                  <a:pt x="298" y="31"/>
                  <a:pt x="298" y="43"/>
                </a:cubicBezTo>
                <a:cubicBezTo>
                  <a:pt x="298" y="55"/>
                  <a:pt x="289" y="64"/>
                  <a:pt x="277" y="64"/>
                </a:cubicBezTo>
                <a:close/>
              </a:path>
            </a:pathLst>
          </a:custGeom>
          <a:solidFill>
            <a:sysClr val="windowText" lastClr="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0" cap="none" spc="0" normalizeH="0" baseline="0" noProof="0">
              <a:ln>
                <a:noFill/>
              </a:ln>
              <a:solidFill>
                <a:prstClr val="black"/>
              </a:solidFill>
              <a:effectLst/>
              <a:uLnTx/>
              <a:uFillTx/>
              <a:latin typeface="Calibri Light"/>
              <a:ea typeface="+mn-ea"/>
              <a:cs typeface="+mn-cs"/>
            </a:endParaRPr>
          </a:p>
        </p:txBody>
      </p:sp>
      <p:cxnSp>
        <p:nvCxnSpPr>
          <p:cNvPr id="167" name="Connector: Elbow 47">
            <a:extLst>
              <a:ext uri="{FF2B5EF4-FFF2-40B4-BE49-F238E27FC236}">
                <a16:creationId xmlns:a16="http://schemas.microsoft.com/office/drawing/2014/main" id="{3DC90C3B-62C6-3540-BE8E-173B21A2D722}"/>
              </a:ext>
            </a:extLst>
          </p:cNvPr>
          <p:cNvCxnSpPr>
            <a:cxnSpLocks/>
          </p:cNvCxnSpPr>
          <p:nvPr/>
        </p:nvCxnSpPr>
        <p:spPr>
          <a:xfrm>
            <a:off x="5491107" y="1296676"/>
            <a:ext cx="333617" cy="376637"/>
          </a:xfrm>
          <a:prstGeom prst="bentConnector3">
            <a:avLst>
              <a:gd name="adj1" fmla="val 100302"/>
            </a:avLst>
          </a:prstGeom>
          <a:noFill/>
          <a:ln w="9525" cap="flat" cmpd="sng" algn="ctr">
            <a:solidFill>
              <a:srgbClr val="86BC25"/>
            </a:solidFill>
            <a:prstDash val="solid"/>
            <a:headEnd type="oval"/>
          </a:ln>
          <a:effectLst/>
        </p:spPr>
      </p:cxnSp>
      <p:cxnSp>
        <p:nvCxnSpPr>
          <p:cNvPr id="168" name="Connector: Elbow 515">
            <a:extLst>
              <a:ext uri="{FF2B5EF4-FFF2-40B4-BE49-F238E27FC236}">
                <a16:creationId xmlns:a16="http://schemas.microsoft.com/office/drawing/2014/main" id="{EB14F99E-7DF3-714C-A1D0-B4B311027419}"/>
              </a:ext>
            </a:extLst>
          </p:cNvPr>
          <p:cNvCxnSpPr>
            <a:cxnSpLocks/>
          </p:cNvCxnSpPr>
          <p:nvPr/>
        </p:nvCxnSpPr>
        <p:spPr>
          <a:xfrm flipH="1">
            <a:off x="6375667" y="1306297"/>
            <a:ext cx="333617" cy="376637"/>
          </a:xfrm>
          <a:prstGeom prst="bentConnector3">
            <a:avLst>
              <a:gd name="adj1" fmla="val 100302"/>
            </a:avLst>
          </a:prstGeom>
          <a:noFill/>
          <a:ln w="9525" cap="flat" cmpd="sng" algn="ctr">
            <a:solidFill>
              <a:srgbClr val="00A3E0"/>
            </a:solidFill>
            <a:prstDash val="solid"/>
            <a:headEnd type="oval"/>
          </a:ln>
          <a:effectLst/>
        </p:spPr>
      </p:cxnSp>
      <p:sp>
        <p:nvSpPr>
          <p:cNvPr id="170" name="Hexagon 10">
            <a:extLst>
              <a:ext uri="{FF2B5EF4-FFF2-40B4-BE49-F238E27FC236}">
                <a16:creationId xmlns:a16="http://schemas.microsoft.com/office/drawing/2014/main" id="{4ED4AE5B-720C-45AB-AA9B-8BBC3938757E}"/>
              </a:ext>
            </a:extLst>
          </p:cNvPr>
          <p:cNvSpPr/>
          <p:nvPr/>
        </p:nvSpPr>
        <p:spPr bwMode="gray">
          <a:xfrm rot="5400000">
            <a:off x="3780215" y="4950448"/>
            <a:ext cx="1285695" cy="1116150"/>
          </a:xfrm>
          <a:custGeom>
            <a:avLst/>
            <a:gdLst>
              <a:gd name="connsiteX0" fmla="*/ 0 w 1414272"/>
              <a:gd name="connsiteY0" fmla="*/ 609600 h 1219200"/>
              <a:gd name="connsiteX1" fmla="*/ 304800 w 1414272"/>
              <a:gd name="connsiteY1" fmla="*/ 0 h 1219200"/>
              <a:gd name="connsiteX2" fmla="*/ 1109472 w 1414272"/>
              <a:gd name="connsiteY2" fmla="*/ 0 h 1219200"/>
              <a:gd name="connsiteX3" fmla="*/ 1414272 w 1414272"/>
              <a:gd name="connsiteY3" fmla="*/ 609600 h 1219200"/>
              <a:gd name="connsiteX4" fmla="*/ 1109472 w 1414272"/>
              <a:gd name="connsiteY4" fmla="*/ 1219200 h 1219200"/>
              <a:gd name="connsiteX5" fmla="*/ 304800 w 1414272"/>
              <a:gd name="connsiteY5" fmla="*/ 1219200 h 1219200"/>
              <a:gd name="connsiteX6" fmla="*/ 0 w 1414272"/>
              <a:gd name="connsiteY6" fmla="*/ 609600 h 1219200"/>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1200912 w 1414272"/>
              <a:gd name="connsiteY6" fmla="*/ 91440 h 1219200"/>
              <a:gd name="connsiteX0" fmla="*/ 1109472 w 1414272"/>
              <a:gd name="connsiteY0" fmla="*/ 13335 h 1232535"/>
              <a:gd name="connsiteX1" fmla="*/ 1414272 w 1414272"/>
              <a:gd name="connsiteY1" fmla="*/ 622935 h 1232535"/>
              <a:gd name="connsiteX2" fmla="*/ 1109472 w 1414272"/>
              <a:gd name="connsiteY2" fmla="*/ 1232535 h 1232535"/>
              <a:gd name="connsiteX3" fmla="*/ 304800 w 1414272"/>
              <a:gd name="connsiteY3" fmla="*/ 1232535 h 1232535"/>
              <a:gd name="connsiteX4" fmla="*/ 0 w 1414272"/>
              <a:gd name="connsiteY4" fmla="*/ 622935 h 1232535"/>
              <a:gd name="connsiteX5" fmla="*/ 304800 w 1414272"/>
              <a:gd name="connsiteY5" fmla="*/ 13335 h 1232535"/>
              <a:gd name="connsiteX6" fmla="*/ 958024 w 1414272"/>
              <a:gd name="connsiteY6" fmla="*/ 0 h 1232535"/>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858015 w 1414272"/>
              <a:gd name="connsiteY6" fmla="*/ 10478 h 1219200"/>
              <a:gd name="connsiteX0" fmla="*/ 1109472 w 1414272"/>
              <a:gd name="connsiteY0" fmla="*/ 8572 h 1227772"/>
              <a:gd name="connsiteX1" fmla="*/ 1414272 w 1414272"/>
              <a:gd name="connsiteY1" fmla="*/ 618172 h 1227772"/>
              <a:gd name="connsiteX2" fmla="*/ 1109472 w 1414272"/>
              <a:gd name="connsiteY2" fmla="*/ 1227772 h 1227772"/>
              <a:gd name="connsiteX3" fmla="*/ 304800 w 1414272"/>
              <a:gd name="connsiteY3" fmla="*/ 1227772 h 1227772"/>
              <a:gd name="connsiteX4" fmla="*/ 0 w 1414272"/>
              <a:gd name="connsiteY4" fmla="*/ 618172 h 1227772"/>
              <a:gd name="connsiteX5" fmla="*/ 304800 w 1414272"/>
              <a:gd name="connsiteY5" fmla="*/ 8572 h 1227772"/>
              <a:gd name="connsiteX6" fmla="*/ 848490 w 1414272"/>
              <a:gd name="connsiteY6" fmla="*/ 0 h 122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4272" h="1227772">
                <a:moveTo>
                  <a:pt x="1109472" y="8572"/>
                </a:moveTo>
                <a:lnTo>
                  <a:pt x="1414272" y="618172"/>
                </a:lnTo>
                <a:lnTo>
                  <a:pt x="1109472" y="1227772"/>
                </a:lnTo>
                <a:lnTo>
                  <a:pt x="304800" y="1227772"/>
                </a:lnTo>
                <a:lnTo>
                  <a:pt x="0" y="618172"/>
                </a:lnTo>
                <a:lnTo>
                  <a:pt x="304800" y="8572"/>
                </a:lnTo>
                <a:cubicBezTo>
                  <a:pt x="573024" y="8572"/>
                  <a:pt x="848490" y="0"/>
                  <a:pt x="848490" y="0"/>
                </a:cubicBezTo>
              </a:path>
            </a:pathLst>
          </a:custGeom>
          <a:noFill/>
          <a:ln w="19050" algn="ctr">
            <a:solidFill>
              <a:schemeClr val="accent1"/>
            </a:solidFill>
            <a:miter lim="800000"/>
            <a:headEnd type="triangle" w="lg" len="lg"/>
            <a:tailEnd type="oval"/>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171" name="Hexagon 170">
            <a:extLst>
              <a:ext uri="{FF2B5EF4-FFF2-40B4-BE49-F238E27FC236}">
                <a16:creationId xmlns:a16="http://schemas.microsoft.com/office/drawing/2014/main" id="{BAB72693-D087-4056-8E36-8053277E574E}"/>
              </a:ext>
            </a:extLst>
          </p:cNvPr>
          <p:cNvSpPr/>
          <p:nvPr/>
        </p:nvSpPr>
        <p:spPr bwMode="gray">
          <a:xfrm rot="16200000">
            <a:off x="3876239" y="5045377"/>
            <a:ext cx="1084781" cy="935156"/>
          </a:xfrm>
          <a:prstGeom prst="hexagon">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cxnSp>
        <p:nvCxnSpPr>
          <p:cNvPr id="172" name="Straight Connector 171">
            <a:extLst>
              <a:ext uri="{FF2B5EF4-FFF2-40B4-BE49-F238E27FC236}">
                <a16:creationId xmlns:a16="http://schemas.microsoft.com/office/drawing/2014/main" id="{C374A749-0585-4784-9822-B5042377F5C8}"/>
              </a:ext>
            </a:extLst>
          </p:cNvPr>
          <p:cNvCxnSpPr>
            <a:cxnSpLocks/>
          </p:cNvCxnSpPr>
          <p:nvPr/>
        </p:nvCxnSpPr>
        <p:spPr>
          <a:xfrm flipV="1">
            <a:off x="4981252" y="5636617"/>
            <a:ext cx="474682" cy="2022"/>
          </a:xfrm>
          <a:prstGeom prst="line">
            <a:avLst/>
          </a:prstGeom>
          <a:ln>
            <a:solidFill>
              <a:schemeClr val="tx2"/>
            </a:solidFill>
            <a:prstDash val="sysDot"/>
            <a:tailEnd type="diamond"/>
          </a:ln>
        </p:spPr>
        <p:style>
          <a:lnRef idx="1">
            <a:schemeClr val="accent1"/>
          </a:lnRef>
          <a:fillRef idx="0">
            <a:schemeClr val="accent1"/>
          </a:fillRef>
          <a:effectRef idx="0">
            <a:schemeClr val="accent1"/>
          </a:effectRef>
          <a:fontRef idx="minor">
            <a:schemeClr val="tx1"/>
          </a:fontRef>
        </p:style>
      </p:cxnSp>
      <p:sp>
        <p:nvSpPr>
          <p:cNvPr id="173" name="Freeform 54">
            <a:extLst>
              <a:ext uri="{FF2B5EF4-FFF2-40B4-BE49-F238E27FC236}">
                <a16:creationId xmlns:a16="http://schemas.microsoft.com/office/drawing/2014/main" id="{DE0EF347-D103-4C4E-A0A4-BD2FE5B095FF}"/>
              </a:ext>
            </a:extLst>
          </p:cNvPr>
          <p:cNvSpPr>
            <a:spLocks noEditPoints="1"/>
          </p:cNvSpPr>
          <p:nvPr/>
        </p:nvSpPr>
        <p:spPr bwMode="auto">
          <a:xfrm>
            <a:off x="4182585" y="5279288"/>
            <a:ext cx="463222" cy="465410"/>
          </a:xfrm>
          <a:custGeom>
            <a:avLst/>
            <a:gdLst>
              <a:gd name="T0" fmla="*/ 160 w 320"/>
              <a:gd name="T1" fmla="*/ 0 h 320"/>
              <a:gd name="T2" fmla="*/ 0 w 320"/>
              <a:gd name="T3" fmla="*/ 160 h 320"/>
              <a:gd name="T4" fmla="*/ 160 w 320"/>
              <a:gd name="T5" fmla="*/ 320 h 320"/>
              <a:gd name="T6" fmla="*/ 320 w 320"/>
              <a:gd name="T7" fmla="*/ 160 h 320"/>
              <a:gd name="T8" fmla="*/ 160 w 320"/>
              <a:gd name="T9" fmla="*/ 0 h 320"/>
              <a:gd name="T10" fmla="*/ 283 w 320"/>
              <a:gd name="T11" fmla="*/ 224 h 320"/>
              <a:gd name="T12" fmla="*/ 218 w 320"/>
              <a:gd name="T13" fmla="*/ 224 h 320"/>
              <a:gd name="T14" fmla="*/ 223 w 320"/>
              <a:gd name="T15" fmla="*/ 170 h 320"/>
              <a:gd name="T16" fmla="*/ 298 w 320"/>
              <a:gd name="T17" fmla="*/ 170 h 320"/>
              <a:gd name="T18" fmla="*/ 283 w 320"/>
              <a:gd name="T19" fmla="*/ 224 h 320"/>
              <a:gd name="T20" fmla="*/ 160 w 320"/>
              <a:gd name="T21" fmla="*/ 298 h 320"/>
              <a:gd name="T22" fmla="*/ 127 w 320"/>
              <a:gd name="T23" fmla="*/ 245 h 320"/>
              <a:gd name="T24" fmla="*/ 192 w 320"/>
              <a:gd name="T25" fmla="*/ 245 h 320"/>
              <a:gd name="T26" fmla="*/ 160 w 320"/>
              <a:gd name="T27" fmla="*/ 298 h 320"/>
              <a:gd name="T28" fmla="*/ 122 w 320"/>
              <a:gd name="T29" fmla="*/ 224 h 320"/>
              <a:gd name="T30" fmla="*/ 117 w 320"/>
              <a:gd name="T31" fmla="*/ 170 h 320"/>
              <a:gd name="T32" fmla="*/ 202 w 320"/>
              <a:gd name="T33" fmla="*/ 170 h 320"/>
              <a:gd name="T34" fmla="*/ 197 w 320"/>
              <a:gd name="T35" fmla="*/ 224 h 320"/>
              <a:gd name="T36" fmla="*/ 122 w 320"/>
              <a:gd name="T37" fmla="*/ 224 h 320"/>
              <a:gd name="T38" fmla="*/ 22 w 320"/>
              <a:gd name="T39" fmla="*/ 170 h 320"/>
              <a:gd name="T40" fmla="*/ 96 w 320"/>
              <a:gd name="T41" fmla="*/ 170 h 320"/>
              <a:gd name="T42" fmla="*/ 101 w 320"/>
              <a:gd name="T43" fmla="*/ 224 h 320"/>
              <a:gd name="T44" fmla="*/ 37 w 320"/>
              <a:gd name="T45" fmla="*/ 224 h 320"/>
              <a:gd name="T46" fmla="*/ 22 w 320"/>
              <a:gd name="T47" fmla="*/ 170 h 320"/>
              <a:gd name="T48" fmla="*/ 37 w 320"/>
              <a:gd name="T49" fmla="*/ 96 h 320"/>
              <a:gd name="T50" fmla="*/ 101 w 320"/>
              <a:gd name="T51" fmla="*/ 96 h 320"/>
              <a:gd name="T52" fmla="*/ 96 w 320"/>
              <a:gd name="T53" fmla="*/ 149 h 320"/>
              <a:gd name="T54" fmla="*/ 22 w 320"/>
              <a:gd name="T55" fmla="*/ 149 h 320"/>
              <a:gd name="T56" fmla="*/ 37 w 320"/>
              <a:gd name="T57" fmla="*/ 96 h 320"/>
              <a:gd name="T58" fmla="*/ 160 w 320"/>
              <a:gd name="T59" fmla="*/ 21 h 320"/>
              <a:gd name="T60" fmla="*/ 192 w 320"/>
              <a:gd name="T61" fmla="*/ 74 h 320"/>
              <a:gd name="T62" fmla="*/ 127 w 320"/>
              <a:gd name="T63" fmla="*/ 74 h 320"/>
              <a:gd name="T64" fmla="*/ 160 w 320"/>
              <a:gd name="T65" fmla="*/ 21 h 320"/>
              <a:gd name="T66" fmla="*/ 197 w 320"/>
              <a:gd name="T67" fmla="*/ 96 h 320"/>
              <a:gd name="T68" fmla="*/ 202 w 320"/>
              <a:gd name="T69" fmla="*/ 149 h 320"/>
              <a:gd name="T70" fmla="*/ 117 w 320"/>
              <a:gd name="T71" fmla="*/ 149 h 320"/>
              <a:gd name="T72" fmla="*/ 122 w 320"/>
              <a:gd name="T73" fmla="*/ 96 h 320"/>
              <a:gd name="T74" fmla="*/ 197 w 320"/>
              <a:gd name="T75" fmla="*/ 96 h 320"/>
              <a:gd name="T76" fmla="*/ 223 w 320"/>
              <a:gd name="T77" fmla="*/ 149 h 320"/>
              <a:gd name="T78" fmla="*/ 218 w 320"/>
              <a:gd name="T79" fmla="*/ 96 h 320"/>
              <a:gd name="T80" fmla="*/ 283 w 320"/>
              <a:gd name="T81" fmla="*/ 96 h 320"/>
              <a:gd name="T82" fmla="*/ 298 w 320"/>
              <a:gd name="T83" fmla="*/ 149 h 320"/>
              <a:gd name="T84" fmla="*/ 223 w 320"/>
              <a:gd name="T85" fmla="*/ 149 h 320"/>
              <a:gd name="T86" fmla="*/ 269 w 320"/>
              <a:gd name="T87" fmla="*/ 74 h 320"/>
              <a:gd name="T88" fmla="*/ 214 w 320"/>
              <a:gd name="T89" fmla="*/ 74 h 320"/>
              <a:gd name="T90" fmla="*/ 196 w 320"/>
              <a:gd name="T91" fmla="*/ 26 h 320"/>
              <a:gd name="T92" fmla="*/ 269 w 320"/>
              <a:gd name="T93" fmla="*/ 74 h 320"/>
              <a:gd name="T94" fmla="*/ 124 w 320"/>
              <a:gd name="T95" fmla="*/ 26 h 320"/>
              <a:gd name="T96" fmla="*/ 105 w 320"/>
              <a:gd name="T97" fmla="*/ 74 h 320"/>
              <a:gd name="T98" fmla="*/ 51 w 320"/>
              <a:gd name="T99" fmla="*/ 74 h 320"/>
              <a:gd name="T100" fmla="*/ 124 w 320"/>
              <a:gd name="T101" fmla="*/ 26 h 320"/>
              <a:gd name="T102" fmla="*/ 51 w 320"/>
              <a:gd name="T103" fmla="*/ 245 h 320"/>
              <a:gd name="T104" fmla="*/ 105 w 320"/>
              <a:gd name="T105" fmla="*/ 245 h 320"/>
              <a:gd name="T106" fmla="*/ 124 w 320"/>
              <a:gd name="T107" fmla="*/ 293 h 320"/>
              <a:gd name="T108" fmla="*/ 51 w 320"/>
              <a:gd name="T109" fmla="*/ 245 h 320"/>
              <a:gd name="T110" fmla="*/ 196 w 320"/>
              <a:gd name="T111" fmla="*/ 293 h 320"/>
              <a:gd name="T112" fmla="*/ 214 w 320"/>
              <a:gd name="T113" fmla="*/ 245 h 320"/>
              <a:gd name="T114" fmla="*/ 269 w 320"/>
              <a:gd name="T115" fmla="*/ 245 h 320"/>
              <a:gd name="T116" fmla="*/ 196 w 320"/>
              <a:gd name="T117"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320">
                <a:moveTo>
                  <a:pt x="160" y="0"/>
                </a:moveTo>
                <a:cubicBezTo>
                  <a:pt x="71" y="0"/>
                  <a:pt x="0" y="71"/>
                  <a:pt x="0" y="160"/>
                </a:cubicBezTo>
                <a:cubicBezTo>
                  <a:pt x="0" y="248"/>
                  <a:pt x="71" y="320"/>
                  <a:pt x="160" y="320"/>
                </a:cubicBezTo>
                <a:cubicBezTo>
                  <a:pt x="248" y="320"/>
                  <a:pt x="320" y="248"/>
                  <a:pt x="320" y="160"/>
                </a:cubicBezTo>
                <a:cubicBezTo>
                  <a:pt x="320" y="71"/>
                  <a:pt x="248" y="0"/>
                  <a:pt x="160" y="0"/>
                </a:cubicBezTo>
                <a:close/>
                <a:moveTo>
                  <a:pt x="283" y="224"/>
                </a:moveTo>
                <a:cubicBezTo>
                  <a:pt x="218" y="224"/>
                  <a:pt x="218" y="224"/>
                  <a:pt x="218" y="224"/>
                </a:cubicBezTo>
                <a:cubicBezTo>
                  <a:pt x="221" y="207"/>
                  <a:pt x="223" y="188"/>
                  <a:pt x="223" y="170"/>
                </a:cubicBezTo>
                <a:cubicBezTo>
                  <a:pt x="298" y="170"/>
                  <a:pt x="298" y="170"/>
                  <a:pt x="298" y="170"/>
                </a:cubicBezTo>
                <a:cubicBezTo>
                  <a:pt x="296" y="189"/>
                  <a:pt x="291" y="207"/>
                  <a:pt x="283" y="224"/>
                </a:cubicBezTo>
                <a:close/>
                <a:moveTo>
                  <a:pt x="160" y="298"/>
                </a:moveTo>
                <a:cubicBezTo>
                  <a:pt x="149" y="298"/>
                  <a:pt x="136" y="279"/>
                  <a:pt x="127" y="245"/>
                </a:cubicBezTo>
                <a:cubicBezTo>
                  <a:pt x="192" y="245"/>
                  <a:pt x="192" y="245"/>
                  <a:pt x="192" y="245"/>
                </a:cubicBezTo>
                <a:cubicBezTo>
                  <a:pt x="183" y="279"/>
                  <a:pt x="170" y="298"/>
                  <a:pt x="160" y="298"/>
                </a:cubicBezTo>
                <a:close/>
                <a:moveTo>
                  <a:pt x="122" y="224"/>
                </a:moveTo>
                <a:cubicBezTo>
                  <a:pt x="120" y="208"/>
                  <a:pt x="118" y="190"/>
                  <a:pt x="117" y="170"/>
                </a:cubicBezTo>
                <a:cubicBezTo>
                  <a:pt x="202" y="170"/>
                  <a:pt x="202" y="170"/>
                  <a:pt x="202" y="170"/>
                </a:cubicBezTo>
                <a:cubicBezTo>
                  <a:pt x="202" y="190"/>
                  <a:pt x="200" y="208"/>
                  <a:pt x="197" y="224"/>
                </a:cubicBezTo>
                <a:lnTo>
                  <a:pt x="122" y="224"/>
                </a:lnTo>
                <a:close/>
                <a:moveTo>
                  <a:pt x="22" y="170"/>
                </a:moveTo>
                <a:cubicBezTo>
                  <a:pt x="96" y="170"/>
                  <a:pt x="96" y="170"/>
                  <a:pt x="96" y="170"/>
                </a:cubicBezTo>
                <a:cubicBezTo>
                  <a:pt x="96" y="188"/>
                  <a:pt x="98" y="207"/>
                  <a:pt x="101" y="224"/>
                </a:cubicBezTo>
                <a:cubicBezTo>
                  <a:pt x="37" y="224"/>
                  <a:pt x="37" y="224"/>
                  <a:pt x="37" y="224"/>
                </a:cubicBezTo>
                <a:cubicBezTo>
                  <a:pt x="28" y="207"/>
                  <a:pt x="23" y="189"/>
                  <a:pt x="22" y="170"/>
                </a:cubicBezTo>
                <a:close/>
                <a:moveTo>
                  <a:pt x="37" y="96"/>
                </a:moveTo>
                <a:cubicBezTo>
                  <a:pt x="101" y="96"/>
                  <a:pt x="101" y="96"/>
                  <a:pt x="101" y="96"/>
                </a:cubicBezTo>
                <a:cubicBezTo>
                  <a:pt x="98" y="113"/>
                  <a:pt x="96" y="131"/>
                  <a:pt x="96" y="149"/>
                </a:cubicBezTo>
                <a:cubicBezTo>
                  <a:pt x="22" y="149"/>
                  <a:pt x="22" y="149"/>
                  <a:pt x="22" y="149"/>
                </a:cubicBezTo>
                <a:cubicBezTo>
                  <a:pt x="23" y="130"/>
                  <a:pt x="28" y="112"/>
                  <a:pt x="37" y="96"/>
                </a:cubicBezTo>
                <a:close/>
                <a:moveTo>
                  <a:pt x="160" y="21"/>
                </a:moveTo>
                <a:cubicBezTo>
                  <a:pt x="170" y="21"/>
                  <a:pt x="183" y="41"/>
                  <a:pt x="192" y="74"/>
                </a:cubicBezTo>
                <a:cubicBezTo>
                  <a:pt x="127" y="74"/>
                  <a:pt x="127" y="74"/>
                  <a:pt x="127" y="74"/>
                </a:cubicBezTo>
                <a:cubicBezTo>
                  <a:pt x="136" y="41"/>
                  <a:pt x="149" y="21"/>
                  <a:pt x="160" y="21"/>
                </a:cubicBezTo>
                <a:close/>
                <a:moveTo>
                  <a:pt x="197" y="96"/>
                </a:moveTo>
                <a:cubicBezTo>
                  <a:pt x="200" y="111"/>
                  <a:pt x="202" y="129"/>
                  <a:pt x="202" y="149"/>
                </a:cubicBezTo>
                <a:cubicBezTo>
                  <a:pt x="117" y="149"/>
                  <a:pt x="117" y="149"/>
                  <a:pt x="117" y="149"/>
                </a:cubicBezTo>
                <a:cubicBezTo>
                  <a:pt x="118" y="129"/>
                  <a:pt x="120" y="111"/>
                  <a:pt x="122" y="96"/>
                </a:cubicBezTo>
                <a:lnTo>
                  <a:pt x="197" y="96"/>
                </a:lnTo>
                <a:close/>
                <a:moveTo>
                  <a:pt x="223" y="149"/>
                </a:moveTo>
                <a:cubicBezTo>
                  <a:pt x="223" y="131"/>
                  <a:pt x="221" y="113"/>
                  <a:pt x="218" y="96"/>
                </a:cubicBezTo>
                <a:cubicBezTo>
                  <a:pt x="283" y="96"/>
                  <a:pt x="283" y="96"/>
                  <a:pt x="283" y="96"/>
                </a:cubicBezTo>
                <a:cubicBezTo>
                  <a:pt x="291" y="112"/>
                  <a:pt x="296" y="130"/>
                  <a:pt x="298" y="149"/>
                </a:cubicBezTo>
                <a:lnTo>
                  <a:pt x="223" y="149"/>
                </a:lnTo>
                <a:close/>
                <a:moveTo>
                  <a:pt x="269" y="74"/>
                </a:moveTo>
                <a:cubicBezTo>
                  <a:pt x="214" y="74"/>
                  <a:pt x="214" y="74"/>
                  <a:pt x="214" y="74"/>
                </a:cubicBezTo>
                <a:cubicBezTo>
                  <a:pt x="210" y="55"/>
                  <a:pt x="203" y="39"/>
                  <a:pt x="196" y="26"/>
                </a:cubicBezTo>
                <a:cubicBezTo>
                  <a:pt x="225" y="34"/>
                  <a:pt x="251" y="51"/>
                  <a:pt x="269" y="74"/>
                </a:cubicBezTo>
                <a:close/>
                <a:moveTo>
                  <a:pt x="124" y="26"/>
                </a:moveTo>
                <a:cubicBezTo>
                  <a:pt x="116" y="39"/>
                  <a:pt x="110" y="55"/>
                  <a:pt x="105" y="74"/>
                </a:cubicBezTo>
                <a:cubicBezTo>
                  <a:pt x="51" y="74"/>
                  <a:pt x="51" y="74"/>
                  <a:pt x="51" y="74"/>
                </a:cubicBezTo>
                <a:cubicBezTo>
                  <a:pt x="69" y="51"/>
                  <a:pt x="94" y="34"/>
                  <a:pt x="124" y="26"/>
                </a:cubicBezTo>
                <a:close/>
                <a:moveTo>
                  <a:pt x="51" y="245"/>
                </a:moveTo>
                <a:cubicBezTo>
                  <a:pt x="105" y="245"/>
                  <a:pt x="105" y="245"/>
                  <a:pt x="105" y="245"/>
                </a:cubicBezTo>
                <a:cubicBezTo>
                  <a:pt x="110" y="264"/>
                  <a:pt x="116" y="281"/>
                  <a:pt x="124" y="293"/>
                </a:cubicBezTo>
                <a:cubicBezTo>
                  <a:pt x="94" y="285"/>
                  <a:pt x="69" y="268"/>
                  <a:pt x="51" y="245"/>
                </a:cubicBezTo>
                <a:close/>
                <a:moveTo>
                  <a:pt x="196" y="293"/>
                </a:moveTo>
                <a:cubicBezTo>
                  <a:pt x="203" y="281"/>
                  <a:pt x="210" y="264"/>
                  <a:pt x="214" y="245"/>
                </a:cubicBezTo>
                <a:cubicBezTo>
                  <a:pt x="269" y="245"/>
                  <a:pt x="269" y="245"/>
                  <a:pt x="269" y="245"/>
                </a:cubicBezTo>
                <a:cubicBezTo>
                  <a:pt x="251" y="268"/>
                  <a:pt x="225" y="285"/>
                  <a:pt x="196" y="293"/>
                </a:cubicBezTo>
                <a:close/>
              </a:path>
            </a:pathLst>
          </a:custGeom>
          <a:solidFill>
            <a:schemeClr val="accent1"/>
          </a:solidFill>
          <a:ln>
            <a:solidFill>
              <a:schemeClr val="accent1">
                <a:lumMod val="20000"/>
                <a:lumOff val="80000"/>
              </a:scheme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174" name="Hexagon 58">
            <a:extLst>
              <a:ext uri="{FF2B5EF4-FFF2-40B4-BE49-F238E27FC236}">
                <a16:creationId xmlns:a16="http://schemas.microsoft.com/office/drawing/2014/main" id="{4756334F-4805-44ED-AAC1-318B70ABA3FE}"/>
              </a:ext>
            </a:extLst>
          </p:cNvPr>
          <p:cNvSpPr/>
          <p:nvPr/>
        </p:nvSpPr>
        <p:spPr bwMode="gray">
          <a:xfrm rot="16200000">
            <a:off x="4281620" y="5584023"/>
            <a:ext cx="282885" cy="1131539"/>
          </a:xfrm>
          <a:custGeom>
            <a:avLst/>
            <a:gdLst>
              <a:gd name="connsiteX0" fmla="*/ 0 w 1682040"/>
              <a:gd name="connsiteY0" fmla="*/ 725017 h 1450034"/>
              <a:gd name="connsiteX1" fmla="*/ 362509 w 1682040"/>
              <a:gd name="connsiteY1" fmla="*/ 0 h 1450034"/>
              <a:gd name="connsiteX2" fmla="*/ 1319532 w 1682040"/>
              <a:gd name="connsiteY2" fmla="*/ 0 h 1450034"/>
              <a:gd name="connsiteX3" fmla="*/ 1682040 w 1682040"/>
              <a:gd name="connsiteY3" fmla="*/ 725017 h 1450034"/>
              <a:gd name="connsiteX4" fmla="*/ 1319532 w 1682040"/>
              <a:gd name="connsiteY4" fmla="*/ 1450034 h 1450034"/>
              <a:gd name="connsiteX5" fmla="*/ 362509 w 1682040"/>
              <a:gd name="connsiteY5" fmla="*/ 1450034 h 1450034"/>
              <a:gd name="connsiteX6" fmla="*/ 0 w 1682040"/>
              <a:gd name="connsiteY6" fmla="*/ 725017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6" fmla="*/ 1410972 w 1682040"/>
              <a:gd name="connsiteY6" fmla="*/ 91440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0" fmla="*/ 1319532 w 1319532"/>
              <a:gd name="connsiteY0" fmla="*/ 0 h 1450034"/>
              <a:gd name="connsiteX1" fmla="*/ 1319532 w 1319532"/>
              <a:gd name="connsiteY1" fmla="*/ 1450034 h 1450034"/>
              <a:gd name="connsiteX2" fmla="*/ 362509 w 1319532"/>
              <a:gd name="connsiteY2" fmla="*/ 1450034 h 1450034"/>
              <a:gd name="connsiteX3" fmla="*/ 0 w 1319532"/>
              <a:gd name="connsiteY3" fmla="*/ 725017 h 1450034"/>
              <a:gd name="connsiteX4" fmla="*/ 362509 w 1319532"/>
              <a:gd name="connsiteY4" fmla="*/ 0 h 1450034"/>
              <a:gd name="connsiteX0" fmla="*/ 1319532 w 1319532"/>
              <a:gd name="connsiteY0" fmla="*/ 0 h 1450034"/>
              <a:gd name="connsiteX1" fmla="*/ 362509 w 1319532"/>
              <a:gd name="connsiteY1" fmla="*/ 1450034 h 1450034"/>
              <a:gd name="connsiteX2" fmla="*/ 0 w 1319532"/>
              <a:gd name="connsiteY2" fmla="*/ 725017 h 1450034"/>
              <a:gd name="connsiteX3" fmla="*/ 362509 w 1319532"/>
              <a:gd name="connsiteY3" fmla="*/ 0 h 1450034"/>
              <a:gd name="connsiteX0" fmla="*/ 362509 w 362509"/>
              <a:gd name="connsiteY0" fmla="*/ 1450034 h 1450034"/>
              <a:gd name="connsiteX1" fmla="*/ 0 w 362509"/>
              <a:gd name="connsiteY1" fmla="*/ 725017 h 1450034"/>
              <a:gd name="connsiteX2" fmla="*/ 362509 w 362509"/>
              <a:gd name="connsiteY2" fmla="*/ 0 h 1450034"/>
            </a:gdLst>
            <a:ahLst/>
            <a:cxnLst>
              <a:cxn ang="0">
                <a:pos x="connsiteX0" y="connsiteY0"/>
              </a:cxn>
              <a:cxn ang="0">
                <a:pos x="connsiteX1" y="connsiteY1"/>
              </a:cxn>
              <a:cxn ang="0">
                <a:pos x="connsiteX2" y="connsiteY2"/>
              </a:cxn>
            </a:cxnLst>
            <a:rect l="l" t="t" r="r" b="b"/>
            <a:pathLst>
              <a:path w="362509" h="1450034">
                <a:moveTo>
                  <a:pt x="362509" y="1450034"/>
                </a:moveTo>
                <a:lnTo>
                  <a:pt x="0" y="725017"/>
                </a:lnTo>
                <a:lnTo>
                  <a:pt x="362509" y="0"/>
                </a:lnTo>
              </a:path>
            </a:pathLst>
          </a:custGeom>
          <a:noFill/>
          <a:ln w="19050" algn="ctr">
            <a:solidFill>
              <a:srgbClr val="A7A8AA"/>
            </a:solidFill>
            <a:prstDash val="sysDot"/>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grpSp>
        <p:nvGrpSpPr>
          <p:cNvPr id="175" name="Group 174"/>
          <p:cNvGrpSpPr/>
          <p:nvPr/>
        </p:nvGrpSpPr>
        <p:grpSpPr>
          <a:xfrm>
            <a:off x="5664662" y="5026155"/>
            <a:ext cx="3094130" cy="1229939"/>
            <a:chOff x="7873358" y="978253"/>
            <a:chExt cx="1097803" cy="507361"/>
          </a:xfrm>
        </p:grpSpPr>
        <p:sp>
          <p:nvSpPr>
            <p:cNvPr id="176" name="Rectangle 175">
              <a:extLst>
                <a:ext uri="{FF2B5EF4-FFF2-40B4-BE49-F238E27FC236}">
                  <a16:creationId xmlns:a16="http://schemas.microsoft.com/office/drawing/2014/main" id="{FF36E524-1298-445B-81CC-5F5266C44617}"/>
                </a:ext>
              </a:extLst>
            </p:cNvPr>
            <p:cNvSpPr/>
            <p:nvPr/>
          </p:nvSpPr>
          <p:spPr bwMode="gray">
            <a:xfrm>
              <a:off x="7873358" y="978253"/>
              <a:ext cx="1097803" cy="494752"/>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9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mn-cs"/>
                </a:rPr>
                <a:t>Resolución Anticipada</a:t>
              </a:r>
            </a:p>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Se puede solicita en materia de origen, respecto a la clasificación arancelaria, o aplicación de criterios de valoración aduanera</a:t>
              </a:r>
            </a:p>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5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Mecanismo previsto en la regla 1.2.10 de las RGCE para 2020.</a:t>
              </a:r>
            </a:p>
          </p:txBody>
        </p:sp>
        <p:sp>
          <p:nvSpPr>
            <p:cNvPr id="177" name="Rectangle 176">
              <a:extLst>
                <a:ext uri="{FF2B5EF4-FFF2-40B4-BE49-F238E27FC236}">
                  <a16:creationId xmlns:a16="http://schemas.microsoft.com/office/drawing/2014/main" id="{875A85C2-DD85-4D2D-9BAB-86FD318B6471}"/>
                </a:ext>
              </a:extLst>
            </p:cNvPr>
            <p:cNvSpPr/>
            <p:nvPr/>
          </p:nvSpPr>
          <p:spPr bwMode="gray">
            <a:xfrm>
              <a:off x="7945456" y="1459228"/>
              <a:ext cx="953607" cy="2638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sp>
        <p:nvSpPr>
          <p:cNvPr id="169" name="Title 3"/>
          <p:cNvSpPr>
            <a:spLocks noGrp="1"/>
          </p:cNvSpPr>
          <p:nvPr>
            <p:ph type="title"/>
          </p:nvPr>
        </p:nvSpPr>
        <p:spPr>
          <a:xfrm>
            <a:off x="501650" y="317500"/>
            <a:ext cx="11188700" cy="698501"/>
          </a:xfrm>
        </p:spPr>
        <p:txBody>
          <a:bodyPr vert="horz" lIns="0" tIns="0" rIns="0" bIns="0" rtlCol="0" anchor="t" anchorCtr="0">
            <a:noAutofit/>
          </a:bodyPr>
          <a:lstStyle/>
          <a:p>
            <a:r>
              <a:rPr lang="es-MX" altLang="es-MX" b="1" dirty="0">
                <a:latin typeface="+mn-lt"/>
              </a:rPr>
              <a:t>Verificación de origen</a:t>
            </a:r>
          </a:p>
        </p:txBody>
      </p:sp>
      <p:sp>
        <p:nvSpPr>
          <p:cNvPr id="144" name="Rectangle 143">
            <a:extLst>
              <a:ext uri="{FF2B5EF4-FFF2-40B4-BE49-F238E27FC236}">
                <a16:creationId xmlns:a16="http://schemas.microsoft.com/office/drawing/2014/main" id="{BA110FF4-BCD6-4877-AAD4-8BB31AC11C2E}"/>
              </a:ext>
            </a:extLst>
          </p:cNvPr>
          <p:cNvSpPr/>
          <p:nvPr/>
        </p:nvSpPr>
        <p:spPr>
          <a:xfrm>
            <a:off x="535104" y="6329886"/>
            <a:ext cx="27007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879731261"/>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Title 1"/>
          <p:cNvSpPr txBox="1">
            <a:spLocks/>
          </p:cNvSpPr>
          <p:nvPr/>
        </p:nvSpPr>
        <p:spPr bwMode="gray">
          <a:xfrm>
            <a:off x="4481512" y="1700213"/>
            <a:ext cx="7240587" cy="1592403"/>
          </a:xfrm>
          <a:prstGeom prst="rect">
            <a:avLst/>
          </a:prstGeom>
        </p:spPr>
        <p:txBody>
          <a:bodyPr vert="horz" lIns="0" tIns="0" rIns="0" bIns="0" rtlCol="0" anchor="b" anchorCtr="0">
            <a:noAutofit/>
          </a:bodyPr>
          <a:lstStyle>
            <a:lvl1pPr algn="l" defTabSz="914400" rtl="0" eaLnBrk="1" latinLnBrk="0" hangingPunct="1">
              <a:lnSpc>
                <a:spcPct val="95000"/>
              </a:lnSpc>
              <a:spcBef>
                <a:spcPct val="0"/>
              </a:spcBef>
              <a:buNone/>
              <a:defRPr sz="3600" b="1" kern="1200">
                <a:solidFill>
                  <a:schemeClr val="bg1"/>
                </a:solidFill>
                <a:latin typeface="+mj-lt"/>
                <a:ea typeface="Open Sans" panose="020B0606030504020204" pitchFamily="34" charset="0"/>
                <a:cs typeface="Open Sans" panose="020B0606030504020204" pitchFamily="34" charset="0"/>
              </a:defRPr>
            </a:lvl1pPr>
          </a:lstStyle>
          <a:p>
            <a:pPr marL="0" marR="0" lvl="0" indent="0" algn="l" defTabSz="914400" rtl="0" eaLnBrk="1" fontAlgn="auto" latinLnBrk="0" hangingPunct="1">
              <a:lnSpc>
                <a:spcPct val="95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white"/>
              </a:solidFill>
              <a:effectLst/>
              <a:uLnTx/>
              <a:uFillTx/>
              <a:latin typeface="Calibri"/>
              <a:ea typeface="Open Sans" panose="020B0606030504020204" pitchFamily="34" charset="0"/>
              <a:cs typeface="Open Sans" panose="020B0606030504020204" pitchFamily="34" charset="0"/>
            </a:endParaRPr>
          </a:p>
        </p:txBody>
      </p:sp>
      <p:sp>
        <p:nvSpPr>
          <p:cNvPr id="2" name="Title 1"/>
          <p:cNvSpPr>
            <a:spLocks noGrp="1"/>
          </p:cNvSpPr>
          <p:nvPr>
            <p:ph type="title"/>
          </p:nvPr>
        </p:nvSpPr>
        <p:spPr>
          <a:xfrm>
            <a:off x="457200" y="3048430"/>
            <a:ext cx="5181599" cy="761140"/>
          </a:xfrm>
        </p:spPr>
        <p:txBody>
          <a:bodyPr/>
          <a:lstStyle/>
          <a:p>
            <a:r>
              <a:rPr lang="es-MX" dirty="0">
                <a:solidFill>
                  <a:schemeClr val="bg1"/>
                </a:solidFill>
              </a:rPr>
              <a:t>Principales Modificaciones en Materia Regulatoria</a:t>
            </a:r>
            <a:endParaRPr lang="es-ES_tradnl" dirty="0">
              <a:solidFill>
                <a:schemeClr val="bg1"/>
              </a:solidFill>
            </a:endParaRPr>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22625" r="17277"/>
          <a:stretch/>
        </p:blipFill>
        <p:spPr>
          <a:xfrm>
            <a:off x="6007100" y="0"/>
            <a:ext cx="6184900" cy="6858000"/>
          </a:xfrm>
          <a:prstGeom prst="rect">
            <a:avLst/>
          </a:prstGeom>
        </p:spPr>
      </p:pic>
    </p:spTree>
    <p:extLst>
      <p:ext uri="{BB962C8B-B14F-4D97-AF65-F5344CB8AC3E}">
        <p14:creationId xmlns:p14="http://schemas.microsoft.com/office/powerpoint/2010/main" val="2571901228"/>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Title 7"/>
          <p:cNvSpPr>
            <a:spLocks noGrp="1"/>
          </p:cNvSpPr>
          <p:nvPr>
            <p:ph type="title"/>
          </p:nvPr>
        </p:nvSpPr>
        <p:spPr>
          <a:xfrm>
            <a:off x="374015" y="3811578"/>
            <a:ext cx="11162349" cy="698501"/>
          </a:xfrm>
        </p:spPr>
        <p:txBody>
          <a:bodyPr/>
          <a:lstStyle/>
          <a:p>
            <a:r>
              <a:rPr lang="es-MX" sz="3200" dirty="0"/>
              <a:t>Principales reformas a las Reglas y </a:t>
            </a:r>
            <a:br>
              <a:rPr lang="es-MX" sz="3200" dirty="0"/>
            </a:br>
            <a:r>
              <a:rPr lang="es-MX" sz="3200" dirty="0"/>
              <a:t>Criterios de Carácter General en </a:t>
            </a:r>
            <a:br>
              <a:rPr lang="es-MX" sz="3200" dirty="0"/>
            </a:br>
            <a:r>
              <a:rPr lang="es-MX" sz="3200" dirty="0"/>
              <a:t>Materia de Comercio Exterior por </a:t>
            </a:r>
            <a:br>
              <a:rPr lang="es-MX" sz="3200" dirty="0"/>
            </a:br>
            <a:r>
              <a:rPr lang="es-MX" sz="3200" dirty="0"/>
              <a:t>Secretaría de Economía.</a:t>
            </a:r>
            <a:br>
              <a:rPr lang="es-MX" dirty="0"/>
            </a:br>
            <a:endParaRPr lang="es-MX" dirty="0"/>
          </a:p>
        </p:txBody>
      </p:sp>
      <p:sp>
        <p:nvSpPr>
          <p:cNvPr id="18" name="TextBox 17"/>
          <p:cNvSpPr txBox="1"/>
          <p:nvPr/>
        </p:nvSpPr>
        <p:spPr>
          <a:xfrm>
            <a:off x="11382377" y="6477000"/>
            <a:ext cx="307975" cy="138499"/>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600"/>
              </a:spcBef>
              <a:spcAft>
                <a:spcPts val="0"/>
              </a:spcAft>
              <a:buClrTx/>
              <a:buSzPct val="100000"/>
              <a:buFont typeface="Arial"/>
              <a:buNone/>
              <a:tabLst/>
              <a:defRPr/>
            </a:pPr>
            <a:fld id="{C58DF478-B544-4ED8-9ED4-6A2648E2D233}" type="slidenum">
              <a:rPr kumimoji="0" lang="en-US" sz="900" b="0" i="0" u="none" strike="noStrike" kern="1200" cap="none" spc="0" normalizeH="0" baseline="0" noProof="0" smtClean="0">
                <a:ln>
                  <a:noFill/>
                </a:ln>
                <a:solidFill>
                  <a:prstClr val="white"/>
                </a:solidFill>
                <a:effectLst/>
                <a:uLnTx/>
                <a:uFillTx/>
                <a:latin typeface="Calibri"/>
                <a:ea typeface="+mn-ea"/>
                <a:cs typeface="Calibri" panose="020F0502020204030204" pitchFamily="34" charset="0"/>
              </a:rPr>
              <a:pPr marL="0" marR="0" lvl="0" indent="0" algn="r" defTabSz="914400" rtl="0" eaLnBrk="1" fontAlgn="auto" latinLnBrk="0" hangingPunct="1">
                <a:lnSpc>
                  <a:spcPct val="100000"/>
                </a:lnSpc>
                <a:spcBef>
                  <a:spcPts val="600"/>
                </a:spcBef>
                <a:spcAft>
                  <a:spcPts val="0"/>
                </a:spcAft>
                <a:buClrTx/>
                <a:buSzPct val="100000"/>
                <a:buFont typeface="Arial"/>
                <a:buNone/>
                <a:tabLst/>
                <a:defRPr/>
              </a:pPr>
              <a:t>15</a:t>
            </a:fld>
            <a:endParaRPr kumimoji="0" lang="en-US" sz="9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1" name="Rectangle 20"/>
          <p:cNvSpPr/>
          <p:nvPr/>
        </p:nvSpPr>
        <p:spPr bwMode="gray">
          <a:xfrm>
            <a:off x="8630816" y="6223518"/>
            <a:ext cx="2827176" cy="410547"/>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7" name="TextBox 16"/>
          <p:cNvSpPr txBox="1"/>
          <p:nvPr/>
        </p:nvSpPr>
        <p:spPr>
          <a:xfrm>
            <a:off x="6335184" y="6469257"/>
            <a:ext cx="4896560" cy="415498"/>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nvGrpSpPr>
          <p:cNvPr id="15" name="Group 14"/>
          <p:cNvGrpSpPr/>
          <p:nvPr/>
        </p:nvGrpSpPr>
        <p:grpSpPr>
          <a:xfrm>
            <a:off x="7730535" y="2568778"/>
            <a:ext cx="2869723" cy="2869723"/>
            <a:chOff x="-951258" y="1193925"/>
            <a:chExt cx="2857926" cy="2857926"/>
          </a:xfrm>
          <a:solidFill>
            <a:schemeClr val="accent6">
              <a:lumMod val="60000"/>
              <a:lumOff val="40000"/>
              <a:alpha val="69804"/>
            </a:schemeClr>
          </a:solidFill>
        </p:grpSpPr>
        <p:sp>
          <p:nvSpPr>
            <p:cNvPr id="16" name="Oval 15"/>
            <p:cNvSpPr/>
            <p:nvPr/>
          </p:nvSpPr>
          <p:spPr bwMode="gray">
            <a:xfrm>
              <a:off x="-951258" y="1193925"/>
              <a:ext cx="2857926" cy="2857926"/>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0" name="Oval 19"/>
            <p:cNvSpPr/>
            <p:nvPr/>
          </p:nvSpPr>
          <p:spPr bwMode="gray">
            <a:xfrm>
              <a:off x="-847540" y="1297643"/>
              <a:ext cx="2650491" cy="2650491"/>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3" name="Oval 22"/>
            <p:cNvSpPr/>
            <p:nvPr/>
          </p:nvSpPr>
          <p:spPr bwMode="gray">
            <a:xfrm>
              <a:off x="-700076" y="1433125"/>
              <a:ext cx="2381102" cy="2381103"/>
            </a:xfrm>
            <a:prstGeom prst="ellipse">
              <a:avLst/>
            </a:prstGeom>
            <a:grpFill/>
            <a:ln w="15875" cmpd="sng" algn="ctr">
              <a:solidFill>
                <a:schemeClr val="bg1"/>
              </a:solidFill>
              <a:prstDash val="dash"/>
              <a:miter lim="800000"/>
              <a:headEnd/>
              <a:tailEnd/>
            </a:ln>
          </p:spPr>
          <p:txBody>
            <a:bodyPr wrap="square"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Light"/>
                  <a:ea typeface="+mn-ea"/>
                  <a:cs typeface="Arial" pitchFamily="34" charset="0"/>
                </a:rPr>
                <a:t> </a:t>
              </a:r>
            </a:p>
          </p:txBody>
        </p:sp>
      </p:grpSp>
      <p:grpSp>
        <p:nvGrpSpPr>
          <p:cNvPr id="24" name="Group 23"/>
          <p:cNvGrpSpPr/>
          <p:nvPr/>
        </p:nvGrpSpPr>
        <p:grpSpPr>
          <a:xfrm rot="219170">
            <a:off x="7133448" y="1949593"/>
            <a:ext cx="4105581" cy="4076928"/>
            <a:chOff x="3246439" y="2191227"/>
            <a:chExt cx="3028795" cy="3019830"/>
          </a:xfrm>
          <a:solidFill>
            <a:srgbClr val="37C4FF">
              <a:alpha val="50196"/>
            </a:srgbClr>
          </a:solidFill>
        </p:grpSpPr>
        <p:sp>
          <p:nvSpPr>
            <p:cNvPr id="25" name="Block Arc 24"/>
            <p:cNvSpPr/>
            <p:nvPr/>
          </p:nvSpPr>
          <p:spPr>
            <a:xfrm flipV="1">
              <a:off x="3246439" y="2191227"/>
              <a:ext cx="3019828" cy="3019829"/>
            </a:xfrm>
            <a:prstGeom prst="blockArc">
              <a:avLst>
                <a:gd name="adj1" fmla="val 11191580"/>
                <a:gd name="adj2" fmla="val 132976"/>
                <a:gd name="adj3" fmla="val 27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27" name="Block Arc 26"/>
            <p:cNvSpPr/>
            <p:nvPr/>
          </p:nvSpPr>
          <p:spPr>
            <a:xfrm>
              <a:off x="3255405" y="2191228"/>
              <a:ext cx="3019829" cy="3019829"/>
            </a:xfrm>
            <a:prstGeom prst="blockArc">
              <a:avLst>
                <a:gd name="adj1" fmla="val 10803362"/>
                <a:gd name="adj2" fmla="val 21151827"/>
                <a:gd name="adj3" fmla="val 333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grpSp>
      <p:sp>
        <p:nvSpPr>
          <p:cNvPr id="28" name="Oval 27"/>
          <p:cNvSpPr/>
          <p:nvPr/>
        </p:nvSpPr>
        <p:spPr bwMode="gray">
          <a:xfrm>
            <a:off x="7496910" y="2347510"/>
            <a:ext cx="3360663" cy="3321092"/>
          </a:xfrm>
          <a:prstGeom prst="ellipse">
            <a:avLst/>
          </a:prstGeom>
          <a:noFill/>
          <a:ln w="19050" cmpd="sng" algn="ctr">
            <a:solidFill>
              <a:schemeClr val="accent6">
                <a:alpha val="50000"/>
              </a:schemeClr>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9" name="Oval 18">
            <a:extLst>
              <a:ext uri="{FF2B5EF4-FFF2-40B4-BE49-F238E27FC236}">
                <a16:creationId xmlns:a16="http://schemas.microsoft.com/office/drawing/2014/main" id="{7A1BE266-FD02-46D3-8B58-A07151EB0F3F}"/>
              </a:ext>
            </a:extLst>
          </p:cNvPr>
          <p:cNvSpPr/>
          <p:nvPr/>
        </p:nvSpPr>
        <p:spPr bwMode="gray">
          <a:xfrm>
            <a:off x="8161379" y="2953831"/>
            <a:ext cx="2131525" cy="2074169"/>
          </a:xfrm>
          <a:prstGeom prst="ellipse">
            <a:avLst/>
          </a:prstGeom>
          <a:solidFill>
            <a:schemeClr val="accent6"/>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0" name="Freeform 13">
            <a:extLst>
              <a:ext uri="{FF2B5EF4-FFF2-40B4-BE49-F238E27FC236}">
                <a16:creationId xmlns:a16="http://schemas.microsoft.com/office/drawing/2014/main" id="{D8D6F038-DDA2-4F6A-B5CC-BF3DDE4C72E8}"/>
              </a:ext>
            </a:extLst>
          </p:cNvPr>
          <p:cNvSpPr>
            <a:spLocks noEditPoints="1"/>
          </p:cNvSpPr>
          <p:nvPr/>
        </p:nvSpPr>
        <p:spPr bwMode="auto">
          <a:xfrm>
            <a:off x="8816561" y="3507305"/>
            <a:ext cx="766255" cy="1026528"/>
          </a:xfrm>
          <a:custGeom>
            <a:avLst/>
            <a:gdLst>
              <a:gd name="T0" fmla="*/ 93 w 146"/>
              <a:gd name="T1" fmla="*/ 167 h 201"/>
              <a:gd name="T2" fmla="*/ 83 w 146"/>
              <a:gd name="T3" fmla="*/ 173 h 201"/>
              <a:gd name="T4" fmla="*/ 82 w 146"/>
              <a:gd name="T5" fmla="*/ 162 h 201"/>
              <a:gd name="T6" fmla="*/ 64 w 146"/>
              <a:gd name="T7" fmla="*/ 162 h 201"/>
              <a:gd name="T8" fmla="*/ 63 w 146"/>
              <a:gd name="T9" fmla="*/ 173 h 201"/>
              <a:gd name="T10" fmla="*/ 53 w 146"/>
              <a:gd name="T11" fmla="*/ 167 h 201"/>
              <a:gd name="T12" fmla="*/ 34 w 146"/>
              <a:gd name="T13" fmla="*/ 161 h 201"/>
              <a:gd name="T14" fmla="*/ 40 w 146"/>
              <a:gd name="T15" fmla="*/ 170 h 201"/>
              <a:gd name="T16" fmla="*/ 29 w 146"/>
              <a:gd name="T17" fmla="*/ 172 h 201"/>
              <a:gd name="T18" fmla="*/ 31 w 146"/>
              <a:gd name="T19" fmla="*/ 161 h 201"/>
              <a:gd name="T20" fmla="*/ 120 w 146"/>
              <a:gd name="T21" fmla="*/ 138 h 201"/>
              <a:gd name="T22" fmla="*/ 116 w 146"/>
              <a:gd name="T23" fmla="*/ 173 h 201"/>
              <a:gd name="T24" fmla="*/ 106 w 146"/>
              <a:gd name="T25" fmla="*/ 167 h 201"/>
              <a:gd name="T26" fmla="*/ 113 w 146"/>
              <a:gd name="T27" fmla="*/ 133 h 201"/>
              <a:gd name="T28" fmla="*/ 93 w 146"/>
              <a:gd name="T29" fmla="*/ 141 h 201"/>
              <a:gd name="T30" fmla="*/ 83 w 146"/>
              <a:gd name="T31" fmla="*/ 147 h 201"/>
              <a:gd name="T32" fmla="*/ 82 w 146"/>
              <a:gd name="T33" fmla="*/ 136 h 201"/>
              <a:gd name="T34" fmla="*/ 64 w 146"/>
              <a:gd name="T35" fmla="*/ 136 h 201"/>
              <a:gd name="T36" fmla="*/ 63 w 146"/>
              <a:gd name="T37" fmla="*/ 147 h 201"/>
              <a:gd name="T38" fmla="*/ 53 w 146"/>
              <a:gd name="T39" fmla="*/ 141 h 201"/>
              <a:gd name="T40" fmla="*/ 34 w 146"/>
              <a:gd name="T41" fmla="*/ 133 h 201"/>
              <a:gd name="T42" fmla="*/ 40 w 146"/>
              <a:gd name="T43" fmla="*/ 143 h 201"/>
              <a:gd name="T44" fmla="*/ 29 w 146"/>
              <a:gd name="T45" fmla="*/ 145 h 201"/>
              <a:gd name="T46" fmla="*/ 31 w 146"/>
              <a:gd name="T47" fmla="*/ 135 h 201"/>
              <a:gd name="T48" fmla="*/ 120 w 146"/>
              <a:gd name="T49" fmla="*/ 112 h 201"/>
              <a:gd name="T50" fmla="*/ 113 w 146"/>
              <a:gd name="T51" fmla="*/ 120 h 201"/>
              <a:gd name="T52" fmla="*/ 107 w 146"/>
              <a:gd name="T53" fmla="*/ 112 h 201"/>
              <a:gd name="T54" fmla="*/ 89 w 146"/>
              <a:gd name="T55" fmla="*/ 108 h 201"/>
              <a:gd name="T56" fmla="*/ 92 w 146"/>
              <a:gd name="T57" fmla="*/ 119 h 201"/>
              <a:gd name="T58" fmla="*/ 80 w 146"/>
              <a:gd name="T59" fmla="*/ 116 h 201"/>
              <a:gd name="T60" fmla="*/ 87 w 146"/>
              <a:gd name="T61" fmla="*/ 107 h 201"/>
              <a:gd name="T62" fmla="*/ 66 w 146"/>
              <a:gd name="T63" fmla="*/ 114 h 201"/>
              <a:gd name="T64" fmla="*/ 57 w 146"/>
              <a:gd name="T65" fmla="*/ 120 h 201"/>
              <a:gd name="T66" fmla="*/ 56 w 146"/>
              <a:gd name="T67" fmla="*/ 109 h 201"/>
              <a:gd name="T68" fmla="*/ 37 w 146"/>
              <a:gd name="T69" fmla="*/ 109 h 201"/>
              <a:gd name="T70" fmla="*/ 36 w 146"/>
              <a:gd name="T71" fmla="*/ 120 h 201"/>
              <a:gd name="T72" fmla="*/ 27 w 146"/>
              <a:gd name="T73" fmla="*/ 114 h 201"/>
              <a:gd name="T74" fmla="*/ 113 w 146"/>
              <a:gd name="T75" fmla="*/ 80 h 201"/>
              <a:gd name="T76" fmla="*/ 120 w 146"/>
              <a:gd name="T77" fmla="*/ 90 h 201"/>
              <a:gd name="T78" fmla="*/ 109 w 146"/>
              <a:gd name="T79" fmla="*/ 92 h 201"/>
              <a:gd name="T80" fmla="*/ 111 w 146"/>
              <a:gd name="T81" fmla="*/ 81 h 201"/>
              <a:gd name="T82" fmla="*/ 93 w 146"/>
              <a:gd name="T83" fmla="*/ 84 h 201"/>
              <a:gd name="T84" fmla="*/ 87 w 146"/>
              <a:gd name="T85" fmla="*/ 93 h 201"/>
              <a:gd name="T86" fmla="*/ 80 w 146"/>
              <a:gd name="T87" fmla="*/ 84 h 201"/>
              <a:gd name="T88" fmla="*/ 63 w 146"/>
              <a:gd name="T89" fmla="*/ 81 h 201"/>
              <a:gd name="T90" fmla="*/ 64 w 146"/>
              <a:gd name="T91" fmla="*/ 92 h 201"/>
              <a:gd name="T92" fmla="*/ 54 w 146"/>
              <a:gd name="T93" fmla="*/ 90 h 201"/>
              <a:gd name="T94" fmla="*/ 59 w 146"/>
              <a:gd name="T95" fmla="*/ 80 h 201"/>
              <a:gd name="T96" fmla="*/ 40 w 146"/>
              <a:gd name="T97" fmla="*/ 87 h 201"/>
              <a:gd name="T98" fmla="*/ 31 w 146"/>
              <a:gd name="T99" fmla="*/ 93 h 201"/>
              <a:gd name="T100" fmla="*/ 29 w 146"/>
              <a:gd name="T101" fmla="*/ 83 h 201"/>
              <a:gd name="T102" fmla="*/ 106 w 146"/>
              <a:gd name="T103" fmla="*/ 54 h 201"/>
              <a:gd name="T104" fmla="*/ 116 w 146"/>
              <a:gd name="T105" fmla="*/ 28 h 201"/>
              <a:gd name="T106" fmla="*/ 120 w 146"/>
              <a:gd name="T107" fmla="*/ 63 h 201"/>
              <a:gd name="T108" fmla="*/ 31 w 146"/>
              <a:gd name="T109" fmla="*/ 67 h 201"/>
              <a:gd name="T110" fmla="*/ 27 w 146"/>
              <a:gd name="T111" fmla="*/ 32 h 201"/>
              <a:gd name="T112" fmla="*/ 13 w 146"/>
              <a:gd name="T113" fmla="*/ 186 h 201"/>
              <a:gd name="T114" fmla="*/ 140 w 146"/>
              <a:gd name="T115" fmla="*/ 0 h 201"/>
              <a:gd name="T116" fmla="*/ 146 w 146"/>
              <a:gd name="T117" fmla="*/ 194 h 201"/>
              <a:gd name="T118" fmla="*/ 7 w 146"/>
              <a:gd name="T119" fmla="*/ 201 h 201"/>
              <a:gd name="T120" fmla="*/ 0 w 146"/>
              <a:gd name="T121" fmla="*/ 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01">
                <a:moveTo>
                  <a:pt x="87" y="161"/>
                </a:moveTo>
                <a:lnTo>
                  <a:pt x="89" y="161"/>
                </a:lnTo>
                <a:lnTo>
                  <a:pt x="92" y="162"/>
                </a:lnTo>
                <a:lnTo>
                  <a:pt x="93" y="165"/>
                </a:lnTo>
                <a:lnTo>
                  <a:pt x="93" y="167"/>
                </a:lnTo>
                <a:lnTo>
                  <a:pt x="93" y="170"/>
                </a:lnTo>
                <a:lnTo>
                  <a:pt x="92" y="172"/>
                </a:lnTo>
                <a:lnTo>
                  <a:pt x="89" y="173"/>
                </a:lnTo>
                <a:lnTo>
                  <a:pt x="87" y="173"/>
                </a:lnTo>
                <a:lnTo>
                  <a:pt x="83" y="173"/>
                </a:lnTo>
                <a:lnTo>
                  <a:pt x="82" y="172"/>
                </a:lnTo>
                <a:lnTo>
                  <a:pt x="80" y="170"/>
                </a:lnTo>
                <a:lnTo>
                  <a:pt x="80" y="167"/>
                </a:lnTo>
                <a:lnTo>
                  <a:pt x="80" y="165"/>
                </a:lnTo>
                <a:lnTo>
                  <a:pt x="82" y="162"/>
                </a:lnTo>
                <a:lnTo>
                  <a:pt x="83" y="161"/>
                </a:lnTo>
                <a:lnTo>
                  <a:pt x="87" y="161"/>
                </a:lnTo>
                <a:close/>
                <a:moveTo>
                  <a:pt x="59" y="161"/>
                </a:moveTo>
                <a:lnTo>
                  <a:pt x="63" y="161"/>
                </a:lnTo>
                <a:lnTo>
                  <a:pt x="64" y="162"/>
                </a:lnTo>
                <a:lnTo>
                  <a:pt x="66" y="165"/>
                </a:lnTo>
                <a:lnTo>
                  <a:pt x="66" y="167"/>
                </a:lnTo>
                <a:lnTo>
                  <a:pt x="66" y="170"/>
                </a:lnTo>
                <a:lnTo>
                  <a:pt x="64" y="172"/>
                </a:lnTo>
                <a:lnTo>
                  <a:pt x="63" y="173"/>
                </a:lnTo>
                <a:lnTo>
                  <a:pt x="59" y="173"/>
                </a:lnTo>
                <a:lnTo>
                  <a:pt x="57" y="173"/>
                </a:lnTo>
                <a:lnTo>
                  <a:pt x="56" y="172"/>
                </a:lnTo>
                <a:lnTo>
                  <a:pt x="54" y="170"/>
                </a:lnTo>
                <a:lnTo>
                  <a:pt x="53" y="167"/>
                </a:lnTo>
                <a:lnTo>
                  <a:pt x="54" y="165"/>
                </a:lnTo>
                <a:lnTo>
                  <a:pt x="56" y="162"/>
                </a:lnTo>
                <a:lnTo>
                  <a:pt x="57" y="161"/>
                </a:lnTo>
                <a:lnTo>
                  <a:pt x="59" y="161"/>
                </a:lnTo>
                <a:close/>
                <a:moveTo>
                  <a:pt x="34" y="161"/>
                </a:moveTo>
                <a:lnTo>
                  <a:pt x="36" y="161"/>
                </a:lnTo>
                <a:lnTo>
                  <a:pt x="37" y="162"/>
                </a:lnTo>
                <a:lnTo>
                  <a:pt x="40" y="165"/>
                </a:lnTo>
                <a:lnTo>
                  <a:pt x="40" y="167"/>
                </a:lnTo>
                <a:lnTo>
                  <a:pt x="40" y="170"/>
                </a:lnTo>
                <a:lnTo>
                  <a:pt x="37" y="172"/>
                </a:lnTo>
                <a:lnTo>
                  <a:pt x="36" y="173"/>
                </a:lnTo>
                <a:lnTo>
                  <a:pt x="34" y="173"/>
                </a:lnTo>
                <a:lnTo>
                  <a:pt x="31" y="173"/>
                </a:lnTo>
                <a:lnTo>
                  <a:pt x="29" y="172"/>
                </a:lnTo>
                <a:lnTo>
                  <a:pt x="27" y="170"/>
                </a:lnTo>
                <a:lnTo>
                  <a:pt x="27" y="167"/>
                </a:lnTo>
                <a:lnTo>
                  <a:pt x="27" y="165"/>
                </a:lnTo>
                <a:lnTo>
                  <a:pt x="29" y="162"/>
                </a:lnTo>
                <a:lnTo>
                  <a:pt x="31" y="161"/>
                </a:lnTo>
                <a:lnTo>
                  <a:pt x="34" y="161"/>
                </a:lnTo>
                <a:close/>
                <a:moveTo>
                  <a:pt x="113" y="133"/>
                </a:moveTo>
                <a:lnTo>
                  <a:pt x="116" y="135"/>
                </a:lnTo>
                <a:lnTo>
                  <a:pt x="118" y="136"/>
                </a:lnTo>
                <a:lnTo>
                  <a:pt x="120" y="138"/>
                </a:lnTo>
                <a:lnTo>
                  <a:pt x="120" y="141"/>
                </a:lnTo>
                <a:lnTo>
                  <a:pt x="120" y="167"/>
                </a:lnTo>
                <a:lnTo>
                  <a:pt x="120" y="170"/>
                </a:lnTo>
                <a:lnTo>
                  <a:pt x="118" y="172"/>
                </a:lnTo>
                <a:lnTo>
                  <a:pt x="116" y="173"/>
                </a:lnTo>
                <a:lnTo>
                  <a:pt x="113" y="173"/>
                </a:lnTo>
                <a:lnTo>
                  <a:pt x="111" y="173"/>
                </a:lnTo>
                <a:lnTo>
                  <a:pt x="109" y="172"/>
                </a:lnTo>
                <a:lnTo>
                  <a:pt x="107" y="170"/>
                </a:lnTo>
                <a:lnTo>
                  <a:pt x="106" y="167"/>
                </a:lnTo>
                <a:lnTo>
                  <a:pt x="106" y="141"/>
                </a:lnTo>
                <a:lnTo>
                  <a:pt x="107" y="138"/>
                </a:lnTo>
                <a:lnTo>
                  <a:pt x="109" y="136"/>
                </a:lnTo>
                <a:lnTo>
                  <a:pt x="111" y="135"/>
                </a:lnTo>
                <a:lnTo>
                  <a:pt x="113" y="133"/>
                </a:lnTo>
                <a:close/>
                <a:moveTo>
                  <a:pt x="87" y="133"/>
                </a:moveTo>
                <a:lnTo>
                  <a:pt x="89" y="135"/>
                </a:lnTo>
                <a:lnTo>
                  <a:pt x="92" y="136"/>
                </a:lnTo>
                <a:lnTo>
                  <a:pt x="93" y="138"/>
                </a:lnTo>
                <a:lnTo>
                  <a:pt x="93" y="141"/>
                </a:lnTo>
                <a:lnTo>
                  <a:pt x="93" y="143"/>
                </a:lnTo>
                <a:lnTo>
                  <a:pt x="92" y="145"/>
                </a:lnTo>
                <a:lnTo>
                  <a:pt x="89" y="147"/>
                </a:lnTo>
                <a:lnTo>
                  <a:pt x="87" y="147"/>
                </a:lnTo>
                <a:lnTo>
                  <a:pt x="83" y="147"/>
                </a:lnTo>
                <a:lnTo>
                  <a:pt x="82" y="145"/>
                </a:lnTo>
                <a:lnTo>
                  <a:pt x="80" y="143"/>
                </a:lnTo>
                <a:lnTo>
                  <a:pt x="80" y="141"/>
                </a:lnTo>
                <a:lnTo>
                  <a:pt x="80" y="138"/>
                </a:lnTo>
                <a:lnTo>
                  <a:pt x="82" y="136"/>
                </a:lnTo>
                <a:lnTo>
                  <a:pt x="83" y="135"/>
                </a:lnTo>
                <a:lnTo>
                  <a:pt x="87" y="133"/>
                </a:lnTo>
                <a:close/>
                <a:moveTo>
                  <a:pt x="59" y="133"/>
                </a:moveTo>
                <a:lnTo>
                  <a:pt x="63" y="135"/>
                </a:lnTo>
                <a:lnTo>
                  <a:pt x="64" y="136"/>
                </a:lnTo>
                <a:lnTo>
                  <a:pt x="66" y="138"/>
                </a:lnTo>
                <a:lnTo>
                  <a:pt x="66" y="141"/>
                </a:lnTo>
                <a:lnTo>
                  <a:pt x="66" y="143"/>
                </a:lnTo>
                <a:lnTo>
                  <a:pt x="64" y="145"/>
                </a:lnTo>
                <a:lnTo>
                  <a:pt x="63" y="147"/>
                </a:lnTo>
                <a:lnTo>
                  <a:pt x="59" y="147"/>
                </a:lnTo>
                <a:lnTo>
                  <a:pt x="57" y="147"/>
                </a:lnTo>
                <a:lnTo>
                  <a:pt x="56" y="145"/>
                </a:lnTo>
                <a:lnTo>
                  <a:pt x="54" y="143"/>
                </a:lnTo>
                <a:lnTo>
                  <a:pt x="53" y="141"/>
                </a:lnTo>
                <a:lnTo>
                  <a:pt x="54" y="138"/>
                </a:lnTo>
                <a:lnTo>
                  <a:pt x="56" y="136"/>
                </a:lnTo>
                <a:lnTo>
                  <a:pt x="57" y="135"/>
                </a:lnTo>
                <a:lnTo>
                  <a:pt x="59" y="133"/>
                </a:lnTo>
                <a:close/>
                <a:moveTo>
                  <a:pt x="34" y="133"/>
                </a:moveTo>
                <a:lnTo>
                  <a:pt x="36" y="135"/>
                </a:lnTo>
                <a:lnTo>
                  <a:pt x="37" y="136"/>
                </a:lnTo>
                <a:lnTo>
                  <a:pt x="40" y="138"/>
                </a:lnTo>
                <a:lnTo>
                  <a:pt x="40" y="141"/>
                </a:lnTo>
                <a:lnTo>
                  <a:pt x="40" y="143"/>
                </a:lnTo>
                <a:lnTo>
                  <a:pt x="37" y="145"/>
                </a:lnTo>
                <a:lnTo>
                  <a:pt x="36" y="147"/>
                </a:lnTo>
                <a:lnTo>
                  <a:pt x="34" y="147"/>
                </a:lnTo>
                <a:lnTo>
                  <a:pt x="31" y="147"/>
                </a:lnTo>
                <a:lnTo>
                  <a:pt x="29" y="145"/>
                </a:lnTo>
                <a:lnTo>
                  <a:pt x="27" y="143"/>
                </a:lnTo>
                <a:lnTo>
                  <a:pt x="27" y="141"/>
                </a:lnTo>
                <a:lnTo>
                  <a:pt x="27" y="138"/>
                </a:lnTo>
                <a:lnTo>
                  <a:pt x="29" y="136"/>
                </a:lnTo>
                <a:lnTo>
                  <a:pt x="31" y="135"/>
                </a:lnTo>
                <a:lnTo>
                  <a:pt x="34" y="133"/>
                </a:lnTo>
                <a:close/>
                <a:moveTo>
                  <a:pt x="113" y="107"/>
                </a:moveTo>
                <a:lnTo>
                  <a:pt x="116" y="108"/>
                </a:lnTo>
                <a:lnTo>
                  <a:pt x="118" y="109"/>
                </a:lnTo>
                <a:lnTo>
                  <a:pt x="120" y="112"/>
                </a:lnTo>
                <a:lnTo>
                  <a:pt x="120" y="114"/>
                </a:lnTo>
                <a:lnTo>
                  <a:pt x="120" y="116"/>
                </a:lnTo>
                <a:lnTo>
                  <a:pt x="118" y="119"/>
                </a:lnTo>
                <a:lnTo>
                  <a:pt x="116" y="120"/>
                </a:lnTo>
                <a:lnTo>
                  <a:pt x="113" y="120"/>
                </a:lnTo>
                <a:lnTo>
                  <a:pt x="111" y="120"/>
                </a:lnTo>
                <a:lnTo>
                  <a:pt x="109" y="119"/>
                </a:lnTo>
                <a:lnTo>
                  <a:pt x="107" y="116"/>
                </a:lnTo>
                <a:lnTo>
                  <a:pt x="106" y="114"/>
                </a:lnTo>
                <a:lnTo>
                  <a:pt x="107" y="112"/>
                </a:lnTo>
                <a:lnTo>
                  <a:pt x="109" y="109"/>
                </a:lnTo>
                <a:lnTo>
                  <a:pt x="111" y="108"/>
                </a:lnTo>
                <a:lnTo>
                  <a:pt x="113" y="107"/>
                </a:lnTo>
                <a:close/>
                <a:moveTo>
                  <a:pt x="87" y="107"/>
                </a:moveTo>
                <a:lnTo>
                  <a:pt x="89" y="108"/>
                </a:lnTo>
                <a:lnTo>
                  <a:pt x="92" y="109"/>
                </a:lnTo>
                <a:lnTo>
                  <a:pt x="93" y="112"/>
                </a:lnTo>
                <a:lnTo>
                  <a:pt x="93" y="114"/>
                </a:lnTo>
                <a:lnTo>
                  <a:pt x="93" y="116"/>
                </a:lnTo>
                <a:lnTo>
                  <a:pt x="92" y="119"/>
                </a:lnTo>
                <a:lnTo>
                  <a:pt x="89" y="120"/>
                </a:lnTo>
                <a:lnTo>
                  <a:pt x="87" y="120"/>
                </a:lnTo>
                <a:lnTo>
                  <a:pt x="83" y="120"/>
                </a:lnTo>
                <a:lnTo>
                  <a:pt x="82" y="119"/>
                </a:lnTo>
                <a:lnTo>
                  <a:pt x="80" y="116"/>
                </a:lnTo>
                <a:lnTo>
                  <a:pt x="80" y="114"/>
                </a:lnTo>
                <a:lnTo>
                  <a:pt x="80" y="112"/>
                </a:lnTo>
                <a:lnTo>
                  <a:pt x="82" y="109"/>
                </a:lnTo>
                <a:lnTo>
                  <a:pt x="83" y="108"/>
                </a:lnTo>
                <a:lnTo>
                  <a:pt x="87" y="107"/>
                </a:lnTo>
                <a:close/>
                <a:moveTo>
                  <a:pt x="59" y="107"/>
                </a:moveTo>
                <a:lnTo>
                  <a:pt x="63" y="108"/>
                </a:lnTo>
                <a:lnTo>
                  <a:pt x="64" y="109"/>
                </a:lnTo>
                <a:lnTo>
                  <a:pt x="66" y="112"/>
                </a:lnTo>
                <a:lnTo>
                  <a:pt x="66" y="114"/>
                </a:lnTo>
                <a:lnTo>
                  <a:pt x="66" y="116"/>
                </a:lnTo>
                <a:lnTo>
                  <a:pt x="64" y="119"/>
                </a:lnTo>
                <a:lnTo>
                  <a:pt x="63" y="120"/>
                </a:lnTo>
                <a:lnTo>
                  <a:pt x="59" y="120"/>
                </a:lnTo>
                <a:lnTo>
                  <a:pt x="57" y="120"/>
                </a:lnTo>
                <a:lnTo>
                  <a:pt x="56" y="119"/>
                </a:lnTo>
                <a:lnTo>
                  <a:pt x="54" y="116"/>
                </a:lnTo>
                <a:lnTo>
                  <a:pt x="53" y="114"/>
                </a:lnTo>
                <a:lnTo>
                  <a:pt x="54" y="112"/>
                </a:lnTo>
                <a:lnTo>
                  <a:pt x="56" y="109"/>
                </a:lnTo>
                <a:lnTo>
                  <a:pt x="57" y="108"/>
                </a:lnTo>
                <a:lnTo>
                  <a:pt x="59" y="107"/>
                </a:lnTo>
                <a:close/>
                <a:moveTo>
                  <a:pt x="34" y="107"/>
                </a:moveTo>
                <a:lnTo>
                  <a:pt x="36" y="108"/>
                </a:lnTo>
                <a:lnTo>
                  <a:pt x="37" y="109"/>
                </a:lnTo>
                <a:lnTo>
                  <a:pt x="40" y="112"/>
                </a:lnTo>
                <a:lnTo>
                  <a:pt x="40" y="114"/>
                </a:lnTo>
                <a:lnTo>
                  <a:pt x="40" y="116"/>
                </a:lnTo>
                <a:lnTo>
                  <a:pt x="37" y="119"/>
                </a:lnTo>
                <a:lnTo>
                  <a:pt x="36" y="120"/>
                </a:lnTo>
                <a:lnTo>
                  <a:pt x="34" y="120"/>
                </a:lnTo>
                <a:lnTo>
                  <a:pt x="31" y="120"/>
                </a:lnTo>
                <a:lnTo>
                  <a:pt x="29" y="119"/>
                </a:lnTo>
                <a:lnTo>
                  <a:pt x="27" y="116"/>
                </a:lnTo>
                <a:lnTo>
                  <a:pt x="27" y="114"/>
                </a:lnTo>
                <a:lnTo>
                  <a:pt x="27" y="112"/>
                </a:lnTo>
                <a:lnTo>
                  <a:pt x="29" y="109"/>
                </a:lnTo>
                <a:lnTo>
                  <a:pt x="31" y="108"/>
                </a:lnTo>
                <a:lnTo>
                  <a:pt x="34" y="107"/>
                </a:lnTo>
                <a:close/>
                <a:moveTo>
                  <a:pt x="113" y="80"/>
                </a:moveTo>
                <a:lnTo>
                  <a:pt x="116" y="81"/>
                </a:lnTo>
                <a:lnTo>
                  <a:pt x="118" y="83"/>
                </a:lnTo>
                <a:lnTo>
                  <a:pt x="120" y="84"/>
                </a:lnTo>
                <a:lnTo>
                  <a:pt x="120" y="87"/>
                </a:lnTo>
                <a:lnTo>
                  <a:pt x="120" y="90"/>
                </a:lnTo>
                <a:lnTo>
                  <a:pt x="118" y="92"/>
                </a:lnTo>
                <a:lnTo>
                  <a:pt x="116" y="93"/>
                </a:lnTo>
                <a:lnTo>
                  <a:pt x="113" y="93"/>
                </a:lnTo>
                <a:lnTo>
                  <a:pt x="111" y="93"/>
                </a:lnTo>
                <a:lnTo>
                  <a:pt x="109" y="92"/>
                </a:lnTo>
                <a:lnTo>
                  <a:pt x="107" y="90"/>
                </a:lnTo>
                <a:lnTo>
                  <a:pt x="106" y="87"/>
                </a:lnTo>
                <a:lnTo>
                  <a:pt x="107" y="84"/>
                </a:lnTo>
                <a:lnTo>
                  <a:pt x="109" y="83"/>
                </a:lnTo>
                <a:lnTo>
                  <a:pt x="111" y="81"/>
                </a:lnTo>
                <a:lnTo>
                  <a:pt x="113" y="80"/>
                </a:lnTo>
                <a:close/>
                <a:moveTo>
                  <a:pt x="87" y="80"/>
                </a:moveTo>
                <a:lnTo>
                  <a:pt x="89" y="81"/>
                </a:lnTo>
                <a:lnTo>
                  <a:pt x="92" y="83"/>
                </a:lnTo>
                <a:lnTo>
                  <a:pt x="93" y="84"/>
                </a:lnTo>
                <a:lnTo>
                  <a:pt x="93" y="87"/>
                </a:lnTo>
                <a:lnTo>
                  <a:pt x="93" y="90"/>
                </a:lnTo>
                <a:lnTo>
                  <a:pt x="92" y="92"/>
                </a:lnTo>
                <a:lnTo>
                  <a:pt x="89" y="93"/>
                </a:lnTo>
                <a:lnTo>
                  <a:pt x="87" y="93"/>
                </a:lnTo>
                <a:lnTo>
                  <a:pt x="83" y="93"/>
                </a:lnTo>
                <a:lnTo>
                  <a:pt x="82" y="92"/>
                </a:lnTo>
                <a:lnTo>
                  <a:pt x="80" y="90"/>
                </a:lnTo>
                <a:lnTo>
                  <a:pt x="80" y="87"/>
                </a:lnTo>
                <a:lnTo>
                  <a:pt x="80" y="84"/>
                </a:lnTo>
                <a:lnTo>
                  <a:pt x="82" y="83"/>
                </a:lnTo>
                <a:lnTo>
                  <a:pt x="83" y="81"/>
                </a:lnTo>
                <a:lnTo>
                  <a:pt x="87" y="80"/>
                </a:lnTo>
                <a:close/>
                <a:moveTo>
                  <a:pt x="59" y="80"/>
                </a:moveTo>
                <a:lnTo>
                  <a:pt x="63" y="81"/>
                </a:lnTo>
                <a:lnTo>
                  <a:pt x="64" y="83"/>
                </a:lnTo>
                <a:lnTo>
                  <a:pt x="66" y="84"/>
                </a:lnTo>
                <a:lnTo>
                  <a:pt x="66" y="87"/>
                </a:lnTo>
                <a:lnTo>
                  <a:pt x="66" y="90"/>
                </a:lnTo>
                <a:lnTo>
                  <a:pt x="64" y="92"/>
                </a:lnTo>
                <a:lnTo>
                  <a:pt x="63" y="93"/>
                </a:lnTo>
                <a:lnTo>
                  <a:pt x="59" y="93"/>
                </a:lnTo>
                <a:lnTo>
                  <a:pt x="57" y="93"/>
                </a:lnTo>
                <a:lnTo>
                  <a:pt x="56" y="92"/>
                </a:lnTo>
                <a:lnTo>
                  <a:pt x="54" y="90"/>
                </a:lnTo>
                <a:lnTo>
                  <a:pt x="53" y="87"/>
                </a:lnTo>
                <a:lnTo>
                  <a:pt x="54" y="84"/>
                </a:lnTo>
                <a:lnTo>
                  <a:pt x="56" y="83"/>
                </a:lnTo>
                <a:lnTo>
                  <a:pt x="57" y="81"/>
                </a:lnTo>
                <a:lnTo>
                  <a:pt x="59" y="80"/>
                </a:lnTo>
                <a:close/>
                <a:moveTo>
                  <a:pt x="34" y="80"/>
                </a:moveTo>
                <a:lnTo>
                  <a:pt x="36" y="81"/>
                </a:lnTo>
                <a:lnTo>
                  <a:pt x="37" y="83"/>
                </a:lnTo>
                <a:lnTo>
                  <a:pt x="40" y="84"/>
                </a:lnTo>
                <a:lnTo>
                  <a:pt x="40" y="87"/>
                </a:lnTo>
                <a:lnTo>
                  <a:pt x="40" y="90"/>
                </a:lnTo>
                <a:lnTo>
                  <a:pt x="37" y="92"/>
                </a:lnTo>
                <a:lnTo>
                  <a:pt x="36" y="93"/>
                </a:lnTo>
                <a:lnTo>
                  <a:pt x="34" y="93"/>
                </a:lnTo>
                <a:lnTo>
                  <a:pt x="31" y="93"/>
                </a:lnTo>
                <a:lnTo>
                  <a:pt x="29" y="92"/>
                </a:lnTo>
                <a:lnTo>
                  <a:pt x="27" y="90"/>
                </a:lnTo>
                <a:lnTo>
                  <a:pt x="27" y="87"/>
                </a:lnTo>
                <a:lnTo>
                  <a:pt x="27" y="84"/>
                </a:lnTo>
                <a:lnTo>
                  <a:pt x="29" y="83"/>
                </a:lnTo>
                <a:lnTo>
                  <a:pt x="31" y="81"/>
                </a:lnTo>
                <a:lnTo>
                  <a:pt x="34" y="80"/>
                </a:lnTo>
                <a:close/>
                <a:moveTo>
                  <a:pt x="40" y="40"/>
                </a:moveTo>
                <a:lnTo>
                  <a:pt x="40" y="54"/>
                </a:lnTo>
                <a:lnTo>
                  <a:pt x="106" y="54"/>
                </a:lnTo>
                <a:lnTo>
                  <a:pt x="106" y="40"/>
                </a:lnTo>
                <a:lnTo>
                  <a:pt x="40" y="40"/>
                </a:lnTo>
                <a:close/>
                <a:moveTo>
                  <a:pt x="34" y="27"/>
                </a:moveTo>
                <a:lnTo>
                  <a:pt x="113" y="27"/>
                </a:lnTo>
                <a:lnTo>
                  <a:pt x="116" y="28"/>
                </a:lnTo>
                <a:lnTo>
                  <a:pt x="118" y="29"/>
                </a:lnTo>
                <a:lnTo>
                  <a:pt x="120" y="32"/>
                </a:lnTo>
                <a:lnTo>
                  <a:pt x="120" y="34"/>
                </a:lnTo>
                <a:lnTo>
                  <a:pt x="120" y="61"/>
                </a:lnTo>
                <a:lnTo>
                  <a:pt x="120" y="63"/>
                </a:lnTo>
                <a:lnTo>
                  <a:pt x="118" y="66"/>
                </a:lnTo>
                <a:lnTo>
                  <a:pt x="116" y="67"/>
                </a:lnTo>
                <a:lnTo>
                  <a:pt x="113" y="67"/>
                </a:lnTo>
                <a:lnTo>
                  <a:pt x="34" y="67"/>
                </a:lnTo>
                <a:lnTo>
                  <a:pt x="31" y="67"/>
                </a:lnTo>
                <a:lnTo>
                  <a:pt x="29" y="66"/>
                </a:lnTo>
                <a:lnTo>
                  <a:pt x="27" y="63"/>
                </a:lnTo>
                <a:lnTo>
                  <a:pt x="27" y="61"/>
                </a:lnTo>
                <a:lnTo>
                  <a:pt x="27" y="34"/>
                </a:lnTo>
                <a:lnTo>
                  <a:pt x="27" y="32"/>
                </a:lnTo>
                <a:lnTo>
                  <a:pt x="29" y="29"/>
                </a:lnTo>
                <a:lnTo>
                  <a:pt x="31" y="28"/>
                </a:lnTo>
                <a:lnTo>
                  <a:pt x="34" y="27"/>
                </a:lnTo>
                <a:close/>
                <a:moveTo>
                  <a:pt x="13" y="14"/>
                </a:moveTo>
                <a:lnTo>
                  <a:pt x="13" y="186"/>
                </a:lnTo>
                <a:lnTo>
                  <a:pt x="133" y="186"/>
                </a:lnTo>
                <a:lnTo>
                  <a:pt x="133" y="14"/>
                </a:lnTo>
                <a:lnTo>
                  <a:pt x="13" y="14"/>
                </a:lnTo>
                <a:close/>
                <a:moveTo>
                  <a:pt x="7" y="0"/>
                </a:moveTo>
                <a:lnTo>
                  <a:pt x="140" y="0"/>
                </a:lnTo>
                <a:lnTo>
                  <a:pt x="142" y="2"/>
                </a:lnTo>
                <a:lnTo>
                  <a:pt x="145" y="3"/>
                </a:lnTo>
                <a:lnTo>
                  <a:pt x="146" y="4"/>
                </a:lnTo>
                <a:lnTo>
                  <a:pt x="146" y="8"/>
                </a:lnTo>
                <a:lnTo>
                  <a:pt x="146" y="194"/>
                </a:lnTo>
                <a:lnTo>
                  <a:pt x="146" y="196"/>
                </a:lnTo>
                <a:lnTo>
                  <a:pt x="145" y="199"/>
                </a:lnTo>
                <a:lnTo>
                  <a:pt x="142" y="200"/>
                </a:lnTo>
                <a:lnTo>
                  <a:pt x="140" y="201"/>
                </a:lnTo>
                <a:lnTo>
                  <a:pt x="7" y="201"/>
                </a:lnTo>
                <a:lnTo>
                  <a:pt x="4" y="200"/>
                </a:lnTo>
                <a:lnTo>
                  <a:pt x="2" y="199"/>
                </a:lnTo>
                <a:lnTo>
                  <a:pt x="0" y="196"/>
                </a:lnTo>
                <a:lnTo>
                  <a:pt x="0" y="194"/>
                </a:lnTo>
                <a:lnTo>
                  <a:pt x="0" y="8"/>
                </a:lnTo>
                <a:lnTo>
                  <a:pt x="0" y="4"/>
                </a:lnTo>
                <a:lnTo>
                  <a:pt x="2" y="3"/>
                </a:lnTo>
                <a:lnTo>
                  <a:pt x="4" y="2"/>
                </a:lnTo>
                <a:lnTo>
                  <a:pt x="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Light"/>
              <a:ea typeface="+mn-ea"/>
              <a:cs typeface="+mn-cs"/>
            </a:endParaRPr>
          </a:p>
        </p:txBody>
      </p:sp>
      <p:sp>
        <p:nvSpPr>
          <p:cNvPr id="31" name="Freeform 14">
            <a:extLst>
              <a:ext uri="{FF2B5EF4-FFF2-40B4-BE49-F238E27FC236}">
                <a16:creationId xmlns:a16="http://schemas.microsoft.com/office/drawing/2014/main" id="{D199BB1D-8565-4771-867C-CB80E4BC2417}"/>
              </a:ext>
            </a:extLst>
          </p:cNvPr>
          <p:cNvSpPr>
            <a:spLocks noEditPoints="1"/>
          </p:cNvSpPr>
          <p:nvPr/>
        </p:nvSpPr>
        <p:spPr bwMode="auto">
          <a:xfrm>
            <a:off x="8266777" y="3064870"/>
            <a:ext cx="1920727" cy="1902467"/>
          </a:xfrm>
          <a:custGeom>
            <a:avLst/>
            <a:gdLst>
              <a:gd name="T0" fmla="*/ 131 w 319"/>
              <a:gd name="T1" fmla="*/ 16 h 319"/>
              <a:gd name="T2" fmla="*/ 78 w 319"/>
              <a:gd name="T3" fmla="*/ 39 h 319"/>
              <a:gd name="T4" fmla="*/ 38 w 319"/>
              <a:gd name="T5" fmla="*/ 78 h 319"/>
              <a:gd name="T6" fmla="*/ 16 w 319"/>
              <a:gd name="T7" fmla="*/ 131 h 319"/>
              <a:gd name="T8" fmla="*/ 16 w 319"/>
              <a:gd name="T9" fmla="*/ 189 h 319"/>
              <a:gd name="T10" fmla="*/ 38 w 319"/>
              <a:gd name="T11" fmla="*/ 241 h 319"/>
              <a:gd name="T12" fmla="*/ 78 w 319"/>
              <a:gd name="T13" fmla="*/ 280 h 319"/>
              <a:gd name="T14" fmla="*/ 131 w 319"/>
              <a:gd name="T15" fmla="*/ 302 h 319"/>
              <a:gd name="T16" fmla="*/ 189 w 319"/>
              <a:gd name="T17" fmla="*/ 302 h 319"/>
              <a:gd name="T18" fmla="*/ 242 w 319"/>
              <a:gd name="T19" fmla="*/ 280 h 319"/>
              <a:gd name="T20" fmla="*/ 280 w 319"/>
              <a:gd name="T21" fmla="*/ 241 h 319"/>
              <a:gd name="T22" fmla="*/ 303 w 319"/>
              <a:gd name="T23" fmla="*/ 189 h 319"/>
              <a:gd name="T24" fmla="*/ 303 w 319"/>
              <a:gd name="T25" fmla="*/ 131 h 319"/>
              <a:gd name="T26" fmla="*/ 280 w 319"/>
              <a:gd name="T27" fmla="*/ 78 h 319"/>
              <a:gd name="T28" fmla="*/ 242 w 319"/>
              <a:gd name="T29" fmla="*/ 39 h 319"/>
              <a:gd name="T30" fmla="*/ 189 w 319"/>
              <a:gd name="T31" fmla="*/ 16 h 319"/>
              <a:gd name="T32" fmla="*/ 160 w 319"/>
              <a:gd name="T33" fmla="*/ 0 h 319"/>
              <a:gd name="T34" fmla="*/ 192 w 319"/>
              <a:gd name="T35" fmla="*/ 4 h 319"/>
              <a:gd name="T36" fmla="*/ 249 w 319"/>
              <a:gd name="T37" fmla="*/ 28 h 319"/>
              <a:gd name="T38" fmla="*/ 292 w 319"/>
              <a:gd name="T39" fmla="*/ 70 h 319"/>
              <a:gd name="T40" fmla="*/ 317 w 319"/>
              <a:gd name="T41" fmla="*/ 127 h 319"/>
              <a:gd name="T42" fmla="*/ 319 w 319"/>
              <a:gd name="T43" fmla="*/ 160 h 319"/>
              <a:gd name="T44" fmla="*/ 307 w 319"/>
              <a:gd name="T45" fmla="*/ 221 h 319"/>
              <a:gd name="T46" fmla="*/ 273 w 319"/>
              <a:gd name="T47" fmla="*/ 272 h 319"/>
              <a:gd name="T48" fmla="*/ 222 w 319"/>
              <a:gd name="T49" fmla="*/ 306 h 319"/>
              <a:gd name="T50" fmla="*/ 160 w 319"/>
              <a:gd name="T51" fmla="*/ 319 h 319"/>
              <a:gd name="T52" fmla="*/ 97 w 319"/>
              <a:gd name="T53" fmla="*/ 306 h 319"/>
              <a:gd name="T54" fmla="*/ 46 w 319"/>
              <a:gd name="T55" fmla="*/ 272 h 319"/>
              <a:gd name="T56" fmla="*/ 12 w 319"/>
              <a:gd name="T57" fmla="*/ 221 h 319"/>
              <a:gd name="T58" fmla="*/ 0 w 319"/>
              <a:gd name="T59" fmla="*/ 160 h 319"/>
              <a:gd name="T60" fmla="*/ 3 w 319"/>
              <a:gd name="T61" fmla="*/ 127 h 319"/>
              <a:gd name="T62" fmla="*/ 27 w 319"/>
              <a:gd name="T63" fmla="*/ 70 h 319"/>
              <a:gd name="T64" fmla="*/ 70 w 319"/>
              <a:gd name="T65" fmla="*/ 28 h 319"/>
              <a:gd name="T66" fmla="*/ 127 w 319"/>
              <a:gd name="T67" fmla="*/ 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9" h="319">
                <a:moveTo>
                  <a:pt x="160" y="14"/>
                </a:moveTo>
                <a:lnTo>
                  <a:pt x="131" y="16"/>
                </a:lnTo>
                <a:lnTo>
                  <a:pt x="103" y="26"/>
                </a:lnTo>
                <a:lnTo>
                  <a:pt x="78" y="39"/>
                </a:lnTo>
                <a:lnTo>
                  <a:pt x="56" y="56"/>
                </a:lnTo>
                <a:lnTo>
                  <a:pt x="38" y="78"/>
                </a:lnTo>
                <a:lnTo>
                  <a:pt x="24" y="103"/>
                </a:lnTo>
                <a:lnTo>
                  <a:pt x="16" y="131"/>
                </a:lnTo>
                <a:lnTo>
                  <a:pt x="14" y="160"/>
                </a:lnTo>
                <a:lnTo>
                  <a:pt x="16" y="189"/>
                </a:lnTo>
                <a:lnTo>
                  <a:pt x="24" y="216"/>
                </a:lnTo>
                <a:lnTo>
                  <a:pt x="38" y="241"/>
                </a:lnTo>
                <a:lnTo>
                  <a:pt x="56" y="262"/>
                </a:lnTo>
                <a:lnTo>
                  <a:pt x="78" y="280"/>
                </a:lnTo>
                <a:lnTo>
                  <a:pt x="103" y="294"/>
                </a:lnTo>
                <a:lnTo>
                  <a:pt x="131" y="302"/>
                </a:lnTo>
                <a:lnTo>
                  <a:pt x="160" y="306"/>
                </a:lnTo>
                <a:lnTo>
                  <a:pt x="189" y="302"/>
                </a:lnTo>
                <a:lnTo>
                  <a:pt x="216" y="294"/>
                </a:lnTo>
                <a:lnTo>
                  <a:pt x="242" y="280"/>
                </a:lnTo>
                <a:lnTo>
                  <a:pt x="263" y="262"/>
                </a:lnTo>
                <a:lnTo>
                  <a:pt x="280" y="241"/>
                </a:lnTo>
                <a:lnTo>
                  <a:pt x="295" y="216"/>
                </a:lnTo>
                <a:lnTo>
                  <a:pt x="303" y="189"/>
                </a:lnTo>
                <a:lnTo>
                  <a:pt x="306" y="160"/>
                </a:lnTo>
                <a:lnTo>
                  <a:pt x="303" y="131"/>
                </a:lnTo>
                <a:lnTo>
                  <a:pt x="295" y="103"/>
                </a:lnTo>
                <a:lnTo>
                  <a:pt x="280" y="78"/>
                </a:lnTo>
                <a:lnTo>
                  <a:pt x="263" y="56"/>
                </a:lnTo>
                <a:lnTo>
                  <a:pt x="242" y="39"/>
                </a:lnTo>
                <a:lnTo>
                  <a:pt x="216" y="26"/>
                </a:lnTo>
                <a:lnTo>
                  <a:pt x="189" y="16"/>
                </a:lnTo>
                <a:lnTo>
                  <a:pt x="160" y="14"/>
                </a:lnTo>
                <a:close/>
                <a:moveTo>
                  <a:pt x="160" y="0"/>
                </a:moveTo>
                <a:lnTo>
                  <a:pt x="160" y="0"/>
                </a:lnTo>
                <a:lnTo>
                  <a:pt x="192" y="4"/>
                </a:lnTo>
                <a:lnTo>
                  <a:pt x="222" y="12"/>
                </a:lnTo>
                <a:lnTo>
                  <a:pt x="249" y="28"/>
                </a:lnTo>
                <a:lnTo>
                  <a:pt x="273" y="47"/>
                </a:lnTo>
                <a:lnTo>
                  <a:pt x="292" y="70"/>
                </a:lnTo>
                <a:lnTo>
                  <a:pt x="307" y="98"/>
                </a:lnTo>
                <a:lnTo>
                  <a:pt x="317" y="127"/>
                </a:lnTo>
                <a:lnTo>
                  <a:pt x="319" y="160"/>
                </a:lnTo>
                <a:lnTo>
                  <a:pt x="319" y="160"/>
                </a:lnTo>
                <a:lnTo>
                  <a:pt x="317" y="191"/>
                </a:lnTo>
                <a:lnTo>
                  <a:pt x="307" y="221"/>
                </a:lnTo>
                <a:lnTo>
                  <a:pt x="292" y="249"/>
                </a:lnTo>
                <a:lnTo>
                  <a:pt x="273" y="272"/>
                </a:lnTo>
                <a:lnTo>
                  <a:pt x="249" y="291"/>
                </a:lnTo>
                <a:lnTo>
                  <a:pt x="222" y="306"/>
                </a:lnTo>
                <a:lnTo>
                  <a:pt x="192" y="315"/>
                </a:lnTo>
                <a:lnTo>
                  <a:pt x="160" y="319"/>
                </a:lnTo>
                <a:lnTo>
                  <a:pt x="127" y="315"/>
                </a:lnTo>
                <a:lnTo>
                  <a:pt x="97" y="306"/>
                </a:lnTo>
                <a:lnTo>
                  <a:pt x="70" y="291"/>
                </a:lnTo>
                <a:lnTo>
                  <a:pt x="46" y="272"/>
                </a:lnTo>
                <a:lnTo>
                  <a:pt x="27" y="249"/>
                </a:lnTo>
                <a:lnTo>
                  <a:pt x="12" y="221"/>
                </a:lnTo>
                <a:lnTo>
                  <a:pt x="3" y="191"/>
                </a:lnTo>
                <a:lnTo>
                  <a:pt x="0" y="160"/>
                </a:lnTo>
                <a:lnTo>
                  <a:pt x="0" y="160"/>
                </a:lnTo>
                <a:lnTo>
                  <a:pt x="3" y="127"/>
                </a:lnTo>
                <a:lnTo>
                  <a:pt x="12" y="98"/>
                </a:lnTo>
                <a:lnTo>
                  <a:pt x="27" y="70"/>
                </a:lnTo>
                <a:lnTo>
                  <a:pt x="46" y="47"/>
                </a:lnTo>
                <a:lnTo>
                  <a:pt x="70" y="28"/>
                </a:lnTo>
                <a:lnTo>
                  <a:pt x="97" y="12"/>
                </a:lnTo>
                <a:lnTo>
                  <a:pt x="127" y="4"/>
                </a:lnTo>
                <a:lnTo>
                  <a:pt x="16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Light"/>
              <a:ea typeface="+mn-ea"/>
              <a:cs typeface="+mn-cs"/>
            </a:endParaRPr>
          </a:p>
        </p:txBody>
      </p:sp>
    </p:spTree>
    <p:extLst>
      <p:ext uri="{BB962C8B-B14F-4D97-AF65-F5344CB8AC3E}">
        <p14:creationId xmlns:p14="http://schemas.microsoft.com/office/powerpoint/2010/main" val="1981614497"/>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3"/>
          </p:nvPr>
        </p:nvSpPr>
        <p:spPr>
          <a:xfrm>
            <a:off x="501650" y="751988"/>
            <a:ext cx="11188700" cy="552830"/>
          </a:xfrm>
        </p:spPr>
        <p:txBody>
          <a:bodyPr/>
          <a:lstStyle/>
          <a:p>
            <a:r>
              <a:rPr lang="en-US" sz="2800" dirty="0" err="1"/>
              <a:t>Regla</a:t>
            </a:r>
            <a:r>
              <a:rPr lang="en-US" sz="2800" dirty="0"/>
              <a:t> 2.2.26</a:t>
            </a:r>
          </a:p>
        </p:txBody>
      </p:sp>
      <p:sp>
        <p:nvSpPr>
          <p:cNvPr id="3" name="Title 2"/>
          <p:cNvSpPr>
            <a:spLocks noGrp="1"/>
          </p:cNvSpPr>
          <p:nvPr>
            <p:ph type="title"/>
          </p:nvPr>
        </p:nvSpPr>
        <p:spPr>
          <a:xfrm>
            <a:off x="275619" y="112017"/>
            <a:ext cx="11188700" cy="668198"/>
          </a:xfrm>
        </p:spPr>
        <p:txBody>
          <a:bodyPr/>
          <a:lstStyle/>
          <a:p>
            <a:r>
              <a:rPr lang="en-US" sz="4000" dirty="0" err="1"/>
              <a:t>Comparación</a:t>
            </a:r>
            <a:endParaRPr lang="en-US" dirty="0"/>
          </a:p>
        </p:txBody>
      </p:sp>
      <p:graphicFrame>
        <p:nvGraphicFramePr>
          <p:cNvPr id="10" name="Content Placeholder 6">
            <a:extLst>
              <a:ext uri="{FF2B5EF4-FFF2-40B4-BE49-F238E27FC236}">
                <a16:creationId xmlns:a16="http://schemas.microsoft.com/office/drawing/2014/main" id="{843DB005-09D7-4E64-A66D-813ED873EC0A}"/>
              </a:ext>
            </a:extLst>
          </p:cNvPr>
          <p:cNvGraphicFramePr>
            <a:graphicFrameLocks/>
          </p:cNvGraphicFramePr>
          <p:nvPr/>
        </p:nvGraphicFramePr>
        <p:xfrm>
          <a:off x="727681" y="2537460"/>
          <a:ext cx="5368319" cy="178308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Texto de mayo 2022</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lang="es-MX" sz="1400" b="1" dirty="0">
                          <a:solidFill>
                            <a:schemeClr val="tx1"/>
                          </a:solidFill>
                        </a:rPr>
                        <a:t>d)</a:t>
                      </a:r>
                      <a:r>
                        <a:rPr lang="es-MX" sz="1400" b="0" dirty="0">
                          <a:solidFill>
                            <a:schemeClr val="tx1"/>
                          </a:solidFill>
                        </a:rPr>
                        <a:t> País de origen de la mercancía.</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schemeClr val="tx1"/>
                          </a:solidFill>
                          <a:effectLst/>
                          <a:uLnTx/>
                          <a:uFillTx/>
                          <a:latin typeface="+mn-lt"/>
                          <a:ea typeface="+mn-ea"/>
                          <a:cs typeface="Calibri Light" panose="020F0302020204030204" pitchFamily="34" charset="0"/>
                        </a:rPr>
                        <a:t>f)</a:t>
                      </a:r>
                      <a:r>
                        <a:rPr kumimoji="0" lang="es-MX" sz="1400" b="0" i="0" u="none" strike="noStrike" kern="1200" cap="none" spc="0" normalizeH="0" baseline="0" noProof="0" dirty="0">
                          <a:ln>
                            <a:noFill/>
                          </a:ln>
                          <a:solidFill>
                            <a:schemeClr val="tx1"/>
                          </a:solidFill>
                          <a:effectLst/>
                          <a:uLnTx/>
                          <a:uFillTx/>
                          <a:latin typeface="+mn-lt"/>
                          <a:ea typeface="+mn-ea"/>
                          <a:cs typeface="Calibri Light" panose="020F0302020204030204" pitchFamily="34" charset="0"/>
                        </a:rPr>
                        <a:t> Número de Certificado de molino y/o de calidad, </a:t>
                      </a:r>
                      <a:r>
                        <a:rPr kumimoji="0" lang="es-MX" sz="1400" b="0" i="0" u="sng" strike="noStrike" kern="1200" cap="none" spc="0" normalizeH="0" baseline="0" noProof="0" dirty="0">
                          <a:ln>
                            <a:noFill/>
                          </a:ln>
                          <a:solidFill>
                            <a:schemeClr val="tx1"/>
                          </a:solidFill>
                          <a:effectLst/>
                          <a:uLnTx/>
                          <a:uFillTx/>
                          <a:latin typeface="+mn-lt"/>
                          <a:ea typeface="+mn-ea"/>
                          <a:cs typeface="Calibri Light" panose="020F0302020204030204" pitchFamily="34" charset="0"/>
                        </a:rPr>
                        <a:t>según corresponda conforme a lo establecido en el Anexo 2.2.2, numeral 7, fracción II.</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schemeClr val="tx1"/>
                          </a:solidFill>
                          <a:effectLst/>
                          <a:uLnTx/>
                          <a:uFillTx/>
                          <a:latin typeface="+mn-lt"/>
                          <a:ea typeface="+mn-ea"/>
                          <a:cs typeface="Calibri Light" panose="020F0302020204030204" pitchFamily="34" charset="0"/>
                        </a:rPr>
                        <a:t>g)</a:t>
                      </a:r>
                      <a:r>
                        <a:rPr kumimoji="0" lang="es-MX" sz="1400" b="0" i="0" u="none" strike="noStrike" kern="1200" cap="none" spc="0" normalizeH="0" baseline="0" noProof="0" dirty="0">
                          <a:ln>
                            <a:noFill/>
                          </a:ln>
                          <a:solidFill>
                            <a:schemeClr val="tx1"/>
                          </a:solidFill>
                          <a:effectLst/>
                          <a:uLnTx/>
                          <a:uFillTx/>
                          <a:latin typeface="+mn-lt"/>
                          <a:ea typeface="+mn-ea"/>
                          <a:cs typeface="Calibri Light" panose="020F0302020204030204" pitchFamily="34" charset="0"/>
                        </a:rPr>
                        <a:t> Fecha de expedición del Certificado de molino y/o de calidad.</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1" name="Content Placeholder 6">
            <a:extLst>
              <a:ext uri="{FF2B5EF4-FFF2-40B4-BE49-F238E27FC236}">
                <a16:creationId xmlns:a16="http://schemas.microsoft.com/office/drawing/2014/main" id="{822A884D-AB12-4705-B755-21E3CD7971ED}"/>
              </a:ext>
            </a:extLst>
          </p:cNvPr>
          <p:cNvGraphicFramePr>
            <a:graphicFrameLocks/>
          </p:cNvGraphicFramePr>
          <p:nvPr/>
        </p:nvGraphicFramePr>
        <p:xfrm>
          <a:off x="6558338" y="2529538"/>
          <a:ext cx="5368319" cy="316484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Reforma de octubre 2022</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d)</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 País de origen de la mercancía; </a:t>
                      </a:r>
                      <a:r>
                        <a:rPr kumimoji="0" lang="es-MX" sz="14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rPr>
                        <a:t>que es el país en donde se fundió y coló el acero.</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f) </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Número de Certificado de molino y/o de calidad, </a:t>
                      </a:r>
                      <a:r>
                        <a:rPr kumimoji="0" lang="es-MX" sz="14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rPr>
                        <a:t>deberá capturar: S/N (sin número).</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g) </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Fecha de expedición del Certificado de molino y/o de calidad; </a:t>
                      </a:r>
                      <a:r>
                        <a:rPr kumimoji="0" lang="es-MX" sz="14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rPr>
                        <a:t>deberá capturar la fecha de presentación de su solicitud de aviso automático de importación de productos siderúrgicos;</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4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8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endParaRP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668F748E-3308-4D61-8100-87700EAF624C}"/>
              </a:ext>
            </a:extLst>
          </p:cNvPr>
          <p:cNvSpPr txBox="1"/>
          <p:nvPr/>
        </p:nvSpPr>
        <p:spPr>
          <a:xfrm>
            <a:off x="7960832" y="140306"/>
            <a:ext cx="4118153" cy="1107996"/>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Pct val="100000"/>
              <a:buFontTx/>
              <a:buNone/>
              <a:tabLst/>
              <a:defRPr/>
            </a:pPr>
            <a:r>
              <a:rPr kumimoji="0" lang="es-MX" sz="1800" b="0" i="0" u="none" strike="noStrike" kern="1200" cap="none" spc="0" normalizeH="0" baseline="0" noProof="0" dirty="0">
                <a:ln>
                  <a:noFill/>
                </a:ln>
                <a:solidFill>
                  <a:srgbClr val="313131"/>
                </a:solidFill>
                <a:effectLst/>
                <a:uLnTx/>
                <a:uFillTx/>
                <a:latin typeface="Calibri"/>
                <a:ea typeface="+mn-ea"/>
                <a:cs typeface="+mn-cs"/>
              </a:rPr>
              <a:t>Actualización de la información que debe incluirse en las solicitudes de aviso automático de importación de productos siderúrgicos.</a:t>
            </a:r>
          </a:p>
        </p:txBody>
      </p:sp>
      <p:grpSp>
        <p:nvGrpSpPr>
          <p:cNvPr id="7" name="Group 6">
            <a:extLst>
              <a:ext uri="{FF2B5EF4-FFF2-40B4-BE49-F238E27FC236}">
                <a16:creationId xmlns:a16="http://schemas.microsoft.com/office/drawing/2014/main" id="{C787C92E-7614-4619-950A-92E4BFDB0826}"/>
              </a:ext>
            </a:extLst>
          </p:cNvPr>
          <p:cNvGrpSpPr/>
          <p:nvPr/>
        </p:nvGrpSpPr>
        <p:grpSpPr>
          <a:xfrm>
            <a:off x="410966" y="6369978"/>
            <a:ext cx="11053353" cy="488022"/>
            <a:chOff x="410966" y="6369978"/>
            <a:chExt cx="11053353" cy="488022"/>
          </a:xfrm>
        </p:grpSpPr>
        <p:sp>
          <p:nvSpPr>
            <p:cNvPr id="9" name="Rectangle 8">
              <a:extLst>
                <a:ext uri="{FF2B5EF4-FFF2-40B4-BE49-F238E27FC236}">
                  <a16:creationId xmlns:a16="http://schemas.microsoft.com/office/drawing/2014/main" id="{F792E954-2B8E-4415-84C7-EAD714C7954F}"/>
                </a:ext>
              </a:extLst>
            </p:cNvPr>
            <p:cNvSpPr/>
            <p:nvPr/>
          </p:nvSpPr>
          <p:spPr bwMode="gray">
            <a:xfrm>
              <a:off x="410966" y="6369978"/>
              <a:ext cx="11053353" cy="488022"/>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588B8DBF-1723-4A02-B711-0DD6C61171A3}"/>
                </a:ext>
              </a:extLst>
            </p:cNvPr>
            <p:cNvSpPr txBox="1"/>
            <p:nvPr/>
          </p:nvSpPr>
          <p:spPr>
            <a:xfrm>
              <a:off x="688369" y="6575461"/>
              <a:ext cx="1890444"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800" b="0" i="0" u="none" strike="noStrike" kern="1200" cap="none" spc="0" normalizeH="0" baseline="0" noProof="0" dirty="0">
                  <a:ln>
                    <a:noFill/>
                  </a:ln>
                  <a:solidFill>
                    <a:srgbClr val="313131"/>
                  </a:solidFill>
                  <a:effectLst/>
                  <a:uLnTx/>
                  <a:uFillTx/>
                  <a:latin typeface="Calibri"/>
                  <a:ea typeface="+mn-ea"/>
                  <a:cs typeface="+mn-cs"/>
                </a:rPr>
                <a:t>2022 Deloitte Impuestos y Servicios Legales</a:t>
              </a:r>
            </a:p>
          </p:txBody>
        </p:sp>
      </p:grpSp>
      <p:pic>
        <p:nvPicPr>
          <p:cNvPr id="9218" name="Picture 2">
            <a:extLst>
              <a:ext uri="{FF2B5EF4-FFF2-40B4-BE49-F238E27FC236}">
                <a16:creationId xmlns:a16="http://schemas.microsoft.com/office/drawing/2014/main" id="{7AA34B51-7D92-4945-9288-5543C191B8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4608852"/>
            <a:ext cx="4572000" cy="1552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51632253"/>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3"/>
          </p:nvPr>
        </p:nvSpPr>
        <p:spPr>
          <a:xfrm>
            <a:off x="501650" y="751988"/>
            <a:ext cx="11188700" cy="552830"/>
          </a:xfrm>
        </p:spPr>
        <p:txBody>
          <a:bodyPr/>
          <a:lstStyle/>
          <a:p>
            <a:r>
              <a:rPr lang="en-US" sz="2800" dirty="0" err="1"/>
              <a:t>Regla</a:t>
            </a:r>
            <a:r>
              <a:rPr lang="en-US" sz="2800" dirty="0"/>
              <a:t> 2.2.26</a:t>
            </a:r>
          </a:p>
        </p:txBody>
      </p:sp>
      <p:sp>
        <p:nvSpPr>
          <p:cNvPr id="3" name="Title 2"/>
          <p:cNvSpPr>
            <a:spLocks noGrp="1"/>
          </p:cNvSpPr>
          <p:nvPr>
            <p:ph type="title"/>
          </p:nvPr>
        </p:nvSpPr>
        <p:spPr>
          <a:xfrm>
            <a:off x="275619" y="112017"/>
            <a:ext cx="11188700" cy="668198"/>
          </a:xfrm>
        </p:spPr>
        <p:txBody>
          <a:bodyPr/>
          <a:lstStyle/>
          <a:p>
            <a:r>
              <a:rPr lang="en-US" sz="4000" dirty="0" err="1"/>
              <a:t>Comparación</a:t>
            </a:r>
            <a:endParaRPr lang="en-US" dirty="0"/>
          </a:p>
        </p:txBody>
      </p:sp>
      <p:graphicFrame>
        <p:nvGraphicFramePr>
          <p:cNvPr id="10" name="Content Placeholder 6">
            <a:extLst>
              <a:ext uri="{FF2B5EF4-FFF2-40B4-BE49-F238E27FC236}">
                <a16:creationId xmlns:a16="http://schemas.microsoft.com/office/drawing/2014/main" id="{843DB005-09D7-4E64-A66D-813ED873EC0A}"/>
              </a:ext>
            </a:extLst>
          </p:cNvPr>
          <p:cNvGraphicFramePr>
            <a:graphicFrameLocks/>
          </p:cNvGraphicFramePr>
          <p:nvPr/>
        </p:nvGraphicFramePr>
        <p:xfrm>
          <a:off x="388633" y="2224546"/>
          <a:ext cx="11690352" cy="3235960"/>
        </p:xfrm>
        <a:graphic>
          <a:graphicData uri="http://schemas.openxmlformats.org/drawingml/2006/table">
            <a:tbl>
              <a:tblPr firstRow="1" bandRow="1">
                <a:tableStyleId>{5C22544A-7EE6-4342-B048-85BDC9FD1C3A}</a:tableStyleId>
              </a:tblPr>
              <a:tblGrid>
                <a:gridCol w="11690352">
                  <a:extLst>
                    <a:ext uri="{9D8B030D-6E8A-4147-A177-3AD203B41FA5}">
                      <a16:colId xmlns:a16="http://schemas.microsoft.com/office/drawing/2014/main" val="20000"/>
                    </a:ext>
                  </a:extLst>
                </a:gridCol>
              </a:tblGrid>
              <a:tr h="2605981">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Texto de mayo 2022</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1" dirty="0">
                          <a:solidFill>
                            <a:schemeClr val="tx1"/>
                          </a:solidFill>
                        </a:rPr>
                        <a:t>i)</a:t>
                      </a:r>
                      <a:r>
                        <a:rPr lang="es-MX" sz="1400" b="0" dirty="0">
                          <a:solidFill>
                            <a:schemeClr val="tx1"/>
                          </a:solidFill>
                        </a:rPr>
                        <a:t> Descripción detallada de la mercancía (en español) amparada por el Certificado de molino o de calidad tomando en cuenta lo siguiente: </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I. Descripción del producto. Tales como: lámina, placa, barras, perfiles, tubo de perforación, tubo de conducción, etc.</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II. Acero del que se trate. Tales como: sin alear, aleado, </a:t>
                      </a:r>
                      <a:r>
                        <a:rPr lang="es-MX" sz="1400" b="0" dirty="0" err="1">
                          <a:solidFill>
                            <a:schemeClr val="tx1"/>
                          </a:solidFill>
                        </a:rPr>
                        <a:t>microaleado</a:t>
                      </a:r>
                      <a:r>
                        <a:rPr lang="es-MX" sz="1400" b="0" dirty="0">
                          <a:solidFill>
                            <a:schemeClr val="tx1"/>
                          </a:solidFill>
                        </a:rPr>
                        <a:t>, laminado en caliente, laminado en frío, inoxidable etc.</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III. Tipo de recubrimiento utilizado (metálico o no metálico) en caso de productos revestidos o recubiertos</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IV. Tipo de acabado o trabajo complementario en su caso. Tales como: perforaciones, raspado o </a:t>
                      </a:r>
                      <a:r>
                        <a:rPr lang="es-MX" sz="1400" b="0" dirty="0" err="1">
                          <a:solidFill>
                            <a:schemeClr val="tx1"/>
                          </a:solidFill>
                        </a:rPr>
                        <a:t>agranallado</a:t>
                      </a:r>
                      <a:r>
                        <a:rPr lang="es-MX" sz="1400" b="0" dirty="0">
                          <a:solidFill>
                            <a:schemeClr val="tx1"/>
                          </a:solidFill>
                        </a:rPr>
                        <a:t>, botones, muescas, surcos o relieves, biselados.</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V. Clave de identificación del producto de acuerdo a las normas internacionales. Tales como: ASTM, ASME, API, SAE, etc.</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VI. Composición química porcentual únicamente de los elementos químicos que conforman el producto</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VII. Presentación del producto. Tales como: en hoja, en rollo, pieza etc.</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VIII. Accesorios integrados al producto. Tales como: </a:t>
                      </a:r>
                      <a:r>
                        <a:rPr lang="es-MX" sz="1400" b="0" dirty="0" err="1">
                          <a:solidFill>
                            <a:schemeClr val="tx1"/>
                          </a:solidFill>
                        </a:rPr>
                        <a:t>Tees</a:t>
                      </a:r>
                      <a:r>
                        <a:rPr lang="es-MX" sz="1400" b="0" dirty="0">
                          <a:solidFill>
                            <a:schemeClr val="tx1"/>
                          </a:solidFill>
                        </a:rPr>
                        <a:t>, ganchos, rieles de unión, codos, bridas, soportes, </a:t>
                      </a:r>
                      <a:r>
                        <a:rPr lang="es-MX" sz="1400" b="0" dirty="0" err="1">
                          <a:solidFill>
                            <a:schemeClr val="tx1"/>
                          </a:solidFill>
                        </a:rPr>
                        <a:t>etc</a:t>
                      </a:r>
                      <a:endParaRPr lang="es-MX" sz="1400" b="0" dirty="0">
                        <a:solidFill>
                          <a:schemeClr val="tx1"/>
                        </a:solidFill>
                      </a:endParaRP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IX. Dimensiones</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X. Número de colada</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lang="es-MX" sz="1400" b="0" dirty="0">
                          <a:solidFill>
                            <a:schemeClr val="tx1"/>
                          </a:solidFill>
                        </a:rPr>
                        <a:t>XI. Valor y precio unitario</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668F748E-3308-4D61-8100-87700EAF624C}"/>
              </a:ext>
            </a:extLst>
          </p:cNvPr>
          <p:cNvSpPr txBox="1"/>
          <p:nvPr/>
        </p:nvSpPr>
        <p:spPr>
          <a:xfrm>
            <a:off x="7960832" y="140306"/>
            <a:ext cx="4118153" cy="1107996"/>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Pct val="100000"/>
              <a:buFontTx/>
              <a:buNone/>
              <a:tabLst/>
              <a:defRPr/>
            </a:pPr>
            <a:r>
              <a:rPr kumimoji="0" lang="es-MX" sz="1800" b="0" i="0" u="none" strike="noStrike" kern="1200" cap="none" spc="0" normalizeH="0" baseline="0" noProof="0" dirty="0">
                <a:ln>
                  <a:noFill/>
                </a:ln>
                <a:solidFill>
                  <a:srgbClr val="313131"/>
                </a:solidFill>
                <a:effectLst/>
                <a:uLnTx/>
                <a:uFillTx/>
                <a:latin typeface="Calibri"/>
                <a:ea typeface="+mn-ea"/>
                <a:cs typeface="+mn-cs"/>
              </a:rPr>
              <a:t>Actualización de la información que debe incluirse en las solicitudes de aviso automático de importación de productos siderúrgicos.</a:t>
            </a:r>
          </a:p>
        </p:txBody>
      </p:sp>
      <p:sp>
        <p:nvSpPr>
          <p:cNvPr id="4" name="Rectangle 3">
            <a:extLst>
              <a:ext uri="{FF2B5EF4-FFF2-40B4-BE49-F238E27FC236}">
                <a16:creationId xmlns:a16="http://schemas.microsoft.com/office/drawing/2014/main" id="{72D48539-FE06-41DD-9ADD-CA8B789198E9}"/>
              </a:ext>
            </a:extLst>
          </p:cNvPr>
          <p:cNvSpPr/>
          <p:nvPr/>
        </p:nvSpPr>
        <p:spPr bwMode="gray">
          <a:xfrm>
            <a:off x="8647415" y="6421348"/>
            <a:ext cx="2744985" cy="429774"/>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0BE602B1-AF6E-422E-AB6A-781A4A99C99F}"/>
              </a:ext>
            </a:extLst>
          </p:cNvPr>
          <p:cNvGrpSpPr/>
          <p:nvPr/>
        </p:nvGrpSpPr>
        <p:grpSpPr>
          <a:xfrm>
            <a:off x="330414" y="6421348"/>
            <a:ext cx="2744985" cy="429774"/>
            <a:chOff x="330414" y="6421348"/>
            <a:chExt cx="2744985" cy="429774"/>
          </a:xfrm>
        </p:grpSpPr>
        <p:sp>
          <p:nvSpPr>
            <p:cNvPr id="14" name="Rectangle 13">
              <a:extLst>
                <a:ext uri="{FF2B5EF4-FFF2-40B4-BE49-F238E27FC236}">
                  <a16:creationId xmlns:a16="http://schemas.microsoft.com/office/drawing/2014/main" id="{0A362FA7-9BE7-4F25-A5A9-F8C5241AA033}"/>
                </a:ext>
              </a:extLst>
            </p:cNvPr>
            <p:cNvSpPr/>
            <p:nvPr/>
          </p:nvSpPr>
          <p:spPr bwMode="gray">
            <a:xfrm>
              <a:off x="330414" y="6421348"/>
              <a:ext cx="2744985" cy="429774"/>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2108B6BB-FFDB-4632-B0A2-FCAD27FE534E}"/>
                </a:ext>
              </a:extLst>
            </p:cNvPr>
            <p:cNvSpPr txBox="1"/>
            <p:nvPr/>
          </p:nvSpPr>
          <p:spPr>
            <a:xfrm>
              <a:off x="501650" y="6493267"/>
              <a:ext cx="2573749"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900" b="0" i="0" u="none" strike="noStrike" kern="1200" cap="none" spc="0" normalizeH="0" baseline="0" noProof="0" dirty="0">
                  <a:ln>
                    <a:noFill/>
                  </a:ln>
                  <a:solidFill>
                    <a:srgbClr val="313131"/>
                  </a:solidFill>
                  <a:effectLst/>
                  <a:uLnTx/>
                  <a:uFillTx/>
                  <a:latin typeface="Calibri"/>
                  <a:ea typeface="+mn-ea"/>
                  <a:cs typeface="+mn-cs"/>
                </a:rPr>
                <a:t>2022 Deloitte Impuestos y Servicios Legales</a:t>
              </a:r>
              <a:endParaRPr kumimoji="0" lang="es-MX" sz="1800" b="0" i="0" u="none" strike="noStrike" kern="1200" cap="none" spc="0" normalizeH="0" baseline="0" noProof="0" dirty="0">
                <a:ln>
                  <a:noFill/>
                </a:ln>
                <a:solidFill>
                  <a:srgbClr val="313131"/>
                </a:solidFill>
                <a:effectLst/>
                <a:uLnTx/>
                <a:uFillTx/>
                <a:latin typeface="Calibri"/>
                <a:ea typeface="+mn-ea"/>
                <a:cs typeface="+mn-cs"/>
              </a:endParaRPr>
            </a:p>
          </p:txBody>
        </p:sp>
      </p:grpSp>
    </p:spTree>
    <p:extLst>
      <p:ext uri="{BB962C8B-B14F-4D97-AF65-F5344CB8AC3E}">
        <p14:creationId xmlns:p14="http://schemas.microsoft.com/office/powerpoint/2010/main" val="389509297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3"/>
          </p:nvPr>
        </p:nvSpPr>
        <p:spPr>
          <a:xfrm>
            <a:off x="501650" y="751988"/>
            <a:ext cx="11188700" cy="552830"/>
          </a:xfrm>
        </p:spPr>
        <p:txBody>
          <a:bodyPr/>
          <a:lstStyle/>
          <a:p>
            <a:r>
              <a:rPr lang="en-US" sz="2800" dirty="0" err="1"/>
              <a:t>Regla</a:t>
            </a:r>
            <a:r>
              <a:rPr lang="en-US" sz="2800" dirty="0"/>
              <a:t> 2.2.26</a:t>
            </a:r>
          </a:p>
        </p:txBody>
      </p:sp>
      <p:sp>
        <p:nvSpPr>
          <p:cNvPr id="3" name="Title 2"/>
          <p:cNvSpPr>
            <a:spLocks noGrp="1"/>
          </p:cNvSpPr>
          <p:nvPr>
            <p:ph type="title"/>
          </p:nvPr>
        </p:nvSpPr>
        <p:spPr>
          <a:xfrm>
            <a:off x="275619" y="112017"/>
            <a:ext cx="11188700" cy="668198"/>
          </a:xfrm>
        </p:spPr>
        <p:txBody>
          <a:bodyPr/>
          <a:lstStyle/>
          <a:p>
            <a:r>
              <a:rPr lang="en-US" sz="4000" dirty="0" err="1"/>
              <a:t>Comparación</a:t>
            </a:r>
            <a:endParaRPr lang="en-US" dirty="0"/>
          </a:p>
        </p:txBody>
      </p:sp>
      <p:graphicFrame>
        <p:nvGraphicFramePr>
          <p:cNvPr id="11" name="Content Placeholder 6">
            <a:extLst>
              <a:ext uri="{FF2B5EF4-FFF2-40B4-BE49-F238E27FC236}">
                <a16:creationId xmlns:a16="http://schemas.microsoft.com/office/drawing/2014/main" id="{822A884D-AB12-4705-B755-21E3CD7971ED}"/>
              </a:ext>
            </a:extLst>
          </p:cNvPr>
          <p:cNvGraphicFramePr>
            <a:graphicFrameLocks/>
          </p:cNvGraphicFramePr>
          <p:nvPr/>
        </p:nvGraphicFramePr>
        <p:xfrm>
          <a:off x="2019692" y="1832135"/>
          <a:ext cx="7700553" cy="2595880"/>
        </p:xfrm>
        <a:graphic>
          <a:graphicData uri="http://schemas.openxmlformats.org/drawingml/2006/table">
            <a:tbl>
              <a:tblPr firstRow="1" bandRow="1">
                <a:tableStyleId>{5C22544A-7EE6-4342-B048-85BDC9FD1C3A}</a:tableStyleId>
              </a:tblPr>
              <a:tblGrid>
                <a:gridCol w="7700553">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Reforma de octubre 2022</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i)    </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Descripción detallada de la mercancía a importar (en español), así como datos de la importación, conforme a lo siguiente:</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I.    Descripción del producto a importar, que incluya según aplique: tipo de acero, dimensiones, número de colada, composición química, clave de identificación del producto de acuerdo a las normas internacionales, como: ASTM, ASME, API, SAE, etc.; tipo de recubrimiento y acabado, en su caso</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II.   Valor en dólares y precio unitario en dólares por kilogramo</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III.   Aduana de entrada prevista</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IV.   Fecha en que se espera el envío desde el país de exportación</a:t>
                      </a:r>
                    </a:p>
                    <a:p>
                      <a:pPr marL="0" marR="0" lvl="2" indent="0" algn="just"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V.   Fecha esperada de importación.</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668F748E-3308-4D61-8100-87700EAF624C}"/>
              </a:ext>
            </a:extLst>
          </p:cNvPr>
          <p:cNvSpPr txBox="1"/>
          <p:nvPr/>
        </p:nvSpPr>
        <p:spPr>
          <a:xfrm>
            <a:off x="7960832" y="140306"/>
            <a:ext cx="4118153" cy="1107996"/>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Pct val="100000"/>
              <a:buFontTx/>
              <a:buNone/>
              <a:tabLst/>
              <a:defRPr/>
            </a:pPr>
            <a:r>
              <a:rPr kumimoji="0" lang="es-MX" sz="1800" b="0" i="0" u="none" strike="noStrike" kern="1200" cap="none" spc="0" normalizeH="0" baseline="0" noProof="0" dirty="0">
                <a:ln>
                  <a:noFill/>
                </a:ln>
                <a:solidFill>
                  <a:srgbClr val="313131"/>
                </a:solidFill>
                <a:effectLst/>
                <a:uLnTx/>
                <a:uFillTx/>
                <a:latin typeface="Calibri"/>
                <a:ea typeface="+mn-ea"/>
                <a:cs typeface="+mn-cs"/>
              </a:rPr>
              <a:t>Actualización de la información que debe incluirse en las solicitudes de aviso automático de importación de productos siderúrgicos.</a:t>
            </a:r>
          </a:p>
        </p:txBody>
      </p:sp>
      <p:sp>
        <p:nvSpPr>
          <p:cNvPr id="4" name="Rectangle 3">
            <a:extLst>
              <a:ext uri="{FF2B5EF4-FFF2-40B4-BE49-F238E27FC236}">
                <a16:creationId xmlns:a16="http://schemas.microsoft.com/office/drawing/2014/main" id="{72D48539-FE06-41DD-9ADD-CA8B789198E9}"/>
              </a:ext>
            </a:extLst>
          </p:cNvPr>
          <p:cNvSpPr/>
          <p:nvPr/>
        </p:nvSpPr>
        <p:spPr bwMode="gray">
          <a:xfrm>
            <a:off x="8647415" y="6421348"/>
            <a:ext cx="2744985" cy="429774"/>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0BE602B1-AF6E-422E-AB6A-781A4A99C99F}"/>
              </a:ext>
            </a:extLst>
          </p:cNvPr>
          <p:cNvGrpSpPr/>
          <p:nvPr/>
        </p:nvGrpSpPr>
        <p:grpSpPr>
          <a:xfrm>
            <a:off x="330414" y="6421348"/>
            <a:ext cx="2744985" cy="429774"/>
            <a:chOff x="330414" y="6421348"/>
            <a:chExt cx="2744985" cy="429774"/>
          </a:xfrm>
        </p:grpSpPr>
        <p:sp>
          <p:nvSpPr>
            <p:cNvPr id="14" name="Rectangle 13">
              <a:extLst>
                <a:ext uri="{FF2B5EF4-FFF2-40B4-BE49-F238E27FC236}">
                  <a16:creationId xmlns:a16="http://schemas.microsoft.com/office/drawing/2014/main" id="{0A362FA7-9BE7-4F25-A5A9-F8C5241AA033}"/>
                </a:ext>
              </a:extLst>
            </p:cNvPr>
            <p:cNvSpPr/>
            <p:nvPr/>
          </p:nvSpPr>
          <p:spPr bwMode="gray">
            <a:xfrm>
              <a:off x="330414" y="6421348"/>
              <a:ext cx="2744985" cy="429774"/>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2108B6BB-FFDB-4632-B0A2-FCAD27FE534E}"/>
                </a:ext>
              </a:extLst>
            </p:cNvPr>
            <p:cNvSpPr txBox="1"/>
            <p:nvPr/>
          </p:nvSpPr>
          <p:spPr>
            <a:xfrm>
              <a:off x="501650" y="6493267"/>
              <a:ext cx="2573749"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900" b="0" i="0" u="none" strike="noStrike" kern="1200" cap="none" spc="0" normalizeH="0" baseline="0" noProof="0" dirty="0">
                  <a:ln>
                    <a:noFill/>
                  </a:ln>
                  <a:solidFill>
                    <a:srgbClr val="313131"/>
                  </a:solidFill>
                  <a:effectLst/>
                  <a:uLnTx/>
                  <a:uFillTx/>
                  <a:latin typeface="Calibri"/>
                  <a:ea typeface="+mn-ea"/>
                  <a:cs typeface="+mn-cs"/>
                </a:rPr>
                <a:t>2022 Deloitte Impuestos y Servicios Legales</a:t>
              </a:r>
              <a:endParaRPr kumimoji="0" lang="es-MX" sz="1800" b="0" i="0" u="none" strike="noStrike" kern="1200" cap="none" spc="0" normalizeH="0" baseline="0" noProof="0" dirty="0">
                <a:ln>
                  <a:noFill/>
                </a:ln>
                <a:solidFill>
                  <a:srgbClr val="313131"/>
                </a:solidFill>
                <a:effectLst/>
                <a:uLnTx/>
                <a:uFillTx/>
                <a:latin typeface="Calibri"/>
                <a:ea typeface="+mn-ea"/>
                <a:cs typeface="+mn-cs"/>
              </a:endParaRPr>
            </a:p>
          </p:txBody>
        </p:sp>
      </p:grpSp>
      <p:sp>
        <p:nvSpPr>
          <p:cNvPr id="5" name="TextBox 4">
            <a:extLst>
              <a:ext uri="{FF2B5EF4-FFF2-40B4-BE49-F238E27FC236}">
                <a16:creationId xmlns:a16="http://schemas.microsoft.com/office/drawing/2014/main" id="{3F645983-B598-4471-8281-230EF7673075}"/>
              </a:ext>
            </a:extLst>
          </p:cNvPr>
          <p:cNvSpPr txBox="1"/>
          <p:nvPr/>
        </p:nvSpPr>
        <p:spPr>
          <a:xfrm>
            <a:off x="6709025" y="4787757"/>
            <a:ext cx="4981325" cy="1292662"/>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Pct val="100000"/>
              <a:buFontTx/>
              <a:buNone/>
              <a:tabLst/>
              <a:defRPr/>
            </a:pPr>
            <a:r>
              <a:rPr kumimoji="0" lang="es-MX" sz="1400" b="0" i="0" u="none" strike="noStrike" kern="1200" cap="none" spc="0" normalizeH="0" baseline="0" noProof="0" dirty="0">
                <a:ln>
                  <a:noFill/>
                </a:ln>
                <a:solidFill>
                  <a:srgbClr val="313131"/>
                </a:solidFill>
                <a:effectLst/>
                <a:uLnTx/>
                <a:uFillTx/>
                <a:latin typeface="Calibri"/>
                <a:ea typeface="+mn-ea"/>
                <a:cs typeface="+mn-cs"/>
              </a:rPr>
              <a:t>El 21 de octubre, la Secretaría de Economía emitió un aclaración aplicable a las fracciones IV y V del inciso “i”, en la cual explica que las fechas a las que se refieren dichas fracciones son “referenciales” o “probables”, por lo que si no coinciden con las fechas declaradas ante la aduana, no implica que se altere la vigencia ni validez del aviso.</a:t>
            </a:r>
            <a:endParaRPr kumimoji="0" lang="en-US" sz="1400" b="0" i="0" u="none" strike="noStrike" kern="1200" cap="none" spc="0" normalizeH="0" baseline="0" noProof="0" dirty="0">
              <a:ln>
                <a:noFill/>
              </a:ln>
              <a:solidFill>
                <a:srgbClr val="313131"/>
              </a:solidFill>
              <a:effectLst/>
              <a:uLnTx/>
              <a:uFillTx/>
              <a:latin typeface="Calibri"/>
              <a:ea typeface="+mn-ea"/>
              <a:cs typeface="+mn-cs"/>
            </a:endParaRPr>
          </a:p>
        </p:txBody>
      </p:sp>
      <p:pic>
        <p:nvPicPr>
          <p:cNvPr id="10244" name="Picture 4">
            <a:extLst>
              <a:ext uri="{FF2B5EF4-FFF2-40B4-BE49-F238E27FC236}">
                <a16:creationId xmlns:a16="http://schemas.microsoft.com/office/drawing/2014/main" id="{B4944F6C-9F40-40E6-A4EE-B01D07719035}"/>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246635" y="4319570"/>
            <a:ext cx="2426413" cy="24264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1111945"/>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3"/>
          </p:nvPr>
        </p:nvSpPr>
        <p:spPr>
          <a:xfrm>
            <a:off x="501650" y="751988"/>
            <a:ext cx="11188700" cy="552830"/>
          </a:xfrm>
        </p:spPr>
        <p:txBody>
          <a:bodyPr/>
          <a:lstStyle/>
          <a:p>
            <a:r>
              <a:rPr lang="en-US" sz="2800" dirty="0" err="1"/>
              <a:t>Regla</a:t>
            </a:r>
            <a:r>
              <a:rPr lang="en-US" sz="2800" dirty="0"/>
              <a:t> 2.2.26</a:t>
            </a:r>
          </a:p>
        </p:txBody>
      </p:sp>
      <p:sp>
        <p:nvSpPr>
          <p:cNvPr id="3" name="Title 2"/>
          <p:cNvSpPr>
            <a:spLocks noGrp="1"/>
          </p:cNvSpPr>
          <p:nvPr>
            <p:ph type="title"/>
          </p:nvPr>
        </p:nvSpPr>
        <p:spPr>
          <a:xfrm>
            <a:off x="275619" y="112017"/>
            <a:ext cx="11188700" cy="668198"/>
          </a:xfrm>
        </p:spPr>
        <p:txBody>
          <a:bodyPr/>
          <a:lstStyle/>
          <a:p>
            <a:r>
              <a:rPr lang="en-US" sz="4000" dirty="0" err="1"/>
              <a:t>Comparación</a:t>
            </a:r>
            <a:endParaRPr lang="en-US" dirty="0"/>
          </a:p>
        </p:txBody>
      </p:sp>
      <p:graphicFrame>
        <p:nvGraphicFramePr>
          <p:cNvPr id="10" name="Content Placeholder 6">
            <a:extLst>
              <a:ext uri="{FF2B5EF4-FFF2-40B4-BE49-F238E27FC236}">
                <a16:creationId xmlns:a16="http://schemas.microsoft.com/office/drawing/2014/main" id="{843DB005-09D7-4E64-A66D-813ED873EC0A}"/>
              </a:ext>
            </a:extLst>
          </p:cNvPr>
          <p:cNvGraphicFramePr>
            <a:graphicFrameLocks/>
          </p:cNvGraphicFramePr>
          <p:nvPr/>
        </p:nvGraphicFramePr>
        <p:xfrm>
          <a:off x="799600" y="2540000"/>
          <a:ext cx="5368319" cy="88900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Texto de mayo 2022</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lang="es-MX" sz="1400" b="1" dirty="0">
                          <a:solidFill>
                            <a:schemeClr val="tx1"/>
                          </a:solidFill>
                        </a:rPr>
                        <a:t>j) </a:t>
                      </a:r>
                      <a:r>
                        <a:rPr lang="es-MX" sz="1400" b="0" dirty="0">
                          <a:solidFill>
                            <a:schemeClr val="tx1"/>
                          </a:solidFill>
                        </a:rPr>
                        <a:t>Observaciones, en caso de ser necesario.</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1" name="Content Placeholder 6">
            <a:extLst>
              <a:ext uri="{FF2B5EF4-FFF2-40B4-BE49-F238E27FC236}">
                <a16:creationId xmlns:a16="http://schemas.microsoft.com/office/drawing/2014/main" id="{822A884D-AB12-4705-B755-21E3CD7971ED}"/>
              </a:ext>
            </a:extLst>
          </p:cNvPr>
          <p:cNvGraphicFramePr>
            <a:graphicFrameLocks/>
          </p:cNvGraphicFramePr>
          <p:nvPr>
            <p:extLst>
              <p:ext uri="{D42A27DB-BD31-4B8C-83A1-F6EECF244321}">
                <p14:modId xmlns:p14="http://schemas.microsoft.com/office/powerpoint/2010/main" val="1154365758"/>
              </p:ext>
            </p:extLst>
          </p:nvPr>
        </p:nvGraphicFramePr>
        <p:xfrm>
          <a:off x="6558338" y="2529538"/>
          <a:ext cx="5368319" cy="165608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Reforma de octubre 2022</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j) </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Se derogó este inciso. (anexar el Certificado de Molino)</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Se agrega un párrafo que establece más detalladamente el país de origen del acero y las fracciones arancelarias en las que no aplican estos requisitos. (chatarra y otros aceros)</a:t>
                      </a:r>
                      <a:endParaRPr kumimoji="0" lang="es-MX" sz="1400" b="0" i="0" u="sng" strike="noStrike" kern="1200" cap="none" spc="0" normalizeH="0" baseline="0" noProof="0" dirty="0">
                        <a:ln>
                          <a:noFill/>
                        </a:ln>
                        <a:solidFill>
                          <a:prstClr val="black"/>
                        </a:solidFill>
                        <a:effectLst/>
                        <a:uLnTx/>
                        <a:uFillTx/>
                        <a:latin typeface="+mn-lt"/>
                        <a:ea typeface="+mn-ea"/>
                        <a:cs typeface="Calibri Light" panose="020F0302020204030204" pitchFamily="34" charset="0"/>
                      </a:endParaRP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668F748E-3308-4D61-8100-87700EAF624C}"/>
              </a:ext>
            </a:extLst>
          </p:cNvPr>
          <p:cNvSpPr txBox="1"/>
          <p:nvPr/>
        </p:nvSpPr>
        <p:spPr>
          <a:xfrm>
            <a:off x="7960832" y="140306"/>
            <a:ext cx="4118153" cy="1107996"/>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Pct val="100000"/>
              <a:buFontTx/>
              <a:buNone/>
              <a:tabLst/>
              <a:defRPr/>
            </a:pPr>
            <a:r>
              <a:rPr kumimoji="0" lang="es-MX" sz="1800" b="0" i="0" u="none" strike="noStrike" kern="1200" cap="none" spc="0" normalizeH="0" baseline="0" noProof="0" dirty="0">
                <a:ln>
                  <a:noFill/>
                </a:ln>
                <a:solidFill>
                  <a:srgbClr val="313131"/>
                </a:solidFill>
                <a:effectLst/>
                <a:uLnTx/>
                <a:uFillTx/>
                <a:latin typeface="Calibri"/>
                <a:ea typeface="+mn-ea"/>
                <a:cs typeface="+mn-cs"/>
              </a:rPr>
              <a:t>Actualización de la información que debe incluirse en las solicitudes de aviso automático de importación de productos siderúrgicos.</a:t>
            </a:r>
          </a:p>
        </p:txBody>
      </p:sp>
      <p:grpSp>
        <p:nvGrpSpPr>
          <p:cNvPr id="7" name="Group 6">
            <a:extLst>
              <a:ext uri="{FF2B5EF4-FFF2-40B4-BE49-F238E27FC236}">
                <a16:creationId xmlns:a16="http://schemas.microsoft.com/office/drawing/2014/main" id="{06C2757E-C41E-4A56-B558-B9F78CCAB707}"/>
              </a:ext>
            </a:extLst>
          </p:cNvPr>
          <p:cNvGrpSpPr/>
          <p:nvPr/>
        </p:nvGrpSpPr>
        <p:grpSpPr>
          <a:xfrm>
            <a:off x="410966" y="6369978"/>
            <a:ext cx="11053353" cy="488022"/>
            <a:chOff x="410966" y="6369978"/>
            <a:chExt cx="11053353" cy="488022"/>
          </a:xfrm>
        </p:grpSpPr>
        <p:sp>
          <p:nvSpPr>
            <p:cNvPr id="9" name="Rectangle 8">
              <a:extLst>
                <a:ext uri="{FF2B5EF4-FFF2-40B4-BE49-F238E27FC236}">
                  <a16:creationId xmlns:a16="http://schemas.microsoft.com/office/drawing/2014/main" id="{D248DFC6-4603-4071-8C6E-4043E055590B}"/>
                </a:ext>
              </a:extLst>
            </p:cNvPr>
            <p:cNvSpPr/>
            <p:nvPr/>
          </p:nvSpPr>
          <p:spPr bwMode="gray">
            <a:xfrm>
              <a:off x="410966" y="6369978"/>
              <a:ext cx="11053353" cy="488022"/>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6142EB7F-933A-44F5-9B7D-0A773513B18C}"/>
                </a:ext>
              </a:extLst>
            </p:cNvPr>
            <p:cNvSpPr txBox="1"/>
            <p:nvPr/>
          </p:nvSpPr>
          <p:spPr>
            <a:xfrm>
              <a:off x="688369" y="6575461"/>
              <a:ext cx="1890444"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800" b="0" i="0" u="none" strike="noStrike" kern="1200" cap="none" spc="0" normalizeH="0" baseline="0" noProof="0" dirty="0">
                  <a:ln>
                    <a:noFill/>
                  </a:ln>
                  <a:solidFill>
                    <a:srgbClr val="313131"/>
                  </a:solidFill>
                  <a:effectLst/>
                  <a:uLnTx/>
                  <a:uFillTx/>
                  <a:latin typeface="Calibri"/>
                  <a:ea typeface="+mn-ea"/>
                  <a:cs typeface="+mn-cs"/>
                </a:rPr>
                <a:t>2022 Deloitte Impuestos y Servicios Legales</a:t>
              </a:r>
            </a:p>
          </p:txBody>
        </p:sp>
      </p:grpSp>
      <p:pic>
        <p:nvPicPr>
          <p:cNvPr id="6146" name="Picture 2">
            <a:extLst>
              <a:ext uri="{FF2B5EF4-FFF2-40B4-BE49-F238E27FC236}">
                <a16:creationId xmlns:a16="http://schemas.microsoft.com/office/drawing/2014/main" id="{D59C5C09-45B2-447F-9F88-2875AEF4E2C6}"/>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664412" y="3589016"/>
            <a:ext cx="4273229" cy="284881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4C12C8B-3ACF-4E55-8042-80A98F553719}"/>
              </a:ext>
            </a:extLst>
          </p:cNvPr>
          <p:cNvSpPr txBox="1"/>
          <p:nvPr/>
        </p:nvSpPr>
        <p:spPr>
          <a:xfrm>
            <a:off x="7130265" y="4674742"/>
            <a:ext cx="1428108" cy="276999"/>
          </a:xfrm>
          <a:prstGeom prst="rect">
            <a:avLst/>
          </a:prstGeom>
          <a:noFill/>
        </p:spPr>
        <p:txBody>
          <a:bodyPr wrap="square" lIns="0" tIns="0" rIns="0" bIns="0" rtlCol="0">
            <a:spAutoFit/>
          </a:bodyPr>
          <a:lstStyle/>
          <a:p>
            <a:pPr marL="203200" marR="0" lvl="0" indent="-203200" algn="l" defTabSz="914400" rtl="0" eaLnBrk="1" fontAlgn="auto" latinLnBrk="0" hangingPunct="1">
              <a:lnSpc>
                <a:spcPct val="100000"/>
              </a:lnSpc>
              <a:spcBef>
                <a:spcPts val="600"/>
              </a:spcBef>
              <a:spcAft>
                <a:spcPts val="0"/>
              </a:spcAft>
              <a:buClrTx/>
              <a:buSzPct val="100000"/>
              <a:buFont typeface="Arial"/>
              <a:buChar char="•"/>
              <a:tabLst/>
              <a:defRPr/>
            </a:pPr>
            <a:r>
              <a:rPr kumimoji="0" lang="en-US" sz="1800" b="0" i="0" u="none" strike="noStrike" kern="1200" cap="none" spc="0" normalizeH="0" baseline="0" noProof="0" dirty="0">
                <a:ln>
                  <a:noFill/>
                </a:ln>
                <a:solidFill>
                  <a:srgbClr val="2F2F2F"/>
                </a:solidFill>
                <a:effectLst/>
                <a:uLnTx/>
                <a:uFillTx/>
                <a:latin typeface="Arial" panose="020B0604020202020204" pitchFamily="34" charset="0"/>
                <a:ea typeface="+mn-ea"/>
                <a:cs typeface="+mn-cs"/>
                <a:hlinkClick r:id="rId4"/>
              </a:rPr>
              <a:t>72021101</a:t>
            </a:r>
            <a:endParaRPr kumimoji="0" lang="en-US" sz="1800" b="0" i="0" u="none" strike="noStrike" kern="1200" cap="none" spc="0" normalizeH="0" baseline="0" noProof="0" dirty="0">
              <a:ln>
                <a:noFill/>
              </a:ln>
              <a:solidFill>
                <a:srgbClr val="313131"/>
              </a:solidFill>
              <a:effectLst/>
              <a:uLnTx/>
              <a:uFillTx/>
              <a:latin typeface="Calibri"/>
              <a:ea typeface="+mn-ea"/>
              <a:cs typeface="+mn-cs"/>
            </a:endParaRPr>
          </a:p>
        </p:txBody>
      </p:sp>
      <p:sp>
        <p:nvSpPr>
          <p:cNvPr id="6" name="TextBox 5">
            <a:extLst>
              <a:ext uri="{FF2B5EF4-FFF2-40B4-BE49-F238E27FC236}">
                <a16:creationId xmlns:a16="http://schemas.microsoft.com/office/drawing/2014/main" id="{8D91EBA7-AC74-49A0-8912-B21B026CD916}"/>
              </a:ext>
            </a:extLst>
          </p:cNvPr>
          <p:cNvSpPr txBox="1"/>
          <p:nvPr/>
        </p:nvSpPr>
        <p:spPr>
          <a:xfrm>
            <a:off x="7130265" y="5291191"/>
            <a:ext cx="1428108" cy="276999"/>
          </a:xfrm>
          <a:prstGeom prst="rect">
            <a:avLst/>
          </a:prstGeom>
          <a:noFill/>
        </p:spPr>
        <p:txBody>
          <a:bodyPr wrap="square" lIns="0" tIns="0" rIns="0" bIns="0" rtlCol="0">
            <a:spAutoFit/>
          </a:bodyPr>
          <a:lstStyle/>
          <a:p>
            <a:pPr marL="203200" marR="0" lvl="0" indent="-203200" algn="l" defTabSz="914400" rtl="0" eaLnBrk="1" fontAlgn="auto" latinLnBrk="0" hangingPunct="1">
              <a:lnSpc>
                <a:spcPct val="100000"/>
              </a:lnSpc>
              <a:spcBef>
                <a:spcPts val="600"/>
              </a:spcBef>
              <a:spcAft>
                <a:spcPts val="0"/>
              </a:spcAft>
              <a:buClrTx/>
              <a:buSzPct val="100000"/>
              <a:buFont typeface="Arial"/>
              <a:buChar char="•"/>
              <a:tabLst/>
              <a:defRPr/>
            </a:pPr>
            <a:r>
              <a:rPr kumimoji="0" lang="en-US" sz="1800" b="0" i="0" u="none" strike="noStrike" kern="1200" cap="none" spc="0" normalizeH="0" baseline="0" noProof="0" dirty="0">
                <a:ln>
                  <a:noFill/>
                </a:ln>
                <a:solidFill>
                  <a:srgbClr val="2F2F2F"/>
                </a:solidFill>
                <a:effectLst/>
                <a:uLnTx/>
                <a:uFillTx/>
                <a:latin typeface="Arial" panose="020B0604020202020204" pitchFamily="34" charset="0"/>
                <a:ea typeface="+mn-ea"/>
                <a:cs typeface="+mn-cs"/>
                <a:hlinkClick r:id="rId5"/>
              </a:rPr>
              <a:t>72021999</a:t>
            </a:r>
            <a:r>
              <a:rPr kumimoji="0" lang="en-US" sz="1800" b="0" i="0" u="none" strike="noStrike" kern="1200" cap="none" spc="0" normalizeH="0" baseline="0" noProof="0" dirty="0">
                <a:ln>
                  <a:noFill/>
                </a:ln>
                <a:solidFill>
                  <a:srgbClr val="2F2F2F"/>
                </a:solidFill>
                <a:effectLst/>
                <a:uLnTx/>
                <a:uFillTx/>
                <a:latin typeface="Arial" panose="020B0604020202020204" pitchFamily="34" charset="0"/>
                <a:ea typeface="+mn-ea"/>
                <a:cs typeface="+mn-cs"/>
              </a:rPr>
              <a:t> </a:t>
            </a:r>
            <a:endParaRPr kumimoji="0" lang="en-US" sz="1800" b="0" i="0" u="none" strike="noStrike" kern="1200" cap="none" spc="0" normalizeH="0" baseline="0" noProof="0" dirty="0">
              <a:ln>
                <a:noFill/>
              </a:ln>
              <a:solidFill>
                <a:srgbClr val="313131"/>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04848212-E23E-41EA-8C82-D6CF4899D908}"/>
              </a:ext>
            </a:extLst>
          </p:cNvPr>
          <p:cNvSpPr txBox="1"/>
          <p:nvPr/>
        </p:nvSpPr>
        <p:spPr>
          <a:xfrm>
            <a:off x="7130265" y="5959011"/>
            <a:ext cx="1335641" cy="276999"/>
          </a:xfrm>
          <a:prstGeom prst="rect">
            <a:avLst/>
          </a:prstGeom>
          <a:noFill/>
        </p:spPr>
        <p:txBody>
          <a:bodyPr wrap="square" lIns="0" tIns="0" rIns="0" bIns="0" rtlCol="0">
            <a:spAutoFit/>
          </a:bodyPr>
          <a:lstStyle/>
          <a:p>
            <a:pPr marL="203200" marR="0" lvl="0" indent="-203200" algn="l" defTabSz="914400" rtl="0" eaLnBrk="1" fontAlgn="auto" latinLnBrk="0" hangingPunct="1">
              <a:lnSpc>
                <a:spcPct val="100000"/>
              </a:lnSpc>
              <a:spcBef>
                <a:spcPts val="600"/>
              </a:spcBef>
              <a:spcAft>
                <a:spcPts val="0"/>
              </a:spcAft>
              <a:buClrTx/>
              <a:buSzPct val="100000"/>
              <a:buFont typeface="Arial"/>
              <a:buChar char="•"/>
              <a:tabLst/>
              <a:defRPr/>
            </a:pPr>
            <a:r>
              <a:rPr kumimoji="0" lang="en-US" sz="1800" b="0" i="0" u="none" strike="noStrike" kern="1200" cap="none" spc="0" normalizeH="0" baseline="0" noProof="0" dirty="0">
                <a:ln>
                  <a:noFill/>
                </a:ln>
                <a:solidFill>
                  <a:srgbClr val="2F2F2F"/>
                </a:solidFill>
                <a:effectLst/>
                <a:uLnTx/>
                <a:uFillTx/>
                <a:latin typeface="Arial" panose="020B0604020202020204" pitchFamily="34" charset="0"/>
                <a:ea typeface="+mn-ea"/>
                <a:cs typeface="+mn-cs"/>
                <a:hlinkClick r:id="rId6"/>
              </a:rPr>
              <a:t>72023001</a:t>
            </a:r>
            <a:r>
              <a:rPr kumimoji="0" lang="en-US" sz="1800" b="0" i="0" u="none" strike="noStrike" kern="1200" cap="none" spc="0" normalizeH="0" baseline="0" noProof="0" dirty="0">
                <a:ln>
                  <a:noFill/>
                </a:ln>
                <a:solidFill>
                  <a:srgbClr val="2F2F2F"/>
                </a:solidFill>
                <a:effectLst/>
                <a:uLnTx/>
                <a:uFillTx/>
                <a:latin typeface="Arial" panose="020B0604020202020204" pitchFamily="34" charset="0"/>
                <a:ea typeface="+mn-ea"/>
                <a:cs typeface="+mn-cs"/>
              </a:rPr>
              <a:t> </a:t>
            </a:r>
            <a:endParaRPr kumimoji="0" lang="en-US" sz="1800" b="0" i="0" u="none" strike="noStrike" kern="1200" cap="none" spc="0" normalizeH="0" baseline="0" noProof="0" dirty="0">
              <a:ln>
                <a:noFill/>
              </a:ln>
              <a:solidFill>
                <a:srgbClr val="313131"/>
              </a:solidFill>
              <a:effectLst/>
              <a:uLnTx/>
              <a:uFillTx/>
              <a:latin typeface="Calibri"/>
              <a:ea typeface="+mn-ea"/>
              <a:cs typeface="+mn-cs"/>
            </a:endParaRPr>
          </a:p>
        </p:txBody>
      </p:sp>
    </p:spTree>
    <p:extLst>
      <p:ext uri="{BB962C8B-B14F-4D97-AF65-F5344CB8AC3E}">
        <p14:creationId xmlns:p14="http://schemas.microsoft.com/office/powerpoint/2010/main" val="2127320576"/>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oup 3"/>
          <p:cNvGraphicFramePr>
            <a:graphicFrameLocks noGrp="1"/>
          </p:cNvGraphicFramePr>
          <p:nvPr>
            <p:extLst>
              <p:ext uri="{D42A27DB-BD31-4B8C-83A1-F6EECF244321}">
                <p14:modId xmlns:p14="http://schemas.microsoft.com/office/powerpoint/2010/main" val="4083336125"/>
              </p:ext>
            </p:extLst>
          </p:nvPr>
        </p:nvGraphicFramePr>
        <p:xfrm>
          <a:off x="501651" y="1065055"/>
          <a:ext cx="10966449" cy="4169740"/>
        </p:xfrm>
        <a:graphic>
          <a:graphicData uri="http://schemas.openxmlformats.org/drawingml/2006/table">
            <a:tbl>
              <a:tblPr/>
              <a:tblGrid>
                <a:gridCol w="10966449">
                  <a:extLst>
                    <a:ext uri="{9D8B030D-6E8A-4147-A177-3AD203B41FA5}">
                      <a16:colId xmlns:a16="http://schemas.microsoft.com/office/drawing/2014/main" val="20000"/>
                    </a:ext>
                  </a:extLst>
                </a:gridCol>
              </a:tblGrid>
              <a:tr h="445621">
                <a:tc>
                  <a:txBody>
                    <a:bodyPr/>
                    <a:lstStyle/>
                    <a:p>
                      <a:pPr marL="0" marR="0" lvl="0" indent="0" algn="l" defTabSz="684213" rtl="0" eaLnBrk="0" fontAlgn="base" latinLnBrk="0" hangingPunct="0">
                        <a:lnSpc>
                          <a:spcPct val="100000"/>
                        </a:lnSpc>
                        <a:spcBef>
                          <a:spcPts val="0"/>
                        </a:spcBef>
                        <a:spcAft>
                          <a:spcPts val="0"/>
                        </a:spcAft>
                        <a:buClrTx/>
                        <a:buSzPct val="25000"/>
                        <a:buFont typeface="Wingdings" pitchFamily="2" charset="2"/>
                        <a:buNone/>
                        <a:tabLst/>
                      </a:pPr>
                      <a:r>
                        <a:rPr kumimoji="0" lang="es-MX" sz="1600" b="0" u="none" strike="noStrike" cap="none" normalizeH="0" baseline="0" noProof="0" dirty="0">
                          <a:ln>
                            <a:noFill/>
                          </a:ln>
                          <a:solidFill>
                            <a:schemeClr val="bg1"/>
                          </a:solidFill>
                          <a:effectLst/>
                          <a:latin typeface="+mn-lt"/>
                        </a:rPr>
                        <a:t>Temas</a:t>
                      </a:r>
                      <a:endParaRPr kumimoji="0" lang="es-MX" sz="1600" b="0" i="0" u="none" strike="noStrike" cap="none" normalizeH="0" baseline="0" noProof="0" dirty="0">
                        <a:ln>
                          <a:noFill/>
                        </a:ln>
                        <a:solidFill>
                          <a:schemeClr val="bg1"/>
                        </a:solidFill>
                        <a:effectLst/>
                        <a:latin typeface="+mn-lt"/>
                      </a:endParaRPr>
                    </a:p>
                  </a:txBody>
                  <a:tcPr marT="91440" marB="91440"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57150" cap="flat" cmpd="sng" algn="ctr">
                      <a:solidFill>
                        <a:schemeClr val="accent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0000"/>
                  </a:ext>
                </a:extLst>
              </a:tr>
              <a:tr h="413791">
                <a:tc>
                  <a:txBody>
                    <a:bodyPr/>
                    <a:lstStyle/>
                    <a:p>
                      <a:pPr marL="354013" marR="0" lvl="0" indent="0" algn="l" defTabSz="914400" rtl="0" eaLnBrk="1" fontAlgn="base" latinLnBrk="0" hangingPunct="1">
                        <a:lnSpc>
                          <a:spcPct val="100000"/>
                        </a:lnSpc>
                        <a:spcBef>
                          <a:spcPts val="0"/>
                        </a:spcBef>
                        <a:spcAft>
                          <a:spcPts val="0"/>
                        </a:spcAft>
                        <a:buClrTx/>
                        <a:buSzPct val="25000"/>
                        <a:buFont typeface="Wingdings" pitchFamily="2" charset="2"/>
                        <a:buNone/>
                        <a:tabLst/>
                      </a:pPr>
                      <a:r>
                        <a:rPr lang="es-MX" sz="1400" b="1" kern="1200" noProof="0" dirty="0">
                          <a:solidFill>
                            <a:schemeClr val="tx1"/>
                          </a:solidFill>
                          <a:effectLst/>
                          <a:latin typeface="+mj-lt"/>
                          <a:ea typeface="+mn-ea"/>
                          <a:cs typeface="+mn-cs"/>
                        </a:rPr>
                        <a:t>Novedades en Materia de Comercio Exterior</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13791">
                <a:tc>
                  <a:txBody>
                    <a:bodyPr/>
                    <a:lstStyle/>
                    <a:p>
                      <a:pPr marL="354013" marR="0" lvl="0" indent="0" algn="l" defTabSz="914400" rtl="0" eaLnBrk="1" fontAlgn="base" latinLnBrk="0" hangingPunct="1">
                        <a:lnSpc>
                          <a:spcPct val="100000"/>
                        </a:lnSpc>
                        <a:spcBef>
                          <a:spcPts val="0"/>
                        </a:spcBef>
                        <a:spcAft>
                          <a:spcPts val="0"/>
                        </a:spcAft>
                        <a:buClrTx/>
                        <a:buSzPct val="25000"/>
                        <a:buFont typeface="Wingdings" pitchFamily="2" charset="2"/>
                        <a:buNone/>
                        <a:tabLst/>
                      </a:pPr>
                      <a:r>
                        <a:rPr lang="es-MX" sz="1400" b="1" kern="1200" dirty="0">
                          <a:solidFill>
                            <a:schemeClr val="tx1"/>
                          </a:solidFill>
                          <a:effectLst/>
                          <a:latin typeface="+mn-lt"/>
                          <a:ea typeface="+mn-ea"/>
                          <a:cs typeface="+mn-cs"/>
                        </a:rPr>
                        <a:t>Tendencias en facultades de comprobación de Comercio Exterior</a:t>
                      </a:r>
                      <a:endParaRPr lang="es-MX" sz="1400" b="1" kern="1200" noProof="0" dirty="0">
                        <a:solidFill>
                          <a:schemeClr val="tx1"/>
                        </a:solidFill>
                        <a:effectLst/>
                        <a:latin typeface="+mj-lt"/>
                        <a:ea typeface="+mn-ea"/>
                        <a:cs typeface="+mn-cs"/>
                      </a:endParaRP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82528660"/>
                  </a:ext>
                </a:extLst>
              </a:tr>
              <a:tr h="413791">
                <a:tc>
                  <a:txBody>
                    <a:bodyPr/>
                    <a:lstStyle/>
                    <a:p>
                      <a:pPr marL="354013" marR="0" lvl="0" indent="0" algn="l" defTabSz="914400" rtl="0" eaLnBrk="1" fontAlgn="base" latinLnBrk="0" hangingPunct="1">
                        <a:lnSpc>
                          <a:spcPct val="100000"/>
                        </a:lnSpc>
                        <a:spcBef>
                          <a:spcPts val="0"/>
                        </a:spcBef>
                        <a:spcAft>
                          <a:spcPts val="0"/>
                        </a:spcAft>
                        <a:buClrTx/>
                        <a:buSzPct val="25000"/>
                        <a:buFont typeface="Wingdings" pitchFamily="2" charset="2"/>
                        <a:buNone/>
                        <a:tabLst/>
                      </a:pPr>
                      <a:r>
                        <a:rPr lang="es-MX" sz="1400" b="1" kern="1200" dirty="0">
                          <a:solidFill>
                            <a:schemeClr val="tx1"/>
                          </a:solidFill>
                          <a:effectLst/>
                          <a:latin typeface="+mn-lt"/>
                          <a:ea typeface="+mn-ea"/>
                          <a:cs typeface="+mn-cs"/>
                        </a:rPr>
                        <a:t>Principales</a:t>
                      </a:r>
                      <a:r>
                        <a:rPr lang="es-MX" sz="1400" b="1" kern="1200" baseline="0" dirty="0">
                          <a:solidFill>
                            <a:schemeClr val="tx1"/>
                          </a:solidFill>
                          <a:effectLst/>
                          <a:latin typeface="+mn-lt"/>
                          <a:ea typeface="+mn-ea"/>
                          <a:cs typeface="+mn-cs"/>
                        </a:rPr>
                        <a:t> modificaciones y actualizaciones en materia regulatoria.</a:t>
                      </a:r>
                      <a:r>
                        <a:rPr lang="es-MX" sz="1400" b="1" kern="1200" noProof="0" dirty="0">
                          <a:solidFill>
                            <a:schemeClr val="tx1"/>
                          </a:solidFill>
                          <a:effectLst/>
                          <a:latin typeface="+mn-lt"/>
                          <a:ea typeface="+mn-ea"/>
                          <a:cs typeface="+mn-cs"/>
                        </a:rPr>
                        <a:t> </a:t>
                      </a:r>
                      <a:endParaRPr lang="es-MX" sz="1400" b="1" kern="1200" noProof="0" dirty="0">
                        <a:solidFill>
                          <a:schemeClr val="tx1"/>
                        </a:solidFill>
                        <a:effectLst/>
                        <a:latin typeface="+mj-lt"/>
                        <a:ea typeface="+mn-ea"/>
                        <a:cs typeface="+mn-cs"/>
                      </a:endParaRP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93794130"/>
                  </a:ext>
                </a:extLst>
              </a:tr>
              <a:tr h="413791">
                <a:tc>
                  <a:txBody>
                    <a:bodyPr/>
                    <a:lstStyle/>
                    <a:p>
                      <a:pPr marL="630238" marR="0" lvl="0" indent="0" algn="l" defTabSz="914400" rtl="0" eaLnBrk="1" fontAlgn="base" latinLnBrk="0" hangingPunct="1">
                        <a:lnSpc>
                          <a:spcPct val="100000"/>
                        </a:lnSpc>
                        <a:spcBef>
                          <a:spcPts val="0"/>
                        </a:spcBef>
                        <a:spcAft>
                          <a:spcPts val="0"/>
                        </a:spcAft>
                        <a:buClrTx/>
                        <a:buSzPct val="25000"/>
                        <a:buFont typeface="Wingdings" pitchFamily="2" charset="2"/>
                        <a:buNone/>
                        <a:tabLst/>
                      </a:pPr>
                      <a:r>
                        <a:rPr lang="es-MX" sz="1400" kern="1200" noProof="0" dirty="0">
                          <a:solidFill>
                            <a:schemeClr val="tx1"/>
                          </a:solidFill>
                          <a:effectLst/>
                          <a:latin typeface="+mj-lt"/>
                          <a:ea typeface="+mn-ea"/>
                          <a:cs typeface="+mn-cs"/>
                        </a:rPr>
                        <a:t>Cambios en Reglas de Economía</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92023020"/>
                  </a:ext>
                </a:extLst>
              </a:tr>
              <a:tr h="413791">
                <a:tc>
                  <a:txBody>
                    <a:bodyPr/>
                    <a:lstStyle/>
                    <a:p>
                      <a:pPr marL="630238" marR="0" lvl="0" indent="0" algn="l" defTabSz="914400" rtl="0" eaLnBrk="1" fontAlgn="base" latinLnBrk="0" hangingPunct="1">
                        <a:lnSpc>
                          <a:spcPct val="100000"/>
                        </a:lnSpc>
                        <a:spcBef>
                          <a:spcPts val="0"/>
                        </a:spcBef>
                        <a:spcAft>
                          <a:spcPts val="0"/>
                        </a:spcAft>
                        <a:buClrTx/>
                        <a:buSzPct val="25000"/>
                        <a:buFont typeface="Wingdings" pitchFamily="2" charset="2"/>
                        <a:buNone/>
                        <a:tabLst/>
                      </a:pPr>
                      <a:r>
                        <a:rPr lang="es-MX" sz="1400" kern="1200" noProof="0" dirty="0">
                          <a:solidFill>
                            <a:schemeClr val="tx1"/>
                          </a:solidFill>
                          <a:effectLst/>
                          <a:latin typeface="+mj-lt"/>
                          <a:ea typeface="+mn-ea"/>
                          <a:cs typeface="+mn-cs"/>
                        </a:rPr>
                        <a:t>Despacho por Lugar Distinto al Autorizado</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28774754"/>
                  </a:ext>
                </a:extLst>
              </a:tr>
              <a:tr h="413791">
                <a:tc>
                  <a:txBody>
                    <a:bodyPr/>
                    <a:lstStyle/>
                    <a:p>
                      <a:pPr marL="630238" marR="0" lvl="0" indent="0" algn="l" defTabSz="914400" rtl="0" eaLnBrk="1" fontAlgn="auto" latinLnBrk="0" hangingPunct="1">
                        <a:lnSpc>
                          <a:spcPct val="100000"/>
                        </a:lnSpc>
                        <a:spcBef>
                          <a:spcPts val="0"/>
                        </a:spcBef>
                        <a:spcAft>
                          <a:spcPts val="0"/>
                        </a:spcAft>
                        <a:buClrTx/>
                        <a:buSzTx/>
                        <a:buFontTx/>
                        <a:buNone/>
                        <a:tabLst/>
                        <a:defRPr/>
                      </a:pPr>
                      <a:r>
                        <a:rPr lang="es-MX" sz="1400" kern="1200" dirty="0">
                          <a:solidFill>
                            <a:schemeClr val="tx1"/>
                          </a:solidFill>
                          <a:effectLst/>
                          <a:latin typeface="+mj-lt"/>
                          <a:ea typeface="+mn-ea"/>
                          <a:cs typeface="+mn-cs"/>
                        </a:rPr>
                        <a:t>Carta Porte</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86440737"/>
                  </a:ext>
                </a:extLst>
              </a:tr>
              <a:tr h="413791">
                <a:tc>
                  <a:txBody>
                    <a:bodyPr/>
                    <a:lstStyle/>
                    <a:p>
                      <a:pPr marL="630238" marR="0" lvl="0" indent="0" algn="l" defTabSz="914400" rtl="0" eaLnBrk="1" fontAlgn="auto" latinLnBrk="0" hangingPunct="1">
                        <a:lnSpc>
                          <a:spcPct val="100000"/>
                        </a:lnSpc>
                        <a:spcBef>
                          <a:spcPts val="0"/>
                        </a:spcBef>
                        <a:spcAft>
                          <a:spcPts val="0"/>
                        </a:spcAft>
                        <a:buClrTx/>
                        <a:buSzTx/>
                        <a:buFontTx/>
                        <a:buNone/>
                        <a:tabLst/>
                        <a:defRPr/>
                      </a:pPr>
                      <a:r>
                        <a:rPr lang="es-MX" sz="1400" kern="1200" dirty="0">
                          <a:solidFill>
                            <a:schemeClr val="tx1"/>
                          </a:solidFill>
                          <a:effectLst/>
                          <a:latin typeface="+mj-lt"/>
                          <a:ea typeface="+mn-ea"/>
                          <a:cs typeface="+mn-cs"/>
                        </a:rPr>
                        <a:t>Manifestación de Valor Electrónica</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15066864"/>
                  </a:ext>
                </a:extLst>
              </a:tr>
              <a:tr h="413791">
                <a:tc>
                  <a:txBody>
                    <a:bodyPr/>
                    <a:lstStyle/>
                    <a:p>
                      <a:pPr marL="354013" marR="0" lvl="0" indent="0" algn="l" defTabSz="914400" rtl="0" eaLnBrk="1" fontAlgn="base" latinLnBrk="0" hangingPunct="1">
                        <a:lnSpc>
                          <a:spcPct val="100000"/>
                        </a:lnSpc>
                        <a:spcBef>
                          <a:spcPts val="0"/>
                        </a:spcBef>
                        <a:spcAft>
                          <a:spcPts val="0"/>
                        </a:spcAft>
                        <a:buClrTx/>
                        <a:buSzPct val="25000"/>
                        <a:buFont typeface="Wingdings" pitchFamily="2" charset="2"/>
                        <a:buNone/>
                        <a:tabLst/>
                        <a:defRPr/>
                      </a:pPr>
                      <a:r>
                        <a:rPr lang="es-MX" sz="1400" b="1" kern="1200" noProof="0" dirty="0">
                          <a:solidFill>
                            <a:schemeClr val="tx1"/>
                          </a:solidFill>
                          <a:effectLst/>
                          <a:latin typeface="+mn-lt"/>
                          <a:ea typeface="+mn-ea"/>
                          <a:cs typeface="+mn-cs"/>
                        </a:rPr>
                        <a:t>Empresa Cumplida de Comercio Exterior</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38470847"/>
                  </a:ext>
                </a:extLst>
              </a:tr>
              <a:tr h="413791">
                <a:tc>
                  <a:txBody>
                    <a:bodyPr/>
                    <a:lstStyle/>
                    <a:p>
                      <a:pPr marL="354013" marR="0" lvl="0" indent="0" algn="l" defTabSz="914400" rtl="0" eaLnBrk="1" fontAlgn="base" latinLnBrk="0" hangingPunct="1">
                        <a:lnSpc>
                          <a:spcPct val="100000"/>
                        </a:lnSpc>
                        <a:spcBef>
                          <a:spcPts val="0"/>
                        </a:spcBef>
                        <a:spcAft>
                          <a:spcPts val="0"/>
                        </a:spcAft>
                        <a:buClrTx/>
                        <a:buSzPct val="25000"/>
                        <a:buFont typeface="Wingdings" pitchFamily="2" charset="2"/>
                        <a:buNone/>
                        <a:tabLst/>
                        <a:defRPr/>
                      </a:pPr>
                      <a:r>
                        <a:rPr lang="es-MX" sz="1400" b="1" kern="1200" noProof="0" dirty="0">
                          <a:solidFill>
                            <a:schemeClr val="tx1"/>
                          </a:solidFill>
                          <a:effectLst/>
                          <a:latin typeface="+mn-lt"/>
                          <a:ea typeface="+mn-ea"/>
                          <a:cs typeface="+mn-cs"/>
                        </a:rPr>
                        <a:t>Preguntas y Respuestas</a:t>
                      </a:r>
                    </a:p>
                  </a:txBody>
                  <a:tcPr marT="91440" marB="9144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87479647"/>
                  </a:ext>
                </a:extLst>
              </a:tr>
            </a:tbl>
          </a:graphicData>
        </a:graphic>
      </p:graphicFrame>
      <p:sp>
        <p:nvSpPr>
          <p:cNvPr id="6" name="Freeform 105"/>
          <p:cNvSpPr>
            <a:spLocks noChangeAspect="1" noEditPoints="1"/>
          </p:cNvSpPr>
          <p:nvPr/>
        </p:nvSpPr>
        <p:spPr bwMode="auto">
          <a:xfrm>
            <a:off x="564710" y="2017995"/>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7" name="Freeform 105"/>
          <p:cNvSpPr>
            <a:spLocks noChangeAspect="1" noEditPoints="1"/>
          </p:cNvSpPr>
          <p:nvPr/>
        </p:nvSpPr>
        <p:spPr bwMode="auto">
          <a:xfrm>
            <a:off x="802392" y="2805737"/>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8" name="Freeform 105"/>
          <p:cNvSpPr>
            <a:spLocks noChangeAspect="1" noEditPoints="1"/>
          </p:cNvSpPr>
          <p:nvPr/>
        </p:nvSpPr>
        <p:spPr bwMode="auto">
          <a:xfrm>
            <a:off x="802394" y="3231993"/>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 name="Freeform 105"/>
          <p:cNvSpPr>
            <a:spLocks noChangeAspect="1" noEditPoints="1"/>
          </p:cNvSpPr>
          <p:nvPr/>
        </p:nvSpPr>
        <p:spPr bwMode="auto">
          <a:xfrm>
            <a:off x="793705" y="3652154"/>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 name="Freeform 105"/>
          <p:cNvSpPr>
            <a:spLocks noChangeAspect="1" noEditPoints="1"/>
          </p:cNvSpPr>
          <p:nvPr/>
        </p:nvSpPr>
        <p:spPr bwMode="auto">
          <a:xfrm>
            <a:off x="793705" y="4079981"/>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 name="Freeform 105"/>
          <p:cNvSpPr>
            <a:spLocks noChangeAspect="1" noEditPoints="1"/>
          </p:cNvSpPr>
          <p:nvPr/>
        </p:nvSpPr>
        <p:spPr bwMode="auto">
          <a:xfrm>
            <a:off x="564710" y="2431298"/>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 name="Freeform 105"/>
          <p:cNvSpPr>
            <a:spLocks noChangeAspect="1" noEditPoints="1"/>
          </p:cNvSpPr>
          <p:nvPr/>
        </p:nvSpPr>
        <p:spPr bwMode="auto">
          <a:xfrm>
            <a:off x="545365" y="4496420"/>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 name="Freeform 105"/>
          <p:cNvSpPr>
            <a:spLocks noChangeAspect="1" noEditPoints="1"/>
          </p:cNvSpPr>
          <p:nvPr/>
        </p:nvSpPr>
        <p:spPr bwMode="auto">
          <a:xfrm>
            <a:off x="545365" y="1604692"/>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 name="Title 14"/>
          <p:cNvSpPr>
            <a:spLocks noGrp="1"/>
          </p:cNvSpPr>
          <p:nvPr>
            <p:ph type="title"/>
          </p:nvPr>
        </p:nvSpPr>
        <p:spPr>
          <a:xfrm>
            <a:off x="520378" y="415867"/>
            <a:ext cx="11188700" cy="309820"/>
          </a:xfrm>
        </p:spPr>
        <p:txBody>
          <a:bodyPr/>
          <a:lstStyle/>
          <a:p>
            <a:r>
              <a:rPr lang="es-MX" b="1" dirty="0"/>
              <a:t>Contenido</a:t>
            </a:r>
          </a:p>
        </p:txBody>
      </p:sp>
      <p:sp>
        <p:nvSpPr>
          <p:cNvPr id="15" name="Freeform 105"/>
          <p:cNvSpPr>
            <a:spLocks noChangeAspect="1" noEditPoints="1"/>
          </p:cNvSpPr>
          <p:nvPr/>
        </p:nvSpPr>
        <p:spPr bwMode="auto">
          <a:xfrm>
            <a:off x="551115" y="4916581"/>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7" name="Freeform 105"/>
          <p:cNvSpPr>
            <a:spLocks noChangeAspect="1" noEditPoints="1"/>
          </p:cNvSpPr>
          <p:nvPr/>
        </p:nvSpPr>
        <p:spPr bwMode="auto">
          <a:xfrm>
            <a:off x="-997145" y="6183431"/>
            <a:ext cx="228995" cy="229057"/>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416 h 512"/>
              <a:gd name="T12" fmla="*/ 141 w 512"/>
              <a:gd name="T13" fmla="*/ 413 h 512"/>
              <a:gd name="T14" fmla="*/ 141 w 512"/>
              <a:gd name="T15" fmla="*/ 397 h 512"/>
              <a:gd name="T16" fmla="*/ 283 w 512"/>
              <a:gd name="T17" fmla="*/ 256 h 512"/>
              <a:gd name="T18" fmla="*/ 141 w 512"/>
              <a:gd name="T19" fmla="*/ 114 h 512"/>
              <a:gd name="T20" fmla="*/ 141 w 512"/>
              <a:gd name="T21" fmla="*/ 99 h 512"/>
              <a:gd name="T22" fmla="*/ 157 w 512"/>
              <a:gd name="T23" fmla="*/ 99 h 512"/>
              <a:gd name="T24" fmla="*/ 306 w 512"/>
              <a:gd name="T25" fmla="*/ 248 h 512"/>
              <a:gd name="T26" fmla="*/ 306 w 512"/>
              <a:gd name="T27" fmla="*/ 263 h 512"/>
              <a:gd name="T28" fmla="*/ 157 w 512"/>
              <a:gd name="T29" fmla="*/ 413 h 512"/>
              <a:gd name="T30" fmla="*/ 149 w 512"/>
              <a:gd name="T31" fmla="*/ 416 h 512"/>
              <a:gd name="T32" fmla="*/ 413 w 512"/>
              <a:gd name="T33" fmla="*/ 263 h 512"/>
              <a:gd name="T34" fmla="*/ 263 w 512"/>
              <a:gd name="T35" fmla="*/ 413 h 512"/>
              <a:gd name="T36" fmla="*/ 256 w 512"/>
              <a:gd name="T37" fmla="*/ 416 h 512"/>
              <a:gd name="T38" fmla="*/ 248 w 512"/>
              <a:gd name="T39" fmla="*/ 413 h 512"/>
              <a:gd name="T40" fmla="*/ 248 w 512"/>
              <a:gd name="T41" fmla="*/ 397 h 512"/>
              <a:gd name="T42" fmla="*/ 390 w 512"/>
              <a:gd name="T43" fmla="*/ 256 h 512"/>
              <a:gd name="T44" fmla="*/ 248 w 512"/>
              <a:gd name="T45" fmla="*/ 114 h 512"/>
              <a:gd name="T46" fmla="*/ 248 w 512"/>
              <a:gd name="T47" fmla="*/ 99 h 512"/>
              <a:gd name="T48" fmla="*/ 263 w 512"/>
              <a:gd name="T49" fmla="*/ 99 h 512"/>
              <a:gd name="T50" fmla="*/ 413 w 512"/>
              <a:gd name="T51" fmla="*/ 248 h 512"/>
              <a:gd name="T52" fmla="*/ 413 w 512"/>
              <a:gd name="T53" fmla="*/ 26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416"/>
                </a:moveTo>
                <a:cubicBezTo>
                  <a:pt x="146" y="416"/>
                  <a:pt x="144" y="415"/>
                  <a:pt x="141" y="413"/>
                </a:cubicBezTo>
                <a:cubicBezTo>
                  <a:pt x="137" y="408"/>
                  <a:pt x="137" y="402"/>
                  <a:pt x="141" y="397"/>
                </a:cubicBezTo>
                <a:cubicBezTo>
                  <a:pt x="283" y="256"/>
                  <a:pt x="283" y="256"/>
                  <a:pt x="283" y="256"/>
                </a:cubicBezTo>
                <a:cubicBezTo>
                  <a:pt x="141" y="114"/>
                  <a:pt x="141" y="114"/>
                  <a:pt x="141" y="114"/>
                </a:cubicBezTo>
                <a:cubicBezTo>
                  <a:pt x="137" y="110"/>
                  <a:pt x="137" y="103"/>
                  <a:pt x="141" y="99"/>
                </a:cubicBezTo>
                <a:cubicBezTo>
                  <a:pt x="146" y="95"/>
                  <a:pt x="152" y="95"/>
                  <a:pt x="157" y="99"/>
                </a:cubicBezTo>
                <a:cubicBezTo>
                  <a:pt x="306" y="248"/>
                  <a:pt x="306" y="248"/>
                  <a:pt x="306" y="248"/>
                </a:cubicBezTo>
                <a:cubicBezTo>
                  <a:pt x="310" y="252"/>
                  <a:pt x="310" y="259"/>
                  <a:pt x="306" y="263"/>
                </a:cubicBezTo>
                <a:cubicBezTo>
                  <a:pt x="157" y="413"/>
                  <a:pt x="157" y="413"/>
                  <a:pt x="157" y="413"/>
                </a:cubicBezTo>
                <a:cubicBezTo>
                  <a:pt x="154" y="415"/>
                  <a:pt x="152" y="416"/>
                  <a:pt x="149" y="416"/>
                </a:cubicBezTo>
                <a:close/>
                <a:moveTo>
                  <a:pt x="413" y="263"/>
                </a:moveTo>
                <a:cubicBezTo>
                  <a:pt x="263" y="413"/>
                  <a:pt x="263" y="413"/>
                  <a:pt x="263" y="413"/>
                </a:cubicBezTo>
                <a:cubicBezTo>
                  <a:pt x="261" y="415"/>
                  <a:pt x="258" y="416"/>
                  <a:pt x="256" y="416"/>
                </a:cubicBezTo>
                <a:cubicBezTo>
                  <a:pt x="253" y="416"/>
                  <a:pt x="250" y="415"/>
                  <a:pt x="248" y="413"/>
                </a:cubicBezTo>
                <a:cubicBezTo>
                  <a:pt x="244" y="408"/>
                  <a:pt x="244" y="402"/>
                  <a:pt x="248" y="397"/>
                </a:cubicBezTo>
                <a:cubicBezTo>
                  <a:pt x="390" y="256"/>
                  <a:pt x="390" y="256"/>
                  <a:pt x="390" y="256"/>
                </a:cubicBezTo>
                <a:cubicBezTo>
                  <a:pt x="248" y="114"/>
                  <a:pt x="248" y="114"/>
                  <a:pt x="248" y="114"/>
                </a:cubicBezTo>
                <a:cubicBezTo>
                  <a:pt x="244" y="110"/>
                  <a:pt x="244" y="103"/>
                  <a:pt x="248" y="99"/>
                </a:cubicBezTo>
                <a:cubicBezTo>
                  <a:pt x="252" y="95"/>
                  <a:pt x="259" y="95"/>
                  <a:pt x="263" y="99"/>
                </a:cubicBezTo>
                <a:cubicBezTo>
                  <a:pt x="413" y="248"/>
                  <a:pt x="413" y="248"/>
                  <a:pt x="413" y="248"/>
                </a:cubicBezTo>
                <a:cubicBezTo>
                  <a:pt x="417" y="252"/>
                  <a:pt x="417" y="259"/>
                  <a:pt x="413" y="263"/>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3" name="Rectangle 22">
            <a:extLst>
              <a:ext uri="{FF2B5EF4-FFF2-40B4-BE49-F238E27FC236}">
                <a16:creationId xmlns:a16="http://schemas.microsoft.com/office/drawing/2014/main" id="{A04075C6-14F6-4ACF-A40A-1107CFF447B5}"/>
              </a:ext>
            </a:extLst>
          </p:cNvPr>
          <p:cNvSpPr/>
          <p:nvPr/>
        </p:nvSpPr>
        <p:spPr bwMode="gray">
          <a:xfrm>
            <a:off x="228600" y="6339212"/>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7" name="Rectangle 26">
            <a:extLst>
              <a:ext uri="{FF2B5EF4-FFF2-40B4-BE49-F238E27FC236}">
                <a16:creationId xmlns:a16="http://schemas.microsoft.com/office/drawing/2014/main" id="{7FE03334-B6E2-4163-A464-1EB920362BFC}"/>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144962546"/>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6">
            <a:extLst>
              <a:ext uri="{FF2B5EF4-FFF2-40B4-BE49-F238E27FC236}">
                <a16:creationId xmlns:a16="http://schemas.microsoft.com/office/drawing/2014/main" id="{843DB005-09D7-4E64-A66D-813ED873EC0A}"/>
              </a:ext>
            </a:extLst>
          </p:cNvPr>
          <p:cNvGraphicFramePr>
            <a:graphicFrameLocks/>
          </p:cNvGraphicFramePr>
          <p:nvPr/>
        </p:nvGraphicFramePr>
        <p:xfrm>
          <a:off x="727681" y="2231775"/>
          <a:ext cx="5368319" cy="301752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Necesario presentar Fe de Hechos</a:t>
                      </a: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lang="es-MX" sz="1400" b="0" dirty="0">
                        <a:solidFill>
                          <a:schemeClr val="tx1"/>
                        </a:solidFill>
                      </a:endParaRP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lang="es-MX" sz="1400" b="0" dirty="0">
                          <a:solidFill>
                            <a:schemeClr val="tx1"/>
                          </a:solidFill>
                        </a:rPr>
                        <a:t>Regla 3.2.20 Solicitud Programa IMMEX Nuevo.</a:t>
                      </a: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lang="es-MX" sz="1400" b="0" dirty="0">
                          <a:solidFill>
                            <a:schemeClr val="tx1"/>
                          </a:solidFill>
                        </a:rPr>
                        <a:t>Regla 3.2.23 Solicitud Programa IMMEX Nuevo. Periodo Preoperativo.</a:t>
                      </a: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lang="es-MX" sz="1400" b="0" dirty="0">
                          <a:solidFill>
                            <a:schemeClr val="tx1"/>
                          </a:solidFill>
                        </a:rPr>
                        <a:t>Regla 3.2.25 Ampliación de actividades bajo la modalidad de Servicios.</a:t>
                      </a: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lang="es-MX" sz="1400" b="0" dirty="0">
                          <a:solidFill>
                            <a:schemeClr val="tx1"/>
                          </a:solidFill>
                        </a:rPr>
                        <a:t>Regla 3.2.33 Cambio de modalidad de IMMEX.</a:t>
                      </a: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lang="es-MX" sz="1400" b="0" dirty="0">
                          <a:solidFill>
                            <a:schemeClr val="tx1"/>
                          </a:solidFill>
                        </a:rPr>
                        <a:t>Regla 3.4.14 Solicitud de programa PROSEC Nuevo.</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1" name="Content Placeholder 6">
            <a:extLst>
              <a:ext uri="{FF2B5EF4-FFF2-40B4-BE49-F238E27FC236}">
                <a16:creationId xmlns:a16="http://schemas.microsoft.com/office/drawing/2014/main" id="{822A884D-AB12-4705-B755-21E3CD7971ED}"/>
              </a:ext>
            </a:extLst>
          </p:cNvPr>
          <p:cNvGraphicFramePr>
            <a:graphicFrameLocks/>
          </p:cNvGraphicFramePr>
          <p:nvPr>
            <p:extLst>
              <p:ext uri="{D42A27DB-BD31-4B8C-83A1-F6EECF244321}">
                <p14:modId xmlns:p14="http://schemas.microsoft.com/office/powerpoint/2010/main" val="1115991376"/>
              </p:ext>
            </p:extLst>
          </p:nvPr>
        </p:nvGraphicFramePr>
        <p:xfrm>
          <a:off x="6579603" y="2231775"/>
          <a:ext cx="5368319" cy="1783080"/>
        </p:xfrm>
        <a:graphic>
          <a:graphicData uri="http://schemas.openxmlformats.org/drawingml/2006/table">
            <a:tbl>
              <a:tblPr firstRow="1" bandRow="1">
                <a:tableStyleId>{5C22544A-7EE6-4342-B048-85BDC9FD1C3A}</a:tableStyleId>
              </a:tblPr>
              <a:tblGrid>
                <a:gridCol w="5368319">
                  <a:extLst>
                    <a:ext uri="{9D8B030D-6E8A-4147-A177-3AD203B41FA5}">
                      <a16:colId xmlns:a16="http://schemas.microsoft.com/office/drawing/2014/main" val="20000"/>
                    </a:ext>
                  </a:extLst>
                </a:gridCol>
              </a:tblGrid>
              <a:tr h="466140">
                <a:tc>
                  <a:txBody>
                    <a:body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rPr>
                        <a:t>No es necesario presentar Fe de Hechos</a:t>
                      </a:r>
                      <a:endParaRPr kumimoji="0" lang="en-US" sz="2400" b="1" i="0" u="none" strike="noStrike" kern="1200" cap="none" spc="0" normalizeH="0" baseline="0" noProof="0" dirty="0">
                        <a:ln>
                          <a:noFill/>
                        </a:ln>
                        <a:solidFill>
                          <a:srgbClr val="86BC25"/>
                        </a:solidFill>
                        <a:effectLst/>
                        <a:uLnTx/>
                        <a:uFillTx/>
                        <a:latin typeface="+mj-lt"/>
                        <a:ea typeface="+mn-ea"/>
                        <a:cs typeface="Calibri Light" panose="020F0302020204030204" pitchFamily="34" charset="0"/>
                      </a:endParaRPr>
                    </a:p>
                    <a:p>
                      <a:pPr marL="0" marR="0" lvl="2"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400" b="1"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endParaRP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Regla 3.2.28 Ampliación para Reparación, reacondicionamiento y </a:t>
                      </a:r>
                      <a:r>
                        <a:rPr kumimoji="0" lang="es-MX" sz="1400" b="0" i="0" u="none" strike="noStrike" kern="1200" cap="none" spc="0" normalizeH="0" baseline="0" noProof="0" dirty="0" err="1">
                          <a:ln>
                            <a:noFill/>
                          </a:ln>
                          <a:solidFill>
                            <a:prstClr val="black"/>
                          </a:solidFill>
                          <a:effectLst/>
                          <a:uLnTx/>
                          <a:uFillTx/>
                          <a:latin typeface="+mn-lt"/>
                          <a:ea typeface="+mn-ea"/>
                          <a:cs typeface="Calibri Light" panose="020F0302020204030204" pitchFamily="34" charset="0"/>
                        </a:rPr>
                        <a:t>remanufactura</a:t>
                      </a: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 .</a:t>
                      </a:r>
                    </a:p>
                    <a:p>
                      <a:pPr marL="285750" marR="0" lvl="2" indent="-285750" algn="just" defTabSz="914400" rtl="0" eaLnBrk="1" fontAlgn="auto" latinLnBrk="0" hangingPunct="1">
                        <a:lnSpc>
                          <a:spcPct val="100000"/>
                        </a:lnSpc>
                        <a:spcBef>
                          <a:spcPts val="0"/>
                        </a:spcBef>
                        <a:spcAft>
                          <a:spcPts val="1000"/>
                        </a:spcAft>
                        <a:buClrTx/>
                        <a:buSzPct val="100000"/>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mn-lt"/>
                          <a:ea typeface="+mn-ea"/>
                          <a:cs typeface="Calibri Light" panose="020F0302020204030204" pitchFamily="34" charset="0"/>
                        </a:rPr>
                        <a:t>Regla 3.3.6Ampliación para importar mercancías sensibles.</a:t>
                      </a:r>
                    </a:p>
                  </a:txBody>
                  <a:tcPr marL="91510" marR="91510" marT="137160">
                    <a:lnL w="12700" cmpd="sng">
                      <a:noFill/>
                    </a:lnL>
                    <a:lnR w="12700" cmpd="sng">
                      <a:noFill/>
                    </a:lnR>
                    <a:lnT w="38100" cap="flat" cmpd="sng" algn="ctr">
                      <a:solidFill>
                        <a:schemeClr val="accent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 name="TextBox 1">
            <a:extLst>
              <a:ext uri="{FF2B5EF4-FFF2-40B4-BE49-F238E27FC236}">
                <a16:creationId xmlns:a16="http://schemas.microsoft.com/office/drawing/2014/main" id="{668F748E-3308-4D61-8100-87700EAF624C}"/>
              </a:ext>
            </a:extLst>
          </p:cNvPr>
          <p:cNvSpPr txBox="1"/>
          <p:nvPr/>
        </p:nvSpPr>
        <p:spPr>
          <a:xfrm>
            <a:off x="2556481" y="746482"/>
            <a:ext cx="6566970" cy="73866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600"/>
              </a:spcBef>
              <a:spcAft>
                <a:spcPts val="0"/>
              </a:spcAft>
              <a:buClrTx/>
              <a:buSzPct val="100000"/>
              <a:buFontTx/>
              <a:buNone/>
              <a:tabLst/>
              <a:defRPr/>
            </a:pPr>
            <a:r>
              <a:rPr kumimoji="0" lang="es-MX" sz="2400" b="1" i="0" u="none" strike="noStrike" kern="1200" cap="none" spc="0" normalizeH="0" baseline="0" noProof="0" dirty="0">
                <a:ln>
                  <a:noFill/>
                </a:ln>
                <a:solidFill>
                  <a:srgbClr val="313131"/>
                </a:solidFill>
                <a:effectLst/>
                <a:uLnTx/>
                <a:uFillTx/>
                <a:latin typeface="Calibri"/>
                <a:ea typeface="+mn-ea"/>
                <a:cs typeface="+mn-cs"/>
              </a:rPr>
              <a:t>Trámites y solicitudes en se solicita la Fe de Hechos y en las que ya no es indispensable.</a:t>
            </a:r>
          </a:p>
        </p:txBody>
      </p:sp>
      <p:grpSp>
        <p:nvGrpSpPr>
          <p:cNvPr id="5" name="Group 4">
            <a:extLst>
              <a:ext uri="{FF2B5EF4-FFF2-40B4-BE49-F238E27FC236}">
                <a16:creationId xmlns:a16="http://schemas.microsoft.com/office/drawing/2014/main" id="{A81F29EA-F7ED-4C28-B595-36D06E770C2A}"/>
              </a:ext>
            </a:extLst>
          </p:cNvPr>
          <p:cNvGrpSpPr/>
          <p:nvPr/>
        </p:nvGrpSpPr>
        <p:grpSpPr>
          <a:xfrm>
            <a:off x="410966" y="6369978"/>
            <a:ext cx="11053353" cy="488022"/>
            <a:chOff x="410966" y="6369978"/>
            <a:chExt cx="11053353" cy="488022"/>
          </a:xfrm>
        </p:grpSpPr>
        <p:sp>
          <p:nvSpPr>
            <p:cNvPr id="6" name="Rectangle 5">
              <a:extLst>
                <a:ext uri="{FF2B5EF4-FFF2-40B4-BE49-F238E27FC236}">
                  <a16:creationId xmlns:a16="http://schemas.microsoft.com/office/drawing/2014/main" id="{F5893C86-C8D9-49D7-9AAE-9484136C5B26}"/>
                </a:ext>
              </a:extLst>
            </p:cNvPr>
            <p:cNvSpPr/>
            <p:nvPr/>
          </p:nvSpPr>
          <p:spPr bwMode="gray">
            <a:xfrm>
              <a:off x="410966" y="6369978"/>
              <a:ext cx="11053353" cy="488022"/>
            </a:xfrm>
            <a:prstGeom prst="rect">
              <a:avLst/>
            </a:prstGeom>
            <a:solidFill>
              <a:schemeClr val="bg1"/>
            </a:solidFill>
            <a:ln w="19050" algn="ctr">
              <a:solidFill>
                <a:schemeClr val="bg1"/>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1A5EE7F3-3ADF-4505-89A9-456EA3608DA7}"/>
                </a:ext>
              </a:extLst>
            </p:cNvPr>
            <p:cNvSpPr txBox="1"/>
            <p:nvPr/>
          </p:nvSpPr>
          <p:spPr>
            <a:xfrm>
              <a:off x="688369" y="6575461"/>
              <a:ext cx="1890444"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800" b="0" i="0" u="none" strike="noStrike" kern="1200" cap="none" spc="0" normalizeH="0" baseline="0" noProof="0" dirty="0">
                  <a:ln>
                    <a:noFill/>
                  </a:ln>
                  <a:solidFill>
                    <a:srgbClr val="313131"/>
                  </a:solidFill>
                  <a:effectLst/>
                  <a:uLnTx/>
                  <a:uFillTx/>
                  <a:latin typeface="Calibri"/>
                  <a:ea typeface="+mn-ea"/>
                  <a:cs typeface="+mn-cs"/>
                </a:rPr>
                <a:t>2022 Deloitte Impuestos y Servicios Legales</a:t>
              </a:r>
            </a:p>
          </p:txBody>
        </p:sp>
      </p:grpSp>
      <p:pic>
        <p:nvPicPr>
          <p:cNvPr id="7170" name="Picture 2">
            <a:extLst>
              <a:ext uri="{FF2B5EF4-FFF2-40B4-BE49-F238E27FC236}">
                <a16:creationId xmlns:a16="http://schemas.microsoft.com/office/drawing/2014/main" id="{4055127D-2A15-493C-894F-8282A7B76CD9}"/>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629315" y="4519309"/>
            <a:ext cx="3268894" cy="21792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6908318"/>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374015" y="3811578"/>
            <a:ext cx="5961169" cy="698501"/>
          </a:xfrm>
        </p:spPr>
        <p:txBody>
          <a:bodyPr/>
          <a:lstStyle/>
          <a:p>
            <a:r>
              <a:rPr lang="es-MX" sz="4000" dirty="0">
                <a:ea typeface="Verdana" panose="020B0604030504040204" pitchFamily="34" charset="0"/>
                <a:cs typeface="Verdana" panose="020B0604030504040204" pitchFamily="34" charset="0"/>
              </a:rPr>
              <a:t>Despacho por Lugar Distinto al Autorizado (LDA)</a:t>
            </a:r>
            <a:endParaRPr lang="es-MX" dirty="0"/>
          </a:p>
        </p:txBody>
      </p:sp>
      <p:sp>
        <p:nvSpPr>
          <p:cNvPr id="18" name="TextBox 17"/>
          <p:cNvSpPr txBox="1"/>
          <p:nvPr/>
        </p:nvSpPr>
        <p:spPr>
          <a:xfrm>
            <a:off x="11382377" y="6477000"/>
            <a:ext cx="307975" cy="138499"/>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600"/>
              </a:spcBef>
              <a:spcAft>
                <a:spcPts val="0"/>
              </a:spcAft>
              <a:buClrTx/>
              <a:buSzPct val="100000"/>
              <a:buFont typeface="Arial"/>
              <a:buNone/>
              <a:tabLst/>
              <a:defRPr/>
            </a:pPr>
            <a:fld id="{C58DF478-B544-4ED8-9ED4-6A2648E2D233}" type="slidenum">
              <a:rPr kumimoji="0" lang="en-US" sz="900" b="0" i="0" u="none" strike="noStrike" kern="1200" cap="none" spc="0" normalizeH="0" baseline="0" noProof="0" smtClean="0">
                <a:ln>
                  <a:noFill/>
                </a:ln>
                <a:solidFill>
                  <a:prstClr val="white"/>
                </a:solidFill>
                <a:effectLst/>
                <a:uLnTx/>
                <a:uFillTx/>
                <a:latin typeface="Calibri"/>
                <a:ea typeface="+mn-ea"/>
                <a:cs typeface="Calibri" panose="020F0502020204030204" pitchFamily="34" charset="0"/>
              </a:rPr>
              <a:pPr marL="0" marR="0" lvl="0" indent="0" algn="r" defTabSz="914400" rtl="0" eaLnBrk="1" fontAlgn="auto" latinLnBrk="0" hangingPunct="1">
                <a:lnSpc>
                  <a:spcPct val="100000"/>
                </a:lnSpc>
                <a:spcBef>
                  <a:spcPts val="600"/>
                </a:spcBef>
                <a:spcAft>
                  <a:spcPts val="0"/>
                </a:spcAft>
                <a:buClrTx/>
                <a:buSzPct val="100000"/>
                <a:buFont typeface="Arial"/>
                <a:buNone/>
                <a:tabLst/>
                <a:defRPr/>
              </a:pPr>
              <a:t>21</a:t>
            </a:fld>
            <a:endParaRPr kumimoji="0" lang="en-US" sz="9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1" name="Rectangle 20"/>
          <p:cNvSpPr/>
          <p:nvPr/>
        </p:nvSpPr>
        <p:spPr bwMode="gray">
          <a:xfrm>
            <a:off x="8630816" y="6223518"/>
            <a:ext cx="2827176" cy="410547"/>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7" name="TextBox 16"/>
          <p:cNvSpPr txBox="1"/>
          <p:nvPr/>
        </p:nvSpPr>
        <p:spPr>
          <a:xfrm>
            <a:off x="6335184" y="6469257"/>
            <a:ext cx="4896560" cy="415498"/>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nvGrpSpPr>
          <p:cNvPr id="2" name="Group 1"/>
          <p:cNvGrpSpPr/>
          <p:nvPr/>
        </p:nvGrpSpPr>
        <p:grpSpPr>
          <a:xfrm>
            <a:off x="7126163" y="2122364"/>
            <a:ext cx="4105581" cy="4076928"/>
            <a:chOff x="7133448" y="1949593"/>
            <a:chExt cx="4105581" cy="4076928"/>
          </a:xfrm>
        </p:grpSpPr>
        <p:grpSp>
          <p:nvGrpSpPr>
            <p:cNvPr id="15" name="Group 14"/>
            <p:cNvGrpSpPr/>
            <p:nvPr/>
          </p:nvGrpSpPr>
          <p:grpSpPr>
            <a:xfrm>
              <a:off x="7730535" y="2568778"/>
              <a:ext cx="2869723" cy="2869723"/>
              <a:chOff x="-951258" y="1193925"/>
              <a:chExt cx="2857926" cy="2857926"/>
            </a:xfrm>
            <a:solidFill>
              <a:schemeClr val="accent6">
                <a:lumMod val="60000"/>
                <a:lumOff val="40000"/>
                <a:alpha val="69804"/>
              </a:schemeClr>
            </a:solidFill>
          </p:grpSpPr>
          <p:sp>
            <p:nvSpPr>
              <p:cNvPr id="16" name="Oval 15"/>
              <p:cNvSpPr/>
              <p:nvPr/>
            </p:nvSpPr>
            <p:spPr bwMode="gray">
              <a:xfrm>
                <a:off x="-951258" y="1193925"/>
                <a:ext cx="2857926" cy="2857926"/>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0" name="Oval 19"/>
              <p:cNvSpPr/>
              <p:nvPr/>
            </p:nvSpPr>
            <p:spPr bwMode="gray">
              <a:xfrm>
                <a:off x="-847540" y="1297643"/>
                <a:ext cx="2650491" cy="2650491"/>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3" name="Oval 22"/>
              <p:cNvSpPr/>
              <p:nvPr/>
            </p:nvSpPr>
            <p:spPr bwMode="gray">
              <a:xfrm>
                <a:off x="-700076" y="1433125"/>
                <a:ext cx="2381102" cy="2381103"/>
              </a:xfrm>
              <a:prstGeom prst="ellipse">
                <a:avLst/>
              </a:prstGeom>
              <a:grpFill/>
              <a:ln w="15875" cmpd="sng" algn="ctr">
                <a:solidFill>
                  <a:schemeClr val="bg1"/>
                </a:solidFill>
                <a:prstDash val="dash"/>
                <a:miter lim="800000"/>
                <a:headEnd/>
                <a:tailEnd/>
              </a:ln>
            </p:spPr>
            <p:txBody>
              <a:bodyPr wrap="square"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Light"/>
                    <a:ea typeface="+mn-ea"/>
                    <a:cs typeface="Arial" pitchFamily="34" charset="0"/>
                  </a:rPr>
                  <a:t> </a:t>
                </a:r>
              </a:p>
            </p:txBody>
          </p:sp>
        </p:grpSp>
        <p:grpSp>
          <p:nvGrpSpPr>
            <p:cNvPr id="24" name="Group 23"/>
            <p:cNvGrpSpPr/>
            <p:nvPr/>
          </p:nvGrpSpPr>
          <p:grpSpPr>
            <a:xfrm rot="219170">
              <a:off x="7133448" y="1949593"/>
              <a:ext cx="4105581" cy="4076928"/>
              <a:chOff x="3246439" y="2191227"/>
              <a:chExt cx="3028795" cy="3019830"/>
            </a:xfrm>
            <a:solidFill>
              <a:srgbClr val="37C4FF">
                <a:alpha val="50196"/>
              </a:srgbClr>
            </a:solidFill>
          </p:grpSpPr>
          <p:sp>
            <p:nvSpPr>
              <p:cNvPr id="25" name="Block Arc 24"/>
              <p:cNvSpPr/>
              <p:nvPr/>
            </p:nvSpPr>
            <p:spPr>
              <a:xfrm flipV="1">
                <a:off x="3246439" y="2191227"/>
                <a:ext cx="3019828" cy="3019829"/>
              </a:xfrm>
              <a:prstGeom prst="blockArc">
                <a:avLst>
                  <a:gd name="adj1" fmla="val 11191580"/>
                  <a:gd name="adj2" fmla="val 132976"/>
                  <a:gd name="adj3" fmla="val 27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27" name="Block Arc 26"/>
              <p:cNvSpPr/>
              <p:nvPr/>
            </p:nvSpPr>
            <p:spPr>
              <a:xfrm>
                <a:off x="3255405" y="2191228"/>
                <a:ext cx="3019829" cy="3019829"/>
              </a:xfrm>
              <a:prstGeom prst="blockArc">
                <a:avLst>
                  <a:gd name="adj1" fmla="val 10803362"/>
                  <a:gd name="adj2" fmla="val 21151827"/>
                  <a:gd name="adj3" fmla="val 333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grpSp>
        <p:sp>
          <p:nvSpPr>
            <p:cNvPr id="28" name="Oval 27"/>
            <p:cNvSpPr/>
            <p:nvPr/>
          </p:nvSpPr>
          <p:spPr bwMode="gray">
            <a:xfrm>
              <a:off x="7496910" y="2347510"/>
              <a:ext cx="3360663" cy="3321092"/>
            </a:xfrm>
            <a:prstGeom prst="ellipse">
              <a:avLst/>
            </a:prstGeom>
            <a:noFill/>
            <a:ln w="19050" cmpd="sng" algn="ctr">
              <a:solidFill>
                <a:schemeClr val="accent6">
                  <a:alpha val="50000"/>
                </a:schemeClr>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22" name="Group 592">
            <a:extLst>
              <a:ext uri="{FF2B5EF4-FFF2-40B4-BE49-F238E27FC236}">
                <a16:creationId xmlns:a16="http://schemas.microsoft.com/office/drawing/2014/main" id="{DA38DD4D-24CD-48AD-ACE3-6FE51302B674}"/>
              </a:ext>
            </a:extLst>
          </p:cNvPr>
          <p:cNvGrpSpPr>
            <a:grpSpLocks noChangeAspect="1"/>
          </p:cNvGrpSpPr>
          <p:nvPr/>
        </p:nvGrpSpPr>
        <p:grpSpPr bwMode="auto">
          <a:xfrm>
            <a:off x="8331287" y="3329145"/>
            <a:ext cx="1653647" cy="1648800"/>
            <a:chOff x="373" y="1933"/>
            <a:chExt cx="341" cy="340"/>
          </a:xfrm>
          <a:solidFill>
            <a:schemeClr val="bg1"/>
          </a:solidFill>
        </p:grpSpPr>
        <p:sp>
          <p:nvSpPr>
            <p:cNvPr id="26" name="Freeform 4">
              <a:extLst>
                <a:ext uri="{FF2B5EF4-FFF2-40B4-BE49-F238E27FC236}">
                  <a16:creationId xmlns:a16="http://schemas.microsoft.com/office/drawing/2014/main" id="{BB061701-A06D-4B26-8A86-FB426E643824}"/>
                </a:ext>
              </a:extLst>
            </p:cNvPr>
            <p:cNvSpPr>
              <a:spLocks/>
            </p:cNvSpPr>
            <p:nvPr/>
          </p:nvSpPr>
          <p:spPr bwMode="auto">
            <a:xfrm>
              <a:off x="436" y="2031"/>
              <a:ext cx="207" cy="157"/>
            </a:xfrm>
            <a:custGeom>
              <a:avLst/>
              <a:gdLst>
                <a:gd name="T0" fmla="*/ 307 w 311"/>
                <a:gd name="T1" fmla="*/ 4 h 236"/>
                <a:gd name="T2" fmla="*/ 292 w 311"/>
                <a:gd name="T3" fmla="*/ 4 h 236"/>
                <a:gd name="T4" fmla="*/ 86 w 311"/>
                <a:gd name="T5" fmla="*/ 210 h 236"/>
                <a:gd name="T6" fmla="*/ 19 w 311"/>
                <a:gd name="T7" fmla="*/ 143 h 236"/>
                <a:gd name="T8" fmla="*/ 4 w 311"/>
                <a:gd name="T9" fmla="*/ 143 h 236"/>
                <a:gd name="T10" fmla="*/ 4 w 311"/>
                <a:gd name="T11" fmla="*/ 158 h 236"/>
                <a:gd name="T12" fmla="*/ 78 w 311"/>
                <a:gd name="T13" fmla="*/ 233 h 236"/>
                <a:gd name="T14" fmla="*/ 86 w 311"/>
                <a:gd name="T15" fmla="*/ 236 h 236"/>
                <a:gd name="T16" fmla="*/ 94 w 311"/>
                <a:gd name="T17" fmla="*/ 233 h 236"/>
                <a:gd name="T18" fmla="*/ 307 w 311"/>
                <a:gd name="T19" fmla="*/ 19 h 236"/>
                <a:gd name="T20" fmla="*/ 307 w 311"/>
                <a:gd name="T21"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1" h="236">
                  <a:moveTo>
                    <a:pt x="307" y="4"/>
                  </a:moveTo>
                  <a:cubicBezTo>
                    <a:pt x="303" y="0"/>
                    <a:pt x="296" y="0"/>
                    <a:pt x="292" y="4"/>
                  </a:cubicBezTo>
                  <a:cubicBezTo>
                    <a:pt x="86" y="210"/>
                    <a:pt x="86" y="210"/>
                    <a:pt x="86" y="210"/>
                  </a:cubicBezTo>
                  <a:cubicBezTo>
                    <a:pt x="19" y="143"/>
                    <a:pt x="19" y="143"/>
                    <a:pt x="19" y="143"/>
                  </a:cubicBezTo>
                  <a:cubicBezTo>
                    <a:pt x="15" y="139"/>
                    <a:pt x="8" y="139"/>
                    <a:pt x="4" y="143"/>
                  </a:cubicBezTo>
                  <a:cubicBezTo>
                    <a:pt x="0" y="147"/>
                    <a:pt x="0" y="154"/>
                    <a:pt x="4" y="158"/>
                  </a:cubicBezTo>
                  <a:cubicBezTo>
                    <a:pt x="78" y="233"/>
                    <a:pt x="78" y="233"/>
                    <a:pt x="78" y="233"/>
                  </a:cubicBezTo>
                  <a:cubicBezTo>
                    <a:pt x="81" y="235"/>
                    <a:pt x="83" y="236"/>
                    <a:pt x="86" y="236"/>
                  </a:cubicBezTo>
                  <a:cubicBezTo>
                    <a:pt x="89" y="236"/>
                    <a:pt x="91" y="235"/>
                    <a:pt x="94" y="233"/>
                  </a:cubicBezTo>
                  <a:cubicBezTo>
                    <a:pt x="307" y="19"/>
                    <a:pt x="307" y="19"/>
                    <a:pt x="307" y="19"/>
                  </a:cubicBezTo>
                  <a:cubicBezTo>
                    <a:pt x="311" y="15"/>
                    <a:pt x="311" y="8"/>
                    <a:pt x="307" y="4"/>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29" name="Freeform 5">
              <a:extLst>
                <a:ext uri="{FF2B5EF4-FFF2-40B4-BE49-F238E27FC236}">
                  <a16:creationId xmlns:a16="http://schemas.microsoft.com/office/drawing/2014/main" id="{F4BF7A99-2361-47D6-83EB-3E249ACEFC38}"/>
                </a:ext>
              </a:extLst>
            </p:cNvPr>
            <p:cNvSpPr>
              <a:spLocks noEditPoints="1"/>
            </p:cNvSpPr>
            <p:nvPr/>
          </p:nvSpPr>
          <p:spPr bwMode="auto">
            <a:xfrm>
              <a:off x="373" y="1933"/>
              <a:ext cx="341"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solidFill>
                <a:schemeClr val="bg1"/>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black"/>
                </a:solidFill>
                <a:effectLst/>
                <a:uLnTx/>
                <a:uFillTx/>
                <a:latin typeface="Calibri Light"/>
                <a:ea typeface="+mn-ea"/>
                <a:cs typeface="+mn-cs"/>
              </a:endParaRPr>
            </a:p>
          </p:txBody>
        </p:sp>
      </p:grpSp>
    </p:spTree>
    <p:extLst>
      <p:ext uri="{BB962C8B-B14F-4D97-AF65-F5344CB8AC3E}">
        <p14:creationId xmlns:p14="http://schemas.microsoft.com/office/powerpoint/2010/main" val="1199674137"/>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a:t>Despacho por Lugar Distinto al Autorizado</a:t>
            </a:r>
            <a:endParaRPr lang="es-MX" dirty="0"/>
          </a:p>
        </p:txBody>
      </p:sp>
      <p:sp>
        <p:nvSpPr>
          <p:cNvPr id="37" name="Title 14"/>
          <p:cNvSpPr>
            <a:spLocks noGrp="1"/>
          </p:cNvSpPr>
          <p:nvPr>
            <p:ph type="title"/>
          </p:nvPr>
        </p:nvSpPr>
        <p:spPr/>
        <p:txBody>
          <a:bodyPr/>
          <a:lstStyle/>
          <a:p>
            <a:r>
              <a:rPr lang="es-MX" noProof="0"/>
              <a:t>Principales Modificaciones en Materia Regulatoria</a:t>
            </a:r>
            <a:br>
              <a:rPr lang="es-MX"/>
            </a:b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733849"/>
            <a:ext cx="6927274" cy="541687"/>
          </a:xfrm>
          <a:prstGeom prst="rect">
            <a:avLst/>
          </a:prstGeom>
        </p:spPr>
        <p:txBody>
          <a:bodyPr wrap="square" lIns="0" tIns="0" rIns="0" bIns="0">
            <a:spAutoFit/>
          </a:bodyPr>
          <a:lstStyle/>
          <a:p>
            <a:pPr lvl="0">
              <a:lnSpc>
                <a:spcPct val="110000"/>
              </a:lnSpc>
            </a:pPr>
            <a:r>
              <a:rPr lang="es-MX" sz="1600" b="1">
                <a:solidFill>
                  <a:srgbClr val="40972B"/>
                </a:solidFill>
                <a:latin typeface="+mj-lt"/>
                <a:ea typeface="Open Sans Semibold" panose="020B0706030804020204" pitchFamily="34" charset="0"/>
                <a:cs typeface="Calibri Light" panose="020F0302020204030204" pitchFamily="34" charset="0"/>
              </a:rPr>
              <a:t>Modificaciones derivadas de la 7ma Resolución de Modificaciones a las Reglas Generales de Comercio Exterior, publicadas el 11 de junio del 2021</a:t>
            </a: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p>
          </p:txBody>
        </p:sp>
        <p:sp>
          <p:nvSpPr>
            <p:cNvPr id="18" name="TextBox 17"/>
            <p:cNvSpPr txBox="1"/>
            <p:nvPr/>
          </p:nvSpPr>
          <p:spPr>
            <a:xfrm>
              <a:off x="636838" y="3892034"/>
              <a:ext cx="155492" cy="369332"/>
            </a:xfrm>
            <a:prstGeom prst="rect">
              <a:avLst/>
            </a:prstGeom>
            <a:noFill/>
          </p:spPr>
          <p:txBody>
            <a:bodyPr wrap="square" lIns="0" tIns="0" rIns="0" bIns="0" rtlCol="0">
              <a:spAutoFit/>
            </a:bodyPr>
            <a:lstStyle/>
            <a:p>
              <a:pPr>
                <a:spcBef>
                  <a:spcPts val="600"/>
                </a:spcBef>
                <a:buSzPct val="100000"/>
              </a:pPr>
              <a:r>
                <a:rPr lang="es-MX" sz="2400" b="1" i="1" dirty="0">
                  <a:solidFill>
                    <a:schemeClr val="bg1"/>
                  </a:solidFill>
                  <a:latin typeface="+mj-lt"/>
                </a:rPr>
                <a:t>1</a:t>
              </a:r>
            </a:p>
          </p:txBody>
        </p:sp>
      </p:grpSp>
      <p:sp>
        <p:nvSpPr>
          <p:cNvPr id="10" name="Text Placeholder 6"/>
          <p:cNvSpPr txBox="1">
            <a:spLocks/>
          </p:cNvSpPr>
          <p:nvPr/>
        </p:nvSpPr>
        <p:spPr>
          <a:xfrm>
            <a:off x="479231" y="2475937"/>
            <a:ext cx="7308580" cy="2959442"/>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dirty="0"/>
              <a:t>Conforme a las modificaciones establecidas en la 7ma Resolución de Modificaciones a las Reglas Generales de Comercio Exterior para 2020, se prevé que </a:t>
            </a:r>
            <a:r>
              <a:rPr lang="es-MX" sz="1600" b="1" dirty="0"/>
              <a:t>las autorizaciones para llevar a cabo el despacho por lugar distinto al autorizado conforme a la Regla 2.4.1., únicamente podrá autorizarse o prorrogarse a las empresas productivas del Estado, sus organismos subsidiarios y empresas productivas subsidiarias, </a:t>
            </a:r>
            <a:r>
              <a:rPr lang="es-MX" sz="1600" dirty="0"/>
              <a:t>lo cual hasta este momento se esperaba que tuviera efectos negativos en los costos logísticos para empresas de hidrocarburos. </a:t>
            </a:r>
          </a:p>
          <a:p>
            <a:pPr marL="0" lvl="2" indent="0" algn="just">
              <a:buNone/>
            </a:pPr>
            <a:endParaRPr lang="es-MX" sz="1600" b="1" dirty="0"/>
          </a:p>
          <a:p>
            <a:pPr marL="0" lvl="2" indent="0" algn="just">
              <a:buNone/>
            </a:pPr>
            <a:r>
              <a:rPr lang="es-MX" sz="1600" b="1" dirty="0"/>
              <a:t>Así mismo, dicha modificación establece aquellas fracciones arancelarias de productos que podrán ser despachados bajo dicho esquema, incluyendo dentro de los mismos, hidrocarburos, productos petrolíferos, incluso mezclados con otros componentes que no provengan del petróleo o gas natural, petroquímicos y sus especialidades, biocombustibles y mercancías de los Sectores 12 “Alcohol Etílico” y 13 “Hidrocarburos y Combustibles”, del Apartado A, del Anexo 10 y en el Anexo 14 de las RGCE para 2020.</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04121" y="2106202"/>
            <a:ext cx="3270548" cy="3436706"/>
          </a:xfrm>
          <a:prstGeom prst="rect">
            <a:avLst/>
          </a:prstGeom>
        </p:spPr>
      </p:pic>
      <p:sp>
        <p:nvSpPr>
          <p:cNvPr id="12" name="Rectangle 11">
            <a:extLst>
              <a:ext uri="{FF2B5EF4-FFF2-40B4-BE49-F238E27FC236}">
                <a16:creationId xmlns:a16="http://schemas.microsoft.com/office/drawing/2014/main" id="{BB8EDAAA-91B2-4723-B723-EB26651DF5B6}"/>
              </a:ext>
            </a:extLst>
          </p:cNvPr>
          <p:cNvSpPr/>
          <p:nvPr/>
        </p:nvSpPr>
        <p:spPr bwMode="gray">
          <a:xfrm>
            <a:off x="161692" y="6437415"/>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1" name="Rectangle 20">
            <a:extLst>
              <a:ext uri="{FF2B5EF4-FFF2-40B4-BE49-F238E27FC236}">
                <a16:creationId xmlns:a16="http://schemas.microsoft.com/office/drawing/2014/main" id="{AEA8774A-7C70-4B80-B594-F3D97E5ABDCF}"/>
              </a:ext>
            </a:extLst>
          </p:cNvPr>
          <p:cNvSpPr/>
          <p:nvPr/>
        </p:nvSpPr>
        <p:spPr>
          <a:xfrm>
            <a:off x="501650" y="6443845"/>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539485198"/>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a:t>Despacho por Lugar Distinto al Autorizado</a:t>
            </a:r>
            <a:endParaRPr lang="es-MX" dirty="0"/>
          </a:p>
        </p:txBody>
      </p:sp>
      <p:sp>
        <p:nvSpPr>
          <p:cNvPr id="37" name="Title 14"/>
          <p:cNvSpPr>
            <a:spLocks noGrp="1"/>
          </p:cNvSpPr>
          <p:nvPr>
            <p:ph type="title"/>
          </p:nvPr>
        </p:nvSpPr>
        <p:spPr/>
        <p:txBody>
          <a:bodyPr/>
          <a:lstStyle/>
          <a:p>
            <a:r>
              <a:rPr lang="es-MX" noProof="0"/>
              <a:t>Principales Modificaciones en Materia Regulatoria</a:t>
            </a:r>
            <a:br>
              <a:rPr lang="es-MX"/>
            </a:b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733849"/>
            <a:ext cx="6927274" cy="798937"/>
          </a:xfrm>
          <a:prstGeom prst="rect">
            <a:avLst/>
          </a:prstGeom>
        </p:spPr>
        <p:txBody>
          <a:bodyPr wrap="square" lIns="0" tIns="0" rIns="0" bIns="0">
            <a:spAutoFit/>
          </a:bodyPr>
          <a:lstStyle/>
          <a:p>
            <a:pPr lvl="0">
              <a:lnSpc>
                <a:spcPct val="110000"/>
              </a:lnSpc>
            </a:pPr>
            <a:r>
              <a:rPr lang="es-MX" sz="1600" b="1">
                <a:solidFill>
                  <a:srgbClr val="40972B"/>
                </a:solidFill>
                <a:ea typeface="Open Sans Semibold" panose="020B0706030804020204" pitchFamily="34" charset="0"/>
                <a:cs typeface="Calibri Light" panose="020F0302020204030204" pitchFamily="34" charset="0"/>
              </a:rPr>
              <a:t>Modificaciones derivadas de la 2da Resolución Antiticpada de la 9na Resolución de Modificaciones a las Reglas Generales de Comercio Exterior, publicada el 25 de octubre del 2021</a:t>
            </a:r>
            <a:endParaRPr lang="es-MX" sz="1600" b="1" dirty="0">
              <a:solidFill>
                <a:srgbClr val="40972B"/>
              </a:solidFill>
              <a:ea typeface="Open Sans Semibold" panose="020B0706030804020204" pitchFamily="34" charset="0"/>
              <a:cs typeface="Calibri Light" panose="020F0302020204030204" pitchFamily="34" charset="0"/>
            </a:endParaRP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dirty="0">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dirty="0">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endParaRPr lang="es-MX" sz="1600" b="1" i="1" dirty="0">
                <a:solidFill>
                  <a:schemeClr val="bg1"/>
                </a:solidFill>
                <a:latin typeface="+mj-lt"/>
                <a:cs typeface="Calibri" panose="020F0502020204030204" pitchFamily="34" charset="0"/>
              </a:endParaRPr>
            </a:p>
          </p:txBody>
        </p:sp>
        <p:sp>
          <p:nvSpPr>
            <p:cNvPr id="18" name="TextBox 17"/>
            <p:cNvSpPr txBox="1"/>
            <p:nvPr/>
          </p:nvSpPr>
          <p:spPr>
            <a:xfrm>
              <a:off x="636838" y="3892034"/>
              <a:ext cx="155492" cy="369332"/>
            </a:xfrm>
            <a:prstGeom prst="rect">
              <a:avLst/>
            </a:prstGeom>
            <a:noFill/>
          </p:spPr>
          <p:txBody>
            <a:bodyPr wrap="none" lIns="0" tIns="0" rIns="0" bIns="0" rtlCol="0">
              <a:spAutoFit/>
            </a:bodyPr>
            <a:lstStyle/>
            <a:p>
              <a:pPr>
                <a:spcBef>
                  <a:spcPts val="600"/>
                </a:spcBef>
                <a:buSzPct val="100000"/>
              </a:pPr>
              <a:r>
                <a:rPr lang="es-MX" sz="2400" b="1" i="1" dirty="0">
                  <a:solidFill>
                    <a:schemeClr val="bg1"/>
                  </a:solidFill>
                  <a:latin typeface="+mj-lt"/>
                </a:rPr>
                <a:t>2</a:t>
              </a:r>
            </a:p>
          </p:txBody>
        </p:sp>
      </p:grpSp>
      <p:sp>
        <p:nvSpPr>
          <p:cNvPr id="10" name="Text Placeholder 6"/>
          <p:cNvSpPr txBox="1">
            <a:spLocks/>
          </p:cNvSpPr>
          <p:nvPr/>
        </p:nvSpPr>
        <p:spPr>
          <a:xfrm>
            <a:off x="484374" y="2717063"/>
            <a:ext cx="7608065" cy="2959442"/>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dirty="0"/>
              <a:t>Se elimina la restricción para todos los sectores del sector privado </a:t>
            </a:r>
            <a:r>
              <a:rPr lang="es-MX" sz="1600" b="1" dirty="0"/>
              <a:t>con excepción de los químicos esenciales</a:t>
            </a:r>
            <a:r>
              <a:rPr lang="es-MX" sz="1600" dirty="0"/>
              <a:t> y se añaden requisitos adicionales entre los que destacan:</a:t>
            </a:r>
          </a:p>
          <a:p>
            <a:pPr marL="342900" lvl="2" indent="-342900" algn="just">
              <a:buAutoNum type="arabicPeriod"/>
            </a:pPr>
            <a:r>
              <a:rPr lang="es-MX" sz="1600" dirty="0"/>
              <a:t>Contar con todas las autorizaciones, concesiones y permisos propios de su operación.</a:t>
            </a:r>
          </a:p>
          <a:p>
            <a:pPr marL="342900" lvl="2" indent="-342900" algn="just">
              <a:buAutoNum type="arabicPeriod"/>
            </a:pPr>
            <a:r>
              <a:rPr lang="es-MX" sz="1600" dirty="0"/>
              <a:t>Demostrar que sus clientes cuentan con sus permisos correspondientes.</a:t>
            </a:r>
          </a:p>
          <a:p>
            <a:pPr marL="342900" lvl="2" indent="-342900" algn="just">
              <a:buAutoNum type="arabicPeriod"/>
            </a:pPr>
            <a:r>
              <a:rPr lang="es-MX" sz="1600" b="1" dirty="0"/>
              <a:t>Contar con controles volumétricos.</a:t>
            </a:r>
          </a:p>
          <a:p>
            <a:pPr marL="342900" lvl="2" indent="-342900" algn="just">
              <a:buAutoNum type="arabicPeriod"/>
            </a:pPr>
            <a:r>
              <a:rPr lang="es-MX" sz="1600" dirty="0"/>
              <a:t>Acreditas que las instalaciones están adecuadas y cuentan con sus  respectivas autorizaciones.</a:t>
            </a:r>
          </a:p>
          <a:p>
            <a:pPr marL="342900" lvl="2" indent="-342900" algn="just">
              <a:buAutoNum type="arabicPeriod"/>
            </a:pPr>
            <a:r>
              <a:rPr lang="es-MX" sz="1600" dirty="0"/>
              <a:t>Otorgar acceso electrónico al SAT de sus controles de inventarios en tiempo real.</a:t>
            </a:r>
          </a:p>
          <a:p>
            <a:pPr marL="342900" lvl="2" indent="-342900" algn="just">
              <a:buAutoNum type="arabicPeriod"/>
            </a:pPr>
            <a:r>
              <a:rPr lang="es-MX" sz="1600" dirty="0"/>
              <a:t>Instalar cámaras portátiles y circuito cerrado con acceso en tiempo real por parte del SAT.</a:t>
            </a:r>
          </a:p>
          <a:p>
            <a:pPr marL="342900" lvl="2" indent="-342900" algn="just">
              <a:buAutoNum type="arabicPeriod"/>
            </a:pPr>
            <a:endParaRPr lang="es-MX" sz="160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52885" y="715100"/>
            <a:ext cx="4946027" cy="5444399"/>
          </a:xfrm>
          <a:prstGeom prst="rect">
            <a:avLst/>
          </a:prstGeom>
        </p:spPr>
      </p:pic>
      <p:sp>
        <p:nvSpPr>
          <p:cNvPr id="12" name="Rectangle 11">
            <a:extLst>
              <a:ext uri="{FF2B5EF4-FFF2-40B4-BE49-F238E27FC236}">
                <a16:creationId xmlns:a16="http://schemas.microsoft.com/office/drawing/2014/main" id="{34ED560C-3A1B-4B4A-950B-5268C5F8DF80}"/>
              </a:ext>
            </a:extLst>
          </p:cNvPr>
          <p:cNvSpPr/>
          <p:nvPr/>
        </p:nvSpPr>
        <p:spPr bwMode="gray">
          <a:xfrm>
            <a:off x="195146" y="649492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14" name="Rectangle 13">
            <a:extLst>
              <a:ext uri="{FF2B5EF4-FFF2-40B4-BE49-F238E27FC236}">
                <a16:creationId xmlns:a16="http://schemas.microsoft.com/office/drawing/2014/main" id="{97FDDD58-9745-47CF-BE94-63989E167E6A}"/>
              </a:ext>
            </a:extLst>
          </p:cNvPr>
          <p:cNvSpPr/>
          <p:nvPr/>
        </p:nvSpPr>
        <p:spPr>
          <a:xfrm>
            <a:off x="443539" y="6540500"/>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000465881"/>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a:t>Despacho por Lugar Distinto al Autorizado</a:t>
            </a:r>
            <a:endParaRPr lang="es-MX" dirty="0"/>
          </a:p>
        </p:txBody>
      </p:sp>
      <p:sp>
        <p:nvSpPr>
          <p:cNvPr id="37" name="Title 14"/>
          <p:cNvSpPr>
            <a:spLocks noGrp="1"/>
          </p:cNvSpPr>
          <p:nvPr>
            <p:ph type="title"/>
          </p:nvPr>
        </p:nvSpPr>
        <p:spPr/>
        <p:txBody>
          <a:bodyPr/>
          <a:lstStyle/>
          <a:p>
            <a:r>
              <a:rPr lang="es-MX" noProof="0"/>
              <a:t>Principales Modificaciones en Materia Regulatoria</a:t>
            </a:r>
            <a:br>
              <a:rPr lang="es-MX"/>
            </a:b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733849"/>
            <a:ext cx="6927274" cy="257250"/>
          </a:xfrm>
          <a:prstGeom prst="rect">
            <a:avLst/>
          </a:prstGeom>
        </p:spPr>
        <p:txBody>
          <a:bodyPr wrap="square" lIns="0" tIns="0" rIns="0" bIns="0">
            <a:spAutoFit/>
          </a:bodyPr>
          <a:lstStyle/>
          <a:p>
            <a:pPr lvl="0">
              <a:lnSpc>
                <a:spcPct val="110000"/>
              </a:lnSpc>
            </a:pPr>
            <a:r>
              <a:rPr lang="es-MX" sz="1600" b="1" dirty="0">
                <a:solidFill>
                  <a:srgbClr val="40972B"/>
                </a:solidFill>
                <a:ea typeface="Open Sans Semibold" panose="020B0706030804020204" pitchFamily="34" charset="0"/>
                <a:cs typeface="Calibri Light" panose="020F0302020204030204" pitchFamily="34" charset="0"/>
              </a:rPr>
              <a:t>Situación Actual</a:t>
            </a: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dirty="0">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dirty="0">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endParaRPr lang="es-MX" sz="1600" b="1" i="1" dirty="0">
                <a:solidFill>
                  <a:schemeClr val="bg1"/>
                </a:solidFill>
                <a:latin typeface="+mj-lt"/>
                <a:cs typeface="Calibri" panose="020F0502020204030204" pitchFamily="34" charset="0"/>
              </a:endParaRPr>
            </a:p>
          </p:txBody>
        </p:sp>
        <p:sp>
          <p:nvSpPr>
            <p:cNvPr id="18" name="TextBox 17"/>
            <p:cNvSpPr txBox="1"/>
            <p:nvPr/>
          </p:nvSpPr>
          <p:spPr>
            <a:xfrm>
              <a:off x="636838" y="3892034"/>
              <a:ext cx="155492" cy="369332"/>
            </a:xfrm>
            <a:prstGeom prst="rect">
              <a:avLst/>
            </a:prstGeom>
            <a:noFill/>
          </p:spPr>
          <p:txBody>
            <a:bodyPr wrap="none" lIns="0" tIns="0" rIns="0" bIns="0" rtlCol="0">
              <a:spAutoFit/>
            </a:bodyPr>
            <a:lstStyle/>
            <a:p>
              <a:pPr>
                <a:spcBef>
                  <a:spcPts val="600"/>
                </a:spcBef>
                <a:buSzPct val="100000"/>
              </a:pPr>
              <a:r>
                <a:rPr lang="es-MX" sz="2400" b="1" i="1" dirty="0">
                  <a:solidFill>
                    <a:schemeClr val="bg1"/>
                  </a:solidFill>
                  <a:latin typeface="+mj-lt"/>
                </a:rPr>
                <a:t>3</a:t>
              </a:r>
            </a:p>
          </p:txBody>
        </p:sp>
      </p:grpSp>
      <p:sp>
        <p:nvSpPr>
          <p:cNvPr id="10" name="Text Placeholder 6"/>
          <p:cNvSpPr txBox="1">
            <a:spLocks/>
          </p:cNvSpPr>
          <p:nvPr/>
        </p:nvSpPr>
        <p:spPr>
          <a:xfrm>
            <a:off x="484374" y="2717063"/>
            <a:ext cx="7608065" cy="2959442"/>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dirty="0"/>
              <a:t>A pesar de que las disposiciones generales no exigen el cumplimiento de controles Volumétricos, la regla de LDA así lo establece.</a:t>
            </a:r>
          </a:p>
          <a:p>
            <a:pPr marL="0" lvl="2" indent="0" algn="just">
              <a:buNone/>
            </a:pPr>
            <a:r>
              <a:rPr lang="es-MX" sz="1600" dirty="0"/>
              <a:t>Dado que las disposiciones del SAT  no cuenta un procedimiento para la revisión de controles volumétricos para Petroquímicos</a:t>
            </a:r>
          </a:p>
          <a:p>
            <a:pPr marL="0" lvl="2" indent="0" algn="just">
              <a:buNone/>
            </a:pPr>
            <a:r>
              <a:rPr lang="es-MX" sz="1600" dirty="0"/>
              <a:t>Sin embargo la ANAM, responsable de emitir las autorizaciones de LDA, </a:t>
            </a:r>
            <a:r>
              <a:rPr lang="es-MX" sz="1600" b="1" dirty="0"/>
              <a:t>esta solicitando opinión favorable del SAT con relación a controles volumétricos</a:t>
            </a:r>
            <a:r>
              <a:rPr lang="es-MX" sz="1600" dirty="0"/>
              <a:t>, solicitudes que están sin respuesta por parte del SAT.</a:t>
            </a:r>
          </a:p>
          <a:p>
            <a:pPr marL="0" lvl="2" indent="0" algn="just">
              <a:buNone/>
            </a:pPr>
            <a:r>
              <a:rPr lang="es-MX" sz="1600" dirty="0"/>
              <a:t>Lo que esta provocando que </a:t>
            </a:r>
            <a:r>
              <a:rPr lang="es-MX" sz="1600" b="1" dirty="0"/>
              <a:t>no se emitan las autorizaciones para que petroquímicos se desaduanen en LDA.</a:t>
            </a:r>
          </a:p>
          <a:p>
            <a:pPr marL="0" lvl="2" indent="0" algn="just">
              <a:buNone/>
            </a:pPr>
            <a:r>
              <a:rPr lang="es-MX" sz="1600" dirty="0"/>
              <a:t> </a:t>
            </a:r>
          </a:p>
          <a:p>
            <a:pPr marL="0" lvl="2" indent="0" algn="just">
              <a:buNone/>
            </a:pPr>
            <a:r>
              <a:rPr lang="es-MX" sz="1600" dirty="0"/>
              <a:t> </a:t>
            </a:r>
          </a:p>
          <a:p>
            <a:pPr marL="342900" lvl="2" indent="-342900" algn="just">
              <a:buAutoNum type="arabicPeriod"/>
            </a:pPr>
            <a:endParaRPr lang="es-MX" sz="1600" dirty="0"/>
          </a:p>
        </p:txBody>
      </p:sp>
      <p:sp>
        <p:nvSpPr>
          <p:cNvPr id="12" name="Rectangle 11">
            <a:extLst>
              <a:ext uri="{FF2B5EF4-FFF2-40B4-BE49-F238E27FC236}">
                <a16:creationId xmlns:a16="http://schemas.microsoft.com/office/drawing/2014/main" id="{34ED560C-3A1B-4B4A-950B-5268C5F8DF80}"/>
              </a:ext>
            </a:extLst>
          </p:cNvPr>
          <p:cNvSpPr/>
          <p:nvPr/>
        </p:nvSpPr>
        <p:spPr bwMode="gray">
          <a:xfrm>
            <a:off x="155139" y="6414620"/>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14" name="Rectangle 13">
            <a:extLst>
              <a:ext uri="{FF2B5EF4-FFF2-40B4-BE49-F238E27FC236}">
                <a16:creationId xmlns:a16="http://schemas.microsoft.com/office/drawing/2014/main" id="{97FDDD58-9745-47CF-BE94-63989E167E6A}"/>
              </a:ext>
            </a:extLst>
          </p:cNvPr>
          <p:cNvSpPr/>
          <p:nvPr/>
        </p:nvSpPr>
        <p:spPr>
          <a:xfrm>
            <a:off x="538161" y="6452662"/>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pic>
        <p:nvPicPr>
          <p:cNvPr id="26626" name="Picture 2">
            <a:extLst>
              <a:ext uri="{FF2B5EF4-FFF2-40B4-BE49-F238E27FC236}">
                <a16:creationId xmlns:a16="http://schemas.microsoft.com/office/drawing/2014/main" id="{B7C3A304-379C-485A-8FDE-6C0D247402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46129" y="2063682"/>
            <a:ext cx="2704214" cy="36128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0438739"/>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374015" y="3811578"/>
            <a:ext cx="11162349" cy="698501"/>
          </a:xfrm>
        </p:spPr>
        <p:txBody>
          <a:bodyPr/>
          <a:lstStyle/>
          <a:p>
            <a:r>
              <a:rPr lang="es-MX" sz="4000" b="1" dirty="0"/>
              <a:t>Complemento Carta Porte</a:t>
            </a:r>
            <a:br>
              <a:rPr lang="es-MX" dirty="0"/>
            </a:br>
            <a:endParaRPr lang="es-MX" dirty="0"/>
          </a:p>
        </p:txBody>
      </p:sp>
      <p:sp>
        <p:nvSpPr>
          <p:cNvPr id="18" name="TextBox 17"/>
          <p:cNvSpPr txBox="1"/>
          <p:nvPr/>
        </p:nvSpPr>
        <p:spPr>
          <a:xfrm>
            <a:off x="11382377" y="6477000"/>
            <a:ext cx="307975" cy="138499"/>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600"/>
              </a:spcBef>
              <a:spcAft>
                <a:spcPts val="0"/>
              </a:spcAft>
              <a:buClrTx/>
              <a:buSzPct val="100000"/>
              <a:buFont typeface="Arial"/>
              <a:buNone/>
              <a:tabLst/>
              <a:defRPr/>
            </a:pPr>
            <a:fld id="{C58DF478-B544-4ED8-9ED4-6A2648E2D233}" type="slidenum">
              <a:rPr kumimoji="0" lang="en-US" sz="900" b="0" i="0" u="none" strike="noStrike" kern="1200" cap="none" spc="0" normalizeH="0" baseline="0" noProof="0" smtClean="0">
                <a:ln>
                  <a:noFill/>
                </a:ln>
                <a:solidFill>
                  <a:prstClr val="white"/>
                </a:solidFill>
                <a:effectLst/>
                <a:uLnTx/>
                <a:uFillTx/>
                <a:latin typeface="Calibri"/>
                <a:ea typeface="+mn-ea"/>
                <a:cs typeface="Calibri" panose="020F0502020204030204" pitchFamily="34" charset="0"/>
              </a:rPr>
              <a:pPr marL="0" marR="0" lvl="0" indent="0" algn="r" defTabSz="914400" rtl="0" eaLnBrk="1" fontAlgn="auto" latinLnBrk="0" hangingPunct="1">
                <a:lnSpc>
                  <a:spcPct val="100000"/>
                </a:lnSpc>
                <a:spcBef>
                  <a:spcPts val="600"/>
                </a:spcBef>
                <a:spcAft>
                  <a:spcPts val="0"/>
                </a:spcAft>
                <a:buClrTx/>
                <a:buSzPct val="100000"/>
                <a:buFont typeface="Arial"/>
                <a:buNone/>
                <a:tabLst/>
                <a:defRPr/>
              </a:pPr>
              <a:t>25</a:t>
            </a:fld>
            <a:endParaRPr kumimoji="0" lang="en-US" sz="9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1" name="Rectangle 20"/>
          <p:cNvSpPr/>
          <p:nvPr/>
        </p:nvSpPr>
        <p:spPr bwMode="gray">
          <a:xfrm>
            <a:off x="8630816" y="6223518"/>
            <a:ext cx="2827176" cy="410547"/>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7" name="TextBox 16"/>
          <p:cNvSpPr txBox="1"/>
          <p:nvPr/>
        </p:nvSpPr>
        <p:spPr>
          <a:xfrm>
            <a:off x="6335184" y="6469257"/>
            <a:ext cx="4896560" cy="415498"/>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nvGrpSpPr>
          <p:cNvPr id="2" name="Group 1"/>
          <p:cNvGrpSpPr/>
          <p:nvPr/>
        </p:nvGrpSpPr>
        <p:grpSpPr>
          <a:xfrm>
            <a:off x="7133448" y="1949593"/>
            <a:ext cx="4105581" cy="4076928"/>
            <a:chOff x="7133448" y="1949593"/>
            <a:chExt cx="4105581" cy="4076928"/>
          </a:xfrm>
        </p:grpSpPr>
        <p:grpSp>
          <p:nvGrpSpPr>
            <p:cNvPr id="15" name="Group 14"/>
            <p:cNvGrpSpPr/>
            <p:nvPr/>
          </p:nvGrpSpPr>
          <p:grpSpPr>
            <a:xfrm>
              <a:off x="7730535" y="2568778"/>
              <a:ext cx="2869723" cy="2869723"/>
              <a:chOff x="-951258" y="1193925"/>
              <a:chExt cx="2857926" cy="2857926"/>
            </a:xfrm>
            <a:solidFill>
              <a:schemeClr val="accent6">
                <a:lumMod val="60000"/>
                <a:lumOff val="40000"/>
                <a:alpha val="69804"/>
              </a:schemeClr>
            </a:solidFill>
          </p:grpSpPr>
          <p:sp>
            <p:nvSpPr>
              <p:cNvPr id="16" name="Oval 15"/>
              <p:cNvSpPr/>
              <p:nvPr/>
            </p:nvSpPr>
            <p:spPr bwMode="gray">
              <a:xfrm>
                <a:off x="-951258" y="1193925"/>
                <a:ext cx="2857926" cy="2857926"/>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0" name="Oval 19"/>
              <p:cNvSpPr/>
              <p:nvPr/>
            </p:nvSpPr>
            <p:spPr bwMode="gray">
              <a:xfrm>
                <a:off x="-847540" y="1297643"/>
                <a:ext cx="2650491" cy="2650491"/>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3" name="Oval 22"/>
              <p:cNvSpPr/>
              <p:nvPr/>
            </p:nvSpPr>
            <p:spPr bwMode="gray">
              <a:xfrm>
                <a:off x="-700076" y="1433125"/>
                <a:ext cx="2381102" cy="2381103"/>
              </a:xfrm>
              <a:prstGeom prst="ellipse">
                <a:avLst/>
              </a:prstGeom>
              <a:grpFill/>
              <a:ln w="15875" cmpd="sng" algn="ctr">
                <a:solidFill>
                  <a:schemeClr val="bg1"/>
                </a:solidFill>
                <a:prstDash val="dash"/>
                <a:miter lim="800000"/>
                <a:headEnd/>
                <a:tailEnd/>
              </a:ln>
            </p:spPr>
            <p:txBody>
              <a:bodyPr wrap="square"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Light"/>
                    <a:ea typeface="+mn-ea"/>
                    <a:cs typeface="Arial" pitchFamily="34" charset="0"/>
                  </a:rPr>
                  <a:t> </a:t>
                </a:r>
              </a:p>
            </p:txBody>
          </p:sp>
        </p:grpSp>
        <p:grpSp>
          <p:nvGrpSpPr>
            <p:cNvPr id="24" name="Group 23"/>
            <p:cNvGrpSpPr/>
            <p:nvPr/>
          </p:nvGrpSpPr>
          <p:grpSpPr>
            <a:xfrm rot="219170">
              <a:off x="7133448" y="1949593"/>
              <a:ext cx="4105581" cy="4076928"/>
              <a:chOff x="3246439" y="2191227"/>
              <a:chExt cx="3028795" cy="3019830"/>
            </a:xfrm>
            <a:solidFill>
              <a:srgbClr val="37C4FF">
                <a:alpha val="50196"/>
              </a:srgbClr>
            </a:solidFill>
          </p:grpSpPr>
          <p:sp>
            <p:nvSpPr>
              <p:cNvPr id="25" name="Block Arc 24"/>
              <p:cNvSpPr/>
              <p:nvPr/>
            </p:nvSpPr>
            <p:spPr>
              <a:xfrm flipV="1">
                <a:off x="3246439" y="2191227"/>
                <a:ext cx="3019828" cy="3019829"/>
              </a:xfrm>
              <a:prstGeom prst="blockArc">
                <a:avLst>
                  <a:gd name="adj1" fmla="val 11191580"/>
                  <a:gd name="adj2" fmla="val 132976"/>
                  <a:gd name="adj3" fmla="val 27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27" name="Block Arc 26"/>
              <p:cNvSpPr/>
              <p:nvPr/>
            </p:nvSpPr>
            <p:spPr>
              <a:xfrm>
                <a:off x="3255405" y="2191228"/>
                <a:ext cx="3019829" cy="3019829"/>
              </a:xfrm>
              <a:prstGeom prst="blockArc">
                <a:avLst>
                  <a:gd name="adj1" fmla="val 10803362"/>
                  <a:gd name="adj2" fmla="val 21151827"/>
                  <a:gd name="adj3" fmla="val 333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grpSp>
        <p:sp>
          <p:nvSpPr>
            <p:cNvPr id="28" name="Oval 27"/>
            <p:cNvSpPr/>
            <p:nvPr/>
          </p:nvSpPr>
          <p:spPr bwMode="gray">
            <a:xfrm>
              <a:off x="7496910" y="2347510"/>
              <a:ext cx="3360663" cy="3321092"/>
            </a:xfrm>
            <a:prstGeom prst="ellipse">
              <a:avLst/>
            </a:prstGeom>
            <a:noFill/>
            <a:ln w="19050" cmpd="sng" algn="ctr">
              <a:solidFill>
                <a:schemeClr val="accent6">
                  <a:alpha val="50000"/>
                </a:schemeClr>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31" name="Group 662">
            <a:extLst>
              <a:ext uri="{FF2B5EF4-FFF2-40B4-BE49-F238E27FC236}">
                <a16:creationId xmlns:a16="http://schemas.microsoft.com/office/drawing/2014/main" id="{EE6BD5D0-E1F2-47E8-B3B1-2DDEEDDB78AD}"/>
              </a:ext>
            </a:extLst>
          </p:cNvPr>
          <p:cNvGrpSpPr>
            <a:grpSpLocks noChangeAspect="1"/>
          </p:cNvGrpSpPr>
          <p:nvPr/>
        </p:nvGrpSpPr>
        <p:grpSpPr bwMode="auto">
          <a:xfrm>
            <a:off x="8177051" y="3006528"/>
            <a:ext cx="2027561" cy="2027561"/>
            <a:chOff x="2340" y="2340"/>
            <a:chExt cx="340" cy="340"/>
          </a:xfrm>
          <a:solidFill>
            <a:schemeClr val="bg1"/>
          </a:solidFill>
        </p:grpSpPr>
        <p:sp>
          <p:nvSpPr>
            <p:cNvPr id="32" name="Oval 663">
              <a:extLst>
                <a:ext uri="{FF2B5EF4-FFF2-40B4-BE49-F238E27FC236}">
                  <a16:creationId xmlns:a16="http://schemas.microsoft.com/office/drawing/2014/main" id="{A34D83E0-4FF6-49A9-B012-372C216AD338}"/>
                </a:ext>
              </a:extLst>
            </p:cNvPr>
            <p:cNvSpPr>
              <a:spLocks noChangeArrowheads="1"/>
            </p:cNvSpPr>
            <p:nvPr/>
          </p:nvSpPr>
          <p:spPr bwMode="auto">
            <a:xfrm>
              <a:off x="2559" y="2559"/>
              <a:ext cx="15" cy="1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3" name="Freeform 664">
              <a:extLst>
                <a:ext uri="{FF2B5EF4-FFF2-40B4-BE49-F238E27FC236}">
                  <a16:creationId xmlns:a16="http://schemas.microsoft.com/office/drawing/2014/main" id="{5B2A220D-A6DD-4031-86BD-132D86EF94BF}"/>
                </a:ext>
              </a:extLst>
            </p:cNvPr>
            <p:cNvSpPr>
              <a:spLocks/>
            </p:cNvSpPr>
            <p:nvPr/>
          </p:nvSpPr>
          <p:spPr bwMode="auto">
            <a:xfrm>
              <a:off x="2418" y="2460"/>
              <a:ext cx="184" cy="99"/>
            </a:xfrm>
            <a:custGeom>
              <a:avLst/>
              <a:gdLst>
                <a:gd name="T0" fmla="*/ 267 w 277"/>
                <a:gd name="T1" fmla="*/ 64 h 149"/>
                <a:gd name="T2" fmla="*/ 213 w 277"/>
                <a:gd name="T3" fmla="*/ 64 h 149"/>
                <a:gd name="T4" fmla="*/ 213 w 277"/>
                <a:gd name="T5" fmla="*/ 96 h 149"/>
                <a:gd name="T6" fmla="*/ 203 w 277"/>
                <a:gd name="T7" fmla="*/ 107 h 149"/>
                <a:gd name="T8" fmla="*/ 192 w 277"/>
                <a:gd name="T9" fmla="*/ 96 h 149"/>
                <a:gd name="T10" fmla="*/ 192 w 277"/>
                <a:gd name="T11" fmla="*/ 0 h 149"/>
                <a:gd name="T12" fmla="*/ 0 w 277"/>
                <a:gd name="T13" fmla="*/ 0 h 149"/>
                <a:gd name="T14" fmla="*/ 0 w 277"/>
                <a:gd name="T15" fmla="*/ 149 h 149"/>
                <a:gd name="T16" fmla="*/ 13 w 277"/>
                <a:gd name="T17" fmla="*/ 149 h 149"/>
                <a:gd name="T18" fmla="*/ 43 w 277"/>
                <a:gd name="T19" fmla="*/ 128 h 149"/>
                <a:gd name="T20" fmla="*/ 73 w 277"/>
                <a:gd name="T21" fmla="*/ 149 h 149"/>
                <a:gd name="T22" fmla="*/ 194 w 277"/>
                <a:gd name="T23" fmla="*/ 149 h 149"/>
                <a:gd name="T24" fmla="*/ 224 w 277"/>
                <a:gd name="T25" fmla="*/ 128 h 149"/>
                <a:gd name="T26" fmla="*/ 254 w 277"/>
                <a:gd name="T27" fmla="*/ 149 h 149"/>
                <a:gd name="T28" fmla="*/ 277 w 277"/>
                <a:gd name="T29" fmla="*/ 149 h 149"/>
                <a:gd name="T30" fmla="*/ 277 w 277"/>
                <a:gd name="T31" fmla="*/ 75 h 149"/>
                <a:gd name="T32" fmla="*/ 267 w 277"/>
                <a:gd name="T33" fmla="*/ 6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149">
                  <a:moveTo>
                    <a:pt x="267" y="64"/>
                  </a:moveTo>
                  <a:cubicBezTo>
                    <a:pt x="213" y="64"/>
                    <a:pt x="213" y="64"/>
                    <a:pt x="213" y="64"/>
                  </a:cubicBezTo>
                  <a:cubicBezTo>
                    <a:pt x="213" y="96"/>
                    <a:pt x="213" y="96"/>
                    <a:pt x="213" y="96"/>
                  </a:cubicBezTo>
                  <a:cubicBezTo>
                    <a:pt x="213" y="102"/>
                    <a:pt x="209" y="107"/>
                    <a:pt x="203" y="107"/>
                  </a:cubicBezTo>
                  <a:cubicBezTo>
                    <a:pt x="197" y="107"/>
                    <a:pt x="192" y="102"/>
                    <a:pt x="192" y="96"/>
                  </a:cubicBezTo>
                  <a:cubicBezTo>
                    <a:pt x="192" y="0"/>
                    <a:pt x="192" y="0"/>
                    <a:pt x="192" y="0"/>
                  </a:cubicBezTo>
                  <a:cubicBezTo>
                    <a:pt x="0" y="0"/>
                    <a:pt x="0" y="0"/>
                    <a:pt x="0" y="0"/>
                  </a:cubicBezTo>
                  <a:cubicBezTo>
                    <a:pt x="0" y="149"/>
                    <a:pt x="0" y="149"/>
                    <a:pt x="0" y="149"/>
                  </a:cubicBezTo>
                  <a:cubicBezTo>
                    <a:pt x="13" y="149"/>
                    <a:pt x="13" y="149"/>
                    <a:pt x="13" y="149"/>
                  </a:cubicBezTo>
                  <a:cubicBezTo>
                    <a:pt x="17" y="137"/>
                    <a:pt x="29" y="128"/>
                    <a:pt x="43" y="128"/>
                  </a:cubicBezTo>
                  <a:cubicBezTo>
                    <a:pt x="57" y="128"/>
                    <a:pt x="68" y="137"/>
                    <a:pt x="73" y="149"/>
                  </a:cubicBezTo>
                  <a:cubicBezTo>
                    <a:pt x="194" y="149"/>
                    <a:pt x="194" y="149"/>
                    <a:pt x="194" y="149"/>
                  </a:cubicBezTo>
                  <a:cubicBezTo>
                    <a:pt x="198" y="137"/>
                    <a:pt x="210" y="128"/>
                    <a:pt x="224" y="128"/>
                  </a:cubicBezTo>
                  <a:cubicBezTo>
                    <a:pt x="238" y="128"/>
                    <a:pt x="250" y="137"/>
                    <a:pt x="254" y="149"/>
                  </a:cubicBezTo>
                  <a:cubicBezTo>
                    <a:pt x="277" y="149"/>
                    <a:pt x="277" y="149"/>
                    <a:pt x="277" y="149"/>
                  </a:cubicBezTo>
                  <a:cubicBezTo>
                    <a:pt x="277" y="75"/>
                    <a:pt x="277" y="75"/>
                    <a:pt x="277" y="75"/>
                  </a:cubicBezTo>
                  <a:cubicBezTo>
                    <a:pt x="277" y="69"/>
                    <a:pt x="273" y="64"/>
                    <a:pt x="267"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4" name="Oval 665">
              <a:extLst>
                <a:ext uri="{FF2B5EF4-FFF2-40B4-BE49-F238E27FC236}">
                  <a16:creationId xmlns:a16="http://schemas.microsoft.com/office/drawing/2014/main" id="{284DB7A5-987C-4711-B293-E8E4FDE3537B}"/>
                </a:ext>
              </a:extLst>
            </p:cNvPr>
            <p:cNvSpPr>
              <a:spLocks noChangeArrowheads="1"/>
            </p:cNvSpPr>
            <p:nvPr/>
          </p:nvSpPr>
          <p:spPr bwMode="auto">
            <a:xfrm>
              <a:off x="2439" y="2559"/>
              <a:ext cx="14" cy="1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5" name="Freeform 666">
              <a:extLst>
                <a:ext uri="{FF2B5EF4-FFF2-40B4-BE49-F238E27FC236}">
                  <a16:creationId xmlns:a16="http://schemas.microsoft.com/office/drawing/2014/main" id="{C003A17E-CAAD-43A2-9148-545CFD9BD0D2}"/>
                </a:ext>
              </a:extLst>
            </p:cNvPr>
            <p:cNvSpPr>
              <a:spLocks noEditPoints="1"/>
            </p:cNvSpPr>
            <p:nvPr/>
          </p:nvSpPr>
          <p:spPr bwMode="auto">
            <a:xfrm>
              <a:off x="2340" y="2340"/>
              <a:ext cx="340" cy="34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16 w 512"/>
                <a:gd name="T11" fmla="*/ 341 h 512"/>
                <a:gd name="T12" fmla="*/ 405 w 512"/>
                <a:gd name="T13" fmla="*/ 352 h 512"/>
                <a:gd name="T14" fmla="*/ 371 w 512"/>
                <a:gd name="T15" fmla="*/ 352 h 512"/>
                <a:gd name="T16" fmla="*/ 341 w 512"/>
                <a:gd name="T17" fmla="*/ 373 h 512"/>
                <a:gd name="T18" fmla="*/ 311 w 512"/>
                <a:gd name="T19" fmla="*/ 352 h 512"/>
                <a:gd name="T20" fmla="*/ 190 w 512"/>
                <a:gd name="T21" fmla="*/ 352 h 512"/>
                <a:gd name="T22" fmla="*/ 160 w 512"/>
                <a:gd name="T23" fmla="*/ 373 h 512"/>
                <a:gd name="T24" fmla="*/ 130 w 512"/>
                <a:gd name="T25" fmla="*/ 352 h 512"/>
                <a:gd name="T26" fmla="*/ 106 w 512"/>
                <a:gd name="T27" fmla="*/ 352 h 512"/>
                <a:gd name="T28" fmla="*/ 96 w 512"/>
                <a:gd name="T29" fmla="*/ 341 h 512"/>
                <a:gd name="T30" fmla="*/ 96 w 512"/>
                <a:gd name="T31" fmla="*/ 170 h 512"/>
                <a:gd name="T32" fmla="*/ 106 w 512"/>
                <a:gd name="T33" fmla="*/ 160 h 512"/>
                <a:gd name="T34" fmla="*/ 320 w 512"/>
                <a:gd name="T35" fmla="*/ 160 h 512"/>
                <a:gd name="T36" fmla="*/ 330 w 512"/>
                <a:gd name="T37" fmla="*/ 170 h 512"/>
                <a:gd name="T38" fmla="*/ 330 w 512"/>
                <a:gd name="T39" fmla="*/ 224 h 512"/>
                <a:gd name="T40" fmla="*/ 384 w 512"/>
                <a:gd name="T41" fmla="*/ 224 h 512"/>
                <a:gd name="T42" fmla="*/ 416 w 512"/>
                <a:gd name="T43" fmla="*/ 256 h 512"/>
                <a:gd name="T44" fmla="*/ 416 w 512"/>
                <a:gd name="T45" fmla="*/ 34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16" y="341"/>
                  </a:moveTo>
                  <a:cubicBezTo>
                    <a:pt x="416" y="347"/>
                    <a:pt x="411" y="352"/>
                    <a:pt x="405" y="352"/>
                  </a:cubicBezTo>
                  <a:cubicBezTo>
                    <a:pt x="371" y="352"/>
                    <a:pt x="371" y="352"/>
                    <a:pt x="371" y="352"/>
                  </a:cubicBezTo>
                  <a:cubicBezTo>
                    <a:pt x="367" y="364"/>
                    <a:pt x="355" y="373"/>
                    <a:pt x="341" y="373"/>
                  </a:cubicBezTo>
                  <a:cubicBezTo>
                    <a:pt x="327" y="373"/>
                    <a:pt x="315" y="364"/>
                    <a:pt x="311" y="352"/>
                  </a:cubicBezTo>
                  <a:cubicBezTo>
                    <a:pt x="190" y="352"/>
                    <a:pt x="190" y="352"/>
                    <a:pt x="190" y="352"/>
                  </a:cubicBezTo>
                  <a:cubicBezTo>
                    <a:pt x="185" y="364"/>
                    <a:pt x="174" y="373"/>
                    <a:pt x="160" y="373"/>
                  </a:cubicBezTo>
                  <a:cubicBezTo>
                    <a:pt x="146" y="373"/>
                    <a:pt x="134" y="364"/>
                    <a:pt x="130" y="352"/>
                  </a:cubicBezTo>
                  <a:cubicBezTo>
                    <a:pt x="106" y="352"/>
                    <a:pt x="106" y="352"/>
                    <a:pt x="106" y="352"/>
                  </a:cubicBezTo>
                  <a:cubicBezTo>
                    <a:pt x="100" y="352"/>
                    <a:pt x="96" y="347"/>
                    <a:pt x="96" y="341"/>
                  </a:cubicBezTo>
                  <a:cubicBezTo>
                    <a:pt x="96" y="170"/>
                    <a:pt x="96" y="170"/>
                    <a:pt x="96" y="170"/>
                  </a:cubicBezTo>
                  <a:cubicBezTo>
                    <a:pt x="96" y="164"/>
                    <a:pt x="100" y="160"/>
                    <a:pt x="106" y="160"/>
                  </a:cubicBezTo>
                  <a:cubicBezTo>
                    <a:pt x="320" y="160"/>
                    <a:pt x="320" y="160"/>
                    <a:pt x="320" y="160"/>
                  </a:cubicBezTo>
                  <a:cubicBezTo>
                    <a:pt x="326" y="160"/>
                    <a:pt x="330" y="164"/>
                    <a:pt x="330" y="170"/>
                  </a:cubicBezTo>
                  <a:cubicBezTo>
                    <a:pt x="330" y="224"/>
                    <a:pt x="330" y="224"/>
                    <a:pt x="330" y="224"/>
                  </a:cubicBezTo>
                  <a:cubicBezTo>
                    <a:pt x="384" y="224"/>
                    <a:pt x="384" y="224"/>
                    <a:pt x="384" y="224"/>
                  </a:cubicBezTo>
                  <a:cubicBezTo>
                    <a:pt x="401" y="224"/>
                    <a:pt x="416" y="238"/>
                    <a:pt x="416" y="256"/>
                  </a:cubicBezTo>
                  <a:lnTo>
                    <a:pt x="416" y="3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prstClr val="white"/>
                </a:solidFill>
                <a:effectLst/>
                <a:uLnTx/>
                <a:uFillTx/>
                <a:latin typeface="Calibri Light"/>
                <a:ea typeface="+mn-ea"/>
                <a:cs typeface="+mn-cs"/>
              </a:endParaRPr>
            </a:p>
          </p:txBody>
        </p:sp>
      </p:grpSp>
    </p:spTree>
    <p:extLst>
      <p:ext uri="{BB962C8B-B14F-4D97-AF65-F5344CB8AC3E}">
        <p14:creationId xmlns:p14="http://schemas.microsoft.com/office/powerpoint/2010/main" val="1765632637"/>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itle 2"/>
          <p:cNvSpPr txBox="1">
            <a:spLocks/>
          </p:cNvSpPr>
          <p:nvPr/>
        </p:nvSpPr>
        <p:spPr bwMode="gray">
          <a:xfrm>
            <a:off x="501651" y="317501"/>
            <a:ext cx="11188700" cy="309820"/>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MX" sz="1800" b="1" i="0" u="none" strike="noStrike" kern="1200" cap="none" spc="0" normalizeH="0" baseline="0" noProof="0" dirty="0">
                <a:ln>
                  <a:noFill/>
                </a:ln>
                <a:solidFill>
                  <a:prstClr val="black"/>
                </a:solidFill>
                <a:effectLst/>
                <a:uLnTx/>
                <a:uFillTx/>
                <a:latin typeface="Verdana"/>
                <a:ea typeface="+mj-ea"/>
                <a:cs typeface="Calibri Light" panose="020F0302020204030204" pitchFamily="34" charset="0"/>
              </a:rPr>
              <a:t>Complemento Carta Porte</a:t>
            </a:r>
          </a:p>
        </p:txBody>
      </p:sp>
      <p:sp>
        <p:nvSpPr>
          <p:cNvPr id="109" name="Rectangle 3">
            <a:extLst>
              <a:ext uri="{FF2B5EF4-FFF2-40B4-BE49-F238E27FC236}">
                <a16:creationId xmlns:a16="http://schemas.microsoft.com/office/drawing/2014/main" id="{399C0822-4797-4DC7-BE21-B81D3F2BC6FB}"/>
              </a:ext>
            </a:extLst>
          </p:cNvPr>
          <p:cNvSpPr txBox="1">
            <a:spLocks noChangeArrowheads="1"/>
          </p:cNvSpPr>
          <p:nvPr/>
        </p:nvSpPr>
        <p:spPr>
          <a:xfrm>
            <a:off x="1274901" y="3766322"/>
            <a:ext cx="9978161" cy="935321"/>
          </a:xfrm>
          <a:prstGeom prst="rect">
            <a:avLst/>
          </a:prstGeom>
        </p:spPr>
        <p:txBody>
          <a:bodyPr lIns="0" tIns="0" rIns="0" bIns="0"/>
          <a:lstStyle>
            <a:lvl1pPr marL="304494" indent="-304494" algn="l" defTabSz="905024" rtl="0" eaLnBrk="0" fontAlgn="base" hangingPunct="0">
              <a:spcBef>
                <a:spcPct val="0"/>
              </a:spcBef>
              <a:spcAft>
                <a:spcPts val="266"/>
              </a:spcAft>
              <a:buFont typeface="Arial" pitchFamily="34" charset="0"/>
              <a:defRPr>
                <a:solidFill>
                  <a:schemeClr val="tx2"/>
                </a:solidFill>
                <a:latin typeface="+mn-lt"/>
                <a:ea typeface="+mn-ea"/>
                <a:cs typeface="+mn-cs"/>
              </a:defRPr>
            </a:lvl1pPr>
            <a:lvl2pPr marL="180440" indent="-180440" algn="l" defTabSz="905024" rtl="0" eaLnBrk="0" fontAlgn="base" hangingPunct="0">
              <a:spcBef>
                <a:spcPct val="0"/>
              </a:spcBef>
              <a:spcAft>
                <a:spcPts val="266"/>
              </a:spcAft>
              <a:buFont typeface="Arial" pitchFamily="34" charset="0"/>
              <a:buChar char="•"/>
              <a:defRPr>
                <a:solidFill>
                  <a:schemeClr val="tx2"/>
                </a:solidFill>
                <a:latin typeface="+mn-lt"/>
              </a:defRPr>
            </a:lvl2pPr>
            <a:lvl3pPr marL="353834" indent="-173393" algn="l" defTabSz="905024" rtl="0" eaLnBrk="0" fontAlgn="base" hangingPunct="0">
              <a:spcBef>
                <a:spcPct val="0"/>
              </a:spcBef>
              <a:spcAft>
                <a:spcPts val="266"/>
              </a:spcAft>
              <a:buFont typeface="Arial" pitchFamily="34" charset="0"/>
              <a:buChar char="‒"/>
              <a:defRPr>
                <a:solidFill>
                  <a:schemeClr val="tx2"/>
                </a:solidFill>
                <a:latin typeface="+mn-lt"/>
              </a:defRPr>
            </a:lvl3pPr>
            <a:lvl4pPr marL="534274" indent="-180440" algn="l" defTabSz="905024" rtl="0" eaLnBrk="0" fontAlgn="base" hangingPunct="0">
              <a:spcBef>
                <a:spcPct val="0"/>
              </a:spcBef>
              <a:spcAft>
                <a:spcPts val="533"/>
              </a:spcAft>
              <a:buFont typeface="Arial" pitchFamily="34" charset="0"/>
              <a:buChar char="•"/>
              <a:defRPr sz="1400">
                <a:solidFill>
                  <a:schemeClr val="tx2"/>
                </a:solidFill>
                <a:latin typeface="+mn-lt"/>
              </a:defRPr>
            </a:lvl4pPr>
            <a:lvl5pPr marL="704847" indent="-170574" algn="l" defTabSz="905024" rtl="0" eaLnBrk="0" fontAlgn="base" hangingPunct="0">
              <a:spcBef>
                <a:spcPct val="0"/>
              </a:spcBef>
              <a:spcAft>
                <a:spcPts val="533"/>
              </a:spcAft>
              <a:buFont typeface="Arial" pitchFamily="34" charset="0"/>
              <a:buChar char="‒"/>
              <a:defRPr sz="1400">
                <a:solidFill>
                  <a:schemeClr val="tx2"/>
                </a:solidFill>
                <a:latin typeface="+mn-lt"/>
              </a:defRPr>
            </a:lvl5pPr>
            <a:lvl6pPr marL="1110838"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6pPr>
            <a:lvl7pPr marL="1516830"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7pPr>
            <a:lvl8pPr marL="1922822"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8pPr>
            <a:lvl9pPr marL="2328814"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9pPr>
          </a:lstStyle>
          <a:p>
            <a:pPr marL="0" marR="0" lvl="0" indent="0" algn="just" defTabSz="905024" rtl="0" eaLnBrk="0" fontAlgn="base" latinLnBrk="0" hangingPunct="0">
              <a:lnSpc>
                <a:spcPct val="110000"/>
              </a:lnSpc>
              <a:spcBef>
                <a:spcPct val="0"/>
              </a:spcBef>
              <a:spcAft>
                <a:spcPts val="266"/>
              </a:spcAft>
              <a:buClr>
                <a:srgbClr val="FF0000"/>
              </a:buClr>
              <a:buSzTx/>
              <a:buFont typeface="Arial" pitchFamily="34" charset="0"/>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El complemento Carta Porte tiene como objetivo</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 combatir </a:t>
            </a:r>
            <a:r>
              <a:rPr kumimoji="0" lang="es-MX" sz="1400" b="1" i="0" u="none" strike="noStrike" kern="1200" cap="none" spc="0" normalizeH="0" baseline="0" noProof="0" dirty="0">
                <a:ln>
                  <a:noFill/>
                </a:ln>
                <a:solidFill>
                  <a:srgbClr val="007CB0">
                    <a:lumMod val="60000"/>
                    <a:lumOff val="40000"/>
                  </a:srgbClr>
                </a:solidFill>
                <a:effectLst/>
                <a:uLnTx/>
                <a:uFillTx/>
                <a:latin typeface="Verdana"/>
                <a:ea typeface="MS PGothic" charset="0"/>
                <a:cs typeface="+mn-cs"/>
              </a:rPr>
              <a:t>el comercio informal y el contrabando</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siendo un documento que también pueda permitir </a:t>
            </a:r>
            <a:r>
              <a:rPr kumimoji="0" lang="es-MX" sz="1400" b="1" i="0" u="sng" strike="noStrike" kern="1200" cap="none" spc="0" normalizeH="0" baseline="0" noProof="0" dirty="0">
                <a:ln>
                  <a:noFill/>
                </a:ln>
                <a:solidFill>
                  <a:srgbClr val="007CB0">
                    <a:lumMod val="60000"/>
                    <a:lumOff val="40000"/>
                  </a:srgbClr>
                </a:solidFill>
                <a:effectLst/>
                <a:uLnTx/>
                <a:uFillTx/>
                <a:latin typeface="Verdana"/>
                <a:ea typeface="MS PGothic" charset="0"/>
                <a:cs typeface="+mn-cs"/>
              </a:rPr>
              <a:t>acreditar la legal estancia y/o tenencia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de los bienes o mercancías que se trasladen e identificar su ruta. En este sentido el CFDI con complemento Carta Porte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debe acompañar a las mercancías en el traslado</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por lo tanto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debe ser expedido antes de dicho traslado.</a:t>
            </a:r>
          </a:p>
        </p:txBody>
      </p:sp>
      <p:grpSp>
        <p:nvGrpSpPr>
          <p:cNvPr id="110" name="Group 639">
            <a:extLst>
              <a:ext uri="{FF2B5EF4-FFF2-40B4-BE49-F238E27FC236}">
                <a16:creationId xmlns:a16="http://schemas.microsoft.com/office/drawing/2014/main" id="{C486055E-40CD-4718-82E7-0F585D03B6AC}"/>
              </a:ext>
            </a:extLst>
          </p:cNvPr>
          <p:cNvGrpSpPr>
            <a:grpSpLocks noChangeAspect="1"/>
          </p:cNvGrpSpPr>
          <p:nvPr/>
        </p:nvGrpSpPr>
        <p:grpSpPr bwMode="auto">
          <a:xfrm>
            <a:off x="306264" y="3694536"/>
            <a:ext cx="750195" cy="752400"/>
            <a:chOff x="5418" y="2871"/>
            <a:chExt cx="340" cy="341"/>
          </a:xfrm>
          <a:solidFill>
            <a:srgbClr val="86BC25"/>
          </a:solidFill>
        </p:grpSpPr>
        <p:sp>
          <p:nvSpPr>
            <p:cNvPr id="111" name="Freeform 640">
              <a:extLst>
                <a:ext uri="{FF2B5EF4-FFF2-40B4-BE49-F238E27FC236}">
                  <a16:creationId xmlns:a16="http://schemas.microsoft.com/office/drawing/2014/main" id="{E8B68C7E-17FA-4F49-8FA6-500706B4167F}"/>
                </a:ext>
              </a:extLst>
            </p:cNvPr>
            <p:cNvSpPr>
              <a:spLocks noEditPoints="1"/>
            </p:cNvSpPr>
            <p:nvPr/>
          </p:nvSpPr>
          <p:spPr bwMode="auto">
            <a:xfrm>
              <a:off x="5481" y="2948"/>
              <a:ext cx="214" cy="157"/>
            </a:xfrm>
            <a:custGeom>
              <a:avLst/>
              <a:gdLst>
                <a:gd name="T0" fmla="*/ 182 w 322"/>
                <a:gd name="T1" fmla="*/ 30 h 236"/>
                <a:gd name="T2" fmla="*/ 175 w 322"/>
                <a:gd name="T3" fmla="*/ 23 h 236"/>
                <a:gd name="T4" fmla="*/ 166 w 322"/>
                <a:gd name="T5" fmla="*/ 24 h 236"/>
                <a:gd name="T6" fmla="*/ 6 w 322"/>
                <a:gd name="T7" fmla="*/ 120 h 236"/>
                <a:gd name="T8" fmla="*/ 1 w 322"/>
                <a:gd name="T9" fmla="*/ 132 h 236"/>
                <a:gd name="T10" fmla="*/ 15 w 322"/>
                <a:gd name="T11" fmla="*/ 185 h 236"/>
                <a:gd name="T12" fmla="*/ 25 w 322"/>
                <a:gd name="T13" fmla="*/ 193 h 236"/>
                <a:gd name="T14" fmla="*/ 75 w 322"/>
                <a:gd name="T15" fmla="*/ 193 h 236"/>
                <a:gd name="T16" fmla="*/ 75 w 322"/>
                <a:gd name="T17" fmla="*/ 193 h 236"/>
                <a:gd name="T18" fmla="*/ 118 w 322"/>
                <a:gd name="T19" fmla="*/ 236 h 236"/>
                <a:gd name="T20" fmla="*/ 161 w 322"/>
                <a:gd name="T21" fmla="*/ 193 h 236"/>
                <a:gd name="T22" fmla="*/ 161 w 322"/>
                <a:gd name="T23" fmla="*/ 193 h 236"/>
                <a:gd name="T24" fmla="*/ 214 w 322"/>
                <a:gd name="T25" fmla="*/ 193 h 236"/>
                <a:gd name="T26" fmla="*/ 214 w 322"/>
                <a:gd name="T27" fmla="*/ 193 h 236"/>
                <a:gd name="T28" fmla="*/ 223 w 322"/>
                <a:gd name="T29" fmla="*/ 189 h 236"/>
                <a:gd name="T30" fmla="*/ 224 w 322"/>
                <a:gd name="T31" fmla="*/ 179 h 236"/>
                <a:gd name="T32" fmla="*/ 182 w 322"/>
                <a:gd name="T33" fmla="*/ 30 h 236"/>
                <a:gd name="T34" fmla="*/ 139 w 322"/>
                <a:gd name="T35" fmla="*/ 193 h 236"/>
                <a:gd name="T36" fmla="*/ 118 w 322"/>
                <a:gd name="T37" fmla="*/ 214 h 236"/>
                <a:gd name="T38" fmla="*/ 97 w 322"/>
                <a:gd name="T39" fmla="*/ 193 h 236"/>
                <a:gd name="T40" fmla="*/ 97 w 322"/>
                <a:gd name="T41" fmla="*/ 193 h 236"/>
                <a:gd name="T42" fmla="*/ 139 w 322"/>
                <a:gd name="T43" fmla="*/ 193 h 236"/>
                <a:gd name="T44" fmla="*/ 139 w 322"/>
                <a:gd name="T45" fmla="*/ 193 h 236"/>
                <a:gd name="T46" fmla="*/ 33 w 322"/>
                <a:gd name="T47" fmla="*/ 172 h 236"/>
                <a:gd name="T48" fmla="*/ 24 w 322"/>
                <a:gd name="T49" fmla="*/ 134 h 236"/>
                <a:gd name="T50" fmla="*/ 165 w 322"/>
                <a:gd name="T51" fmla="*/ 49 h 236"/>
                <a:gd name="T52" fmla="*/ 200 w 322"/>
                <a:gd name="T53" fmla="*/ 172 h 236"/>
                <a:gd name="T54" fmla="*/ 33 w 322"/>
                <a:gd name="T55" fmla="*/ 172 h 236"/>
                <a:gd name="T56" fmla="*/ 238 w 322"/>
                <a:gd name="T57" fmla="*/ 107 h 236"/>
                <a:gd name="T58" fmla="*/ 235 w 322"/>
                <a:gd name="T59" fmla="*/ 108 h 236"/>
                <a:gd name="T60" fmla="*/ 225 w 322"/>
                <a:gd name="T61" fmla="*/ 100 h 236"/>
                <a:gd name="T62" fmla="*/ 232 w 322"/>
                <a:gd name="T63" fmla="*/ 87 h 236"/>
                <a:gd name="T64" fmla="*/ 307 w 322"/>
                <a:gd name="T65" fmla="*/ 65 h 236"/>
                <a:gd name="T66" fmla="*/ 320 w 322"/>
                <a:gd name="T67" fmla="*/ 73 h 236"/>
                <a:gd name="T68" fmla="*/ 313 w 322"/>
                <a:gd name="T69" fmla="*/ 86 h 236"/>
                <a:gd name="T70" fmla="*/ 238 w 322"/>
                <a:gd name="T71" fmla="*/ 107 h 236"/>
                <a:gd name="T72" fmla="*/ 206 w 322"/>
                <a:gd name="T73" fmla="*/ 61 h 236"/>
                <a:gd name="T74" fmla="*/ 207 w 322"/>
                <a:gd name="T75" fmla="*/ 46 h 236"/>
                <a:gd name="T76" fmla="*/ 261 w 322"/>
                <a:gd name="T77" fmla="*/ 3 h 236"/>
                <a:gd name="T78" fmla="*/ 276 w 322"/>
                <a:gd name="T79" fmla="*/ 5 h 236"/>
                <a:gd name="T80" fmla="*/ 274 w 322"/>
                <a:gd name="T81" fmla="*/ 20 h 236"/>
                <a:gd name="T82" fmla="*/ 221 w 322"/>
                <a:gd name="T83" fmla="*/ 63 h 236"/>
                <a:gd name="T84" fmla="*/ 214 w 322"/>
                <a:gd name="T85" fmla="*/ 65 h 236"/>
                <a:gd name="T86" fmla="*/ 206 w 322"/>
                <a:gd name="T87" fmla="*/ 61 h 236"/>
                <a:gd name="T88" fmla="*/ 321 w 322"/>
                <a:gd name="T89" fmla="*/ 163 h 236"/>
                <a:gd name="T90" fmla="*/ 310 w 322"/>
                <a:gd name="T91" fmla="*/ 172 h 236"/>
                <a:gd name="T92" fmla="*/ 308 w 322"/>
                <a:gd name="T93" fmla="*/ 172 h 236"/>
                <a:gd name="T94" fmla="*/ 244 w 322"/>
                <a:gd name="T95" fmla="*/ 161 h 236"/>
                <a:gd name="T96" fmla="*/ 235 w 322"/>
                <a:gd name="T97" fmla="*/ 149 h 236"/>
                <a:gd name="T98" fmla="*/ 248 w 322"/>
                <a:gd name="T99" fmla="*/ 140 h 236"/>
                <a:gd name="T100" fmla="*/ 312 w 322"/>
                <a:gd name="T101" fmla="*/ 150 h 236"/>
                <a:gd name="T102" fmla="*/ 321 w 322"/>
                <a:gd name="T103" fmla="*/ 16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2" h="236">
                  <a:moveTo>
                    <a:pt x="182" y="30"/>
                  </a:moveTo>
                  <a:cubicBezTo>
                    <a:pt x="181" y="27"/>
                    <a:pt x="178" y="24"/>
                    <a:pt x="175" y="23"/>
                  </a:cubicBezTo>
                  <a:cubicBezTo>
                    <a:pt x="172" y="22"/>
                    <a:pt x="169" y="22"/>
                    <a:pt x="166" y="24"/>
                  </a:cubicBezTo>
                  <a:cubicBezTo>
                    <a:pt x="6" y="120"/>
                    <a:pt x="6" y="120"/>
                    <a:pt x="6" y="120"/>
                  </a:cubicBezTo>
                  <a:cubicBezTo>
                    <a:pt x="2" y="122"/>
                    <a:pt x="0" y="127"/>
                    <a:pt x="1" y="132"/>
                  </a:cubicBezTo>
                  <a:cubicBezTo>
                    <a:pt x="15" y="185"/>
                    <a:pt x="15" y="185"/>
                    <a:pt x="15" y="185"/>
                  </a:cubicBezTo>
                  <a:cubicBezTo>
                    <a:pt x="16" y="190"/>
                    <a:pt x="20" y="193"/>
                    <a:pt x="25" y="193"/>
                  </a:cubicBezTo>
                  <a:cubicBezTo>
                    <a:pt x="75" y="193"/>
                    <a:pt x="75" y="193"/>
                    <a:pt x="75" y="193"/>
                  </a:cubicBezTo>
                  <a:cubicBezTo>
                    <a:pt x="75" y="193"/>
                    <a:pt x="75" y="193"/>
                    <a:pt x="75" y="193"/>
                  </a:cubicBezTo>
                  <a:cubicBezTo>
                    <a:pt x="75" y="217"/>
                    <a:pt x="94" y="236"/>
                    <a:pt x="118" y="236"/>
                  </a:cubicBezTo>
                  <a:cubicBezTo>
                    <a:pt x="142" y="236"/>
                    <a:pt x="161" y="217"/>
                    <a:pt x="161" y="193"/>
                  </a:cubicBezTo>
                  <a:cubicBezTo>
                    <a:pt x="161" y="193"/>
                    <a:pt x="161" y="193"/>
                    <a:pt x="161" y="193"/>
                  </a:cubicBezTo>
                  <a:cubicBezTo>
                    <a:pt x="214" y="193"/>
                    <a:pt x="214" y="193"/>
                    <a:pt x="214" y="193"/>
                  </a:cubicBezTo>
                  <a:cubicBezTo>
                    <a:pt x="214" y="193"/>
                    <a:pt x="214" y="193"/>
                    <a:pt x="214" y="193"/>
                  </a:cubicBezTo>
                  <a:cubicBezTo>
                    <a:pt x="217" y="193"/>
                    <a:pt x="221" y="191"/>
                    <a:pt x="223" y="189"/>
                  </a:cubicBezTo>
                  <a:cubicBezTo>
                    <a:pt x="225" y="186"/>
                    <a:pt x="225" y="183"/>
                    <a:pt x="224" y="179"/>
                  </a:cubicBezTo>
                  <a:lnTo>
                    <a:pt x="182" y="30"/>
                  </a:lnTo>
                  <a:close/>
                  <a:moveTo>
                    <a:pt x="139" y="193"/>
                  </a:moveTo>
                  <a:cubicBezTo>
                    <a:pt x="139" y="205"/>
                    <a:pt x="130" y="214"/>
                    <a:pt x="118" y="214"/>
                  </a:cubicBezTo>
                  <a:cubicBezTo>
                    <a:pt x="106" y="214"/>
                    <a:pt x="97" y="205"/>
                    <a:pt x="97" y="193"/>
                  </a:cubicBezTo>
                  <a:cubicBezTo>
                    <a:pt x="97" y="193"/>
                    <a:pt x="97" y="193"/>
                    <a:pt x="97" y="193"/>
                  </a:cubicBezTo>
                  <a:cubicBezTo>
                    <a:pt x="139" y="193"/>
                    <a:pt x="139" y="193"/>
                    <a:pt x="139" y="193"/>
                  </a:cubicBezTo>
                  <a:cubicBezTo>
                    <a:pt x="139" y="193"/>
                    <a:pt x="139" y="193"/>
                    <a:pt x="139" y="193"/>
                  </a:cubicBezTo>
                  <a:close/>
                  <a:moveTo>
                    <a:pt x="33" y="172"/>
                  </a:moveTo>
                  <a:cubicBezTo>
                    <a:pt x="24" y="134"/>
                    <a:pt x="24" y="134"/>
                    <a:pt x="24" y="134"/>
                  </a:cubicBezTo>
                  <a:cubicBezTo>
                    <a:pt x="165" y="49"/>
                    <a:pt x="165" y="49"/>
                    <a:pt x="165" y="49"/>
                  </a:cubicBezTo>
                  <a:cubicBezTo>
                    <a:pt x="200" y="172"/>
                    <a:pt x="200" y="172"/>
                    <a:pt x="200" y="172"/>
                  </a:cubicBezTo>
                  <a:lnTo>
                    <a:pt x="33" y="172"/>
                  </a:lnTo>
                  <a:close/>
                  <a:moveTo>
                    <a:pt x="238" y="107"/>
                  </a:moveTo>
                  <a:cubicBezTo>
                    <a:pt x="237" y="108"/>
                    <a:pt x="236" y="108"/>
                    <a:pt x="235" y="108"/>
                  </a:cubicBezTo>
                  <a:cubicBezTo>
                    <a:pt x="231" y="108"/>
                    <a:pt x="226" y="105"/>
                    <a:pt x="225" y="100"/>
                  </a:cubicBezTo>
                  <a:cubicBezTo>
                    <a:pt x="223" y="94"/>
                    <a:pt x="227" y="88"/>
                    <a:pt x="232" y="87"/>
                  </a:cubicBezTo>
                  <a:cubicBezTo>
                    <a:pt x="307" y="65"/>
                    <a:pt x="307" y="65"/>
                    <a:pt x="307" y="65"/>
                  </a:cubicBezTo>
                  <a:cubicBezTo>
                    <a:pt x="313" y="64"/>
                    <a:pt x="319" y="67"/>
                    <a:pt x="320" y="73"/>
                  </a:cubicBezTo>
                  <a:cubicBezTo>
                    <a:pt x="322" y="78"/>
                    <a:pt x="319" y="84"/>
                    <a:pt x="313" y="86"/>
                  </a:cubicBezTo>
                  <a:lnTo>
                    <a:pt x="238" y="107"/>
                  </a:lnTo>
                  <a:close/>
                  <a:moveTo>
                    <a:pt x="206" y="61"/>
                  </a:moveTo>
                  <a:cubicBezTo>
                    <a:pt x="202" y="56"/>
                    <a:pt x="203" y="50"/>
                    <a:pt x="207" y="46"/>
                  </a:cubicBezTo>
                  <a:cubicBezTo>
                    <a:pt x="261" y="3"/>
                    <a:pt x="261" y="3"/>
                    <a:pt x="261" y="3"/>
                  </a:cubicBezTo>
                  <a:cubicBezTo>
                    <a:pt x="265" y="0"/>
                    <a:pt x="272" y="0"/>
                    <a:pt x="276" y="5"/>
                  </a:cubicBezTo>
                  <a:cubicBezTo>
                    <a:pt x="279" y="10"/>
                    <a:pt x="279" y="16"/>
                    <a:pt x="274" y="20"/>
                  </a:cubicBezTo>
                  <a:cubicBezTo>
                    <a:pt x="221" y="63"/>
                    <a:pt x="221" y="63"/>
                    <a:pt x="221" y="63"/>
                  </a:cubicBezTo>
                  <a:cubicBezTo>
                    <a:pt x="219" y="64"/>
                    <a:pt x="216" y="65"/>
                    <a:pt x="214" y="65"/>
                  </a:cubicBezTo>
                  <a:cubicBezTo>
                    <a:pt x="211" y="65"/>
                    <a:pt x="208" y="64"/>
                    <a:pt x="206" y="61"/>
                  </a:cubicBezTo>
                  <a:close/>
                  <a:moveTo>
                    <a:pt x="321" y="163"/>
                  </a:moveTo>
                  <a:cubicBezTo>
                    <a:pt x="320" y="168"/>
                    <a:pt x="315" y="172"/>
                    <a:pt x="310" y="172"/>
                  </a:cubicBezTo>
                  <a:cubicBezTo>
                    <a:pt x="309" y="172"/>
                    <a:pt x="309" y="172"/>
                    <a:pt x="308" y="172"/>
                  </a:cubicBezTo>
                  <a:cubicBezTo>
                    <a:pt x="244" y="161"/>
                    <a:pt x="244" y="161"/>
                    <a:pt x="244" y="161"/>
                  </a:cubicBezTo>
                  <a:cubicBezTo>
                    <a:pt x="238" y="160"/>
                    <a:pt x="235" y="154"/>
                    <a:pt x="235" y="149"/>
                  </a:cubicBezTo>
                  <a:cubicBezTo>
                    <a:pt x="236" y="143"/>
                    <a:pt x="242" y="139"/>
                    <a:pt x="248" y="140"/>
                  </a:cubicBezTo>
                  <a:cubicBezTo>
                    <a:pt x="312" y="150"/>
                    <a:pt x="312" y="150"/>
                    <a:pt x="312" y="150"/>
                  </a:cubicBezTo>
                  <a:cubicBezTo>
                    <a:pt x="318" y="151"/>
                    <a:pt x="321" y="157"/>
                    <a:pt x="321" y="1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12" name="Freeform 641">
              <a:extLst>
                <a:ext uri="{FF2B5EF4-FFF2-40B4-BE49-F238E27FC236}">
                  <a16:creationId xmlns:a16="http://schemas.microsoft.com/office/drawing/2014/main" id="{40AD1553-F0A8-4912-AF01-4A50BA88353E}"/>
                </a:ext>
              </a:extLst>
            </p:cNvPr>
            <p:cNvSpPr>
              <a:spLocks noEditPoints="1"/>
            </p:cNvSpPr>
            <p:nvPr/>
          </p:nvSpPr>
          <p:spPr bwMode="auto">
            <a:xfrm>
              <a:off x="5418" y="2871"/>
              <a:ext cx="340"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grpSp>
      <p:grpSp>
        <p:nvGrpSpPr>
          <p:cNvPr id="113" name="Group 378">
            <a:extLst>
              <a:ext uri="{FF2B5EF4-FFF2-40B4-BE49-F238E27FC236}">
                <a16:creationId xmlns:a16="http://schemas.microsoft.com/office/drawing/2014/main" id="{617EA6B3-1034-4FCF-B08B-6F67EE8B22E7}"/>
              </a:ext>
            </a:extLst>
          </p:cNvPr>
          <p:cNvGrpSpPr>
            <a:grpSpLocks noChangeAspect="1"/>
          </p:cNvGrpSpPr>
          <p:nvPr/>
        </p:nvGrpSpPr>
        <p:grpSpPr bwMode="auto">
          <a:xfrm>
            <a:off x="329289" y="1314239"/>
            <a:ext cx="752400" cy="752400"/>
            <a:chOff x="390" y="1172"/>
            <a:chExt cx="341" cy="341"/>
          </a:xfrm>
          <a:solidFill>
            <a:srgbClr val="046A38"/>
          </a:solidFill>
        </p:grpSpPr>
        <p:sp>
          <p:nvSpPr>
            <p:cNvPr id="114" name="Freeform 348">
              <a:extLst>
                <a:ext uri="{FF2B5EF4-FFF2-40B4-BE49-F238E27FC236}">
                  <a16:creationId xmlns:a16="http://schemas.microsoft.com/office/drawing/2014/main" id="{316CE0A8-E770-4797-A840-8C25BE093401}"/>
                </a:ext>
              </a:extLst>
            </p:cNvPr>
            <p:cNvSpPr>
              <a:spLocks noEditPoints="1"/>
            </p:cNvSpPr>
            <p:nvPr/>
          </p:nvSpPr>
          <p:spPr bwMode="auto">
            <a:xfrm>
              <a:off x="390" y="1172"/>
              <a:ext cx="341"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15" name="Freeform 349">
              <a:extLst>
                <a:ext uri="{FF2B5EF4-FFF2-40B4-BE49-F238E27FC236}">
                  <a16:creationId xmlns:a16="http://schemas.microsoft.com/office/drawing/2014/main" id="{CAE37F20-AC2E-4E50-83D2-96963EAC9918}"/>
                </a:ext>
              </a:extLst>
            </p:cNvPr>
            <p:cNvSpPr>
              <a:spLocks noEditPoints="1"/>
            </p:cNvSpPr>
            <p:nvPr/>
          </p:nvSpPr>
          <p:spPr bwMode="auto">
            <a:xfrm>
              <a:off x="482" y="1267"/>
              <a:ext cx="156" cy="153"/>
            </a:xfrm>
            <a:custGeom>
              <a:avLst/>
              <a:gdLst>
                <a:gd name="T0" fmla="*/ 235 w 235"/>
                <a:gd name="T1" fmla="*/ 155 h 230"/>
                <a:gd name="T2" fmla="*/ 235 w 235"/>
                <a:gd name="T3" fmla="*/ 219 h 230"/>
                <a:gd name="T4" fmla="*/ 224 w 235"/>
                <a:gd name="T5" fmla="*/ 230 h 230"/>
                <a:gd name="T6" fmla="*/ 11 w 235"/>
                <a:gd name="T7" fmla="*/ 230 h 230"/>
                <a:gd name="T8" fmla="*/ 0 w 235"/>
                <a:gd name="T9" fmla="*/ 219 h 230"/>
                <a:gd name="T10" fmla="*/ 0 w 235"/>
                <a:gd name="T11" fmla="*/ 155 h 230"/>
                <a:gd name="T12" fmla="*/ 11 w 235"/>
                <a:gd name="T13" fmla="*/ 145 h 230"/>
                <a:gd name="T14" fmla="*/ 22 w 235"/>
                <a:gd name="T15" fmla="*/ 155 h 230"/>
                <a:gd name="T16" fmla="*/ 22 w 235"/>
                <a:gd name="T17" fmla="*/ 209 h 230"/>
                <a:gd name="T18" fmla="*/ 214 w 235"/>
                <a:gd name="T19" fmla="*/ 209 h 230"/>
                <a:gd name="T20" fmla="*/ 214 w 235"/>
                <a:gd name="T21" fmla="*/ 155 h 230"/>
                <a:gd name="T22" fmla="*/ 224 w 235"/>
                <a:gd name="T23" fmla="*/ 145 h 230"/>
                <a:gd name="T24" fmla="*/ 235 w 235"/>
                <a:gd name="T25" fmla="*/ 155 h 230"/>
                <a:gd name="T26" fmla="*/ 54 w 235"/>
                <a:gd name="T27" fmla="*/ 187 h 230"/>
                <a:gd name="T28" fmla="*/ 182 w 235"/>
                <a:gd name="T29" fmla="*/ 187 h 230"/>
                <a:gd name="T30" fmla="*/ 192 w 235"/>
                <a:gd name="T31" fmla="*/ 177 h 230"/>
                <a:gd name="T32" fmla="*/ 182 w 235"/>
                <a:gd name="T33" fmla="*/ 166 h 230"/>
                <a:gd name="T34" fmla="*/ 54 w 235"/>
                <a:gd name="T35" fmla="*/ 166 h 230"/>
                <a:gd name="T36" fmla="*/ 43 w 235"/>
                <a:gd name="T37" fmla="*/ 177 h 230"/>
                <a:gd name="T38" fmla="*/ 54 w 235"/>
                <a:gd name="T39" fmla="*/ 187 h 230"/>
                <a:gd name="T40" fmla="*/ 53 w 235"/>
                <a:gd name="T41" fmla="*/ 132 h 230"/>
                <a:gd name="T42" fmla="*/ 181 w 235"/>
                <a:gd name="T43" fmla="*/ 145 h 230"/>
                <a:gd name="T44" fmla="*/ 182 w 235"/>
                <a:gd name="T45" fmla="*/ 145 h 230"/>
                <a:gd name="T46" fmla="*/ 192 w 235"/>
                <a:gd name="T47" fmla="*/ 135 h 230"/>
                <a:gd name="T48" fmla="*/ 183 w 235"/>
                <a:gd name="T49" fmla="*/ 123 h 230"/>
                <a:gd name="T50" fmla="*/ 55 w 235"/>
                <a:gd name="T51" fmla="*/ 111 h 230"/>
                <a:gd name="T52" fmla="*/ 44 w 235"/>
                <a:gd name="T53" fmla="*/ 120 h 230"/>
                <a:gd name="T54" fmla="*/ 53 w 235"/>
                <a:gd name="T55" fmla="*/ 132 h 230"/>
                <a:gd name="T56" fmla="*/ 60 w 235"/>
                <a:gd name="T57" fmla="*/ 78 h 230"/>
                <a:gd name="T58" fmla="*/ 185 w 235"/>
                <a:gd name="T59" fmla="*/ 104 h 230"/>
                <a:gd name="T60" fmla="*/ 187 w 235"/>
                <a:gd name="T61" fmla="*/ 104 h 230"/>
                <a:gd name="T62" fmla="*/ 198 w 235"/>
                <a:gd name="T63" fmla="*/ 96 h 230"/>
                <a:gd name="T64" fmla="*/ 190 w 235"/>
                <a:gd name="T65" fmla="*/ 83 h 230"/>
                <a:gd name="T66" fmla="*/ 64 w 235"/>
                <a:gd name="T67" fmla="*/ 58 h 230"/>
                <a:gd name="T68" fmla="*/ 52 w 235"/>
                <a:gd name="T69" fmla="*/ 66 h 230"/>
                <a:gd name="T70" fmla="*/ 60 w 235"/>
                <a:gd name="T71" fmla="*/ 78 h 230"/>
                <a:gd name="T72" fmla="*/ 75 w 235"/>
                <a:gd name="T73" fmla="*/ 23 h 230"/>
                <a:gd name="T74" fmla="*/ 195 w 235"/>
                <a:gd name="T75" fmla="*/ 66 h 230"/>
                <a:gd name="T76" fmla="*/ 199 w 235"/>
                <a:gd name="T77" fmla="*/ 66 h 230"/>
                <a:gd name="T78" fmla="*/ 209 w 235"/>
                <a:gd name="T79" fmla="*/ 59 h 230"/>
                <a:gd name="T80" fmla="*/ 202 w 235"/>
                <a:gd name="T81" fmla="*/ 46 h 230"/>
                <a:gd name="T82" fmla="*/ 82 w 235"/>
                <a:gd name="T83" fmla="*/ 2 h 230"/>
                <a:gd name="T84" fmla="*/ 68 w 235"/>
                <a:gd name="T85" fmla="*/ 9 h 230"/>
                <a:gd name="T86" fmla="*/ 75 w 235"/>
                <a:gd name="T87" fmla="*/ 2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30">
                  <a:moveTo>
                    <a:pt x="235" y="155"/>
                  </a:moveTo>
                  <a:cubicBezTo>
                    <a:pt x="235" y="219"/>
                    <a:pt x="235" y="219"/>
                    <a:pt x="235" y="219"/>
                  </a:cubicBezTo>
                  <a:cubicBezTo>
                    <a:pt x="235" y="225"/>
                    <a:pt x="230" y="230"/>
                    <a:pt x="224" y="230"/>
                  </a:cubicBezTo>
                  <a:cubicBezTo>
                    <a:pt x="11" y="230"/>
                    <a:pt x="11" y="230"/>
                    <a:pt x="11" y="230"/>
                  </a:cubicBezTo>
                  <a:cubicBezTo>
                    <a:pt x="5" y="230"/>
                    <a:pt x="0" y="225"/>
                    <a:pt x="0" y="219"/>
                  </a:cubicBezTo>
                  <a:cubicBezTo>
                    <a:pt x="0" y="155"/>
                    <a:pt x="0" y="155"/>
                    <a:pt x="0" y="155"/>
                  </a:cubicBezTo>
                  <a:cubicBezTo>
                    <a:pt x="0" y="149"/>
                    <a:pt x="5" y="145"/>
                    <a:pt x="11" y="145"/>
                  </a:cubicBezTo>
                  <a:cubicBezTo>
                    <a:pt x="17" y="145"/>
                    <a:pt x="22" y="149"/>
                    <a:pt x="22" y="155"/>
                  </a:cubicBezTo>
                  <a:cubicBezTo>
                    <a:pt x="22" y="209"/>
                    <a:pt x="22" y="209"/>
                    <a:pt x="22" y="209"/>
                  </a:cubicBezTo>
                  <a:cubicBezTo>
                    <a:pt x="214" y="209"/>
                    <a:pt x="214" y="209"/>
                    <a:pt x="214" y="209"/>
                  </a:cubicBezTo>
                  <a:cubicBezTo>
                    <a:pt x="214" y="155"/>
                    <a:pt x="214" y="155"/>
                    <a:pt x="214" y="155"/>
                  </a:cubicBezTo>
                  <a:cubicBezTo>
                    <a:pt x="214" y="149"/>
                    <a:pt x="218" y="145"/>
                    <a:pt x="224" y="145"/>
                  </a:cubicBezTo>
                  <a:cubicBezTo>
                    <a:pt x="230" y="145"/>
                    <a:pt x="235" y="149"/>
                    <a:pt x="235" y="155"/>
                  </a:cubicBezTo>
                  <a:close/>
                  <a:moveTo>
                    <a:pt x="54" y="187"/>
                  </a:moveTo>
                  <a:cubicBezTo>
                    <a:pt x="182" y="187"/>
                    <a:pt x="182" y="187"/>
                    <a:pt x="182" y="187"/>
                  </a:cubicBezTo>
                  <a:cubicBezTo>
                    <a:pt x="188" y="187"/>
                    <a:pt x="192" y="183"/>
                    <a:pt x="192" y="177"/>
                  </a:cubicBezTo>
                  <a:cubicBezTo>
                    <a:pt x="192" y="171"/>
                    <a:pt x="188" y="166"/>
                    <a:pt x="182" y="166"/>
                  </a:cubicBezTo>
                  <a:cubicBezTo>
                    <a:pt x="54" y="166"/>
                    <a:pt x="54" y="166"/>
                    <a:pt x="54" y="166"/>
                  </a:cubicBezTo>
                  <a:cubicBezTo>
                    <a:pt x="48" y="166"/>
                    <a:pt x="43" y="171"/>
                    <a:pt x="43" y="177"/>
                  </a:cubicBezTo>
                  <a:cubicBezTo>
                    <a:pt x="43" y="183"/>
                    <a:pt x="48" y="187"/>
                    <a:pt x="54" y="187"/>
                  </a:cubicBezTo>
                  <a:close/>
                  <a:moveTo>
                    <a:pt x="53" y="132"/>
                  </a:moveTo>
                  <a:cubicBezTo>
                    <a:pt x="181" y="145"/>
                    <a:pt x="181" y="145"/>
                    <a:pt x="181" y="145"/>
                  </a:cubicBezTo>
                  <a:cubicBezTo>
                    <a:pt x="181" y="145"/>
                    <a:pt x="181" y="145"/>
                    <a:pt x="182" y="145"/>
                  </a:cubicBezTo>
                  <a:cubicBezTo>
                    <a:pt x="187" y="145"/>
                    <a:pt x="192" y="141"/>
                    <a:pt x="192" y="135"/>
                  </a:cubicBezTo>
                  <a:cubicBezTo>
                    <a:pt x="193" y="129"/>
                    <a:pt x="189" y="124"/>
                    <a:pt x="183" y="123"/>
                  </a:cubicBezTo>
                  <a:cubicBezTo>
                    <a:pt x="55" y="111"/>
                    <a:pt x="55" y="111"/>
                    <a:pt x="55" y="111"/>
                  </a:cubicBezTo>
                  <a:cubicBezTo>
                    <a:pt x="49" y="110"/>
                    <a:pt x="44" y="114"/>
                    <a:pt x="44" y="120"/>
                  </a:cubicBezTo>
                  <a:cubicBezTo>
                    <a:pt x="43" y="126"/>
                    <a:pt x="47" y="131"/>
                    <a:pt x="53" y="132"/>
                  </a:cubicBezTo>
                  <a:close/>
                  <a:moveTo>
                    <a:pt x="60" y="78"/>
                  </a:moveTo>
                  <a:cubicBezTo>
                    <a:pt x="185" y="104"/>
                    <a:pt x="185" y="104"/>
                    <a:pt x="185" y="104"/>
                  </a:cubicBezTo>
                  <a:cubicBezTo>
                    <a:pt x="186" y="104"/>
                    <a:pt x="187" y="104"/>
                    <a:pt x="187" y="104"/>
                  </a:cubicBezTo>
                  <a:cubicBezTo>
                    <a:pt x="192" y="104"/>
                    <a:pt x="197" y="101"/>
                    <a:pt x="198" y="96"/>
                  </a:cubicBezTo>
                  <a:cubicBezTo>
                    <a:pt x="199" y="90"/>
                    <a:pt x="195" y="84"/>
                    <a:pt x="190" y="83"/>
                  </a:cubicBezTo>
                  <a:cubicBezTo>
                    <a:pt x="64" y="58"/>
                    <a:pt x="64" y="58"/>
                    <a:pt x="64" y="58"/>
                  </a:cubicBezTo>
                  <a:cubicBezTo>
                    <a:pt x="58" y="56"/>
                    <a:pt x="53" y="60"/>
                    <a:pt x="52" y="66"/>
                  </a:cubicBezTo>
                  <a:cubicBezTo>
                    <a:pt x="50" y="72"/>
                    <a:pt x="54" y="77"/>
                    <a:pt x="60" y="78"/>
                  </a:cubicBezTo>
                  <a:close/>
                  <a:moveTo>
                    <a:pt x="75" y="23"/>
                  </a:moveTo>
                  <a:cubicBezTo>
                    <a:pt x="195" y="66"/>
                    <a:pt x="195" y="66"/>
                    <a:pt x="195" y="66"/>
                  </a:cubicBezTo>
                  <a:cubicBezTo>
                    <a:pt x="196" y="66"/>
                    <a:pt x="198" y="66"/>
                    <a:pt x="199" y="66"/>
                  </a:cubicBezTo>
                  <a:cubicBezTo>
                    <a:pt x="203" y="66"/>
                    <a:pt x="207" y="64"/>
                    <a:pt x="209" y="59"/>
                  </a:cubicBezTo>
                  <a:cubicBezTo>
                    <a:pt x="211" y="54"/>
                    <a:pt x="208" y="48"/>
                    <a:pt x="202" y="46"/>
                  </a:cubicBezTo>
                  <a:cubicBezTo>
                    <a:pt x="82" y="2"/>
                    <a:pt x="82" y="2"/>
                    <a:pt x="82" y="2"/>
                  </a:cubicBezTo>
                  <a:cubicBezTo>
                    <a:pt x="76" y="0"/>
                    <a:pt x="70" y="3"/>
                    <a:pt x="68" y="9"/>
                  </a:cubicBezTo>
                  <a:cubicBezTo>
                    <a:pt x="66" y="14"/>
                    <a:pt x="69" y="21"/>
                    <a:pt x="7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grpSp>
      <p:grpSp>
        <p:nvGrpSpPr>
          <p:cNvPr id="116" name="Group 550">
            <a:extLst>
              <a:ext uri="{FF2B5EF4-FFF2-40B4-BE49-F238E27FC236}">
                <a16:creationId xmlns:a16="http://schemas.microsoft.com/office/drawing/2014/main" id="{90B582DD-3BCB-43A6-AA53-0C42FE63D518}"/>
              </a:ext>
            </a:extLst>
          </p:cNvPr>
          <p:cNvGrpSpPr>
            <a:grpSpLocks noChangeAspect="1"/>
          </p:cNvGrpSpPr>
          <p:nvPr/>
        </p:nvGrpSpPr>
        <p:grpSpPr bwMode="auto">
          <a:xfrm>
            <a:off x="304059" y="4970265"/>
            <a:ext cx="752400" cy="752400"/>
            <a:chOff x="5799" y="1983"/>
            <a:chExt cx="340" cy="340"/>
          </a:xfrm>
          <a:solidFill>
            <a:srgbClr val="007CB0"/>
          </a:solidFill>
        </p:grpSpPr>
        <p:sp>
          <p:nvSpPr>
            <p:cNvPr id="117" name="Freeform 551">
              <a:extLst>
                <a:ext uri="{FF2B5EF4-FFF2-40B4-BE49-F238E27FC236}">
                  <a16:creationId xmlns:a16="http://schemas.microsoft.com/office/drawing/2014/main" id="{910D6896-0A67-4F40-9B88-35E490D0D20B}"/>
                </a:ext>
              </a:extLst>
            </p:cNvPr>
            <p:cNvSpPr>
              <a:spLocks noEditPoints="1"/>
            </p:cNvSpPr>
            <p:nvPr/>
          </p:nvSpPr>
          <p:spPr bwMode="auto">
            <a:xfrm>
              <a:off x="5864" y="2089"/>
              <a:ext cx="211" cy="128"/>
            </a:xfrm>
            <a:custGeom>
              <a:avLst/>
              <a:gdLst>
                <a:gd name="T0" fmla="*/ 316 w 318"/>
                <a:gd name="T1" fmla="*/ 90 h 192"/>
                <a:gd name="T2" fmla="*/ 159 w 318"/>
                <a:gd name="T3" fmla="*/ 0 h 192"/>
                <a:gd name="T4" fmla="*/ 1 w 318"/>
                <a:gd name="T5" fmla="*/ 89 h 192"/>
                <a:gd name="T6" fmla="*/ 0 w 318"/>
                <a:gd name="T7" fmla="*/ 96 h 192"/>
                <a:gd name="T8" fmla="*/ 1 w 318"/>
                <a:gd name="T9" fmla="*/ 101 h 192"/>
                <a:gd name="T10" fmla="*/ 159 w 318"/>
                <a:gd name="T11" fmla="*/ 192 h 192"/>
                <a:gd name="T12" fmla="*/ 316 w 318"/>
                <a:gd name="T13" fmla="*/ 102 h 192"/>
                <a:gd name="T14" fmla="*/ 317 w 318"/>
                <a:gd name="T15" fmla="*/ 95 h 192"/>
                <a:gd name="T16" fmla="*/ 316 w 318"/>
                <a:gd name="T17" fmla="*/ 90 h 192"/>
                <a:gd name="T18" fmla="*/ 159 w 318"/>
                <a:gd name="T19" fmla="*/ 170 h 192"/>
                <a:gd name="T20" fmla="*/ 23 w 318"/>
                <a:gd name="T21" fmla="*/ 96 h 192"/>
                <a:gd name="T22" fmla="*/ 159 w 318"/>
                <a:gd name="T23" fmla="*/ 21 h 192"/>
                <a:gd name="T24" fmla="*/ 294 w 318"/>
                <a:gd name="T25" fmla="*/ 96 h 192"/>
                <a:gd name="T26" fmla="*/ 159 w 318"/>
                <a:gd name="T2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8" h="192">
                  <a:moveTo>
                    <a:pt x="316" y="90"/>
                  </a:moveTo>
                  <a:cubicBezTo>
                    <a:pt x="294" y="56"/>
                    <a:pt x="236" y="0"/>
                    <a:pt x="159" y="0"/>
                  </a:cubicBezTo>
                  <a:cubicBezTo>
                    <a:pt x="88" y="0"/>
                    <a:pt x="31" y="46"/>
                    <a:pt x="1" y="89"/>
                  </a:cubicBezTo>
                  <a:cubicBezTo>
                    <a:pt x="0" y="91"/>
                    <a:pt x="0" y="94"/>
                    <a:pt x="0" y="96"/>
                  </a:cubicBezTo>
                  <a:cubicBezTo>
                    <a:pt x="0" y="98"/>
                    <a:pt x="0" y="100"/>
                    <a:pt x="1" y="101"/>
                  </a:cubicBezTo>
                  <a:cubicBezTo>
                    <a:pt x="23" y="135"/>
                    <a:pt x="81" y="192"/>
                    <a:pt x="159" y="192"/>
                  </a:cubicBezTo>
                  <a:cubicBezTo>
                    <a:pt x="229" y="192"/>
                    <a:pt x="286" y="145"/>
                    <a:pt x="316" y="102"/>
                  </a:cubicBezTo>
                  <a:cubicBezTo>
                    <a:pt x="317" y="100"/>
                    <a:pt x="318" y="98"/>
                    <a:pt x="317" y="95"/>
                  </a:cubicBezTo>
                  <a:cubicBezTo>
                    <a:pt x="317" y="94"/>
                    <a:pt x="317" y="92"/>
                    <a:pt x="316" y="90"/>
                  </a:cubicBezTo>
                  <a:close/>
                  <a:moveTo>
                    <a:pt x="159" y="170"/>
                  </a:moveTo>
                  <a:cubicBezTo>
                    <a:pt x="94" y="170"/>
                    <a:pt x="45" y="126"/>
                    <a:pt x="23" y="96"/>
                  </a:cubicBezTo>
                  <a:cubicBezTo>
                    <a:pt x="50" y="58"/>
                    <a:pt x="99" y="21"/>
                    <a:pt x="159" y="21"/>
                  </a:cubicBezTo>
                  <a:cubicBezTo>
                    <a:pt x="223" y="21"/>
                    <a:pt x="272" y="66"/>
                    <a:pt x="294" y="96"/>
                  </a:cubicBezTo>
                  <a:cubicBezTo>
                    <a:pt x="267" y="133"/>
                    <a:pt x="218" y="170"/>
                    <a:pt x="159" y="1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18" name="Freeform 552">
              <a:extLst>
                <a:ext uri="{FF2B5EF4-FFF2-40B4-BE49-F238E27FC236}">
                  <a16:creationId xmlns:a16="http://schemas.microsoft.com/office/drawing/2014/main" id="{B5D37890-0BD5-4935-8B6E-DDE5418ED751}"/>
                </a:ext>
              </a:extLst>
            </p:cNvPr>
            <p:cNvSpPr>
              <a:spLocks noEditPoints="1"/>
            </p:cNvSpPr>
            <p:nvPr/>
          </p:nvSpPr>
          <p:spPr bwMode="auto">
            <a:xfrm>
              <a:off x="5933" y="2117"/>
              <a:ext cx="71" cy="71"/>
            </a:xfrm>
            <a:custGeom>
              <a:avLst/>
              <a:gdLst>
                <a:gd name="T0" fmla="*/ 54 w 107"/>
                <a:gd name="T1" fmla="*/ 0 h 107"/>
                <a:gd name="T2" fmla="*/ 0 w 107"/>
                <a:gd name="T3" fmla="*/ 54 h 107"/>
                <a:gd name="T4" fmla="*/ 54 w 107"/>
                <a:gd name="T5" fmla="*/ 107 h 107"/>
                <a:gd name="T6" fmla="*/ 107 w 107"/>
                <a:gd name="T7" fmla="*/ 54 h 107"/>
                <a:gd name="T8" fmla="*/ 54 w 107"/>
                <a:gd name="T9" fmla="*/ 0 h 107"/>
                <a:gd name="T10" fmla="*/ 54 w 107"/>
                <a:gd name="T11" fmla="*/ 86 h 107"/>
                <a:gd name="T12" fmla="*/ 22 w 107"/>
                <a:gd name="T13" fmla="*/ 54 h 107"/>
                <a:gd name="T14" fmla="*/ 54 w 107"/>
                <a:gd name="T15" fmla="*/ 22 h 107"/>
                <a:gd name="T16" fmla="*/ 86 w 107"/>
                <a:gd name="T17" fmla="*/ 54 h 107"/>
                <a:gd name="T18" fmla="*/ 54 w 107"/>
                <a:gd name="T19"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7">
                  <a:moveTo>
                    <a:pt x="54" y="0"/>
                  </a:moveTo>
                  <a:cubicBezTo>
                    <a:pt x="24" y="0"/>
                    <a:pt x="0" y="24"/>
                    <a:pt x="0" y="54"/>
                  </a:cubicBezTo>
                  <a:cubicBezTo>
                    <a:pt x="0" y="83"/>
                    <a:pt x="24" y="107"/>
                    <a:pt x="54" y="107"/>
                  </a:cubicBezTo>
                  <a:cubicBezTo>
                    <a:pt x="83" y="107"/>
                    <a:pt x="107" y="83"/>
                    <a:pt x="107" y="54"/>
                  </a:cubicBezTo>
                  <a:cubicBezTo>
                    <a:pt x="107" y="24"/>
                    <a:pt x="83" y="0"/>
                    <a:pt x="54" y="0"/>
                  </a:cubicBezTo>
                  <a:close/>
                  <a:moveTo>
                    <a:pt x="54" y="86"/>
                  </a:moveTo>
                  <a:cubicBezTo>
                    <a:pt x="36" y="86"/>
                    <a:pt x="22" y="71"/>
                    <a:pt x="22" y="54"/>
                  </a:cubicBezTo>
                  <a:cubicBezTo>
                    <a:pt x="22" y="36"/>
                    <a:pt x="36" y="22"/>
                    <a:pt x="54" y="22"/>
                  </a:cubicBezTo>
                  <a:cubicBezTo>
                    <a:pt x="71" y="22"/>
                    <a:pt x="86" y="36"/>
                    <a:pt x="86" y="54"/>
                  </a:cubicBezTo>
                  <a:cubicBezTo>
                    <a:pt x="86" y="71"/>
                    <a:pt x="71" y="86"/>
                    <a:pt x="54"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19" name="Freeform 553">
              <a:extLst>
                <a:ext uri="{FF2B5EF4-FFF2-40B4-BE49-F238E27FC236}">
                  <a16:creationId xmlns:a16="http://schemas.microsoft.com/office/drawing/2014/main" id="{BA819F6B-5521-46B0-A7C6-CC227A23EE12}"/>
                </a:ext>
              </a:extLst>
            </p:cNvPr>
            <p:cNvSpPr>
              <a:spLocks noEditPoints="1"/>
            </p:cNvSpPr>
            <p:nvPr/>
          </p:nvSpPr>
          <p:spPr bwMode="auto">
            <a:xfrm>
              <a:off x="5799" y="198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grpSp>
      <p:sp>
        <p:nvSpPr>
          <p:cNvPr id="120" name="Rectangle 3">
            <a:extLst>
              <a:ext uri="{FF2B5EF4-FFF2-40B4-BE49-F238E27FC236}">
                <a16:creationId xmlns:a16="http://schemas.microsoft.com/office/drawing/2014/main" id="{AB457FD7-19A5-432B-80A4-566B8D84D59A}"/>
              </a:ext>
            </a:extLst>
          </p:cNvPr>
          <p:cNvSpPr txBox="1">
            <a:spLocks noChangeArrowheads="1"/>
          </p:cNvSpPr>
          <p:nvPr/>
        </p:nvSpPr>
        <p:spPr>
          <a:xfrm>
            <a:off x="1274901" y="1292193"/>
            <a:ext cx="9978161" cy="433225"/>
          </a:xfrm>
          <a:prstGeom prst="rect">
            <a:avLst/>
          </a:prstGeom>
        </p:spPr>
        <p:txBody>
          <a:bodyPr lIns="0" tIns="0" rIns="0" bIns="0"/>
          <a:lstStyle>
            <a:lvl1pPr marL="304494" indent="-304494" algn="l" defTabSz="905024" rtl="0" eaLnBrk="0" fontAlgn="base" hangingPunct="0">
              <a:spcBef>
                <a:spcPct val="0"/>
              </a:spcBef>
              <a:spcAft>
                <a:spcPts val="266"/>
              </a:spcAft>
              <a:buFont typeface="Arial" pitchFamily="34" charset="0"/>
              <a:defRPr>
                <a:solidFill>
                  <a:schemeClr val="tx2"/>
                </a:solidFill>
                <a:latin typeface="+mn-lt"/>
                <a:ea typeface="+mn-ea"/>
                <a:cs typeface="+mn-cs"/>
              </a:defRPr>
            </a:lvl1pPr>
            <a:lvl2pPr marL="180440" indent="-180440" algn="l" defTabSz="905024" rtl="0" eaLnBrk="0" fontAlgn="base" hangingPunct="0">
              <a:spcBef>
                <a:spcPct val="0"/>
              </a:spcBef>
              <a:spcAft>
                <a:spcPts val="266"/>
              </a:spcAft>
              <a:buFont typeface="Arial" pitchFamily="34" charset="0"/>
              <a:buChar char="•"/>
              <a:defRPr>
                <a:solidFill>
                  <a:schemeClr val="tx2"/>
                </a:solidFill>
                <a:latin typeface="+mn-lt"/>
              </a:defRPr>
            </a:lvl2pPr>
            <a:lvl3pPr marL="353834" indent="-173393" algn="l" defTabSz="905024" rtl="0" eaLnBrk="0" fontAlgn="base" hangingPunct="0">
              <a:spcBef>
                <a:spcPct val="0"/>
              </a:spcBef>
              <a:spcAft>
                <a:spcPts val="266"/>
              </a:spcAft>
              <a:buFont typeface="Arial" pitchFamily="34" charset="0"/>
              <a:buChar char="‒"/>
              <a:defRPr>
                <a:solidFill>
                  <a:schemeClr val="tx2"/>
                </a:solidFill>
                <a:latin typeface="+mn-lt"/>
              </a:defRPr>
            </a:lvl3pPr>
            <a:lvl4pPr marL="534274" indent="-180440" algn="l" defTabSz="905024" rtl="0" eaLnBrk="0" fontAlgn="base" hangingPunct="0">
              <a:spcBef>
                <a:spcPct val="0"/>
              </a:spcBef>
              <a:spcAft>
                <a:spcPts val="533"/>
              </a:spcAft>
              <a:buFont typeface="Arial" pitchFamily="34" charset="0"/>
              <a:buChar char="•"/>
              <a:defRPr sz="1400">
                <a:solidFill>
                  <a:schemeClr val="tx2"/>
                </a:solidFill>
                <a:latin typeface="+mn-lt"/>
              </a:defRPr>
            </a:lvl4pPr>
            <a:lvl5pPr marL="704847" indent="-170574" algn="l" defTabSz="905024" rtl="0" eaLnBrk="0" fontAlgn="base" hangingPunct="0">
              <a:spcBef>
                <a:spcPct val="0"/>
              </a:spcBef>
              <a:spcAft>
                <a:spcPts val="533"/>
              </a:spcAft>
              <a:buFont typeface="Arial" pitchFamily="34" charset="0"/>
              <a:buChar char="‒"/>
              <a:defRPr sz="1400">
                <a:solidFill>
                  <a:schemeClr val="tx2"/>
                </a:solidFill>
                <a:latin typeface="+mn-lt"/>
              </a:defRPr>
            </a:lvl5pPr>
            <a:lvl6pPr marL="1110838"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6pPr>
            <a:lvl7pPr marL="1516830"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7pPr>
            <a:lvl8pPr marL="1922822"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8pPr>
            <a:lvl9pPr marL="2328814"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9pPr>
          </a:lstStyle>
          <a:p>
            <a:pPr marL="0" marR="0" lvl="0" indent="0" algn="just" defTabSz="905024" rtl="0" eaLnBrk="0" fontAlgn="base" latinLnBrk="0" hangingPunct="0">
              <a:lnSpc>
                <a:spcPct val="110000"/>
              </a:lnSpc>
              <a:spcBef>
                <a:spcPct val="0"/>
              </a:spcBef>
              <a:spcAft>
                <a:spcPts val="266"/>
              </a:spcAft>
              <a:buClr>
                <a:srgbClr val="FF0000"/>
              </a:buClr>
              <a:buSzTx/>
              <a:buFont typeface="Arial" pitchFamily="34" charset="0"/>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El complemento Carta Porte es un complemento electrónico se incorpora al CFDI, que se emite con motivo del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traslado de mercancías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en territorio nacional, mediante transporte: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Terrestre, Marítimo, Ferroviario, Aéreo.  </a:t>
            </a:r>
          </a:p>
          <a:p>
            <a:pPr marL="0" marR="0" lvl="0" indent="0" algn="just" defTabSz="905024" rtl="0" eaLnBrk="0" fontAlgn="base" latinLnBrk="0" hangingPunct="0">
              <a:lnSpc>
                <a:spcPct val="110000"/>
              </a:lnSpc>
              <a:spcBef>
                <a:spcPct val="0"/>
              </a:spcBef>
              <a:spcAft>
                <a:spcPts val="266"/>
              </a:spcAft>
              <a:buClr>
                <a:srgbClr val="FF0000"/>
              </a:buClr>
              <a:buSzTx/>
              <a:buFont typeface="Arial" pitchFamily="34" charset="0"/>
              <a:buNone/>
              <a:tabLst/>
              <a:defRPr/>
            </a:pP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Los sujetos obligados son: </a:t>
            </a:r>
            <a:r>
              <a:rPr kumimoji="0" lang="es-MX" sz="1400" b="1" i="0" u="none" strike="noStrike" kern="1200" cap="none" spc="0" normalizeH="0" baseline="0" noProof="0" dirty="0">
                <a:ln>
                  <a:noFill/>
                </a:ln>
                <a:solidFill>
                  <a:srgbClr val="007CB0">
                    <a:lumMod val="60000"/>
                    <a:lumOff val="40000"/>
                  </a:srgbClr>
                </a:solidFill>
                <a:effectLst/>
                <a:uLnTx/>
                <a:uFillTx/>
                <a:latin typeface="Verdana"/>
                <a:ea typeface="MS PGothic" charset="0"/>
                <a:cs typeface="+mn-cs"/>
              </a:rPr>
              <a:t>Transportistas que trasladen en favor de otros, Intermediarios o Agentes Logísticos, Empresas que trasladan por medios propios. </a:t>
            </a:r>
          </a:p>
        </p:txBody>
      </p:sp>
      <p:sp>
        <p:nvSpPr>
          <p:cNvPr id="121" name="Rectangle 3">
            <a:extLst>
              <a:ext uri="{FF2B5EF4-FFF2-40B4-BE49-F238E27FC236}">
                <a16:creationId xmlns:a16="http://schemas.microsoft.com/office/drawing/2014/main" id="{823EDCE1-1005-4020-B283-A82F4F214E9C}"/>
              </a:ext>
            </a:extLst>
          </p:cNvPr>
          <p:cNvSpPr txBox="1">
            <a:spLocks noChangeArrowheads="1"/>
          </p:cNvSpPr>
          <p:nvPr/>
        </p:nvSpPr>
        <p:spPr>
          <a:xfrm>
            <a:off x="1274901" y="2725794"/>
            <a:ext cx="9978161" cy="711625"/>
          </a:xfrm>
          <a:prstGeom prst="rect">
            <a:avLst/>
          </a:prstGeom>
        </p:spPr>
        <p:txBody>
          <a:bodyPr lIns="0" tIns="0" rIns="0" bIns="0"/>
          <a:lstStyle>
            <a:lvl1pPr marL="304494" indent="-304494" algn="l" defTabSz="905024" rtl="0" eaLnBrk="0" fontAlgn="base" hangingPunct="0">
              <a:spcBef>
                <a:spcPct val="0"/>
              </a:spcBef>
              <a:spcAft>
                <a:spcPts val="266"/>
              </a:spcAft>
              <a:buFont typeface="Arial" pitchFamily="34" charset="0"/>
              <a:defRPr>
                <a:solidFill>
                  <a:schemeClr val="tx2"/>
                </a:solidFill>
                <a:latin typeface="+mn-lt"/>
                <a:ea typeface="+mn-ea"/>
                <a:cs typeface="+mn-cs"/>
              </a:defRPr>
            </a:lvl1pPr>
            <a:lvl2pPr marL="180440" indent="-180440" algn="l" defTabSz="905024" rtl="0" eaLnBrk="0" fontAlgn="base" hangingPunct="0">
              <a:spcBef>
                <a:spcPct val="0"/>
              </a:spcBef>
              <a:spcAft>
                <a:spcPts val="266"/>
              </a:spcAft>
              <a:buFont typeface="Arial" pitchFamily="34" charset="0"/>
              <a:buChar char="•"/>
              <a:defRPr>
                <a:solidFill>
                  <a:schemeClr val="tx2"/>
                </a:solidFill>
                <a:latin typeface="+mn-lt"/>
              </a:defRPr>
            </a:lvl2pPr>
            <a:lvl3pPr marL="353834" indent="-173393" algn="l" defTabSz="905024" rtl="0" eaLnBrk="0" fontAlgn="base" hangingPunct="0">
              <a:spcBef>
                <a:spcPct val="0"/>
              </a:spcBef>
              <a:spcAft>
                <a:spcPts val="266"/>
              </a:spcAft>
              <a:buFont typeface="Arial" pitchFamily="34" charset="0"/>
              <a:buChar char="‒"/>
              <a:defRPr>
                <a:solidFill>
                  <a:schemeClr val="tx2"/>
                </a:solidFill>
                <a:latin typeface="+mn-lt"/>
              </a:defRPr>
            </a:lvl3pPr>
            <a:lvl4pPr marL="534274" indent="-180440" algn="l" defTabSz="905024" rtl="0" eaLnBrk="0" fontAlgn="base" hangingPunct="0">
              <a:spcBef>
                <a:spcPct val="0"/>
              </a:spcBef>
              <a:spcAft>
                <a:spcPts val="533"/>
              </a:spcAft>
              <a:buFont typeface="Arial" pitchFamily="34" charset="0"/>
              <a:buChar char="•"/>
              <a:defRPr sz="1400">
                <a:solidFill>
                  <a:schemeClr val="tx2"/>
                </a:solidFill>
                <a:latin typeface="+mn-lt"/>
              </a:defRPr>
            </a:lvl4pPr>
            <a:lvl5pPr marL="704847" indent="-170574" algn="l" defTabSz="905024" rtl="0" eaLnBrk="0" fontAlgn="base" hangingPunct="0">
              <a:spcBef>
                <a:spcPct val="0"/>
              </a:spcBef>
              <a:spcAft>
                <a:spcPts val="533"/>
              </a:spcAft>
              <a:buFont typeface="Arial" pitchFamily="34" charset="0"/>
              <a:buChar char="‒"/>
              <a:defRPr sz="1400">
                <a:solidFill>
                  <a:schemeClr val="tx2"/>
                </a:solidFill>
                <a:latin typeface="+mn-lt"/>
              </a:defRPr>
            </a:lvl5pPr>
            <a:lvl6pPr marL="1110838"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6pPr>
            <a:lvl7pPr marL="1516830"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7pPr>
            <a:lvl8pPr marL="1922822"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8pPr>
            <a:lvl9pPr marL="2328814"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9pPr>
          </a:lstStyle>
          <a:p>
            <a:pPr marL="0" marR="0" lvl="0" indent="0" algn="just" defTabSz="905024" rtl="0" eaLnBrk="0" fontAlgn="base" latinLnBrk="0" hangingPunct="0">
              <a:lnSpc>
                <a:spcPct val="110000"/>
              </a:lnSpc>
              <a:spcBef>
                <a:spcPct val="0"/>
              </a:spcBef>
              <a:spcAft>
                <a:spcPts val="266"/>
              </a:spcAft>
              <a:buClr>
                <a:srgbClr val="FF0000"/>
              </a:buClr>
              <a:buSzTx/>
              <a:buFont typeface="Arial" pitchFamily="34" charset="0"/>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El complemento Carta Porte tiene la finalidad de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informar</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al SAT respecto de todos los </a:t>
            </a:r>
            <a:r>
              <a:rPr kumimoji="0" lang="es-MX" sz="1400" b="1" i="0" u="none" strike="noStrike" kern="1200" cap="none" spc="0" normalizeH="0" baseline="0" noProof="0" dirty="0">
                <a:ln>
                  <a:noFill/>
                </a:ln>
                <a:solidFill>
                  <a:srgbClr val="007CB0">
                    <a:lumMod val="60000"/>
                    <a:lumOff val="40000"/>
                  </a:srgbClr>
                </a:solidFill>
                <a:effectLst/>
                <a:uLnTx/>
                <a:uFillTx/>
                <a:latin typeface="Verdana"/>
                <a:ea typeface="MS PGothic" charset="0"/>
                <a:cs typeface="+mn-cs"/>
              </a:rPr>
              <a:t>puntos de traslado de la mercancía</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origen, puntos medios, destino, propietario, arrendatario, operadores sobre aquellos que intervienen en el traslado de las mercancías. </a:t>
            </a:r>
          </a:p>
        </p:txBody>
      </p:sp>
      <p:grpSp>
        <p:nvGrpSpPr>
          <p:cNvPr id="122" name="Group 979">
            <a:extLst>
              <a:ext uri="{FF2B5EF4-FFF2-40B4-BE49-F238E27FC236}">
                <a16:creationId xmlns:a16="http://schemas.microsoft.com/office/drawing/2014/main" id="{33C3E09A-5D53-419A-B72D-AF33A2A25752}"/>
              </a:ext>
            </a:extLst>
          </p:cNvPr>
          <p:cNvGrpSpPr>
            <a:grpSpLocks noChangeAspect="1"/>
          </p:cNvGrpSpPr>
          <p:nvPr/>
        </p:nvGrpSpPr>
        <p:grpSpPr bwMode="auto">
          <a:xfrm>
            <a:off x="322817" y="2613981"/>
            <a:ext cx="750194" cy="752400"/>
            <a:chOff x="2032" y="4237"/>
            <a:chExt cx="340" cy="341"/>
          </a:xfrm>
          <a:solidFill>
            <a:srgbClr val="0D8390"/>
          </a:solidFill>
        </p:grpSpPr>
        <p:sp>
          <p:nvSpPr>
            <p:cNvPr id="123" name="Freeform 980">
              <a:extLst>
                <a:ext uri="{FF2B5EF4-FFF2-40B4-BE49-F238E27FC236}">
                  <a16:creationId xmlns:a16="http://schemas.microsoft.com/office/drawing/2014/main" id="{418D7ABF-5FB8-4257-BF2B-4065F5C1202C}"/>
                </a:ext>
              </a:extLst>
            </p:cNvPr>
            <p:cNvSpPr>
              <a:spLocks noEditPoints="1"/>
            </p:cNvSpPr>
            <p:nvPr/>
          </p:nvSpPr>
          <p:spPr bwMode="auto">
            <a:xfrm>
              <a:off x="2032" y="4237"/>
              <a:ext cx="340"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24" name="Freeform 981">
              <a:extLst>
                <a:ext uri="{FF2B5EF4-FFF2-40B4-BE49-F238E27FC236}">
                  <a16:creationId xmlns:a16="http://schemas.microsoft.com/office/drawing/2014/main" id="{6711696E-8551-4D9D-9F0D-EB74958CCFCD}"/>
                </a:ext>
              </a:extLst>
            </p:cNvPr>
            <p:cNvSpPr>
              <a:spLocks/>
            </p:cNvSpPr>
            <p:nvPr/>
          </p:nvSpPr>
          <p:spPr bwMode="auto">
            <a:xfrm>
              <a:off x="2110" y="4471"/>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25" name="Freeform 982">
              <a:extLst>
                <a:ext uri="{FF2B5EF4-FFF2-40B4-BE49-F238E27FC236}">
                  <a16:creationId xmlns:a16="http://schemas.microsoft.com/office/drawing/2014/main" id="{2E08731A-40C9-4E6B-890B-9879DCA11347}"/>
                </a:ext>
              </a:extLst>
            </p:cNvPr>
            <p:cNvSpPr>
              <a:spLocks noEditPoints="1"/>
            </p:cNvSpPr>
            <p:nvPr/>
          </p:nvSpPr>
          <p:spPr bwMode="auto">
            <a:xfrm>
              <a:off x="2130" y="4320"/>
              <a:ext cx="164" cy="165"/>
            </a:xfrm>
            <a:custGeom>
              <a:avLst/>
              <a:gdLst>
                <a:gd name="T0" fmla="*/ 244 w 248"/>
                <a:gd name="T1" fmla="*/ 230 h 248"/>
                <a:gd name="T2" fmla="*/ 148 w 248"/>
                <a:gd name="T3" fmla="*/ 132 h 248"/>
                <a:gd name="T4" fmla="*/ 148 w 248"/>
                <a:gd name="T5" fmla="*/ 132 h 248"/>
                <a:gd name="T6" fmla="*/ 185 w 248"/>
                <a:gd name="T7" fmla="*/ 95 h 248"/>
                <a:gd name="T8" fmla="*/ 193 w 248"/>
                <a:gd name="T9" fmla="*/ 98 h 248"/>
                <a:gd name="T10" fmla="*/ 200 w 248"/>
                <a:gd name="T11" fmla="*/ 95 h 248"/>
                <a:gd name="T12" fmla="*/ 200 w 248"/>
                <a:gd name="T13" fmla="*/ 79 h 248"/>
                <a:gd name="T14" fmla="*/ 125 w 248"/>
                <a:gd name="T15" fmla="*/ 4 h 248"/>
                <a:gd name="T16" fmla="*/ 110 w 248"/>
                <a:gd name="T17" fmla="*/ 4 h 248"/>
                <a:gd name="T18" fmla="*/ 110 w 248"/>
                <a:gd name="T19" fmla="*/ 19 h 248"/>
                <a:gd name="T20" fmla="*/ 19 w 248"/>
                <a:gd name="T21" fmla="*/ 110 h 248"/>
                <a:gd name="T22" fmla="*/ 4 w 248"/>
                <a:gd name="T23" fmla="*/ 110 h 248"/>
                <a:gd name="T24" fmla="*/ 4 w 248"/>
                <a:gd name="T25" fmla="*/ 125 h 248"/>
                <a:gd name="T26" fmla="*/ 80 w 248"/>
                <a:gd name="T27" fmla="*/ 200 h 248"/>
                <a:gd name="T28" fmla="*/ 87 w 248"/>
                <a:gd name="T29" fmla="*/ 203 h 248"/>
                <a:gd name="T30" fmla="*/ 95 w 248"/>
                <a:gd name="T31" fmla="*/ 200 h 248"/>
                <a:gd name="T32" fmla="*/ 95 w 248"/>
                <a:gd name="T33" fmla="*/ 185 h 248"/>
                <a:gd name="T34" fmla="*/ 95 w 248"/>
                <a:gd name="T35" fmla="*/ 185 h 248"/>
                <a:gd name="T36" fmla="*/ 132 w 248"/>
                <a:gd name="T37" fmla="*/ 147 h 248"/>
                <a:gd name="T38" fmla="*/ 229 w 248"/>
                <a:gd name="T39" fmla="*/ 245 h 248"/>
                <a:gd name="T40" fmla="*/ 237 w 248"/>
                <a:gd name="T41" fmla="*/ 248 h 248"/>
                <a:gd name="T42" fmla="*/ 244 w 248"/>
                <a:gd name="T43" fmla="*/ 245 h 248"/>
                <a:gd name="T44" fmla="*/ 244 w 248"/>
                <a:gd name="T45" fmla="*/ 230 h 248"/>
                <a:gd name="T46" fmla="*/ 34 w 248"/>
                <a:gd name="T47" fmla="*/ 125 h 248"/>
                <a:gd name="T48" fmla="*/ 125 w 248"/>
                <a:gd name="T49" fmla="*/ 34 h 248"/>
                <a:gd name="T50" fmla="*/ 170 w 248"/>
                <a:gd name="T51" fmla="*/ 79 h 248"/>
                <a:gd name="T52" fmla="*/ 80 w 248"/>
                <a:gd name="T53" fmla="*/ 170 h 248"/>
                <a:gd name="T54" fmla="*/ 34 w 248"/>
                <a:gd name="T55" fmla="*/ 12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8" h="248">
                  <a:moveTo>
                    <a:pt x="244" y="230"/>
                  </a:moveTo>
                  <a:cubicBezTo>
                    <a:pt x="148" y="132"/>
                    <a:pt x="148" y="132"/>
                    <a:pt x="148" y="132"/>
                  </a:cubicBezTo>
                  <a:cubicBezTo>
                    <a:pt x="148" y="132"/>
                    <a:pt x="148" y="132"/>
                    <a:pt x="148" y="132"/>
                  </a:cubicBezTo>
                  <a:cubicBezTo>
                    <a:pt x="185" y="95"/>
                    <a:pt x="185" y="95"/>
                    <a:pt x="185" y="95"/>
                  </a:cubicBezTo>
                  <a:cubicBezTo>
                    <a:pt x="187" y="97"/>
                    <a:pt x="190" y="98"/>
                    <a:pt x="193" y="98"/>
                  </a:cubicBezTo>
                  <a:cubicBezTo>
                    <a:pt x="196" y="98"/>
                    <a:pt x="198" y="97"/>
                    <a:pt x="200" y="95"/>
                  </a:cubicBezTo>
                  <a:cubicBezTo>
                    <a:pt x="205" y="90"/>
                    <a:pt x="205" y="84"/>
                    <a:pt x="200" y="79"/>
                  </a:cubicBezTo>
                  <a:cubicBezTo>
                    <a:pt x="125" y="4"/>
                    <a:pt x="125" y="4"/>
                    <a:pt x="125" y="4"/>
                  </a:cubicBezTo>
                  <a:cubicBezTo>
                    <a:pt x="121" y="0"/>
                    <a:pt x="114" y="0"/>
                    <a:pt x="110" y="4"/>
                  </a:cubicBezTo>
                  <a:cubicBezTo>
                    <a:pt x="106" y="8"/>
                    <a:pt x="106" y="15"/>
                    <a:pt x="110" y="19"/>
                  </a:cubicBezTo>
                  <a:cubicBezTo>
                    <a:pt x="19" y="110"/>
                    <a:pt x="19" y="110"/>
                    <a:pt x="19" y="110"/>
                  </a:cubicBezTo>
                  <a:cubicBezTo>
                    <a:pt x="15" y="105"/>
                    <a:pt x="8" y="105"/>
                    <a:pt x="4" y="110"/>
                  </a:cubicBezTo>
                  <a:cubicBezTo>
                    <a:pt x="0" y="114"/>
                    <a:pt x="0" y="121"/>
                    <a:pt x="4" y="125"/>
                  </a:cubicBezTo>
                  <a:cubicBezTo>
                    <a:pt x="80" y="200"/>
                    <a:pt x="80" y="200"/>
                    <a:pt x="80" y="200"/>
                  </a:cubicBezTo>
                  <a:cubicBezTo>
                    <a:pt x="82" y="202"/>
                    <a:pt x="84" y="203"/>
                    <a:pt x="87" y="203"/>
                  </a:cubicBezTo>
                  <a:cubicBezTo>
                    <a:pt x="90" y="203"/>
                    <a:pt x="93" y="202"/>
                    <a:pt x="95" y="200"/>
                  </a:cubicBezTo>
                  <a:cubicBezTo>
                    <a:pt x="99" y="196"/>
                    <a:pt x="99" y="189"/>
                    <a:pt x="95" y="185"/>
                  </a:cubicBezTo>
                  <a:cubicBezTo>
                    <a:pt x="95" y="185"/>
                    <a:pt x="95" y="185"/>
                    <a:pt x="95" y="185"/>
                  </a:cubicBezTo>
                  <a:cubicBezTo>
                    <a:pt x="132" y="147"/>
                    <a:pt x="132" y="147"/>
                    <a:pt x="132" y="147"/>
                  </a:cubicBezTo>
                  <a:cubicBezTo>
                    <a:pt x="229" y="245"/>
                    <a:pt x="229" y="245"/>
                    <a:pt x="229" y="245"/>
                  </a:cubicBezTo>
                  <a:cubicBezTo>
                    <a:pt x="231" y="247"/>
                    <a:pt x="234" y="248"/>
                    <a:pt x="237" y="248"/>
                  </a:cubicBezTo>
                  <a:cubicBezTo>
                    <a:pt x="239" y="248"/>
                    <a:pt x="242" y="247"/>
                    <a:pt x="244" y="245"/>
                  </a:cubicBezTo>
                  <a:cubicBezTo>
                    <a:pt x="248" y="241"/>
                    <a:pt x="248" y="234"/>
                    <a:pt x="244" y="230"/>
                  </a:cubicBezTo>
                  <a:close/>
                  <a:moveTo>
                    <a:pt x="34" y="125"/>
                  </a:moveTo>
                  <a:cubicBezTo>
                    <a:pt x="125" y="34"/>
                    <a:pt x="125" y="34"/>
                    <a:pt x="125" y="34"/>
                  </a:cubicBezTo>
                  <a:cubicBezTo>
                    <a:pt x="170" y="79"/>
                    <a:pt x="170" y="79"/>
                    <a:pt x="170" y="79"/>
                  </a:cubicBezTo>
                  <a:cubicBezTo>
                    <a:pt x="80" y="170"/>
                    <a:pt x="80" y="170"/>
                    <a:pt x="80" y="170"/>
                  </a:cubicBezTo>
                  <a:lnTo>
                    <a:pt x="34"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latin typeface="Calibri Light"/>
                <a:ea typeface="+mn-ea"/>
                <a:cs typeface="+mn-cs"/>
              </a:endParaRPr>
            </a:p>
          </p:txBody>
        </p:sp>
      </p:grpSp>
      <p:sp>
        <p:nvSpPr>
          <p:cNvPr id="126" name="Rectangle 3">
            <a:extLst>
              <a:ext uri="{FF2B5EF4-FFF2-40B4-BE49-F238E27FC236}">
                <a16:creationId xmlns:a16="http://schemas.microsoft.com/office/drawing/2014/main" id="{E9D933FB-DA19-4643-A815-60A2C0A8B1DF}"/>
              </a:ext>
            </a:extLst>
          </p:cNvPr>
          <p:cNvSpPr txBox="1">
            <a:spLocks noChangeArrowheads="1"/>
          </p:cNvSpPr>
          <p:nvPr/>
        </p:nvSpPr>
        <p:spPr>
          <a:xfrm>
            <a:off x="1274901" y="5011040"/>
            <a:ext cx="9978161" cy="711625"/>
          </a:xfrm>
          <a:prstGeom prst="rect">
            <a:avLst/>
          </a:prstGeom>
        </p:spPr>
        <p:txBody>
          <a:bodyPr lIns="0" tIns="0" rIns="0" bIns="0"/>
          <a:lstStyle>
            <a:lvl1pPr marL="304494" indent="-304494" algn="l" defTabSz="905024" rtl="0" eaLnBrk="0" fontAlgn="base" hangingPunct="0">
              <a:spcBef>
                <a:spcPct val="0"/>
              </a:spcBef>
              <a:spcAft>
                <a:spcPts val="266"/>
              </a:spcAft>
              <a:buFont typeface="Arial" pitchFamily="34" charset="0"/>
              <a:defRPr>
                <a:solidFill>
                  <a:schemeClr val="tx2"/>
                </a:solidFill>
                <a:latin typeface="+mn-lt"/>
                <a:ea typeface="+mn-ea"/>
                <a:cs typeface="+mn-cs"/>
              </a:defRPr>
            </a:lvl1pPr>
            <a:lvl2pPr marL="180440" indent="-180440" algn="l" defTabSz="905024" rtl="0" eaLnBrk="0" fontAlgn="base" hangingPunct="0">
              <a:spcBef>
                <a:spcPct val="0"/>
              </a:spcBef>
              <a:spcAft>
                <a:spcPts val="266"/>
              </a:spcAft>
              <a:buFont typeface="Arial" pitchFamily="34" charset="0"/>
              <a:buChar char="•"/>
              <a:defRPr>
                <a:solidFill>
                  <a:schemeClr val="tx2"/>
                </a:solidFill>
                <a:latin typeface="+mn-lt"/>
              </a:defRPr>
            </a:lvl2pPr>
            <a:lvl3pPr marL="353834" indent="-173393" algn="l" defTabSz="905024" rtl="0" eaLnBrk="0" fontAlgn="base" hangingPunct="0">
              <a:spcBef>
                <a:spcPct val="0"/>
              </a:spcBef>
              <a:spcAft>
                <a:spcPts val="266"/>
              </a:spcAft>
              <a:buFont typeface="Arial" pitchFamily="34" charset="0"/>
              <a:buChar char="‒"/>
              <a:defRPr>
                <a:solidFill>
                  <a:schemeClr val="tx2"/>
                </a:solidFill>
                <a:latin typeface="+mn-lt"/>
              </a:defRPr>
            </a:lvl3pPr>
            <a:lvl4pPr marL="534274" indent="-180440" algn="l" defTabSz="905024" rtl="0" eaLnBrk="0" fontAlgn="base" hangingPunct="0">
              <a:spcBef>
                <a:spcPct val="0"/>
              </a:spcBef>
              <a:spcAft>
                <a:spcPts val="533"/>
              </a:spcAft>
              <a:buFont typeface="Arial" pitchFamily="34" charset="0"/>
              <a:buChar char="•"/>
              <a:defRPr sz="1400">
                <a:solidFill>
                  <a:schemeClr val="tx2"/>
                </a:solidFill>
                <a:latin typeface="+mn-lt"/>
              </a:defRPr>
            </a:lvl4pPr>
            <a:lvl5pPr marL="704847" indent="-170574" algn="l" defTabSz="905024" rtl="0" eaLnBrk="0" fontAlgn="base" hangingPunct="0">
              <a:spcBef>
                <a:spcPct val="0"/>
              </a:spcBef>
              <a:spcAft>
                <a:spcPts val="533"/>
              </a:spcAft>
              <a:buFont typeface="Arial" pitchFamily="34" charset="0"/>
              <a:buChar char="‒"/>
              <a:defRPr sz="1400">
                <a:solidFill>
                  <a:schemeClr val="tx2"/>
                </a:solidFill>
                <a:latin typeface="+mn-lt"/>
              </a:defRPr>
            </a:lvl5pPr>
            <a:lvl6pPr marL="1110838"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6pPr>
            <a:lvl7pPr marL="1516830"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7pPr>
            <a:lvl8pPr marL="1922822"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8pPr>
            <a:lvl9pPr marL="2328814" indent="-170574" algn="l" defTabSz="905024" rtl="0" eaLnBrk="1" fontAlgn="base" hangingPunct="1">
              <a:spcBef>
                <a:spcPct val="0"/>
              </a:spcBef>
              <a:spcAft>
                <a:spcPts val="533"/>
              </a:spcAft>
              <a:buFont typeface="Arial" pitchFamily="34" charset="0"/>
              <a:buChar char="‒"/>
              <a:defRPr sz="1400">
                <a:solidFill>
                  <a:schemeClr val="tx2"/>
                </a:solidFill>
                <a:latin typeface="+mn-lt"/>
              </a:defRPr>
            </a:lvl9pPr>
          </a:lstStyle>
          <a:p>
            <a:pPr marL="0" marR="0" lvl="0" indent="0" algn="just" defTabSz="905024" rtl="0" eaLnBrk="0" fontAlgn="base" latinLnBrk="0" hangingPunct="0">
              <a:lnSpc>
                <a:spcPct val="110000"/>
              </a:lnSpc>
              <a:spcBef>
                <a:spcPct val="0"/>
              </a:spcBef>
              <a:spcAft>
                <a:spcPts val="266"/>
              </a:spcAft>
              <a:buClr>
                <a:srgbClr val="FF0000"/>
              </a:buClr>
              <a:buSzTx/>
              <a:buFont typeface="Arial" pitchFamily="34" charset="0"/>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El complemento Carta Porte, permite apoyar a las autoridades fiscales en la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fiscalización</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conforme a modelos de riesgo, detectar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riesgos</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obtener información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estadística</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y en los CFDI de Ingreso identificar los montos de </a:t>
            </a:r>
            <a:r>
              <a:rPr kumimoji="0" lang="es-MX" sz="1400" b="1" i="0" u="none" strike="noStrike" kern="1200" cap="none" spc="0" normalizeH="0" baseline="0" noProof="0" dirty="0">
                <a:ln>
                  <a:noFill/>
                </a:ln>
                <a:solidFill>
                  <a:srgbClr val="86BC25"/>
                </a:solidFill>
                <a:effectLst/>
                <a:uLnTx/>
                <a:uFillTx/>
                <a:latin typeface="Verdana"/>
                <a:ea typeface="MS PGothic" charset="0"/>
                <a:cs typeface="+mn-cs"/>
              </a:rPr>
              <a:t>retención de IVA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que se efectúan por concepto de servicio de autotransporte. </a:t>
            </a:r>
          </a:p>
        </p:txBody>
      </p:sp>
      <p:sp>
        <p:nvSpPr>
          <p:cNvPr id="22" name="Rectangle 21">
            <a:extLst>
              <a:ext uri="{FF2B5EF4-FFF2-40B4-BE49-F238E27FC236}">
                <a16:creationId xmlns:a16="http://schemas.microsoft.com/office/drawing/2014/main" id="{5C58E01B-ABDA-4CD2-AF63-9BFC57943873}"/>
              </a:ext>
            </a:extLst>
          </p:cNvPr>
          <p:cNvSpPr/>
          <p:nvPr/>
        </p:nvSpPr>
        <p:spPr bwMode="gray">
          <a:xfrm>
            <a:off x="161692" y="642310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3" name="Rectangle 22">
            <a:extLst>
              <a:ext uri="{FF2B5EF4-FFF2-40B4-BE49-F238E27FC236}">
                <a16:creationId xmlns:a16="http://schemas.microsoft.com/office/drawing/2014/main" id="{C981802A-E932-4E54-B048-61BEF7BABF57}"/>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2886496377"/>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3445107-5C28-4A85-BAF9-FC033DFA9CD0}"/>
              </a:ext>
            </a:extLst>
          </p:cNvPr>
          <p:cNvSpPr>
            <a:spLocks noGrp="1"/>
          </p:cNvSpPr>
          <p:nvPr>
            <p:ph type="body" sz="quarter" idx="13"/>
          </p:nvPr>
        </p:nvSpPr>
        <p:spPr/>
        <p:txBody>
          <a:bodyPr/>
          <a:lstStyle/>
          <a:p>
            <a:r>
              <a:rPr lang="es-MX" dirty="0"/>
              <a:t>Status actual</a:t>
            </a:r>
          </a:p>
          <a:p>
            <a:endParaRPr lang="en-US" dirty="0"/>
          </a:p>
        </p:txBody>
      </p:sp>
      <p:sp>
        <p:nvSpPr>
          <p:cNvPr id="21" name="Rectangle 20">
            <a:extLst>
              <a:ext uri="{FF2B5EF4-FFF2-40B4-BE49-F238E27FC236}">
                <a16:creationId xmlns:a16="http://schemas.microsoft.com/office/drawing/2014/main" id="{50C42B8C-7B2A-4510-8D4A-D7D635822455}"/>
              </a:ext>
            </a:extLst>
          </p:cNvPr>
          <p:cNvSpPr/>
          <p:nvPr/>
        </p:nvSpPr>
        <p:spPr>
          <a:xfrm>
            <a:off x="885077" y="1207962"/>
            <a:ext cx="10663075" cy="357020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Conforme a la RMF, se indica que el uso del CFDI con CCP, será aplicable a partir del 1 de enero de 2022.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Para efectos de la imposición de las sanciones y multas, si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el CFDI con CCP no cuenta con totalidad de los requisitos del Instructivo de llenado del CFDI con CCP, </a:t>
            </a: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hasta antes del 31 de  diciembre 2022</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No será acreedor a las sanciones y multas a las que se refieren los artículos 84, fracción IV, inciso d) (400 a 600 pesos por cada comprobante);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La sanción del artículo 103, fracción XXII del Código Fiscal de la Federación (Contrabando).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Por tanto, desde el 1 de enero de 2023, la imposición de sanciones y multas serán aplicables en caso de incumplimiento. </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s-MX" sz="1400" b="0" i="0" u="none" strike="noStrike" kern="1200" cap="none" spc="0" normalizeH="0" baseline="0" noProof="0" dirty="0">
              <a:ln>
                <a:noFill/>
              </a:ln>
              <a:solidFill>
                <a:prstClr val="black"/>
              </a:solidFill>
              <a:effectLst/>
              <a:uLnTx/>
              <a:uFillTx/>
              <a:latin typeface="Verdana"/>
              <a:ea typeface="MS PGothic"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Conforme a </a:t>
            </a:r>
            <a:r>
              <a:rPr lang="es-MX" sz="1400" dirty="0">
                <a:solidFill>
                  <a:prstClr val="black"/>
                </a:solidFill>
                <a:latin typeface="Verdana"/>
                <a:ea typeface="MS PGothic" charset="0"/>
              </a:rPr>
              <a:t>la tercera Resolución anticipara de las Reglas Generales de Comercio Exterior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RGCE), publicada el 9 de septiembre del 2022, se indica que será </a:t>
            </a: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exigible Folio Fiscal del CFDI de tipo ingreso o tipo traslado, </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según corresponda, </a:t>
            </a: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con complemento Carta Porte,</a:t>
            </a:r>
            <a:r>
              <a:rPr kumimoji="0" lang="es-MX" sz="1400" b="0" i="0" u="none" strike="noStrike" kern="1200" cap="none" spc="0" normalizeH="0" baseline="0" noProof="0" dirty="0">
                <a:ln>
                  <a:noFill/>
                </a:ln>
                <a:solidFill>
                  <a:prstClr val="black"/>
                </a:solidFill>
                <a:effectLst/>
                <a:uLnTx/>
                <a:uFillTx/>
                <a:latin typeface="Verdana"/>
                <a:ea typeface="MS PGothic" charset="0"/>
                <a:cs typeface="+mn-cs"/>
              </a:rPr>
              <a:t> para efectos de supuestos específicos de despacho aduanero y aduanas PITA, </a:t>
            </a:r>
            <a:r>
              <a:rPr kumimoji="0" lang="es-MX" sz="1400" b="1" i="0" u="none" strike="noStrike" kern="1200" cap="none" spc="0" normalizeH="0" baseline="0" noProof="0" dirty="0">
                <a:ln>
                  <a:noFill/>
                </a:ln>
                <a:solidFill>
                  <a:prstClr val="black"/>
                </a:solidFill>
                <a:effectLst/>
                <a:uLnTx/>
                <a:uFillTx/>
                <a:latin typeface="Verdana"/>
                <a:ea typeface="MS PGothic" charset="0"/>
                <a:cs typeface="+mn-cs"/>
              </a:rPr>
              <a:t>a partir del 1 de enero de 2023.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400" b="1" i="0" u="none" strike="noStrike" kern="1200" cap="none" spc="0" normalizeH="0" baseline="0" noProof="0" dirty="0">
              <a:ln>
                <a:noFill/>
              </a:ln>
              <a:solidFill>
                <a:prstClr val="black"/>
              </a:solidFill>
              <a:effectLst/>
              <a:uLnTx/>
              <a:uFillTx/>
              <a:latin typeface="Calibri Light"/>
              <a:ea typeface="+mn-ea"/>
              <a:cs typeface="+mn-cs"/>
            </a:endParaRPr>
          </a:p>
        </p:txBody>
      </p:sp>
      <p:sp>
        <p:nvSpPr>
          <p:cNvPr id="8" name="Freeform 88">
            <a:extLst>
              <a:ext uri="{FF2B5EF4-FFF2-40B4-BE49-F238E27FC236}">
                <a16:creationId xmlns:a16="http://schemas.microsoft.com/office/drawing/2014/main" id="{72D3C440-16F7-4AFA-8D01-AB8A3C78304E}"/>
              </a:ext>
            </a:extLst>
          </p:cNvPr>
          <p:cNvSpPr>
            <a:spLocks noChangeAspect="1" noEditPoints="1"/>
          </p:cNvSpPr>
          <p:nvPr/>
        </p:nvSpPr>
        <p:spPr bwMode="auto">
          <a:xfrm>
            <a:off x="501650" y="1253280"/>
            <a:ext cx="311150" cy="31115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92 w 512"/>
              <a:gd name="T11" fmla="*/ 416 h 512"/>
              <a:gd name="T12" fmla="*/ 184 w 512"/>
              <a:gd name="T13" fmla="*/ 413 h 512"/>
              <a:gd name="T14" fmla="*/ 184 w 512"/>
              <a:gd name="T15" fmla="*/ 397 h 512"/>
              <a:gd name="T16" fmla="*/ 326 w 512"/>
              <a:gd name="T17" fmla="*/ 256 h 512"/>
              <a:gd name="T18" fmla="*/ 184 w 512"/>
              <a:gd name="T19" fmla="*/ 114 h 512"/>
              <a:gd name="T20" fmla="*/ 184 w 512"/>
              <a:gd name="T21" fmla="*/ 99 h 512"/>
              <a:gd name="T22" fmla="*/ 199 w 512"/>
              <a:gd name="T23" fmla="*/ 99 h 512"/>
              <a:gd name="T24" fmla="*/ 349 w 512"/>
              <a:gd name="T25" fmla="*/ 248 h 512"/>
              <a:gd name="T26" fmla="*/ 349 w 512"/>
              <a:gd name="T27" fmla="*/ 263 h 512"/>
              <a:gd name="T28" fmla="*/ 199 w 512"/>
              <a:gd name="T29" fmla="*/ 413 h 512"/>
              <a:gd name="T30" fmla="*/ 192 w 512"/>
              <a:gd name="T31" fmla="*/ 41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92" y="416"/>
                </a:moveTo>
                <a:cubicBezTo>
                  <a:pt x="189" y="416"/>
                  <a:pt x="186" y="415"/>
                  <a:pt x="184" y="413"/>
                </a:cubicBezTo>
                <a:cubicBezTo>
                  <a:pt x="180" y="408"/>
                  <a:pt x="180" y="402"/>
                  <a:pt x="184" y="397"/>
                </a:cubicBezTo>
                <a:cubicBezTo>
                  <a:pt x="326" y="256"/>
                  <a:pt x="326" y="256"/>
                  <a:pt x="326" y="256"/>
                </a:cubicBezTo>
                <a:cubicBezTo>
                  <a:pt x="184" y="114"/>
                  <a:pt x="184" y="114"/>
                  <a:pt x="184" y="114"/>
                </a:cubicBezTo>
                <a:cubicBezTo>
                  <a:pt x="180" y="110"/>
                  <a:pt x="180" y="103"/>
                  <a:pt x="184" y="99"/>
                </a:cubicBezTo>
                <a:cubicBezTo>
                  <a:pt x="188" y="95"/>
                  <a:pt x="195" y="95"/>
                  <a:pt x="199" y="99"/>
                </a:cubicBezTo>
                <a:cubicBezTo>
                  <a:pt x="349" y="248"/>
                  <a:pt x="349" y="248"/>
                  <a:pt x="349" y="248"/>
                </a:cubicBezTo>
                <a:cubicBezTo>
                  <a:pt x="353" y="252"/>
                  <a:pt x="353" y="259"/>
                  <a:pt x="349" y="263"/>
                </a:cubicBezTo>
                <a:cubicBezTo>
                  <a:pt x="199" y="413"/>
                  <a:pt x="199" y="413"/>
                  <a:pt x="199" y="413"/>
                </a:cubicBezTo>
                <a:cubicBezTo>
                  <a:pt x="197" y="415"/>
                  <a:pt x="194" y="416"/>
                  <a:pt x="192" y="416"/>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0" name="Freeform 88">
            <a:extLst>
              <a:ext uri="{FF2B5EF4-FFF2-40B4-BE49-F238E27FC236}">
                <a16:creationId xmlns:a16="http://schemas.microsoft.com/office/drawing/2014/main" id="{E3E25A3B-8AF4-4D11-B82A-DB95EBEE7F5D}"/>
              </a:ext>
            </a:extLst>
          </p:cNvPr>
          <p:cNvSpPr>
            <a:spLocks noChangeAspect="1" noEditPoints="1"/>
          </p:cNvSpPr>
          <p:nvPr/>
        </p:nvSpPr>
        <p:spPr bwMode="auto">
          <a:xfrm>
            <a:off x="431729" y="3641561"/>
            <a:ext cx="311150" cy="311150"/>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92 w 512"/>
              <a:gd name="T11" fmla="*/ 416 h 512"/>
              <a:gd name="T12" fmla="*/ 184 w 512"/>
              <a:gd name="T13" fmla="*/ 413 h 512"/>
              <a:gd name="T14" fmla="*/ 184 w 512"/>
              <a:gd name="T15" fmla="*/ 397 h 512"/>
              <a:gd name="T16" fmla="*/ 326 w 512"/>
              <a:gd name="T17" fmla="*/ 256 h 512"/>
              <a:gd name="T18" fmla="*/ 184 w 512"/>
              <a:gd name="T19" fmla="*/ 114 h 512"/>
              <a:gd name="T20" fmla="*/ 184 w 512"/>
              <a:gd name="T21" fmla="*/ 99 h 512"/>
              <a:gd name="T22" fmla="*/ 199 w 512"/>
              <a:gd name="T23" fmla="*/ 99 h 512"/>
              <a:gd name="T24" fmla="*/ 349 w 512"/>
              <a:gd name="T25" fmla="*/ 248 h 512"/>
              <a:gd name="T26" fmla="*/ 349 w 512"/>
              <a:gd name="T27" fmla="*/ 263 h 512"/>
              <a:gd name="T28" fmla="*/ 199 w 512"/>
              <a:gd name="T29" fmla="*/ 413 h 512"/>
              <a:gd name="T30" fmla="*/ 192 w 512"/>
              <a:gd name="T31" fmla="*/ 41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92" y="416"/>
                </a:moveTo>
                <a:cubicBezTo>
                  <a:pt x="189" y="416"/>
                  <a:pt x="186" y="415"/>
                  <a:pt x="184" y="413"/>
                </a:cubicBezTo>
                <a:cubicBezTo>
                  <a:pt x="180" y="408"/>
                  <a:pt x="180" y="402"/>
                  <a:pt x="184" y="397"/>
                </a:cubicBezTo>
                <a:cubicBezTo>
                  <a:pt x="326" y="256"/>
                  <a:pt x="326" y="256"/>
                  <a:pt x="326" y="256"/>
                </a:cubicBezTo>
                <a:cubicBezTo>
                  <a:pt x="184" y="114"/>
                  <a:pt x="184" y="114"/>
                  <a:pt x="184" y="114"/>
                </a:cubicBezTo>
                <a:cubicBezTo>
                  <a:pt x="180" y="110"/>
                  <a:pt x="180" y="103"/>
                  <a:pt x="184" y="99"/>
                </a:cubicBezTo>
                <a:cubicBezTo>
                  <a:pt x="188" y="95"/>
                  <a:pt x="195" y="95"/>
                  <a:pt x="199" y="99"/>
                </a:cubicBezTo>
                <a:cubicBezTo>
                  <a:pt x="349" y="248"/>
                  <a:pt x="349" y="248"/>
                  <a:pt x="349" y="248"/>
                </a:cubicBezTo>
                <a:cubicBezTo>
                  <a:pt x="353" y="252"/>
                  <a:pt x="353" y="259"/>
                  <a:pt x="349" y="263"/>
                </a:cubicBezTo>
                <a:cubicBezTo>
                  <a:pt x="199" y="413"/>
                  <a:pt x="199" y="413"/>
                  <a:pt x="199" y="413"/>
                </a:cubicBezTo>
                <a:cubicBezTo>
                  <a:pt x="197" y="415"/>
                  <a:pt x="194" y="416"/>
                  <a:pt x="192" y="416"/>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2" name="Title 2">
            <a:extLst>
              <a:ext uri="{FF2B5EF4-FFF2-40B4-BE49-F238E27FC236}">
                <a16:creationId xmlns:a16="http://schemas.microsoft.com/office/drawing/2014/main" id="{FB7AC5FB-ECE7-4D77-8476-28FEE928416E}"/>
              </a:ext>
            </a:extLst>
          </p:cNvPr>
          <p:cNvSpPr txBox="1">
            <a:spLocks/>
          </p:cNvSpPr>
          <p:nvPr/>
        </p:nvSpPr>
        <p:spPr bwMode="gray">
          <a:xfrm>
            <a:off x="501651" y="317501"/>
            <a:ext cx="11188700" cy="309820"/>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n-lt"/>
                <a:ea typeface="+mj-ea"/>
                <a:cs typeface="Calibri Light" panose="020F030202020403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MX" sz="1800" b="1" i="0" u="none" strike="noStrike" kern="1200" cap="none" spc="0" normalizeH="0" baseline="0" noProof="0" dirty="0">
                <a:ln>
                  <a:noFill/>
                </a:ln>
                <a:solidFill>
                  <a:prstClr val="black"/>
                </a:solidFill>
                <a:effectLst/>
                <a:uLnTx/>
                <a:uFillTx/>
                <a:latin typeface="Verdana"/>
                <a:ea typeface="+mj-ea"/>
                <a:cs typeface="Calibri Light" panose="020F0302020204030204" pitchFamily="34" charset="0"/>
              </a:rPr>
              <a:t>Complemento Carta Porte</a:t>
            </a:r>
          </a:p>
        </p:txBody>
      </p:sp>
    </p:spTree>
    <p:extLst>
      <p:ext uri="{BB962C8B-B14F-4D97-AF65-F5344CB8AC3E}">
        <p14:creationId xmlns:p14="http://schemas.microsoft.com/office/powerpoint/2010/main" val="500107825"/>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3"/>
          <p:cNvSpPr>
            <a:spLocks noGrp="1"/>
          </p:cNvSpPr>
          <p:nvPr>
            <p:ph type="body" sz="quarter" idx="13"/>
          </p:nvPr>
        </p:nvSpPr>
        <p:spPr>
          <a:xfrm>
            <a:off x="501650" y="661065"/>
            <a:ext cx="11188700" cy="757255"/>
          </a:xfrm>
        </p:spPr>
        <p:txBody>
          <a:bodyPr/>
          <a:lstStyle/>
          <a:p>
            <a:pPr lvl="0"/>
            <a:r>
              <a:rPr lang="en-US" dirty="0" err="1">
                <a:latin typeface="Verdana" panose="020B0604030504040204" pitchFamily="34" charset="0"/>
                <a:ea typeface="Verdana" panose="020B0604030504040204" pitchFamily="34" charset="0"/>
                <a:cs typeface="+mn-cs"/>
              </a:rPr>
              <a:t>Reglas</a:t>
            </a:r>
            <a:r>
              <a:rPr lang="en-US" dirty="0">
                <a:latin typeface="Verdana" panose="020B0604030504040204" pitchFamily="34" charset="0"/>
                <a:ea typeface="Verdana" panose="020B0604030504040204" pitchFamily="34" charset="0"/>
                <a:cs typeface="+mn-cs"/>
              </a:rPr>
              <a:t> </a:t>
            </a:r>
            <a:r>
              <a:rPr lang="en-US" dirty="0" err="1">
                <a:latin typeface="Verdana" panose="020B0604030504040204" pitchFamily="34" charset="0"/>
                <a:ea typeface="Verdana" panose="020B0604030504040204" pitchFamily="34" charset="0"/>
                <a:cs typeface="+mn-cs"/>
              </a:rPr>
              <a:t>Generales</a:t>
            </a:r>
            <a:r>
              <a:rPr lang="en-US" dirty="0">
                <a:latin typeface="Verdana" panose="020B0604030504040204" pitchFamily="34" charset="0"/>
                <a:ea typeface="Verdana" panose="020B0604030504040204" pitchFamily="34" charset="0"/>
                <a:cs typeface="+mn-cs"/>
              </a:rPr>
              <a:t> de Comercio Exterior</a:t>
            </a:r>
            <a:endParaRPr lang="en-GB" dirty="0">
              <a:latin typeface="Verdana" panose="020B0604030504040204" pitchFamily="34" charset="0"/>
              <a:ea typeface="Verdana" panose="020B0604030504040204" pitchFamily="34" charset="0"/>
              <a:cs typeface="+mn-cs"/>
            </a:endParaRPr>
          </a:p>
        </p:txBody>
      </p:sp>
      <p:sp>
        <p:nvSpPr>
          <p:cNvPr id="14" name="Title 1"/>
          <p:cNvSpPr>
            <a:spLocks noGrp="1"/>
          </p:cNvSpPr>
          <p:nvPr>
            <p:ph type="title"/>
          </p:nvPr>
        </p:nvSpPr>
        <p:spPr>
          <a:xfrm>
            <a:off x="501650" y="317501"/>
            <a:ext cx="11188700" cy="361250"/>
          </a:xfrm>
        </p:spPr>
        <p:txBody>
          <a:bodyPr/>
          <a:lstStyle/>
          <a:p>
            <a:r>
              <a:rPr lang="es-MX" sz="1800" b="1" dirty="0">
                <a:latin typeface="Verdana" panose="020B0604030504040204" pitchFamily="34" charset="0"/>
                <a:ea typeface="Verdana" panose="020B0604030504040204" pitchFamily="34" charset="0"/>
                <a:cs typeface="+mj-cs"/>
              </a:rPr>
              <a:t>Complemento Carta Porte del CFDI</a:t>
            </a:r>
          </a:p>
        </p:txBody>
      </p:sp>
      <p:grpSp>
        <p:nvGrpSpPr>
          <p:cNvPr id="47" name="Group 46">
            <a:extLst>
              <a:ext uri="{FF2B5EF4-FFF2-40B4-BE49-F238E27FC236}">
                <a16:creationId xmlns:a16="http://schemas.microsoft.com/office/drawing/2014/main" id="{DF9667FF-DFFF-4F39-A0F3-DAA58F8E7737}"/>
              </a:ext>
            </a:extLst>
          </p:cNvPr>
          <p:cNvGrpSpPr/>
          <p:nvPr/>
        </p:nvGrpSpPr>
        <p:grpSpPr>
          <a:xfrm>
            <a:off x="501650" y="1836844"/>
            <a:ext cx="9015814" cy="4410331"/>
            <a:chOff x="351383" y="1765181"/>
            <a:chExt cx="8313397" cy="3778047"/>
          </a:xfrm>
        </p:grpSpPr>
        <p:grpSp>
          <p:nvGrpSpPr>
            <p:cNvPr id="48" name="Group 574">
              <a:extLst>
                <a:ext uri="{FF2B5EF4-FFF2-40B4-BE49-F238E27FC236}">
                  <a16:creationId xmlns:a16="http://schemas.microsoft.com/office/drawing/2014/main" id="{8C196901-8777-4C2B-856D-E4145BD31FA4}"/>
                </a:ext>
              </a:extLst>
            </p:cNvPr>
            <p:cNvGrpSpPr>
              <a:grpSpLocks noChangeAspect="1"/>
            </p:cNvGrpSpPr>
            <p:nvPr/>
          </p:nvGrpSpPr>
          <p:grpSpPr bwMode="auto">
            <a:xfrm>
              <a:off x="3217477" y="2573951"/>
              <a:ext cx="456270" cy="457612"/>
              <a:chOff x="1921" y="1949"/>
              <a:chExt cx="340" cy="341"/>
            </a:xfrm>
            <a:solidFill>
              <a:schemeClr val="accent5"/>
            </a:solidFill>
          </p:grpSpPr>
          <p:sp>
            <p:nvSpPr>
              <p:cNvPr id="116" name="Freeform 575">
                <a:extLst>
                  <a:ext uri="{FF2B5EF4-FFF2-40B4-BE49-F238E27FC236}">
                    <a16:creationId xmlns:a16="http://schemas.microsoft.com/office/drawing/2014/main" id="{C9DBFD27-6577-4B40-9C99-6855E6A8B7FA}"/>
                  </a:ext>
                </a:extLst>
              </p:cNvPr>
              <p:cNvSpPr>
                <a:spLocks noEditPoints="1"/>
              </p:cNvSpPr>
              <p:nvPr/>
            </p:nvSpPr>
            <p:spPr bwMode="auto">
              <a:xfrm>
                <a:off x="1921" y="1949"/>
                <a:ext cx="340"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style>
              <a:lnRef idx="2">
                <a:schemeClr val="accent5"/>
              </a:lnRef>
              <a:fillRef idx="1">
                <a:schemeClr val="lt1"/>
              </a:fillRef>
              <a:effectRef idx="0">
                <a:schemeClr val="accent5"/>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7" name="Freeform 576">
                <a:extLst>
                  <a:ext uri="{FF2B5EF4-FFF2-40B4-BE49-F238E27FC236}">
                    <a16:creationId xmlns:a16="http://schemas.microsoft.com/office/drawing/2014/main" id="{1465676E-A7BF-499C-A5C1-C170CAFAE7B8}"/>
                  </a:ext>
                </a:extLst>
              </p:cNvPr>
              <p:cNvSpPr>
                <a:spLocks noEditPoints="1"/>
              </p:cNvSpPr>
              <p:nvPr/>
            </p:nvSpPr>
            <p:spPr bwMode="auto">
              <a:xfrm>
                <a:off x="1985" y="2041"/>
                <a:ext cx="212" cy="156"/>
              </a:xfrm>
              <a:custGeom>
                <a:avLst/>
                <a:gdLst>
                  <a:gd name="T0" fmla="*/ 309 w 320"/>
                  <a:gd name="T1" fmla="*/ 43 h 235"/>
                  <a:gd name="T2" fmla="*/ 234 w 320"/>
                  <a:gd name="T3" fmla="*/ 43 h 235"/>
                  <a:gd name="T4" fmla="*/ 192 w 320"/>
                  <a:gd name="T5" fmla="*/ 0 h 235"/>
                  <a:gd name="T6" fmla="*/ 128 w 320"/>
                  <a:gd name="T7" fmla="*/ 0 h 235"/>
                  <a:gd name="T8" fmla="*/ 85 w 320"/>
                  <a:gd name="T9" fmla="*/ 43 h 235"/>
                  <a:gd name="T10" fmla="*/ 10 w 320"/>
                  <a:gd name="T11" fmla="*/ 43 h 235"/>
                  <a:gd name="T12" fmla="*/ 0 w 320"/>
                  <a:gd name="T13" fmla="*/ 54 h 235"/>
                  <a:gd name="T14" fmla="*/ 0 w 320"/>
                  <a:gd name="T15" fmla="*/ 118 h 235"/>
                  <a:gd name="T16" fmla="*/ 10 w 320"/>
                  <a:gd name="T17" fmla="*/ 128 h 235"/>
                  <a:gd name="T18" fmla="*/ 21 w 320"/>
                  <a:gd name="T19" fmla="*/ 128 h 235"/>
                  <a:gd name="T20" fmla="*/ 21 w 320"/>
                  <a:gd name="T21" fmla="*/ 224 h 235"/>
                  <a:gd name="T22" fmla="*/ 32 w 320"/>
                  <a:gd name="T23" fmla="*/ 235 h 235"/>
                  <a:gd name="T24" fmla="*/ 288 w 320"/>
                  <a:gd name="T25" fmla="*/ 235 h 235"/>
                  <a:gd name="T26" fmla="*/ 298 w 320"/>
                  <a:gd name="T27" fmla="*/ 224 h 235"/>
                  <a:gd name="T28" fmla="*/ 298 w 320"/>
                  <a:gd name="T29" fmla="*/ 128 h 235"/>
                  <a:gd name="T30" fmla="*/ 309 w 320"/>
                  <a:gd name="T31" fmla="*/ 128 h 235"/>
                  <a:gd name="T32" fmla="*/ 320 w 320"/>
                  <a:gd name="T33" fmla="*/ 118 h 235"/>
                  <a:gd name="T34" fmla="*/ 320 w 320"/>
                  <a:gd name="T35" fmla="*/ 54 h 235"/>
                  <a:gd name="T36" fmla="*/ 309 w 320"/>
                  <a:gd name="T37" fmla="*/ 43 h 235"/>
                  <a:gd name="T38" fmla="*/ 128 w 320"/>
                  <a:gd name="T39" fmla="*/ 22 h 235"/>
                  <a:gd name="T40" fmla="*/ 192 w 320"/>
                  <a:gd name="T41" fmla="*/ 22 h 235"/>
                  <a:gd name="T42" fmla="*/ 213 w 320"/>
                  <a:gd name="T43" fmla="*/ 43 h 235"/>
                  <a:gd name="T44" fmla="*/ 106 w 320"/>
                  <a:gd name="T45" fmla="*/ 43 h 235"/>
                  <a:gd name="T46" fmla="*/ 128 w 320"/>
                  <a:gd name="T47" fmla="*/ 22 h 235"/>
                  <a:gd name="T48" fmla="*/ 277 w 320"/>
                  <a:gd name="T49" fmla="*/ 214 h 235"/>
                  <a:gd name="T50" fmla="*/ 42 w 320"/>
                  <a:gd name="T51" fmla="*/ 214 h 235"/>
                  <a:gd name="T52" fmla="*/ 42 w 320"/>
                  <a:gd name="T53" fmla="*/ 128 h 235"/>
                  <a:gd name="T54" fmla="*/ 128 w 320"/>
                  <a:gd name="T55" fmla="*/ 128 h 235"/>
                  <a:gd name="T56" fmla="*/ 128 w 320"/>
                  <a:gd name="T57" fmla="*/ 139 h 235"/>
                  <a:gd name="T58" fmla="*/ 138 w 320"/>
                  <a:gd name="T59" fmla="*/ 150 h 235"/>
                  <a:gd name="T60" fmla="*/ 181 w 320"/>
                  <a:gd name="T61" fmla="*/ 150 h 235"/>
                  <a:gd name="T62" fmla="*/ 192 w 320"/>
                  <a:gd name="T63" fmla="*/ 139 h 235"/>
                  <a:gd name="T64" fmla="*/ 192 w 320"/>
                  <a:gd name="T65" fmla="*/ 128 h 235"/>
                  <a:gd name="T66" fmla="*/ 277 w 320"/>
                  <a:gd name="T67" fmla="*/ 128 h 235"/>
                  <a:gd name="T68" fmla="*/ 277 w 320"/>
                  <a:gd name="T69" fmla="*/ 214 h 235"/>
                  <a:gd name="T70" fmla="*/ 170 w 320"/>
                  <a:gd name="T71" fmla="*/ 128 h 235"/>
                  <a:gd name="T72" fmla="*/ 149 w 320"/>
                  <a:gd name="T73" fmla="*/ 128 h 235"/>
                  <a:gd name="T74" fmla="*/ 149 w 320"/>
                  <a:gd name="T75" fmla="*/ 107 h 235"/>
                  <a:gd name="T76" fmla="*/ 170 w 320"/>
                  <a:gd name="T77" fmla="*/ 107 h 235"/>
                  <a:gd name="T78" fmla="*/ 170 w 320"/>
                  <a:gd name="T79" fmla="*/ 128 h 235"/>
                  <a:gd name="T80" fmla="*/ 298 w 320"/>
                  <a:gd name="T81" fmla="*/ 107 h 235"/>
                  <a:gd name="T82" fmla="*/ 192 w 320"/>
                  <a:gd name="T83" fmla="*/ 107 h 235"/>
                  <a:gd name="T84" fmla="*/ 192 w 320"/>
                  <a:gd name="T85" fmla="*/ 96 h 235"/>
                  <a:gd name="T86" fmla="*/ 181 w 320"/>
                  <a:gd name="T87" fmla="*/ 86 h 235"/>
                  <a:gd name="T88" fmla="*/ 138 w 320"/>
                  <a:gd name="T89" fmla="*/ 86 h 235"/>
                  <a:gd name="T90" fmla="*/ 128 w 320"/>
                  <a:gd name="T91" fmla="*/ 96 h 235"/>
                  <a:gd name="T92" fmla="*/ 128 w 320"/>
                  <a:gd name="T93" fmla="*/ 107 h 235"/>
                  <a:gd name="T94" fmla="*/ 21 w 320"/>
                  <a:gd name="T95" fmla="*/ 107 h 235"/>
                  <a:gd name="T96" fmla="*/ 21 w 320"/>
                  <a:gd name="T97" fmla="*/ 64 h 235"/>
                  <a:gd name="T98" fmla="*/ 298 w 320"/>
                  <a:gd name="T99" fmla="*/ 64 h 235"/>
                  <a:gd name="T100" fmla="*/ 298 w 320"/>
                  <a:gd name="T101" fmla="*/ 10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5">
                    <a:moveTo>
                      <a:pt x="309" y="43"/>
                    </a:moveTo>
                    <a:cubicBezTo>
                      <a:pt x="234" y="43"/>
                      <a:pt x="234" y="43"/>
                      <a:pt x="234" y="43"/>
                    </a:cubicBezTo>
                    <a:cubicBezTo>
                      <a:pt x="234" y="19"/>
                      <a:pt x="215" y="0"/>
                      <a:pt x="192" y="0"/>
                    </a:cubicBezTo>
                    <a:cubicBezTo>
                      <a:pt x="128" y="0"/>
                      <a:pt x="128" y="0"/>
                      <a:pt x="128" y="0"/>
                    </a:cubicBezTo>
                    <a:cubicBezTo>
                      <a:pt x="104" y="0"/>
                      <a:pt x="85" y="19"/>
                      <a:pt x="85" y="43"/>
                    </a:cubicBezTo>
                    <a:cubicBezTo>
                      <a:pt x="10" y="43"/>
                      <a:pt x="10" y="43"/>
                      <a:pt x="10" y="43"/>
                    </a:cubicBezTo>
                    <a:cubicBezTo>
                      <a:pt x="4" y="43"/>
                      <a:pt x="0" y="48"/>
                      <a:pt x="0" y="54"/>
                    </a:cubicBezTo>
                    <a:cubicBezTo>
                      <a:pt x="0" y="118"/>
                      <a:pt x="0" y="118"/>
                      <a:pt x="0" y="118"/>
                    </a:cubicBezTo>
                    <a:cubicBezTo>
                      <a:pt x="0" y="124"/>
                      <a:pt x="4" y="128"/>
                      <a:pt x="10" y="128"/>
                    </a:cubicBezTo>
                    <a:cubicBezTo>
                      <a:pt x="21" y="128"/>
                      <a:pt x="21" y="128"/>
                      <a:pt x="21" y="128"/>
                    </a:cubicBezTo>
                    <a:cubicBezTo>
                      <a:pt x="21" y="224"/>
                      <a:pt x="21" y="224"/>
                      <a:pt x="21" y="224"/>
                    </a:cubicBezTo>
                    <a:cubicBezTo>
                      <a:pt x="21" y="230"/>
                      <a:pt x="26" y="235"/>
                      <a:pt x="32" y="235"/>
                    </a:cubicBezTo>
                    <a:cubicBezTo>
                      <a:pt x="288" y="235"/>
                      <a:pt x="288" y="235"/>
                      <a:pt x="288" y="235"/>
                    </a:cubicBezTo>
                    <a:cubicBezTo>
                      <a:pt x="294" y="235"/>
                      <a:pt x="298" y="230"/>
                      <a:pt x="298" y="224"/>
                    </a:cubicBezTo>
                    <a:cubicBezTo>
                      <a:pt x="298" y="128"/>
                      <a:pt x="298" y="128"/>
                      <a:pt x="298" y="128"/>
                    </a:cubicBezTo>
                    <a:cubicBezTo>
                      <a:pt x="309" y="128"/>
                      <a:pt x="309" y="128"/>
                      <a:pt x="309" y="128"/>
                    </a:cubicBezTo>
                    <a:cubicBezTo>
                      <a:pt x="315" y="128"/>
                      <a:pt x="320" y="124"/>
                      <a:pt x="320" y="118"/>
                    </a:cubicBezTo>
                    <a:cubicBezTo>
                      <a:pt x="320" y="54"/>
                      <a:pt x="320" y="54"/>
                      <a:pt x="320" y="54"/>
                    </a:cubicBezTo>
                    <a:cubicBezTo>
                      <a:pt x="320" y="48"/>
                      <a:pt x="315" y="43"/>
                      <a:pt x="309" y="43"/>
                    </a:cubicBezTo>
                    <a:close/>
                    <a:moveTo>
                      <a:pt x="128" y="22"/>
                    </a:moveTo>
                    <a:cubicBezTo>
                      <a:pt x="192" y="22"/>
                      <a:pt x="192" y="22"/>
                      <a:pt x="192" y="22"/>
                    </a:cubicBezTo>
                    <a:cubicBezTo>
                      <a:pt x="203" y="22"/>
                      <a:pt x="213" y="31"/>
                      <a:pt x="213" y="43"/>
                    </a:cubicBezTo>
                    <a:cubicBezTo>
                      <a:pt x="106" y="43"/>
                      <a:pt x="106" y="43"/>
                      <a:pt x="106" y="43"/>
                    </a:cubicBezTo>
                    <a:cubicBezTo>
                      <a:pt x="106" y="31"/>
                      <a:pt x="116" y="22"/>
                      <a:pt x="128" y="22"/>
                    </a:cubicBezTo>
                    <a:close/>
                    <a:moveTo>
                      <a:pt x="277" y="214"/>
                    </a:moveTo>
                    <a:cubicBezTo>
                      <a:pt x="42" y="214"/>
                      <a:pt x="42" y="214"/>
                      <a:pt x="42" y="214"/>
                    </a:cubicBezTo>
                    <a:cubicBezTo>
                      <a:pt x="42" y="128"/>
                      <a:pt x="42" y="128"/>
                      <a:pt x="42" y="128"/>
                    </a:cubicBezTo>
                    <a:cubicBezTo>
                      <a:pt x="128" y="128"/>
                      <a:pt x="128" y="128"/>
                      <a:pt x="128" y="128"/>
                    </a:cubicBezTo>
                    <a:cubicBezTo>
                      <a:pt x="128" y="139"/>
                      <a:pt x="128" y="139"/>
                      <a:pt x="128" y="139"/>
                    </a:cubicBezTo>
                    <a:cubicBezTo>
                      <a:pt x="128" y="145"/>
                      <a:pt x="132" y="150"/>
                      <a:pt x="138" y="150"/>
                    </a:cubicBezTo>
                    <a:cubicBezTo>
                      <a:pt x="181" y="150"/>
                      <a:pt x="181" y="150"/>
                      <a:pt x="181" y="150"/>
                    </a:cubicBezTo>
                    <a:cubicBezTo>
                      <a:pt x="187" y="150"/>
                      <a:pt x="192" y="145"/>
                      <a:pt x="192" y="139"/>
                    </a:cubicBezTo>
                    <a:cubicBezTo>
                      <a:pt x="192" y="128"/>
                      <a:pt x="192" y="128"/>
                      <a:pt x="192" y="128"/>
                    </a:cubicBezTo>
                    <a:cubicBezTo>
                      <a:pt x="277" y="128"/>
                      <a:pt x="277" y="128"/>
                      <a:pt x="277" y="128"/>
                    </a:cubicBezTo>
                    <a:lnTo>
                      <a:pt x="277" y="214"/>
                    </a:lnTo>
                    <a:close/>
                    <a:moveTo>
                      <a:pt x="170" y="128"/>
                    </a:moveTo>
                    <a:cubicBezTo>
                      <a:pt x="149" y="128"/>
                      <a:pt x="149" y="128"/>
                      <a:pt x="149" y="128"/>
                    </a:cubicBezTo>
                    <a:cubicBezTo>
                      <a:pt x="149" y="107"/>
                      <a:pt x="149" y="107"/>
                      <a:pt x="149" y="107"/>
                    </a:cubicBezTo>
                    <a:cubicBezTo>
                      <a:pt x="170" y="107"/>
                      <a:pt x="170" y="107"/>
                      <a:pt x="170" y="107"/>
                    </a:cubicBezTo>
                    <a:lnTo>
                      <a:pt x="170" y="128"/>
                    </a:lnTo>
                    <a:close/>
                    <a:moveTo>
                      <a:pt x="298" y="107"/>
                    </a:moveTo>
                    <a:cubicBezTo>
                      <a:pt x="192" y="107"/>
                      <a:pt x="192" y="107"/>
                      <a:pt x="192" y="107"/>
                    </a:cubicBezTo>
                    <a:cubicBezTo>
                      <a:pt x="192" y="96"/>
                      <a:pt x="192" y="96"/>
                      <a:pt x="192" y="96"/>
                    </a:cubicBezTo>
                    <a:cubicBezTo>
                      <a:pt x="192" y="90"/>
                      <a:pt x="187" y="86"/>
                      <a:pt x="181" y="86"/>
                    </a:cubicBezTo>
                    <a:cubicBezTo>
                      <a:pt x="138" y="86"/>
                      <a:pt x="138" y="86"/>
                      <a:pt x="138" y="86"/>
                    </a:cubicBezTo>
                    <a:cubicBezTo>
                      <a:pt x="132" y="86"/>
                      <a:pt x="128" y="90"/>
                      <a:pt x="128" y="96"/>
                    </a:cubicBezTo>
                    <a:cubicBezTo>
                      <a:pt x="128" y="107"/>
                      <a:pt x="128" y="107"/>
                      <a:pt x="128" y="107"/>
                    </a:cubicBezTo>
                    <a:cubicBezTo>
                      <a:pt x="21" y="107"/>
                      <a:pt x="21" y="107"/>
                      <a:pt x="21" y="107"/>
                    </a:cubicBezTo>
                    <a:cubicBezTo>
                      <a:pt x="21" y="64"/>
                      <a:pt x="21" y="64"/>
                      <a:pt x="21" y="64"/>
                    </a:cubicBezTo>
                    <a:cubicBezTo>
                      <a:pt x="298" y="64"/>
                      <a:pt x="298" y="64"/>
                      <a:pt x="298" y="64"/>
                    </a:cubicBezTo>
                    <a:lnTo>
                      <a:pt x="298" y="1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style>
              <a:lnRef idx="2">
                <a:schemeClr val="accent5"/>
              </a:lnRef>
              <a:fillRef idx="1">
                <a:schemeClr val="lt1"/>
              </a:fillRef>
              <a:effectRef idx="0">
                <a:schemeClr val="accent5"/>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9" name="Group 489">
              <a:extLst>
                <a:ext uri="{FF2B5EF4-FFF2-40B4-BE49-F238E27FC236}">
                  <a16:creationId xmlns:a16="http://schemas.microsoft.com/office/drawing/2014/main" id="{D3121BA0-0F11-4198-88D1-A6370549F208}"/>
                </a:ext>
              </a:extLst>
            </p:cNvPr>
            <p:cNvGrpSpPr>
              <a:grpSpLocks noChangeAspect="1"/>
            </p:cNvGrpSpPr>
            <p:nvPr/>
          </p:nvGrpSpPr>
          <p:grpSpPr bwMode="auto">
            <a:xfrm>
              <a:off x="1088668" y="2573951"/>
              <a:ext cx="461930" cy="457612"/>
              <a:chOff x="2920" y="2264"/>
              <a:chExt cx="340" cy="340"/>
            </a:xfrm>
            <a:solidFill>
              <a:schemeClr val="accent5"/>
            </a:solidFill>
          </p:grpSpPr>
          <p:sp>
            <p:nvSpPr>
              <p:cNvPr id="113" name="Freeform 490">
                <a:extLst>
                  <a:ext uri="{FF2B5EF4-FFF2-40B4-BE49-F238E27FC236}">
                    <a16:creationId xmlns:a16="http://schemas.microsoft.com/office/drawing/2014/main" id="{BCD3175F-EFA7-4CCD-B2B4-292A9995CEBA}"/>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4" name="Freeform 491">
                <a:extLst>
                  <a:ext uri="{FF2B5EF4-FFF2-40B4-BE49-F238E27FC236}">
                    <a16:creationId xmlns:a16="http://schemas.microsoft.com/office/drawing/2014/main" id="{6ECCB2DF-9D22-4747-B6A3-A4D303E1E941}"/>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5" name="Freeform 492">
                <a:extLst>
                  <a:ext uri="{FF2B5EF4-FFF2-40B4-BE49-F238E27FC236}">
                    <a16:creationId xmlns:a16="http://schemas.microsoft.com/office/drawing/2014/main" id="{2F58D71E-0903-4B02-AAE8-E67ED6247C65}"/>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0" name="Group 49">
              <a:extLst>
                <a:ext uri="{FF2B5EF4-FFF2-40B4-BE49-F238E27FC236}">
                  <a16:creationId xmlns:a16="http://schemas.microsoft.com/office/drawing/2014/main" id="{648D6542-F5A6-4271-A321-4012662AA23B}"/>
                </a:ext>
              </a:extLst>
            </p:cNvPr>
            <p:cNvGrpSpPr/>
            <p:nvPr/>
          </p:nvGrpSpPr>
          <p:grpSpPr>
            <a:xfrm>
              <a:off x="352426" y="1775049"/>
              <a:ext cx="1934414" cy="698585"/>
              <a:chOff x="413228" y="914769"/>
              <a:chExt cx="1947702" cy="933004"/>
            </a:xfrm>
          </p:grpSpPr>
          <p:sp>
            <p:nvSpPr>
              <p:cNvPr id="110" name="Right Triangle 49">
                <a:extLst>
                  <a:ext uri="{FF2B5EF4-FFF2-40B4-BE49-F238E27FC236}">
                    <a16:creationId xmlns:a16="http://schemas.microsoft.com/office/drawing/2014/main" id="{29868CD8-0A6F-49B7-84C9-1CC24AF99002}"/>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Right Triangle 49">
                <a:extLst>
                  <a:ext uri="{FF2B5EF4-FFF2-40B4-BE49-F238E27FC236}">
                    <a16:creationId xmlns:a16="http://schemas.microsoft.com/office/drawing/2014/main" id="{AD495C6B-75E6-4804-92F2-9B7BF9C4E44B}"/>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Round Same Side Corner Rectangle 43">
                <a:extLst>
                  <a:ext uri="{FF2B5EF4-FFF2-40B4-BE49-F238E27FC236}">
                    <a16:creationId xmlns:a16="http://schemas.microsoft.com/office/drawing/2014/main" id="{061E7905-79A6-499A-8D5D-704DFF1259AB}"/>
                  </a:ext>
                </a:extLst>
              </p:cNvPr>
              <p:cNvSpPr/>
              <p:nvPr/>
            </p:nvSpPr>
            <p:spPr bwMode="gray">
              <a:xfrm>
                <a:off x="413228" y="914769"/>
                <a:ext cx="1947702" cy="846165"/>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3.1.31 Procedimiento para la presentación de los documentos en el despacho  aduanero de mercancías</a:t>
                </a:r>
              </a:p>
            </p:txBody>
          </p:sp>
        </p:grpSp>
        <p:grpSp>
          <p:nvGrpSpPr>
            <p:cNvPr id="51" name="Group 50">
              <a:extLst>
                <a:ext uri="{FF2B5EF4-FFF2-40B4-BE49-F238E27FC236}">
                  <a16:creationId xmlns:a16="http://schemas.microsoft.com/office/drawing/2014/main" id="{DFD3E7B2-3428-4824-A54D-B24C483AB07C}"/>
                </a:ext>
              </a:extLst>
            </p:cNvPr>
            <p:cNvGrpSpPr/>
            <p:nvPr/>
          </p:nvGrpSpPr>
          <p:grpSpPr>
            <a:xfrm>
              <a:off x="351383" y="3270721"/>
              <a:ext cx="1975463" cy="2272495"/>
              <a:chOff x="581484" y="3602215"/>
              <a:chExt cx="2698859" cy="3656819"/>
            </a:xfrm>
          </p:grpSpPr>
          <p:sp>
            <p:nvSpPr>
              <p:cNvPr id="108" name="Rectangle 107">
                <a:extLst>
                  <a:ext uri="{FF2B5EF4-FFF2-40B4-BE49-F238E27FC236}">
                    <a16:creationId xmlns:a16="http://schemas.microsoft.com/office/drawing/2014/main" id="{FF36E524-1298-445B-81CC-5F5266C44617}"/>
                  </a:ext>
                </a:extLst>
              </p:cNvPr>
              <p:cNvSpPr/>
              <p:nvPr/>
            </p:nvSpPr>
            <p:spPr bwMode="gray">
              <a:xfrm>
                <a:off x="581484" y="3602215"/>
                <a:ext cx="2698859" cy="3569124"/>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 regla indica los documentos que deben presentarse junto a las mercancías para su despacho a la entrada o salida del país.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un párrafo para indicar que se debe presentar folio fiscal, archivo digital o representación impresa </a:t>
                </a:r>
                <a:r>
                  <a:rPr kumimoji="0" lang="es-MX" sz="1200" b="1" i="0" u="none" strike="noStrike" kern="1200" cap="none" spc="0" normalizeH="0" baseline="0" noProof="0" dirty="0">
                    <a:ln>
                      <a:noFill/>
                    </a:ln>
                    <a:solidFill>
                      <a:prstClr val="black"/>
                    </a:solidFill>
                    <a:effectLst/>
                    <a:uLnTx/>
                    <a:uFillTx/>
                    <a:latin typeface="Calibri"/>
                    <a:ea typeface="+mn-ea"/>
                    <a:cs typeface="+mn-cs"/>
                  </a:rPr>
                  <a:t>del CFDI con CCP; relacionándolo </a:t>
                </a:r>
                <a:r>
                  <a:rPr kumimoji="0" lang="es-MX" sz="1200" b="0" i="0" u="none" strike="noStrike" kern="1200" cap="none" spc="0" normalizeH="0" baseline="0" noProof="0" dirty="0">
                    <a:ln>
                      <a:noFill/>
                    </a:ln>
                    <a:solidFill>
                      <a:prstClr val="black"/>
                    </a:solidFill>
                    <a:effectLst/>
                    <a:uLnTx/>
                    <a:uFillTx/>
                    <a:latin typeface="Calibri"/>
                    <a:ea typeface="+mn-ea"/>
                    <a:cs typeface="+mn-cs"/>
                  </a:rPr>
                  <a:t>con el </a:t>
                </a:r>
                <a:r>
                  <a:rPr kumimoji="0" lang="es-MX" sz="1200" b="1" i="0" u="sng" strike="noStrike" kern="1200" cap="none" spc="0" normalizeH="0" baseline="0" noProof="0" dirty="0">
                    <a:ln>
                      <a:noFill/>
                    </a:ln>
                    <a:solidFill>
                      <a:prstClr val="black"/>
                    </a:solidFill>
                    <a:effectLst/>
                    <a:uLnTx/>
                    <a:uFillTx/>
                    <a:latin typeface="Calibri"/>
                    <a:ea typeface="+mn-ea"/>
                    <a:cs typeface="+mn-cs"/>
                  </a:rPr>
                  <a:t>número de pedimento y número de acuse de valor (COVE)</a:t>
                </a:r>
              </a:p>
            </p:txBody>
          </p:sp>
          <p:sp>
            <p:nvSpPr>
              <p:cNvPr id="109" name="Rectangle 108">
                <a:extLst>
                  <a:ext uri="{FF2B5EF4-FFF2-40B4-BE49-F238E27FC236}">
                    <a16:creationId xmlns:a16="http://schemas.microsoft.com/office/drawing/2014/main" id="{875A85C2-DD85-4D2D-9BAB-86FD318B6471}"/>
                  </a:ext>
                </a:extLst>
              </p:cNvPr>
              <p:cNvSpPr/>
              <p:nvPr/>
            </p:nvSpPr>
            <p:spPr bwMode="gray">
              <a:xfrm>
                <a:off x="756474" y="7171338"/>
                <a:ext cx="2295650" cy="8769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2" name="Group 51">
              <a:extLst>
                <a:ext uri="{FF2B5EF4-FFF2-40B4-BE49-F238E27FC236}">
                  <a16:creationId xmlns:a16="http://schemas.microsoft.com/office/drawing/2014/main" id="{D1192240-DB18-4602-BC96-F713F51F5EA2}"/>
                </a:ext>
              </a:extLst>
            </p:cNvPr>
            <p:cNvGrpSpPr/>
            <p:nvPr/>
          </p:nvGrpSpPr>
          <p:grpSpPr>
            <a:xfrm>
              <a:off x="1002419" y="2473635"/>
              <a:ext cx="634427" cy="1049086"/>
              <a:chOff x="757805" y="1635343"/>
              <a:chExt cx="1185062" cy="2012973"/>
            </a:xfrm>
          </p:grpSpPr>
          <p:sp>
            <p:nvSpPr>
              <p:cNvPr id="103" name="Freeform 36">
                <a:extLst>
                  <a:ext uri="{FF2B5EF4-FFF2-40B4-BE49-F238E27FC236}">
                    <a16:creationId xmlns:a16="http://schemas.microsoft.com/office/drawing/2014/main" id="{68DB2047-3620-45A5-8E31-F5A368E64683}"/>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Round Same Side Corner Rectangle 37">
                <a:extLst>
                  <a:ext uri="{FF2B5EF4-FFF2-40B4-BE49-F238E27FC236}">
                    <a16:creationId xmlns:a16="http://schemas.microsoft.com/office/drawing/2014/main" id="{226606D2-0E15-4F08-959B-39AC659D24D8}"/>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Round Same Side Corner Rectangle 38">
                <a:extLst>
                  <a:ext uri="{FF2B5EF4-FFF2-40B4-BE49-F238E27FC236}">
                    <a16:creationId xmlns:a16="http://schemas.microsoft.com/office/drawing/2014/main" id="{1A9107EB-116E-43C6-8BF0-1B951A4E8FBE}"/>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Round Same Side Corner Rectangle 39">
                <a:extLst>
                  <a:ext uri="{FF2B5EF4-FFF2-40B4-BE49-F238E27FC236}">
                    <a16:creationId xmlns:a16="http://schemas.microsoft.com/office/drawing/2014/main" id="{E5978045-D442-4BBC-85F5-15BAD92B52C6}"/>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Oval 106">
                <a:extLst>
                  <a:ext uri="{FF2B5EF4-FFF2-40B4-BE49-F238E27FC236}">
                    <a16:creationId xmlns:a16="http://schemas.microsoft.com/office/drawing/2014/main" id="{AAA32C12-EC01-4C5A-A527-B7D8D8AE00DB}"/>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3" name="Group 52">
              <a:extLst>
                <a:ext uri="{FF2B5EF4-FFF2-40B4-BE49-F238E27FC236}">
                  <a16:creationId xmlns:a16="http://schemas.microsoft.com/office/drawing/2014/main" id="{C63C369F-B30A-43DD-BA9C-C30E916A68BD}"/>
                </a:ext>
              </a:extLst>
            </p:cNvPr>
            <p:cNvGrpSpPr/>
            <p:nvPr/>
          </p:nvGrpSpPr>
          <p:grpSpPr>
            <a:xfrm>
              <a:off x="2478406" y="1765181"/>
              <a:ext cx="1934414" cy="708454"/>
              <a:chOff x="413228" y="901589"/>
              <a:chExt cx="1947702" cy="946184"/>
            </a:xfrm>
          </p:grpSpPr>
          <p:sp>
            <p:nvSpPr>
              <p:cNvPr id="100" name="Right Triangle 49">
                <a:extLst>
                  <a:ext uri="{FF2B5EF4-FFF2-40B4-BE49-F238E27FC236}">
                    <a16:creationId xmlns:a16="http://schemas.microsoft.com/office/drawing/2014/main" id="{F41533BE-89DA-4E41-96E0-E4AF200A1CDA}"/>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ight Triangle 49">
                <a:extLst>
                  <a:ext uri="{FF2B5EF4-FFF2-40B4-BE49-F238E27FC236}">
                    <a16:creationId xmlns:a16="http://schemas.microsoft.com/office/drawing/2014/main" id="{FC06442C-6DD5-414C-B6A7-89E29FC581F4}"/>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ound Same Side Corner Rectangle 43">
                <a:extLst>
                  <a:ext uri="{FF2B5EF4-FFF2-40B4-BE49-F238E27FC236}">
                    <a16:creationId xmlns:a16="http://schemas.microsoft.com/office/drawing/2014/main" id="{43A258F9-4BBE-4BC4-A384-C7ACF3644F2B}"/>
                  </a:ext>
                </a:extLst>
              </p:cNvPr>
              <p:cNvSpPr/>
              <p:nvPr/>
            </p:nvSpPr>
            <p:spPr bwMode="gray">
              <a:xfrm>
                <a:off x="413228" y="901589"/>
                <a:ext cx="1947702" cy="859346"/>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3.1.32 Despacho aduanero con pedimento consolidado</a:t>
                </a:r>
                <a:endParaRPr kumimoji="0" lang="en-US" sz="12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grpSp>
        <p:grpSp>
          <p:nvGrpSpPr>
            <p:cNvPr id="54" name="Group 53">
              <a:extLst>
                <a:ext uri="{FF2B5EF4-FFF2-40B4-BE49-F238E27FC236}">
                  <a16:creationId xmlns:a16="http://schemas.microsoft.com/office/drawing/2014/main" id="{04C096D6-9225-47B1-BFFD-8BEF50232340}"/>
                </a:ext>
              </a:extLst>
            </p:cNvPr>
            <p:cNvGrpSpPr/>
            <p:nvPr/>
          </p:nvGrpSpPr>
          <p:grpSpPr>
            <a:xfrm>
              <a:off x="2478405" y="3270721"/>
              <a:ext cx="1924484" cy="2272494"/>
              <a:chOff x="582907" y="3602216"/>
              <a:chExt cx="2629212" cy="3656818"/>
            </a:xfrm>
          </p:grpSpPr>
          <p:sp>
            <p:nvSpPr>
              <p:cNvPr id="98" name="Rectangle 97">
                <a:extLst>
                  <a:ext uri="{FF2B5EF4-FFF2-40B4-BE49-F238E27FC236}">
                    <a16:creationId xmlns:a16="http://schemas.microsoft.com/office/drawing/2014/main" id="{9E41F92B-813E-43D6-B4EF-EBB54FF154B3}"/>
                  </a:ext>
                </a:extLst>
              </p:cNvPr>
              <p:cNvSpPr/>
              <p:nvPr/>
            </p:nvSpPr>
            <p:spPr bwMode="gray">
              <a:xfrm>
                <a:off x="582907" y="3602216"/>
                <a:ext cx="2629212" cy="3569123"/>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 regla indica los documentos e información que debe presentarse para el despacho aduanero </a:t>
                </a:r>
                <a:r>
                  <a:rPr kumimoji="0" lang="es-MX" sz="1200" b="1" i="0" u="none" strike="noStrike" kern="1200" cap="none" spc="0" normalizeH="0" baseline="0" noProof="0" dirty="0">
                    <a:ln>
                      <a:noFill/>
                    </a:ln>
                    <a:solidFill>
                      <a:prstClr val="black"/>
                    </a:solidFill>
                    <a:effectLst/>
                    <a:uLnTx/>
                    <a:uFillTx/>
                    <a:latin typeface="Calibri"/>
                    <a:ea typeface="+mn-ea"/>
                    <a:cs typeface="+mn-cs"/>
                  </a:rPr>
                  <a:t>mediante pedimentos consolidados.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la fracción VIII, para indicar que debe incluir el </a:t>
                </a:r>
                <a:r>
                  <a:rPr kumimoji="0" lang="es-MX" sz="1200" b="1" i="0" u="none" strike="noStrike" kern="1200" cap="none" spc="0" normalizeH="0" baseline="0" noProof="0" dirty="0">
                    <a:ln>
                      <a:noFill/>
                    </a:ln>
                    <a:solidFill>
                      <a:prstClr val="black"/>
                    </a:solidFill>
                    <a:effectLst/>
                    <a:uLnTx/>
                    <a:uFillTx/>
                    <a:latin typeface="Calibri"/>
                    <a:ea typeface="+mn-ea"/>
                    <a:cs typeface="+mn-cs"/>
                  </a:rPr>
                  <a:t>CFDI con complemento CCP a cada remesa y declarar el folio Fiscal del CFDI con CCP en el pedimento.</a:t>
                </a:r>
              </a:p>
            </p:txBody>
          </p:sp>
          <p:sp>
            <p:nvSpPr>
              <p:cNvPr id="99" name="Rectangle 98">
                <a:extLst>
                  <a:ext uri="{FF2B5EF4-FFF2-40B4-BE49-F238E27FC236}">
                    <a16:creationId xmlns:a16="http://schemas.microsoft.com/office/drawing/2014/main" id="{6896661A-997A-4EF9-85B9-EB21D6EE5824}"/>
                  </a:ext>
                </a:extLst>
              </p:cNvPr>
              <p:cNvSpPr/>
              <p:nvPr/>
            </p:nvSpPr>
            <p:spPr bwMode="gray">
              <a:xfrm>
                <a:off x="756474" y="7171338"/>
                <a:ext cx="2295650" cy="8769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5" name="Group 54">
              <a:extLst>
                <a:ext uri="{FF2B5EF4-FFF2-40B4-BE49-F238E27FC236}">
                  <a16:creationId xmlns:a16="http://schemas.microsoft.com/office/drawing/2014/main" id="{CF172FDE-EB05-4D90-A754-B15132CD7012}"/>
                </a:ext>
              </a:extLst>
            </p:cNvPr>
            <p:cNvGrpSpPr/>
            <p:nvPr/>
          </p:nvGrpSpPr>
          <p:grpSpPr>
            <a:xfrm>
              <a:off x="3128399" y="2473635"/>
              <a:ext cx="634427" cy="1049086"/>
              <a:chOff x="757805" y="1635343"/>
              <a:chExt cx="1185062" cy="2012973"/>
            </a:xfrm>
          </p:grpSpPr>
          <p:sp>
            <p:nvSpPr>
              <p:cNvPr id="93" name="Freeform 36">
                <a:extLst>
                  <a:ext uri="{FF2B5EF4-FFF2-40B4-BE49-F238E27FC236}">
                    <a16:creationId xmlns:a16="http://schemas.microsoft.com/office/drawing/2014/main" id="{724A29E2-8A47-4F31-9236-E47ACD3BA472}"/>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94" name="Round Same Side Corner Rectangle 37">
                <a:extLst>
                  <a:ext uri="{FF2B5EF4-FFF2-40B4-BE49-F238E27FC236}">
                    <a16:creationId xmlns:a16="http://schemas.microsoft.com/office/drawing/2014/main" id="{6A9BBCDF-0A82-4E87-858F-4EED61B77558}"/>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5" name="Round Same Side Corner Rectangle 38">
                <a:extLst>
                  <a:ext uri="{FF2B5EF4-FFF2-40B4-BE49-F238E27FC236}">
                    <a16:creationId xmlns:a16="http://schemas.microsoft.com/office/drawing/2014/main" id="{7A71E38C-DEF5-492B-91EF-F10981600333}"/>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6" name="Round Same Side Corner Rectangle 39">
                <a:extLst>
                  <a:ext uri="{FF2B5EF4-FFF2-40B4-BE49-F238E27FC236}">
                    <a16:creationId xmlns:a16="http://schemas.microsoft.com/office/drawing/2014/main" id="{F13957A4-6B9C-47D5-AD2B-2BEE686BBBD1}"/>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Oval 96">
                <a:extLst>
                  <a:ext uri="{FF2B5EF4-FFF2-40B4-BE49-F238E27FC236}">
                    <a16:creationId xmlns:a16="http://schemas.microsoft.com/office/drawing/2014/main" id="{A720272A-36BE-42F0-861A-0E8C10ED3A07}"/>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6" name="Group 55">
              <a:extLst>
                <a:ext uri="{FF2B5EF4-FFF2-40B4-BE49-F238E27FC236}">
                  <a16:creationId xmlns:a16="http://schemas.microsoft.com/office/drawing/2014/main" id="{38F749C3-5E1E-4D5A-A95B-7E6796CBDB6C}"/>
                </a:ext>
              </a:extLst>
            </p:cNvPr>
            <p:cNvGrpSpPr/>
            <p:nvPr/>
          </p:nvGrpSpPr>
          <p:grpSpPr>
            <a:xfrm>
              <a:off x="4604386" y="1765181"/>
              <a:ext cx="1934414" cy="708454"/>
              <a:chOff x="413228" y="901589"/>
              <a:chExt cx="1947702" cy="946184"/>
            </a:xfrm>
          </p:grpSpPr>
          <p:sp>
            <p:nvSpPr>
              <p:cNvPr id="90" name="Right Triangle 49">
                <a:extLst>
                  <a:ext uri="{FF2B5EF4-FFF2-40B4-BE49-F238E27FC236}">
                    <a16:creationId xmlns:a16="http://schemas.microsoft.com/office/drawing/2014/main" id="{B8734AF8-05BF-4419-B312-EF81CA3A6888}"/>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Right Triangle 49">
                <a:extLst>
                  <a:ext uri="{FF2B5EF4-FFF2-40B4-BE49-F238E27FC236}">
                    <a16:creationId xmlns:a16="http://schemas.microsoft.com/office/drawing/2014/main" id="{95D44E78-734E-499E-9DC8-55C2177F2DE4}"/>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ound Same Side Corner Rectangle 43">
                <a:extLst>
                  <a:ext uri="{FF2B5EF4-FFF2-40B4-BE49-F238E27FC236}">
                    <a16:creationId xmlns:a16="http://schemas.microsoft.com/office/drawing/2014/main" id="{116E6784-1444-4DAC-A650-9B34753BCF70}"/>
                  </a:ext>
                </a:extLst>
              </p:cNvPr>
              <p:cNvSpPr/>
              <p:nvPr/>
            </p:nvSpPr>
            <p:spPr bwMode="gray">
              <a:xfrm>
                <a:off x="413228" y="901589"/>
                <a:ext cx="1947702" cy="859345"/>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3.1.33 Despacho de mercancías sin presentación de las impresiones de pedimentos, aviso o copias simples</a:t>
                </a:r>
              </a:p>
            </p:txBody>
          </p:sp>
        </p:grpSp>
        <p:grpSp>
          <p:nvGrpSpPr>
            <p:cNvPr id="57" name="Group 56">
              <a:extLst>
                <a:ext uri="{FF2B5EF4-FFF2-40B4-BE49-F238E27FC236}">
                  <a16:creationId xmlns:a16="http://schemas.microsoft.com/office/drawing/2014/main" id="{788A0CA4-527A-4B56-AFA7-ABE22FD946E2}"/>
                </a:ext>
              </a:extLst>
            </p:cNvPr>
            <p:cNvGrpSpPr/>
            <p:nvPr/>
          </p:nvGrpSpPr>
          <p:grpSpPr>
            <a:xfrm>
              <a:off x="4604386" y="3270721"/>
              <a:ext cx="1998938" cy="2272507"/>
              <a:chOff x="582909" y="3602206"/>
              <a:chExt cx="2730930" cy="3656828"/>
            </a:xfrm>
            <a:solidFill>
              <a:schemeClr val="bg1">
                <a:lumMod val="95000"/>
              </a:schemeClr>
            </a:solidFill>
          </p:grpSpPr>
          <p:sp>
            <p:nvSpPr>
              <p:cNvPr id="88" name="Rectangle 87">
                <a:extLst>
                  <a:ext uri="{FF2B5EF4-FFF2-40B4-BE49-F238E27FC236}">
                    <a16:creationId xmlns:a16="http://schemas.microsoft.com/office/drawing/2014/main" id="{D97A1E3A-27EB-40F7-B4CC-FADB1D0E8CE6}"/>
                  </a:ext>
                </a:extLst>
              </p:cNvPr>
              <p:cNvSpPr/>
              <p:nvPr/>
            </p:nvSpPr>
            <p:spPr bwMode="gray">
              <a:xfrm>
                <a:off x="582909" y="3602206"/>
                <a:ext cx="2730930" cy="3569131"/>
              </a:xfrm>
              <a:prstGeom prst="rect">
                <a:avLst/>
              </a:prstGeom>
              <a:grpFill/>
              <a:ln w="19050" algn="ctr">
                <a:noFill/>
                <a:miter lim="800000"/>
                <a:headEnd/>
                <a:tailEnd/>
              </a:ln>
            </p:spPr>
            <p:txBody>
              <a:bodyPr wrap="square" lIns="30375" tIns="30375"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 regla indica el despacho a través de </a:t>
                </a:r>
                <a:r>
                  <a:rPr kumimoji="0" lang="es-MX" sz="1200" b="1" i="0" u="none" strike="noStrike" kern="1200" cap="none" spc="0" normalizeH="0" baseline="0" noProof="0" dirty="0">
                    <a:ln>
                      <a:noFill/>
                    </a:ln>
                    <a:solidFill>
                      <a:prstClr val="black"/>
                    </a:solidFill>
                    <a:effectLst/>
                    <a:uLnTx/>
                    <a:uFillTx/>
                    <a:latin typeface="Calibri"/>
                    <a:ea typeface="+mn-ea"/>
                    <a:cs typeface="+mn-cs"/>
                  </a:rPr>
                  <a:t>pedimentos parte II, Aviso consolidado, impresión simplificada, entre otros </a:t>
                </a:r>
                <a:r>
                  <a:rPr kumimoji="0" lang="es-MX" sz="1200" b="0" i="0" u="none" strike="noStrike" kern="1200" cap="none" spc="0" normalizeH="0" baseline="0" noProof="0" dirty="0">
                    <a:ln>
                      <a:noFill/>
                    </a:ln>
                    <a:solidFill>
                      <a:prstClr val="black"/>
                    </a:solidFill>
                    <a:effectLst/>
                    <a:uLnTx/>
                    <a:uFillTx/>
                    <a:latin typeface="Calibri"/>
                    <a:ea typeface="+mn-ea"/>
                    <a:cs typeface="+mn-cs"/>
                  </a:rPr>
                  <a:t>documentos.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la fracción I, inciso g), para indicar que en la transmisión del documento electrónico debe incluirse el </a:t>
                </a:r>
                <a:r>
                  <a:rPr kumimoji="0" lang="es-MX" sz="1200" b="1" i="0" u="none" strike="noStrike" kern="1200" cap="none" spc="0" normalizeH="0" baseline="0" noProof="0" dirty="0">
                    <a:ln>
                      <a:noFill/>
                    </a:ln>
                    <a:solidFill>
                      <a:prstClr val="black"/>
                    </a:solidFill>
                    <a:effectLst/>
                    <a:uLnTx/>
                    <a:uFillTx/>
                    <a:latin typeface="Calibri"/>
                    <a:ea typeface="+mn-ea"/>
                    <a:cs typeface="+mn-cs"/>
                  </a:rPr>
                  <a:t>folio fiscal del CFDI con CCP. </a:t>
                </a:r>
              </a:p>
              <a:p>
                <a:pPr marL="96441" marR="0" lvl="0" indent="-77153" algn="l" defTabSz="914400" rtl="0" eaLnBrk="1" fontAlgn="auto" latinLnBrk="0" hangingPunct="1">
                  <a:lnSpc>
                    <a:spcPct val="100000"/>
                  </a:lnSpc>
                  <a:spcBef>
                    <a:spcPts val="338"/>
                  </a:spcBef>
                  <a:spcAft>
                    <a:spcPts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88">
                <a:extLst>
                  <a:ext uri="{FF2B5EF4-FFF2-40B4-BE49-F238E27FC236}">
                    <a16:creationId xmlns:a16="http://schemas.microsoft.com/office/drawing/2014/main" id="{43E834A1-4389-4442-96D1-FF6AFC338FDC}"/>
                  </a:ext>
                </a:extLst>
              </p:cNvPr>
              <p:cNvSpPr/>
              <p:nvPr/>
            </p:nvSpPr>
            <p:spPr bwMode="gray">
              <a:xfrm>
                <a:off x="756474" y="7171338"/>
                <a:ext cx="2295650" cy="8769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8" name="Group 57">
              <a:extLst>
                <a:ext uri="{FF2B5EF4-FFF2-40B4-BE49-F238E27FC236}">
                  <a16:creationId xmlns:a16="http://schemas.microsoft.com/office/drawing/2014/main" id="{8EF5F581-0E3E-48D1-81CC-89F5133714CA}"/>
                </a:ext>
              </a:extLst>
            </p:cNvPr>
            <p:cNvGrpSpPr/>
            <p:nvPr/>
          </p:nvGrpSpPr>
          <p:grpSpPr>
            <a:xfrm>
              <a:off x="5254379" y="2473635"/>
              <a:ext cx="634427" cy="1049086"/>
              <a:chOff x="757805" y="1635343"/>
              <a:chExt cx="1185062" cy="2012973"/>
            </a:xfrm>
          </p:grpSpPr>
          <p:sp>
            <p:nvSpPr>
              <p:cNvPr id="83" name="Freeform 36">
                <a:extLst>
                  <a:ext uri="{FF2B5EF4-FFF2-40B4-BE49-F238E27FC236}">
                    <a16:creationId xmlns:a16="http://schemas.microsoft.com/office/drawing/2014/main" id="{83C1787A-0F1A-498B-9531-D8A7FA4CB9BB}"/>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Round Same Side Corner Rectangle 37">
                <a:extLst>
                  <a:ext uri="{FF2B5EF4-FFF2-40B4-BE49-F238E27FC236}">
                    <a16:creationId xmlns:a16="http://schemas.microsoft.com/office/drawing/2014/main" id="{B5CDBD07-CAFD-4BFB-9DED-630073CB3EA9}"/>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Round Same Side Corner Rectangle 38">
                <a:extLst>
                  <a:ext uri="{FF2B5EF4-FFF2-40B4-BE49-F238E27FC236}">
                    <a16:creationId xmlns:a16="http://schemas.microsoft.com/office/drawing/2014/main" id="{AEC94D2E-E1A7-4D10-BA81-003849D17C91}"/>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Round Same Side Corner Rectangle 39">
                <a:extLst>
                  <a:ext uri="{FF2B5EF4-FFF2-40B4-BE49-F238E27FC236}">
                    <a16:creationId xmlns:a16="http://schemas.microsoft.com/office/drawing/2014/main" id="{778F7CB4-BB09-47A7-B414-E5BD0D753ED3}"/>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a:extLst>
                  <a:ext uri="{FF2B5EF4-FFF2-40B4-BE49-F238E27FC236}">
                    <a16:creationId xmlns:a16="http://schemas.microsoft.com/office/drawing/2014/main" id="{A06532EA-C3F2-4A70-8D22-D8A31D9C4ADE}"/>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9" name="Group 58">
              <a:extLst>
                <a:ext uri="{FF2B5EF4-FFF2-40B4-BE49-F238E27FC236}">
                  <a16:creationId xmlns:a16="http://schemas.microsoft.com/office/drawing/2014/main" id="{6810A403-14F4-4CEE-84D4-01CB80D360D7}"/>
                </a:ext>
              </a:extLst>
            </p:cNvPr>
            <p:cNvGrpSpPr/>
            <p:nvPr/>
          </p:nvGrpSpPr>
          <p:grpSpPr>
            <a:xfrm>
              <a:off x="6730366" y="1765182"/>
              <a:ext cx="1934414" cy="708455"/>
              <a:chOff x="413228" y="901589"/>
              <a:chExt cx="1947702" cy="946184"/>
            </a:xfrm>
          </p:grpSpPr>
          <p:sp>
            <p:nvSpPr>
              <p:cNvPr id="80" name="Right Triangle 49">
                <a:extLst>
                  <a:ext uri="{FF2B5EF4-FFF2-40B4-BE49-F238E27FC236}">
                    <a16:creationId xmlns:a16="http://schemas.microsoft.com/office/drawing/2014/main" id="{835A0BBA-2E30-4FBF-BECF-27B08DEC5CA1}"/>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Right Triangle 49">
                <a:extLst>
                  <a:ext uri="{FF2B5EF4-FFF2-40B4-BE49-F238E27FC236}">
                    <a16:creationId xmlns:a16="http://schemas.microsoft.com/office/drawing/2014/main" id="{FACFB63B-EF29-4264-ACCD-44C32269845B}"/>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Round Same Side Corner Rectangle 43">
                <a:extLst>
                  <a:ext uri="{FF2B5EF4-FFF2-40B4-BE49-F238E27FC236}">
                    <a16:creationId xmlns:a16="http://schemas.microsoft.com/office/drawing/2014/main" id="{38EA0011-0F82-4E99-8439-5E34FCCFA344}"/>
                  </a:ext>
                </a:extLst>
              </p:cNvPr>
              <p:cNvSpPr/>
              <p:nvPr/>
            </p:nvSpPr>
            <p:spPr bwMode="gray">
              <a:xfrm>
                <a:off x="413228" y="901589"/>
                <a:ext cx="1947702" cy="859345"/>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white"/>
                  </a:solidFill>
                  <a:effectLst/>
                  <a:uLnTx/>
                  <a:uFillTx/>
                  <a:latin typeface="Calibri Light"/>
                  <a:ea typeface="+mn-ea"/>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Light"/>
                    <a:ea typeface="+mn-ea"/>
                    <a:cs typeface="Calibri" panose="020F0502020204030204" pitchFamily="34" charset="0"/>
                  </a:rPr>
                  <a:t>2.4.12 Despacho de mercancías mediante transmisión de información (Anexo 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grpSp>
        <p:grpSp>
          <p:nvGrpSpPr>
            <p:cNvPr id="60" name="Group 59">
              <a:extLst>
                <a:ext uri="{FF2B5EF4-FFF2-40B4-BE49-F238E27FC236}">
                  <a16:creationId xmlns:a16="http://schemas.microsoft.com/office/drawing/2014/main" id="{4943F009-1EB0-4023-8B0F-7F53FE2651F1}"/>
                </a:ext>
              </a:extLst>
            </p:cNvPr>
            <p:cNvGrpSpPr/>
            <p:nvPr/>
          </p:nvGrpSpPr>
          <p:grpSpPr>
            <a:xfrm>
              <a:off x="6730366" y="3270721"/>
              <a:ext cx="1934414" cy="2272494"/>
              <a:chOff x="582909" y="3602216"/>
              <a:chExt cx="2642778" cy="3656818"/>
            </a:xfrm>
          </p:grpSpPr>
          <p:sp>
            <p:nvSpPr>
              <p:cNvPr id="78" name="Rectangle 77">
                <a:extLst>
                  <a:ext uri="{FF2B5EF4-FFF2-40B4-BE49-F238E27FC236}">
                    <a16:creationId xmlns:a16="http://schemas.microsoft.com/office/drawing/2014/main" id="{DAC8B880-CF27-45F6-851E-E4E8C36749C1}"/>
                  </a:ext>
                </a:extLst>
              </p:cNvPr>
              <p:cNvSpPr/>
              <p:nvPr/>
            </p:nvSpPr>
            <p:spPr bwMode="gray">
              <a:xfrm>
                <a:off x="582909" y="3602216"/>
                <a:ext cx="2642778" cy="3569123"/>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 regla indica el procedimiento para la activación del mecanismo de selección automatizada mediante la </a:t>
                </a:r>
                <a:r>
                  <a:rPr kumimoji="0" lang="es-MX" sz="1200" b="1" i="0" u="none" strike="noStrike" kern="1200" cap="none" spc="0" normalizeH="0" baseline="0" noProof="0" dirty="0">
                    <a:ln>
                      <a:noFill/>
                    </a:ln>
                    <a:solidFill>
                      <a:prstClr val="black"/>
                    </a:solidFill>
                    <a:effectLst/>
                    <a:uLnTx/>
                    <a:uFillTx/>
                    <a:latin typeface="Calibri"/>
                    <a:ea typeface="+mn-ea"/>
                    <a:cs typeface="+mn-cs"/>
                  </a:rPr>
                  <a:t>presentación del pedimento en dispositivo tecnológico</a:t>
                </a:r>
                <a:r>
                  <a:rPr kumimoji="0" lang="es-MX" sz="1200" b="0" i="0" u="none" strike="noStrike" kern="1200" cap="none" spc="0" normalizeH="0" baseline="0" noProof="0" dirty="0">
                    <a:ln>
                      <a:noFill/>
                    </a:ln>
                    <a:solidFill>
                      <a:prstClr val="black"/>
                    </a:solidFill>
                    <a:effectLst/>
                    <a:uLnTx/>
                    <a:uFillTx/>
                    <a:latin typeface="Calibri"/>
                    <a:ea typeface="+mn-ea"/>
                    <a:cs typeface="+mn-cs"/>
                  </a:rPr>
                  <a:t>.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en la fracción I, el inciso f), para indicar que en el documento electrónico debe incluirse el </a:t>
                </a:r>
                <a:r>
                  <a:rPr kumimoji="0" lang="es-MX" sz="1200" b="1" i="0" u="none" strike="noStrike" kern="1200" cap="none" spc="0" normalizeH="0" baseline="0" noProof="0" dirty="0">
                    <a:ln>
                      <a:noFill/>
                    </a:ln>
                    <a:solidFill>
                      <a:prstClr val="black"/>
                    </a:solidFill>
                    <a:effectLst/>
                    <a:uLnTx/>
                    <a:uFillTx/>
                    <a:latin typeface="Calibri"/>
                    <a:ea typeface="+mn-ea"/>
                    <a:cs typeface="+mn-cs"/>
                  </a:rPr>
                  <a:t>folio fiscal del CFDI con CCP. </a:t>
                </a:r>
              </a:p>
            </p:txBody>
          </p:sp>
          <p:sp>
            <p:nvSpPr>
              <p:cNvPr id="79" name="Rectangle 78">
                <a:extLst>
                  <a:ext uri="{FF2B5EF4-FFF2-40B4-BE49-F238E27FC236}">
                    <a16:creationId xmlns:a16="http://schemas.microsoft.com/office/drawing/2014/main" id="{A52BF1B0-5895-4A54-BB65-00C08648D2F3}"/>
                  </a:ext>
                </a:extLst>
              </p:cNvPr>
              <p:cNvSpPr/>
              <p:nvPr/>
            </p:nvSpPr>
            <p:spPr bwMode="gray">
              <a:xfrm>
                <a:off x="756474" y="7171338"/>
                <a:ext cx="2295650" cy="8769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1" name="Group 60">
              <a:extLst>
                <a:ext uri="{FF2B5EF4-FFF2-40B4-BE49-F238E27FC236}">
                  <a16:creationId xmlns:a16="http://schemas.microsoft.com/office/drawing/2014/main" id="{0A2F2DE4-14F3-4C18-9191-D729AB3582C8}"/>
                </a:ext>
              </a:extLst>
            </p:cNvPr>
            <p:cNvGrpSpPr/>
            <p:nvPr/>
          </p:nvGrpSpPr>
          <p:grpSpPr>
            <a:xfrm>
              <a:off x="7380359" y="2473635"/>
              <a:ext cx="634427" cy="1049086"/>
              <a:chOff x="757805" y="1635343"/>
              <a:chExt cx="1185062" cy="2012973"/>
            </a:xfrm>
          </p:grpSpPr>
          <p:sp>
            <p:nvSpPr>
              <p:cNvPr id="73" name="Freeform 36">
                <a:extLst>
                  <a:ext uri="{FF2B5EF4-FFF2-40B4-BE49-F238E27FC236}">
                    <a16:creationId xmlns:a16="http://schemas.microsoft.com/office/drawing/2014/main" id="{3EE1203B-0DAF-4B6C-B5A1-EB0AFF8C5B23}"/>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Round Same Side Corner Rectangle 37">
                <a:extLst>
                  <a:ext uri="{FF2B5EF4-FFF2-40B4-BE49-F238E27FC236}">
                    <a16:creationId xmlns:a16="http://schemas.microsoft.com/office/drawing/2014/main" id="{DB5F5DA9-D403-4BB6-A326-6667C11561BF}"/>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Round Same Side Corner Rectangle 38">
                <a:extLst>
                  <a:ext uri="{FF2B5EF4-FFF2-40B4-BE49-F238E27FC236}">
                    <a16:creationId xmlns:a16="http://schemas.microsoft.com/office/drawing/2014/main" id="{13EF3BFA-9685-43DB-A875-6BA791CF56DD}"/>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Round Same Side Corner Rectangle 39">
                <a:extLst>
                  <a:ext uri="{FF2B5EF4-FFF2-40B4-BE49-F238E27FC236}">
                    <a16:creationId xmlns:a16="http://schemas.microsoft.com/office/drawing/2014/main" id="{E69A3EB8-FF51-4E4B-A147-F557A9012078}"/>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a:extLst>
                  <a:ext uri="{FF2B5EF4-FFF2-40B4-BE49-F238E27FC236}">
                    <a16:creationId xmlns:a16="http://schemas.microsoft.com/office/drawing/2014/main" id="{008737F7-8812-4312-B9A2-CA7407484742}"/>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2" name="Group 61">
              <a:extLst>
                <a:ext uri="{FF2B5EF4-FFF2-40B4-BE49-F238E27FC236}">
                  <a16:creationId xmlns:a16="http://schemas.microsoft.com/office/drawing/2014/main" id="{899DF317-2154-4C53-B7AF-DEA85ED0A84E}"/>
                </a:ext>
              </a:extLst>
            </p:cNvPr>
            <p:cNvGrpSpPr>
              <a:grpSpLocks noChangeAspect="1"/>
            </p:cNvGrpSpPr>
            <p:nvPr/>
          </p:nvGrpSpPr>
          <p:grpSpPr>
            <a:xfrm>
              <a:off x="7462054" y="2563358"/>
              <a:ext cx="471035" cy="468204"/>
              <a:chOff x="6537910" y="4611206"/>
              <a:chExt cx="1849437" cy="1838325"/>
            </a:xfrm>
            <a:solidFill>
              <a:schemeClr val="accent5"/>
            </a:solidFill>
          </p:grpSpPr>
          <p:sp>
            <p:nvSpPr>
              <p:cNvPr id="66" name="Freeform 15">
                <a:extLst>
                  <a:ext uri="{FF2B5EF4-FFF2-40B4-BE49-F238E27FC236}">
                    <a16:creationId xmlns:a16="http://schemas.microsoft.com/office/drawing/2014/main" id="{42F4A725-5870-4EEB-83CC-9C64F54F5068}"/>
                  </a:ext>
                </a:extLst>
              </p:cNvPr>
              <p:cNvSpPr>
                <a:spLocks noEditPoints="1"/>
              </p:cNvSpPr>
              <p:nvPr/>
            </p:nvSpPr>
            <p:spPr bwMode="auto">
              <a:xfrm>
                <a:off x="7688847" y="5262081"/>
                <a:ext cx="312737" cy="766763"/>
              </a:xfrm>
              <a:custGeom>
                <a:avLst/>
                <a:gdLst>
                  <a:gd name="T0" fmla="*/ 41 w 65"/>
                  <a:gd name="T1" fmla="*/ 0 h 160"/>
                  <a:gd name="T2" fmla="*/ 25 w 65"/>
                  <a:gd name="T3" fmla="*/ 0 h 160"/>
                  <a:gd name="T4" fmla="*/ 17 w 65"/>
                  <a:gd name="T5" fmla="*/ 6 h 160"/>
                  <a:gd name="T6" fmla="*/ 1 w 65"/>
                  <a:gd name="T7" fmla="*/ 86 h 160"/>
                  <a:gd name="T8" fmla="*/ 2 w 65"/>
                  <a:gd name="T9" fmla="*/ 93 h 160"/>
                  <a:gd name="T10" fmla="*/ 9 w 65"/>
                  <a:gd name="T11" fmla="*/ 96 h 160"/>
                  <a:gd name="T12" fmla="*/ 9 w 65"/>
                  <a:gd name="T13" fmla="*/ 152 h 160"/>
                  <a:gd name="T14" fmla="*/ 17 w 65"/>
                  <a:gd name="T15" fmla="*/ 160 h 160"/>
                  <a:gd name="T16" fmla="*/ 25 w 65"/>
                  <a:gd name="T17" fmla="*/ 152 h 160"/>
                  <a:gd name="T18" fmla="*/ 25 w 65"/>
                  <a:gd name="T19" fmla="*/ 96 h 160"/>
                  <a:gd name="T20" fmla="*/ 41 w 65"/>
                  <a:gd name="T21" fmla="*/ 96 h 160"/>
                  <a:gd name="T22" fmla="*/ 41 w 65"/>
                  <a:gd name="T23" fmla="*/ 152 h 160"/>
                  <a:gd name="T24" fmla="*/ 49 w 65"/>
                  <a:gd name="T25" fmla="*/ 160 h 160"/>
                  <a:gd name="T26" fmla="*/ 57 w 65"/>
                  <a:gd name="T27" fmla="*/ 152 h 160"/>
                  <a:gd name="T28" fmla="*/ 57 w 65"/>
                  <a:gd name="T29" fmla="*/ 96 h 160"/>
                  <a:gd name="T30" fmla="*/ 63 w 65"/>
                  <a:gd name="T31" fmla="*/ 93 h 160"/>
                  <a:gd name="T32" fmla="*/ 65 w 65"/>
                  <a:gd name="T33" fmla="*/ 86 h 160"/>
                  <a:gd name="T34" fmla="*/ 49 w 65"/>
                  <a:gd name="T35" fmla="*/ 6 h 160"/>
                  <a:gd name="T36" fmla="*/ 41 w 65"/>
                  <a:gd name="T37" fmla="*/ 0 h 160"/>
                  <a:gd name="T38" fmla="*/ 31 w 65"/>
                  <a:gd name="T39" fmla="*/ 16 h 160"/>
                  <a:gd name="T40" fmla="*/ 34 w 65"/>
                  <a:gd name="T41" fmla="*/ 16 h 160"/>
                  <a:gd name="T42" fmla="*/ 47 w 65"/>
                  <a:gd name="T43" fmla="*/ 80 h 160"/>
                  <a:gd name="T44" fmla="*/ 18 w 65"/>
                  <a:gd name="T45" fmla="*/ 80 h 160"/>
                  <a:gd name="T46" fmla="*/ 31 w 65"/>
                  <a:gd name="T47"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0">
                    <a:moveTo>
                      <a:pt x="41" y="0"/>
                    </a:moveTo>
                    <a:cubicBezTo>
                      <a:pt x="25" y="0"/>
                      <a:pt x="25" y="0"/>
                      <a:pt x="25" y="0"/>
                    </a:cubicBezTo>
                    <a:cubicBezTo>
                      <a:pt x="21" y="0"/>
                      <a:pt x="18" y="2"/>
                      <a:pt x="17" y="6"/>
                    </a:cubicBezTo>
                    <a:cubicBezTo>
                      <a:pt x="1" y="86"/>
                      <a:pt x="1" y="86"/>
                      <a:pt x="1" y="86"/>
                    </a:cubicBezTo>
                    <a:cubicBezTo>
                      <a:pt x="0" y="88"/>
                      <a:pt x="1" y="91"/>
                      <a:pt x="2" y="93"/>
                    </a:cubicBezTo>
                    <a:cubicBezTo>
                      <a:pt x="4" y="95"/>
                      <a:pt x="6" y="96"/>
                      <a:pt x="9" y="96"/>
                    </a:cubicBezTo>
                    <a:cubicBezTo>
                      <a:pt x="9" y="152"/>
                      <a:pt x="9" y="152"/>
                      <a:pt x="9" y="152"/>
                    </a:cubicBezTo>
                    <a:cubicBezTo>
                      <a:pt x="9" y="156"/>
                      <a:pt x="12" y="160"/>
                      <a:pt x="17" y="160"/>
                    </a:cubicBezTo>
                    <a:cubicBezTo>
                      <a:pt x="21" y="160"/>
                      <a:pt x="25" y="156"/>
                      <a:pt x="25" y="152"/>
                    </a:cubicBezTo>
                    <a:cubicBezTo>
                      <a:pt x="25" y="96"/>
                      <a:pt x="25" y="96"/>
                      <a:pt x="25" y="96"/>
                    </a:cubicBezTo>
                    <a:cubicBezTo>
                      <a:pt x="41" y="96"/>
                      <a:pt x="41" y="96"/>
                      <a:pt x="41" y="96"/>
                    </a:cubicBezTo>
                    <a:cubicBezTo>
                      <a:pt x="41" y="152"/>
                      <a:pt x="41" y="152"/>
                      <a:pt x="41" y="152"/>
                    </a:cubicBezTo>
                    <a:cubicBezTo>
                      <a:pt x="41" y="156"/>
                      <a:pt x="44" y="160"/>
                      <a:pt x="49" y="160"/>
                    </a:cubicBezTo>
                    <a:cubicBezTo>
                      <a:pt x="53" y="160"/>
                      <a:pt x="57" y="156"/>
                      <a:pt x="57" y="152"/>
                    </a:cubicBezTo>
                    <a:cubicBezTo>
                      <a:pt x="57" y="96"/>
                      <a:pt x="57" y="96"/>
                      <a:pt x="57" y="96"/>
                    </a:cubicBezTo>
                    <a:cubicBezTo>
                      <a:pt x="59" y="96"/>
                      <a:pt x="61" y="95"/>
                      <a:pt x="63" y="93"/>
                    </a:cubicBezTo>
                    <a:cubicBezTo>
                      <a:pt x="64" y="91"/>
                      <a:pt x="65" y="88"/>
                      <a:pt x="65" y="86"/>
                    </a:cubicBezTo>
                    <a:cubicBezTo>
                      <a:pt x="49" y="6"/>
                      <a:pt x="49" y="6"/>
                      <a:pt x="49" y="6"/>
                    </a:cubicBezTo>
                    <a:cubicBezTo>
                      <a:pt x="48" y="2"/>
                      <a:pt x="44" y="0"/>
                      <a:pt x="41" y="0"/>
                    </a:cubicBezTo>
                    <a:close/>
                    <a:moveTo>
                      <a:pt x="31" y="16"/>
                    </a:moveTo>
                    <a:cubicBezTo>
                      <a:pt x="34" y="16"/>
                      <a:pt x="34" y="16"/>
                      <a:pt x="34" y="16"/>
                    </a:cubicBezTo>
                    <a:cubicBezTo>
                      <a:pt x="47" y="80"/>
                      <a:pt x="47" y="80"/>
                      <a:pt x="47" y="80"/>
                    </a:cubicBezTo>
                    <a:cubicBezTo>
                      <a:pt x="18" y="80"/>
                      <a:pt x="18" y="80"/>
                      <a:pt x="18" y="80"/>
                    </a:cubicBezTo>
                    <a:lnTo>
                      <a:pt x="31" y="1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7" name="Freeform 16">
                <a:extLst>
                  <a:ext uri="{FF2B5EF4-FFF2-40B4-BE49-F238E27FC236}">
                    <a16:creationId xmlns:a16="http://schemas.microsoft.com/office/drawing/2014/main" id="{07D11228-8389-4069-890B-775F37242A38}"/>
                  </a:ext>
                </a:extLst>
              </p:cNvPr>
              <p:cNvSpPr>
                <a:spLocks noEditPoints="1"/>
              </p:cNvSpPr>
              <p:nvPr/>
            </p:nvSpPr>
            <p:spPr bwMode="auto">
              <a:xfrm>
                <a:off x="7731710" y="4955694"/>
                <a:ext cx="231775" cy="230188"/>
              </a:xfrm>
              <a:custGeom>
                <a:avLst/>
                <a:gdLst>
                  <a:gd name="T0" fmla="*/ 24 w 48"/>
                  <a:gd name="T1" fmla="*/ 48 h 48"/>
                  <a:gd name="T2" fmla="*/ 48 w 48"/>
                  <a:gd name="T3" fmla="*/ 24 h 48"/>
                  <a:gd name="T4" fmla="*/ 24 w 48"/>
                  <a:gd name="T5" fmla="*/ 0 h 48"/>
                  <a:gd name="T6" fmla="*/ 0 w 48"/>
                  <a:gd name="T7" fmla="*/ 24 h 48"/>
                  <a:gd name="T8" fmla="*/ 24 w 48"/>
                  <a:gd name="T9" fmla="*/ 48 h 48"/>
                  <a:gd name="T10" fmla="*/ 24 w 48"/>
                  <a:gd name="T11" fmla="*/ 16 h 48"/>
                  <a:gd name="T12" fmla="*/ 32 w 48"/>
                  <a:gd name="T13" fmla="*/ 24 h 48"/>
                  <a:gd name="T14" fmla="*/ 24 w 48"/>
                  <a:gd name="T15" fmla="*/ 32 h 48"/>
                  <a:gd name="T16" fmla="*/ 16 w 48"/>
                  <a:gd name="T17" fmla="*/ 24 h 48"/>
                  <a:gd name="T18" fmla="*/ 24 w 48"/>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cubicBezTo>
                      <a:pt x="37" y="48"/>
                      <a:pt x="48" y="37"/>
                      <a:pt x="48" y="24"/>
                    </a:cubicBezTo>
                    <a:cubicBezTo>
                      <a:pt x="48" y="10"/>
                      <a:pt x="37" y="0"/>
                      <a:pt x="24" y="0"/>
                    </a:cubicBezTo>
                    <a:cubicBezTo>
                      <a:pt x="10" y="0"/>
                      <a:pt x="0" y="10"/>
                      <a:pt x="0" y="24"/>
                    </a:cubicBezTo>
                    <a:cubicBezTo>
                      <a:pt x="0" y="37"/>
                      <a:pt x="10" y="48"/>
                      <a:pt x="24" y="48"/>
                    </a:cubicBezTo>
                    <a:close/>
                    <a:moveTo>
                      <a:pt x="24" y="16"/>
                    </a:moveTo>
                    <a:cubicBezTo>
                      <a:pt x="28" y="16"/>
                      <a:pt x="32" y="19"/>
                      <a:pt x="32" y="24"/>
                    </a:cubicBezTo>
                    <a:cubicBezTo>
                      <a:pt x="32" y="28"/>
                      <a:pt x="28" y="32"/>
                      <a:pt x="24" y="32"/>
                    </a:cubicBezTo>
                    <a:cubicBezTo>
                      <a:pt x="19" y="32"/>
                      <a:pt x="16" y="28"/>
                      <a:pt x="16" y="24"/>
                    </a:cubicBezTo>
                    <a:cubicBezTo>
                      <a:pt x="16" y="19"/>
                      <a:pt x="19" y="16"/>
                      <a:pt x="24"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8" name="Freeform 17">
                <a:extLst>
                  <a:ext uri="{FF2B5EF4-FFF2-40B4-BE49-F238E27FC236}">
                    <a16:creationId xmlns:a16="http://schemas.microsoft.com/office/drawing/2014/main" id="{0A95C04F-BDAE-45A6-AE3E-0741893C2C62}"/>
                  </a:ext>
                </a:extLst>
              </p:cNvPr>
              <p:cNvSpPr>
                <a:spLocks noEditPoints="1"/>
              </p:cNvSpPr>
              <p:nvPr/>
            </p:nvSpPr>
            <p:spPr bwMode="auto">
              <a:xfrm>
                <a:off x="6923672" y="5262081"/>
                <a:ext cx="307975" cy="766763"/>
              </a:xfrm>
              <a:custGeom>
                <a:avLst/>
                <a:gdLst>
                  <a:gd name="T0" fmla="*/ 56 w 64"/>
                  <a:gd name="T1" fmla="*/ 0 h 160"/>
                  <a:gd name="T2" fmla="*/ 8 w 64"/>
                  <a:gd name="T3" fmla="*/ 0 h 160"/>
                  <a:gd name="T4" fmla="*/ 0 w 64"/>
                  <a:gd name="T5" fmla="*/ 8 h 160"/>
                  <a:gd name="T6" fmla="*/ 0 w 64"/>
                  <a:gd name="T7" fmla="*/ 72 h 160"/>
                  <a:gd name="T8" fmla="*/ 8 w 64"/>
                  <a:gd name="T9" fmla="*/ 80 h 160"/>
                  <a:gd name="T10" fmla="*/ 8 w 64"/>
                  <a:gd name="T11" fmla="*/ 152 h 160"/>
                  <a:gd name="T12" fmla="*/ 16 w 64"/>
                  <a:gd name="T13" fmla="*/ 160 h 160"/>
                  <a:gd name="T14" fmla="*/ 24 w 64"/>
                  <a:gd name="T15" fmla="*/ 152 h 160"/>
                  <a:gd name="T16" fmla="*/ 24 w 64"/>
                  <a:gd name="T17" fmla="*/ 80 h 160"/>
                  <a:gd name="T18" fmla="*/ 40 w 64"/>
                  <a:gd name="T19" fmla="*/ 80 h 160"/>
                  <a:gd name="T20" fmla="*/ 40 w 64"/>
                  <a:gd name="T21" fmla="*/ 152 h 160"/>
                  <a:gd name="T22" fmla="*/ 48 w 64"/>
                  <a:gd name="T23" fmla="*/ 160 h 160"/>
                  <a:gd name="T24" fmla="*/ 56 w 64"/>
                  <a:gd name="T25" fmla="*/ 152 h 160"/>
                  <a:gd name="T26" fmla="*/ 56 w 64"/>
                  <a:gd name="T27" fmla="*/ 80 h 160"/>
                  <a:gd name="T28" fmla="*/ 64 w 64"/>
                  <a:gd name="T29" fmla="*/ 72 h 160"/>
                  <a:gd name="T30" fmla="*/ 64 w 64"/>
                  <a:gd name="T31" fmla="*/ 8 h 160"/>
                  <a:gd name="T32" fmla="*/ 56 w 64"/>
                  <a:gd name="T33" fmla="*/ 0 h 160"/>
                  <a:gd name="T34" fmla="*/ 16 w 64"/>
                  <a:gd name="T35" fmla="*/ 16 h 160"/>
                  <a:gd name="T36" fmla="*/ 48 w 64"/>
                  <a:gd name="T37" fmla="*/ 16 h 160"/>
                  <a:gd name="T38" fmla="*/ 48 w 64"/>
                  <a:gd name="T39" fmla="*/ 64 h 160"/>
                  <a:gd name="T40" fmla="*/ 16 w 64"/>
                  <a:gd name="T41" fmla="*/ 64 h 160"/>
                  <a:gd name="T42" fmla="*/ 16 w 64"/>
                  <a:gd name="T43"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60">
                    <a:moveTo>
                      <a:pt x="56" y="0"/>
                    </a:moveTo>
                    <a:cubicBezTo>
                      <a:pt x="8" y="0"/>
                      <a:pt x="8" y="0"/>
                      <a:pt x="8" y="0"/>
                    </a:cubicBezTo>
                    <a:cubicBezTo>
                      <a:pt x="3" y="0"/>
                      <a:pt x="0" y="3"/>
                      <a:pt x="0" y="8"/>
                    </a:cubicBezTo>
                    <a:cubicBezTo>
                      <a:pt x="0" y="72"/>
                      <a:pt x="0" y="72"/>
                      <a:pt x="0" y="72"/>
                    </a:cubicBezTo>
                    <a:cubicBezTo>
                      <a:pt x="0" y="76"/>
                      <a:pt x="3" y="80"/>
                      <a:pt x="8" y="80"/>
                    </a:cubicBezTo>
                    <a:cubicBezTo>
                      <a:pt x="8" y="152"/>
                      <a:pt x="8" y="152"/>
                      <a:pt x="8" y="152"/>
                    </a:cubicBezTo>
                    <a:cubicBezTo>
                      <a:pt x="8" y="156"/>
                      <a:pt x="11" y="160"/>
                      <a:pt x="16" y="160"/>
                    </a:cubicBezTo>
                    <a:cubicBezTo>
                      <a:pt x="20" y="160"/>
                      <a:pt x="24" y="156"/>
                      <a:pt x="24" y="152"/>
                    </a:cubicBezTo>
                    <a:cubicBezTo>
                      <a:pt x="24" y="80"/>
                      <a:pt x="24" y="80"/>
                      <a:pt x="24" y="80"/>
                    </a:cubicBezTo>
                    <a:cubicBezTo>
                      <a:pt x="40" y="80"/>
                      <a:pt x="40" y="80"/>
                      <a:pt x="40" y="80"/>
                    </a:cubicBezTo>
                    <a:cubicBezTo>
                      <a:pt x="40" y="152"/>
                      <a:pt x="40" y="152"/>
                      <a:pt x="40" y="152"/>
                    </a:cubicBezTo>
                    <a:cubicBezTo>
                      <a:pt x="40" y="156"/>
                      <a:pt x="43" y="160"/>
                      <a:pt x="48" y="160"/>
                    </a:cubicBezTo>
                    <a:cubicBezTo>
                      <a:pt x="52" y="160"/>
                      <a:pt x="56" y="156"/>
                      <a:pt x="56" y="152"/>
                    </a:cubicBezTo>
                    <a:cubicBezTo>
                      <a:pt x="56" y="80"/>
                      <a:pt x="56" y="80"/>
                      <a:pt x="56" y="80"/>
                    </a:cubicBezTo>
                    <a:cubicBezTo>
                      <a:pt x="60" y="80"/>
                      <a:pt x="64" y="76"/>
                      <a:pt x="64" y="72"/>
                    </a:cubicBezTo>
                    <a:cubicBezTo>
                      <a:pt x="64" y="8"/>
                      <a:pt x="64" y="8"/>
                      <a:pt x="64" y="8"/>
                    </a:cubicBezTo>
                    <a:cubicBezTo>
                      <a:pt x="64" y="3"/>
                      <a:pt x="60" y="0"/>
                      <a:pt x="56" y="0"/>
                    </a:cubicBezTo>
                    <a:close/>
                    <a:moveTo>
                      <a:pt x="16" y="16"/>
                    </a:moveTo>
                    <a:cubicBezTo>
                      <a:pt x="48" y="16"/>
                      <a:pt x="48" y="16"/>
                      <a:pt x="48" y="16"/>
                    </a:cubicBezTo>
                    <a:cubicBezTo>
                      <a:pt x="48" y="64"/>
                      <a:pt x="48" y="64"/>
                      <a:pt x="48" y="64"/>
                    </a:cubicBezTo>
                    <a:cubicBezTo>
                      <a:pt x="16" y="64"/>
                      <a:pt x="16" y="64"/>
                      <a:pt x="16" y="64"/>
                    </a:cubicBezTo>
                    <a:lnTo>
                      <a:pt x="16" y="1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9" name="Freeform 18">
                <a:extLst>
                  <a:ext uri="{FF2B5EF4-FFF2-40B4-BE49-F238E27FC236}">
                    <a16:creationId xmlns:a16="http://schemas.microsoft.com/office/drawing/2014/main" id="{2241838B-0204-4E8F-A641-F2C952591221}"/>
                  </a:ext>
                </a:extLst>
              </p:cNvPr>
              <p:cNvSpPr>
                <a:spLocks noEditPoints="1"/>
              </p:cNvSpPr>
              <p:nvPr/>
            </p:nvSpPr>
            <p:spPr bwMode="auto">
              <a:xfrm>
                <a:off x="6961772" y="4955694"/>
                <a:ext cx="231775" cy="230188"/>
              </a:xfrm>
              <a:custGeom>
                <a:avLst/>
                <a:gdLst>
                  <a:gd name="T0" fmla="*/ 24 w 48"/>
                  <a:gd name="T1" fmla="*/ 48 h 48"/>
                  <a:gd name="T2" fmla="*/ 48 w 48"/>
                  <a:gd name="T3" fmla="*/ 24 h 48"/>
                  <a:gd name="T4" fmla="*/ 24 w 48"/>
                  <a:gd name="T5" fmla="*/ 0 h 48"/>
                  <a:gd name="T6" fmla="*/ 0 w 48"/>
                  <a:gd name="T7" fmla="*/ 24 h 48"/>
                  <a:gd name="T8" fmla="*/ 24 w 48"/>
                  <a:gd name="T9" fmla="*/ 48 h 48"/>
                  <a:gd name="T10" fmla="*/ 24 w 48"/>
                  <a:gd name="T11" fmla="*/ 16 h 48"/>
                  <a:gd name="T12" fmla="*/ 32 w 48"/>
                  <a:gd name="T13" fmla="*/ 24 h 48"/>
                  <a:gd name="T14" fmla="*/ 24 w 48"/>
                  <a:gd name="T15" fmla="*/ 32 h 48"/>
                  <a:gd name="T16" fmla="*/ 16 w 48"/>
                  <a:gd name="T17" fmla="*/ 24 h 48"/>
                  <a:gd name="T18" fmla="*/ 24 w 48"/>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cubicBezTo>
                      <a:pt x="37" y="48"/>
                      <a:pt x="48" y="37"/>
                      <a:pt x="48" y="24"/>
                    </a:cubicBezTo>
                    <a:cubicBezTo>
                      <a:pt x="48" y="10"/>
                      <a:pt x="37" y="0"/>
                      <a:pt x="24" y="0"/>
                    </a:cubicBezTo>
                    <a:cubicBezTo>
                      <a:pt x="10" y="0"/>
                      <a:pt x="0" y="10"/>
                      <a:pt x="0" y="24"/>
                    </a:cubicBezTo>
                    <a:cubicBezTo>
                      <a:pt x="0" y="37"/>
                      <a:pt x="10" y="48"/>
                      <a:pt x="24" y="48"/>
                    </a:cubicBezTo>
                    <a:close/>
                    <a:moveTo>
                      <a:pt x="24" y="16"/>
                    </a:moveTo>
                    <a:cubicBezTo>
                      <a:pt x="28" y="16"/>
                      <a:pt x="32" y="19"/>
                      <a:pt x="32" y="24"/>
                    </a:cubicBezTo>
                    <a:cubicBezTo>
                      <a:pt x="32" y="28"/>
                      <a:pt x="28" y="32"/>
                      <a:pt x="24" y="32"/>
                    </a:cubicBezTo>
                    <a:cubicBezTo>
                      <a:pt x="19" y="32"/>
                      <a:pt x="16" y="28"/>
                      <a:pt x="16" y="24"/>
                    </a:cubicBezTo>
                    <a:cubicBezTo>
                      <a:pt x="16" y="19"/>
                      <a:pt x="19" y="16"/>
                      <a:pt x="24"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0" name="Freeform 19">
                <a:extLst>
                  <a:ext uri="{FF2B5EF4-FFF2-40B4-BE49-F238E27FC236}">
                    <a16:creationId xmlns:a16="http://schemas.microsoft.com/office/drawing/2014/main" id="{BD53C094-F63F-49DC-9588-E5CE450092D3}"/>
                  </a:ext>
                </a:extLst>
              </p:cNvPr>
              <p:cNvSpPr>
                <a:spLocks noEditPoints="1"/>
              </p:cNvSpPr>
              <p:nvPr/>
            </p:nvSpPr>
            <p:spPr bwMode="auto">
              <a:xfrm>
                <a:off x="7307847" y="5262081"/>
                <a:ext cx="309562" cy="766763"/>
              </a:xfrm>
              <a:custGeom>
                <a:avLst/>
                <a:gdLst>
                  <a:gd name="T0" fmla="*/ 56 w 64"/>
                  <a:gd name="T1" fmla="*/ 0 h 160"/>
                  <a:gd name="T2" fmla="*/ 8 w 64"/>
                  <a:gd name="T3" fmla="*/ 0 h 160"/>
                  <a:gd name="T4" fmla="*/ 0 w 64"/>
                  <a:gd name="T5" fmla="*/ 8 h 160"/>
                  <a:gd name="T6" fmla="*/ 0 w 64"/>
                  <a:gd name="T7" fmla="*/ 72 h 160"/>
                  <a:gd name="T8" fmla="*/ 8 w 64"/>
                  <a:gd name="T9" fmla="*/ 80 h 160"/>
                  <a:gd name="T10" fmla="*/ 8 w 64"/>
                  <a:gd name="T11" fmla="*/ 152 h 160"/>
                  <a:gd name="T12" fmla="*/ 16 w 64"/>
                  <a:gd name="T13" fmla="*/ 160 h 160"/>
                  <a:gd name="T14" fmla="*/ 24 w 64"/>
                  <a:gd name="T15" fmla="*/ 152 h 160"/>
                  <a:gd name="T16" fmla="*/ 24 w 64"/>
                  <a:gd name="T17" fmla="*/ 80 h 160"/>
                  <a:gd name="T18" fmla="*/ 40 w 64"/>
                  <a:gd name="T19" fmla="*/ 80 h 160"/>
                  <a:gd name="T20" fmla="*/ 40 w 64"/>
                  <a:gd name="T21" fmla="*/ 152 h 160"/>
                  <a:gd name="T22" fmla="*/ 48 w 64"/>
                  <a:gd name="T23" fmla="*/ 160 h 160"/>
                  <a:gd name="T24" fmla="*/ 56 w 64"/>
                  <a:gd name="T25" fmla="*/ 152 h 160"/>
                  <a:gd name="T26" fmla="*/ 56 w 64"/>
                  <a:gd name="T27" fmla="*/ 80 h 160"/>
                  <a:gd name="T28" fmla="*/ 64 w 64"/>
                  <a:gd name="T29" fmla="*/ 72 h 160"/>
                  <a:gd name="T30" fmla="*/ 64 w 64"/>
                  <a:gd name="T31" fmla="*/ 8 h 160"/>
                  <a:gd name="T32" fmla="*/ 56 w 64"/>
                  <a:gd name="T33" fmla="*/ 0 h 160"/>
                  <a:gd name="T34" fmla="*/ 16 w 64"/>
                  <a:gd name="T35" fmla="*/ 16 h 160"/>
                  <a:gd name="T36" fmla="*/ 48 w 64"/>
                  <a:gd name="T37" fmla="*/ 16 h 160"/>
                  <a:gd name="T38" fmla="*/ 48 w 64"/>
                  <a:gd name="T39" fmla="*/ 64 h 160"/>
                  <a:gd name="T40" fmla="*/ 16 w 64"/>
                  <a:gd name="T41" fmla="*/ 64 h 160"/>
                  <a:gd name="T42" fmla="*/ 16 w 64"/>
                  <a:gd name="T43"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60">
                    <a:moveTo>
                      <a:pt x="56" y="0"/>
                    </a:moveTo>
                    <a:cubicBezTo>
                      <a:pt x="8" y="0"/>
                      <a:pt x="8" y="0"/>
                      <a:pt x="8" y="0"/>
                    </a:cubicBezTo>
                    <a:cubicBezTo>
                      <a:pt x="3" y="0"/>
                      <a:pt x="0" y="3"/>
                      <a:pt x="0" y="8"/>
                    </a:cubicBezTo>
                    <a:cubicBezTo>
                      <a:pt x="0" y="72"/>
                      <a:pt x="0" y="72"/>
                      <a:pt x="0" y="72"/>
                    </a:cubicBezTo>
                    <a:cubicBezTo>
                      <a:pt x="0" y="76"/>
                      <a:pt x="3" y="80"/>
                      <a:pt x="8" y="80"/>
                    </a:cubicBezTo>
                    <a:cubicBezTo>
                      <a:pt x="8" y="152"/>
                      <a:pt x="8" y="152"/>
                      <a:pt x="8" y="152"/>
                    </a:cubicBezTo>
                    <a:cubicBezTo>
                      <a:pt x="8" y="156"/>
                      <a:pt x="11" y="160"/>
                      <a:pt x="16" y="160"/>
                    </a:cubicBezTo>
                    <a:cubicBezTo>
                      <a:pt x="20" y="160"/>
                      <a:pt x="24" y="156"/>
                      <a:pt x="24" y="152"/>
                    </a:cubicBezTo>
                    <a:cubicBezTo>
                      <a:pt x="24" y="80"/>
                      <a:pt x="24" y="80"/>
                      <a:pt x="24" y="80"/>
                    </a:cubicBezTo>
                    <a:cubicBezTo>
                      <a:pt x="40" y="80"/>
                      <a:pt x="40" y="80"/>
                      <a:pt x="40" y="80"/>
                    </a:cubicBezTo>
                    <a:cubicBezTo>
                      <a:pt x="40" y="152"/>
                      <a:pt x="40" y="152"/>
                      <a:pt x="40" y="152"/>
                    </a:cubicBezTo>
                    <a:cubicBezTo>
                      <a:pt x="40" y="156"/>
                      <a:pt x="43" y="160"/>
                      <a:pt x="48" y="160"/>
                    </a:cubicBezTo>
                    <a:cubicBezTo>
                      <a:pt x="52" y="160"/>
                      <a:pt x="56" y="156"/>
                      <a:pt x="56" y="152"/>
                    </a:cubicBezTo>
                    <a:cubicBezTo>
                      <a:pt x="56" y="80"/>
                      <a:pt x="56" y="80"/>
                      <a:pt x="56" y="80"/>
                    </a:cubicBezTo>
                    <a:cubicBezTo>
                      <a:pt x="60" y="80"/>
                      <a:pt x="64" y="76"/>
                      <a:pt x="64" y="72"/>
                    </a:cubicBezTo>
                    <a:cubicBezTo>
                      <a:pt x="64" y="8"/>
                      <a:pt x="64" y="8"/>
                      <a:pt x="64" y="8"/>
                    </a:cubicBezTo>
                    <a:cubicBezTo>
                      <a:pt x="64" y="3"/>
                      <a:pt x="60" y="0"/>
                      <a:pt x="56" y="0"/>
                    </a:cubicBezTo>
                    <a:close/>
                    <a:moveTo>
                      <a:pt x="16" y="16"/>
                    </a:moveTo>
                    <a:cubicBezTo>
                      <a:pt x="48" y="16"/>
                      <a:pt x="48" y="16"/>
                      <a:pt x="48" y="16"/>
                    </a:cubicBezTo>
                    <a:cubicBezTo>
                      <a:pt x="48" y="64"/>
                      <a:pt x="48" y="64"/>
                      <a:pt x="48" y="64"/>
                    </a:cubicBezTo>
                    <a:cubicBezTo>
                      <a:pt x="16" y="64"/>
                      <a:pt x="16" y="64"/>
                      <a:pt x="16" y="64"/>
                    </a:cubicBezTo>
                    <a:lnTo>
                      <a:pt x="16" y="1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1" name="Freeform 20">
                <a:extLst>
                  <a:ext uri="{FF2B5EF4-FFF2-40B4-BE49-F238E27FC236}">
                    <a16:creationId xmlns:a16="http://schemas.microsoft.com/office/drawing/2014/main" id="{41DF33DE-E81B-4805-8E36-1FF427907DF7}"/>
                  </a:ext>
                </a:extLst>
              </p:cNvPr>
              <p:cNvSpPr>
                <a:spLocks noEditPoints="1"/>
              </p:cNvSpPr>
              <p:nvPr/>
            </p:nvSpPr>
            <p:spPr bwMode="auto">
              <a:xfrm>
                <a:off x="7347535" y="4955694"/>
                <a:ext cx="230187" cy="230188"/>
              </a:xfrm>
              <a:custGeom>
                <a:avLst/>
                <a:gdLst>
                  <a:gd name="T0" fmla="*/ 24 w 48"/>
                  <a:gd name="T1" fmla="*/ 48 h 48"/>
                  <a:gd name="T2" fmla="*/ 48 w 48"/>
                  <a:gd name="T3" fmla="*/ 24 h 48"/>
                  <a:gd name="T4" fmla="*/ 24 w 48"/>
                  <a:gd name="T5" fmla="*/ 0 h 48"/>
                  <a:gd name="T6" fmla="*/ 0 w 48"/>
                  <a:gd name="T7" fmla="*/ 24 h 48"/>
                  <a:gd name="T8" fmla="*/ 24 w 48"/>
                  <a:gd name="T9" fmla="*/ 48 h 48"/>
                  <a:gd name="T10" fmla="*/ 24 w 48"/>
                  <a:gd name="T11" fmla="*/ 16 h 48"/>
                  <a:gd name="T12" fmla="*/ 32 w 48"/>
                  <a:gd name="T13" fmla="*/ 24 h 48"/>
                  <a:gd name="T14" fmla="*/ 24 w 48"/>
                  <a:gd name="T15" fmla="*/ 32 h 48"/>
                  <a:gd name="T16" fmla="*/ 16 w 48"/>
                  <a:gd name="T17" fmla="*/ 24 h 48"/>
                  <a:gd name="T18" fmla="*/ 24 w 48"/>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cubicBezTo>
                      <a:pt x="37" y="48"/>
                      <a:pt x="48" y="37"/>
                      <a:pt x="48" y="24"/>
                    </a:cubicBezTo>
                    <a:cubicBezTo>
                      <a:pt x="48" y="10"/>
                      <a:pt x="37" y="0"/>
                      <a:pt x="24" y="0"/>
                    </a:cubicBezTo>
                    <a:cubicBezTo>
                      <a:pt x="10" y="0"/>
                      <a:pt x="0" y="10"/>
                      <a:pt x="0" y="24"/>
                    </a:cubicBezTo>
                    <a:cubicBezTo>
                      <a:pt x="0" y="37"/>
                      <a:pt x="10" y="48"/>
                      <a:pt x="24" y="48"/>
                    </a:cubicBezTo>
                    <a:close/>
                    <a:moveTo>
                      <a:pt x="24" y="16"/>
                    </a:moveTo>
                    <a:cubicBezTo>
                      <a:pt x="28" y="16"/>
                      <a:pt x="32" y="19"/>
                      <a:pt x="32" y="24"/>
                    </a:cubicBezTo>
                    <a:cubicBezTo>
                      <a:pt x="32" y="28"/>
                      <a:pt x="28" y="32"/>
                      <a:pt x="24" y="32"/>
                    </a:cubicBezTo>
                    <a:cubicBezTo>
                      <a:pt x="19" y="32"/>
                      <a:pt x="16" y="28"/>
                      <a:pt x="16" y="24"/>
                    </a:cubicBezTo>
                    <a:cubicBezTo>
                      <a:pt x="16" y="19"/>
                      <a:pt x="19" y="16"/>
                      <a:pt x="24"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2" name="Freeform 21">
                <a:extLst>
                  <a:ext uri="{FF2B5EF4-FFF2-40B4-BE49-F238E27FC236}">
                    <a16:creationId xmlns:a16="http://schemas.microsoft.com/office/drawing/2014/main" id="{EB06B02F-F913-4A46-BC4A-7FAA536AFCD3}"/>
                  </a:ext>
                </a:extLst>
              </p:cNvPr>
              <p:cNvSpPr>
                <a:spLocks noEditPoints="1"/>
              </p:cNvSpPr>
              <p:nvPr/>
            </p:nvSpPr>
            <p:spPr bwMode="auto">
              <a:xfrm>
                <a:off x="6537910" y="4611206"/>
                <a:ext cx="1849437" cy="18383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68 h 384"/>
                  <a:gd name="T12" fmla="*/ 16 w 384"/>
                  <a:gd name="T13" fmla="*/ 192 h 384"/>
                  <a:gd name="T14" fmla="*/ 192 w 384"/>
                  <a:gd name="T15" fmla="*/ 16 h 384"/>
                  <a:gd name="T16" fmla="*/ 368 w 384"/>
                  <a:gd name="T17" fmla="*/ 192 h 384"/>
                  <a:gd name="T18" fmla="*/ 192 w 384"/>
                  <a:gd name="T19" fmla="*/ 36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68"/>
                    </a:moveTo>
                    <a:cubicBezTo>
                      <a:pt x="95" y="368"/>
                      <a:pt x="16" y="289"/>
                      <a:pt x="16" y="192"/>
                    </a:cubicBezTo>
                    <a:cubicBezTo>
                      <a:pt x="16" y="95"/>
                      <a:pt x="95" y="16"/>
                      <a:pt x="192" y="16"/>
                    </a:cubicBezTo>
                    <a:cubicBezTo>
                      <a:pt x="289" y="16"/>
                      <a:pt x="368" y="95"/>
                      <a:pt x="368" y="192"/>
                    </a:cubicBezTo>
                    <a:cubicBezTo>
                      <a:pt x="368" y="289"/>
                      <a:pt x="289" y="368"/>
                      <a:pt x="192" y="36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63" name="Group 569">
              <a:extLst>
                <a:ext uri="{FF2B5EF4-FFF2-40B4-BE49-F238E27FC236}">
                  <a16:creationId xmlns:a16="http://schemas.microsoft.com/office/drawing/2014/main" id="{88B05465-FCDD-4BA2-944E-7DD0E317D5E5}"/>
                </a:ext>
              </a:extLst>
            </p:cNvPr>
            <p:cNvGrpSpPr>
              <a:grpSpLocks noChangeAspect="1"/>
            </p:cNvGrpSpPr>
            <p:nvPr/>
          </p:nvGrpSpPr>
          <p:grpSpPr bwMode="auto">
            <a:xfrm>
              <a:off x="5341849" y="2572076"/>
              <a:ext cx="459486" cy="459486"/>
              <a:chOff x="5648" y="3248"/>
              <a:chExt cx="340" cy="340"/>
            </a:xfrm>
            <a:solidFill>
              <a:schemeClr val="accent5"/>
            </a:solidFill>
          </p:grpSpPr>
          <p:sp>
            <p:nvSpPr>
              <p:cNvPr id="64" name="Freeform 570">
                <a:extLst>
                  <a:ext uri="{FF2B5EF4-FFF2-40B4-BE49-F238E27FC236}">
                    <a16:creationId xmlns:a16="http://schemas.microsoft.com/office/drawing/2014/main" id="{FEA86E2D-0CB1-4EF4-BF49-021BEA04C81C}"/>
                  </a:ext>
                </a:extLst>
              </p:cNvPr>
              <p:cNvSpPr>
                <a:spLocks noEditPoints="1"/>
              </p:cNvSpPr>
              <p:nvPr/>
            </p:nvSpPr>
            <p:spPr bwMode="auto">
              <a:xfrm>
                <a:off x="5712" y="3326"/>
                <a:ext cx="212" cy="170"/>
              </a:xfrm>
              <a:custGeom>
                <a:avLst/>
                <a:gdLst>
                  <a:gd name="T0" fmla="*/ 288 w 320"/>
                  <a:gd name="T1" fmla="*/ 9 h 256"/>
                  <a:gd name="T2" fmla="*/ 277 w 320"/>
                  <a:gd name="T3" fmla="*/ 0 h 256"/>
                  <a:gd name="T4" fmla="*/ 224 w 320"/>
                  <a:gd name="T5" fmla="*/ 0 h 256"/>
                  <a:gd name="T6" fmla="*/ 213 w 320"/>
                  <a:gd name="T7" fmla="*/ 10 h 256"/>
                  <a:gd name="T8" fmla="*/ 201 w 320"/>
                  <a:gd name="T9" fmla="*/ 146 h 256"/>
                  <a:gd name="T10" fmla="*/ 112 w 320"/>
                  <a:gd name="T11" fmla="*/ 87 h 256"/>
                  <a:gd name="T12" fmla="*/ 101 w 320"/>
                  <a:gd name="T13" fmla="*/ 87 h 256"/>
                  <a:gd name="T14" fmla="*/ 96 w 320"/>
                  <a:gd name="T15" fmla="*/ 96 h 256"/>
                  <a:gd name="T16" fmla="*/ 96 w 320"/>
                  <a:gd name="T17" fmla="*/ 140 h 256"/>
                  <a:gd name="T18" fmla="*/ 16 w 320"/>
                  <a:gd name="T19" fmla="*/ 87 h 256"/>
                  <a:gd name="T20" fmla="*/ 5 w 320"/>
                  <a:gd name="T21" fmla="*/ 87 h 256"/>
                  <a:gd name="T22" fmla="*/ 0 w 320"/>
                  <a:gd name="T23" fmla="*/ 96 h 256"/>
                  <a:gd name="T24" fmla="*/ 0 w 320"/>
                  <a:gd name="T25" fmla="*/ 245 h 256"/>
                  <a:gd name="T26" fmla="*/ 10 w 320"/>
                  <a:gd name="T27" fmla="*/ 256 h 256"/>
                  <a:gd name="T28" fmla="*/ 309 w 320"/>
                  <a:gd name="T29" fmla="*/ 256 h 256"/>
                  <a:gd name="T30" fmla="*/ 317 w 320"/>
                  <a:gd name="T31" fmla="*/ 252 h 256"/>
                  <a:gd name="T32" fmla="*/ 320 w 320"/>
                  <a:gd name="T33" fmla="*/ 244 h 256"/>
                  <a:gd name="T34" fmla="*/ 288 w 320"/>
                  <a:gd name="T35" fmla="*/ 9 h 256"/>
                  <a:gd name="T36" fmla="*/ 196 w 320"/>
                  <a:gd name="T37" fmla="*/ 169 h 256"/>
                  <a:gd name="T38" fmla="*/ 198 w 320"/>
                  <a:gd name="T39" fmla="*/ 170 h 256"/>
                  <a:gd name="T40" fmla="*/ 193 w 320"/>
                  <a:gd name="T41" fmla="*/ 235 h 256"/>
                  <a:gd name="T42" fmla="*/ 117 w 320"/>
                  <a:gd name="T43" fmla="*/ 235 h 256"/>
                  <a:gd name="T44" fmla="*/ 117 w 320"/>
                  <a:gd name="T45" fmla="*/ 116 h 256"/>
                  <a:gd name="T46" fmla="*/ 196 w 320"/>
                  <a:gd name="T47" fmla="*/ 169 h 256"/>
                  <a:gd name="T48" fmla="*/ 96 w 320"/>
                  <a:gd name="T49" fmla="*/ 166 h 256"/>
                  <a:gd name="T50" fmla="*/ 96 w 320"/>
                  <a:gd name="T51" fmla="*/ 235 h 256"/>
                  <a:gd name="T52" fmla="*/ 21 w 320"/>
                  <a:gd name="T53" fmla="*/ 235 h 256"/>
                  <a:gd name="T54" fmla="*/ 21 w 320"/>
                  <a:gd name="T55" fmla="*/ 116 h 256"/>
                  <a:gd name="T56" fmla="*/ 96 w 320"/>
                  <a:gd name="T57" fmla="*/ 166 h 256"/>
                  <a:gd name="T58" fmla="*/ 214 w 320"/>
                  <a:gd name="T59" fmla="*/ 235 h 256"/>
                  <a:gd name="T60" fmla="*/ 233 w 320"/>
                  <a:gd name="T61" fmla="*/ 21 h 256"/>
                  <a:gd name="T62" fmla="*/ 268 w 320"/>
                  <a:gd name="T63" fmla="*/ 21 h 256"/>
                  <a:gd name="T64" fmla="*/ 297 w 320"/>
                  <a:gd name="T65" fmla="*/ 235 h 256"/>
                  <a:gd name="T66" fmla="*/ 214 w 320"/>
                  <a:gd name="T67" fmla="*/ 2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0" h="256">
                    <a:moveTo>
                      <a:pt x="288" y="9"/>
                    </a:moveTo>
                    <a:cubicBezTo>
                      <a:pt x="287" y="4"/>
                      <a:pt x="282" y="0"/>
                      <a:pt x="277" y="0"/>
                    </a:cubicBezTo>
                    <a:cubicBezTo>
                      <a:pt x="224" y="0"/>
                      <a:pt x="224" y="0"/>
                      <a:pt x="224" y="0"/>
                    </a:cubicBezTo>
                    <a:cubicBezTo>
                      <a:pt x="218" y="0"/>
                      <a:pt x="214" y="4"/>
                      <a:pt x="213" y="10"/>
                    </a:cubicBezTo>
                    <a:cubicBezTo>
                      <a:pt x="201" y="146"/>
                      <a:pt x="201" y="146"/>
                      <a:pt x="201" y="146"/>
                    </a:cubicBezTo>
                    <a:cubicBezTo>
                      <a:pt x="112" y="87"/>
                      <a:pt x="112" y="87"/>
                      <a:pt x="112" y="87"/>
                    </a:cubicBezTo>
                    <a:cubicBezTo>
                      <a:pt x="109" y="85"/>
                      <a:pt x="105" y="85"/>
                      <a:pt x="101" y="87"/>
                    </a:cubicBezTo>
                    <a:cubicBezTo>
                      <a:pt x="98" y="88"/>
                      <a:pt x="96" y="92"/>
                      <a:pt x="96" y="96"/>
                    </a:cubicBezTo>
                    <a:cubicBezTo>
                      <a:pt x="96" y="140"/>
                      <a:pt x="96" y="140"/>
                      <a:pt x="96" y="140"/>
                    </a:cubicBezTo>
                    <a:cubicBezTo>
                      <a:pt x="16" y="87"/>
                      <a:pt x="16" y="87"/>
                      <a:pt x="16" y="87"/>
                    </a:cubicBezTo>
                    <a:cubicBezTo>
                      <a:pt x="13" y="85"/>
                      <a:pt x="9" y="85"/>
                      <a:pt x="5" y="87"/>
                    </a:cubicBezTo>
                    <a:cubicBezTo>
                      <a:pt x="2" y="88"/>
                      <a:pt x="0" y="92"/>
                      <a:pt x="0" y="96"/>
                    </a:cubicBezTo>
                    <a:cubicBezTo>
                      <a:pt x="0" y="245"/>
                      <a:pt x="0" y="245"/>
                      <a:pt x="0" y="245"/>
                    </a:cubicBezTo>
                    <a:cubicBezTo>
                      <a:pt x="0" y="251"/>
                      <a:pt x="4" y="256"/>
                      <a:pt x="10" y="256"/>
                    </a:cubicBezTo>
                    <a:cubicBezTo>
                      <a:pt x="309" y="256"/>
                      <a:pt x="309" y="256"/>
                      <a:pt x="309" y="256"/>
                    </a:cubicBezTo>
                    <a:cubicBezTo>
                      <a:pt x="312" y="256"/>
                      <a:pt x="315" y="255"/>
                      <a:pt x="317" y="252"/>
                    </a:cubicBezTo>
                    <a:cubicBezTo>
                      <a:pt x="319" y="250"/>
                      <a:pt x="320" y="247"/>
                      <a:pt x="320" y="244"/>
                    </a:cubicBezTo>
                    <a:lnTo>
                      <a:pt x="288" y="9"/>
                    </a:lnTo>
                    <a:close/>
                    <a:moveTo>
                      <a:pt x="196" y="169"/>
                    </a:moveTo>
                    <a:cubicBezTo>
                      <a:pt x="197" y="169"/>
                      <a:pt x="198" y="169"/>
                      <a:pt x="198" y="170"/>
                    </a:cubicBezTo>
                    <a:cubicBezTo>
                      <a:pt x="193" y="235"/>
                      <a:pt x="193" y="235"/>
                      <a:pt x="193" y="235"/>
                    </a:cubicBezTo>
                    <a:cubicBezTo>
                      <a:pt x="117" y="235"/>
                      <a:pt x="117" y="235"/>
                      <a:pt x="117" y="235"/>
                    </a:cubicBezTo>
                    <a:cubicBezTo>
                      <a:pt x="117" y="116"/>
                      <a:pt x="117" y="116"/>
                      <a:pt x="117" y="116"/>
                    </a:cubicBezTo>
                    <a:lnTo>
                      <a:pt x="196" y="169"/>
                    </a:lnTo>
                    <a:close/>
                    <a:moveTo>
                      <a:pt x="96" y="166"/>
                    </a:moveTo>
                    <a:cubicBezTo>
                      <a:pt x="96" y="235"/>
                      <a:pt x="96" y="235"/>
                      <a:pt x="96" y="235"/>
                    </a:cubicBezTo>
                    <a:cubicBezTo>
                      <a:pt x="21" y="235"/>
                      <a:pt x="21" y="235"/>
                      <a:pt x="21" y="235"/>
                    </a:cubicBezTo>
                    <a:cubicBezTo>
                      <a:pt x="21" y="116"/>
                      <a:pt x="21" y="116"/>
                      <a:pt x="21" y="116"/>
                    </a:cubicBezTo>
                    <a:lnTo>
                      <a:pt x="96" y="166"/>
                    </a:lnTo>
                    <a:close/>
                    <a:moveTo>
                      <a:pt x="214" y="235"/>
                    </a:moveTo>
                    <a:cubicBezTo>
                      <a:pt x="233" y="21"/>
                      <a:pt x="233" y="21"/>
                      <a:pt x="233" y="21"/>
                    </a:cubicBezTo>
                    <a:cubicBezTo>
                      <a:pt x="268" y="21"/>
                      <a:pt x="268" y="21"/>
                      <a:pt x="268" y="21"/>
                    </a:cubicBezTo>
                    <a:cubicBezTo>
                      <a:pt x="297" y="235"/>
                      <a:pt x="297" y="235"/>
                      <a:pt x="297" y="235"/>
                    </a:cubicBezTo>
                    <a:lnTo>
                      <a:pt x="214" y="235"/>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
            <p:nvSpPr>
              <p:cNvPr id="65" name="Freeform 571">
                <a:extLst>
                  <a:ext uri="{FF2B5EF4-FFF2-40B4-BE49-F238E27FC236}">
                    <a16:creationId xmlns:a16="http://schemas.microsoft.com/office/drawing/2014/main" id="{1ADAA85A-47A1-4B5F-B89B-A02CF39A209C}"/>
                  </a:ext>
                </a:extLst>
              </p:cNvPr>
              <p:cNvSpPr>
                <a:spLocks noEditPoints="1"/>
              </p:cNvSpPr>
              <p:nvPr/>
            </p:nvSpPr>
            <p:spPr bwMode="auto">
              <a:xfrm>
                <a:off x="5648" y="324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18" name="Round Same Side Corner Rectangle 43">
            <a:extLst>
              <a:ext uri="{FF2B5EF4-FFF2-40B4-BE49-F238E27FC236}">
                <a16:creationId xmlns:a16="http://schemas.microsoft.com/office/drawing/2014/main" id="{38EA0011-0F82-4E99-8439-5E34FCCFA344}"/>
              </a:ext>
            </a:extLst>
          </p:cNvPr>
          <p:cNvSpPr/>
          <p:nvPr/>
        </p:nvSpPr>
        <p:spPr bwMode="gray">
          <a:xfrm>
            <a:off x="9681831" y="1848363"/>
            <a:ext cx="2097857" cy="739599"/>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Light"/>
                <a:ea typeface="+mn-ea"/>
                <a:cs typeface="Calibri" panose="020F0502020204030204" pitchFamily="34" charset="0"/>
              </a:rPr>
              <a:t>3.1.15 Procedimiento para tramitar un documento aduanero  </a:t>
            </a:r>
          </a:p>
        </p:txBody>
      </p:sp>
      <p:sp>
        <p:nvSpPr>
          <p:cNvPr id="119" name="Rectangle 118">
            <a:extLst>
              <a:ext uri="{FF2B5EF4-FFF2-40B4-BE49-F238E27FC236}">
                <a16:creationId xmlns:a16="http://schemas.microsoft.com/office/drawing/2014/main" id="{DAC8B880-CF27-45F6-851E-E4E8C36749C1}"/>
              </a:ext>
            </a:extLst>
          </p:cNvPr>
          <p:cNvSpPr/>
          <p:nvPr/>
        </p:nvSpPr>
        <p:spPr bwMode="gray">
          <a:xfrm>
            <a:off x="9681831" y="3594347"/>
            <a:ext cx="2097857" cy="2589196"/>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 regla indica el procedimiento para tramitar un documento aduanero.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la fracción V, que será necesario </a:t>
            </a:r>
            <a:r>
              <a:rPr kumimoji="0" lang="es-MX" sz="1200" b="1" i="0" u="none" strike="noStrike" kern="1200" cap="none" spc="0" normalizeH="0" baseline="0" noProof="0" dirty="0">
                <a:ln>
                  <a:noFill/>
                </a:ln>
                <a:solidFill>
                  <a:prstClr val="black"/>
                </a:solidFill>
                <a:effectLst/>
                <a:uLnTx/>
                <a:uFillTx/>
                <a:latin typeface="Calibri"/>
                <a:ea typeface="+mn-ea"/>
                <a:cs typeface="+mn-cs"/>
              </a:rPr>
              <a:t>incluir el folio fiscal del CFDI con CCP, </a:t>
            </a:r>
            <a:r>
              <a:rPr kumimoji="0" lang="es-MX" sz="1200" b="0" i="0" u="none" strike="noStrike" kern="1200" cap="none" spc="0" normalizeH="0" baseline="0" noProof="0" dirty="0">
                <a:ln>
                  <a:noFill/>
                </a:ln>
                <a:solidFill>
                  <a:prstClr val="black"/>
                </a:solidFill>
                <a:effectLst/>
                <a:uLnTx/>
                <a:uFillTx/>
                <a:latin typeface="Calibri"/>
                <a:ea typeface="+mn-ea"/>
                <a:cs typeface="+mn-cs"/>
              </a:rPr>
              <a:t>al que se refiere la regla 2.4.11, en el dispositivo tecnológico de la información del pedimento. </a:t>
            </a:r>
          </a:p>
        </p:txBody>
      </p:sp>
      <p:sp>
        <p:nvSpPr>
          <p:cNvPr id="120" name="Rectangle 119">
            <a:extLst>
              <a:ext uri="{FF2B5EF4-FFF2-40B4-BE49-F238E27FC236}">
                <a16:creationId xmlns:a16="http://schemas.microsoft.com/office/drawing/2014/main" id="{A52BF1B0-5895-4A54-BB65-00C08648D2F3}"/>
              </a:ext>
            </a:extLst>
          </p:cNvPr>
          <p:cNvSpPr/>
          <p:nvPr/>
        </p:nvSpPr>
        <p:spPr bwMode="gray">
          <a:xfrm>
            <a:off x="9819608" y="6183543"/>
            <a:ext cx="1822304" cy="63618"/>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Freeform 36">
            <a:extLst>
              <a:ext uri="{FF2B5EF4-FFF2-40B4-BE49-F238E27FC236}">
                <a16:creationId xmlns:a16="http://schemas.microsoft.com/office/drawing/2014/main" id="{3EE1203B-0DAF-4B6C-B5A1-EB0AFF8C5B23}"/>
              </a:ext>
            </a:extLst>
          </p:cNvPr>
          <p:cNvSpPr/>
          <p:nvPr/>
        </p:nvSpPr>
        <p:spPr bwMode="gray">
          <a:xfrm>
            <a:off x="10386743" y="2663864"/>
            <a:ext cx="688031" cy="1168854"/>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2" name="Freeform 21">
            <a:extLst>
              <a:ext uri="{FF2B5EF4-FFF2-40B4-BE49-F238E27FC236}">
                <a16:creationId xmlns:a16="http://schemas.microsoft.com/office/drawing/2014/main" id="{EB06B02F-F913-4A46-BC4A-7FAA536AFCD3}"/>
              </a:ext>
            </a:extLst>
          </p:cNvPr>
          <p:cNvSpPr>
            <a:spLocks noEditPoints="1"/>
          </p:cNvSpPr>
          <p:nvPr/>
        </p:nvSpPr>
        <p:spPr bwMode="auto">
          <a:xfrm>
            <a:off x="10475341" y="2768603"/>
            <a:ext cx="510834" cy="546561"/>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68 h 384"/>
              <a:gd name="T12" fmla="*/ 16 w 384"/>
              <a:gd name="T13" fmla="*/ 192 h 384"/>
              <a:gd name="T14" fmla="*/ 192 w 384"/>
              <a:gd name="T15" fmla="*/ 16 h 384"/>
              <a:gd name="T16" fmla="*/ 368 w 384"/>
              <a:gd name="T17" fmla="*/ 192 h 384"/>
              <a:gd name="T18" fmla="*/ 192 w 384"/>
              <a:gd name="T19" fmla="*/ 36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68"/>
                </a:moveTo>
                <a:cubicBezTo>
                  <a:pt x="95" y="368"/>
                  <a:pt x="16" y="289"/>
                  <a:pt x="16" y="192"/>
                </a:cubicBezTo>
                <a:cubicBezTo>
                  <a:pt x="16" y="95"/>
                  <a:pt x="95" y="16"/>
                  <a:pt x="192" y="16"/>
                </a:cubicBezTo>
                <a:cubicBezTo>
                  <a:pt x="289" y="16"/>
                  <a:pt x="368" y="95"/>
                  <a:pt x="368" y="192"/>
                </a:cubicBezTo>
                <a:cubicBezTo>
                  <a:pt x="368" y="289"/>
                  <a:pt x="289" y="368"/>
                  <a:pt x="192" y="36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123" name="Group 99">
            <a:extLst>
              <a:ext uri="{FF2B5EF4-FFF2-40B4-BE49-F238E27FC236}">
                <a16:creationId xmlns:a16="http://schemas.microsoft.com/office/drawing/2014/main" id="{74476ABF-6B8E-4256-934F-3A6383145503}"/>
              </a:ext>
            </a:extLst>
          </p:cNvPr>
          <p:cNvGrpSpPr>
            <a:grpSpLocks noChangeAspect="1"/>
          </p:cNvGrpSpPr>
          <p:nvPr/>
        </p:nvGrpSpPr>
        <p:grpSpPr bwMode="auto">
          <a:xfrm>
            <a:off x="10525904" y="2842117"/>
            <a:ext cx="409707" cy="409707"/>
            <a:chOff x="390" y="346"/>
            <a:chExt cx="340" cy="340"/>
          </a:xfrm>
          <a:solidFill>
            <a:schemeClr val="accent2"/>
          </a:solidFill>
        </p:grpSpPr>
        <p:sp>
          <p:nvSpPr>
            <p:cNvPr id="124" name="Freeform 100">
              <a:extLst>
                <a:ext uri="{FF2B5EF4-FFF2-40B4-BE49-F238E27FC236}">
                  <a16:creationId xmlns:a16="http://schemas.microsoft.com/office/drawing/2014/main" id="{166E2B33-13C2-44BA-9457-A25D07F888A3}"/>
                </a:ext>
              </a:extLst>
            </p:cNvPr>
            <p:cNvSpPr>
              <a:spLocks noEditPoints="1"/>
            </p:cNvSpPr>
            <p:nvPr/>
          </p:nvSpPr>
          <p:spPr bwMode="auto">
            <a:xfrm>
              <a:off x="390" y="346"/>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5" name="Freeform 101">
              <a:extLst>
                <a:ext uri="{FF2B5EF4-FFF2-40B4-BE49-F238E27FC236}">
                  <a16:creationId xmlns:a16="http://schemas.microsoft.com/office/drawing/2014/main" id="{1D53E595-7623-4C9E-9444-6C56FA93274D}"/>
                </a:ext>
              </a:extLst>
            </p:cNvPr>
            <p:cNvSpPr>
              <a:spLocks/>
            </p:cNvSpPr>
            <p:nvPr/>
          </p:nvSpPr>
          <p:spPr bwMode="auto">
            <a:xfrm>
              <a:off x="468" y="433"/>
              <a:ext cx="160" cy="189"/>
            </a:xfrm>
            <a:custGeom>
              <a:avLst/>
              <a:gdLst>
                <a:gd name="T0" fmla="*/ 223 w 242"/>
                <a:gd name="T1" fmla="*/ 188 h 285"/>
                <a:gd name="T2" fmla="*/ 141 w 242"/>
                <a:gd name="T3" fmla="*/ 221 h 285"/>
                <a:gd name="T4" fmla="*/ 21 w 242"/>
                <a:gd name="T5" fmla="*/ 101 h 285"/>
                <a:gd name="T6" fmla="*/ 54 w 242"/>
                <a:gd name="T7" fmla="*/ 19 h 285"/>
                <a:gd name="T8" fmla="*/ 53 w 242"/>
                <a:gd name="T9" fmla="*/ 4 h 285"/>
                <a:gd name="T10" fmla="*/ 38 w 242"/>
                <a:gd name="T11" fmla="*/ 5 h 285"/>
                <a:gd name="T12" fmla="*/ 0 w 242"/>
                <a:gd name="T13" fmla="*/ 101 h 285"/>
                <a:gd name="T14" fmla="*/ 128 w 242"/>
                <a:gd name="T15" fmla="*/ 241 h 285"/>
                <a:gd name="T16" fmla="*/ 128 w 242"/>
                <a:gd name="T17" fmla="*/ 263 h 285"/>
                <a:gd name="T18" fmla="*/ 75 w 242"/>
                <a:gd name="T19" fmla="*/ 263 h 285"/>
                <a:gd name="T20" fmla="*/ 64 w 242"/>
                <a:gd name="T21" fmla="*/ 274 h 285"/>
                <a:gd name="T22" fmla="*/ 75 w 242"/>
                <a:gd name="T23" fmla="*/ 285 h 285"/>
                <a:gd name="T24" fmla="*/ 203 w 242"/>
                <a:gd name="T25" fmla="*/ 285 h 285"/>
                <a:gd name="T26" fmla="*/ 213 w 242"/>
                <a:gd name="T27" fmla="*/ 274 h 285"/>
                <a:gd name="T28" fmla="*/ 203 w 242"/>
                <a:gd name="T29" fmla="*/ 263 h 285"/>
                <a:gd name="T30" fmla="*/ 149 w 242"/>
                <a:gd name="T31" fmla="*/ 263 h 285"/>
                <a:gd name="T32" fmla="*/ 149 w 242"/>
                <a:gd name="T33" fmla="*/ 242 h 285"/>
                <a:gd name="T34" fmla="*/ 237 w 242"/>
                <a:gd name="T35" fmla="*/ 204 h 285"/>
                <a:gd name="T36" fmla="*/ 238 w 242"/>
                <a:gd name="T37" fmla="*/ 189 h 285"/>
                <a:gd name="T38" fmla="*/ 223 w 242"/>
                <a:gd name="T39" fmla="*/ 18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5">
                  <a:moveTo>
                    <a:pt x="223" y="188"/>
                  </a:moveTo>
                  <a:cubicBezTo>
                    <a:pt x="200" y="209"/>
                    <a:pt x="171" y="221"/>
                    <a:pt x="141" y="221"/>
                  </a:cubicBezTo>
                  <a:cubicBezTo>
                    <a:pt x="75" y="221"/>
                    <a:pt x="21" y="167"/>
                    <a:pt x="21" y="101"/>
                  </a:cubicBezTo>
                  <a:cubicBezTo>
                    <a:pt x="21" y="71"/>
                    <a:pt x="33" y="42"/>
                    <a:pt x="54" y="19"/>
                  </a:cubicBezTo>
                  <a:cubicBezTo>
                    <a:pt x="58" y="15"/>
                    <a:pt x="58" y="8"/>
                    <a:pt x="53" y="4"/>
                  </a:cubicBezTo>
                  <a:cubicBezTo>
                    <a:pt x="49" y="0"/>
                    <a:pt x="42" y="1"/>
                    <a:pt x="38" y="5"/>
                  </a:cubicBezTo>
                  <a:cubicBezTo>
                    <a:pt x="14" y="31"/>
                    <a:pt x="0" y="65"/>
                    <a:pt x="0" y="101"/>
                  </a:cubicBezTo>
                  <a:cubicBezTo>
                    <a:pt x="0" y="175"/>
                    <a:pt x="56" y="235"/>
                    <a:pt x="128" y="241"/>
                  </a:cubicBezTo>
                  <a:cubicBezTo>
                    <a:pt x="128" y="263"/>
                    <a:pt x="128" y="263"/>
                    <a:pt x="128" y="263"/>
                  </a:cubicBezTo>
                  <a:cubicBezTo>
                    <a:pt x="75" y="263"/>
                    <a:pt x="75" y="263"/>
                    <a:pt x="75" y="263"/>
                  </a:cubicBezTo>
                  <a:cubicBezTo>
                    <a:pt x="69" y="263"/>
                    <a:pt x="64" y="268"/>
                    <a:pt x="64" y="274"/>
                  </a:cubicBezTo>
                  <a:cubicBezTo>
                    <a:pt x="64" y="280"/>
                    <a:pt x="69" y="285"/>
                    <a:pt x="75" y="285"/>
                  </a:cubicBezTo>
                  <a:cubicBezTo>
                    <a:pt x="203" y="285"/>
                    <a:pt x="203" y="285"/>
                    <a:pt x="203" y="285"/>
                  </a:cubicBezTo>
                  <a:cubicBezTo>
                    <a:pt x="209" y="285"/>
                    <a:pt x="213" y="280"/>
                    <a:pt x="213" y="274"/>
                  </a:cubicBezTo>
                  <a:cubicBezTo>
                    <a:pt x="213" y="268"/>
                    <a:pt x="209" y="263"/>
                    <a:pt x="203" y="263"/>
                  </a:cubicBezTo>
                  <a:cubicBezTo>
                    <a:pt x="149" y="263"/>
                    <a:pt x="149" y="263"/>
                    <a:pt x="149" y="263"/>
                  </a:cubicBezTo>
                  <a:cubicBezTo>
                    <a:pt x="149" y="242"/>
                    <a:pt x="149" y="242"/>
                    <a:pt x="149" y="242"/>
                  </a:cubicBezTo>
                  <a:cubicBezTo>
                    <a:pt x="182" y="240"/>
                    <a:pt x="213" y="226"/>
                    <a:pt x="237" y="204"/>
                  </a:cubicBezTo>
                  <a:cubicBezTo>
                    <a:pt x="241" y="200"/>
                    <a:pt x="242" y="193"/>
                    <a:pt x="238" y="189"/>
                  </a:cubicBezTo>
                  <a:cubicBezTo>
                    <a:pt x="234" y="184"/>
                    <a:pt x="227" y="184"/>
                    <a:pt x="223" y="18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6" name="Freeform 102">
              <a:extLst>
                <a:ext uri="{FF2B5EF4-FFF2-40B4-BE49-F238E27FC236}">
                  <a16:creationId xmlns:a16="http://schemas.microsoft.com/office/drawing/2014/main" id="{6A6F3877-0B8A-4719-A512-966A77428088}"/>
                </a:ext>
              </a:extLst>
            </p:cNvPr>
            <p:cNvSpPr>
              <a:spLocks noEditPoints="1"/>
            </p:cNvSpPr>
            <p:nvPr/>
          </p:nvSpPr>
          <p:spPr bwMode="auto">
            <a:xfrm>
              <a:off x="492" y="431"/>
              <a:ext cx="138" cy="138"/>
            </a:xfrm>
            <a:custGeom>
              <a:avLst/>
              <a:gdLst>
                <a:gd name="T0" fmla="*/ 104 w 208"/>
                <a:gd name="T1" fmla="*/ 208 h 208"/>
                <a:gd name="T2" fmla="*/ 208 w 208"/>
                <a:gd name="T3" fmla="*/ 104 h 208"/>
                <a:gd name="T4" fmla="*/ 104 w 208"/>
                <a:gd name="T5" fmla="*/ 0 h 208"/>
                <a:gd name="T6" fmla="*/ 0 w 208"/>
                <a:gd name="T7" fmla="*/ 104 h 208"/>
                <a:gd name="T8" fmla="*/ 104 w 208"/>
                <a:gd name="T9" fmla="*/ 208 h 208"/>
                <a:gd name="T10" fmla="*/ 104 w 208"/>
                <a:gd name="T11" fmla="*/ 22 h 208"/>
                <a:gd name="T12" fmla="*/ 186 w 208"/>
                <a:gd name="T13" fmla="*/ 104 h 208"/>
                <a:gd name="T14" fmla="*/ 104 w 208"/>
                <a:gd name="T15" fmla="*/ 187 h 208"/>
                <a:gd name="T16" fmla="*/ 21 w 208"/>
                <a:gd name="T17" fmla="*/ 104 h 208"/>
                <a:gd name="T18" fmla="*/ 104 w 208"/>
                <a:gd name="T19"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08">
                  <a:moveTo>
                    <a:pt x="104" y="208"/>
                  </a:moveTo>
                  <a:cubicBezTo>
                    <a:pt x="161" y="208"/>
                    <a:pt x="208" y="162"/>
                    <a:pt x="208" y="104"/>
                  </a:cubicBezTo>
                  <a:cubicBezTo>
                    <a:pt x="208" y="47"/>
                    <a:pt x="161" y="0"/>
                    <a:pt x="104" y="0"/>
                  </a:cubicBezTo>
                  <a:cubicBezTo>
                    <a:pt x="46" y="0"/>
                    <a:pt x="0" y="47"/>
                    <a:pt x="0" y="104"/>
                  </a:cubicBezTo>
                  <a:cubicBezTo>
                    <a:pt x="0" y="162"/>
                    <a:pt x="46" y="208"/>
                    <a:pt x="104" y="208"/>
                  </a:cubicBezTo>
                  <a:close/>
                  <a:moveTo>
                    <a:pt x="104" y="22"/>
                  </a:moveTo>
                  <a:cubicBezTo>
                    <a:pt x="149" y="22"/>
                    <a:pt x="186" y="59"/>
                    <a:pt x="186" y="104"/>
                  </a:cubicBezTo>
                  <a:cubicBezTo>
                    <a:pt x="186" y="150"/>
                    <a:pt x="149" y="187"/>
                    <a:pt x="104" y="187"/>
                  </a:cubicBezTo>
                  <a:cubicBezTo>
                    <a:pt x="58" y="187"/>
                    <a:pt x="21" y="150"/>
                    <a:pt x="21" y="104"/>
                  </a:cubicBezTo>
                  <a:cubicBezTo>
                    <a:pt x="21" y="59"/>
                    <a:pt x="58" y="22"/>
                    <a:pt x="104" y="2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 uri="{91240B29-F687-4f45-9708-019B960494DF}">
                <a14:hiddenLine xmlns=""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TextBox 1"/>
          <p:cNvSpPr txBox="1"/>
          <p:nvPr/>
        </p:nvSpPr>
        <p:spPr>
          <a:xfrm>
            <a:off x="482174" y="1097275"/>
            <a:ext cx="11208176"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1400" b="0" i="0" u="none" strike="noStrike" kern="1200" cap="none" spc="0" normalizeH="0" baseline="0" noProof="0" dirty="0">
                <a:ln>
                  <a:noFill/>
                </a:ln>
                <a:solidFill>
                  <a:srgbClr val="313131"/>
                </a:solidFill>
                <a:effectLst/>
                <a:uLnTx/>
                <a:uFillTx/>
                <a:latin typeface="Calibri Light"/>
                <a:ea typeface="+mn-ea"/>
                <a:cs typeface="+mn-cs"/>
              </a:rPr>
              <a:t>Esta serie de cambios a las reglas de comercio exterior pretenden incorporar la obligación de presentar un CFDI con complemento Carta Porte </a:t>
            </a:r>
            <a:r>
              <a:rPr kumimoji="0" lang="es-MX" sz="1400" b="1" i="0" u="none" strike="noStrike" kern="1200" cap="none" spc="0" normalizeH="0" baseline="0" noProof="0" dirty="0">
                <a:ln>
                  <a:noFill/>
                </a:ln>
                <a:solidFill>
                  <a:srgbClr val="313131"/>
                </a:solidFill>
                <a:effectLst/>
                <a:uLnTx/>
                <a:uFillTx/>
                <a:latin typeface="Calibri Light"/>
                <a:ea typeface="+mn-ea"/>
                <a:cs typeface="+mn-cs"/>
              </a:rPr>
              <a:t>PRE-DESPACHO</a:t>
            </a:r>
            <a:r>
              <a:rPr kumimoji="0" lang="es-MX" sz="1400" b="0" i="0" u="none" strike="noStrike" kern="1200" cap="none" spc="0" normalizeH="0" baseline="0" noProof="0" dirty="0">
                <a:ln>
                  <a:noFill/>
                </a:ln>
                <a:solidFill>
                  <a:srgbClr val="313131"/>
                </a:solidFill>
                <a:effectLst/>
                <a:uLnTx/>
                <a:uFillTx/>
                <a:latin typeface="Calibri Light"/>
                <a:ea typeface="+mn-ea"/>
                <a:cs typeface="+mn-cs"/>
              </a:rPr>
              <a:t>, es decir se impone como un requisito para efectos de importar o exportar una mercancía. Entraran en vigor el </a:t>
            </a:r>
            <a:r>
              <a:rPr kumimoji="0" lang="es-MX" sz="1400" b="1" i="0" u="none" strike="noStrike" kern="1200" cap="none" spc="0" normalizeH="0" baseline="0" noProof="0" dirty="0">
                <a:ln>
                  <a:noFill/>
                </a:ln>
                <a:solidFill>
                  <a:srgbClr val="313131"/>
                </a:solidFill>
                <a:effectLst/>
                <a:uLnTx/>
                <a:uFillTx/>
                <a:latin typeface="Calibri Light"/>
                <a:ea typeface="+mn-ea"/>
                <a:cs typeface="+mn-cs"/>
              </a:rPr>
              <a:t>1 de enero de 2023</a:t>
            </a:r>
            <a:r>
              <a:rPr kumimoji="0" lang="es-MX" sz="1400" b="0" i="0" u="none" strike="noStrike" kern="1200" cap="none" spc="0" normalizeH="0" baseline="0" noProof="0" dirty="0">
                <a:ln>
                  <a:noFill/>
                </a:ln>
                <a:solidFill>
                  <a:srgbClr val="313131"/>
                </a:solidFill>
                <a:effectLst/>
                <a:uLnTx/>
                <a:uFillTx/>
                <a:latin typeface="Calibri Light"/>
                <a:ea typeface="+mn-ea"/>
                <a:cs typeface="+mn-cs"/>
              </a:rPr>
              <a:t>. </a:t>
            </a:r>
          </a:p>
        </p:txBody>
      </p:sp>
      <p:cxnSp>
        <p:nvCxnSpPr>
          <p:cNvPr id="4" name="Straight Connector 3">
            <a:extLst>
              <a:ext uri="{FF2B5EF4-FFF2-40B4-BE49-F238E27FC236}">
                <a16:creationId xmlns:a16="http://schemas.microsoft.com/office/drawing/2014/main" id="{C086AB46-3BEF-4E8A-888F-B244E3155EEB}"/>
              </a:ext>
            </a:extLst>
          </p:cNvPr>
          <p:cNvCxnSpPr/>
          <p:nvPr/>
        </p:nvCxnSpPr>
        <p:spPr>
          <a:xfrm>
            <a:off x="412312" y="1691640"/>
            <a:ext cx="2231712" cy="455552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8ED1B608-0D81-405F-B9A3-A346225DC43E}"/>
              </a:ext>
            </a:extLst>
          </p:cNvPr>
          <p:cNvCxnSpPr>
            <a:cxnSpLocks/>
          </p:cNvCxnSpPr>
          <p:nvPr/>
        </p:nvCxnSpPr>
        <p:spPr>
          <a:xfrm flipH="1">
            <a:off x="412312" y="1691640"/>
            <a:ext cx="2188326" cy="4505295"/>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96561060-0353-4E05-932F-953769F80138}"/>
              </a:ext>
            </a:extLst>
          </p:cNvPr>
          <p:cNvSpPr/>
          <p:nvPr/>
        </p:nvSpPr>
        <p:spPr bwMode="gray">
          <a:xfrm>
            <a:off x="161692" y="642310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129" name="Rectangle 128">
            <a:extLst>
              <a:ext uri="{FF2B5EF4-FFF2-40B4-BE49-F238E27FC236}">
                <a16:creationId xmlns:a16="http://schemas.microsoft.com/office/drawing/2014/main" id="{68947BED-9435-49EA-8E1A-06A629070FCD}"/>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2575093982"/>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F2649B1-4C9D-4FED-B394-C071704DF7C6}"/>
              </a:ext>
            </a:extLst>
          </p:cNvPr>
          <p:cNvSpPr/>
          <p:nvPr/>
        </p:nvSpPr>
        <p:spPr bwMode="gray">
          <a:xfrm>
            <a:off x="481132" y="1716306"/>
            <a:ext cx="11252200" cy="915987"/>
          </a:xfrm>
          <a:prstGeom prst="rect">
            <a:avLst/>
          </a:prstGeom>
          <a:solidFill>
            <a:schemeClr val="accent3"/>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5" name="Text Placeholder 43"/>
          <p:cNvSpPr>
            <a:spLocks noGrp="1"/>
          </p:cNvSpPr>
          <p:nvPr>
            <p:ph type="body" sz="quarter" idx="13"/>
          </p:nvPr>
        </p:nvSpPr>
        <p:spPr>
          <a:xfrm>
            <a:off x="501650" y="661065"/>
            <a:ext cx="11188700" cy="757255"/>
          </a:xfrm>
        </p:spPr>
        <p:txBody>
          <a:bodyPr/>
          <a:lstStyle/>
          <a:p>
            <a:pPr lvl="0"/>
            <a:r>
              <a:rPr lang="en-US" dirty="0">
                <a:latin typeface="Calibri Light" panose="020F0302020204030204" pitchFamily="34" charset="0"/>
              </a:rPr>
              <a:t>Reglas Generales de Comercio Exterior-Despacho aduanero de mercancías con pedimento.</a:t>
            </a:r>
            <a:endParaRPr lang="en-GB" dirty="0">
              <a:latin typeface="Calibri Light" panose="020F0302020204030204" pitchFamily="34" charset="0"/>
            </a:endParaRPr>
          </a:p>
        </p:txBody>
      </p:sp>
      <p:sp>
        <p:nvSpPr>
          <p:cNvPr id="14" name="Title 1"/>
          <p:cNvSpPr>
            <a:spLocks noGrp="1"/>
          </p:cNvSpPr>
          <p:nvPr>
            <p:ph type="title"/>
          </p:nvPr>
        </p:nvSpPr>
        <p:spPr>
          <a:xfrm>
            <a:off x="501650" y="317501"/>
            <a:ext cx="11188700" cy="361250"/>
          </a:xfrm>
        </p:spPr>
        <p:txBody>
          <a:bodyPr/>
          <a:lstStyle/>
          <a:p>
            <a:r>
              <a:rPr lang="es-MX" dirty="0"/>
              <a:t>Complemento Carta Porte del CFDI</a:t>
            </a:r>
          </a:p>
        </p:txBody>
      </p:sp>
      <p:sp>
        <p:nvSpPr>
          <p:cNvPr id="108" name="Rectangle 107">
            <a:extLst>
              <a:ext uri="{FF2B5EF4-FFF2-40B4-BE49-F238E27FC236}">
                <a16:creationId xmlns:a16="http://schemas.microsoft.com/office/drawing/2014/main" id="{FF36E524-1298-445B-81CC-5F5266C44617}"/>
              </a:ext>
            </a:extLst>
          </p:cNvPr>
          <p:cNvSpPr/>
          <p:nvPr/>
        </p:nvSpPr>
        <p:spPr bwMode="gray">
          <a:xfrm>
            <a:off x="1303713" y="3632182"/>
            <a:ext cx="2974600" cy="2589196"/>
          </a:xfrm>
          <a:prstGeom prst="rect">
            <a:avLst/>
          </a:prstGeom>
          <a:solidFill>
            <a:schemeClr val="bg1">
              <a:lumMod val="95000"/>
            </a:schemeClr>
          </a:solidFill>
          <a:ln w="19050" algn="ctr">
            <a:noFill/>
            <a:miter lim="800000"/>
            <a:headEnd/>
            <a:tailEnd/>
          </a:ln>
        </p:spPr>
        <p:txBody>
          <a:bodyPr wrap="square" lIns="30375" tIns="91440" rIns="20250" bIns="20250" rtlCol="0" anchor="t"/>
          <a:lstStyle/>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srgbClr val="26890D"/>
                </a:solidFill>
                <a:effectLst/>
                <a:uLnTx/>
                <a:uFillTx/>
                <a:latin typeface="Calibri"/>
                <a:ea typeface="+mn-ea"/>
                <a:cs typeface="+mn-cs"/>
              </a:rPr>
              <a:t>Explicación: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Estas reglas indican los </a:t>
            </a:r>
            <a:r>
              <a:rPr kumimoji="0" lang="es-MX" sz="1200" b="1" i="0" u="none" strike="noStrike" kern="1200" cap="none" spc="0" normalizeH="0" baseline="0" noProof="0" dirty="0">
                <a:ln>
                  <a:noFill/>
                </a:ln>
                <a:solidFill>
                  <a:prstClr val="black"/>
                </a:solidFill>
                <a:effectLst/>
                <a:uLnTx/>
                <a:uFillTx/>
                <a:latin typeface="Calibri"/>
                <a:ea typeface="+mn-ea"/>
                <a:cs typeface="+mn-cs"/>
              </a:rPr>
              <a:t>documentos que deben presentarse junto a las mercancías </a:t>
            </a:r>
            <a:r>
              <a:rPr kumimoji="0" lang="es-MX" sz="1200" b="0" i="0" u="none" strike="noStrike" kern="1200" cap="none" spc="0" normalizeH="0" baseline="0" noProof="0" dirty="0">
                <a:ln>
                  <a:noFill/>
                </a:ln>
                <a:solidFill>
                  <a:prstClr val="black"/>
                </a:solidFill>
                <a:effectLst/>
                <a:uLnTx/>
                <a:uFillTx/>
                <a:latin typeface="Calibri"/>
                <a:ea typeface="+mn-ea"/>
                <a:cs typeface="+mn-cs"/>
              </a:rPr>
              <a:t>para su despacho a la entrada o salida del país. </a:t>
            </a:r>
            <a:br>
              <a:rPr kumimoji="0" lang="es-MX" sz="1200" b="0" i="0" u="none" strike="noStrike" kern="1200" cap="none" spc="0" normalizeH="0" baseline="0" noProof="0" dirty="0">
                <a:ln>
                  <a:noFill/>
                </a:ln>
                <a:solidFill>
                  <a:prstClr val="black"/>
                </a:solidFill>
                <a:effectLst/>
                <a:uLnTx/>
                <a:uFillTx/>
                <a:latin typeface="Calibri"/>
                <a:ea typeface="+mn-ea"/>
                <a:cs typeface="+mn-cs"/>
              </a:rPr>
            </a:br>
            <a:endParaRPr kumimoji="0" lang="es-MX" sz="1200" b="0" i="0" u="none" strike="noStrike" kern="1200" cap="none" spc="0" normalizeH="0" baseline="0" noProof="0" dirty="0">
              <a:ln>
                <a:noFill/>
              </a:ln>
              <a:solidFill>
                <a:prstClr val="black"/>
              </a:solidFill>
              <a:effectLst/>
              <a:uLnTx/>
              <a:uFillTx/>
              <a:latin typeface="Calibri"/>
              <a:ea typeface="+mn-ea"/>
              <a:cs typeface="+mn-cs"/>
            </a:endParaRP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1" i="0" u="none" strike="noStrike" kern="1200" cap="none" spc="0" normalizeH="0" baseline="0" noProof="0" dirty="0">
                <a:ln>
                  <a:noFill/>
                </a:ln>
                <a:solidFill>
                  <a:srgbClr val="26890D"/>
                </a:solidFill>
                <a:effectLst/>
                <a:uLnTx/>
                <a:uFillTx/>
                <a:latin typeface="Calibri"/>
                <a:ea typeface="+mn-ea"/>
                <a:cs typeface="+mn-cs"/>
              </a:rPr>
              <a:t>Complemento Carta Porte: </a:t>
            </a:r>
          </a:p>
          <a:p>
            <a:pPr marL="19288" marR="0" lvl="0" indent="0" algn="l" defTabSz="685800" rtl="0" eaLnBrk="1" fontAlgn="auto" latinLnBrk="0" hangingPunct="1">
              <a:lnSpc>
                <a:spcPct val="100000"/>
              </a:lnSpc>
              <a:spcBef>
                <a:spcPts val="338"/>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Calibri"/>
                <a:ea typeface="+mn-ea"/>
                <a:cs typeface="+mn-cs"/>
              </a:rPr>
              <a:t>Se incluye la obligación de indicar que se debe presentar folio fiscal, archivo digital o representación impresa </a:t>
            </a:r>
            <a:r>
              <a:rPr kumimoji="0" lang="es-MX" sz="1200" b="1" i="0" u="none" strike="noStrike" kern="1200" cap="none" spc="0" normalizeH="0" baseline="0" noProof="0" dirty="0">
                <a:ln>
                  <a:noFill/>
                </a:ln>
                <a:solidFill>
                  <a:schemeClr val="accent1">
                    <a:lumMod val="75000"/>
                  </a:schemeClr>
                </a:solidFill>
                <a:effectLst/>
                <a:uLnTx/>
                <a:uFillTx/>
                <a:latin typeface="Calibri"/>
                <a:ea typeface="+mn-ea"/>
                <a:cs typeface="+mn-cs"/>
              </a:rPr>
              <a:t>del CFDI con CCP; relacionándolo </a:t>
            </a:r>
            <a:r>
              <a:rPr kumimoji="0" lang="es-MX" sz="1200" b="0" i="0" u="none" strike="noStrike" kern="1200" cap="none" spc="0" normalizeH="0" baseline="0" noProof="0" dirty="0">
                <a:ln>
                  <a:noFill/>
                </a:ln>
                <a:solidFill>
                  <a:schemeClr val="accent1">
                    <a:lumMod val="75000"/>
                  </a:schemeClr>
                </a:solidFill>
                <a:effectLst/>
                <a:uLnTx/>
                <a:uFillTx/>
                <a:latin typeface="Calibri"/>
                <a:ea typeface="+mn-ea"/>
                <a:cs typeface="+mn-cs"/>
              </a:rPr>
              <a:t>con el </a:t>
            </a:r>
            <a:r>
              <a:rPr kumimoji="0" lang="es-MX" sz="1200" b="1" i="0" u="sng" strike="noStrike" kern="1200" cap="none" spc="0" normalizeH="0" baseline="0" noProof="0" dirty="0">
                <a:ln>
                  <a:noFill/>
                </a:ln>
                <a:solidFill>
                  <a:schemeClr val="accent1">
                    <a:lumMod val="75000"/>
                  </a:schemeClr>
                </a:solidFill>
                <a:effectLst/>
                <a:uLnTx/>
                <a:uFillTx/>
                <a:latin typeface="Calibri"/>
                <a:ea typeface="+mn-ea"/>
                <a:cs typeface="+mn-cs"/>
              </a:rPr>
              <a:t>número de pedimento y número de acuse de valor (COVE)</a:t>
            </a:r>
          </a:p>
        </p:txBody>
      </p:sp>
      <p:sp>
        <p:nvSpPr>
          <p:cNvPr id="2" name="TextBox 1"/>
          <p:cNvSpPr txBox="1"/>
          <p:nvPr/>
        </p:nvSpPr>
        <p:spPr>
          <a:xfrm>
            <a:off x="614256" y="1807772"/>
            <a:ext cx="10963488" cy="738664"/>
          </a:xfrm>
          <a:prstGeom prst="rect">
            <a:avLst/>
          </a:prstGeom>
          <a:solidFill>
            <a:schemeClr val="accent3"/>
          </a:solidFill>
        </p:spPr>
        <p:txBody>
          <a:bodyPr wrap="squar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1600" b="0" i="0" u="none" strike="noStrike" kern="1200" cap="none" spc="0" normalizeH="0" baseline="0" noProof="0" dirty="0">
                <a:ln>
                  <a:noFill/>
                </a:ln>
                <a:solidFill>
                  <a:prstClr val="white"/>
                </a:solidFill>
                <a:effectLst/>
                <a:uLnTx/>
                <a:uFillTx/>
                <a:latin typeface="Calibri Light"/>
                <a:ea typeface="+mn-ea"/>
                <a:cs typeface="+mn-cs"/>
              </a:rPr>
              <a:t>Esta serie de cambios a las reglas de comercio exterior pretenden incorporar la obligación de presentar un CFDI con complemento Carta Porte </a:t>
            </a:r>
            <a:r>
              <a:rPr kumimoji="0" lang="es-MX" sz="1600" b="1" i="0" u="none" strike="noStrike" kern="1200" cap="none" spc="0" normalizeH="0" baseline="0" noProof="0" dirty="0">
                <a:ln>
                  <a:noFill/>
                </a:ln>
                <a:solidFill>
                  <a:prstClr val="white"/>
                </a:solidFill>
                <a:effectLst/>
                <a:uLnTx/>
                <a:uFillTx/>
                <a:latin typeface="Calibri Light"/>
                <a:ea typeface="+mn-ea"/>
                <a:cs typeface="+mn-cs"/>
              </a:rPr>
              <a:t>PRE-DESPACHO</a:t>
            </a:r>
            <a:r>
              <a:rPr kumimoji="0" lang="es-MX" sz="1600" b="0" i="0" u="none" strike="noStrike" kern="1200" cap="none" spc="0" normalizeH="0" baseline="0" noProof="0" dirty="0">
                <a:ln>
                  <a:noFill/>
                </a:ln>
                <a:solidFill>
                  <a:prstClr val="white"/>
                </a:solidFill>
                <a:effectLst/>
                <a:uLnTx/>
                <a:uFillTx/>
                <a:latin typeface="Calibri Light"/>
                <a:ea typeface="+mn-ea"/>
                <a:cs typeface="+mn-cs"/>
              </a:rPr>
              <a:t>, es decir se impone como un requisito para efectos de importar o exportar una mercancía. Estas disposiciones entraran en vigor el </a:t>
            </a:r>
            <a:r>
              <a:rPr kumimoji="0" lang="es-MX" sz="1600" b="1" i="0" u="none" strike="noStrike" kern="1200" cap="none" spc="0" normalizeH="0" baseline="0" noProof="0" dirty="0">
                <a:ln>
                  <a:noFill/>
                </a:ln>
                <a:solidFill>
                  <a:prstClr val="white"/>
                </a:solidFill>
                <a:effectLst/>
                <a:uLnTx/>
                <a:uFillTx/>
                <a:latin typeface="Calibri Light"/>
                <a:ea typeface="+mn-ea"/>
                <a:cs typeface="+mn-cs"/>
              </a:rPr>
              <a:t>1 de enero de 2023</a:t>
            </a:r>
            <a:r>
              <a:rPr kumimoji="0" lang="es-MX" sz="1600" b="0" i="0" u="none" strike="noStrike" kern="1200" cap="none" spc="0" normalizeH="0" baseline="0" noProof="0" dirty="0">
                <a:ln>
                  <a:noFill/>
                </a:ln>
                <a:solidFill>
                  <a:prstClr val="white"/>
                </a:solidFill>
                <a:effectLst/>
                <a:uLnTx/>
                <a:uFillTx/>
                <a:latin typeface="Calibri Light"/>
                <a:ea typeface="+mn-ea"/>
                <a:cs typeface="+mn-cs"/>
              </a:rPr>
              <a:t>. </a:t>
            </a:r>
          </a:p>
        </p:txBody>
      </p:sp>
      <p:sp>
        <p:nvSpPr>
          <p:cNvPr id="4" name="Rectangle 3">
            <a:extLst>
              <a:ext uri="{FF2B5EF4-FFF2-40B4-BE49-F238E27FC236}">
                <a16:creationId xmlns:a16="http://schemas.microsoft.com/office/drawing/2014/main" id="{3E34CDEC-90EF-4AE6-BB47-6D5D623C0486}"/>
              </a:ext>
            </a:extLst>
          </p:cNvPr>
          <p:cNvSpPr/>
          <p:nvPr/>
        </p:nvSpPr>
        <p:spPr bwMode="gray">
          <a:xfrm>
            <a:off x="1303339" y="2906481"/>
            <a:ext cx="2974974" cy="723900"/>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l" defTabSz="914400" rtl="0" eaLnBrk="1" fontAlgn="auto" latinLnBrk="0" hangingPunct="1">
              <a:lnSpc>
                <a:spcPct val="106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Reglas de Comercio Exterior</a:t>
            </a:r>
          </a:p>
        </p:txBody>
      </p:sp>
      <p:grpSp>
        <p:nvGrpSpPr>
          <p:cNvPr id="128" name="Group 489">
            <a:extLst>
              <a:ext uri="{FF2B5EF4-FFF2-40B4-BE49-F238E27FC236}">
                <a16:creationId xmlns:a16="http://schemas.microsoft.com/office/drawing/2014/main" id="{A585BA45-A518-41BB-9CDB-A6C646A6A858}"/>
              </a:ext>
            </a:extLst>
          </p:cNvPr>
          <p:cNvGrpSpPr>
            <a:grpSpLocks noChangeAspect="1"/>
          </p:cNvGrpSpPr>
          <p:nvPr/>
        </p:nvGrpSpPr>
        <p:grpSpPr bwMode="auto">
          <a:xfrm>
            <a:off x="490537" y="2994588"/>
            <a:ext cx="676782" cy="676782"/>
            <a:chOff x="2920" y="2264"/>
            <a:chExt cx="340" cy="340"/>
          </a:xfrm>
          <a:solidFill>
            <a:schemeClr val="accent2"/>
          </a:solidFill>
        </p:grpSpPr>
        <p:sp>
          <p:nvSpPr>
            <p:cNvPr id="129" name="Freeform 490">
              <a:extLst>
                <a:ext uri="{FF2B5EF4-FFF2-40B4-BE49-F238E27FC236}">
                  <a16:creationId xmlns:a16="http://schemas.microsoft.com/office/drawing/2014/main" id="{B16647CA-B1A9-48C2-BE4A-A4809D54751D}"/>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30" name="Freeform 491">
              <a:extLst>
                <a:ext uri="{FF2B5EF4-FFF2-40B4-BE49-F238E27FC236}">
                  <a16:creationId xmlns:a16="http://schemas.microsoft.com/office/drawing/2014/main" id="{3A9E3E46-C463-45E3-BC02-8E4100F3C12F}"/>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31" name="Freeform 492">
              <a:extLst>
                <a:ext uri="{FF2B5EF4-FFF2-40B4-BE49-F238E27FC236}">
                  <a16:creationId xmlns:a16="http://schemas.microsoft.com/office/drawing/2014/main" id="{7E8E40B7-04B7-47BC-A8AD-6DD5D1C022AB}"/>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Light"/>
                <a:ea typeface="+mn-ea"/>
                <a:cs typeface="+mn-cs"/>
              </a:endParaRPr>
            </a:p>
          </p:txBody>
        </p:sp>
      </p:grpSp>
      <p:sp>
        <p:nvSpPr>
          <p:cNvPr id="23" name="Rectangle 22">
            <a:extLst>
              <a:ext uri="{FF2B5EF4-FFF2-40B4-BE49-F238E27FC236}">
                <a16:creationId xmlns:a16="http://schemas.microsoft.com/office/drawing/2014/main" id="{8CC209CB-B181-4D25-908C-CBD56E8636FF}"/>
              </a:ext>
            </a:extLst>
          </p:cNvPr>
          <p:cNvSpPr/>
          <p:nvPr/>
        </p:nvSpPr>
        <p:spPr bwMode="gray">
          <a:xfrm>
            <a:off x="5774552" y="3355464"/>
            <a:ext cx="4663227" cy="2943736"/>
          </a:xfrm>
          <a:prstGeom prst="rect">
            <a:avLst/>
          </a:prstGeom>
          <a:solidFill>
            <a:schemeClr val="bg1">
              <a:lumMod val="95000"/>
            </a:schemeClr>
          </a:solidFill>
          <a:ln w="19050" algn="ctr">
            <a:noFill/>
            <a:miter lim="800000"/>
            <a:headEnd/>
            <a:tailEnd/>
          </a:ln>
        </p:spPr>
        <p:txBody>
          <a:bodyPr wrap="square" lIns="30375" tIns="91440" rIns="20250" bIns="20250" rtlCol="0" anchor="t"/>
          <a:lstStyle/>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Se requiere presentar el CFDI con CCP para efectos del despacho aduanero. </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Abarca TODOS los regímenes aduaneros. </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Abarca pedimentos consolidados y no consolidados. </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Abarca Importación y Exportación para PITA.</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El CFDI con CCP debe estar relacionado con el número de pedimento. </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El CFDI con CCP debe estar relacionado con el número de acuse de valor. </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Sin dicho documento no se podrá despachar la mercancía.</a:t>
            </a:r>
          </a:p>
          <a:p>
            <a:pPr marL="190738" marR="0" lvl="0" indent="-1714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s-MX" sz="1200" b="1" i="0" u="none" strike="noStrike" kern="1200" cap="none" spc="0" normalizeH="0" baseline="0" noProof="0" dirty="0">
                <a:ln>
                  <a:noFill/>
                </a:ln>
                <a:solidFill>
                  <a:prstClr val="black"/>
                </a:solidFill>
                <a:effectLst/>
                <a:uLnTx/>
                <a:uFillTx/>
                <a:latin typeface="Calibri"/>
                <a:ea typeface="+mn-ea"/>
                <a:cs typeface="+mn-cs"/>
              </a:rPr>
              <a:t>No existe excepción alguna a la fecha.</a:t>
            </a:r>
          </a:p>
        </p:txBody>
      </p:sp>
      <p:sp>
        <p:nvSpPr>
          <p:cNvPr id="24" name="Rectangle 23">
            <a:extLst>
              <a:ext uri="{FF2B5EF4-FFF2-40B4-BE49-F238E27FC236}">
                <a16:creationId xmlns:a16="http://schemas.microsoft.com/office/drawing/2014/main" id="{C081B997-E57E-4FA1-B34A-7C3CDCEFA87F}"/>
              </a:ext>
            </a:extLst>
          </p:cNvPr>
          <p:cNvSpPr/>
          <p:nvPr/>
        </p:nvSpPr>
        <p:spPr bwMode="gray">
          <a:xfrm>
            <a:off x="5774552" y="2906481"/>
            <a:ext cx="4682682" cy="429606"/>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l" defTabSz="914400" rtl="0" eaLnBrk="1" fontAlgn="auto" latinLnBrk="0" hangingPunct="1">
              <a:lnSpc>
                <a:spcPct val="106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white"/>
                </a:solidFill>
                <a:effectLst/>
                <a:uLnTx/>
                <a:uFillTx/>
                <a:latin typeface="Calibri"/>
                <a:ea typeface="+mn-ea"/>
                <a:cs typeface="Calibri" panose="020F0502020204030204" pitchFamily="34" charset="0"/>
              </a:rPr>
              <a:t>Implicaciones relacionadas con la regla</a:t>
            </a:r>
          </a:p>
        </p:txBody>
      </p:sp>
      <p:sp>
        <p:nvSpPr>
          <p:cNvPr id="16" name="Freeform 232">
            <a:extLst>
              <a:ext uri="{FF2B5EF4-FFF2-40B4-BE49-F238E27FC236}">
                <a16:creationId xmlns:a16="http://schemas.microsoft.com/office/drawing/2014/main" id="{8C51C39B-67B5-479F-9760-6A7FDECB20D8}"/>
              </a:ext>
            </a:extLst>
          </p:cNvPr>
          <p:cNvSpPr>
            <a:spLocks noChangeAspect="1" noEditPoints="1"/>
          </p:cNvSpPr>
          <p:nvPr/>
        </p:nvSpPr>
        <p:spPr bwMode="auto">
          <a:xfrm>
            <a:off x="4599596" y="4196632"/>
            <a:ext cx="881366" cy="881366"/>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415 w 512"/>
              <a:gd name="T11" fmla="*/ 260 h 512"/>
              <a:gd name="T12" fmla="*/ 413 w 512"/>
              <a:gd name="T13" fmla="*/ 263 h 512"/>
              <a:gd name="T14" fmla="*/ 327 w 512"/>
              <a:gd name="T15" fmla="*/ 349 h 512"/>
              <a:gd name="T16" fmla="*/ 320 w 512"/>
              <a:gd name="T17" fmla="*/ 352 h 512"/>
              <a:gd name="T18" fmla="*/ 312 w 512"/>
              <a:gd name="T19" fmla="*/ 349 h 512"/>
              <a:gd name="T20" fmla="*/ 312 w 512"/>
              <a:gd name="T21" fmla="*/ 333 h 512"/>
              <a:gd name="T22" fmla="*/ 379 w 512"/>
              <a:gd name="T23" fmla="*/ 266 h 512"/>
              <a:gd name="T24" fmla="*/ 106 w 512"/>
              <a:gd name="T25" fmla="*/ 266 h 512"/>
              <a:gd name="T26" fmla="*/ 96 w 512"/>
              <a:gd name="T27" fmla="*/ 256 h 512"/>
              <a:gd name="T28" fmla="*/ 106 w 512"/>
              <a:gd name="T29" fmla="*/ 245 h 512"/>
              <a:gd name="T30" fmla="*/ 379 w 512"/>
              <a:gd name="T31" fmla="*/ 245 h 512"/>
              <a:gd name="T32" fmla="*/ 312 w 512"/>
              <a:gd name="T33" fmla="*/ 178 h 512"/>
              <a:gd name="T34" fmla="*/ 312 w 512"/>
              <a:gd name="T35" fmla="*/ 163 h 512"/>
              <a:gd name="T36" fmla="*/ 327 w 512"/>
              <a:gd name="T37" fmla="*/ 163 h 512"/>
              <a:gd name="T38" fmla="*/ 413 w 512"/>
              <a:gd name="T39" fmla="*/ 248 h 512"/>
              <a:gd name="T40" fmla="*/ 415 w 512"/>
              <a:gd name="T41" fmla="*/ 252 h 512"/>
              <a:gd name="T42" fmla="*/ 415 w 512"/>
              <a:gd name="T43" fmla="*/ 26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415" y="260"/>
                </a:moveTo>
                <a:cubicBezTo>
                  <a:pt x="414" y="261"/>
                  <a:pt x="414" y="262"/>
                  <a:pt x="413" y="263"/>
                </a:cubicBezTo>
                <a:cubicBezTo>
                  <a:pt x="327" y="349"/>
                  <a:pt x="327" y="349"/>
                  <a:pt x="327" y="349"/>
                </a:cubicBezTo>
                <a:cubicBezTo>
                  <a:pt x="325" y="351"/>
                  <a:pt x="322" y="352"/>
                  <a:pt x="320" y="352"/>
                </a:cubicBezTo>
                <a:cubicBezTo>
                  <a:pt x="317" y="352"/>
                  <a:pt x="314" y="351"/>
                  <a:pt x="312" y="349"/>
                </a:cubicBezTo>
                <a:cubicBezTo>
                  <a:pt x="308" y="344"/>
                  <a:pt x="308" y="338"/>
                  <a:pt x="312" y="333"/>
                </a:cubicBezTo>
                <a:cubicBezTo>
                  <a:pt x="379" y="266"/>
                  <a:pt x="379" y="266"/>
                  <a:pt x="379" y="266"/>
                </a:cubicBezTo>
                <a:cubicBezTo>
                  <a:pt x="106" y="266"/>
                  <a:pt x="106" y="266"/>
                  <a:pt x="106" y="266"/>
                </a:cubicBezTo>
                <a:cubicBezTo>
                  <a:pt x="100" y="266"/>
                  <a:pt x="96" y="262"/>
                  <a:pt x="96" y="256"/>
                </a:cubicBezTo>
                <a:cubicBezTo>
                  <a:pt x="96" y="250"/>
                  <a:pt x="100" y="245"/>
                  <a:pt x="106" y="245"/>
                </a:cubicBezTo>
                <a:cubicBezTo>
                  <a:pt x="379" y="245"/>
                  <a:pt x="379" y="245"/>
                  <a:pt x="379" y="245"/>
                </a:cubicBezTo>
                <a:cubicBezTo>
                  <a:pt x="312" y="178"/>
                  <a:pt x="312" y="178"/>
                  <a:pt x="312" y="178"/>
                </a:cubicBezTo>
                <a:cubicBezTo>
                  <a:pt x="308" y="174"/>
                  <a:pt x="308" y="167"/>
                  <a:pt x="312" y="163"/>
                </a:cubicBezTo>
                <a:cubicBezTo>
                  <a:pt x="316" y="159"/>
                  <a:pt x="323" y="159"/>
                  <a:pt x="327" y="163"/>
                </a:cubicBezTo>
                <a:cubicBezTo>
                  <a:pt x="413" y="248"/>
                  <a:pt x="413" y="248"/>
                  <a:pt x="413" y="248"/>
                </a:cubicBezTo>
                <a:cubicBezTo>
                  <a:pt x="414" y="249"/>
                  <a:pt x="414" y="250"/>
                  <a:pt x="415" y="252"/>
                </a:cubicBezTo>
                <a:cubicBezTo>
                  <a:pt x="416" y="254"/>
                  <a:pt x="416" y="257"/>
                  <a:pt x="415" y="26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Light"/>
              <a:ea typeface="+mn-ea"/>
              <a:cs typeface="+mn-cs"/>
            </a:endParaRPr>
          </a:p>
        </p:txBody>
      </p:sp>
      <p:sp>
        <p:nvSpPr>
          <p:cNvPr id="17" name="Rectangle 16">
            <a:extLst>
              <a:ext uri="{FF2B5EF4-FFF2-40B4-BE49-F238E27FC236}">
                <a16:creationId xmlns:a16="http://schemas.microsoft.com/office/drawing/2014/main" id="{2424AC9D-706B-49F9-A3D1-6A8B880838C1}"/>
              </a:ext>
            </a:extLst>
          </p:cNvPr>
          <p:cNvSpPr/>
          <p:nvPr/>
        </p:nvSpPr>
        <p:spPr bwMode="gray">
          <a:xfrm>
            <a:off x="161692" y="642310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18" name="Rectangle 17">
            <a:extLst>
              <a:ext uri="{FF2B5EF4-FFF2-40B4-BE49-F238E27FC236}">
                <a16:creationId xmlns:a16="http://schemas.microsoft.com/office/drawing/2014/main" id="{4E6F81EF-E701-4D04-A85B-B207DEDE5D4B}"/>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19" name="Rectangle 18">
            <a:extLst>
              <a:ext uri="{FF2B5EF4-FFF2-40B4-BE49-F238E27FC236}">
                <a16:creationId xmlns:a16="http://schemas.microsoft.com/office/drawing/2014/main" id="{824D02D5-0910-4066-BA42-8FDB79C84F17}"/>
              </a:ext>
            </a:extLst>
          </p:cNvPr>
          <p:cNvSpPr/>
          <p:nvPr/>
        </p:nvSpPr>
        <p:spPr bwMode="gray">
          <a:xfrm>
            <a:off x="535104" y="6395025"/>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0" name="Rectangle 19">
            <a:extLst>
              <a:ext uri="{FF2B5EF4-FFF2-40B4-BE49-F238E27FC236}">
                <a16:creationId xmlns:a16="http://schemas.microsoft.com/office/drawing/2014/main" id="{B1F99DAE-5746-4848-98B7-281BF78B7DF6}"/>
              </a:ext>
            </a:extLst>
          </p:cNvPr>
          <p:cNvSpPr/>
          <p:nvPr/>
        </p:nvSpPr>
        <p:spPr>
          <a:xfrm>
            <a:off x="535103" y="6461482"/>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19621498"/>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Title 1"/>
          <p:cNvSpPr txBox="1">
            <a:spLocks/>
          </p:cNvSpPr>
          <p:nvPr/>
        </p:nvSpPr>
        <p:spPr bwMode="gray">
          <a:xfrm>
            <a:off x="4481512" y="1700213"/>
            <a:ext cx="7240587" cy="1592403"/>
          </a:xfrm>
          <a:prstGeom prst="rect">
            <a:avLst/>
          </a:prstGeom>
        </p:spPr>
        <p:txBody>
          <a:bodyPr vert="horz" lIns="0" tIns="0" rIns="0" bIns="0" rtlCol="0" anchor="b" anchorCtr="0">
            <a:noAutofit/>
          </a:bodyPr>
          <a:lstStyle>
            <a:lvl1pPr algn="l" defTabSz="914400" rtl="0" eaLnBrk="1" latinLnBrk="0" hangingPunct="1">
              <a:lnSpc>
                <a:spcPct val="95000"/>
              </a:lnSpc>
              <a:spcBef>
                <a:spcPct val="0"/>
              </a:spcBef>
              <a:buNone/>
              <a:defRPr sz="3600" b="1" kern="1200">
                <a:solidFill>
                  <a:schemeClr val="bg1"/>
                </a:solidFill>
                <a:latin typeface="+mj-lt"/>
                <a:ea typeface="Open Sans" panose="020B0606030504020204" pitchFamily="34" charset="0"/>
                <a:cs typeface="Open Sans" panose="020B0606030504020204" pitchFamily="34" charset="0"/>
              </a:defRPr>
            </a:lvl1pPr>
          </a:lstStyle>
          <a:p>
            <a:pPr marL="0" marR="0" lvl="0" indent="0" algn="l" defTabSz="914400" rtl="0" eaLnBrk="1" fontAlgn="auto" latinLnBrk="0" hangingPunct="1">
              <a:lnSpc>
                <a:spcPct val="95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white"/>
              </a:solidFill>
              <a:effectLst/>
              <a:uLnTx/>
              <a:uFillTx/>
              <a:latin typeface="Calibri"/>
              <a:ea typeface="Open Sans" panose="020B0606030504020204" pitchFamily="34" charset="0"/>
              <a:cs typeface="Open Sans" panose="020B0606030504020204" pitchFamily="34" charset="0"/>
            </a:endParaRPr>
          </a:p>
        </p:txBody>
      </p:sp>
      <p:sp>
        <p:nvSpPr>
          <p:cNvPr id="2" name="Title 1"/>
          <p:cNvSpPr>
            <a:spLocks noGrp="1"/>
          </p:cNvSpPr>
          <p:nvPr>
            <p:ph type="title"/>
          </p:nvPr>
        </p:nvSpPr>
        <p:spPr>
          <a:xfrm>
            <a:off x="457200" y="3048430"/>
            <a:ext cx="5549900" cy="761140"/>
          </a:xfrm>
        </p:spPr>
        <p:txBody>
          <a:bodyPr/>
          <a:lstStyle/>
          <a:p>
            <a:r>
              <a:rPr lang="es-MX" dirty="0">
                <a:solidFill>
                  <a:schemeClr val="bg1"/>
                </a:solidFill>
              </a:rPr>
              <a:t>Novedades en materia de  Comercio Exterior</a:t>
            </a:r>
            <a:endParaRPr lang="es-ES_tradnl" dirty="0">
              <a:solidFill>
                <a:schemeClr val="bg1"/>
              </a:solidFill>
            </a:endParaRPr>
          </a:p>
        </p:txBody>
      </p:sp>
      <p:pic>
        <p:nvPicPr>
          <p:cNvPr id="17412" name="Picture 4">
            <a:extLst>
              <a:ext uri="{FF2B5EF4-FFF2-40B4-BE49-F238E27FC236}">
                <a16:creationId xmlns:a16="http://schemas.microsoft.com/office/drawing/2014/main" id="{39292811-7F43-43CC-A8C1-9067DA326B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9549" y="0"/>
            <a:ext cx="5862452"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1566012"/>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 Placeholder 43"/>
          <p:cNvSpPr txBox="1">
            <a:spLocks/>
          </p:cNvSpPr>
          <p:nvPr/>
        </p:nvSpPr>
        <p:spPr>
          <a:xfrm>
            <a:off x="487650" y="559303"/>
            <a:ext cx="11188700" cy="410973"/>
          </a:xfrm>
          <a:prstGeom prst="rect">
            <a:avLst/>
          </a:prstGeom>
        </p:spPr>
        <p:txBody>
          <a:bodyPr vert="horz" lIns="0" tIns="0" rIns="0" bIns="0" rtlCol="0">
            <a:noAutofit/>
          </a:bodyPr>
          <a:lstStyle>
            <a:lvl1pPr marL="0" indent="0" algn="l" defTabSz="914400" rtl="0" eaLnBrk="1" latinLnBrk="0" hangingPunct="1">
              <a:spcBef>
                <a:spcPts val="0"/>
              </a:spcBef>
              <a:spcAft>
                <a:spcPts val="1000"/>
              </a:spcAft>
              <a:buSzPct val="100000"/>
              <a:buFontTx/>
              <a:buNone/>
              <a:defRPr sz="1800" b="0" kern="1200">
                <a:solidFill>
                  <a:srgbClr val="575757"/>
                </a:solidFill>
                <a:latin typeface="+mn-lt"/>
                <a:ea typeface="+mn-ea"/>
                <a:cs typeface="Calibri Light" panose="020F0302020204030204" pitchFamily="34" charset="0"/>
              </a:defRPr>
            </a:lvl1pPr>
            <a:lvl2pPr marL="139700" indent="-139700" algn="l" defTabSz="914400" rtl="0" eaLnBrk="1" latinLnBrk="0" hangingPunct="1">
              <a:spcBef>
                <a:spcPts val="0"/>
              </a:spcBef>
              <a:spcAft>
                <a:spcPts val="1000"/>
              </a:spcAft>
              <a:buClrTx/>
              <a:buSzPct val="100000"/>
              <a:buFont typeface="Arial" panose="020B0604020202020204" pitchFamily="34" charset="0"/>
              <a:buChar char="•"/>
              <a:defRPr lang="en-US" sz="1300" b="1" kern="1200" dirty="0" smtClean="0">
                <a:solidFill>
                  <a:schemeClr val="tx1"/>
                </a:solidFill>
                <a:latin typeface="+mj-lt"/>
                <a:ea typeface="+mn-ea"/>
                <a:cs typeface="Calibri Light" panose="020F0302020204030204" pitchFamily="34" charset="0"/>
              </a:defRPr>
            </a:lvl2pPr>
            <a:lvl3pPr marL="3048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4699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635000" indent="-139700" algn="l" defTabSz="798513" rtl="0" eaLnBrk="1" latinLnBrk="0" hangingPunct="1">
              <a:spcBef>
                <a:spcPts val="0"/>
              </a:spcBef>
              <a:spcAft>
                <a:spcPts val="1000"/>
              </a:spcAft>
              <a:buClrTx/>
              <a:buSzPct val="100000"/>
              <a:buFont typeface="Arial" panose="020B060402020202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endParaRPr lang="es-MX" dirty="0">
              <a:latin typeface="Calibri Light" panose="020F0302020204030204" pitchFamily="34" charset="0"/>
            </a:endParaRPr>
          </a:p>
        </p:txBody>
      </p:sp>
      <p:sp>
        <p:nvSpPr>
          <p:cNvPr id="96" name="Title 1"/>
          <p:cNvSpPr txBox="1">
            <a:spLocks/>
          </p:cNvSpPr>
          <p:nvPr/>
        </p:nvSpPr>
        <p:spPr bwMode="gray">
          <a:xfrm>
            <a:off x="501650" y="317501"/>
            <a:ext cx="11188700" cy="361250"/>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s-MX" sz="2100" b="0" i="0" u="none" strike="noStrike" kern="1200" cap="none" spc="0" normalizeH="0" baseline="0" noProof="0" dirty="0">
              <a:ln>
                <a:noFill/>
              </a:ln>
              <a:solidFill>
                <a:sysClr val="windowText" lastClr="000000"/>
              </a:solidFill>
              <a:effectLst/>
              <a:uLnTx/>
              <a:uFillTx/>
              <a:latin typeface="Calibri"/>
              <a:ea typeface="+mj-ea"/>
              <a:cs typeface="Calibri Light" panose="020F0302020204030204" pitchFamily="34" charset="0"/>
            </a:endParaRPr>
          </a:p>
        </p:txBody>
      </p:sp>
      <p:sp>
        <p:nvSpPr>
          <p:cNvPr id="5" name="Text Placeholder 4">
            <a:extLst>
              <a:ext uri="{FF2B5EF4-FFF2-40B4-BE49-F238E27FC236}">
                <a16:creationId xmlns:a16="http://schemas.microsoft.com/office/drawing/2014/main" id="{D1BFC2BB-15AD-4286-8C4A-FEE4B93A5517}"/>
              </a:ext>
            </a:extLst>
          </p:cNvPr>
          <p:cNvSpPr>
            <a:spLocks noGrp="1"/>
          </p:cNvSpPr>
          <p:nvPr>
            <p:ph type="body" sz="quarter" idx="13"/>
          </p:nvPr>
        </p:nvSpPr>
        <p:spPr/>
        <p:txBody>
          <a:bodyPr/>
          <a:lstStyle/>
          <a:p>
            <a:r>
              <a:rPr lang="es-MX" dirty="0">
                <a:latin typeface="Verdana" panose="020B0604030504040204" pitchFamily="34" charset="0"/>
                <a:ea typeface="Verdana" panose="020B0604030504040204" pitchFamily="34" charset="0"/>
              </a:rPr>
              <a:t>Problemáticas Aduaneras</a:t>
            </a:r>
          </a:p>
        </p:txBody>
      </p:sp>
      <p:sp>
        <p:nvSpPr>
          <p:cNvPr id="2" name="Title 1">
            <a:extLst>
              <a:ext uri="{FF2B5EF4-FFF2-40B4-BE49-F238E27FC236}">
                <a16:creationId xmlns:a16="http://schemas.microsoft.com/office/drawing/2014/main" id="{1FC574F7-2B29-4B7F-BD42-7720397BDB94}"/>
              </a:ext>
            </a:extLst>
          </p:cNvPr>
          <p:cNvSpPr>
            <a:spLocks noGrp="1"/>
          </p:cNvSpPr>
          <p:nvPr>
            <p:ph type="title"/>
          </p:nvPr>
        </p:nvSpPr>
        <p:spPr>
          <a:xfrm>
            <a:off x="501650" y="293749"/>
            <a:ext cx="11188700" cy="357851"/>
          </a:xfrm>
        </p:spPr>
        <p:txBody>
          <a:bodyPr/>
          <a:lstStyle/>
          <a:p>
            <a:r>
              <a:rPr lang="es-MX" sz="1800" b="1" dirty="0">
                <a:latin typeface="Verdana" panose="020B0604030504040204" pitchFamily="34" charset="0"/>
                <a:ea typeface="Verdana" panose="020B0604030504040204" pitchFamily="34" charset="0"/>
                <a:cs typeface="+mj-cs"/>
              </a:rPr>
              <a:t>Complemento Carta Porte del CFDI</a:t>
            </a:r>
            <a:br>
              <a:rPr lang="es-MX" sz="1800" b="1" dirty="0">
                <a:latin typeface="Verdana" panose="020B0604030504040204" pitchFamily="34" charset="0"/>
                <a:ea typeface="Verdana" panose="020B0604030504040204" pitchFamily="34" charset="0"/>
                <a:cs typeface="+mj-cs"/>
              </a:rPr>
            </a:br>
            <a:endParaRPr lang="en-US" sz="1800" b="1" dirty="0">
              <a:latin typeface="Verdana" panose="020B0604030504040204" pitchFamily="34" charset="0"/>
              <a:ea typeface="Verdana" panose="020B0604030504040204" pitchFamily="34" charset="0"/>
              <a:cs typeface="+mj-cs"/>
            </a:endParaRPr>
          </a:p>
        </p:txBody>
      </p:sp>
      <p:sp>
        <p:nvSpPr>
          <p:cNvPr id="89" name="Rectangle 11">
            <a:extLst>
              <a:ext uri="{FF2B5EF4-FFF2-40B4-BE49-F238E27FC236}">
                <a16:creationId xmlns:a16="http://schemas.microsoft.com/office/drawing/2014/main" id="{170DA6AA-6E1B-45D4-AA1C-D83656E7C4B6}"/>
              </a:ext>
            </a:extLst>
          </p:cNvPr>
          <p:cNvSpPr>
            <a:spLocks noChangeArrowheads="1"/>
          </p:cNvSpPr>
          <p:nvPr/>
        </p:nvSpPr>
        <p:spPr bwMode="auto">
          <a:xfrm>
            <a:off x="3322829" y="2632395"/>
            <a:ext cx="2660904" cy="3641346"/>
          </a:xfrm>
          <a:prstGeom prst="rect">
            <a:avLst/>
          </a:prstGeom>
          <a:noFill/>
          <a:ln w="19050" algn="ctr">
            <a:solidFill>
              <a:schemeClr val="accent3"/>
            </a:solidFill>
            <a:miter lim="800000"/>
            <a:headEnd/>
            <a:tailEnd/>
          </a:ln>
        </p:spPr>
        <p:txBody>
          <a:bodyPr lIns="88900" tIns="91440" rIns="88900" bIns="88900" anchor="t" anchorCtr="0"/>
          <a:lstStyle/>
          <a:p>
            <a:pPr defTabSz="957263">
              <a:spcBef>
                <a:spcPts val="200"/>
              </a:spcBef>
              <a:spcAft>
                <a:spcPts val="300"/>
              </a:spcAft>
            </a:pPr>
            <a:r>
              <a:rPr lang="es-MX" sz="1400" dirty="0">
                <a:cs typeface="Arial" pitchFamily="34" charset="0"/>
              </a:rPr>
              <a:t>El hecho de que se este pidiendo </a:t>
            </a:r>
            <a:r>
              <a:rPr lang="es-MX" sz="1400" b="1" dirty="0">
                <a:cs typeface="Arial" pitchFamily="34" charset="0"/>
              </a:rPr>
              <a:t>contar con el complemento Carta Porte previo al despacho</a:t>
            </a:r>
            <a:r>
              <a:rPr lang="es-MX" sz="1400" dirty="0">
                <a:cs typeface="Arial" pitchFamily="34" charset="0"/>
              </a:rPr>
              <a:t>; y para la salida y entrada en las aduanas puede generar una seria </a:t>
            </a:r>
            <a:r>
              <a:rPr lang="es-MX" sz="1400" b="1" dirty="0">
                <a:cs typeface="Arial" pitchFamily="34" charset="0"/>
              </a:rPr>
              <a:t>aglomeración en las aduanas</a:t>
            </a:r>
            <a:r>
              <a:rPr lang="es-MX" sz="1400" dirty="0">
                <a:cs typeface="Arial" pitchFamily="34" charset="0"/>
              </a:rPr>
              <a:t> del país e inoperancia en el despacho aduanero, haciendo que el comercio exterior se ralentice y no se facilite de mejor forma.</a:t>
            </a:r>
          </a:p>
          <a:p>
            <a:pPr defTabSz="957263">
              <a:spcBef>
                <a:spcPts val="200"/>
              </a:spcBef>
              <a:spcAft>
                <a:spcPts val="300"/>
              </a:spcAft>
            </a:pPr>
            <a:r>
              <a:rPr lang="es-MX" sz="1400" b="1" dirty="0">
                <a:cs typeface="Arial" pitchFamily="34" charset="0"/>
              </a:rPr>
              <a:t>Ya hay algunas aduanas que los están exigiendo  los documentos para despachar. </a:t>
            </a:r>
          </a:p>
        </p:txBody>
      </p:sp>
      <p:sp>
        <p:nvSpPr>
          <p:cNvPr id="6" name="Rectangle: Rounded Corners 5">
            <a:extLst>
              <a:ext uri="{FF2B5EF4-FFF2-40B4-BE49-F238E27FC236}">
                <a16:creationId xmlns:a16="http://schemas.microsoft.com/office/drawing/2014/main" id="{24017218-FDC1-494C-80B3-EBCF210AF07F}"/>
              </a:ext>
            </a:extLst>
          </p:cNvPr>
          <p:cNvSpPr/>
          <p:nvPr/>
        </p:nvSpPr>
        <p:spPr bwMode="gray">
          <a:xfrm>
            <a:off x="3322828" y="1675257"/>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Paro operativo y aglomeraciones en la aduana</a:t>
            </a:r>
          </a:p>
        </p:txBody>
      </p:sp>
      <p:sp>
        <p:nvSpPr>
          <p:cNvPr id="14" name="Rectangle 11">
            <a:extLst>
              <a:ext uri="{FF2B5EF4-FFF2-40B4-BE49-F238E27FC236}">
                <a16:creationId xmlns:a16="http://schemas.microsoft.com/office/drawing/2014/main" id="{151E9CA6-DAEA-4891-9A0E-2299F7E8A534}"/>
              </a:ext>
            </a:extLst>
          </p:cNvPr>
          <p:cNvSpPr>
            <a:spLocks noChangeArrowheads="1"/>
          </p:cNvSpPr>
          <p:nvPr/>
        </p:nvSpPr>
        <p:spPr bwMode="auto">
          <a:xfrm>
            <a:off x="6186093" y="2626878"/>
            <a:ext cx="2660904" cy="3670300"/>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La información con la que se elaboran los pedimentos en cuanto a especificaciones de la mercancía, se duplica con lo que se solicita para la elaboración del CCP, como pesos, volumen, fracción arancelaria, origen y destino, entre otros, por lo cual se solicita</a:t>
            </a:r>
            <a:r>
              <a:rPr lang="es-MX" sz="1400" b="1" dirty="0">
                <a:cs typeface="Arial" pitchFamily="34" charset="0"/>
              </a:rPr>
              <a:t> estarse contemplando una interconexión </a:t>
            </a:r>
            <a:r>
              <a:rPr lang="es-MX" sz="1400" dirty="0">
                <a:cs typeface="Arial" pitchFamily="34" charset="0"/>
              </a:rPr>
              <a:t>del Sistema Electrónico Aduanero y de los sistemas para expedir el CFDI con CCP.</a:t>
            </a:r>
          </a:p>
        </p:txBody>
      </p:sp>
      <p:sp>
        <p:nvSpPr>
          <p:cNvPr id="15" name="Rectangle: Rounded Corners 14">
            <a:extLst>
              <a:ext uri="{FF2B5EF4-FFF2-40B4-BE49-F238E27FC236}">
                <a16:creationId xmlns:a16="http://schemas.microsoft.com/office/drawing/2014/main" id="{3583511C-BA94-4367-B3E2-7E8ED8ECF53C}"/>
              </a:ext>
            </a:extLst>
          </p:cNvPr>
          <p:cNvSpPr/>
          <p:nvPr/>
        </p:nvSpPr>
        <p:spPr bwMode="gray">
          <a:xfrm>
            <a:off x="6186093" y="1698191"/>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Duplicidad en la información aduanera y del CCP</a:t>
            </a:r>
          </a:p>
        </p:txBody>
      </p:sp>
      <p:sp>
        <p:nvSpPr>
          <p:cNvPr id="16" name="Rectangle: Rounded Corners 15">
            <a:extLst>
              <a:ext uri="{FF2B5EF4-FFF2-40B4-BE49-F238E27FC236}">
                <a16:creationId xmlns:a16="http://schemas.microsoft.com/office/drawing/2014/main" id="{4D3D616C-EF95-4CAA-AEEF-ACE2A91961EB}"/>
              </a:ext>
            </a:extLst>
          </p:cNvPr>
          <p:cNvSpPr/>
          <p:nvPr/>
        </p:nvSpPr>
        <p:spPr bwMode="gray">
          <a:xfrm>
            <a:off x="9049752" y="1699710"/>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No esta previsto las correcciones para efectos del despacho</a:t>
            </a:r>
          </a:p>
        </p:txBody>
      </p:sp>
      <p:sp>
        <p:nvSpPr>
          <p:cNvPr id="23" name="Rectangle 11">
            <a:extLst>
              <a:ext uri="{FF2B5EF4-FFF2-40B4-BE49-F238E27FC236}">
                <a16:creationId xmlns:a16="http://schemas.microsoft.com/office/drawing/2014/main" id="{844174B6-B81B-4928-8433-870918ED5DC9}"/>
              </a:ext>
            </a:extLst>
          </p:cNvPr>
          <p:cNvSpPr>
            <a:spLocks noChangeArrowheads="1"/>
          </p:cNvSpPr>
          <p:nvPr/>
        </p:nvSpPr>
        <p:spPr bwMode="auto">
          <a:xfrm>
            <a:off x="9061195" y="2628397"/>
            <a:ext cx="2660904" cy="3670300"/>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No se está contemplando que sucede en caso de corrección al pedimento declarado en el CFDI con CCP, o la fracción arancelaria, u otro dato aduanero relacionado, ni hay un mecanismo que sea claro, por lo que pudiera ser necesario </a:t>
            </a:r>
            <a:r>
              <a:rPr lang="es-MX" sz="1400" b="1" dirty="0">
                <a:cs typeface="Arial" pitchFamily="34" charset="0"/>
              </a:rPr>
              <a:t>rectificar el pedimento </a:t>
            </a:r>
            <a:r>
              <a:rPr lang="es-MX" sz="1400" dirty="0">
                <a:cs typeface="Arial" pitchFamily="34" charset="0"/>
              </a:rPr>
              <a:t>ante cualquier cambio en información del CCP. </a:t>
            </a:r>
          </a:p>
        </p:txBody>
      </p:sp>
      <p:sp>
        <p:nvSpPr>
          <p:cNvPr id="24" name="Rectangle: Rounded Corners 23">
            <a:extLst>
              <a:ext uri="{FF2B5EF4-FFF2-40B4-BE49-F238E27FC236}">
                <a16:creationId xmlns:a16="http://schemas.microsoft.com/office/drawing/2014/main" id="{C831798A-9D73-478D-A037-3DAAABE4D237}"/>
              </a:ext>
            </a:extLst>
          </p:cNvPr>
          <p:cNvSpPr/>
          <p:nvPr/>
        </p:nvSpPr>
        <p:spPr bwMode="gray">
          <a:xfrm>
            <a:off x="457668" y="1697172"/>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Referencia Cruzada</a:t>
            </a:r>
          </a:p>
        </p:txBody>
      </p:sp>
      <p:sp>
        <p:nvSpPr>
          <p:cNvPr id="25" name="Rectangle 11">
            <a:extLst>
              <a:ext uri="{FF2B5EF4-FFF2-40B4-BE49-F238E27FC236}">
                <a16:creationId xmlns:a16="http://schemas.microsoft.com/office/drawing/2014/main" id="{BFD1A802-0D69-4AE1-A607-D6EA09EB168C}"/>
              </a:ext>
            </a:extLst>
          </p:cNvPr>
          <p:cNvSpPr>
            <a:spLocks noChangeArrowheads="1"/>
          </p:cNvSpPr>
          <p:nvPr/>
        </p:nvSpPr>
        <p:spPr bwMode="auto">
          <a:xfrm>
            <a:off x="447726" y="2626879"/>
            <a:ext cx="2660904" cy="3641346"/>
          </a:xfrm>
          <a:prstGeom prst="rect">
            <a:avLst/>
          </a:prstGeom>
          <a:noFill/>
          <a:ln w="19050" algn="ctr">
            <a:solidFill>
              <a:schemeClr val="accent3"/>
            </a:solidFill>
            <a:miter lim="800000"/>
            <a:headEnd/>
            <a:tailEnd/>
          </a:ln>
        </p:spPr>
        <p:txBody>
          <a:bodyPr lIns="88900" tIns="91440" rIns="88900" bIns="88900" anchor="t" anchorCtr="0"/>
          <a:lstStyle/>
          <a:p>
            <a:pPr defTabSz="957263">
              <a:spcBef>
                <a:spcPts val="200"/>
              </a:spcBef>
              <a:spcAft>
                <a:spcPts val="300"/>
              </a:spcAft>
            </a:pPr>
            <a:r>
              <a:rPr lang="es-MX" sz="1400" b="1" dirty="0">
                <a:cs typeface="Arial" pitchFamily="34" charset="0"/>
              </a:rPr>
              <a:t>El pedimento de </a:t>
            </a:r>
            <a:r>
              <a:rPr lang="es-MX" sz="1400" dirty="0">
                <a:cs typeface="Arial" pitchFamily="34" charset="0"/>
              </a:rPr>
              <a:t>importación o exportación</a:t>
            </a:r>
            <a:r>
              <a:rPr lang="es-MX" sz="1400" b="1" dirty="0">
                <a:cs typeface="Arial" pitchFamily="34" charset="0"/>
              </a:rPr>
              <a:t>, requiere para su elaboración el folio Fiscal</a:t>
            </a:r>
            <a:r>
              <a:rPr lang="es-MX" sz="1400" dirty="0">
                <a:cs typeface="Arial" pitchFamily="34" charset="0"/>
              </a:rPr>
              <a:t> del CFDI con complemento carta porte para su elaboración </a:t>
            </a:r>
            <a:r>
              <a:rPr lang="es-MX" sz="1400" b="1" dirty="0">
                <a:cs typeface="Arial" pitchFamily="34" charset="0"/>
              </a:rPr>
              <a:t>y</a:t>
            </a:r>
            <a:r>
              <a:rPr lang="es-MX" sz="1400" dirty="0">
                <a:cs typeface="Arial" pitchFamily="34" charset="0"/>
              </a:rPr>
              <a:t> el CFDI requiere declarar en </a:t>
            </a:r>
            <a:r>
              <a:rPr lang="es-MX" sz="1400" b="1" dirty="0">
                <a:cs typeface="Arial" pitchFamily="34" charset="0"/>
              </a:rPr>
              <a:t>el CCP el número de Pedimento.</a:t>
            </a:r>
          </a:p>
        </p:txBody>
      </p:sp>
      <p:sp>
        <p:nvSpPr>
          <p:cNvPr id="27" name="Rectangle 26">
            <a:extLst>
              <a:ext uri="{FF2B5EF4-FFF2-40B4-BE49-F238E27FC236}">
                <a16:creationId xmlns:a16="http://schemas.microsoft.com/office/drawing/2014/main" id="{158881E7-3FC0-406F-9A33-8C09E9A759EF}"/>
              </a:ext>
            </a:extLst>
          </p:cNvPr>
          <p:cNvSpPr/>
          <p:nvPr/>
        </p:nvSpPr>
        <p:spPr bwMode="gray">
          <a:xfrm>
            <a:off x="161692" y="642310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8" name="Rectangle 27">
            <a:extLst>
              <a:ext uri="{FF2B5EF4-FFF2-40B4-BE49-F238E27FC236}">
                <a16:creationId xmlns:a16="http://schemas.microsoft.com/office/drawing/2014/main" id="{DF68668F-1246-4456-A56C-DA91F395093C}"/>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566965312"/>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 Placeholder 43"/>
          <p:cNvSpPr txBox="1">
            <a:spLocks/>
          </p:cNvSpPr>
          <p:nvPr/>
        </p:nvSpPr>
        <p:spPr>
          <a:xfrm>
            <a:off x="487650" y="559303"/>
            <a:ext cx="11188700" cy="410973"/>
          </a:xfrm>
          <a:prstGeom prst="rect">
            <a:avLst/>
          </a:prstGeom>
        </p:spPr>
        <p:txBody>
          <a:bodyPr vert="horz" lIns="0" tIns="0" rIns="0" bIns="0" rtlCol="0">
            <a:noAutofit/>
          </a:bodyPr>
          <a:lstStyle>
            <a:lvl1pPr marL="0" indent="0" algn="l" defTabSz="914400" rtl="0" eaLnBrk="1" latinLnBrk="0" hangingPunct="1">
              <a:spcBef>
                <a:spcPts val="0"/>
              </a:spcBef>
              <a:spcAft>
                <a:spcPts val="1000"/>
              </a:spcAft>
              <a:buSzPct val="100000"/>
              <a:buFontTx/>
              <a:buNone/>
              <a:defRPr sz="1800" b="0" kern="1200">
                <a:solidFill>
                  <a:srgbClr val="575757"/>
                </a:solidFill>
                <a:latin typeface="+mn-lt"/>
                <a:ea typeface="+mn-ea"/>
                <a:cs typeface="Calibri Light" panose="020F0302020204030204" pitchFamily="34" charset="0"/>
              </a:defRPr>
            </a:lvl1pPr>
            <a:lvl2pPr marL="139700" indent="-139700" algn="l" defTabSz="914400" rtl="0" eaLnBrk="1" latinLnBrk="0" hangingPunct="1">
              <a:spcBef>
                <a:spcPts val="0"/>
              </a:spcBef>
              <a:spcAft>
                <a:spcPts val="1000"/>
              </a:spcAft>
              <a:buClrTx/>
              <a:buSzPct val="100000"/>
              <a:buFont typeface="Arial" panose="020B0604020202020204" pitchFamily="34" charset="0"/>
              <a:buChar char="•"/>
              <a:defRPr lang="en-US" sz="1300" b="1" kern="1200" dirty="0" smtClean="0">
                <a:solidFill>
                  <a:schemeClr val="tx1"/>
                </a:solidFill>
                <a:latin typeface="+mj-lt"/>
                <a:ea typeface="+mn-ea"/>
                <a:cs typeface="Calibri Light" panose="020F0302020204030204" pitchFamily="34" charset="0"/>
              </a:defRPr>
            </a:lvl2pPr>
            <a:lvl3pPr marL="3048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469900" indent="-139700" algn="l" defTabSz="914400" rtl="0" eaLnBrk="1" latinLnBrk="0" hangingPunct="1">
              <a:spcBef>
                <a:spcPts val="0"/>
              </a:spcBef>
              <a:spcAft>
                <a:spcPts val="1000"/>
              </a:spcAft>
              <a:buClrTx/>
              <a:buSzPct val="100000"/>
              <a:buFont typeface="Arial" panose="020B060402020202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635000" indent="-139700" algn="l" defTabSz="798513" rtl="0" eaLnBrk="1" latinLnBrk="0" hangingPunct="1">
              <a:spcBef>
                <a:spcPts val="0"/>
              </a:spcBef>
              <a:spcAft>
                <a:spcPts val="1000"/>
              </a:spcAft>
              <a:buClrTx/>
              <a:buSzPct val="100000"/>
              <a:buFont typeface="Arial" panose="020B060402020202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endParaRPr lang="es-MX" dirty="0">
              <a:latin typeface="Calibri Light" panose="020F0302020204030204" pitchFamily="34" charset="0"/>
            </a:endParaRPr>
          </a:p>
        </p:txBody>
      </p:sp>
      <p:sp>
        <p:nvSpPr>
          <p:cNvPr id="96" name="Title 1"/>
          <p:cNvSpPr txBox="1">
            <a:spLocks/>
          </p:cNvSpPr>
          <p:nvPr/>
        </p:nvSpPr>
        <p:spPr bwMode="gray">
          <a:xfrm>
            <a:off x="501650" y="317501"/>
            <a:ext cx="11188700" cy="361250"/>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s-MX" sz="2100" b="0" i="0" u="none" strike="noStrike" kern="1200" cap="none" spc="0" normalizeH="0" baseline="0" noProof="0" dirty="0">
              <a:ln>
                <a:noFill/>
              </a:ln>
              <a:solidFill>
                <a:sysClr val="windowText" lastClr="000000"/>
              </a:solidFill>
              <a:effectLst/>
              <a:uLnTx/>
              <a:uFillTx/>
              <a:latin typeface="Calibri"/>
              <a:ea typeface="+mj-ea"/>
              <a:cs typeface="Calibri Light" panose="020F0302020204030204" pitchFamily="34" charset="0"/>
            </a:endParaRPr>
          </a:p>
        </p:txBody>
      </p:sp>
      <p:sp>
        <p:nvSpPr>
          <p:cNvPr id="5" name="Text Placeholder 4">
            <a:extLst>
              <a:ext uri="{FF2B5EF4-FFF2-40B4-BE49-F238E27FC236}">
                <a16:creationId xmlns:a16="http://schemas.microsoft.com/office/drawing/2014/main" id="{D1BFC2BB-15AD-4286-8C4A-FEE4B93A5517}"/>
              </a:ext>
            </a:extLst>
          </p:cNvPr>
          <p:cNvSpPr>
            <a:spLocks noGrp="1"/>
          </p:cNvSpPr>
          <p:nvPr>
            <p:ph type="body" sz="quarter" idx="13"/>
          </p:nvPr>
        </p:nvSpPr>
        <p:spPr/>
        <p:txBody>
          <a:bodyPr/>
          <a:lstStyle/>
          <a:p>
            <a:r>
              <a:rPr lang="es-MX" dirty="0">
                <a:latin typeface="Verdana" panose="020B0604030504040204" pitchFamily="34" charset="0"/>
                <a:ea typeface="Verdana" panose="020B0604030504040204" pitchFamily="34" charset="0"/>
              </a:rPr>
              <a:t>Problemáticas Aduaneras</a:t>
            </a:r>
          </a:p>
        </p:txBody>
      </p:sp>
      <p:sp>
        <p:nvSpPr>
          <p:cNvPr id="2" name="Title 1">
            <a:extLst>
              <a:ext uri="{FF2B5EF4-FFF2-40B4-BE49-F238E27FC236}">
                <a16:creationId xmlns:a16="http://schemas.microsoft.com/office/drawing/2014/main" id="{1FC574F7-2B29-4B7F-BD42-7720397BDB94}"/>
              </a:ext>
            </a:extLst>
          </p:cNvPr>
          <p:cNvSpPr>
            <a:spLocks noGrp="1"/>
          </p:cNvSpPr>
          <p:nvPr>
            <p:ph type="title"/>
          </p:nvPr>
        </p:nvSpPr>
        <p:spPr>
          <a:xfrm>
            <a:off x="501650" y="317500"/>
            <a:ext cx="11188700" cy="203081"/>
          </a:xfrm>
        </p:spPr>
        <p:txBody>
          <a:bodyPr/>
          <a:lstStyle/>
          <a:p>
            <a:r>
              <a:rPr lang="es-MX" sz="1800" b="1" dirty="0">
                <a:latin typeface="Verdana" panose="020B0604030504040204" pitchFamily="34" charset="0"/>
                <a:ea typeface="Verdana" panose="020B0604030504040204" pitchFamily="34" charset="0"/>
                <a:cs typeface="+mj-cs"/>
              </a:rPr>
              <a:t>Complemento Carta Porte del CFDI</a:t>
            </a:r>
            <a:br>
              <a:rPr lang="es-MX" dirty="0"/>
            </a:br>
            <a:endParaRPr lang="en-US" dirty="0"/>
          </a:p>
        </p:txBody>
      </p:sp>
      <p:sp>
        <p:nvSpPr>
          <p:cNvPr id="17" name="Rectangle: Rounded Corners 16">
            <a:extLst>
              <a:ext uri="{FF2B5EF4-FFF2-40B4-BE49-F238E27FC236}">
                <a16:creationId xmlns:a16="http://schemas.microsoft.com/office/drawing/2014/main" id="{45067AF4-5D30-4B25-81A7-BD96B48444CA}"/>
              </a:ext>
            </a:extLst>
          </p:cNvPr>
          <p:cNvSpPr/>
          <p:nvPr/>
        </p:nvSpPr>
        <p:spPr bwMode="gray">
          <a:xfrm>
            <a:off x="6196430" y="1700213"/>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Particularidades por cada régimen aduanero sin reglas de operación</a:t>
            </a:r>
          </a:p>
        </p:txBody>
      </p:sp>
      <p:sp>
        <p:nvSpPr>
          <p:cNvPr id="18" name="Rectangle: Rounded Corners 17">
            <a:extLst>
              <a:ext uri="{FF2B5EF4-FFF2-40B4-BE49-F238E27FC236}">
                <a16:creationId xmlns:a16="http://schemas.microsoft.com/office/drawing/2014/main" id="{9BEEBEBD-77F6-4E7F-943C-80B8014654DE}"/>
              </a:ext>
            </a:extLst>
          </p:cNvPr>
          <p:cNvSpPr/>
          <p:nvPr/>
        </p:nvSpPr>
        <p:spPr bwMode="gray">
          <a:xfrm>
            <a:off x="9059694" y="1700213"/>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Clasificación arancelaria y clasificación en catalogo de productos CCP </a:t>
            </a:r>
          </a:p>
        </p:txBody>
      </p:sp>
      <p:sp>
        <p:nvSpPr>
          <p:cNvPr id="20" name="Rectangle 11">
            <a:extLst>
              <a:ext uri="{FF2B5EF4-FFF2-40B4-BE49-F238E27FC236}">
                <a16:creationId xmlns:a16="http://schemas.microsoft.com/office/drawing/2014/main" id="{64565A14-6632-46B8-A897-58705186BC76}"/>
              </a:ext>
            </a:extLst>
          </p:cNvPr>
          <p:cNvSpPr>
            <a:spLocks noChangeArrowheads="1"/>
          </p:cNvSpPr>
          <p:nvPr/>
        </p:nvSpPr>
        <p:spPr bwMode="auto">
          <a:xfrm>
            <a:off x="6186487" y="2628899"/>
            <a:ext cx="2660904" cy="3763445"/>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No se contemplan las particularidades que tiene  cada régimen aduanero, en donde hay regímenes </a:t>
            </a:r>
            <a:r>
              <a:rPr lang="es-MX" sz="1400" b="1" dirty="0">
                <a:cs typeface="Arial" pitchFamily="34" charset="0"/>
              </a:rPr>
              <a:t>que no pasan por el mecanismo de selección </a:t>
            </a:r>
            <a:r>
              <a:rPr lang="es-MX" sz="1400" dirty="0">
                <a:cs typeface="Arial" pitchFamily="34" charset="0"/>
              </a:rPr>
              <a:t>automáticas, como lo son </a:t>
            </a:r>
            <a:r>
              <a:rPr lang="es-MX" sz="1400" b="1" dirty="0">
                <a:cs typeface="Arial" pitchFamily="34" charset="0"/>
              </a:rPr>
              <a:t>los pedimentos virtuales, </a:t>
            </a:r>
            <a:r>
              <a:rPr lang="es-MX" sz="1400" dirty="0">
                <a:cs typeface="Arial" pitchFamily="34" charset="0"/>
              </a:rPr>
              <a:t>o se encuentran regulados a través de rutas fiscales con limitantes de tiempo como el transito internacional e interno, </a:t>
            </a:r>
            <a:r>
              <a:rPr lang="es-MX" sz="1400" b="1" dirty="0">
                <a:cs typeface="Arial" pitchFamily="34" charset="0"/>
              </a:rPr>
              <a:t>operaciones consolidadas, procedimientos simplificados, importaciones temporales, deposito fiscal, recinto fiscalizado</a:t>
            </a:r>
            <a:r>
              <a:rPr lang="es-MX" sz="1400" dirty="0">
                <a:cs typeface="Arial" pitchFamily="34" charset="0"/>
              </a:rPr>
              <a:t>, ente otros.</a:t>
            </a:r>
          </a:p>
        </p:txBody>
      </p:sp>
      <p:sp>
        <p:nvSpPr>
          <p:cNvPr id="21" name="Rectangle 11">
            <a:extLst>
              <a:ext uri="{FF2B5EF4-FFF2-40B4-BE49-F238E27FC236}">
                <a16:creationId xmlns:a16="http://schemas.microsoft.com/office/drawing/2014/main" id="{418951CC-E12C-4536-898A-791D240BAD39}"/>
              </a:ext>
            </a:extLst>
          </p:cNvPr>
          <p:cNvSpPr>
            <a:spLocks noChangeArrowheads="1"/>
          </p:cNvSpPr>
          <p:nvPr/>
        </p:nvSpPr>
        <p:spPr bwMode="auto">
          <a:xfrm>
            <a:off x="9061195" y="2628900"/>
            <a:ext cx="2660904" cy="3752850"/>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Existen diversas fracciones arancelarias </a:t>
            </a:r>
            <a:r>
              <a:rPr lang="es-MX" sz="1400" b="1" dirty="0">
                <a:cs typeface="Arial" pitchFamily="34" charset="0"/>
              </a:rPr>
              <a:t>genéricas o que  permiten no identificar el producto de manera especifica </a:t>
            </a:r>
            <a:r>
              <a:rPr lang="es-MX" sz="1400" dirty="0">
                <a:cs typeface="Arial" pitchFamily="34" charset="0"/>
              </a:rPr>
              <a:t> como los son aquellas de </a:t>
            </a:r>
            <a:r>
              <a:rPr lang="es-MX" sz="1400" b="1" dirty="0">
                <a:cs typeface="Arial" pitchFamily="34" charset="0"/>
              </a:rPr>
              <a:t>mensajería y paquetería, regla octava, operaciones especiales, muestras, entre otros; </a:t>
            </a:r>
            <a:r>
              <a:rPr lang="es-MX" sz="1400" dirty="0">
                <a:cs typeface="Arial" pitchFamily="34" charset="0"/>
              </a:rPr>
              <a:t>y que la clasificación arancelaria puede </a:t>
            </a:r>
            <a:r>
              <a:rPr lang="es-MX" sz="1400" b="1" dirty="0">
                <a:cs typeface="Arial" pitchFamily="34" charset="0"/>
              </a:rPr>
              <a:t>no encuadrarían con el catalogo de productos del CCP </a:t>
            </a:r>
            <a:r>
              <a:rPr lang="es-MX" sz="1400" dirty="0">
                <a:cs typeface="Arial" pitchFamily="34" charset="0"/>
              </a:rPr>
              <a:t>para efectos de identificar las mercancías. Asimismo la clasificación en el catalogo CCP del producto toma tiempo, y puede haber un inventario gigante que clasificar.</a:t>
            </a:r>
          </a:p>
        </p:txBody>
      </p:sp>
      <p:sp>
        <p:nvSpPr>
          <p:cNvPr id="24" name="Rectangle: Rounded Corners 23">
            <a:extLst>
              <a:ext uri="{FF2B5EF4-FFF2-40B4-BE49-F238E27FC236}">
                <a16:creationId xmlns:a16="http://schemas.microsoft.com/office/drawing/2014/main" id="{F8752E44-05C7-46A0-96ED-D442AF8C6538}"/>
              </a:ext>
            </a:extLst>
          </p:cNvPr>
          <p:cNvSpPr/>
          <p:nvPr/>
        </p:nvSpPr>
        <p:spPr bwMode="gray">
          <a:xfrm>
            <a:off x="458457" y="1700213"/>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a:lnSpc>
                <a:spcPts val="1700"/>
              </a:lnSpc>
            </a:pPr>
            <a:r>
              <a:rPr lang="es-MX" sz="1600" b="1" dirty="0">
                <a:solidFill>
                  <a:schemeClr val="bg1"/>
                </a:solidFill>
                <a:cs typeface="Arial" pitchFamily="34" charset="0"/>
              </a:rPr>
              <a:t>Casos Transfer o información que varia</a:t>
            </a:r>
          </a:p>
        </p:txBody>
      </p:sp>
      <p:sp>
        <p:nvSpPr>
          <p:cNvPr id="25" name="Rectangle: Rounded Corners 24">
            <a:extLst>
              <a:ext uri="{FF2B5EF4-FFF2-40B4-BE49-F238E27FC236}">
                <a16:creationId xmlns:a16="http://schemas.microsoft.com/office/drawing/2014/main" id="{D1923D3F-9053-45FB-A48B-49A61F109897}"/>
              </a:ext>
            </a:extLst>
          </p:cNvPr>
          <p:cNvSpPr/>
          <p:nvPr/>
        </p:nvSpPr>
        <p:spPr bwMode="gray">
          <a:xfrm>
            <a:off x="3321722" y="1700213"/>
            <a:ext cx="2662406" cy="797668"/>
          </a:xfrm>
          <a:prstGeom prst="roundRect">
            <a:avLst/>
          </a:prstGeom>
          <a:solidFill>
            <a:schemeClr val="accent3"/>
          </a:solidFill>
          <a:ln w="19050" algn="ctr">
            <a:noFill/>
            <a:miter lim="800000"/>
            <a:headEnd/>
            <a:tailEnd/>
          </a:ln>
        </p:spPr>
        <p:txBody>
          <a:bodyPr wrap="square" lIns="88900" tIns="88900" rIns="88900" bIns="88900" rtlCol="0" anchor="ctr"/>
          <a:lstStyle/>
          <a:p>
            <a:pPr algn="ctr" defTabSz="957263">
              <a:spcBef>
                <a:spcPts val="200"/>
              </a:spcBef>
            </a:pPr>
            <a:r>
              <a:rPr lang="es-MX" sz="1600" b="1" dirty="0">
                <a:solidFill>
                  <a:schemeClr val="bg1"/>
                </a:solidFill>
                <a:cs typeface="Arial" pitchFamily="34" charset="0"/>
              </a:rPr>
              <a:t>Penas excesivas-Contrabando</a:t>
            </a:r>
          </a:p>
        </p:txBody>
      </p:sp>
      <p:sp>
        <p:nvSpPr>
          <p:cNvPr id="26" name="Rectangle 11">
            <a:extLst>
              <a:ext uri="{FF2B5EF4-FFF2-40B4-BE49-F238E27FC236}">
                <a16:creationId xmlns:a16="http://schemas.microsoft.com/office/drawing/2014/main" id="{3810946C-E49F-4EF5-93A1-C04716AE5494}"/>
              </a:ext>
            </a:extLst>
          </p:cNvPr>
          <p:cNvSpPr>
            <a:spLocks noChangeArrowheads="1"/>
          </p:cNvSpPr>
          <p:nvPr/>
        </p:nvSpPr>
        <p:spPr bwMode="auto">
          <a:xfrm>
            <a:off x="469900" y="2628900"/>
            <a:ext cx="2660904" cy="3752850"/>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En el caso de las aduanas fronterizas quien presenta al despacho la mercancía o que la saca de la aduana y la deposita en el patio del transportista, se </a:t>
            </a:r>
            <a:r>
              <a:rPr lang="es-MX" sz="1400" b="1" dirty="0">
                <a:cs typeface="Arial" pitchFamily="34" charset="0"/>
              </a:rPr>
              <a:t>asigna de último minuto y es diferente al que la traslada a su destino. </a:t>
            </a:r>
          </a:p>
        </p:txBody>
      </p:sp>
      <p:sp>
        <p:nvSpPr>
          <p:cNvPr id="27" name="Rectangle 11">
            <a:extLst>
              <a:ext uri="{FF2B5EF4-FFF2-40B4-BE49-F238E27FC236}">
                <a16:creationId xmlns:a16="http://schemas.microsoft.com/office/drawing/2014/main" id="{61D06F57-5F53-49ED-91E9-4E5ED4B8E815}"/>
              </a:ext>
            </a:extLst>
          </p:cNvPr>
          <p:cNvSpPr>
            <a:spLocks noChangeArrowheads="1"/>
          </p:cNvSpPr>
          <p:nvPr/>
        </p:nvSpPr>
        <p:spPr bwMode="auto">
          <a:xfrm>
            <a:off x="3311779" y="2628900"/>
            <a:ext cx="2660904" cy="3752850"/>
          </a:xfrm>
          <a:prstGeom prst="rect">
            <a:avLst/>
          </a:prstGeom>
          <a:noFill/>
          <a:ln w="19050" algn="ctr">
            <a:solidFill>
              <a:schemeClr val="accent3"/>
            </a:solidFill>
            <a:miter lim="800000"/>
            <a:headEnd/>
            <a:tailEnd/>
          </a:ln>
        </p:spPr>
        <p:txBody>
          <a:bodyPr lIns="45720" tIns="91440" rIns="45720" bIns="88900" anchor="t" anchorCtr="0"/>
          <a:lstStyle/>
          <a:p>
            <a:pPr defTabSz="957263">
              <a:spcBef>
                <a:spcPts val="200"/>
              </a:spcBef>
              <a:spcAft>
                <a:spcPts val="300"/>
              </a:spcAft>
            </a:pPr>
            <a:r>
              <a:rPr lang="es-MX" sz="1400" dirty="0">
                <a:cs typeface="Arial" pitchFamily="34" charset="0"/>
              </a:rPr>
              <a:t>La </a:t>
            </a:r>
            <a:r>
              <a:rPr lang="es-MX" sz="1400" b="1" dirty="0">
                <a:cs typeface="Arial" pitchFamily="34" charset="0"/>
              </a:rPr>
              <a:t>penas por no cumplir con la emisión del CFDI con CCP son excesivas especialmente </a:t>
            </a:r>
            <a:r>
              <a:rPr lang="es-MX" sz="1400" dirty="0">
                <a:cs typeface="Arial" pitchFamily="34" charset="0"/>
              </a:rPr>
              <a:t>por como se da la operación y considerando que es una </a:t>
            </a:r>
            <a:r>
              <a:rPr lang="es-MX" sz="1400" b="1" dirty="0">
                <a:cs typeface="Arial" pitchFamily="34" charset="0"/>
              </a:rPr>
              <a:t>responsabilidad compartida </a:t>
            </a:r>
            <a:r>
              <a:rPr lang="es-MX" sz="1400" dirty="0">
                <a:cs typeface="Arial" pitchFamily="34" charset="0"/>
              </a:rPr>
              <a:t>entre el transportista y el propietario de las mercancías; y no es claro tampoco quien sería sujeto de la pena y en que causas, además de que un error involuntario de captura como pudiera ser el pedimento, una ubicación u otro dato relevante dentro del CCP, que implique un contrabando más todas la penas indicadas es excesivo y difícil de atender.</a:t>
            </a:r>
          </a:p>
        </p:txBody>
      </p:sp>
      <p:sp>
        <p:nvSpPr>
          <p:cNvPr id="28" name="Rectangle 27">
            <a:extLst>
              <a:ext uri="{FF2B5EF4-FFF2-40B4-BE49-F238E27FC236}">
                <a16:creationId xmlns:a16="http://schemas.microsoft.com/office/drawing/2014/main" id="{B22C9276-A825-4B6C-98C3-CB1FC87CA9B7}"/>
              </a:ext>
            </a:extLst>
          </p:cNvPr>
          <p:cNvSpPr/>
          <p:nvPr/>
        </p:nvSpPr>
        <p:spPr bwMode="gray">
          <a:xfrm>
            <a:off x="161692" y="642310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9" name="Rectangle 28">
            <a:extLst>
              <a:ext uri="{FF2B5EF4-FFF2-40B4-BE49-F238E27FC236}">
                <a16:creationId xmlns:a16="http://schemas.microsoft.com/office/drawing/2014/main" id="{B1FBB385-AF9E-4101-9840-1A6EE3167B09}"/>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30" name="Rectangle 29">
            <a:extLst>
              <a:ext uri="{FF2B5EF4-FFF2-40B4-BE49-F238E27FC236}">
                <a16:creationId xmlns:a16="http://schemas.microsoft.com/office/drawing/2014/main" id="{87388412-5417-4B3F-9DF2-4F26D818F61A}"/>
              </a:ext>
            </a:extLst>
          </p:cNvPr>
          <p:cNvSpPr/>
          <p:nvPr/>
        </p:nvSpPr>
        <p:spPr bwMode="gray">
          <a:xfrm>
            <a:off x="535104" y="6407725"/>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1" name="Rectangle 30">
            <a:extLst>
              <a:ext uri="{FF2B5EF4-FFF2-40B4-BE49-F238E27FC236}">
                <a16:creationId xmlns:a16="http://schemas.microsoft.com/office/drawing/2014/main" id="{B99656B7-4770-42CF-90DD-136BF09F9B09}"/>
              </a:ext>
            </a:extLst>
          </p:cNvPr>
          <p:cNvSpPr/>
          <p:nvPr/>
        </p:nvSpPr>
        <p:spPr>
          <a:xfrm>
            <a:off x="535103" y="6461482"/>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816367186"/>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374015" y="3811578"/>
            <a:ext cx="11162349" cy="698501"/>
          </a:xfrm>
        </p:spPr>
        <p:txBody>
          <a:bodyPr/>
          <a:lstStyle/>
          <a:p>
            <a:r>
              <a:rPr lang="es-MX" sz="4000" b="1" dirty="0"/>
              <a:t>Manifestación de Valor </a:t>
            </a:r>
            <a:br>
              <a:rPr lang="es-MX" sz="4000" b="1" dirty="0"/>
            </a:br>
            <a:r>
              <a:rPr lang="es-MX" sz="4000" b="1" dirty="0"/>
              <a:t>Electrónica</a:t>
            </a:r>
            <a:br>
              <a:rPr lang="es-MX" dirty="0"/>
            </a:br>
            <a:endParaRPr lang="es-MX" dirty="0"/>
          </a:p>
        </p:txBody>
      </p:sp>
      <p:sp>
        <p:nvSpPr>
          <p:cNvPr id="18" name="TextBox 17"/>
          <p:cNvSpPr txBox="1"/>
          <p:nvPr/>
        </p:nvSpPr>
        <p:spPr>
          <a:xfrm>
            <a:off x="11382377" y="6477000"/>
            <a:ext cx="307975" cy="138499"/>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600"/>
              </a:spcBef>
              <a:spcAft>
                <a:spcPts val="0"/>
              </a:spcAft>
              <a:buClrTx/>
              <a:buSzPct val="100000"/>
              <a:buFont typeface="Arial"/>
              <a:buNone/>
              <a:tabLst/>
              <a:defRPr/>
            </a:pPr>
            <a:fld id="{C58DF478-B544-4ED8-9ED4-6A2648E2D233}" type="slidenum">
              <a:rPr kumimoji="0" lang="en-US" sz="900" b="0" i="0" u="none" strike="noStrike" kern="1200" cap="none" spc="0" normalizeH="0" baseline="0" noProof="0" smtClean="0">
                <a:ln>
                  <a:noFill/>
                </a:ln>
                <a:solidFill>
                  <a:prstClr val="white"/>
                </a:solidFill>
                <a:effectLst/>
                <a:uLnTx/>
                <a:uFillTx/>
                <a:latin typeface="Calibri"/>
                <a:ea typeface="+mn-ea"/>
                <a:cs typeface="Calibri" panose="020F0502020204030204" pitchFamily="34" charset="0"/>
              </a:rPr>
              <a:pPr marL="0" marR="0" lvl="0" indent="0" algn="r" defTabSz="914400" rtl="0" eaLnBrk="1" fontAlgn="auto" latinLnBrk="0" hangingPunct="1">
                <a:lnSpc>
                  <a:spcPct val="100000"/>
                </a:lnSpc>
                <a:spcBef>
                  <a:spcPts val="600"/>
                </a:spcBef>
                <a:spcAft>
                  <a:spcPts val="0"/>
                </a:spcAft>
                <a:buClrTx/>
                <a:buSzPct val="100000"/>
                <a:buFont typeface="Arial"/>
                <a:buNone/>
                <a:tabLst/>
                <a:defRPr/>
              </a:pPr>
              <a:t>32</a:t>
            </a:fld>
            <a:endParaRPr kumimoji="0" lang="en-US" sz="9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21" name="Rectangle 20"/>
          <p:cNvSpPr/>
          <p:nvPr/>
        </p:nvSpPr>
        <p:spPr bwMode="gray">
          <a:xfrm>
            <a:off x="8630816" y="6223518"/>
            <a:ext cx="2827176" cy="410547"/>
          </a:xfrm>
          <a:prstGeom prst="rect">
            <a:avLst/>
          </a:prstGeom>
          <a:solidFill>
            <a:schemeClr val="accent6">
              <a:lumMod val="75000"/>
            </a:schemeClr>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7" name="TextBox 16"/>
          <p:cNvSpPr txBox="1"/>
          <p:nvPr/>
        </p:nvSpPr>
        <p:spPr>
          <a:xfrm>
            <a:off x="6335184" y="6469257"/>
            <a:ext cx="4896560" cy="415498"/>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nvGrpSpPr>
          <p:cNvPr id="15" name="Group 14"/>
          <p:cNvGrpSpPr/>
          <p:nvPr/>
        </p:nvGrpSpPr>
        <p:grpSpPr>
          <a:xfrm>
            <a:off x="7730535" y="2568778"/>
            <a:ext cx="2869723" cy="2869723"/>
            <a:chOff x="-951258" y="1193925"/>
            <a:chExt cx="2857926" cy="2857926"/>
          </a:xfrm>
          <a:solidFill>
            <a:schemeClr val="accent6">
              <a:lumMod val="60000"/>
              <a:lumOff val="40000"/>
              <a:alpha val="69804"/>
            </a:schemeClr>
          </a:solidFill>
        </p:grpSpPr>
        <p:sp>
          <p:nvSpPr>
            <p:cNvPr id="16" name="Oval 15"/>
            <p:cNvSpPr/>
            <p:nvPr/>
          </p:nvSpPr>
          <p:spPr bwMode="gray">
            <a:xfrm>
              <a:off x="-951258" y="1193925"/>
              <a:ext cx="2857926" cy="2857926"/>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0" name="Oval 19"/>
            <p:cNvSpPr/>
            <p:nvPr/>
          </p:nvSpPr>
          <p:spPr bwMode="gray">
            <a:xfrm>
              <a:off x="-847540" y="1297643"/>
              <a:ext cx="2650491" cy="2650491"/>
            </a:xfrm>
            <a:prstGeom prst="ellipse">
              <a:avLst/>
            </a:prstGeom>
            <a:grp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3" name="Oval 22"/>
            <p:cNvSpPr/>
            <p:nvPr/>
          </p:nvSpPr>
          <p:spPr bwMode="gray">
            <a:xfrm>
              <a:off x="-700076" y="1433125"/>
              <a:ext cx="2381102" cy="2381103"/>
            </a:xfrm>
            <a:prstGeom prst="ellipse">
              <a:avLst/>
            </a:prstGeom>
            <a:grpFill/>
            <a:ln w="15875" cmpd="sng" algn="ctr">
              <a:solidFill>
                <a:schemeClr val="bg1"/>
              </a:solidFill>
              <a:prstDash val="dash"/>
              <a:miter lim="800000"/>
              <a:headEnd/>
              <a:tailEnd/>
            </a:ln>
          </p:spPr>
          <p:txBody>
            <a:bodyPr wrap="square"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Light"/>
                  <a:ea typeface="+mn-ea"/>
                  <a:cs typeface="Arial" pitchFamily="34" charset="0"/>
                </a:rPr>
                <a:t> </a:t>
              </a:r>
            </a:p>
          </p:txBody>
        </p:sp>
      </p:grpSp>
      <p:grpSp>
        <p:nvGrpSpPr>
          <p:cNvPr id="24" name="Group 23"/>
          <p:cNvGrpSpPr/>
          <p:nvPr/>
        </p:nvGrpSpPr>
        <p:grpSpPr>
          <a:xfrm rot="219170">
            <a:off x="7133448" y="1949593"/>
            <a:ext cx="4105581" cy="4076928"/>
            <a:chOff x="3246439" y="2191227"/>
            <a:chExt cx="3028795" cy="3019830"/>
          </a:xfrm>
          <a:solidFill>
            <a:srgbClr val="37C4FF">
              <a:alpha val="50196"/>
            </a:srgbClr>
          </a:solidFill>
        </p:grpSpPr>
        <p:sp>
          <p:nvSpPr>
            <p:cNvPr id="25" name="Block Arc 24"/>
            <p:cNvSpPr/>
            <p:nvPr/>
          </p:nvSpPr>
          <p:spPr>
            <a:xfrm flipV="1">
              <a:off x="3246439" y="2191227"/>
              <a:ext cx="3019828" cy="3019829"/>
            </a:xfrm>
            <a:prstGeom prst="blockArc">
              <a:avLst>
                <a:gd name="adj1" fmla="val 11191580"/>
                <a:gd name="adj2" fmla="val 132976"/>
                <a:gd name="adj3" fmla="val 27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27" name="Block Arc 26"/>
            <p:cNvSpPr/>
            <p:nvPr/>
          </p:nvSpPr>
          <p:spPr>
            <a:xfrm>
              <a:off x="3255405" y="2191228"/>
              <a:ext cx="3019829" cy="3019829"/>
            </a:xfrm>
            <a:prstGeom prst="blockArc">
              <a:avLst>
                <a:gd name="adj1" fmla="val 10803362"/>
                <a:gd name="adj2" fmla="val 21151827"/>
                <a:gd name="adj3" fmla="val 333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Light"/>
                <a:ea typeface="+mn-ea"/>
                <a:cs typeface="+mn-cs"/>
              </a:endParaRPr>
            </a:p>
          </p:txBody>
        </p:sp>
      </p:grpSp>
      <p:sp>
        <p:nvSpPr>
          <p:cNvPr id="28" name="Oval 27"/>
          <p:cNvSpPr/>
          <p:nvPr/>
        </p:nvSpPr>
        <p:spPr bwMode="gray">
          <a:xfrm>
            <a:off x="7496910" y="2347510"/>
            <a:ext cx="3360663" cy="3321092"/>
          </a:xfrm>
          <a:prstGeom prst="ellipse">
            <a:avLst/>
          </a:prstGeom>
          <a:noFill/>
          <a:ln w="19050" cmpd="sng" algn="ctr">
            <a:solidFill>
              <a:schemeClr val="accent6">
                <a:alpha val="50000"/>
              </a:schemeClr>
            </a:solid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9" name="Oval 18">
            <a:extLst>
              <a:ext uri="{FF2B5EF4-FFF2-40B4-BE49-F238E27FC236}">
                <a16:creationId xmlns:a16="http://schemas.microsoft.com/office/drawing/2014/main" id="{7A1BE266-FD02-46D3-8B58-A07151EB0F3F}"/>
              </a:ext>
            </a:extLst>
          </p:cNvPr>
          <p:cNvSpPr/>
          <p:nvPr/>
        </p:nvSpPr>
        <p:spPr bwMode="gray">
          <a:xfrm>
            <a:off x="8161379" y="2953831"/>
            <a:ext cx="2131525" cy="2074169"/>
          </a:xfrm>
          <a:prstGeom prst="ellipse">
            <a:avLst/>
          </a:prstGeom>
          <a:solidFill>
            <a:schemeClr val="accent6"/>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0" name="Freeform 13">
            <a:extLst>
              <a:ext uri="{FF2B5EF4-FFF2-40B4-BE49-F238E27FC236}">
                <a16:creationId xmlns:a16="http://schemas.microsoft.com/office/drawing/2014/main" id="{D8D6F038-DDA2-4F6A-B5CC-BF3DDE4C72E8}"/>
              </a:ext>
            </a:extLst>
          </p:cNvPr>
          <p:cNvSpPr>
            <a:spLocks noEditPoints="1"/>
          </p:cNvSpPr>
          <p:nvPr/>
        </p:nvSpPr>
        <p:spPr bwMode="auto">
          <a:xfrm>
            <a:off x="8816561" y="3507305"/>
            <a:ext cx="766255" cy="1026528"/>
          </a:xfrm>
          <a:custGeom>
            <a:avLst/>
            <a:gdLst>
              <a:gd name="T0" fmla="*/ 93 w 146"/>
              <a:gd name="T1" fmla="*/ 167 h 201"/>
              <a:gd name="T2" fmla="*/ 83 w 146"/>
              <a:gd name="T3" fmla="*/ 173 h 201"/>
              <a:gd name="T4" fmla="*/ 82 w 146"/>
              <a:gd name="T5" fmla="*/ 162 h 201"/>
              <a:gd name="T6" fmla="*/ 64 w 146"/>
              <a:gd name="T7" fmla="*/ 162 h 201"/>
              <a:gd name="T8" fmla="*/ 63 w 146"/>
              <a:gd name="T9" fmla="*/ 173 h 201"/>
              <a:gd name="T10" fmla="*/ 53 w 146"/>
              <a:gd name="T11" fmla="*/ 167 h 201"/>
              <a:gd name="T12" fmla="*/ 34 w 146"/>
              <a:gd name="T13" fmla="*/ 161 h 201"/>
              <a:gd name="T14" fmla="*/ 40 w 146"/>
              <a:gd name="T15" fmla="*/ 170 h 201"/>
              <a:gd name="T16" fmla="*/ 29 w 146"/>
              <a:gd name="T17" fmla="*/ 172 h 201"/>
              <a:gd name="T18" fmla="*/ 31 w 146"/>
              <a:gd name="T19" fmla="*/ 161 h 201"/>
              <a:gd name="T20" fmla="*/ 120 w 146"/>
              <a:gd name="T21" fmla="*/ 138 h 201"/>
              <a:gd name="T22" fmla="*/ 116 w 146"/>
              <a:gd name="T23" fmla="*/ 173 h 201"/>
              <a:gd name="T24" fmla="*/ 106 w 146"/>
              <a:gd name="T25" fmla="*/ 167 h 201"/>
              <a:gd name="T26" fmla="*/ 113 w 146"/>
              <a:gd name="T27" fmla="*/ 133 h 201"/>
              <a:gd name="T28" fmla="*/ 93 w 146"/>
              <a:gd name="T29" fmla="*/ 141 h 201"/>
              <a:gd name="T30" fmla="*/ 83 w 146"/>
              <a:gd name="T31" fmla="*/ 147 h 201"/>
              <a:gd name="T32" fmla="*/ 82 w 146"/>
              <a:gd name="T33" fmla="*/ 136 h 201"/>
              <a:gd name="T34" fmla="*/ 64 w 146"/>
              <a:gd name="T35" fmla="*/ 136 h 201"/>
              <a:gd name="T36" fmla="*/ 63 w 146"/>
              <a:gd name="T37" fmla="*/ 147 h 201"/>
              <a:gd name="T38" fmla="*/ 53 w 146"/>
              <a:gd name="T39" fmla="*/ 141 h 201"/>
              <a:gd name="T40" fmla="*/ 34 w 146"/>
              <a:gd name="T41" fmla="*/ 133 h 201"/>
              <a:gd name="T42" fmla="*/ 40 w 146"/>
              <a:gd name="T43" fmla="*/ 143 h 201"/>
              <a:gd name="T44" fmla="*/ 29 w 146"/>
              <a:gd name="T45" fmla="*/ 145 h 201"/>
              <a:gd name="T46" fmla="*/ 31 w 146"/>
              <a:gd name="T47" fmla="*/ 135 h 201"/>
              <a:gd name="T48" fmla="*/ 120 w 146"/>
              <a:gd name="T49" fmla="*/ 112 h 201"/>
              <a:gd name="T50" fmla="*/ 113 w 146"/>
              <a:gd name="T51" fmla="*/ 120 h 201"/>
              <a:gd name="T52" fmla="*/ 107 w 146"/>
              <a:gd name="T53" fmla="*/ 112 h 201"/>
              <a:gd name="T54" fmla="*/ 89 w 146"/>
              <a:gd name="T55" fmla="*/ 108 h 201"/>
              <a:gd name="T56" fmla="*/ 92 w 146"/>
              <a:gd name="T57" fmla="*/ 119 h 201"/>
              <a:gd name="T58" fmla="*/ 80 w 146"/>
              <a:gd name="T59" fmla="*/ 116 h 201"/>
              <a:gd name="T60" fmla="*/ 87 w 146"/>
              <a:gd name="T61" fmla="*/ 107 h 201"/>
              <a:gd name="T62" fmla="*/ 66 w 146"/>
              <a:gd name="T63" fmla="*/ 114 h 201"/>
              <a:gd name="T64" fmla="*/ 57 w 146"/>
              <a:gd name="T65" fmla="*/ 120 h 201"/>
              <a:gd name="T66" fmla="*/ 56 w 146"/>
              <a:gd name="T67" fmla="*/ 109 h 201"/>
              <a:gd name="T68" fmla="*/ 37 w 146"/>
              <a:gd name="T69" fmla="*/ 109 h 201"/>
              <a:gd name="T70" fmla="*/ 36 w 146"/>
              <a:gd name="T71" fmla="*/ 120 h 201"/>
              <a:gd name="T72" fmla="*/ 27 w 146"/>
              <a:gd name="T73" fmla="*/ 114 h 201"/>
              <a:gd name="T74" fmla="*/ 113 w 146"/>
              <a:gd name="T75" fmla="*/ 80 h 201"/>
              <a:gd name="T76" fmla="*/ 120 w 146"/>
              <a:gd name="T77" fmla="*/ 90 h 201"/>
              <a:gd name="T78" fmla="*/ 109 w 146"/>
              <a:gd name="T79" fmla="*/ 92 h 201"/>
              <a:gd name="T80" fmla="*/ 111 w 146"/>
              <a:gd name="T81" fmla="*/ 81 h 201"/>
              <a:gd name="T82" fmla="*/ 93 w 146"/>
              <a:gd name="T83" fmla="*/ 84 h 201"/>
              <a:gd name="T84" fmla="*/ 87 w 146"/>
              <a:gd name="T85" fmla="*/ 93 h 201"/>
              <a:gd name="T86" fmla="*/ 80 w 146"/>
              <a:gd name="T87" fmla="*/ 84 h 201"/>
              <a:gd name="T88" fmla="*/ 63 w 146"/>
              <a:gd name="T89" fmla="*/ 81 h 201"/>
              <a:gd name="T90" fmla="*/ 64 w 146"/>
              <a:gd name="T91" fmla="*/ 92 h 201"/>
              <a:gd name="T92" fmla="*/ 54 w 146"/>
              <a:gd name="T93" fmla="*/ 90 h 201"/>
              <a:gd name="T94" fmla="*/ 59 w 146"/>
              <a:gd name="T95" fmla="*/ 80 h 201"/>
              <a:gd name="T96" fmla="*/ 40 w 146"/>
              <a:gd name="T97" fmla="*/ 87 h 201"/>
              <a:gd name="T98" fmla="*/ 31 w 146"/>
              <a:gd name="T99" fmla="*/ 93 h 201"/>
              <a:gd name="T100" fmla="*/ 29 w 146"/>
              <a:gd name="T101" fmla="*/ 83 h 201"/>
              <a:gd name="T102" fmla="*/ 106 w 146"/>
              <a:gd name="T103" fmla="*/ 54 h 201"/>
              <a:gd name="T104" fmla="*/ 116 w 146"/>
              <a:gd name="T105" fmla="*/ 28 h 201"/>
              <a:gd name="T106" fmla="*/ 120 w 146"/>
              <a:gd name="T107" fmla="*/ 63 h 201"/>
              <a:gd name="T108" fmla="*/ 31 w 146"/>
              <a:gd name="T109" fmla="*/ 67 h 201"/>
              <a:gd name="T110" fmla="*/ 27 w 146"/>
              <a:gd name="T111" fmla="*/ 32 h 201"/>
              <a:gd name="T112" fmla="*/ 13 w 146"/>
              <a:gd name="T113" fmla="*/ 186 h 201"/>
              <a:gd name="T114" fmla="*/ 140 w 146"/>
              <a:gd name="T115" fmla="*/ 0 h 201"/>
              <a:gd name="T116" fmla="*/ 146 w 146"/>
              <a:gd name="T117" fmla="*/ 194 h 201"/>
              <a:gd name="T118" fmla="*/ 7 w 146"/>
              <a:gd name="T119" fmla="*/ 201 h 201"/>
              <a:gd name="T120" fmla="*/ 0 w 146"/>
              <a:gd name="T121" fmla="*/ 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201">
                <a:moveTo>
                  <a:pt x="87" y="161"/>
                </a:moveTo>
                <a:lnTo>
                  <a:pt x="89" y="161"/>
                </a:lnTo>
                <a:lnTo>
                  <a:pt x="92" y="162"/>
                </a:lnTo>
                <a:lnTo>
                  <a:pt x="93" y="165"/>
                </a:lnTo>
                <a:lnTo>
                  <a:pt x="93" y="167"/>
                </a:lnTo>
                <a:lnTo>
                  <a:pt x="93" y="170"/>
                </a:lnTo>
                <a:lnTo>
                  <a:pt x="92" y="172"/>
                </a:lnTo>
                <a:lnTo>
                  <a:pt x="89" y="173"/>
                </a:lnTo>
                <a:lnTo>
                  <a:pt x="87" y="173"/>
                </a:lnTo>
                <a:lnTo>
                  <a:pt x="83" y="173"/>
                </a:lnTo>
                <a:lnTo>
                  <a:pt x="82" y="172"/>
                </a:lnTo>
                <a:lnTo>
                  <a:pt x="80" y="170"/>
                </a:lnTo>
                <a:lnTo>
                  <a:pt x="80" y="167"/>
                </a:lnTo>
                <a:lnTo>
                  <a:pt x="80" y="165"/>
                </a:lnTo>
                <a:lnTo>
                  <a:pt x="82" y="162"/>
                </a:lnTo>
                <a:lnTo>
                  <a:pt x="83" y="161"/>
                </a:lnTo>
                <a:lnTo>
                  <a:pt x="87" y="161"/>
                </a:lnTo>
                <a:close/>
                <a:moveTo>
                  <a:pt x="59" y="161"/>
                </a:moveTo>
                <a:lnTo>
                  <a:pt x="63" y="161"/>
                </a:lnTo>
                <a:lnTo>
                  <a:pt x="64" y="162"/>
                </a:lnTo>
                <a:lnTo>
                  <a:pt x="66" y="165"/>
                </a:lnTo>
                <a:lnTo>
                  <a:pt x="66" y="167"/>
                </a:lnTo>
                <a:lnTo>
                  <a:pt x="66" y="170"/>
                </a:lnTo>
                <a:lnTo>
                  <a:pt x="64" y="172"/>
                </a:lnTo>
                <a:lnTo>
                  <a:pt x="63" y="173"/>
                </a:lnTo>
                <a:lnTo>
                  <a:pt x="59" y="173"/>
                </a:lnTo>
                <a:lnTo>
                  <a:pt x="57" y="173"/>
                </a:lnTo>
                <a:lnTo>
                  <a:pt x="56" y="172"/>
                </a:lnTo>
                <a:lnTo>
                  <a:pt x="54" y="170"/>
                </a:lnTo>
                <a:lnTo>
                  <a:pt x="53" y="167"/>
                </a:lnTo>
                <a:lnTo>
                  <a:pt x="54" y="165"/>
                </a:lnTo>
                <a:lnTo>
                  <a:pt x="56" y="162"/>
                </a:lnTo>
                <a:lnTo>
                  <a:pt x="57" y="161"/>
                </a:lnTo>
                <a:lnTo>
                  <a:pt x="59" y="161"/>
                </a:lnTo>
                <a:close/>
                <a:moveTo>
                  <a:pt x="34" y="161"/>
                </a:moveTo>
                <a:lnTo>
                  <a:pt x="36" y="161"/>
                </a:lnTo>
                <a:lnTo>
                  <a:pt x="37" y="162"/>
                </a:lnTo>
                <a:lnTo>
                  <a:pt x="40" y="165"/>
                </a:lnTo>
                <a:lnTo>
                  <a:pt x="40" y="167"/>
                </a:lnTo>
                <a:lnTo>
                  <a:pt x="40" y="170"/>
                </a:lnTo>
                <a:lnTo>
                  <a:pt x="37" y="172"/>
                </a:lnTo>
                <a:lnTo>
                  <a:pt x="36" y="173"/>
                </a:lnTo>
                <a:lnTo>
                  <a:pt x="34" y="173"/>
                </a:lnTo>
                <a:lnTo>
                  <a:pt x="31" y="173"/>
                </a:lnTo>
                <a:lnTo>
                  <a:pt x="29" y="172"/>
                </a:lnTo>
                <a:lnTo>
                  <a:pt x="27" y="170"/>
                </a:lnTo>
                <a:lnTo>
                  <a:pt x="27" y="167"/>
                </a:lnTo>
                <a:lnTo>
                  <a:pt x="27" y="165"/>
                </a:lnTo>
                <a:lnTo>
                  <a:pt x="29" y="162"/>
                </a:lnTo>
                <a:lnTo>
                  <a:pt x="31" y="161"/>
                </a:lnTo>
                <a:lnTo>
                  <a:pt x="34" y="161"/>
                </a:lnTo>
                <a:close/>
                <a:moveTo>
                  <a:pt x="113" y="133"/>
                </a:moveTo>
                <a:lnTo>
                  <a:pt x="116" y="135"/>
                </a:lnTo>
                <a:lnTo>
                  <a:pt x="118" y="136"/>
                </a:lnTo>
                <a:lnTo>
                  <a:pt x="120" y="138"/>
                </a:lnTo>
                <a:lnTo>
                  <a:pt x="120" y="141"/>
                </a:lnTo>
                <a:lnTo>
                  <a:pt x="120" y="167"/>
                </a:lnTo>
                <a:lnTo>
                  <a:pt x="120" y="170"/>
                </a:lnTo>
                <a:lnTo>
                  <a:pt x="118" y="172"/>
                </a:lnTo>
                <a:lnTo>
                  <a:pt x="116" y="173"/>
                </a:lnTo>
                <a:lnTo>
                  <a:pt x="113" y="173"/>
                </a:lnTo>
                <a:lnTo>
                  <a:pt x="111" y="173"/>
                </a:lnTo>
                <a:lnTo>
                  <a:pt x="109" y="172"/>
                </a:lnTo>
                <a:lnTo>
                  <a:pt x="107" y="170"/>
                </a:lnTo>
                <a:lnTo>
                  <a:pt x="106" y="167"/>
                </a:lnTo>
                <a:lnTo>
                  <a:pt x="106" y="141"/>
                </a:lnTo>
                <a:lnTo>
                  <a:pt x="107" y="138"/>
                </a:lnTo>
                <a:lnTo>
                  <a:pt x="109" y="136"/>
                </a:lnTo>
                <a:lnTo>
                  <a:pt x="111" y="135"/>
                </a:lnTo>
                <a:lnTo>
                  <a:pt x="113" y="133"/>
                </a:lnTo>
                <a:close/>
                <a:moveTo>
                  <a:pt x="87" y="133"/>
                </a:moveTo>
                <a:lnTo>
                  <a:pt x="89" y="135"/>
                </a:lnTo>
                <a:lnTo>
                  <a:pt x="92" y="136"/>
                </a:lnTo>
                <a:lnTo>
                  <a:pt x="93" y="138"/>
                </a:lnTo>
                <a:lnTo>
                  <a:pt x="93" y="141"/>
                </a:lnTo>
                <a:lnTo>
                  <a:pt x="93" y="143"/>
                </a:lnTo>
                <a:lnTo>
                  <a:pt x="92" y="145"/>
                </a:lnTo>
                <a:lnTo>
                  <a:pt x="89" y="147"/>
                </a:lnTo>
                <a:lnTo>
                  <a:pt x="87" y="147"/>
                </a:lnTo>
                <a:lnTo>
                  <a:pt x="83" y="147"/>
                </a:lnTo>
                <a:lnTo>
                  <a:pt x="82" y="145"/>
                </a:lnTo>
                <a:lnTo>
                  <a:pt x="80" y="143"/>
                </a:lnTo>
                <a:lnTo>
                  <a:pt x="80" y="141"/>
                </a:lnTo>
                <a:lnTo>
                  <a:pt x="80" y="138"/>
                </a:lnTo>
                <a:lnTo>
                  <a:pt x="82" y="136"/>
                </a:lnTo>
                <a:lnTo>
                  <a:pt x="83" y="135"/>
                </a:lnTo>
                <a:lnTo>
                  <a:pt x="87" y="133"/>
                </a:lnTo>
                <a:close/>
                <a:moveTo>
                  <a:pt x="59" y="133"/>
                </a:moveTo>
                <a:lnTo>
                  <a:pt x="63" y="135"/>
                </a:lnTo>
                <a:lnTo>
                  <a:pt x="64" y="136"/>
                </a:lnTo>
                <a:lnTo>
                  <a:pt x="66" y="138"/>
                </a:lnTo>
                <a:lnTo>
                  <a:pt x="66" y="141"/>
                </a:lnTo>
                <a:lnTo>
                  <a:pt x="66" y="143"/>
                </a:lnTo>
                <a:lnTo>
                  <a:pt x="64" y="145"/>
                </a:lnTo>
                <a:lnTo>
                  <a:pt x="63" y="147"/>
                </a:lnTo>
                <a:lnTo>
                  <a:pt x="59" y="147"/>
                </a:lnTo>
                <a:lnTo>
                  <a:pt x="57" y="147"/>
                </a:lnTo>
                <a:lnTo>
                  <a:pt x="56" y="145"/>
                </a:lnTo>
                <a:lnTo>
                  <a:pt x="54" y="143"/>
                </a:lnTo>
                <a:lnTo>
                  <a:pt x="53" y="141"/>
                </a:lnTo>
                <a:lnTo>
                  <a:pt x="54" y="138"/>
                </a:lnTo>
                <a:lnTo>
                  <a:pt x="56" y="136"/>
                </a:lnTo>
                <a:lnTo>
                  <a:pt x="57" y="135"/>
                </a:lnTo>
                <a:lnTo>
                  <a:pt x="59" y="133"/>
                </a:lnTo>
                <a:close/>
                <a:moveTo>
                  <a:pt x="34" y="133"/>
                </a:moveTo>
                <a:lnTo>
                  <a:pt x="36" y="135"/>
                </a:lnTo>
                <a:lnTo>
                  <a:pt x="37" y="136"/>
                </a:lnTo>
                <a:lnTo>
                  <a:pt x="40" y="138"/>
                </a:lnTo>
                <a:lnTo>
                  <a:pt x="40" y="141"/>
                </a:lnTo>
                <a:lnTo>
                  <a:pt x="40" y="143"/>
                </a:lnTo>
                <a:lnTo>
                  <a:pt x="37" y="145"/>
                </a:lnTo>
                <a:lnTo>
                  <a:pt x="36" y="147"/>
                </a:lnTo>
                <a:lnTo>
                  <a:pt x="34" y="147"/>
                </a:lnTo>
                <a:lnTo>
                  <a:pt x="31" y="147"/>
                </a:lnTo>
                <a:lnTo>
                  <a:pt x="29" y="145"/>
                </a:lnTo>
                <a:lnTo>
                  <a:pt x="27" y="143"/>
                </a:lnTo>
                <a:lnTo>
                  <a:pt x="27" y="141"/>
                </a:lnTo>
                <a:lnTo>
                  <a:pt x="27" y="138"/>
                </a:lnTo>
                <a:lnTo>
                  <a:pt x="29" y="136"/>
                </a:lnTo>
                <a:lnTo>
                  <a:pt x="31" y="135"/>
                </a:lnTo>
                <a:lnTo>
                  <a:pt x="34" y="133"/>
                </a:lnTo>
                <a:close/>
                <a:moveTo>
                  <a:pt x="113" y="107"/>
                </a:moveTo>
                <a:lnTo>
                  <a:pt x="116" y="108"/>
                </a:lnTo>
                <a:lnTo>
                  <a:pt x="118" y="109"/>
                </a:lnTo>
                <a:lnTo>
                  <a:pt x="120" y="112"/>
                </a:lnTo>
                <a:lnTo>
                  <a:pt x="120" y="114"/>
                </a:lnTo>
                <a:lnTo>
                  <a:pt x="120" y="116"/>
                </a:lnTo>
                <a:lnTo>
                  <a:pt x="118" y="119"/>
                </a:lnTo>
                <a:lnTo>
                  <a:pt x="116" y="120"/>
                </a:lnTo>
                <a:lnTo>
                  <a:pt x="113" y="120"/>
                </a:lnTo>
                <a:lnTo>
                  <a:pt x="111" y="120"/>
                </a:lnTo>
                <a:lnTo>
                  <a:pt x="109" y="119"/>
                </a:lnTo>
                <a:lnTo>
                  <a:pt x="107" y="116"/>
                </a:lnTo>
                <a:lnTo>
                  <a:pt x="106" y="114"/>
                </a:lnTo>
                <a:lnTo>
                  <a:pt x="107" y="112"/>
                </a:lnTo>
                <a:lnTo>
                  <a:pt x="109" y="109"/>
                </a:lnTo>
                <a:lnTo>
                  <a:pt x="111" y="108"/>
                </a:lnTo>
                <a:lnTo>
                  <a:pt x="113" y="107"/>
                </a:lnTo>
                <a:close/>
                <a:moveTo>
                  <a:pt x="87" y="107"/>
                </a:moveTo>
                <a:lnTo>
                  <a:pt x="89" y="108"/>
                </a:lnTo>
                <a:lnTo>
                  <a:pt x="92" y="109"/>
                </a:lnTo>
                <a:lnTo>
                  <a:pt x="93" y="112"/>
                </a:lnTo>
                <a:lnTo>
                  <a:pt x="93" y="114"/>
                </a:lnTo>
                <a:lnTo>
                  <a:pt x="93" y="116"/>
                </a:lnTo>
                <a:lnTo>
                  <a:pt x="92" y="119"/>
                </a:lnTo>
                <a:lnTo>
                  <a:pt x="89" y="120"/>
                </a:lnTo>
                <a:lnTo>
                  <a:pt x="87" y="120"/>
                </a:lnTo>
                <a:lnTo>
                  <a:pt x="83" y="120"/>
                </a:lnTo>
                <a:lnTo>
                  <a:pt x="82" y="119"/>
                </a:lnTo>
                <a:lnTo>
                  <a:pt x="80" y="116"/>
                </a:lnTo>
                <a:lnTo>
                  <a:pt x="80" y="114"/>
                </a:lnTo>
                <a:lnTo>
                  <a:pt x="80" y="112"/>
                </a:lnTo>
                <a:lnTo>
                  <a:pt x="82" y="109"/>
                </a:lnTo>
                <a:lnTo>
                  <a:pt x="83" y="108"/>
                </a:lnTo>
                <a:lnTo>
                  <a:pt x="87" y="107"/>
                </a:lnTo>
                <a:close/>
                <a:moveTo>
                  <a:pt x="59" y="107"/>
                </a:moveTo>
                <a:lnTo>
                  <a:pt x="63" y="108"/>
                </a:lnTo>
                <a:lnTo>
                  <a:pt x="64" y="109"/>
                </a:lnTo>
                <a:lnTo>
                  <a:pt x="66" y="112"/>
                </a:lnTo>
                <a:lnTo>
                  <a:pt x="66" y="114"/>
                </a:lnTo>
                <a:lnTo>
                  <a:pt x="66" y="116"/>
                </a:lnTo>
                <a:lnTo>
                  <a:pt x="64" y="119"/>
                </a:lnTo>
                <a:lnTo>
                  <a:pt x="63" y="120"/>
                </a:lnTo>
                <a:lnTo>
                  <a:pt x="59" y="120"/>
                </a:lnTo>
                <a:lnTo>
                  <a:pt x="57" y="120"/>
                </a:lnTo>
                <a:lnTo>
                  <a:pt x="56" y="119"/>
                </a:lnTo>
                <a:lnTo>
                  <a:pt x="54" y="116"/>
                </a:lnTo>
                <a:lnTo>
                  <a:pt x="53" y="114"/>
                </a:lnTo>
                <a:lnTo>
                  <a:pt x="54" y="112"/>
                </a:lnTo>
                <a:lnTo>
                  <a:pt x="56" y="109"/>
                </a:lnTo>
                <a:lnTo>
                  <a:pt x="57" y="108"/>
                </a:lnTo>
                <a:lnTo>
                  <a:pt x="59" y="107"/>
                </a:lnTo>
                <a:close/>
                <a:moveTo>
                  <a:pt x="34" y="107"/>
                </a:moveTo>
                <a:lnTo>
                  <a:pt x="36" y="108"/>
                </a:lnTo>
                <a:lnTo>
                  <a:pt x="37" y="109"/>
                </a:lnTo>
                <a:lnTo>
                  <a:pt x="40" y="112"/>
                </a:lnTo>
                <a:lnTo>
                  <a:pt x="40" y="114"/>
                </a:lnTo>
                <a:lnTo>
                  <a:pt x="40" y="116"/>
                </a:lnTo>
                <a:lnTo>
                  <a:pt x="37" y="119"/>
                </a:lnTo>
                <a:lnTo>
                  <a:pt x="36" y="120"/>
                </a:lnTo>
                <a:lnTo>
                  <a:pt x="34" y="120"/>
                </a:lnTo>
                <a:lnTo>
                  <a:pt x="31" y="120"/>
                </a:lnTo>
                <a:lnTo>
                  <a:pt x="29" y="119"/>
                </a:lnTo>
                <a:lnTo>
                  <a:pt x="27" y="116"/>
                </a:lnTo>
                <a:lnTo>
                  <a:pt x="27" y="114"/>
                </a:lnTo>
                <a:lnTo>
                  <a:pt x="27" y="112"/>
                </a:lnTo>
                <a:lnTo>
                  <a:pt x="29" y="109"/>
                </a:lnTo>
                <a:lnTo>
                  <a:pt x="31" y="108"/>
                </a:lnTo>
                <a:lnTo>
                  <a:pt x="34" y="107"/>
                </a:lnTo>
                <a:close/>
                <a:moveTo>
                  <a:pt x="113" y="80"/>
                </a:moveTo>
                <a:lnTo>
                  <a:pt x="116" y="81"/>
                </a:lnTo>
                <a:lnTo>
                  <a:pt x="118" y="83"/>
                </a:lnTo>
                <a:lnTo>
                  <a:pt x="120" y="84"/>
                </a:lnTo>
                <a:lnTo>
                  <a:pt x="120" y="87"/>
                </a:lnTo>
                <a:lnTo>
                  <a:pt x="120" y="90"/>
                </a:lnTo>
                <a:lnTo>
                  <a:pt x="118" y="92"/>
                </a:lnTo>
                <a:lnTo>
                  <a:pt x="116" y="93"/>
                </a:lnTo>
                <a:lnTo>
                  <a:pt x="113" y="93"/>
                </a:lnTo>
                <a:lnTo>
                  <a:pt x="111" y="93"/>
                </a:lnTo>
                <a:lnTo>
                  <a:pt x="109" y="92"/>
                </a:lnTo>
                <a:lnTo>
                  <a:pt x="107" y="90"/>
                </a:lnTo>
                <a:lnTo>
                  <a:pt x="106" y="87"/>
                </a:lnTo>
                <a:lnTo>
                  <a:pt x="107" y="84"/>
                </a:lnTo>
                <a:lnTo>
                  <a:pt x="109" y="83"/>
                </a:lnTo>
                <a:lnTo>
                  <a:pt x="111" y="81"/>
                </a:lnTo>
                <a:lnTo>
                  <a:pt x="113" y="80"/>
                </a:lnTo>
                <a:close/>
                <a:moveTo>
                  <a:pt x="87" y="80"/>
                </a:moveTo>
                <a:lnTo>
                  <a:pt x="89" y="81"/>
                </a:lnTo>
                <a:lnTo>
                  <a:pt x="92" y="83"/>
                </a:lnTo>
                <a:lnTo>
                  <a:pt x="93" y="84"/>
                </a:lnTo>
                <a:lnTo>
                  <a:pt x="93" y="87"/>
                </a:lnTo>
                <a:lnTo>
                  <a:pt x="93" y="90"/>
                </a:lnTo>
                <a:lnTo>
                  <a:pt x="92" y="92"/>
                </a:lnTo>
                <a:lnTo>
                  <a:pt x="89" y="93"/>
                </a:lnTo>
                <a:lnTo>
                  <a:pt x="87" y="93"/>
                </a:lnTo>
                <a:lnTo>
                  <a:pt x="83" y="93"/>
                </a:lnTo>
                <a:lnTo>
                  <a:pt x="82" y="92"/>
                </a:lnTo>
                <a:lnTo>
                  <a:pt x="80" y="90"/>
                </a:lnTo>
                <a:lnTo>
                  <a:pt x="80" y="87"/>
                </a:lnTo>
                <a:lnTo>
                  <a:pt x="80" y="84"/>
                </a:lnTo>
                <a:lnTo>
                  <a:pt x="82" y="83"/>
                </a:lnTo>
                <a:lnTo>
                  <a:pt x="83" y="81"/>
                </a:lnTo>
                <a:lnTo>
                  <a:pt x="87" y="80"/>
                </a:lnTo>
                <a:close/>
                <a:moveTo>
                  <a:pt x="59" y="80"/>
                </a:moveTo>
                <a:lnTo>
                  <a:pt x="63" y="81"/>
                </a:lnTo>
                <a:lnTo>
                  <a:pt x="64" y="83"/>
                </a:lnTo>
                <a:lnTo>
                  <a:pt x="66" y="84"/>
                </a:lnTo>
                <a:lnTo>
                  <a:pt x="66" y="87"/>
                </a:lnTo>
                <a:lnTo>
                  <a:pt x="66" y="90"/>
                </a:lnTo>
                <a:lnTo>
                  <a:pt x="64" y="92"/>
                </a:lnTo>
                <a:lnTo>
                  <a:pt x="63" y="93"/>
                </a:lnTo>
                <a:lnTo>
                  <a:pt x="59" y="93"/>
                </a:lnTo>
                <a:lnTo>
                  <a:pt x="57" y="93"/>
                </a:lnTo>
                <a:lnTo>
                  <a:pt x="56" y="92"/>
                </a:lnTo>
                <a:lnTo>
                  <a:pt x="54" y="90"/>
                </a:lnTo>
                <a:lnTo>
                  <a:pt x="53" y="87"/>
                </a:lnTo>
                <a:lnTo>
                  <a:pt x="54" y="84"/>
                </a:lnTo>
                <a:lnTo>
                  <a:pt x="56" y="83"/>
                </a:lnTo>
                <a:lnTo>
                  <a:pt x="57" y="81"/>
                </a:lnTo>
                <a:lnTo>
                  <a:pt x="59" y="80"/>
                </a:lnTo>
                <a:close/>
                <a:moveTo>
                  <a:pt x="34" y="80"/>
                </a:moveTo>
                <a:lnTo>
                  <a:pt x="36" y="81"/>
                </a:lnTo>
                <a:lnTo>
                  <a:pt x="37" y="83"/>
                </a:lnTo>
                <a:lnTo>
                  <a:pt x="40" y="84"/>
                </a:lnTo>
                <a:lnTo>
                  <a:pt x="40" y="87"/>
                </a:lnTo>
                <a:lnTo>
                  <a:pt x="40" y="90"/>
                </a:lnTo>
                <a:lnTo>
                  <a:pt x="37" y="92"/>
                </a:lnTo>
                <a:lnTo>
                  <a:pt x="36" y="93"/>
                </a:lnTo>
                <a:lnTo>
                  <a:pt x="34" y="93"/>
                </a:lnTo>
                <a:lnTo>
                  <a:pt x="31" y="93"/>
                </a:lnTo>
                <a:lnTo>
                  <a:pt x="29" y="92"/>
                </a:lnTo>
                <a:lnTo>
                  <a:pt x="27" y="90"/>
                </a:lnTo>
                <a:lnTo>
                  <a:pt x="27" y="87"/>
                </a:lnTo>
                <a:lnTo>
                  <a:pt x="27" y="84"/>
                </a:lnTo>
                <a:lnTo>
                  <a:pt x="29" y="83"/>
                </a:lnTo>
                <a:lnTo>
                  <a:pt x="31" y="81"/>
                </a:lnTo>
                <a:lnTo>
                  <a:pt x="34" y="80"/>
                </a:lnTo>
                <a:close/>
                <a:moveTo>
                  <a:pt x="40" y="40"/>
                </a:moveTo>
                <a:lnTo>
                  <a:pt x="40" y="54"/>
                </a:lnTo>
                <a:lnTo>
                  <a:pt x="106" y="54"/>
                </a:lnTo>
                <a:lnTo>
                  <a:pt x="106" y="40"/>
                </a:lnTo>
                <a:lnTo>
                  <a:pt x="40" y="40"/>
                </a:lnTo>
                <a:close/>
                <a:moveTo>
                  <a:pt x="34" y="27"/>
                </a:moveTo>
                <a:lnTo>
                  <a:pt x="113" y="27"/>
                </a:lnTo>
                <a:lnTo>
                  <a:pt x="116" y="28"/>
                </a:lnTo>
                <a:lnTo>
                  <a:pt x="118" y="29"/>
                </a:lnTo>
                <a:lnTo>
                  <a:pt x="120" y="32"/>
                </a:lnTo>
                <a:lnTo>
                  <a:pt x="120" y="34"/>
                </a:lnTo>
                <a:lnTo>
                  <a:pt x="120" y="61"/>
                </a:lnTo>
                <a:lnTo>
                  <a:pt x="120" y="63"/>
                </a:lnTo>
                <a:lnTo>
                  <a:pt x="118" y="66"/>
                </a:lnTo>
                <a:lnTo>
                  <a:pt x="116" y="67"/>
                </a:lnTo>
                <a:lnTo>
                  <a:pt x="113" y="67"/>
                </a:lnTo>
                <a:lnTo>
                  <a:pt x="34" y="67"/>
                </a:lnTo>
                <a:lnTo>
                  <a:pt x="31" y="67"/>
                </a:lnTo>
                <a:lnTo>
                  <a:pt x="29" y="66"/>
                </a:lnTo>
                <a:lnTo>
                  <a:pt x="27" y="63"/>
                </a:lnTo>
                <a:lnTo>
                  <a:pt x="27" y="61"/>
                </a:lnTo>
                <a:lnTo>
                  <a:pt x="27" y="34"/>
                </a:lnTo>
                <a:lnTo>
                  <a:pt x="27" y="32"/>
                </a:lnTo>
                <a:lnTo>
                  <a:pt x="29" y="29"/>
                </a:lnTo>
                <a:lnTo>
                  <a:pt x="31" y="28"/>
                </a:lnTo>
                <a:lnTo>
                  <a:pt x="34" y="27"/>
                </a:lnTo>
                <a:close/>
                <a:moveTo>
                  <a:pt x="13" y="14"/>
                </a:moveTo>
                <a:lnTo>
                  <a:pt x="13" y="186"/>
                </a:lnTo>
                <a:lnTo>
                  <a:pt x="133" y="186"/>
                </a:lnTo>
                <a:lnTo>
                  <a:pt x="133" y="14"/>
                </a:lnTo>
                <a:lnTo>
                  <a:pt x="13" y="14"/>
                </a:lnTo>
                <a:close/>
                <a:moveTo>
                  <a:pt x="7" y="0"/>
                </a:moveTo>
                <a:lnTo>
                  <a:pt x="140" y="0"/>
                </a:lnTo>
                <a:lnTo>
                  <a:pt x="142" y="2"/>
                </a:lnTo>
                <a:lnTo>
                  <a:pt x="145" y="3"/>
                </a:lnTo>
                <a:lnTo>
                  <a:pt x="146" y="4"/>
                </a:lnTo>
                <a:lnTo>
                  <a:pt x="146" y="8"/>
                </a:lnTo>
                <a:lnTo>
                  <a:pt x="146" y="194"/>
                </a:lnTo>
                <a:lnTo>
                  <a:pt x="146" y="196"/>
                </a:lnTo>
                <a:lnTo>
                  <a:pt x="145" y="199"/>
                </a:lnTo>
                <a:lnTo>
                  <a:pt x="142" y="200"/>
                </a:lnTo>
                <a:lnTo>
                  <a:pt x="140" y="201"/>
                </a:lnTo>
                <a:lnTo>
                  <a:pt x="7" y="201"/>
                </a:lnTo>
                <a:lnTo>
                  <a:pt x="4" y="200"/>
                </a:lnTo>
                <a:lnTo>
                  <a:pt x="2" y="199"/>
                </a:lnTo>
                <a:lnTo>
                  <a:pt x="0" y="196"/>
                </a:lnTo>
                <a:lnTo>
                  <a:pt x="0" y="194"/>
                </a:lnTo>
                <a:lnTo>
                  <a:pt x="0" y="8"/>
                </a:lnTo>
                <a:lnTo>
                  <a:pt x="0" y="4"/>
                </a:lnTo>
                <a:lnTo>
                  <a:pt x="2" y="3"/>
                </a:lnTo>
                <a:lnTo>
                  <a:pt x="4" y="2"/>
                </a:lnTo>
                <a:lnTo>
                  <a:pt x="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Light"/>
              <a:ea typeface="+mn-ea"/>
              <a:cs typeface="+mn-cs"/>
            </a:endParaRPr>
          </a:p>
        </p:txBody>
      </p:sp>
      <p:sp>
        <p:nvSpPr>
          <p:cNvPr id="31" name="Freeform 14">
            <a:extLst>
              <a:ext uri="{FF2B5EF4-FFF2-40B4-BE49-F238E27FC236}">
                <a16:creationId xmlns:a16="http://schemas.microsoft.com/office/drawing/2014/main" id="{D199BB1D-8565-4771-867C-CB80E4BC2417}"/>
              </a:ext>
            </a:extLst>
          </p:cNvPr>
          <p:cNvSpPr>
            <a:spLocks noEditPoints="1"/>
          </p:cNvSpPr>
          <p:nvPr/>
        </p:nvSpPr>
        <p:spPr bwMode="auto">
          <a:xfrm>
            <a:off x="8266777" y="3064870"/>
            <a:ext cx="1920727" cy="1902467"/>
          </a:xfrm>
          <a:custGeom>
            <a:avLst/>
            <a:gdLst>
              <a:gd name="T0" fmla="*/ 131 w 319"/>
              <a:gd name="T1" fmla="*/ 16 h 319"/>
              <a:gd name="T2" fmla="*/ 78 w 319"/>
              <a:gd name="T3" fmla="*/ 39 h 319"/>
              <a:gd name="T4" fmla="*/ 38 w 319"/>
              <a:gd name="T5" fmla="*/ 78 h 319"/>
              <a:gd name="T6" fmla="*/ 16 w 319"/>
              <a:gd name="T7" fmla="*/ 131 h 319"/>
              <a:gd name="T8" fmla="*/ 16 w 319"/>
              <a:gd name="T9" fmla="*/ 189 h 319"/>
              <a:gd name="T10" fmla="*/ 38 w 319"/>
              <a:gd name="T11" fmla="*/ 241 h 319"/>
              <a:gd name="T12" fmla="*/ 78 w 319"/>
              <a:gd name="T13" fmla="*/ 280 h 319"/>
              <a:gd name="T14" fmla="*/ 131 w 319"/>
              <a:gd name="T15" fmla="*/ 302 h 319"/>
              <a:gd name="T16" fmla="*/ 189 w 319"/>
              <a:gd name="T17" fmla="*/ 302 h 319"/>
              <a:gd name="T18" fmla="*/ 242 w 319"/>
              <a:gd name="T19" fmla="*/ 280 h 319"/>
              <a:gd name="T20" fmla="*/ 280 w 319"/>
              <a:gd name="T21" fmla="*/ 241 h 319"/>
              <a:gd name="T22" fmla="*/ 303 w 319"/>
              <a:gd name="T23" fmla="*/ 189 h 319"/>
              <a:gd name="T24" fmla="*/ 303 w 319"/>
              <a:gd name="T25" fmla="*/ 131 h 319"/>
              <a:gd name="T26" fmla="*/ 280 w 319"/>
              <a:gd name="T27" fmla="*/ 78 h 319"/>
              <a:gd name="T28" fmla="*/ 242 w 319"/>
              <a:gd name="T29" fmla="*/ 39 h 319"/>
              <a:gd name="T30" fmla="*/ 189 w 319"/>
              <a:gd name="T31" fmla="*/ 16 h 319"/>
              <a:gd name="T32" fmla="*/ 160 w 319"/>
              <a:gd name="T33" fmla="*/ 0 h 319"/>
              <a:gd name="T34" fmla="*/ 192 w 319"/>
              <a:gd name="T35" fmla="*/ 4 h 319"/>
              <a:gd name="T36" fmla="*/ 249 w 319"/>
              <a:gd name="T37" fmla="*/ 28 h 319"/>
              <a:gd name="T38" fmla="*/ 292 w 319"/>
              <a:gd name="T39" fmla="*/ 70 h 319"/>
              <a:gd name="T40" fmla="*/ 317 w 319"/>
              <a:gd name="T41" fmla="*/ 127 h 319"/>
              <a:gd name="T42" fmla="*/ 319 w 319"/>
              <a:gd name="T43" fmla="*/ 160 h 319"/>
              <a:gd name="T44" fmla="*/ 307 w 319"/>
              <a:gd name="T45" fmla="*/ 221 h 319"/>
              <a:gd name="T46" fmla="*/ 273 w 319"/>
              <a:gd name="T47" fmla="*/ 272 h 319"/>
              <a:gd name="T48" fmla="*/ 222 w 319"/>
              <a:gd name="T49" fmla="*/ 306 h 319"/>
              <a:gd name="T50" fmla="*/ 160 w 319"/>
              <a:gd name="T51" fmla="*/ 319 h 319"/>
              <a:gd name="T52" fmla="*/ 97 w 319"/>
              <a:gd name="T53" fmla="*/ 306 h 319"/>
              <a:gd name="T54" fmla="*/ 46 w 319"/>
              <a:gd name="T55" fmla="*/ 272 h 319"/>
              <a:gd name="T56" fmla="*/ 12 w 319"/>
              <a:gd name="T57" fmla="*/ 221 h 319"/>
              <a:gd name="T58" fmla="*/ 0 w 319"/>
              <a:gd name="T59" fmla="*/ 160 h 319"/>
              <a:gd name="T60" fmla="*/ 3 w 319"/>
              <a:gd name="T61" fmla="*/ 127 h 319"/>
              <a:gd name="T62" fmla="*/ 27 w 319"/>
              <a:gd name="T63" fmla="*/ 70 h 319"/>
              <a:gd name="T64" fmla="*/ 70 w 319"/>
              <a:gd name="T65" fmla="*/ 28 h 319"/>
              <a:gd name="T66" fmla="*/ 127 w 319"/>
              <a:gd name="T67" fmla="*/ 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9" h="319">
                <a:moveTo>
                  <a:pt x="160" y="14"/>
                </a:moveTo>
                <a:lnTo>
                  <a:pt x="131" y="16"/>
                </a:lnTo>
                <a:lnTo>
                  <a:pt x="103" y="26"/>
                </a:lnTo>
                <a:lnTo>
                  <a:pt x="78" y="39"/>
                </a:lnTo>
                <a:lnTo>
                  <a:pt x="56" y="56"/>
                </a:lnTo>
                <a:lnTo>
                  <a:pt x="38" y="78"/>
                </a:lnTo>
                <a:lnTo>
                  <a:pt x="24" y="103"/>
                </a:lnTo>
                <a:lnTo>
                  <a:pt x="16" y="131"/>
                </a:lnTo>
                <a:lnTo>
                  <a:pt x="14" y="160"/>
                </a:lnTo>
                <a:lnTo>
                  <a:pt x="16" y="189"/>
                </a:lnTo>
                <a:lnTo>
                  <a:pt x="24" y="216"/>
                </a:lnTo>
                <a:lnTo>
                  <a:pt x="38" y="241"/>
                </a:lnTo>
                <a:lnTo>
                  <a:pt x="56" y="262"/>
                </a:lnTo>
                <a:lnTo>
                  <a:pt x="78" y="280"/>
                </a:lnTo>
                <a:lnTo>
                  <a:pt x="103" y="294"/>
                </a:lnTo>
                <a:lnTo>
                  <a:pt x="131" y="302"/>
                </a:lnTo>
                <a:lnTo>
                  <a:pt x="160" y="306"/>
                </a:lnTo>
                <a:lnTo>
                  <a:pt x="189" y="302"/>
                </a:lnTo>
                <a:lnTo>
                  <a:pt x="216" y="294"/>
                </a:lnTo>
                <a:lnTo>
                  <a:pt x="242" y="280"/>
                </a:lnTo>
                <a:lnTo>
                  <a:pt x="263" y="262"/>
                </a:lnTo>
                <a:lnTo>
                  <a:pt x="280" y="241"/>
                </a:lnTo>
                <a:lnTo>
                  <a:pt x="295" y="216"/>
                </a:lnTo>
                <a:lnTo>
                  <a:pt x="303" y="189"/>
                </a:lnTo>
                <a:lnTo>
                  <a:pt x="306" y="160"/>
                </a:lnTo>
                <a:lnTo>
                  <a:pt x="303" y="131"/>
                </a:lnTo>
                <a:lnTo>
                  <a:pt x="295" y="103"/>
                </a:lnTo>
                <a:lnTo>
                  <a:pt x="280" y="78"/>
                </a:lnTo>
                <a:lnTo>
                  <a:pt x="263" y="56"/>
                </a:lnTo>
                <a:lnTo>
                  <a:pt x="242" y="39"/>
                </a:lnTo>
                <a:lnTo>
                  <a:pt x="216" y="26"/>
                </a:lnTo>
                <a:lnTo>
                  <a:pt x="189" y="16"/>
                </a:lnTo>
                <a:lnTo>
                  <a:pt x="160" y="14"/>
                </a:lnTo>
                <a:close/>
                <a:moveTo>
                  <a:pt x="160" y="0"/>
                </a:moveTo>
                <a:lnTo>
                  <a:pt x="160" y="0"/>
                </a:lnTo>
                <a:lnTo>
                  <a:pt x="192" y="4"/>
                </a:lnTo>
                <a:lnTo>
                  <a:pt x="222" y="12"/>
                </a:lnTo>
                <a:lnTo>
                  <a:pt x="249" y="28"/>
                </a:lnTo>
                <a:lnTo>
                  <a:pt x="273" y="47"/>
                </a:lnTo>
                <a:lnTo>
                  <a:pt x="292" y="70"/>
                </a:lnTo>
                <a:lnTo>
                  <a:pt x="307" y="98"/>
                </a:lnTo>
                <a:lnTo>
                  <a:pt x="317" y="127"/>
                </a:lnTo>
                <a:lnTo>
                  <a:pt x="319" y="160"/>
                </a:lnTo>
                <a:lnTo>
                  <a:pt x="319" y="160"/>
                </a:lnTo>
                <a:lnTo>
                  <a:pt x="317" y="191"/>
                </a:lnTo>
                <a:lnTo>
                  <a:pt x="307" y="221"/>
                </a:lnTo>
                <a:lnTo>
                  <a:pt x="292" y="249"/>
                </a:lnTo>
                <a:lnTo>
                  <a:pt x="273" y="272"/>
                </a:lnTo>
                <a:lnTo>
                  <a:pt x="249" y="291"/>
                </a:lnTo>
                <a:lnTo>
                  <a:pt x="222" y="306"/>
                </a:lnTo>
                <a:lnTo>
                  <a:pt x="192" y="315"/>
                </a:lnTo>
                <a:lnTo>
                  <a:pt x="160" y="319"/>
                </a:lnTo>
                <a:lnTo>
                  <a:pt x="127" y="315"/>
                </a:lnTo>
                <a:lnTo>
                  <a:pt x="97" y="306"/>
                </a:lnTo>
                <a:lnTo>
                  <a:pt x="70" y="291"/>
                </a:lnTo>
                <a:lnTo>
                  <a:pt x="46" y="272"/>
                </a:lnTo>
                <a:lnTo>
                  <a:pt x="27" y="249"/>
                </a:lnTo>
                <a:lnTo>
                  <a:pt x="12" y="221"/>
                </a:lnTo>
                <a:lnTo>
                  <a:pt x="3" y="191"/>
                </a:lnTo>
                <a:lnTo>
                  <a:pt x="0" y="160"/>
                </a:lnTo>
                <a:lnTo>
                  <a:pt x="0" y="160"/>
                </a:lnTo>
                <a:lnTo>
                  <a:pt x="3" y="127"/>
                </a:lnTo>
                <a:lnTo>
                  <a:pt x="12" y="98"/>
                </a:lnTo>
                <a:lnTo>
                  <a:pt x="27" y="70"/>
                </a:lnTo>
                <a:lnTo>
                  <a:pt x="46" y="47"/>
                </a:lnTo>
                <a:lnTo>
                  <a:pt x="70" y="28"/>
                </a:lnTo>
                <a:lnTo>
                  <a:pt x="97" y="12"/>
                </a:lnTo>
                <a:lnTo>
                  <a:pt x="127" y="4"/>
                </a:lnTo>
                <a:lnTo>
                  <a:pt x="16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Light"/>
              <a:ea typeface="+mn-ea"/>
              <a:cs typeface="+mn-cs"/>
            </a:endParaRPr>
          </a:p>
        </p:txBody>
      </p:sp>
    </p:spTree>
    <p:extLst>
      <p:ext uri="{BB962C8B-B14F-4D97-AF65-F5344CB8AC3E}">
        <p14:creationId xmlns:p14="http://schemas.microsoft.com/office/powerpoint/2010/main" val="4225984055"/>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le 14"/>
          <p:cNvSpPr>
            <a:spLocks noGrp="1"/>
          </p:cNvSpPr>
          <p:nvPr>
            <p:ph type="title"/>
          </p:nvPr>
        </p:nvSpPr>
        <p:spPr>
          <a:xfrm>
            <a:off x="469900" y="323389"/>
            <a:ext cx="11188700" cy="698501"/>
          </a:xfrm>
        </p:spPr>
        <p:txBody>
          <a:bodyPr/>
          <a:lstStyle/>
          <a:p>
            <a:r>
              <a:rPr lang="en-US" noProof="0" dirty="0" err="1">
                <a:latin typeface="+mj-lt"/>
              </a:rPr>
              <a:t>Principales</a:t>
            </a:r>
            <a:r>
              <a:rPr lang="en-US" noProof="0" dirty="0">
                <a:latin typeface="+mj-lt"/>
              </a:rPr>
              <a:t> </a:t>
            </a:r>
            <a:r>
              <a:rPr lang="en-US" noProof="0" dirty="0" err="1">
                <a:latin typeface="+mj-lt"/>
              </a:rPr>
              <a:t>Modificaciones</a:t>
            </a:r>
            <a:r>
              <a:rPr lang="en-US" noProof="0" dirty="0">
                <a:latin typeface="+mj-lt"/>
              </a:rPr>
              <a:t> en </a:t>
            </a:r>
            <a:r>
              <a:rPr lang="en-US" noProof="0" dirty="0" err="1">
                <a:latin typeface="+mj-lt"/>
              </a:rPr>
              <a:t>Materia</a:t>
            </a:r>
            <a:r>
              <a:rPr lang="en-US" noProof="0" dirty="0">
                <a:latin typeface="+mj-lt"/>
              </a:rPr>
              <a:t> </a:t>
            </a:r>
            <a:r>
              <a:rPr lang="en-US" noProof="0" dirty="0" err="1">
                <a:latin typeface="+mj-lt"/>
              </a:rPr>
              <a:t>Regulatoria</a:t>
            </a:r>
            <a:br>
              <a:rPr lang="en-US" dirty="0">
                <a:latin typeface="+mj-lt"/>
              </a:rPr>
            </a:br>
            <a:endParaRPr lang="en-US" noProof="0" dirty="0">
              <a:latin typeface="+mj-lt"/>
            </a:endParaRPr>
          </a:p>
        </p:txBody>
      </p:sp>
      <p:sp>
        <p:nvSpPr>
          <p:cNvPr id="62" name="Text Placeholder 5"/>
          <p:cNvSpPr txBox="1">
            <a:spLocks/>
          </p:cNvSpPr>
          <p:nvPr/>
        </p:nvSpPr>
        <p:spPr>
          <a:xfrm>
            <a:off x="501650" y="715100"/>
            <a:ext cx="11188700" cy="757255"/>
          </a:xfrm>
          <a:prstGeom prst="rect">
            <a:avLst/>
          </a:prstGeom>
        </p:spPr>
        <p:txBody>
          <a:bodyPr vert="horz" lIns="0" tIns="0" rIns="0" bIns="0" rtlCol="0">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800" b="0" kern="1200">
                <a:solidFill>
                  <a:srgbClr val="575757"/>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ES_tradnl" sz="1800" b="0" i="0" u="none" strike="noStrike" kern="1200" cap="none" spc="0" normalizeH="0" baseline="0" noProof="0">
                <a:ln>
                  <a:noFill/>
                </a:ln>
                <a:solidFill>
                  <a:srgbClr val="575757"/>
                </a:solidFill>
                <a:effectLst/>
                <a:uLnTx/>
                <a:uFillTx/>
                <a:latin typeface="Calibri"/>
                <a:ea typeface="+mn-ea"/>
                <a:cs typeface="Calibri Light" panose="020F0302020204030204" pitchFamily="34" charset="0"/>
              </a:rPr>
              <a:t>Manifestación de Valor</a:t>
            </a:r>
            <a:endParaRPr kumimoji="0" lang="es-ES_tradnl" sz="1800" b="0" i="0" u="none" strike="noStrike" kern="1200" cap="none" spc="0" normalizeH="0" baseline="0" noProof="0" dirty="0">
              <a:ln>
                <a:noFill/>
              </a:ln>
              <a:solidFill>
                <a:srgbClr val="575757"/>
              </a:solidFill>
              <a:effectLst/>
              <a:uLnTx/>
              <a:uFillTx/>
              <a:latin typeface="Calibri"/>
              <a:ea typeface="+mn-ea"/>
              <a:cs typeface="Calibri Light" panose="020F0302020204030204" pitchFamily="34" charset="0"/>
            </a:endParaRPr>
          </a:p>
        </p:txBody>
      </p:sp>
      <p:sp>
        <p:nvSpPr>
          <p:cNvPr id="63" name="Pentagon 62">
            <a:extLst>
              <a:ext uri="{FF2B5EF4-FFF2-40B4-BE49-F238E27FC236}">
                <a16:creationId xmlns:a16="http://schemas.microsoft.com/office/drawing/2014/main" id="{FD1018F8-194F-4D42-91AB-2023A37C1C8C}"/>
              </a:ext>
            </a:extLst>
          </p:cNvPr>
          <p:cNvSpPr/>
          <p:nvPr/>
        </p:nvSpPr>
        <p:spPr>
          <a:xfrm flipH="1">
            <a:off x="9990693" y="686572"/>
            <a:ext cx="2209013" cy="520526"/>
          </a:xfrm>
          <a:prstGeom prst="homePlate">
            <a:avLst/>
          </a:prstGeom>
          <a:solidFill>
            <a:srgbClr val="86BC25"/>
          </a:solidFill>
          <a:ln w="6350" cap="flat" cmpd="sng" algn="ctr">
            <a:noFill/>
            <a:prstDash val="solid"/>
          </a:ln>
          <a:effectLst/>
        </p:spPr>
        <p:txBody>
          <a:bodyPr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300" b="1" i="0" u="none" strike="noStrike" kern="0" cap="none" spc="0" normalizeH="0" baseline="0" noProof="0" dirty="0">
                <a:ln>
                  <a:noFill/>
                </a:ln>
                <a:solidFill>
                  <a:prstClr val="white"/>
                </a:solidFill>
                <a:effectLst/>
                <a:uLnTx/>
                <a:uFillTx/>
                <a:latin typeface="Calibri"/>
                <a:ea typeface="+mn-ea"/>
                <a:cs typeface="+mn-cs"/>
              </a:rPr>
              <a:t>Regla 1.5.1 RGCE 2020</a:t>
            </a:r>
          </a:p>
        </p:txBody>
      </p:sp>
      <p:sp>
        <p:nvSpPr>
          <p:cNvPr id="56" name="Content Placeholder 6"/>
          <p:cNvSpPr txBox="1">
            <a:spLocks/>
          </p:cNvSpPr>
          <p:nvPr/>
        </p:nvSpPr>
        <p:spPr>
          <a:xfrm>
            <a:off x="512160" y="1385073"/>
            <a:ext cx="11178190" cy="4351338"/>
          </a:xfrm>
          <a:prstGeom prst="rect">
            <a:avLst/>
          </a:prstGeom>
        </p:spPr>
        <p:txBody>
          <a:bodyPr>
            <a:norm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300" b="0" i="0" u="none" strike="noStrike" kern="1200" cap="none" spc="0" normalizeH="0" baseline="0" noProof="0">
                <a:ln>
                  <a:noFill/>
                </a:ln>
                <a:solidFill>
                  <a:prstClr val="black"/>
                </a:solidFill>
                <a:effectLst/>
                <a:uLnTx/>
                <a:uFillTx/>
                <a:latin typeface="Calibri"/>
                <a:ea typeface="+mn-ea"/>
                <a:cs typeface="Calibri Light" panose="020F0302020204030204" pitchFamily="34" charset="0"/>
              </a:rPr>
              <a:t>Se establece que la Manifestación de Valor, </a:t>
            </a:r>
            <a:r>
              <a:rPr kumimoji="0" lang="es-MX" sz="1300" b="1" i="0" u="none" strike="noStrike" kern="1200" cap="none" spc="0" normalizeH="0" baseline="0" noProof="0">
                <a:ln>
                  <a:noFill/>
                </a:ln>
                <a:solidFill>
                  <a:srgbClr val="86BC25"/>
                </a:solidFill>
                <a:effectLst/>
                <a:uLnTx/>
                <a:uFillTx/>
                <a:latin typeface="Calibri"/>
                <a:ea typeface="+mn-ea"/>
                <a:cs typeface="Calibri Light" panose="020F0302020204030204" pitchFamily="34" charset="0"/>
              </a:rPr>
              <a:t>se deberá transmitir a través de VUCEM</a:t>
            </a:r>
            <a:r>
              <a:rPr kumimoji="0" lang="es-MX" sz="1300" b="0" i="0" u="none" strike="noStrike" kern="1200" cap="none" spc="0" normalizeH="0" baseline="0" noProof="0">
                <a:ln>
                  <a:noFill/>
                </a:ln>
                <a:solidFill>
                  <a:prstClr val="black"/>
                </a:solidFill>
                <a:effectLst/>
                <a:uLnTx/>
                <a:uFillTx/>
                <a:latin typeface="Calibri"/>
                <a:ea typeface="+mn-ea"/>
                <a:cs typeface="Calibri Light" panose="020F0302020204030204" pitchFamily="34" charset="0"/>
              </a:rPr>
              <a:t>, siendo necesario adjuntar los documentos a que se refieren las instrucciones del formato "Manifestación de Valor“.</a:t>
            </a:r>
          </a:p>
          <a:p>
            <a:pPr marL="0" marR="0" lvl="0" indent="0" algn="l"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600" b="0" i="0" u="none" strike="noStrike" kern="1200" cap="none" spc="0" normalizeH="0" baseline="0" noProof="0" dirty="0">
              <a:ln>
                <a:noFill/>
              </a:ln>
              <a:solidFill>
                <a:prstClr val="black"/>
              </a:solidFill>
              <a:effectLst/>
              <a:uLnTx/>
              <a:uFillTx/>
              <a:latin typeface="Calibri"/>
              <a:ea typeface="+mn-ea"/>
              <a:cs typeface="Calibri Light" panose="020F0302020204030204" pitchFamily="34" charset="0"/>
            </a:endParaRPr>
          </a:p>
        </p:txBody>
      </p:sp>
      <p:sp>
        <p:nvSpPr>
          <p:cNvPr id="57" name="Text Placeholder 3">
            <a:extLst>
              <a:ext uri="{FF2B5EF4-FFF2-40B4-BE49-F238E27FC236}">
                <a16:creationId xmlns:a16="http://schemas.microsoft.com/office/drawing/2014/main" id="{1CC600D2-1B61-42B8-A53D-A0A30767A817}"/>
              </a:ext>
            </a:extLst>
          </p:cNvPr>
          <p:cNvSpPr txBox="1">
            <a:spLocks/>
          </p:cNvSpPr>
          <p:nvPr/>
        </p:nvSpPr>
        <p:spPr bwMode="gray">
          <a:xfrm>
            <a:off x="8247548" y="3547312"/>
            <a:ext cx="2873582" cy="2652695"/>
          </a:xfrm>
          <a:prstGeom prst="rect">
            <a:avLst/>
          </a:prstGeom>
          <a:ln>
            <a:noFill/>
          </a:ln>
        </p:spPr>
        <p:txBody>
          <a:bodyPr vert="horz" wrap="square" lIns="0" tIns="783000" rIns="0" bIns="0" rtlCol="0" anchor="t">
            <a:spAutoFit/>
          </a:bodyPr>
          <a:lstStyle>
            <a:defPPr>
              <a:defRPr lang="en-US"/>
            </a:defPPr>
            <a:lvl2pPr marL="0" lvl="1">
              <a:spcBef>
                <a:spcPts val="1200"/>
              </a:spcBef>
              <a:buSzPct val="100000"/>
              <a:defRPr sz="1200" b="1">
                <a:solidFill>
                  <a:schemeClr val="accent1"/>
                </a:solidFill>
              </a:defRPr>
            </a:lvl2pPr>
          </a:lstStyle>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n-US" sz="1400" b="1" i="0" u="none" strike="noStrike" kern="0" cap="none" spc="0" normalizeH="0" baseline="0" noProof="0" dirty="0">
                <a:ln>
                  <a:noFill/>
                </a:ln>
                <a:solidFill>
                  <a:srgbClr val="E7E6E6">
                    <a:lumMod val="50000"/>
                  </a:srgbClr>
                </a:solidFill>
                <a:effectLst/>
                <a:uLnTx/>
                <a:uFillTx/>
                <a:latin typeface="Calibri"/>
                <a:ea typeface="+mn-ea"/>
                <a:cs typeface="+mn-cs"/>
              </a:rPr>
              <a:t>1.5.1 RGCE para 2020</a:t>
            </a:r>
          </a:p>
          <a:p>
            <a:pPr marL="0" marR="0" lvl="1" indent="0" algn="ctr" defTabSz="685783" rtl="0" eaLnBrk="1" fontAlgn="auto" latinLnBrk="0" hangingPunct="1">
              <a:lnSpc>
                <a:spcPct val="100000"/>
              </a:lnSpc>
              <a:spcBef>
                <a:spcPts val="900"/>
              </a:spcBef>
              <a:spcAft>
                <a:spcPts val="0"/>
              </a:spcAft>
              <a:buClrTx/>
              <a:buSzPct val="100000"/>
              <a:buFontTx/>
              <a:buNone/>
              <a:tabLst/>
              <a:defRPr/>
            </a:pPr>
            <a:endParaRPr kumimoji="0" lang="en-US" sz="1250" b="0" i="0" u="none" strike="noStrike" kern="0" cap="none" spc="0" normalizeH="0" baseline="0" noProof="0" dirty="0">
              <a:ln>
                <a:noFill/>
              </a:ln>
              <a:solidFill>
                <a:srgbClr val="53565A"/>
              </a:solidFill>
              <a:effectLst/>
              <a:uLnTx/>
              <a:uFillTx/>
              <a:latin typeface="Calibri"/>
              <a:ea typeface="+mn-ea"/>
              <a:cs typeface="+mn-cs"/>
            </a:endParaRPr>
          </a:p>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200" b="0" i="0" u="none" strike="noStrike" kern="0" cap="none" spc="0" normalizeH="0" baseline="0" noProof="0" dirty="0">
                <a:ln>
                  <a:noFill/>
                </a:ln>
                <a:solidFill>
                  <a:prstClr val="black"/>
                </a:solidFill>
                <a:effectLst/>
                <a:uLnTx/>
                <a:uFillTx/>
                <a:latin typeface="Calibri"/>
                <a:ea typeface="+mn-ea"/>
                <a:cs typeface="+mn-cs"/>
              </a:rPr>
              <a:t>“El formato denominado "Manifestación de valor" del Anexo 1, se transmitirá (…) conforme a lo siguiente:</a:t>
            </a:r>
          </a:p>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200" b="0" i="0" u="none" strike="noStrike" kern="0" cap="none" spc="0" normalizeH="0" baseline="0" noProof="0" dirty="0">
                <a:ln>
                  <a:noFill/>
                </a:ln>
                <a:solidFill>
                  <a:prstClr val="black"/>
                </a:solidFill>
                <a:effectLst/>
                <a:uLnTx/>
                <a:uFillTx/>
                <a:latin typeface="Calibri"/>
                <a:ea typeface="+mn-ea"/>
                <a:cs typeface="+mn-cs"/>
              </a:rPr>
              <a:t>I. (…) sin tener que adjuntar los documentos a que se refieren las instrucciones del formato "Manifestación de Valor"”</a:t>
            </a:r>
          </a:p>
        </p:txBody>
      </p:sp>
      <p:sp>
        <p:nvSpPr>
          <p:cNvPr id="58" name="Text Placeholder 3">
            <a:extLst>
              <a:ext uri="{FF2B5EF4-FFF2-40B4-BE49-F238E27FC236}">
                <a16:creationId xmlns:a16="http://schemas.microsoft.com/office/drawing/2014/main" id="{638C9B80-D9F8-4D8D-91B0-36D6AB20E6B8}"/>
              </a:ext>
            </a:extLst>
          </p:cNvPr>
          <p:cNvSpPr txBox="1">
            <a:spLocks/>
          </p:cNvSpPr>
          <p:nvPr/>
        </p:nvSpPr>
        <p:spPr bwMode="gray">
          <a:xfrm>
            <a:off x="1440333" y="3547311"/>
            <a:ext cx="2156220" cy="2721944"/>
          </a:xfrm>
          <a:prstGeom prst="rect">
            <a:avLst/>
          </a:prstGeom>
          <a:ln>
            <a:noFill/>
          </a:ln>
        </p:spPr>
        <p:txBody>
          <a:bodyPr vert="horz" lIns="0" tIns="783000" rIns="0" bIns="0" rtlCol="0" anchor="t">
            <a:spAutoFit/>
          </a:bodyPr>
          <a:lstStyle>
            <a:defPPr>
              <a:defRPr lang="en-US"/>
            </a:defPPr>
            <a:lvl2pPr marL="0" lvl="1">
              <a:spcBef>
                <a:spcPts val="1200"/>
              </a:spcBef>
              <a:buSzPct val="100000"/>
              <a:defRPr sz="1200" b="1">
                <a:solidFill>
                  <a:schemeClr val="accent6">
                    <a:lumMod val="40000"/>
                    <a:lumOff val="60000"/>
                  </a:schemeClr>
                </a:solidFill>
              </a:defRPr>
            </a:lvl2pPr>
          </a:lstStyle>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400" b="1" i="0" u="none" strike="noStrike" kern="0" cap="none" spc="0" normalizeH="0" baseline="0" noProof="0" dirty="0">
                <a:ln>
                  <a:noFill/>
                </a:ln>
                <a:solidFill>
                  <a:srgbClr val="70AD47">
                    <a:lumMod val="75000"/>
                  </a:srgbClr>
                </a:solidFill>
                <a:effectLst/>
                <a:uLnTx/>
                <a:uFillTx/>
                <a:latin typeface="Calibri"/>
                <a:ea typeface="ヒラギノ角ゴ ProN W3" charset="0"/>
                <a:cs typeface="+mn-cs"/>
                <a:sym typeface="Gotham Book" charset="0"/>
              </a:rPr>
              <a:t>59 fracción III LA</a:t>
            </a:r>
          </a:p>
          <a:p>
            <a:pPr marL="0" marR="0" lvl="1" indent="0" algn="ctr" defTabSz="685783" rtl="0" eaLnBrk="1" fontAlgn="auto" latinLnBrk="0" hangingPunct="1">
              <a:lnSpc>
                <a:spcPct val="100000"/>
              </a:lnSpc>
              <a:spcBef>
                <a:spcPts val="900"/>
              </a:spcBef>
              <a:spcAft>
                <a:spcPts val="0"/>
              </a:spcAft>
              <a:buClrTx/>
              <a:buSzPct val="100000"/>
              <a:buFontTx/>
              <a:buNone/>
              <a:tabLst/>
              <a:defRPr/>
            </a:pPr>
            <a:endParaRPr kumimoji="0" lang="en-US" sz="1250" b="1" i="0" u="none" strike="noStrike" kern="0" cap="none" spc="0" normalizeH="0" baseline="0" noProof="0" dirty="0">
              <a:ln>
                <a:noFill/>
              </a:ln>
              <a:solidFill>
                <a:srgbClr val="046A38"/>
              </a:solidFill>
              <a:effectLst/>
              <a:uLnTx/>
              <a:uFillTx/>
              <a:latin typeface="Calibri"/>
              <a:ea typeface="+mn-ea"/>
              <a:cs typeface="+mn-cs"/>
            </a:endParaRPr>
          </a:p>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200" b="0" i="0" u="none" strike="noStrike" kern="0" cap="none" spc="0" normalizeH="0" baseline="0" noProof="0" dirty="0">
                <a:ln>
                  <a:noFill/>
                </a:ln>
                <a:solidFill>
                  <a:prstClr val="black"/>
                </a:solidFill>
                <a:effectLst/>
                <a:uLnTx/>
                <a:uFillTx/>
                <a:latin typeface="Calibri"/>
                <a:ea typeface="+mn-ea"/>
                <a:cs typeface="+mn-cs"/>
              </a:rPr>
              <a:t>“(…) proporcionar a las autoridades aduaneras una manifestación bajo protesta de decir verdad, con los elementos que,(…) permitan determinar el valor en aduana de las mercancías”</a:t>
            </a:r>
          </a:p>
        </p:txBody>
      </p:sp>
      <p:sp>
        <p:nvSpPr>
          <p:cNvPr id="59" name="Text Placeholder 3">
            <a:extLst>
              <a:ext uri="{FF2B5EF4-FFF2-40B4-BE49-F238E27FC236}">
                <a16:creationId xmlns:a16="http://schemas.microsoft.com/office/drawing/2014/main" id="{27443C9F-6F38-41D1-9AF7-CF5253A53CFD}"/>
              </a:ext>
            </a:extLst>
          </p:cNvPr>
          <p:cNvSpPr txBox="1">
            <a:spLocks/>
          </p:cNvSpPr>
          <p:nvPr/>
        </p:nvSpPr>
        <p:spPr bwMode="gray">
          <a:xfrm>
            <a:off x="3709403" y="3547316"/>
            <a:ext cx="2156220" cy="2537278"/>
          </a:xfrm>
          <a:prstGeom prst="rect">
            <a:avLst/>
          </a:prstGeom>
          <a:ln>
            <a:noFill/>
          </a:ln>
        </p:spPr>
        <p:txBody>
          <a:bodyPr vert="horz" lIns="0" tIns="783000" rIns="0" bIns="0" rtlCol="0" anchor="t">
            <a:spAutoFit/>
          </a:bodyPr>
          <a:lstStyle>
            <a:defPPr>
              <a:defRPr lang="en-US"/>
            </a:defPPr>
            <a:lvl2pPr marL="0" lvl="1">
              <a:spcBef>
                <a:spcPts val="1200"/>
              </a:spcBef>
              <a:buSzPct val="100000"/>
              <a:defRPr sz="1200" b="1">
                <a:solidFill>
                  <a:schemeClr val="accent1"/>
                </a:solidFill>
              </a:defRPr>
            </a:lvl2pPr>
          </a:lstStyle>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400" b="1" i="0" u="none" strike="noStrike" kern="0" cap="none" spc="0" normalizeH="0" baseline="0" noProof="0" dirty="0">
                <a:ln>
                  <a:noFill/>
                </a:ln>
                <a:solidFill>
                  <a:srgbClr val="70AD47"/>
                </a:solidFill>
                <a:effectLst/>
                <a:uLnTx/>
                <a:uFillTx/>
                <a:latin typeface="Calibri"/>
                <a:ea typeface="ヒラギノ角ゴ ProN W3" charset="0"/>
                <a:cs typeface="+mn-cs"/>
                <a:sym typeface="Gotham Book" charset="0"/>
              </a:rPr>
              <a:t>81 RLA</a:t>
            </a:r>
          </a:p>
          <a:p>
            <a:pPr marL="0" marR="0" lvl="1" indent="0" algn="ctr" defTabSz="685783" rtl="0" eaLnBrk="1" fontAlgn="auto" latinLnBrk="0" hangingPunct="1">
              <a:lnSpc>
                <a:spcPct val="100000"/>
              </a:lnSpc>
              <a:spcBef>
                <a:spcPts val="900"/>
              </a:spcBef>
              <a:spcAft>
                <a:spcPts val="0"/>
              </a:spcAft>
              <a:buClrTx/>
              <a:buSzPct val="100000"/>
              <a:buFontTx/>
              <a:buNone/>
              <a:tabLst/>
              <a:defRPr/>
            </a:pPr>
            <a:endParaRPr kumimoji="0" lang="en-US" sz="1250" b="1" i="0" u="none" strike="noStrike" kern="0" cap="none" spc="0" normalizeH="0" baseline="0" noProof="0" dirty="0">
              <a:ln>
                <a:noFill/>
              </a:ln>
              <a:solidFill>
                <a:srgbClr val="007CB0"/>
              </a:solidFill>
              <a:effectLst/>
              <a:uLnTx/>
              <a:uFillTx/>
              <a:latin typeface="Calibri"/>
              <a:ea typeface="+mn-ea"/>
              <a:cs typeface="+mn-cs"/>
            </a:endParaRPr>
          </a:p>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200" b="0" i="0" u="none" strike="noStrike" kern="0" cap="none" spc="0" normalizeH="0" baseline="0" noProof="0" dirty="0">
                <a:ln>
                  <a:noFill/>
                </a:ln>
                <a:solidFill>
                  <a:prstClr val="black"/>
                </a:solidFill>
                <a:effectLst/>
                <a:uLnTx/>
                <a:uFillTx/>
                <a:latin typeface="Calibri"/>
                <a:ea typeface="+mn-ea"/>
                <a:cs typeface="+mn-cs"/>
              </a:rPr>
              <a:t>“(…) los elementos que el importador deberá proporcionar anexo a la manifestación de valor son los siguientes documentos: (Factura comercial, CO, Transporte, entre otros)”</a:t>
            </a:r>
          </a:p>
        </p:txBody>
      </p:sp>
      <p:sp>
        <p:nvSpPr>
          <p:cNvPr id="60" name="Text Placeholder 3">
            <a:extLst>
              <a:ext uri="{FF2B5EF4-FFF2-40B4-BE49-F238E27FC236}">
                <a16:creationId xmlns:a16="http://schemas.microsoft.com/office/drawing/2014/main" id="{F92BC711-077A-4D01-94DA-7128D3D3BB6A}"/>
              </a:ext>
            </a:extLst>
          </p:cNvPr>
          <p:cNvSpPr txBox="1">
            <a:spLocks/>
          </p:cNvSpPr>
          <p:nvPr/>
        </p:nvSpPr>
        <p:spPr bwMode="gray">
          <a:xfrm>
            <a:off x="5978476" y="3547314"/>
            <a:ext cx="2156220" cy="2167947"/>
          </a:xfrm>
          <a:prstGeom prst="rect">
            <a:avLst/>
          </a:prstGeom>
          <a:ln>
            <a:noFill/>
          </a:ln>
        </p:spPr>
        <p:txBody>
          <a:bodyPr vert="horz" lIns="0" tIns="783000" rIns="0" bIns="0" rtlCol="0" anchor="t">
            <a:spAutoFit/>
          </a:bodyPr>
          <a:lstStyle>
            <a:defPPr>
              <a:defRPr lang="en-US"/>
            </a:defPPr>
            <a:lvl2pPr marL="0" lvl="1">
              <a:spcBef>
                <a:spcPts val="1200"/>
              </a:spcBef>
              <a:buSzPct val="100000"/>
              <a:defRPr sz="1200" b="1">
                <a:solidFill>
                  <a:schemeClr val="accent1"/>
                </a:solidFill>
              </a:defRPr>
            </a:lvl2pPr>
          </a:lstStyle>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400" b="1" i="0" u="none" strike="noStrike" kern="0" cap="none" spc="0" normalizeH="0" baseline="0" noProof="0" dirty="0">
                <a:ln>
                  <a:noFill/>
                </a:ln>
                <a:solidFill>
                  <a:srgbClr val="5B9BD5">
                    <a:lumMod val="75000"/>
                  </a:srgbClr>
                </a:solidFill>
                <a:effectLst/>
                <a:uLnTx/>
                <a:uFillTx/>
                <a:latin typeface="Calibri"/>
                <a:ea typeface="+mn-ea"/>
                <a:cs typeface="+mn-cs"/>
              </a:rPr>
              <a:t>220 RLA</a:t>
            </a:r>
          </a:p>
          <a:p>
            <a:pPr marL="0" marR="0" lvl="1" indent="0" algn="ctr" defTabSz="685783" rtl="0" eaLnBrk="1" fontAlgn="auto" latinLnBrk="0" hangingPunct="1">
              <a:lnSpc>
                <a:spcPct val="100000"/>
              </a:lnSpc>
              <a:spcBef>
                <a:spcPts val="900"/>
              </a:spcBef>
              <a:spcAft>
                <a:spcPts val="0"/>
              </a:spcAft>
              <a:buClrTx/>
              <a:buSzPct val="100000"/>
              <a:buFontTx/>
              <a:buNone/>
              <a:tabLst/>
              <a:defRPr/>
            </a:pPr>
            <a:endParaRPr kumimoji="0" lang="es-MX" sz="1250" b="0" i="0" u="none" strike="noStrike" kern="0" cap="none" spc="0" normalizeH="0" baseline="0" noProof="0" dirty="0">
              <a:ln>
                <a:noFill/>
              </a:ln>
              <a:solidFill>
                <a:prstClr val="black"/>
              </a:solidFill>
              <a:effectLst/>
              <a:uLnTx/>
              <a:uFillTx/>
              <a:latin typeface="Calibri"/>
              <a:ea typeface="+mn-ea"/>
              <a:cs typeface="+mn-cs"/>
            </a:endParaRPr>
          </a:p>
          <a:p>
            <a:pPr marL="0" marR="0" lvl="1" indent="0" algn="ctr" defTabSz="685783" rtl="0" eaLnBrk="1" fontAlgn="auto" latinLnBrk="0" hangingPunct="1">
              <a:lnSpc>
                <a:spcPct val="100000"/>
              </a:lnSpc>
              <a:spcBef>
                <a:spcPts val="900"/>
              </a:spcBef>
              <a:spcAft>
                <a:spcPts val="0"/>
              </a:spcAft>
              <a:buClrTx/>
              <a:buSzPct val="100000"/>
              <a:buFontTx/>
              <a:buNone/>
              <a:tabLst/>
              <a:defRPr/>
            </a:pPr>
            <a:r>
              <a:rPr kumimoji="0" lang="es-MX" sz="1200" b="0" i="0" u="none" strike="noStrike" kern="0" cap="none" spc="0" normalizeH="0" baseline="0" noProof="0" dirty="0">
                <a:ln>
                  <a:noFill/>
                </a:ln>
                <a:solidFill>
                  <a:prstClr val="black"/>
                </a:solidFill>
                <a:effectLst/>
                <a:uLnTx/>
                <a:uFillTx/>
                <a:latin typeface="Calibri"/>
                <a:ea typeface="+mn-ea"/>
                <a:cs typeface="+mn-cs"/>
              </a:rPr>
              <a:t>“(…) el agente aduanal deberá conservar los documentos a que se refiere el artículo 81 de este Reglamento”</a:t>
            </a:r>
          </a:p>
        </p:txBody>
      </p:sp>
      <p:grpSp>
        <p:nvGrpSpPr>
          <p:cNvPr id="61" name="Group 60"/>
          <p:cNvGrpSpPr/>
          <p:nvPr/>
        </p:nvGrpSpPr>
        <p:grpSpPr>
          <a:xfrm>
            <a:off x="906879" y="2105987"/>
            <a:ext cx="10391856" cy="2609126"/>
            <a:chOff x="906879" y="1060979"/>
            <a:chExt cx="10391856" cy="2609126"/>
          </a:xfrm>
        </p:grpSpPr>
        <p:sp>
          <p:nvSpPr>
            <p:cNvPr id="64" name="Rectangle 5">
              <a:extLst>
                <a:ext uri="{FF2B5EF4-FFF2-40B4-BE49-F238E27FC236}">
                  <a16:creationId xmlns:a16="http://schemas.microsoft.com/office/drawing/2014/main" id="{D818A44A-E511-45D4-B2D6-5461597CA302}"/>
                </a:ext>
              </a:extLst>
            </p:cNvPr>
            <p:cNvSpPr/>
            <p:nvPr/>
          </p:nvSpPr>
          <p:spPr bwMode="gray">
            <a:xfrm>
              <a:off x="8247548" y="3609253"/>
              <a:ext cx="2636562" cy="60852"/>
            </a:xfrm>
            <a:prstGeom prst="rect">
              <a:avLst/>
            </a:prstGeom>
            <a:solidFill>
              <a:srgbClr val="E7E6E6">
                <a:lumMod val="75000"/>
              </a:srgbClr>
            </a:solidFill>
            <a:ln w="12700" cap="flat" cmpd="sng" algn="ctr">
              <a:noFill/>
              <a:prstDash val="solid"/>
              <a:miter lim="800000"/>
            </a:ln>
            <a:effectLst/>
          </p:spPr>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a:ea typeface="+mn-ea"/>
                <a:cs typeface="+mn-cs"/>
              </a:endParaRPr>
            </a:p>
          </p:txBody>
        </p:sp>
        <p:sp>
          <p:nvSpPr>
            <p:cNvPr id="65" name="Rectangle 3">
              <a:extLst>
                <a:ext uri="{FF2B5EF4-FFF2-40B4-BE49-F238E27FC236}">
                  <a16:creationId xmlns:a16="http://schemas.microsoft.com/office/drawing/2014/main" id="{7AA53DAB-12EB-4497-A3D2-F221665D8D86}"/>
                </a:ext>
              </a:extLst>
            </p:cNvPr>
            <p:cNvSpPr/>
            <p:nvPr/>
          </p:nvSpPr>
          <p:spPr bwMode="gray">
            <a:xfrm>
              <a:off x="1440333" y="3609253"/>
              <a:ext cx="2156220" cy="53906"/>
            </a:xfrm>
            <a:prstGeom prst="rect">
              <a:avLst/>
            </a:prstGeom>
            <a:solidFill>
              <a:srgbClr val="70AD47">
                <a:lumMod val="75000"/>
              </a:srgbClr>
            </a:solidFill>
            <a:ln w="12700" cap="flat" cmpd="sng" algn="ctr">
              <a:noFill/>
              <a:prstDash val="solid"/>
              <a:miter lim="800000"/>
            </a:ln>
            <a:effectLst/>
          </p:spPr>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a:ea typeface="+mn-ea"/>
                <a:cs typeface="+mn-cs"/>
              </a:endParaRPr>
            </a:p>
          </p:txBody>
        </p:sp>
        <p:sp>
          <p:nvSpPr>
            <p:cNvPr id="66" name="Rectangle 3">
              <a:extLst>
                <a:ext uri="{FF2B5EF4-FFF2-40B4-BE49-F238E27FC236}">
                  <a16:creationId xmlns:a16="http://schemas.microsoft.com/office/drawing/2014/main" id="{3D2F90D7-A13A-4887-A373-3BE0BEC51615}"/>
                </a:ext>
              </a:extLst>
            </p:cNvPr>
            <p:cNvSpPr/>
            <p:nvPr/>
          </p:nvSpPr>
          <p:spPr bwMode="gray">
            <a:xfrm>
              <a:off x="3709403" y="3609253"/>
              <a:ext cx="2156220" cy="53906"/>
            </a:xfrm>
            <a:prstGeom prst="rect">
              <a:avLst/>
            </a:prstGeom>
            <a:solidFill>
              <a:srgbClr val="70AD47"/>
            </a:solidFill>
            <a:ln w="12700" cap="flat" cmpd="sng" algn="ctr">
              <a:noFill/>
              <a:prstDash val="solid"/>
              <a:miter lim="800000"/>
            </a:ln>
            <a:effectLst/>
          </p:spPr>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a:ea typeface="+mn-ea"/>
                <a:cs typeface="+mn-cs"/>
              </a:endParaRPr>
            </a:p>
          </p:txBody>
        </p:sp>
        <p:sp>
          <p:nvSpPr>
            <p:cNvPr id="67" name="Rectangle 5">
              <a:extLst>
                <a:ext uri="{FF2B5EF4-FFF2-40B4-BE49-F238E27FC236}">
                  <a16:creationId xmlns:a16="http://schemas.microsoft.com/office/drawing/2014/main" id="{29EF69E9-7F38-4B85-9F75-DB513DB8A8DA}"/>
                </a:ext>
              </a:extLst>
            </p:cNvPr>
            <p:cNvSpPr/>
            <p:nvPr/>
          </p:nvSpPr>
          <p:spPr bwMode="gray">
            <a:xfrm>
              <a:off x="5978476" y="3609253"/>
              <a:ext cx="2156220" cy="53906"/>
            </a:xfrm>
            <a:prstGeom prst="rect">
              <a:avLst/>
            </a:prstGeom>
            <a:solidFill>
              <a:srgbClr val="5B9BD5"/>
            </a:solidFill>
            <a:ln w="12700" cap="flat" cmpd="sng" algn="ctr">
              <a:noFill/>
              <a:prstDash val="solid"/>
              <a:miter lim="800000"/>
            </a:ln>
            <a:effectLst/>
          </p:spPr>
          <p:txBody>
            <a:bodyPr rtlCol="0" anchor="t"/>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a:ea typeface="+mn-ea"/>
                <a:cs typeface="+mn-cs"/>
              </a:endParaRPr>
            </a:p>
          </p:txBody>
        </p:sp>
        <p:sp>
          <p:nvSpPr>
            <p:cNvPr id="68" name="Rectangle 67">
              <a:extLst>
                <a:ext uri="{FF2B5EF4-FFF2-40B4-BE49-F238E27FC236}">
                  <a16:creationId xmlns:a16="http://schemas.microsoft.com/office/drawing/2014/main" id="{D4EDFEF8-557F-49C3-A558-7FE3B642AC34}"/>
                </a:ext>
              </a:extLst>
            </p:cNvPr>
            <p:cNvSpPr/>
            <p:nvPr/>
          </p:nvSpPr>
          <p:spPr bwMode="gray">
            <a:xfrm>
              <a:off x="7822163" y="2202605"/>
              <a:ext cx="1082663" cy="60852"/>
            </a:xfrm>
            <a:prstGeom prst="rect">
              <a:avLst/>
            </a:prstGeom>
            <a:gradFill>
              <a:gsLst>
                <a:gs pos="100000">
                  <a:srgbClr val="E7E6E6">
                    <a:lumMod val="75000"/>
                  </a:srgbClr>
                </a:gs>
                <a:gs pos="5000">
                  <a:srgbClr val="5B9BD5"/>
                </a:gs>
              </a:gsLst>
              <a:lin ang="0" scaled="0"/>
            </a:gra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19" name="Rectangle 118">
              <a:extLst>
                <a:ext uri="{FF2B5EF4-FFF2-40B4-BE49-F238E27FC236}">
                  <a16:creationId xmlns:a16="http://schemas.microsoft.com/office/drawing/2014/main" id="{744FF225-4BB4-42B6-ABE2-F4E1036D3532}"/>
                </a:ext>
              </a:extLst>
            </p:cNvPr>
            <p:cNvSpPr/>
            <p:nvPr/>
          </p:nvSpPr>
          <p:spPr bwMode="gray">
            <a:xfrm>
              <a:off x="906879" y="2202607"/>
              <a:ext cx="907231" cy="77753"/>
            </a:xfrm>
            <a:prstGeom prst="rect">
              <a:avLst/>
            </a:prstGeom>
            <a:solidFill>
              <a:srgbClr val="70AD47">
                <a:lumMod val="75000"/>
              </a:srgb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grpSp>
          <p:nvGrpSpPr>
            <p:cNvPr id="120" name="Group 119">
              <a:extLst>
                <a:ext uri="{FF2B5EF4-FFF2-40B4-BE49-F238E27FC236}">
                  <a16:creationId xmlns:a16="http://schemas.microsoft.com/office/drawing/2014/main" id="{A6664128-FFF9-4B21-8A4E-12599E521DD0}"/>
                </a:ext>
              </a:extLst>
            </p:cNvPr>
            <p:cNvGrpSpPr/>
            <p:nvPr/>
          </p:nvGrpSpPr>
          <p:grpSpPr>
            <a:xfrm>
              <a:off x="1743594" y="1072110"/>
              <a:ext cx="1595725" cy="2002256"/>
              <a:chOff x="3622989" y="1602865"/>
              <a:chExt cx="1598523" cy="2005765"/>
            </a:xfrm>
          </p:grpSpPr>
          <p:sp>
            <p:nvSpPr>
              <p:cNvPr id="147" name="Teardrop 146">
                <a:extLst>
                  <a:ext uri="{FF2B5EF4-FFF2-40B4-BE49-F238E27FC236}">
                    <a16:creationId xmlns:a16="http://schemas.microsoft.com/office/drawing/2014/main" id="{8700C81D-8B09-45CB-9BA7-46CE17AC84C4}"/>
                  </a:ext>
                </a:extLst>
              </p:cNvPr>
              <p:cNvSpPr/>
              <p:nvPr/>
            </p:nvSpPr>
            <p:spPr bwMode="gray">
              <a:xfrm rot="8100000">
                <a:off x="3670329" y="1602865"/>
                <a:ext cx="1503841" cy="1503844"/>
              </a:xfrm>
              <a:prstGeom prst="teardrop">
                <a:avLst/>
              </a:prstGeom>
              <a:solidFill>
                <a:srgbClr val="70AD47">
                  <a:lumMod val="75000"/>
                </a:srgb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046A38"/>
                  </a:solidFill>
                  <a:effectLst/>
                  <a:uLnTx/>
                  <a:uFillTx/>
                  <a:latin typeface="Calibri"/>
                  <a:ea typeface="+mn-ea"/>
                  <a:cs typeface="+mn-cs"/>
                </a:endParaRPr>
              </a:p>
            </p:txBody>
          </p:sp>
          <p:sp>
            <p:nvSpPr>
              <p:cNvPr id="148" name="Freeform 27">
                <a:extLst>
                  <a:ext uri="{FF2B5EF4-FFF2-40B4-BE49-F238E27FC236}">
                    <a16:creationId xmlns:a16="http://schemas.microsoft.com/office/drawing/2014/main" id="{3462ED85-0C05-4CE2-AE44-6035A8D1A9C4}"/>
                  </a:ext>
                </a:extLst>
              </p:cNvPr>
              <p:cNvSpPr/>
              <p:nvPr/>
            </p:nvSpPr>
            <p:spPr bwMode="gray">
              <a:xfrm>
                <a:off x="3622989" y="2736722"/>
                <a:ext cx="1598523" cy="871908"/>
              </a:xfrm>
              <a:custGeom>
                <a:avLst/>
                <a:gdLst>
                  <a:gd name="connsiteX0" fmla="*/ 0 w 2235812"/>
                  <a:gd name="connsiteY0" fmla="*/ 0 h 1219515"/>
                  <a:gd name="connsiteX1" fmla="*/ 135994 w 2235812"/>
                  <a:gd name="connsiteY1" fmla="*/ 0 h 1219515"/>
                  <a:gd name="connsiteX2" fmla="*/ 183908 w 2235812"/>
                  <a:gd name="connsiteY2" fmla="*/ 81083 h 1219515"/>
                  <a:gd name="connsiteX3" fmla="*/ 327199 w 2235812"/>
                  <a:gd name="connsiteY3" fmla="*/ 256502 h 1219515"/>
                  <a:gd name="connsiteX4" fmla="*/ 1117908 w 2235812"/>
                  <a:gd name="connsiteY4" fmla="*/ 1047211 h 1219515"/>
                  <a:gd name="connsiteX5" fmla="*/ 1908614 w 2235812"/>
                  <a:gd name="connsiteY5" fmla="*/ 256504 h 1219515"/>
                  <a:gd name="connsiteX6" fmla="*/ 2051905 w 2235812"/>
                  <a:gd name="connsiteY6" fmla="*/ 81085 h 1219515"/>
                  <a:gd name="connsiteX7" fmla="*/ 2099821 w 2235812"/>
                  <a:gd name="connsiteY7" fmla="*/ 0 h 1219515"/>
                  <a:gd name="connsiteX8" fmla="*/ 2235812 w 2235812"/>
                  <a:gd name="connsiteY8" fmla="*/ 0 h 1219515"/>
                  <a:gd name="connsiteX9" fmla="*/ 2216094 w 2235812"/>
                  <a:gd name="connsiteY9" fmla="*/ 42485 h 1219515"/>
                  <a:gd name="connsiteX10" fmla="*/ 1994765 w 2235812"/>
                  <a:gd name="connsiteY10" fmla="*/ 342657 h 1219515"/>
                  <a:gd name="connsiteX11" fmla="*/ 1117907 w 2235812"/>
                  <a:gd name="connsiteY11" fmla="*/ 1219515 h 1219515"/>
                  <a:gd name="connsiteX12" fmla="*/ 241048 w 2235812"/>
                  <a:gd name="connsiteY12" fmla="*/ 342656 h 1219515"/>
                  <a:gd name="connsiteX13" fmla="*/ 19718 w 2235812"/>
                  <a:gd name="connsiteY13" fmla="*/ 42483 h 121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5812" h="1219515">
                    <a:moveTo>
                      <a:pt x="0" y="0"/>
                    </a:moveTo>
                    <a:lnTo>
                      <a:pt x="135994" y="0"/>
                    </a:lnTo>
                    <a:lnTo>
                      <a:pt x="183908" y="81083"/>
                    </a:lnTo>
                    <a:cubicBezTo>
                      <a:pt x="224849" y="143089"/>
                      <a:pt x="272612" y="201915"/>
                      <a:pt x="327199" y="256502"/>
                    </a:cubicBezTo>
                    <a:lnTo>
                      <a:pt x="1117908" y="1047211"/>
                    </a:lnTo>
                    <a:lnTo>
                      <a:pt x="1908614" y="256504"/>
                    </a:lnTo>
                    <a:cubicBezTo>
                      <a:pt x="1963201" y="201918"/>
                      <a:pt x="2010965" y="143091"/>
                      <a:pt x="2051905" y="81085"/>
                    </a:cubicBezTo>
                    <a:lnTo>
                      <a:pt x="2099821" y="0"/>
                    </a:lnTo>
                    <a:lnTo>
                      <a:pt x="2235812" y="0"/>
                    </a:lnTo>
                    <a:lnTo>
                      <a:pt x="2216094" y="42485"/>
                    </a:lnTo>
                    <a:cubicBezTo>
                      <a:pt x="2159343" y="150476"/>
                      <a:pt x="2085567" y="251855"/>
                      <a:pt x="1994765" y="342657"/>
                    </a:cubicBezTo>
                    <a:lnTo>
                      <a:pt x="1117907" y="1219515"/>
                    </a:lnTo>
                    <a:lnTo>
                      <a:pt x="241048" y="342656"/>
                    </a:lnTo>
                    <a:cubicBezTo>
                      <a:pt x="150246" y="251854"/>
                      <a:pt x="76469" y="150475"/>
                      <a:pt x="19718" y="42483"/>
                    </a:cubicBezTo>
                    <a:close/>
                  </a:path>
                </a:pathLst>
              </a:custGeom>
              <a:solidFill>
                <a:srgbClr val="70AD47">
                  <a:lumMod val="75000"/>
                </a:srgb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046A38"/>
                  </a:solidFill>
                  <a:effectLst/>
                  <a:uLnTx/>
                  <a:uFillTx/>
                  <a:latin typeface="Calibri"/>
                  <a:ea typeface="+mn-ea"/>
                  <a:cs typeface="+mn-cs"/>
                </a:endParaRPr>
              </a:p>
            </p:txBody>
          </p:sp>
          <p:sp>
            <p:nvSpPr>
              <p:cNvPr id="149" name="Oval 148">
                <a:extLst>
                  <a:ext uri="{FF2B5EF4-FFF2-40B4-BE49-F238E27FC236}">
                    <a16:creationId xmlns:a16="http://schemas.microsoft.com/office/drawing/2014/main" id="{DFD0DB57-AC18-4EF1-907F-BF455E79E8D1}"/>
                  </a:ext>
                </a:extLst>
              </p:cNvPr>
              <p:cNvSpPr/>
              <p:nvPr/>
            </p:nvSpPr>
            <p:spPr bwMode="gray">
              <a:xfrm>
                <a:off x="3862715" y="1758652"/>
                <a:ext cx="1119070" cy="1119071"/>
              </a:xfrm>
              <a:prstGeom prst="ellipse">
                <a:avLst/>
              </a:prstGeom>
              <a:solidFill>
                <a:sysClr val="window" lastClr="FFFFFF"/>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046A38"/>
                  </a:solidFill>
                  <a:effectLst/>
                  <a:uLnTx/>
                  <a:uFillTx/>
                  <a:latin typeface="Calibri"/>
                  <a:ea typeface="+mn-ea"/>
                  <a:cs typeface="+mn-cs"/>
                </a:endParaRPr>
              </a:p>
            </p:txBody>
          </p:sp>
        </p:grpSp>
        <p:grpSp>
          <p:nvGrpSpPr>
            <p:cNvPr id="121" name="Group 120">
              <a:extLst>
                <a:ext uri="{FF2B5EF4-FFF2-40B4-BE49-F238E27FC236}">
                  <a16:creationId xmlns:a16="http://schemas.microsoft.com/office/drawing/2014/main" id="{B5416F2C-AE2C-4787-B0F9-06E24C1BCA16}"/>
                </a:ext>
              </a:extLst>
            </p:cNvPr>
            <p:cNvGrpSpPr/>
            <p:nvPr/>
          </p:nvGrpSpPr>
          <p:grpSpPr>
            <a:xfrm>
              <a:off x="3947357" y="1072110"/>
              <a:ext cx="1595725" cy="2002256"/>
              <a:chOff x="5190209" y="1602865"/>
              <a:chExt cx="1598523" cy="2005765"/>
            </a:xfrm>
          </p:grpSpPr>
          <p:sp>
            <p:nvSpPr>
              <p:cNvPr id="144" name="Teardrop 143">
                <a:extLst>
                  <a:ext uri="{FF2B5EF4-FFF2-40B4-BE49-F238E27FC236}">
                    <a16:creationId xmlns:a16="http://schemas.microsoft.com/office/drawing/2014/main" id="{8DAD929B-B306-448A-8D7F-6670106F5B07}"/>
                  </a:ext>
                </a:extLst>
              </p:cNvPr>
              <p:cNvSpPr/>
              <p:nvPr/>
            </p:nvSpPr>
            <p:spPr bwMode="gray">
              <a:xfrm rot="8100000">
                <a:off x="5237549" y="1602865"/>
                <a:ext cx="1503841" cy="1503844"/>
              </a:xfrm>
              <a:prstGeom prst="teardrop">
                <a:avLst/>
              </a:prstGeom>
              <a:solidFill>
                <a:srgbClr val="70AD47"/>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45" name="Freeform 31">
                <a:extLst>
                  <a:ext uri="{FF2B5EF4-FFF2-40B4-BE49-F238E27FC236}">
                    <a16:creationId xmlns:a16="http://schemas.microsoft.com/office/drawing/2014/main" id="{02DA98FE-67F2-4190-B846-BC71955D5DCF}"/>
                  </a:ext>
                </a:extLst>
              </p:cNvPr>
              <p:cNvSpPr/>
              <p:nvPr/>
            </p:nvSpPr>
            <p:spPr bwMode="gray">
              <a:xfrm>
                <a:off x="5190209" y="2736722"/>
                <a:ext cx="1598523" cy="871908"/>
              </a:xfrm>
              <a:custGeom>
                <a:avLst/>
                <a:gdLst>
                  <a:gd name="connsiteX0" fmla="*/ 0 w 2235812"/>
                  <a:gd name="connsiteY0" fmla="*/ 0 h 1219515"/>
                  <a:gd name="connsiteX1" fmla="*/ 135994 w 2235812"/>
                  <a:gd name="connsiteY1" fmla="*/ 0 h 1219515"/>
                  <a:gd name="connsiteX2" fmla="*/ 183908 w 2235812"/>
                  <a:gd name="connsiteY2" fmla="*/ 81083 h 1219515"/>
                  <a:gd name="connsiteX3" fmla="*/ 327199 w 2235812"/>
                  <a:gd name="connsiteY3" fmla="*/ 256502 h 1219515"/>
                  <a:gd name="connsiteX4" fmla="*/ 1117908 w 2235812"/>
                  <a:gd name="connsiteY4" fmla="*/ 1047211 h 1219515"/>
                  <a:gd name="connsiteX5" fmla="*/ 1908614 w 2235812"/>
                  <a:gd name="connsiteY5" fmla="*/ 256504 h 1219515"/>
                  <a:gd name="connsiteX6" fmla="*/ 2051905 w 2235812"/>
                  <a:gd name="connsiteY6" fmla="*/ 81085 h 1219515"/>
                  <a:gd name="connsiteX7" fmla="*/ 2099821 w 2235812"/>
                  <a:gd name="connsiteY7" fmla="*/ 0 h 1219515"/>
                  <a:gd name="connsiteX8" fmla="*/ 2235812 w 2235812"/>
                  <a:gd name="connsiteY8" fmla="*/ 0 h 1219515"/>
                  <a:gd name="connsiteX9" fmla="*/ 2216094 w 2235812"/>
                  <a:gd name="connsiteY9" fmla="*/ 42485 h 1219515"/>
                  <a:gd name="connsiteX10" fmla="*/ 1994765 w 2235812"/>
                  <a:gd name="connsiteY10" fmla="*/ 342657 h 1219515"/>
                  <a:gd name="connsiteX11" fmla="*/ 1117907 w 2235812"/>
                  <a:gd name="connsiteY11" fmla="*/ 1219515 h 1219515"/>
                  <a:gd name="connsiteX12" fmla="*/ 241048 w 2235812"/>
                  <a:gd name="connsiteY12" fmla="*/ 342656 h 1219515"/>
                  <a:gd name="connsiteX13" fmla="*/ 19718 w 2235812"/>
                  <a:gd name="connsiteY13" fmla="*/ 42483 h 121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5812" h="1219515">
                    <a:moveTo>
                      <a:pt x="0" y="0"/>
                    </a:moveTo>
                    <a:lnTo>
                      <a:pt x="135994" y="0"/>
                    </a:lnTo>
                    <a:lnTo>
                      <a:pt x="183908" y="81083"/>
                    </a:lnTo>
                    <a:cubicBezTo>
                      <a:pt x="224849" y="143089"/>
                      <a:pt x="272612" y="201915"/>
                      <a:pt x="327199" y="256502"/>
                    </a:cubicBezTo>
                    <a:lnTo>
                      <a:pt x="1117908" y="1047211"/>
                    </a:lnTo>
                    <a:lnTo>
                      <a:pt x="1908614" y="256504"/>
                    </a:lnTo>
                    <a:cubicBezTo>
                      <a:pt x="1963201" y="201918"/>
                      <a:pt x="2010965" y="143091"/>
                      <a:pt x="2051905" y="81085"/>
                    </a:cubicBezTo>
                    <a:lnTo>
                      <a:pt x="2099821" y="0"/>
                    </a:lnTo>
                    <a:lnTo>
                      <a:pt x="2235812" y="0"/>
                    </a:lnTo>
                    <a:lnTo>
                      <a:pt x="2216094" y="42485"/>
                    </a:lnTo>
                    <a:cubicBezTo>
                      <a:pt x="2159343" y="150476"/>
                      <a:pt x="2085567" y="251855"/>
                      <a:pt x="1994765" y="342657"/>
                    </a:cubicBezTo>
                    <a:lnTo>
                      <a:pt x="1117907" y="1219515"/>
                    </a:lnTo>
                    <a:lnTo>
                      <a:pt x="241048" y="342656"/>
                    </a:lnTo>
                    <a:cubicBezTo>
                      <a:pt x="150246" y="251854"/>
                      <a:pt x="76469" y="150475"/>
                      <a:pt x="19718" y="42483"/>
                    </a:cubicBezTo>
                    <a:close/>
                  </a:path>
                </a:pathLst>
              </a:custGeom>
              <a:solidFill>
                <a:srgbClr val="70AD47"/>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46" name="Oval 145">
                <a:extLst>
                  <a:ext uri="{FF2B5EF4-FFF2-40B4-BE49-F238E27FC236}">
                    <a16:creationId xmlns:a16="http://schemas.microsoft.com/office/drawing/2014/main" id="{4AB60942-A244-4F0B-8B45-012B9C782162}"/>
                  </a:ext>
                </a:extLst>
              </p:cNvPr>
              <p:cNvSpPr/>
              <p:nvPr/>
            </p:nvSpPr>
            <p:spPr bwMode="gray">
              <a:xfrm>
                <a:off x="5429936" y="1758652"/>
                <a:ext cx="1119070" cy="1119071"/>
              </a:xfrm>
              <a:prstGeom prst="ellipse">
                <a:avLst/>
              </a:prstGeom>
              <a:solidFill>
                <a:sysClr val="window" lastClr="FFFFFF"/>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583E8883-3086-48B1-8236-60731D417E74}"/>
                </a:ext>
              </a:extLst>
            </p:cNvPr>
            <p:cNvGrpSpPr/>
            <p:nvPr/>
          </p:nvGrpSpPr>
          <p:grpSpPr>
            <a:xfrm>
              <a:off x="6297038" y="1072110"/>
              <a:ext cx="1595725" cy="2002256"/>
              <a:chOff x="6763077" y="1602865"/>
              <a:chExt cx="1598523" cy="2005765"/>
            </a:xfrm>
          </p:grpSpPr>
          <p:sp>
            <p:nvSpPr>
              <p:cNvPr id="141" name="Teardrop 140">
                <a:extLst>
                  <a:ext uri="{FF2B5EF4-FFF2-40B4-BE49-F238E27FC236}">
                    <a16:creationId xmlns:a16="http://schemas.microsoft.com/office/drawing/2014/main" id="{500582AA-607B-4C0A-9AA8-B49305A1C27A}"/>
                  </a:ext>
                </a:extLst>
              </p:cNvPr>
              <p:cNvSpPr/>
              <p:nvPr/>
            </p:nvSpPr>
            <p:spPr bwMode="gray">
              <a:xfrm rot="8100000">
                <a:off x="6810418" y="1602865"/>
                <a:ext cx="1503841" cy="1503844"/>
              </a:xfrm>
              <a:prstGeom prst="teardrop">
                <a:avLst/>
              </a:prstGeom>
              <a:solidFill>
                <a:srgbClr val="5B9BD5"/>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42" name="Freeform 35">
                <a:extLst>
                  <a:ext uri="{FF2B5EF4-FFF2-40B4-BE49-F238E27FC236}">
                    <a16:creationId xmlns:a16="http://schemas.microsoft.com/office/drawing/2014/main" id="{8EEC739B-9B53-49BA-94AC-06DD070756DA}"/>
                  </a:ext>
                </a:extLst>
              </p:cNvPr>
              <p:cNvSpPr/>
              <p:nvPr/>
            </p:nvSpPr>
            <p:spPr bwMode="gray">
              <a:xfrm>
                <a:off x="6763077" y="2736722"/>
                <a:ext cx="1598523" cy="871908"/>
              </a:xfrm>
              <a:custGeom>
                <a:avLst/>
                <a:gdLst>
                  <a:gd name="connsiteX0" fmla="*/ 0 w 2235812"/>
                  <a:gd name="connsiteY0" fmla="*/ 0 h 1219515"/>
                  <a:gd name="connsiteX1" fmla="*/ 135994 w 2235812"/>
                  <a:gd name="connsiteY1" fmla="*/ 0 h 1219515"/>
                  <a:gd name="connsiteX2" fmla="*/ 183908 w 2235812"/>
                  <a:gd name="connsiteY2" fmla="*/ 81083 h 1219515"/>
                  <a:gd name="connsiteX3" fmla="*/ 327199 w 2235812"/>
                  <a:gd name="connsiteY3" fmla="*/ 256502 h 1219515"/>
                  <a:gd name="connsiteX4" fmla="*/ 1117908 w 2235812"/>
                  <a:gd name="connsiteY4" fmla="*/ 1047211 h 1219515"/>
                  <a:gd name="connsiteX5" fmla="*/ 1908614 w 2235812"/>
                  <a:gd name="connsiteY5" fmla="*/ 256504 h 1219515"/>
                  <a:gd name="connsiteX6" fmla="*/ 2051905 w 2235812"/>
                  <a:gd name="connsiteY6" fmla="*/ 81085 h 1219515"/>
                  <a:gd name="connsiteX7" fmla="*/ 2099821 w 2235812"/>
                  <a:gd name="connsiteY7" fmla="*/ 0 h 1219515"/>
                  <a:gd name="connsiteX8" fmla="*/ 2235812 w 2235812"/>
                  <a:gd name="connsiteY8" fmla="*/ 0 h 1219515"/>
                  <a:gd name="connsiteX9" fmla="*/ 2216094 w 2235812"/>
                  <a:gd name="connsiteY9" fmla="*/ 42485 h 1219515"/>
                  <a:gd name="connsiteX10" fmla="*/ 1994765 w 2235812"/>
                  <a:gd name="connsiteY10" fmla="*/ 342657 h 1219515"/>
                  <a:gd name="connsiteX11" fmla="*/ 1117907 w 2235812"/>
                  <a:gd name="connsiteY11" fmla="*/ 1219515 h 1219515"/>
                  <a:gd name="connsiteX12" fmla="*/ 241048 w 2235812"/>
                  <a:gd name="connsiteY12" fmla="*/ 342656 h 1219515"/>
                  <a:gd name="connsiteX13" fmla="*/ 19718 w 2235812"/>
                  <a:gd name="connsiteY13" fmla="*/ 42483 h 121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5812" h="1219515">
                    <a:moveTo>
                      <a:pt x="0" y="0"/>
                    </a:moveTo>
                    <a:lnTo>
                      <a:pt x="135994" y="0"/>
                    </a:lnTo>
                    <a:lnTo>
                      <a:pt x="183908" y="81083"/>
                    </a:lnTo>
                    <a:cubicBezTo>
                      <a:pt x="224849" y="143089"/>
                      <a:pt x="272612" y="201915"/>
                      <a:pt x="327199" y="256502"/>
                    </a:cubicBezTo>
                    <a:lnTo>
                      <a:pt x="1117908" y="1047211"/>
                    </a:lnTo>
                    <a:lnTo>
                      <a:pt x="1908614" y="256504"/>
                    </a:lnTo>
                    <a:cubicBezTo>
                      <a:pt x="1963201" y="201918"/>
                      <a:pt x="2010965" y="143091"/>
                      <a:pt x="2051905" y="81085"/>
                    </a:cubicBezTo>
                    <a:lnTo>
                      <a:pt x="2099821" y="0"/>
                    </a:lnTo>
                    <a:lnTo>
                      <a:pt x="2235812" y="0"/>
                    </a:lnTo>
                    <a:lnTo>
                      <a:pt x="2216094" y="42485"/>
                    </a:lnTo>
                    <a:cubicBezTo>
                      <a:pt x="2159343" y="150476"/>
                      <a:pt x="2085567" y="251855"/>
                      <a:pt x="1994765" y="342657"/>
                    </a:cubicBezTo>
                    <a:lnTo>
                      <a:pt x="1117907" y="1219515"/>
                    </a:lnTo>
                    <a:lnTo>
                      <a:pt x="241048" y="342656"/>
                    </a:lnTo>
                    <a:cubicBezTo>
                      <a:pt x="150246" y="251854"/>
                      <a:pt x="76469" y="150475"/>
                      <a:pt x="19718" y="42483"/>
                    </a:cubicBezTo>
                    <a:close/>
                  </a:path>
                </a:pathLst>
              </a:custGeom>
              <a:solidFill>
                <a:srgbClr val="5B9BD5"/>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43" name="Oval 142">
                <a:extLst>
                  <a:ext uri="{FF2B5EF4-FFF2-40B4-BE49-F238E27FC236}">
                    <a16:creationId xmlns:a16="http://schemas.microsoft.com/office/drawing/2014/main" id="{870972BF-AB98-4CC2-BB60-84903DB5CFE2}"/>
                  </a:ext>
                </a:extLst>
              </p:cNvPr>
              <p:cNvSpPr/>
              <p:nvPr/>
            </p:nvSpPr>
            <p:spPr bwMode="gray">
              <a:xfrm>
                <a:off x="7007153" y="1758652"/>
                <a:ext cx="1119070" cy="1119071"/>
              </a:xfrm>
              <a:prstGeom prst="ellipse">
                <a:avLst/>
              </a:prstGeom>
              <a:solidFill>
                <a:sysClr val="window" lastClr="FFFFFF"/>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2746340E-86D4-41CA-93A9-4E98D191BE05}"/>
                </a:ext>
              </a:extLst>
            </p:cNvPr>
            <p:cNvGrpSpPr/>
            <p:nvPr/>
          </p:nvGrpSpPr>
          <p:grpSpPr>
            <a:xfrm>
              <a:off x="8886470" y="1060979"/>
              <a:ext cx="1595724" cy="2002256"/>
              <a:chOff x="8355090" y="1602865"/>
              <a:chExt cx="1598523" cy="2005765"/>
            </a:xfrm>
          </p:grpSpPr>
          <p:sp>
            <p:nvSpPr>
              <p:cNvPr id="135" name="Teardrop 134">
                <a:extLst>
                  <a:ext uri="{FF2B5EF4-FFF2-40B4-BE49-F238E27FC236}">
                    <a16:creationId xmlns:a16="http://schemas.microsoft.com/office/drawing/2014/main" id="{78FD4A15-BB61-4D87-9E87-382B927FB4C9}"/>
                  </a:ext>
                </a:extLst>
              </p:cNvPr>
              <p:cNvSpPr/>
              <p:nvPr/>
            </p:nvSpPr>
            <p:spPr bwMode="gray">
              <a:xfrm rot="8100000">
                <a:off x="8402430" y="1602865"/>
                <a:ext cx="1503841" cy="1503844"/>
              </a:xfrm>
              <a:prstGeom prst="teardrop">
                <a:avLst/>
              </a:prstGeom>
              <a:solidFill>
                <a:srgbClr val="E7E6E6">
                  <a:lumMod val="75000"/>
                </a:srgb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36" name="Freeform 39">
                <a:extLst>
                  <a:ext uri="{FF2B5EF4-FFF2-40B4-BE49-F238E27FC236}">
                    <a16:creationId xmlns:a16="http://schemas.microsoft.com/office/drawing/2014/main" id="{4BC9A539-3667-4BFE-9E4F-81FA02EFA619}"/>
                  </a:ext>
                </a:extLst>
              </p:cNvPr>
              <p:cNvSpPr/>
              <p:nvPr/>
            </p:nvSpPr>
            <p:spPr bwMode="gray">
              <a:xfrm>
                <a:off x="8355090" y="2736722"/>
                <a:ext cx="1598523" cy="871908"/>
              </a:xfrm>
              <a:custGeom>
                <a:avLst/>
                <a:gdLst>
                  <a:gd name="connsiteX0" fmla="*/ 0 w 2235812"/>
                  <a:gd name="connsiteY0" fmla="*/ 0 h 1219515"/>
                  <a:gd name="connsiteX1" fmla="*/ 135994 w 2235812"/>
                  <a:gd name="connsiteY1" fmla="*/ 0 h 1219515"/>
                  <a:gd name="connsiteX2" fmla="*/ 183908 w 2235812"/>
                  <a:gd name="connsiteY2" fmla="*/ 81083 h 1219515"/>
                  <a:gd name="connsiteX3" fmla="*/ 327199 w 2235812"/>
                  <a:gd name="connsiteY3" fmla="*/ 256502 h 1219515"/>
                  <a:gd name="connsiteX4" fmla="*/ 1117908 w 2235812"/>
                  <a:gd name="connsiteY4" fmla="*/ 1047211 h 1219515"/>
                  <a:gd name="connsiteX5" fmla="*/ 1908614 w 2235812"/>
                  <a:gd name="connsiteY5" fmla="*/ 256504 h 1219515"/>
                  <a:gd name="connsiteX6" fmla="*/ 2051905 w 2235812"/>
                  <a:gd name="connsiteY6" fmla="*/ 81085 h 1219515"/>
                  <a:gd name="connsiteX7" fmla="*/ 2099821 w 2235812"/>
                  <a:gd name="connsiteY7" fmla="*/ 0 h 1219515"/>
                  <a:gd name="connsiteX8" fmla="*/ 2235812 w 2235812"/>
                  <a:gd name="connsiteY8" fmla="*/ 0 h 1219515"/>
                  <a:gd name="connsiteX9" fmla="*/ 2216094 w 2235812"/>
                  <a:gd name="connsiteY9" fmla="*/ 42485 h 1219515"/>
                  <a:gd name="connsiteX10" fmla="*/ 1994765 w 2235812"/>
                  <a:gd name="connsiteY10" fmla="*/ 342657 h 1219515"/>
                  <a:gd name="connsiteX11" fmla="*/ 1117907 w 2235812"/>
                  <a:gd name="connsiteY11" fmla="*/ 1219515 h 1219515"/>
                  <a:gd name="connsiteX12" fmla="*/ 241048 w 2235812"/>
                  <a:gd name="connsiteY12" fmla="*/ 342656 h 1219515"/>
                  <a:gd name="connsiteX13" fmla="*/ 19718 w 2235812"/>
                  <a:gd name="connsiteY13" fmla="*/ 42483 h 121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5812" h="1219515">
                    <a:moveTo>
                      <a:pt x="0" y="0"/>
                    </a:moveTo>
                    <a:lnTo>
                      <a:pt x="135994" y="0"/>
                    </a:lnTo>
                    <a:lnTo>
                      <a:pt x="183908" y="81083"/>
                    </a:lnTo>
                    <a:cubicBezTo>
                      <a:pt x="224849" y="143089"/>
                      <a:pt x="272612" y="201915"/>
                      <a:pt x="327199" y="256502"/>
                    </a:cubicBezTo>
                    <a:lnTo>
                      <a:pt x="1117908" y="1047211"/>
                    </a:lnTo>
                    <a:lnTo>
                      <a:pt x="1908614" y="256504"/>
                    </a:lnTo>
                    <a:cubicBezTo>
                      <a:pt x="1963201" y="201918"/>
                      <a:pt x="2010965" y="143091"/>
                      <a:pt x="2051905" y="81085"/>
                    </a:cubicBezTo>
                    <a:lnTo>
                      <a:pt x="2099821" y="0"/>
                    </a:lnTo>
                    <a:lnTo>
                      <a:pt x="2235812" y="0"/>
                    </a:lnTo>
                    <a:lnTo>
                      <a:pt x="2216094" y="42485"/>
                    </a:lnTo>
                    <a:cubicBezTo>
                      <a:pt x="2159343" y="150476"/>
                      <a:pt x="2085567" y="251855"/>
                      <a:pt x="1994765" y="342657"/>
                    </a:cubicBezTo>
                    <a:lnTo>
                      <a:pt x="1117907" y="1219515"/>
                    </a:lnTo>
                    <a:lnTo>
                      <a:pt x="241048" y="342656"/>
                    </a:lnTo>
                    <a:cubicBezTo>
                      <a:pt x="150246" y="251854"/>
                      <a:pt x="76469" y="150475"/>
                      <a:pt x="19718" y="42483"/>
                    </a:cubicBezTo>
                    <a:close/>
                  </a:path>
                </a:pathLst>
              </a:custGeom>
              <a:solidFill>
                <a:sysClr val="window" lastClr="FFFFFF">
                  <a:lumMod val="65000"/>
                </a:sys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grpSp>
            <p:nvGrpSpPr>
              <p:cNvPr id="137" name="Group 925">
                <a:extLst>
                  <a:ext uri="{FF2B5EF4-FFF2-40B4-BE49-F238E27FC236}">
                    <a16:creationId xmlns:a16="http://schemas.microsoft.com/office/drawing/2014/main" id="{E0D16D89-D72D-4F33-88DE-F94293011149}"/>
                  </a:ext>
                </a:extLst>
              </p:cNvPr>
              <p:cNvGrpSpPr>
                <a:grpSpLocks noChangeAspect="1"/>
              </p:cNvGrpSpPr>
              <p:nvPr/>
            </p:nvGrpSpPr>
            <p:grpSpPr bwMode="auto">
              <a:xfrm>
                <a:off x="8797164" y="1976762"/>
                <a:ext cx="686450" cy="682877"/>
                <a:chOff x="1224" y="3504"/>
                <a:chExt cx="192" cy="191"/>
              </a:xfrm>
              <a:solidFill>
                <a:srgbClr val="5B9BD5"/>
              </a:solidFill>
            </p:grpSpPr>
            <p:sp>
              <p:nvSpPr>
                <p:cNvPr id="139" name="Freeform 926">
                  <a:extLst>
                    <a:ext uri="{FF2B5EF4-FFF2-40B4-BE49-F238E27FC236}">
                      <a16:creationId xmlns:a16="http://schemas.microsoft.com/office/drawing/2014/main" id="{790BD73C-DE12-4489-882E-13024C466361}"/>
                    </a:ext>
                  </a:extLst>
                </p:cNvPr>
                <p:cNvSpPr>
                  <a:spLocks/>
                </p:cNvSpPr>
                <p:nvPr/>
              </p:nvSpPr>
              <p:spPr bwMode="auto">
                <a:xfrm>
                  <a:off x="1259" y="3539"/>
                  <a:ext cx="71" cy="71"/>
                </a:xfrm>
                <a:custGeom>
                  <a:avLst/>
                  <a:gdLst>
                    <a:gd name="T0" fmla="*/ 96 w 107"/>
                    <a:gd name="T1" fmla="*/ 43 h 107"/>
                    <a:gd name="T2" fmla="*/ 64 w 107"/>
                    <a:gd name="T3" fmla="*/ 43 h 107"/>
                    <a:gd name="T4" fmla="*/ 64 w 107"/>
                    <a:gd name="T5" fmla="*/ 11 h 107"/>
                    <a:gd name="T6" fmla="*/ 53 w 107"/>
                    <a:gd name="T7" fmla="*/ 0 h 107"/>
                    <a:gd name="T8" fmla="*/ 43 w 107"/>
                    <a:gd name="T9" fmla="*/ 11 h 107"/>
                    <a:gd name="T10" fmla="*/ 43 w 107"/>
                    <a:gd name="T11" fmla="*/ 43 h 107"/>
                    <a:gd name="T12" fmla="*/ 11 w 107"/>
                    <a:gd name="T13" fmla="*/ 43 h 107"/>
                    <a:gd name="T14" fmla="*/ 0 w 107"/>
                    <a:gd name="T15" fmla="*/ 53 h 107"/>
                    <a:gd name="T16" fmla="*/ 11 w 107"/>
                    <a:gd name="T17" fmla="*/ 64 h 107"/>
                    <a:gd name="T18" fmla="*/ 43 w 107"/>
                    <a:gd name="T19" fmla="*/ 64 h 107"/>
                    <a:gd name="T20" fmla="*/ 43 w 107"/>
                    <a:gd name="T21" fmla="*/ 96 h 107"/>
                    <a:gd name="T22" fmla="*/ 53 w 107"/>
                    <a:gd name="T23" fmla="*/ 107 h 107"/>
                    <a:gd name="T24" fmla="*/ 64 w 107"/>
                    <a:gd name="T25" fmla="*/ 96 h 107"/>
                    <a:gd name="T26" fmla="*/ 64 w 107"/>
                    <a:gd name="T27" fmla="*/ 64 h 107"/>
                    <a:gd name="T28" fmla="*/ 96 w 107"/>
                    <a:gd name="T29" fmla="*/ 64 h 107"/>
                    <a:gd name="T30" fmla="*/ 107 w 107"/>
                    <a:gd name="T31" fmla="*/ 53 h 107"/>
                    <a:gd name="T32" fmla="*/ 96 w 107"/>
                    <a:gd name="T33" fmla="*/ 4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96" y="43"/>
                      </a:moveTo>
                      <a:cubicBezTo>
                        <a:pt x="64" y="43"/>
                        <a:pt x="64" y="43"/>
                        <a:pt x="64" y="43"/>
                      </a:cubicBezTo>
                      <a:cubicBezTo>
                        <a:pt x="64" y="11"/>
                        <a:pt x="64" y="11"/>
                        <a:pt x="64" y="11"/>
                      </a:cubicBezTo>
                      <a:cubicBezTo>
                        <a:pt x="64" y="5"/>
                        <a:pt x="59" y="0"/>
                        <a:pt x="53" y="0"/>
                      </a:cubicBezTo>
                      <a:cubicBezTo>
                        <a:pt x="47" y="0"/>
                        <a:pt x="43" y="5"/>
                        <a:pt x="43" y="11"/>
                      </a:cubicBezTo>
                      <a:cubicBezTo>
                        <a:pt x="43" y="43"/>
                        <a:pt x="43" y="43"/>
                        <a:pt x="43" y="43"/>
                      </a:cubicBezTo>
                      <a:cubicBezTo>
                        <a:pt x="11" y="43"/>
                        <a:pt x="11" y="43"/>
                        <a:pt x="11" y="43"/>
                      </a:cubicBezTo>
                      <a:cubicBezTo>
                        <a:pt x="5" y="43"/>
                        <a:pt x="0" y="47"/>
                        <a:pt x="0" y="53"/>
                      </a:cubicBezTo>
                      <a:cubicBezTo>
                        <a:pt x="0" y="59"/>
                        <a:pt x="5" y="64"/>
                        <a:pt x="11" y="64"/>
                      </a:cubicBezTo>
                      <a:cubicBezTo>
                        <a:pt x="43" y="64"/>
                        <a:pt x="43" y="64"/>
                        <a:pt x="43" y="64"/>
                      </a:cubicBezTo>
                      <a:cubicBezTo>
                        <a:pt x="43" y="96"/>
                        <a:pt x="43" y="96"/>
                        <a:pt x="43" y="96"/>
                      </a:cubicBezTo>
                      <a:cubicBezTo>
                        <a:pt x="43" y="102"/>
                        <a:pt x="47" y="107"/>
                        <a:pt x="53" y="107"/>
                      </a:cubicBezTo>
                      <a:cubicBezTo>
                        <a:pt x="59" y="107"/>
                        <a:pt x="64" y="102"/>
                        <a:pt x="64" y="96"/>
                      </a:cubicBezTo>
                      <a:cubicBezTo>
                        <a:pt x="64" y="64"/>
                        <a:pt x="64" y="64"/>
                        <a:pt x="64" y="64"/>
                      </a:cubicBezTo>
                      <a:cubicBezTo>
                        <a:pt x="96" y="64"/>
                        <a:pt x="96" y="64"/>
                        <a:pt x="96" y="64"/>
                      </a:cubicBezTo>
                      <a:cubicBezTo>
                        <a:pt x="102" y="64"/>
                        <a:pt x="107" y="59"/>
                        <a:pt x="107" y="53"/>
                      </a:cubicBezTo>
                      <a:cubicBezTo>
                        <a:pt x="107" y="47"/>
                        <a:pt x="102" y="43"/>
                        <a:pt x="96"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914356"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Calibri"/>
                    <a:ea typeface="+mn-ea"/>
                    <a:cs typeface="+mn-cs"/>
                  </a:endParaRPr>
                </a:p>
              </p:txBody>
            </p:sp>
            <p:sp>
              <p:nvSpPr>
                <p:cNvPr id="140" name="Freeform 927">
                  <a:extLst>
                    <a:ext uri="{FF2B5EF4-FFF2-40B4-BE49-F238E27FC236}">
                      <a16:creationId xmlns:a16="http://schemas.microsoft.com/office/drawing/2014/main" id="{15FDF464-77C7-4E79-91EF-7F13541D888A}"/>
                    </a:ext>
                  </a:extLst>
                </p:cNvPr>
                <p:cNvSpPr>
                  <a:spLocks noEditPoints="1"/>
                </p:cNvSpPr>
                <p:nvPr/>
              </p:nvSpPr>
              <p:spPr bwMode="auto">
                <a:xfrm>
                  <a:off x="1224" y="3504"/>
                  <a:ext cx="192" cy="191"/>
                </a:xfrm>
                <a:custGeom>
                  <a:avLst/>
                  <a:gdLst>
                    <a:gd name="T0" fmla="*/ 189 w 289"/>
                    <a:gd name="T1" fmla="*/ 174 h 288"/>
                    <a:gd name="T2" fmla="*/ 213 w 289"/>
                    <a:gd name="T3" fmla="*/ 106 h 288"/>
                    <a:gd name="T4" fmla="*/ 106 w 289"/>
                    <a:gd name="T5" fmla="*/ 0 h 288"/>
                    <a:gd name="T6" fmla="*/ 0 w 289"/>
                    <a:gd name="T7" fmla="*/ 106 h 288"/>
                    <a:gd name="T8" fmla="*/ 106 w 289"/>
                    <a:gd name="T9" fmla="*/ 213 h 288"/>
                    <a:gd name="T10" fmla="*/ 174 w 289"/>
                    <a:gd name="T11" fmla="*/ 189 h 288"/>
                    <a:gd name="T12" fmla="*/ 269 w 289"/>
                    <a:gd name="T13" fmla="*/ 285 h 288"/>
                    <a:gd name="T14" fmla="*/ 277 w 289"/>
                    <a:gd name="T15" fmla="*/ 288 h 288"/>
                    <a:gd name="T16" fmla="*/ 285 w 289"/>
                    <a:gd name="T17" fmla="*/ 285 h 288"/>
                    <a:gd name="T18" fmla="*/ 285 w 289"/>
                    <a:gd name="T19" fmla="*/ 269 h 288"/>
                    <a:gd name="T20" fmla="*/ 189 w 289"/>
                    <a:gd name="T21" fmla="*/ 174 h 288"/>
                    <a:gd name="T22" fmla="*/ 106 w 289"/>
                    <a:gd name="T23" fmla="*/ 192 h 288"/>
                    <a:gd name="T24" fmla="*/ 21 w 289"/>
                    <a:gd name="T25" fmla="*/ 106 h 288"/>
                    <a:gd name="T26" fmla="*/ 106 w 289"/>
                    <a:gd name="T27" fmla="*/ 21 h 288"/>
                    <a:gd name="T28" fmla="*/ 192 w 289"/>
                    <a:gd name="T29" fmla="*/ 106 h 288"/>
                    <a:gd name="T30" fmla="*/ 106 w 289"/>
                    <a:gd name="T31"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88">
                      <a:moveTo>
                        <a:pt x="189" y="174"/>
                      </a:moveTo>
                      <a:cubicBezTo>
                        <a:pt x="204" y="155"/>
                        <a:pt x="213" y="132"/>
                        <a:pt x="213" y="106"/>
                      </a:cubicBezTo>
                      <a:cubicBezTo>
                        <a:pt x="213" y="48"/>
                        <a:pt x="165" y="0"/>
                        <a:pt x="106" y="0"/>
                      </a:cubicBezTo>
                      <a:cubicBezTo>
                        <a:pt x="48" y="0"/>
                        <a:pt x="0" y="48"/>
                        <a:pt x="0" y="106"/>
                      </a:cubicBezTo>
                      <a:cubicBezTo>
                        <a:pt x="0" y="165"/>
                        <a:pt x="48" y="213"/>
                        <a:pt x="106" y="213"/>
                      </a:cubicBezTo>
                      <a:cubicBezTo>
                        <a:pt x="132" y="213"/>
                        <a:pt x="155" y="204"/>
                        <a:pt x="174" y="189"/>
                      </a:cubicBezTo>
                      <a:cubicBezTo>
                        <a:pt x="269" y="285"/>
                        <a:pt x="269" y="285"/>
                        <a:pt x="269" y="285"/>
                      </a:cubicBezTo>
                      <a:cubicBezTo>
                        <a:pt x="272" y="287"/>
                        <a:pt x="274" y="288"/>
                        <a:pt x="277" y="288"/>
                      </a:cubicBezTo>
                      <a:cubicBezTo>
                        <a:pt x="280" y="288"/>
                        <a:pt x="282" y="287"/>
                        <a:pt x="285" y="285"/>
                      </a:cubicBezTo>
                      <a:cubicBezTo>
                        <a:pt x="289" y="280"/>
                        <a:pt x="289" y="274"/>
                        <a:pt x="285" y="269"/>
                      </a:cubicBezTo>
                      <a:lnTo>
                        <a:pt x="189" y="174"/>
                      </a:lnTo>
                      <a:close/>
                      <a:moveTo>
                        <a:pt x="106" y="192"/>
                      </a:moveTo>
                      <a:cubicBezTo>
                        <a:pt x="59" y="192"/>
                        <a:pt x="21" y="153"/>
                        <a:pt x="21" y="106"/>
                      </a:cubicBezTo>
                      <a:cubicBezTo>
                        <a:pt x="21" y="59"/>
                        <a:pt x="59" y="21"/>
                        <a:pt x="106" y="21"/>
                      </a:cubicBezTo>
                      <a:cubicBezTo>
                        <a:pt x="153" y="21"/>
                        <a:pt x="192" y="59"/>
                        <a:pt x="192" y="106"/>
                      </a:cubicBezTo>
                      <a:cubicBezTo>
                        <a:pt x="192" y="153"/>
                        <a:pt x="153" y="192"/>
                        <a:pt x="106"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914356"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Calibri"/>
                    <a:ea typeface="+mn-ea"/>
                    <a:cs typeface="+mn-cs"/>
                  </a:endParaRPr>
                </a:p>
              </p:txBody>
            </p:sp>
          </p:grpSp>
          <p:sp>
            <p:nvSpPr>
              <p:cNvPr id="138" name="Oval 137">
                <a:extLst>
                  <a:ext uri="{FF2B5EF4-FFF2-40B4-BE49-F238E27FC236}">
                    <a16:creationId xmlns:a16="http://schemas.microsoft.com/office/drawing/2014/main" id="{A05F4DB7-700C-4A2E-969D-33283C120EC9}"/>
                  </a:ext>
                </a:extLst>
              </p:cNvPr>
              <p:cNvSpPr/>
              <p:nvPr/>
            </p:nvSpPr>
            <p:spPr bwMode="gray">
              <a:xfrm>
                <a:off x="8591206" y="1758652"/>
                <a:ext cx="1119071" cy="1119070"/>
              </a:xfrm>
              <a:prstGeom prst="ellipse">
                <a:avLst/>
              </a:prstGeom>
              <a:solidFill>
                <a:sysClr val="window" lastClr="FFFFFF"/>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grpSp>
        <p:sp>
          <p:nvSpPr>
            <p:cNvPr id="124" name="Freeform 389">
              <a:extLst>
                <a:ext uri="{FF2B5EF4-FFF2-40B4-BE49-F238E27FC236}">
                  <a16:creationId xmlns:a16="http://schemas.microsoft.com/office/drawing/2014/main" id="{B218BD5D-ED08-49ED-BA00-6C403F0988DA}"/>
                </a:ext>
              </a:extLst>
            </p:cNvPr>
            <p:cNvSpPr>
              <a:spLocks noEditPoints="1"/>
            </p:cNvSpPr>
            <p:nvPr/>
          </p:nvSpPr>
          <p:spPr bwMode="auto">
            <a:xfrm>
              <a:off x="2169138" y="1537332"/>
              <a:ext cx="750182" cy="524775"/>
            </a:xfrm>
            <a:custGeom>
              <a:avLst/>
              <a:gdLst>
                <a:gd name="T0" fmla="*/ 321 w 321"/>
                <a:gd name="T1" fmla="*/ 160 h 224"/>
                <a:gd name="T2" fmla="*/ 129 w 321"/>
                <a:gd name="T3" fmla="*/ 170 h 224"/>
                <a:gd name="T4" fmla="*/ 129 w 321"/>
                <a:gd name="T5" fmla="*/ 149 h 224"/>
                <a:gd name="T6" fmla="*/ 299 w 321"/>
                <a:gd name="T7" fmla="*/ 21 h 224"/>
                <a:gd name="T8" fmla="*/ 75 w 321"/>
                <a:gd name="T9" fmla="*/ 32 h 224"/>
                <a:gd name="T10" fmla="*/ 54 w 321"/>
                <a:gd name="T11" fmla="*/ 32 h 224"/>
                <a:gd name="T12" fmla="*/ 65 w 321"/>
                <a:gd name="T13" fmla="*/ 0 h 224"/>
                <a:gd name="T14" fmla="*/ 321 w 321"/>
                <a:gd name="T15" fmla="*/ 10 h 224"/>
                <a:gd name="T16" fmla="*/ 90 w 321"/>
                <a:gd name="T17" fmla="*/ 193 h 224"/>
                <a:gd name="T18" fmla="*/ 101 w 321"/>
                <a:gd name="T19" fmla="*/ 136 h 224"/>
                <a:gd name="T20" fmla="*/ 54 w 321"/>
                <a:gd name="T21" fmla="*/ 58 h 224"/>
                <a:gd name="T22" fmla="*/ 54 w 321"/>
                <a:gd name="T23" fmla="*/ 58 h 224"/>
                <a:gd name="T24" fmla="*/ 54 w 321"/>
                <a:gd name="T25" fmla="*/ 58 h 224"/>
                <a:gd name="T26" fmla="*/ 6 w 321"/>
                <a:gd name="T27" fmla="*/ 136 h 224"/>
                <a:gd name="T28" fmla="*/ 18 w 321"/>
                <a:gd name="T29" fmla="*/ 192 h 224"/>
                <a:gd name="T30" fmla="*/ 22 w 321"/>
                <a:gd name="T31" fmla="*/ 213 h 224"/>
                <a:gd name="T32" fmla="*/ 42 w 321"/>
                <a:gd name="T33" fmla="*/ 190 h 224"/>
                <a:gd name="T34" fmla="*/ 27 w 321"/>
                <a:gd name="T35" fmla="*/ 131 h 224"/>
                <a:gd name="T36" fmla="*/ 54 w 321"/>
                <a:gd name="T37" fmla="*/ 80 h 224"/>
                <a:gd name="T38" fmla="*/ 54 w 321"/>
                <a:gd name="T39" fmla="*/ 80 h 224"/>
                <a:gd name="T40" fmla="*/ 81 w 321"/>
                <a:gd name="T41" fmla="*/ 131 h 224"/>
                <a:gd name="T42" fmla="*/ 65 w 321"/>
                <a:gd name="T43" fmla="*/ 190 h 224"/>
                <a:gd name="T44" fmla="*/ 99 w 321"/>
                <a:gd name="T45" fmla="*/ 216 h 224"/>
                <a:gd name="T46" fmla="*/ 128 w 321"/>
                <a:gd name="T47" fmla="*/ 224 h 224"/>
                <a:gd name="T48" fmla="*/ 135 w 321"/>
                <a:gd name="T49" fmla="*/ 206 h 224"/>
                <a:gd name="T50" fmla="*/ 139 w 321"/>
                <a:gd name="T51" fmla="*/ 74 h 224"/>
                <a:gd name="T52" fmla="*/ 278 w 321"/>
                <a:gd name="T53" fmla="*/ 64 h 224"/>
                <a:gd name="T54" fmla="*/ 139 w 321"/>
                <a:gd name="T55" fmla="*/ 53 h 224"/>
                <a:gd name="T56" fmla="*/ 139 w 321"/>
                <a:gd name="T57" fmla="*/ 74 h 224"/>
                <a:gd name="T58" fmla="*/ 267 w 321"/>
                <a:gd name="T59" fmla="*/ 117 h 224"/>
                <a:gd name="T60" fmla="*/ 267 w 321"/>
                <a:gd name="T61" fmla="*/ 96 h 224"/>
                <a:gd name="T62" fmla="*/ 129 w 321"/>
                <a:gd name="T6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1" h="224">
                  <a:moveTo>
                    <a:pt x="321" y="10"/>
                  </a:moveTo>
                  <a:cubicBezTo>
                    <a:pt x="321" y="160"/>
                    <a:pt x="321" y="160"/>
                    <a:pt x="321" y="160"/>
                  </a:cubicBezTo>
                  <a:cubicBezTo>
                    <a:pt x="321" y="166"/>
                    <a:pt x="316" y="170"/>
                    <a:pt x="310" y="170"/>
                  </a:cubicBezTo>
                  <a:cubicBezTo>
                    <a:pt x="129" y="170"/>
                    <a:pt x="129" y="170"/>
                    <a:pt x="129" y="170"/>
                  </a:cubicBezTo>
                  <a:cubicBezTo>
                    <a:pt x="123" y="170"/>
                    <a:pt x="118" y="166"/>
                    <a:pt x="118" y="160"/>
                  </a:cubicBezTo>
                  <a:cubicBezTo>
                    <a:pt x="118" y="154"/>
                    <a:pt x="123" y="149"/>
                    <a:pt x="129" y="149"/>
                  </a:cubicBezTo>
                  <a:cubicBezTo>
                    <a:pt x="299" y="149"/>
                    <a:pt x="299" y="149"/>
                    <a:pt x="299" y="149"/>
                  </a:cubicBezTo>
                  <a:cubicBezTo>
                    <a:pt x="299" y="21"/>
                    <a:pt x="299" y="21"/>
                    <a:pt x="299" y="21"/>
                  </a:cubicBezTo>
                  <a:cubicBezTo>
                    <a:pt x="75" y="21"/>
                    <a:pt x="75" y="21"/>
                    <a:pt x="75" y="21"/>
                  </a:cubicBezTo>
                  <a:cubicBezTo>
                    <a:pt x="75" y="32"/>
                    <a:pt x="75" y="32"/>
                    <a:pt x="75" y="32"/>
                  </a:cubicBezTo>
                  <a:cubicBezTo>
                    <a:pt x="75" y="38"/>
                    <a:pt x="71" y="42"/>
                    <a:pt x="65" y="42"/>
                  </a:cubicBezTo>
                  <a:cubicBezTo>
                    <a:pt x="59" y="42"/>
                    <a:pt x="54" y="38"/>
                    <a:pt x="54" y="32"/>
                  </a:cubicBezTo>
                  <a:cubicBezTo>
                    <a:pt x="54" y="10"/>
                    <a:pt x="54" y="10"/>
                    <a:pt x="54" y="10"/>
                  </a:cubicBezTo>
                  <a:cubicBezTo>
                    <a:pt x="54" y="4"/>
                    <a:pt x="59" y="0"/>
                    <a:pt x="65" y="0"/>
                  </a:cubicBezTo>
                  <a:cubicBezTo>
                    <a:pt x="310" y="0"/>
                    <a:pt x="310" y="0"/>
                    <a:pt x="310" y="0"/>
                  </a:cubicBezTo>
                  <a:cubicBezTo>
                    <a:pt x="316" y="0"/>
                    <a:pt x="321" y="4"/>
                    <a:pt x="321" y="10"/>
                  </a:cubicBezTo>
                  <a:close/>
                  <a:moveTo>
                    <a:pt x="103" y="195"/>
                  </a:moveTo>
                  <a:cubicBezTo>
                    <a:pt x="98" y="194"/>
                    <a:pt x="92" y="193"/>
                    <a:pt x="90" y="193"/>
                  </a:cubicBezTo>
                  <a:cubicBezTo>
                    <a:pt x="88" y="191"/>
                    <a:pt x="84" y="180"/>
                    <a:pt x="85" y="176"/>
                  </a:cubicBezTo>
                  <a:cubicBezTo>
                    <a:pt x="91" y="166"/>
                    <a:pt x="98" y="150"/>
                    <a:pt x="101" y="136"/>
                  </a:cubicBezTo>
                  <a:cubicBezTo>
                    <a:pt x="108" y="110"/>
                    <a:pt x="105" y="90"/>
                    <a:pt x="94" y="77"/>
                  </a:cubicBezTo>
                  <a:cubicBezTo>
                    <a:pt x="80" y="59"/>
                    <a:pt x="58" y="58"/>
                    <a:pt x="54" y="58"/>
                  </a:cubicBezTo>
                  <a:cubicBezTo>
                    <a:pt x="54" y="58"/>
                    <a:pt x="54" y="58"/>
                    <a:pt x="54" y="58"/>
                  </a:cubicBezTo>
                  <a:cubicBezTo>
                    <a:pt x="54" y="58"/>
                    <a:pt x="54" y="58"/>
                    <a:pt x="54" y="58"/>
                  </a:cubicBezTo>
                  <a:cubicBezTo>
                    <a:pt x="54" y="58"/>
                    <a:pt x="54" y="58"/>
                    <a:pt x="54" y="58"/>
                  </a:cubicBezTo>
                  <a:cubicBezTo>
                    <a:pt x="54" y="58"/>
                    <a:pt x="54" y="58"/>
                    <a:pt x="54" y="58"/>
                  </a:cubicBezTo>
                  <a:cubicBezTo>
                    <a:pt x="51" y="58"/>
                    <a:pt x="28" y="59"/>
                    <a:pt x="14" y="77"/>
                  </a:cubicBezTo>
                  <a:cubicBezTo>
                    <a:pt x="3" y="90"/>
                    <a:pt x="0" y="110"/>
                    <a:pt x="6" y="136"/>
                  </a:cubicBezTo>
                  <a:cubicBezTo>
                    <a:pt x="10" y="150"/>
                    <a:pt x="17" y="166"/>
                    <a:pt x="23" y="176"/>
                  </a:cubicBezTo>
                  <a:cubicBezTo>
                    <a:pt x="24" y="180"/>
                    <a:pt x="20" y="191"/>
                    <a:pt x="18" y="192"/>
                  </a:cubicBezTo>
                  <a:cubicBezTo>
                    <a:pt x="13" y="194"/>
                    <a:pt x="10" y="201"/>
                    <a:pt x="12" y="206"/>
                  </a:cubicBezTo>
                  <a:cubicBezTo>
                    <a:pt x="14" y="210"/>
                    <a:pt x="18" y="213"/>
                    <a:pt x="22" y="213"/>
                  </a:cubicBezTo>
                  <a:cubicBezTo>
                    <a:pt x="23" y="213"/>
                    <a:pt x="25" y="213"/>
                    <a:pt x="26" y="212"/>
                  </a:cubicBezTo>
                  <a:cubicBezTo>
                    <a:pt x="36" y="209"/>
                    <a:pt x="40" y="197"/>
                    <a:pt x="42" y="190"/>
                  </a:cubicBezTo>
                  <a:cubicBezTo>
                    <a:pt x="44" y="184"/>
                    <a:pt x="47" y="172"/>
                    <a:pt x="41" y="164"/>
                  </a:cubicBezTo>
                  <a:cubicBezTo>
                    <a:pt x="36" y="157"/>
                    <a:pt x="30" y="142"/>
                    <a:pt x="27" y="131"/>
                  </a:cubicBezTo>
                  <a:cubicBezTo>
                    <a:pt x="23" y="112"/>
                    <a:pt x="24" y="99"/>
                    <a:pt x="30" y="90"/>
                  </a:cubicBezTo>
                  <a:cubicBezTo>
                    <a:pt x="39" y="80"/>
                    <a:pt x="53" y="80"/>
                    <a:pt x="54" y="80"/>
                  </a:cubicBezTo>
                  <a:cubicBezTo>
                    <a:pt x="54" y="80"/>
                    <a:pt x="54" y="80"/>
                    <a:pt x="54" y="80"/>
                  </a:cubicBezTo>
                  <a:cubicBezTo>
                    <a:pt x="54" y="80"/>
                    <a:pt x="54" y="80"/>
                    <a:pt x="54" y="80"/>
                  </a:cubicBezTo>
                  <a:cubicBezTo>
                    <a:pt x="54" y="80"/>
                    <a:pt x="69" y="80"/>
                    <a:pt x="77" y="90"/>
                  </a:cubicBezTo>
                  <a:cubicBezTo>
                    <a:pt x="84" y="98"/>
                    <a:pt x="85" y="112"/>
                    <a:pt x="81" y="131"/>
                  </a:cubicBezTo>
                  <a:cubicBezTo>
                    <a:pt x="78" y="142"/>
                    <a:pt x="72" y="157"/>
                    <a:pt x="66" y="164"/>
                  </a:cubicBezTo>
                  <a:cubicBezTo>
                    <a:pt x="61" y="172"/>
                    <a:pt x="64" y="183"/>
                    <a:pt x="65" y="190"/>
                  </a:cubicBezTo>
                  <a:cubicBezTo>
                    <a:pt x="67" y="197"/>
                    <a:pt x="72" y="209"/>
                    <a:pt x="82" y="212"/>
                  </a:cubicBezTo>
                  <a:cubicBezTo>
                    <a:pt x="86" y="214"/>
                    <a:pt x="92" y="215"/>
                    <a:pt x="99" y="216"/>
                  </a:cubicBezTo>
                  <a:cubicBezTo>
                    <a:pt x="105" y="217"/>
                    <a:pt x="118" y="219"/>
                    <a:pt x="121" y="222"/>
                  </a:cubicBezTo>
                  <a:cubicBezTo>
                    <a:pt x="123" y="223"/>
                    <a:pt x="126" y="224"/>
                    <a:pt x="128" y="224"/>
                  </a:cubicBezTo>
                  <a:cubicBezTo>
                    <a:pt x="131" y="224"/>
                    <a:pt x="134" y="223"/>
                    <a:pt x="136" y="221"/>
                  </a:cubicBezTo>
                  <a:cubicBezTo>
                    <a:pt x="140" y="216"/>
                    <a:pt x="140" y="210"/>
                    <a:pt x="135" y="206"/>
                  </a:cubicBezTo>
                  <a:cubicBezTo>
                    <a:pt x="128" y="199"/>
                    <a:pt x="115" y="197"/>
                    <a:pt x="103" y="195"/>
                  </a:cubicBezTo>
                  <a:close/>
                  <a:moveTo>
                    <a:pt x="139" y="74"/>
                  </a:moveTo>
                  <a:cubicBezTo>
                    <a:pt x="267" y="74"/>
                    <a:pt x="267" y="74"/>
                    <a:pt x="267" y="74"/>
                  </a:cubicBezTo>
                  <a:cubicBezTo>
                    <a:pt x="273" y="74"/>
                    <a:pt x="278" y="70"/>
                    <a:pt x="278" y="64"/>
                  </a:cubicBezTo>
                  <a:cubicBezTo>
                    <a:pt x="278" y="58"/>
                    <a:pt x="273" y="53"/>
                    <a:pt x="267" y="53"/>
                  </a:cubicBezTo>
                  <a:cubicBezTo>
                    <a:pt x="139" y="53"/>
                    <a:pt x="139" y="53"/>
                    <a:pt x="139" y="53"/>
                  </a:cubicBezTo>
                  <a:cubicBezTo>
                    <a:pt x="133" y="53"/>
                    <a:pt x="129" y="58"/>
                    <a:pt x="129" y="64"/>
                  </a:cubicBezTo>
                  <a:cubicBezTo>
                    <a:pt x="129" y="70"/>
                    <a:pt x="133" y="74"/>
                    <a:pt x="139" y="74"/>
                  </a:cubicBezTo>
                  <a:close/>
                  <a:moveTo>
                    <a:pt x="139" y="117"/>
                  </a:moveTo>
                  <a:cubicBezTo>
                    <a:pt x="267" y="117"/>
                    <a:pt x="267" y="117"/>
                    <a:pt x="267" y="117"/>
                  </a:cubicBezTo>
                  <a:cubicBezTo>
                    <a:pt x="273" y="117"/>
                    <a:pt x="278" y="112"/>
                    <a:pt x="278" y="106"/>
                  </a:cubicBezTo>
                  <a:cubicBezTo>
                    <a:pt x="278" y="100"/>
                    <a:pt x="273" y="96"/>
                    <a:pt x="267" y="96"/>
                  </a:cubicBezTo>
                  <a:cubicBezTo>
                    <a:pt x="139" y="96"/>
                    <a:pt x="139" y="96"/>
                    <a:pt x="139" y="96"/>
                  </a:cubicBezTo>
                  <a:cubicBezTo>
                    <a:pt x="133" y="96"/>
                    <a:pt x="129" y="100"/>
                    <a:pt x="129" y="106"/>
                  </a:cubicBezTo>
                  <a:cubicBezTo>
                    <a:pt x="129" y="112"/>
                    <a:pt x="133" y="117"/>
                    <a:pt x="139" y="117"/>
                  </a:cubicBezTo>
                  <a:close/>
                </a:path>
              </a:pathLst>
            </a:custGeom>
            <a:solidFill>
              <a:srgbClr val="046A3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1200" cap="none" spc="0" normalizeH="0" baseline="0" noProof="0">
                <a:ln>
                  <a:noFill/>
                </a:ln>
                <a:solidFill>
                  <a:prstClr val="black"/>
                </a:solidFill>
                <a:effectLst/>
                <a:uLnTx/>
                <a:uFillTx/>
                <a:latin typeface="Calibri"/>
                <a:ea typeface="+mn-ea"/>
                <a:cs typeface="+mn-cs"/>
              </a:endParaRPr>
            </a:p>
          </p:txBody>
        </p:sp>
        <p:sp>
          <p:nvSpPr>
            <p:cNvPr id="125" name="Rectangle 124">
              <a:extLst>
                <a:ext uri="{FF2B5EF4-FFF2-40B4-BE49-F238E27FC236}">
                  <a16:creationId xmlns:a16="http://schemas.microsoft.com/office/drawing/2014/main" id="{81AB32D8-1E1F-4805-A285-6CDA13E7FA8B}"/>
                </a:ext>
              </a:extLst>
            </p:cNvPr>
            <p:cNvSpPr/>
            <p:nvPr/>
          </p:nvSpPr>
          <p:spPr bwMode="gray">
            <a:xfrm>
              <a:off x="10456630" y="2189943"/>
              <a:ext cx="842105" cy="77752"/>
            </a:xfrm>
            <a:prstGeom prst="rect">
              <a:avLst/>
            </a:prstGeom>
            <a:solidFill>
              <a:srgbClr val="E7E6E6">
                <a:lumMod val="75000"/>
              </a:srgbClr>
            </a:soli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ED7D31">
                    <a:lumMod val="50000"/>
                  </a:srgbClr>
                </a:solidFill>
                <a:effectLst/>
                <a:uLnTx/>
                <a:uFillTx/>
                <a:latin typeface="Calibri"/>
                <a:ea typeface="+mn-ea"/>
                <a:cs typeface="+mn-cs"/>
              </a:endParaRPr>
            </a:p>
          </p:txBody>
        </p:sp>
        <p:sp>
          <p:nvSpPr>
            <p:cNvPr id="126" name="Rectangle 125">
              <a:extLst>
                <a:ext uri="{FF2B5EF4-FFF2-40B4-BE49-F238E27FC236}">
                  <a16:creationId xmlns:a16="http://schemas.microsoft.com/office/drawing/2014/main" id="{37F4D018-52D1-43F5-90FA-FD3489D874A2}"/>
                </a:ext>
              </a:extLst>
            </p:cNvPr>
            <p:cNvSpPr/>
            <p:nvPr/>
          </p:nvSpPr>
          <p:spPr bwMode="gray">
            <a:xfrm>
              <a:off x="3268802" y="2202606"/>
              <a:ext cx="746116" cy="77753"/>
            </a:xfrm>
            <a:prstGeom prst="rect">
              <a:avLst/>
            </a:prstGeom>
            <a:gradFill>
              <a:gsLst>
                <a:gs pos="17000">
                  <a:srgbClr val="70AD47">
                    <a:lumMod val="75000"/>
                  </a:srgbClr>
                </a:gs>
                <a:gs pos="83000">
                  <a:srgbClr val="70AD47"/>
                </a:gs>
              </a:gsLst>
              <a:lin ang="0" scaled="0"/>
            </a:gra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27" name="Rectangle 126">
              <a:extLst>
                <a:ext uri="{FF2B5EF4-FFF2-40B4-BE49-F238E27FC236}">
                  <a16:creationId xmlns:a16="http://schemas.microsoft.com/office/drawing/2014/main" id="{1B2D7A2E-05BD-40D9-B7DD-7C6514CD2561}"/>
                </a:ext>
              </a:extLst>
            </p:cNvPr>
            <p:cNvSpPr/>
            <p:nvPr/>
          </p:nvSpPr>
          <p:spPr bwMode="gray">
            <a:xfrm>
              <a:off x="5461622" y="2202606"/>
              <a:ext cx="895850" cy="77753"/>
            </a:xfrm>
            <a:prstGeom prst="rect">
              <a:avLst/>
            </a:prstGeom>
            <a:gradFill>
              <a:gsLst>
                <a:gs pos="17000">
                  <a:srgbClr val="70AD47"/>
                </a:gs>
                <a:gs pos="83000">
                  <a:srgbClr val="5B9BD5"/>
                </a:gs>
              </a:gsLst>
              <a:lin ang="0" scaled="0"/>
            </a:gradFill>
            <a:ln w="19050" algn="ctr">
              <a:noFill/>
              <a:miter lim="800000"/>
              <a:headEnd/>
              <a:tailEnd/>
            </a:ln>
          </p:spPr>
          <p:txBody>
            <a:bodyPr wrap="square" lIns="66675" tIns="66675" rIns="66675" bIns="66675" rtlCol="0" anchor="ctr"/>
            <a:lstStyle/>
            <a:p>
              <a:pPr marL="0" marR="0" lvl="0" indent="0" algn="ctr" defTabSz="914356"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dirty="0" err="1">
                <a:ln>
                  <a:noFill/>
                </a:ln>
                <a:solidFill>
                  <a:srgbClr val="FFFFFF"/>
                </a:solidFill>
                <a:effectLst/>
                <a:uLnTx/>
                <a:uFillTx/>
                <a:latin typeface="Calibri"/>
                <a:ea typeface="+mn-ea"/>
                <a:cs typeface="+mn-cs"/>
              </a:endParaRPr>
            </a:p>
          </p:txBody>
        </p:sp>
        <p:sp>
          <p:nvSpPr>
            <p:cNvPr id="128" name="Freeform 400">
              <a:extLst>
                <a:ext uri="{FF2B5EF4-FFF2-40B4-BE49-F238E27FC236}">
                  <a16:creationId xmlns:a16="http://schemas.microsoft.com/office/drawing/2014/main" id="{F0CB5C78-806A-4062-A3FE-9B93B43A1AE9}"/>
                </a:ext>
              </a:extLst>
            </p:cNvPr>
            <p:cNvSpPr>
              <a:spLocks noEditPoints="1"/>
            </p:cNvSpPr>
            <p:nvPr/>
          </p:nvSpPr>
          <p:spPr bwMode="auto">
            <a:xfrm>
              <a:off x="4446952" y="1478845"/>
              <a:ext cx="614010" cy="614010"/>
            </a:xfrm>
            <a:custGeom>
              <a:avLst/>
              <a:gdLst>
                <a:gd name="T0" fmla="*/ 22 w 277"/>
                <a:gd name="T1" fmla="*/ 53 h 277"/>
                <a:gd name="T2" fmla="*/ 64 w 277"/>
                <a:gd name="T3" fmla="*/ 9 h 277"/>
                <a:gd name="T4" fmla="*/ 0 w 277"/>
                <a:gd name="T5" fmla="*/ 64 h 277"/>
                <a:gd name="T6" fmla="*/ 11 w 277"/>
                <a:gd name="T7" fmla="*/ 117 h 277"/>
                <a:gd name="T8" fmla="*/ 64 w 277"/>
                <a:gd name="T9" fmla="*/ 107 h 277"/>
                <a:gd name="T10" fmla="*/ 53 w 277"/>
                <a:gd name="T11" fmla="*/ 53 h 277"/>
                <a:gd name="T12" fmla="*/ 21 w 277"/>
                <a:gd name="T13" fmla="*/ 96 h 277"/>
                <a:gd name="T14" fmla="*/ 43 w 277"/>
                <a:gd name="T15" fmla="*/ 75 h 277"/>
                <a:gd name="T16" fmla="*/ 149 w 277"/>
                <a:gd name="T17" fmla="*/ 107 h 277"/>
                <a:gd name="T18" fmla="*/ 139 w 277"/>
                <a:gd name="T19" fmla="*/ 53 h 277"/>
                <a:gd name="T20" fmla="*/ 140 w 277"/>
                <a:gd name="T21" fmla="*/ 21 h 277"/>
                <a:gd name="T22" fmla="*/ 137 w 277"/>
                <a:gd name="T23" fmla="*/ 0 h 277"/>
                <a:gd name="T24" fmla="*/ 85 w 277"/>
                <a:gd name="T25" fmla="*/ 107 h 277"/>
                <a:gd name="T26" fmla="*/ 139 w 277"/>
                <a:gd name="T27" fmla="*/ 117 h 277"/>
                <a:gd name="T28" fmla="*/ 128 w 277"/>
                <a:gd name="T29" fmla="*/ 96 h 277"/>
                <a:gd name="T30" fmla="*/ 107 w 277"/>
                <a:gd name="T31" fmla="*/ 75 h 277"/>
                <a:gd name="T32" fmla="*/ 128 w 277"/>
                <a:gd name="T33" fmla="*/ 96 h 277"/>
                <a:gd name="T34" fmla="*/ 224 w 277"/>
                <a:gd name="T35" fmla="*/ 160 h 277"/>
                <a:gd name="T36" fmla="*/ 213 w 277"/>
                <a:gd name="T37" fmla="*/ 213 h 277"/>
                <a:gd name="T38" fmla="*/ 255 w 277"/>
                <a:gd name="T39" fmla="*/ 224 h 277"/>
                <a:gd name="T40" fmla="*/ 213 w 277"/>
                <a:gd name="T41" fmla="*/ 268 h 277"/>
                <a:gd name="T42" fmla="*/ 225 w 277"/>
                <a:gd name="T43" fmla="*/ 277 h 277"/>
                <a:gd name="T44" fmla="*/ 277 w 277"/>
                <a:gd name="T45" fmla="*/ 171 h 277"/>
                <a:gd name="T46" fmla="*/ 235 w 277"/>
                <a:gd name="T47" fmla="*/ 181 h 277"/>
                <a:gd name="T48" fmla="*/ 256 w 277"/>
                <a:gd name="T49" fmla="*/ 203 h 277"/>
                <a:gd name="T50" fmla="*/ 235 w 277"/>
                <a:gd name="T51" fmla="*/ 181 h 277"/>
                <a:gd name="T52" fmla="*/ 139 w 277"/>
                <a:gd name="T53" fmla="*/ 160 h 277"/>
                <a:gd name="T54" fmla="*/ 128 w 277"/>
                <a:gd name="T55" fmla="*/ 213 h 277"/>
                <a:gd name="T56" fmla="*/ 170 w 277"/>
                <a:gd name="T57" fmla="*/ 224 h 277"/>
                <a:gd name="T58" fmla="*/ 128 w 277"/>
                <a:gd name="T59" fmla="*/ 268 h 277"/>
                <a:gd name="T60" fmla="*/ 140 w 277"/>
                <a:gd name="T61" fmla="*/ 277 h 277"/>
                <a:gd name="T62" fmla="*/ 192 w 277"/>
                <a:gd name="T63" fmla="*/ 171 h 277"/>
                <a:gd name="T64" fmla="*/ 149 w 277"/>
                <a:gd name="T65" fmla="*/ 181 h 277"/>
                <a:gd name="T66" fmla="*/ 171 w 277"/>
                <a:gd name="T67" fmla="*/ 203 h 277"/>
                <a:gd name="T68" fmla="*/ 149 w 277"/>
                <a:gd name="T69" fmla="*/ 1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7" h="277">
                  <a:moveTo>
                    <a:pt x="53" y="53"/>
                  </a:moveTo>
                  <a:cubicBezTo>
                    <a:pt x="22" y="53"/>
                    <a:pt x="22" y="53"/>
                    <a:pt x="22" y="53"/>
                  </a:cubicBezTo>
                  <a:cubicBezTo>
                    <a:pt x="27" y="26"/>
                    <a:pt x="51" y="22"/>
                    <a:pt x="55" y="21"/>
                  </a:cubicBezTo>
                  <a:cubicBezTo>
                    <a:pt x="60" y="21"/>
                    <a:pt x="65" y="15"/>
                    <a:pt x="64" y="9"/>
                  </a:cubicBezTo>
                  <a:cubicBezTo>
                    <a:pt x="63" y="4"/>
                    <a:pt x="58" y="0"/>
                    <a:pt x="52" y="0"/>
                  </a:cubicBezTo>
                  <a:cubicBezTo>
                    <a:pt x="34" y="2"/>
                    <a:pt x="0" y="18"/>
                    <a:pt x="0" y="64"/>
                  </a:cubicBezTo>
                  <a:cubicBezTo>
                    <a:pt x="0" y="107"/>
                    <a:pt x="0" y="107"/>
                    <a:pt x="0" y="107"/>
                  </a:cubicBezTo>
                  <a:cubicBezTo>
                    <a:pt x="0" y="113"/>
                    <a:pt x="5" y="117"/>
                    <a:pt x="11" y="117"/>
                  </a:cubicBezTo>
                  <a:cubicBezTo>
                    <a:pt x="53" y="117"/>
                    <a:pt x="53" y="117"/>
                    <a:pt x="53" y="117"/>
                  </a:cubicBezTo>
                  <a:cubicBezTo>
                    <a:pt x="59" y="117"/>
                    <a:pt x="64" y="113"/>
                    <a:pt x="64" y="107"/>
                  </a:cubicBezTo>
                  <a:cubicBezTo>
                    <a:pt x="64" y="64"/>
                    <a:pt x="64" y="64"/>
                    <a:pt x="64" y="64"/>
                  </a:cubicBezTo>
                  <a:cubicBezTo>
                    <a:pt x="64" y="58"/>
                    <a:pt x="59" y="53"/>
                    <a:pt x="53" y="53"/>
                  </a:cubicBezTo>
                  <a:close/>
                  <a:moveTo>
                    <a:pt x="43" y="96"/>
                  </a:moveTo>
                  <a:cubicBezTo>
                    <a:pt x="21" y="96"/>
                    <a:pt x="21" y="96"/>
                    <a:pt x="21" y="96"/>
                  </a:cubicBezTo>
                  <a:cubicBezTo>
                    <a:pt x="21" y="75"/>
                    <a:pt x="21" y="75"/>
                    <a:pt x="21" y="75"/>
                  </a:cubicBezTo>
                  <a:cubicBezTo>
                    <a:pt x="43" y="75"/>
                    <a:pt x="43" y="75"/>
                    <a:pt x="43" y="75"/>
                  </a:cubicBezTo>
                  <a:lnTo>
                    <a:pt x="43" y="96"/>
                  </a:lnTo>
                  <a:close/>
                  <a:moveTo>
                    <a:pt x="149" y="107"/>
                  </a:moveTo>
                  <a:cubicBezTo>
                    <a:pt x="149" y="64"/>
                    <a:pt x="149" y="64"/>
                    <a:pt x="149" y="64"/>
                  </a:cubicBezTo>
                  <a:cubicBezTo>
                    <a:pt x="149" y="58"/>
                    <a:pt x="145" y="53"/>
                    <a:pt x="139" y="53"/>
                  </a:cubicBezTo>
                  <a:cubicBezTo>
                    <a:pt x="108" y="53"/>
                    <a:pt x="108" y="53"/>
                    <a:pt x="108" y="53"/>
                  </a:cubicBezTo>
                  <a:cubicBezTo>
                    <a:pt x="113" y="26"/>
                    <a:pt x="137" y="22"/>
                    <a:pt x="140" y="21"/>
                  </a:cubicBezTo>
                  <a:cubicBezTo>
                    <a:pt x="146" y="21"/>
                    <a:pt x="150" y="15"/>
                    <a:pt x="149" y="9"/>
                  </a:cubicBezTo>
                  <a:cubicBezTo>
                    <a:pt x="149" y="4"/>
                    <a:pt x="143" y="0"/>
                    <a:pt x="137" y="0"/>
                  </a:cubicBezTo>
                  <a:cubicBezTo>
                    <a:pt x="119" y="2"/>
                    <a:pt x="85" y="18"/>
                    <a:pt x="85" y="64"/>
                  </a:cubicBezTo>
                  <a:cubicBezTo>
                    <a:pt x="85" y="107"/>
                    <a:pt x="85" y="107"/>
                    <a:pt x="85" y="107"/>
                  </a:cubicBezTo>
                  <a:cubicBezTo>
                    <a:pt x="85" y="113"/>
                    <a:pt x="90" y="117"/>
                    <a:pt x="96" y="117"/>
                  </a:cubicBezTo>
                  <a:cubicBezTo>
                    <a:pt x="139" y="117"/>
                    <a:pt x="139" y="117"/>
                    <a:pt x="139" y="117"/>
                  </a:cubicBezTo>
                  <a:cubicBezTo>
                    <a:pt x="145" y="117"/>
                    <a:pt x="149" y="113"/>
                    <a:pt x="149" y="107"/>
                  </a:cubicBezTo>
                  <a:close/>
                  <a:moveTo>
                    <a:pt x="128" y="96"/>
                  </a:moveTo>
                  <a:cubicBezTo>
                    <a:pt x="107" y="96"/>
                    <a:pt x="107" y="96"/>
                    <a:pt x="107" y="96"/>
                  </a:cubicBezTo>
                  <a:cubicBezTo>
                    <a:pt x="107" y="75"/>
                    <a:pt x="107" y="75"/>
                    <a:pt x="107" y="75"/>
                  </a:cubicBezTo>
                  <a:cubicBezTo>
                    <a:pt x="128" y="75"/>
                    <a:pt x="128" y="75"/>
                    <a:pt x="128" y="75"/>
                  </a:cubicBezTo>
                  <a:lnTo>
                    <a:pt x="128" y="96"/>
                  </a:lnTo>
                  <a:close/>
                  <a:moveTo>
                    <a:pt x="267" y="160"/>
                  </a:moveTo>
                  <a:cubicBezTo>
                    <a:pt x="224" y="160"/>
                    <a:pt x="224" y="160"/>
                    <a:pt x="224" y="160"/>
                  </a:cubicBezTo>
                  <a:cubicBezTo>
                    <a:pt x="218" y="160"/>
                    <a:pt x="213" y="165"/>
                    <a:pt x="213" y="171"/>
                  </a:cubicBezTo>
                  <a:cubicBezTo>
                    <a:pt x="213" y="213"/>
                    <a:pt x="213" y="213"/>
                    <a:pt x="213" y="213"/>
                  </a:cubicBezTo>
                  <a:cubicBezTo>
                    <a:pt x="213" y="219"/>
                    <a:pt x="218" y="224"/>
                    <a:pt x="224" y="224"/>
                  </a:cubicBezTo>
                  <a:cubicBezTo>
                    <a:pt x="255" y="224"/>
                    <a:pt x="255" y="224"/>
                    <a:pt x="255" y="224"/>
                  </a:cubicBezTo>
                  <a:cubicBezTo>
                    <a:pt x="250" y="252"/>
                    <a:pt x="226" y="256"/>
                    <a:pt x="223" y="256"/>
                  </a:cubicBezTo>
                  <a:cubicBezTo>
                    <a:pt x="217" y="257"/>
                    <a:pt x="213" y="262"/>
                    <a:pt x="213" y="268"/>
                  </a:cubicBezTo>
                  <a:cubicBezTo>
                    <a:pt x="214" y="273"/>
                    <a:pt x="219" y="277"/>
                    <a:pt x="224" y="277"/>
                  </a:cubicBezTo>
                  <a:cubicBezTo>
                    <a:pt x="224" y="277"/>
                    <a:pt x="225" y="277"/>
                    <a:pt x="225" y="277"/>
                  </a:cubicBezTo>
                  <a:cubicBezTo>
                    <a:pt x="243" y="275"/>
                    <a:pt x="277" y="259"/>
                    <a:pt x="277" y="213"/>
                  </a:cubicBezTo>
                  <a:cubicBezTo>
                    <a:pt x="277" y="171"/>
                    <a:pt x="277" y="171"/>
                    <a:pt x="277" y="171"/>
                  </a:cubicBezTo>
                  <a:cubicBezTo>
                    <a:pt x="277" y="165"/>
                    <a:pt x="273" y="160"/>
                    <a:pt x="267" y="160"/>
                  </a:cubicBezTo>
                  <a:close/>
                  <a:moveTo>
                    <a:pt x="235" y="181"/>
                  </a:moveTo>
                  <a:cubicBezTo>
                    <a:pt x="256" y="181"/>
                    <a:pt x="256" y="181"/>
                    <a:pt x="256" y="181"/>
                  </a:cubicBezTo>
                  <a:cubicBezTo>
                    <a:pt x="256" y="203"/>
                    <a:pt x="256" y="203"/>
                    <a:pt x="256" y="203"/>
                  </a:cubicBezTo>
                  <a:cubicBezTo>
                    <a:pt x="235" y="203"/>
                    <a:pt x="235" y="203"/>
                    <a:pt x="235" y="203"/>
                  </a:cubicBezTo>
                  <a:lnTo>
                    <a:pt x="235" y="181"/>
                  </a:lnTo>
                  <a:close/>
                  <a:moveTo>
                    <a:pt x="181" y="160"/>
                  </a:moveTo>
                  <a:cubicBezTo>
                    <a:pt x="139" y="160"/>
                    <a:pt x="139" y="160"/>
                    <a:pt x="139" y="160"/>
                  </a:cubicBezTo>
                  <a:cubicBezTo>
                    <a:pt x="133" y="160"/>
                    <a:pt x="128" y="165"/>
                    <a:pt x="128" y="171"/>
                  </a:cubicBezTo>
                  <a:cubicBezTo>
                    <a:pt x="128" y="213"/>
                    <a:pt x="128" y="213"/>
                    <a:pt x="128" y="213"/>
                  </a:cubicBezTo>
                  <a:cubicBezTo>
                    <a:pt x="128" y="219"/>
                    <a:pt x="133" y="224"/>
                    <a:pt x="139" y="224"/>
                  </a:cubicBezTo>
                  <a:cubicBezTo>
                    <a:pt x="170" y="224"/>
                    <a:pt x="170" y="224"/>
                    <a:pt x="170" y="224"/>
                  </a:cubicBezTo>
                  <a:cubicBezTo>
                    <a:pt x="165" y="252"/>
                    <a:pt x="141" y="256"/>
                    <a:pt x="137" y="256"/>
                  </a:cubicBezTo>
                  <a:cubicBezTo>
                    <a:pt x="132" y="257"/>
                    <a:pt x="127" y="262"/>
                    <a:pt x="128" y="268"/>
                  </a:cubicBezTo>
                  <a:cubicBezTo>
                    <a:pt x="129" y="273"/>
                    <a:pt x="133" y="277"/>
                    <a:pt x="139" y="277"/>
                  </a:cubicBezTo>
                  <a:cubicBezTo>
                    <a:pt x="139" y="277"/>
                    <a:pt x="139" y="277"/>
                    <a:pt x="140" y="277"/>
                  </a:cubicBezTo>
                  <a:cubicBezTo>
                    <a:pt x="158" y="275"/>
                    <a:pt x="192" y="259"/>
                    <a:pt x="192" y="213"/>
                  </a:cubicBezTo>
                  <a:cubicBezTo>
                    <a:pt x="192" y="171"/>
                    <a:pt x="192" y="171"/>
                    <a:pt x="192" y="171"/>
                  </a:cubicBezTo>
                  <a:cubicBezTo>
                    <a:pt x="192" y="165"/>
                    <a:pt x="187" y="160"/>
                    <a:pt x="181" y="160"/>
                  </a:cubicBezTo>
                  <a:close/>
                  <a:moveTo>
                    <a:pt x="149" y="181"/>
                  </a:moveTo>
                  <a:cubicBezTo>
                    <a:pt x="171" y="181"/>
                    <a:pt x="171" y="181"/>
                    <a:pt x="171" y="181"/>
                  </a:cubicBezTo>
                  <a:cubicBezTo>
                    <a:pt x="171" y="203"/>
                    <a:pt x="171" y="203"/>
                    <a:pt x="171" y="203"/>
                  </a:cubicBezTo>
                  <a:cubicBezTo>
                    <a:pt x="149" y="203"/>
                    <a:pt x="149" y="203"/>
                    <a:pt x="149" y="203"/>
                  </a:cubicBezTo>
                  <a:lnTo>
                    <a:pt x="149" y="181"/>
                  </a:lnTo>
                  <a:close/>
                </a:path>
              </a:pathLst>
            </a:custGeom>
            <a:solidFill>
              <a:srgbClr val="70AD4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grpSp>
          <p:nvGrpSpPr>
            <p:cNvPr id="129" name="Group 245">
              <a:extLst>
                <a:ext uri="{FF2B5EF4-FFF2-40B4-BE49-F238E27FC236}">
                  <a16:creationId xmlns:a16="http://schemas.microsoft.com/office/drawing/2014/main" id="{C6FA0BEA-237C-4B7A-8EE8-2F9E03DEFA6B}"/>
                </a:ext>
              </a:extLst>
            </p:cNvPr>
            <p:cNvGrpSpPr>
              <a:grpSpLocks noChangeAspect="1"/>
            </p:cNvGrpSpPr>
            <p:nvPr/>
          </p:nvGrpSpPr>
          <p:grpSpPr bwMode="auto">
            <a:xfrm>
              <a:off x="6733682" y="1521288"/>
              <a:ext cx="705642" cy="612442"/>
              <a:chOff x="3544" y="884"/>
              <a:chExt cx="212" cy="184"/>
            </a:xfrm>
            <a:solidFill>
              <a:srgbClr val="5B9BD5"/>
            </a:solidFill>
          </p:grpSpPr>
          <p:sp>
            <p:nvSpPr>
              <p:cNvPr id="131" name="Freeform 247">
                <a:extLst>
                  <a:ext uri="{FF2B5EF4-FFF2-40B4-BE49-F238E27FC236}">
                    <a16:creationId xmlns:a16="http://schemas.microsoft.com/office/drawing/2014/main" id="{68414C74-9DA3-402A-9D0B-D79AE4BF2211}"/>
                  </a:ext>
                </a:extLst>
              </p:cNvPr>
              <p:cNvSpPr>
                <a:spLocks noEditPoints="1"/>
              </p:cNvSpPr>
              <p:nvPr/>
            </p:nvSpPr>
            <p:spPr bwMode="auto">
              <a:xfrm>
                <a:off x="3544" y="884"/>
                <a:ext cx="212" cy="184"/>
              </a:xfrm>
              <a:custGeom>
                <a:avLst/>
                <a:gdLst>
                  <a:gd name="T0" fmla="*/ 309 w 320"/>
                  <a:gd name="T1" fmla="*/ 0 h 278"/>
                  <a:gd name="T2" fmla="*/ 10 w 320"/>
                  <a:gd name="T3" fmla="*/ 0 h 278"/>
                  <a:gd name="T4" fmla="*/ 0 w 320"/>
                  <a:gd name="T5" fmla="*/ 11 h 278"/>
                  <a:gd name="T6" fmla="*/ 0 w 320"/>
                  <a:gd name="T7" fmla="*/ 203 h 278"/>
                  <a:gd name="T8" fmla="*/ 10 w 320"/>
                  <a:gd name="T9" fmla="*/ 214 h 278"/>
                  <a:gd name="T10" fmla="*/ 53 w 320"/>
                  <a:gd name="T11" fmla="*/ 214 h 278"/>
                  <a:gd name="T12" fmla="*/ 53 w 320"/>
                  <a:gd name="T13" fmla="*/ 267 h 278"/>
                  <a:gd name="T14" fmla="*/ 60 w 320"/>
                  <a:gd name="T15" fmla="*/ 277 h 278"/>
                  <a:gd name="T16" fmla="*/ 64 w 320"/>
                  <a:gd name="T17" fmla="*/ 278 h 278"/>
                  <a:gd name="T18" fmla="*/ 72 w 320"/>
                  <a:gd name="T19" fmla="*/ 274 h 278"/>
                  <a:gd name="T20" fmla="*/ 122 w 320"/>
                  <a:gd name="T21" fmla="*/ 214 h 278"/>
                  <a:gd name="T22" fmla="*/ 309 w 320"/>
                  <a:gd name="T23" fmla="*/ 214 h 278"/>
                  <a:gd name="T24" fmla="*/ 320 w 320"/>
                  <a:gd name="T25" fmla="*/ 203 h 278"/>
                  <a:gd name="T26" fmla="*/ 320 w 320"/>
                  <a:gd name="T27" fmla="*/ 11 h 278"/>
                  <a:gd name="T28" fmla="*/ 309 w 320"/>
                  <a:gd name="T29" fmla="*/ 0 h 278"/>
                  <a:gd name="T30" fmla="*/ 298 w 320"/>
                  <a:gd name="T31" fmla="*/ 192 h 278"/>
                  <a:gd name="T32" fmla="*/ 117 w 320"/>
                  <a:gd name="T33" fmla="*/ 192 h 278"/>
                  <a:gd name="T34" fmla="*/ 109 w 320"/>
                  <a:gd name="T35" fmla="*/ 196 h 278"/>
                  <a:gd name="T36" fmla="*/ 74 w 320"/>
                  <a:gd name="T37" fmla="*/ 238 h 278"/>
                  <a:gd name="T38" fmla="*/ 74 w 320"/>
                  <a:gd name="T39" fmla="*/ 203 h 278"/>
                  <a:gd name="T40" fmla="*/ 64 w 320"/>
                  <a:gd name="T41" fmla="*/ 192 h 278"/>
                  <a:gd name="T42" fmla="*/ 21 w 320"/>
                  <a:gd name="T43" fmla="*/ 192 h 278"/>
                  <a:gd name="T44" fmla="*/ 21 w 320"/>
                  <a:gd name="T45" fmla="*/ 22 h 278"/>
                  <a:gd name="T46" fmla="*/ 298 w 320"/>
                  <a:gd name="T47" fmla="*/ 22 h 278"/>
                  <a:gd name="T48" fmla="*/ 298 w 320"/>
                  <a:gd name="T49" fmla="*/ 19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0" h="278">
                    <a:moveTo>
                      <a:pt x="309" y="0"/>
                    </a:moveTo>
                    <a:cubicBezTo>
                      <a:pt x="10" y="0"/>
                      <a:pt x="10" y="0"/>
                      <a:pt x="10" y="0"/>
                    </a:cubicBezTo>
                    <a:cubicBezTo>
                      <a:pt x="4" y="0"/>
                      <a:pt x="0" y="5"/>
                      <a:pt x="0" y="11"/>
                    </a:cubicBezTo>
                    <a:cubicBezTo>
                      <a:pt x="0" y="203"/>
                      <a:pt x="0" y="203"/>
                      <a:pt x="0" y="203"/>
                    </a:cubicBezTo>
                    <a:cubicBezTo>
                      <a:pt x="0" y="209"/>
                      <a:pt x="4" y="214"/>
                      <a:pt x="10" y="214"/>
                    </a:cubicBezTo>
                    <a:cubicBezTo>
                      <a:pt x="53" y="214"/>
                      <a:pt x="53" y="214"/>
                      <a:pt x="53" y="214"/>
                    </a:cubicBezTo>
                    <a:cubicBezTo>
                      <a:pt x="53" y="267"/>
                      <a:pt x="53" y="267"/>
                      <a:pt x="53" y="267"/>
                    </a:cubicBezTo>
                    <a:cubicBezTo>
                      <a:pt x="53" y="271"/>
                      <a:pt x="56" y="276"/>
                      <a:pt x="60" y="277"/>
                    </a:cubicBezTo>
                    <a:cubicBezTo>
                      <a:pt x="61" y="277"/>
                      <a:pt x="62" y="278"/>
                      <a:pt x="64" y="278"/>
                    </a:cubicBezTo>
                    <a:cubicBezTo>
                      <a:pt x="67" y="278"/>
                      <a:pt x="70" y="276"/>
                      <a:pt x="72" y="274"/>
                    </a:cubicBezTo>
                    <a:cubicBezTo>
                      <a:pt x="122" y="214"/>
                      <a:pt x="122" y="214"/>
                      <a:pt x="122" y="214"/>
                    </a:cubicBezTo>
                    <a:cubicBezTo>
                      <a:pt x="309" y="214"/>
                      <a:pt x="309" y="214"/>
                      <a:pt x="309" y="214"/>
                    </a:cubicBezTo>
                    <a:cubicBezTo>
                      <a:pt x="315" y="214"/>
                      <a:pt x="320" y="209"/>
                      <a:pt x="320" y="203"/>
                    </a:cubicBezTo>
                    <a:cubicBezTo>
                      <a:pt x="320" y="11"/>
                      <a:pt x="320" y="11"/>
                      <a:pt x="320" y="11"/>
                    </a:cubicBezTo>
                    <a:cubicBezTo>
                      <a:pt x="320" y="5"/>
                      <a:pt x="315" y="0"/>
                      <a:pt x="309" y="0"/>
                    </a:cubicBezTo>
                    <a:close/>
                    <a:moveTo>
                      <a:pt x="298" y="192"/>
                    </a:moveTo>
                    <a:cubicBezTo>
                      <a:pt x="117" y="192"/>
                      <a:pt x="117" y="192"/>
                      <a:pt x="117" y="192"/>
                    </a:cubicBezTo>
                    <a:cubicBezTo>
                      <a:pt x="114" y="192"/>
                      <a:pt x="111" y="194"/>
                      <a:pt x="109" y="196"/>
                    </a:cubicBezTo>
                    <a:cubicBezTo>
                      <a:pt x="74" y="238"/>
                      <a:pt x="74" y="238"/>
                      <a:pt x="74" y="238"/>
                    </a:cubicBezTo>
                    <a:cubicBezTo>
                      <a:pt x="74" y="203"/>
                      <a:pt x="74" y="203"/>
                      <a:pt x="74" y="203"/>
                    </a:cubicBezTo>
                    <a:cubicBezTo>
                      <a:pt x="74" y="197"/>
                      <a:pt x="70" y="192"/>
                      <a:pt x="64" y="192"/>
                    </a:cubicBezTo>
                    <a:cubicBezTo>
                      <a:pt x="21" y="192"/>
                      <a:pt x="21" y="192"/>
                      <a:pt x="21" y="192"/>
                    </a:cubicBezTo>
                    <a:cubicBezTo>
                      <a:pt x="21" y="22"/>
                      <a:pt x="21" y="22"/>
                      <a:pt x="21" y="22"/>
                    </a:cubicBezTo>
                    <a:cubicBezTo>
                      <a:pt x="298" y="22"/>
                      <a:pt x="298" y="22"/>
                      <a:pt x="298" y="22"/>
                    </a:cubicBezTo>
                    <a:lnTo>
                      <a:pt x="298" y="1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sp>
            <p:nvSpPr>
              <p:cNvPr id="132" name="Freeform 248">
                <a:extLst>
                  <a:ext uri="{FF2B5EF4-FFF2-40B4-BE49-F238E27FC236}">
                    <a16:creationId xmlns:a16="http://schemas.microsoft.com/office/drawing/2014/main" id="{8D6B0C56-6DA7-4581-B8C8-22DDD9BE263F}"/>
                  </a:ext>
                </a:extLst>
              </p:cNvPr>
              <p:cNvSpPr>
                <a:spLocks/>
              </p:cNvSpPr>
              <p:nvPr/>
            </p:nvSpPr>
            <p:spPr bwMode="auto">
              <a:xfrm>
                <a:off x="3572" y="919"/>
                <a:ext cx="156" cy="14"/>
              </a:xfrm>
              <a:custGeom>
                <a:avLst/>
                <a:gdLst>
                  <a:gd name="T0" fmla="*/ 11 w 235"/>
                  <a:gd name="T1" fmla="*/ 21 h 21"/>
                  <a:gd name="T2" fmla="*/ 224 w 235"/>
                  <a:gd name="T3" fmla="*/ 21 h 21"/>
                  <a:gd name="T4" fmla="*/ 235 w 235"/>
                  <a:gd name="T5" fmla="*/ 10 h 21"/>
                  <a:gd name="T6" fmla="*/ 224 w 235"/>
                  <a:gd name="T7" fmla="*/ 0 h 21"/>
                  <a:gd name="T8" fmla="*/ 11 w 235"/>
                  <a:gd name="T9" fmla="*/ 0 h 21"/>
                  <a:gd name="T10" fmla="*/ 0 w 235"/>
                  <a:gd name="T11" fmla="*/ 10 h 21"/>
                  <a:gd name="T12" fmla="*/ 11 w 23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5" h="21">
                    <a:moveTo>
                      <a:pt x="11" y="21"/>
                    </a:moveTo>
                    <a:cubicBezTo>
                      <a:pt x="224" y="21"/>
                      <a:pt x="224" y="21"/>
                      <a:pt x="224" y="21"/>
                    </a:cubicBezTo>
                    <a:cubicBezTo>
                      <a:pt x="230" y="21"/>
                      <a:pt x="235" y="16"/>
                      <a:pt x="235" y="10"/>
                    </a:cubicBezTo>
                    <a:cubicBezTo>
                      <a:pt x="235" y="4"/>
                      <a:pt x="230" y="0"/>
                      <a:pt x="224" y="0"/>
                    </a:cubicBezTo>
                    <a:cubicBezTo>
                      <a:pt x="11" y="0"/>
                      <a:pt x="11" y="0"/>
                      <a:pt x="11" y="0"/>
                    </a:cubicBezTo>
                    <a:cubicBezTo>
                      <a:pt x="5" y="0"/>
                      <a:pt x="0" y="4"/>
                      <a:pt x="0" y="10"/>
                    </a:cubicBezTo>
                    <a:cubicBezTo>
                      <a:pt x="0" y="16"/>
                      <a:pt x="5" y="21"/>
                      <a:pt x="1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sp>
            <p:nvSpPr>
              <p:cNvPr id="133" name="Freeform 249">
                <a:extLst>
                  <a:ext uri="{FF2B5EF4-FFF2-40B4-BE49-F238E27FC236}">
                    <a16:creationId xmlns:a16="http://schemas.microsoft.com/office/drawing/2014/main" id="{988EA793-FA74-44B2-B525-1DD52D2E4BF9}"/>
                  </a:ext>
                </a:extLst>
              </p:cNvPr>
              <p:cNvSpPr>
                <a:spLocks/>
              </p:cNvSpPr>
              <p:nvPr/>
            </p:nvSpPr>
            <p:spPr bwMode="auto">
              <a:xfrm>
                <a:off x="3572" y="947"/>
                <a:ext cx="156" cy="15"/>
              </a:xfrm>
              <a:custGeom>
                <a:avLst/>
                <a:gdLst>
                  <a:gd name="T0" fmla="*/ 11 w 235"/>
                  <a:gd name="T1" fmla="*/ 22 h 22"/>
                  <a:gd name="T2" fmla="*/ 224 w 235"/>
                  <a:gd name="T3" fmla="*/ 22 h 22"/>
                  <a:gd name="T4" fmla="*/ 235 w 235"/>
                  <a:gd name="T5" fmla="*/ 11 h 22"/>
                  <a:gd name="T6" fmla="*/ 224 w 235"/>
                  <a:gd name="T7" fmla="*/ 0 h 22"/>
                  <a:gd name="T8" fmla="*/ 11 w 235"/>
                  <a:gd name="T9" fmla="*/ 0 h 22"/>
                  <a:gd name="T10" fmla="*/ 0 w 235"/>
                  <a:gd name="T11" fmla="*/ 11 h 22"/>
                  <a:gd name="T12" fmla="*/ 11 w 23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35" h="22">
                    <a:moveTo>
                      <a:pt x="11" y="22"/>
                    </a:moveTo>
                    <a:cubicBezTo>
                      <a:pt x="224" y="22"/>
                      <a:pt x="224" y="22"/>
                      <a:pt x="224" y="22"/>
                    </a:cubicBezTo>
                    <a:cubicBezTo>
                      <a:pt x="230" y="22"/>
                      <a:pt x="235" y="17"/>
                      <a:pt x="235" y="11"/>
                    </a:cubicBezTo>
                    <a:cubicBezTo>
                      <a:pt x="235" y="5"/>
                      <a:pt x="230" y="0"/>
                      <a:pt x="224" y="0"/>
                    </a:cubicBezTo>
                    <a:cubicBezTo>
                      <a:pt x="11" y="0"/>
                      <a:pt x="11" y="0"/>
                      <a:pt x="11" y="0"/>
                    </a:cubicBezTo>
                    <a:cubicBezTo>
                      <a:pt x="5" y="0"/>
                      <a:pt x="0" y="5"/>
                      <a:pt x="0" y="11"/>
                    </a:cubicBezTo>
                    <a:cubicBezTo>
                      <a:pt x="0" y="17"/>
                      <a:pt x="5" y="22"/>
                      <a:pt x="1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sp>
            <p:nvSpPr>
              <p:cNvPr id="134" name="Freeform 250">
                <a:extLst>
                  <a:ext uri="{FF2B5EF4-FFF2-40B4-BE49-F238E27FC236}">
                    <a16:creationId xmlns:a16="http://schemas.microsoft.com/office/drawing/2014/main" id="{4B5F7AC2-1B0F-4EEA-BC80-AE899365B441}"/>
                  </a:ext>
                </a:extLst>
              </p:cNvPr>
              <p:cNvSpPr>
                <a:spLocks/>
              </p:cNvSpPr>
              <p:nvPr/>
            </p:nvSpPr>
            <p:spPr bwMode="auto">
              <a:xfrm>
                <a:off x="3572" y="976"/>
                <a:ext cx="156" cy="14"/>
              </a:xfrm>
              <a:custGeom>
                <a:avLst/>
                <a:gdLst>
                  <a:gd name="T0" fmla="*/ 11 w 235"/>
                  <a:gd name="T1" fmla="*/ 21 h 21"/>
                  <a:gd name="T2" fmla="*/ 224 w 235"/>
                  <a:gd name="T3" fmla="*/ 21 h 21"/>
                  <a:gd name="T4" fmla="*/ 235 w 235"/>
                  <a:gd name="T5" fmla="*/ 11 h 21"/>
                  <a:gd name="T6" fmla="*/ 224 w 235"/>
                  <a:gd name="T7" fmla="*/ 0 h 21"/>
                  <a:gd name="T8" fmla="*/ 11 w 235"/>
                  <a:gd name="T9" fmla="*/ 0 h 21"/>
                  <a:gd name="T10" fmla="*/ 0 w 235"/>
                  <a:gd name="T11" fmla="*/ 11 h 21"/>
                  <a:gd name="T12" fmla="*/ 11 w 23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5" h="21">
                    <a:moveTo>
                      <a:pt x="11" y="21"/>
                    </a:moveTo>
                    <a:cubicBezTo>
                      <a:pt x="224" y="21"/>
                      <a:pt x="224" y="21"/>
                      <a:pt x="224" y="21"/>
                    </a:cubicBezTo>
                    <a:cubicBezTo>
                      <a:pt x="230" y="21"/>
                      <a:pt x="235" y="17"/>
                      <a:pt x="235" y="11"/>
                    </a:cubicBezTo>
                    <a:cubicBezTo>
                      <a:pt x="235" y="5"/>
                      <a:pt x="230" y="0"/>
                      <a:pt x="224" y="0"/>
                    </a:cubicBezTo>
                    <a:cubicBezTo>
                      <a:pt x="11" y="0"/>
                      <a:pt x="11" y="0"/>
                      <a:pt x="11" y="0"/>
                    </a:cubicBezTo>
                    <a:cubicBezTo>
                      <a:pt x="5" y="0"/>
                      <a:pt x="0" y="5"/>
                      <a:pt x="0" y="11"/>
                    </a:cubicBezTo>
                    <a:cubicBezTo>
                      <a:pt x="0" y="17"/>
                      <a:pt x="5" y="21"/>
                      <a:pt x="1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grpSp>
        <p:sp>
          <p:nvSpPr>
            <p:cNvPr id="130" name="Freeform 872">
              <a:extLst>
                <a:ext uri="{FF2B5EF4-FFF2-40B4-BE49-F238E27FC236}">
                  <a16:creationId xmlns:a16="http://schemas.microsoft.com/office/drawing/2014/main" id="{3A5E8132-90F6-4363-8253-88158E2CBC05}"/>
                </a:ext>
              </a:extLst>
            </p:cNvPr>
            <p:cNvSpPr>
              <a:spLocks noEditPoints="1"/>
            </p:cNvSpPr>
            <p:nvPr/>
          </p:nvSpPr>
          <p:spPr bwMode="auto">
            <a:xfrm>
              <a:off x="9343774" y="1467164"/>
              <a:ext cx="602782" cy="674853"/>
            </a:xfrm>
            <a:custGeom>
              <a:avLst/>
              <a:gdLst>
                <a:gd name="T0" fmla="*/ 267 w 277"/>
                <a:gd name="T1" fmla="*/ 11 h 310"/>
                <a:gd name="T2" fmla="*/ 149 w 277"/>
                <a:gd name="T3" fmla="*/ 11 h 310"/>
                <a:gd name="T4" fmla="*/ 139 w 277"/>
                <a:gd name="T5" fmla="*/ 0 h 310"/>
                <a:gd name="T6" fmla="*/ 128 w 277"/>
                <a:gd name="T7" fmla="*/ 11 h 310"/>
                <a:gd name="T8" fmla="*/ 11 w 277"/>
                <a:gd name="T9" fmla="*/ 11 h 310"/>
                <a:gd name="T10" fmla="*/ 0 w 277"/>
                <a:gd name="T11" fmla="*/ 22 h 310"/>
                <a:gd name="T12" fmla="*/ 0 w 277"/>
                <a:gd name="T13" fmla="*/ 214 h 310"/>
                <a:gd name="T14" fmla="*/ 11 w 277"/>
                <a:gd name="T15" fmla="*/ 224 h 310"/>
                <a:gd name="T16" fmla="*/ 81 w 277"/>
                <a:gd name="T17" fmla="*/ 224 h 310"/>
                <a:gd name="T18" fmla="*/ 54 w 277"/>
                <a:gd name="T19" fmla="*/ 295 h 310"/>
                <a:gd name="T20" fmla="*/ 60 w 277"/>
                <a:gd name="T21" fmla="*/ 309 h 310"/>
                <a:gd name="T22" fmla="*/ 64 w 277"/>
                <a:gd name="T23" fmla="*/ 310 h 310"/>
                <a:gd name="T24" fmla="*/ 74 w 277"/>
                <a:gd name="T25" fmla="*/ 303 h 310"/>
                <a:gd name="T26" fmla="*/ 103 w 277"/>
                <a:gd name="T27" fmla="*/ 224 h 310"/>
                <a:gd name="T28" fmla="*/ 128 w 277"/>
                <a:gd name="T29" fmla="*/ 224 h 310"/>
                <a:gd name="T30" fmla="*/ 128 w 277"/>
                <a:gd name="T31" fmla="*/ 267 h 310"/>
                <a:gd name="T32" fmla="*/ 139 w 277"/>
                <a:gd name="T33" fmla="*/ 278 h 310"/>
                <a:gd name="T34" fmla="*/ 149 w 277"/>
                <a:gd name="T35" fmla="*/ 267 h 310"/>
                <a:gd name="T36" fmla="*/ 149 w 277"/>
                <a:gd name="T37" fmla="*/ 224 h 310"/>
                <a:gd name="T38" fmla="*/ 174 w 277"/>
                <a:gd name="T39" fmla="*/ 224 h 310"/>
                <a:gd name="T40" fmla="*/ 203 w 277"/>
                <a:gd name="T41" fmla="*/ 303 h 310"/>
                <a:gd name="T42" fmla="*/ 213 w 277"/>
                <a:gd name="T43" fmla="*/ 310 h 310"/>
                <a:gd name="T44" fmla="*/ 217 w 277"/>
                <a:gd name="T45" fmla="*/ 309 h 310"/>
                <a:gd name="T46" fmla="*/ 223 w 277"/>
                <a:gd name="T47" fmla="*/ 295 h 310"/>
                <a:gd name="T48" fmla="*/ 197 w 277"/>
                <a:gd name="T49" fmla="*/ 224 h 310"/>
                <a:gd name="T50" fmla="*/ 267 w 277"/>
                <a:gd name="T51" fmla="*/ 224 h 310"/>
                <a:gd name="T52" fmla="*/ 277 w 277"/>
                <a:gd name="T53" fmla="*/ 214 h 310"/>
                <a:gd name="T54" fmla="*/ 277 w 277"/>
                <a:gd name="T55" fmla="*/ 22 h 310"/>
                <a:gd name="T56" fmla="*/ 267 w 277"/>
                <a:gd name="T57" fmla="*/ 11 h 310"/>
                <a:gd name="T58" fmla="*/ 256 w 277"/>
                <a:gd name="T59" fmla="*/ 203 h 310"/>
                <a:gd name="T60" fmla="*/ 21 w 277"/>
                <a:gd name="T61" fmla="*/ 203 h 310"/>
                <a:gd name="T62" fmla="*/ 21 w 277"/>
                <a:gd name="T63" fmla="*/ 32 h 310"/>
                <a:gd name="T64" fmla="*/ 256 w 277"/>
                <a:gd name="T65" fmla="*/ 32 h 310"/>
                <a:gd name="T66" fmla="*/ 256 w 277"/>
                <a:gd name="T67" fmla="*/ 2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7" h="310">
                  <a:moveTo>
                    <a:pt x="267" y="11"/>
                  </a:moveTo>
                  <a:cubicBezTo>
                    <a:pt x="149" y="11"/>
                    <a:pt x="149" y="11"/>
                    <a:pt x="149" y="11"/>
                  </a:cubicBezTo>
                  <a:cubicBezTo>
                    <a:pt x="149" y="5"/>
                    <a:pt x="145" y="0"/>
                    <a:pt x="139" y="0"/>
                  </a:cubicBezTo>
                  <a:cubicBezTo>
                    <a:pt x="133" y="0"/>
                    <a:pt x="128" y="5"/>
                    <a:pt x="128" y="11"/>
                  </a:cubicBezTo>
                  <a:cubicBezTo>
                    <a:pt x="11" y="11"/>
                    <a:pt x="11" y="11"/>
                    <a:pt x="11" y="11"/>
                  </a:cubicBezTo>
                  <a:cubicBezTo>
                    <a:pt x="5" y="11"/>
                    <a:pt x="0" y="16"/>
                    <a:pt x="0" y="22"/>
                  </a:cubicBezTo>
                  <a:cubicBezTo>
                    <a:pt x="0" y="214"/>
                    <a:pt x="0" y="214"/>
                    <a:pt x="0" y="214"/>
                  </a:cubicBezTo>
                  <a:cubicBezTo>
                    <a:pt x="0" y="220"/>
                    <a:pt x="5" y="224"/>
                    <a:pt x="11" y="224"/>
                  </a:cubicBezTo>
                  <a:cubicBezTo>
                    <a:pt x="81" y="224"/>
                    <a:pt x="81" y="224"/>
                    <a:pt x="81" y="224"/>
                  </a:cubicBezTo>
                  <a:cubicBezTo>
                    <a:pt x="54" y="295"/>
                    <a:pt x="54" y="295"/>
                    <a:pt x="54" y="295"/>
                  </a:cubicBezTo>
                  <a:cubicBezTo>
                    <a:pt x="52" y="301"/>
                    <a:pt x="55" y="307"/>
                    <a:pt x="60" y="309"/>
                  </a:cubicBezTo>
                  <a:cubicBezTo>
                    <a:pt x="61" y="309"/>
                    <a:pt x="63" y="310"/>
                    <a:pt x="64" y="310"/>
                  </a:cubicBezTo>
                  <a:cubicBezTo>
                    <a:pt x="68" y="310"/>
                    <a:pt x="72" y="307"/>
                    <a:pt x="74" y="303"/>
                  </a:cubicBezTo>
                  <a:cubicBezTo>
                    <a:pt x="103" y="224"/>
                    <a:pt x="103" y="224"/>
                    <a:pt x="103" y="224"/>
                  </a:cubicBezTo>
                  <a:cubicBezTo>
                    <a:pt x="128" y="224"/>
                    <a:pt x="128" y="224"/>
                    <a:pt x="128" y="224"/>
                  </a:cubicBezTo>
                  <a:cubicBezTo>
                    <a:pt x="128" y="267"/>
                    <a:pt x="128" y="267"/>
                    <a:pt x="128" y="267"/>
                  </a:cubicBezTo>
                  <a:cubicBezTo>
                    <a:pt x="128" y="273"/>
                    <a:pt x="133" y="278"/>
                    <a:pt x="139" y="278"/>
                  </a:cubicBezTo>
                  <a:cubicBezTo>
                    <a:pt x="145" y="278"/>
                    <a:pt x="149" y="273"/>
                    <a:pt x="149" y="267"/>
                  </a:cubicBezTo>
                  <a:cubicBezTo>
                    <a:pt x="149" y="224"/>
                    <a:pt x="149" y="224"/>
                    <a:pt x="149" y="224"/>
                  </a:cubicBezTo>
                  <a:cubicBezTo>
                    <a:pt x="174" y="224"/>
                    <a:pt x="174" y="224"/>
                    <a:pt x="174" y="224"/>
                  </a:cubicBezTo>
                  <a:cubicBezTo>
                    <a:pt x="203" y="303"/>
                    <a:pt x="203" y="303"/>
                    <a:pt x="203" y="303"/>
                  </a:cubicBezTo>
                  <a:cubicBezTo>
                    <a:pt x="205" y="307"/>
                    <a:pt x="209" y="310"/>
                    <a:pt x="213" y="310"/>
                  </a:cubicBezTo>
                  <a:cubicBezTo>
                    <a:pt x="215" y="310"/>
                    <a:pt x="216" y="309"/>
                    <a:pt x="217" y="309"/>
                  </a:cubicBezTo>
                  <a:cubicBezTo>
                    <a:pt x="223" y="307"/>
                    <a:pt x="225" y="301"/>
                    <a:pt x="223" y="295"/>
                  </a:cubicBezTo>
                  <a:cubicBezTo>
                    <a:pt x="197" y="224"/>
                    <a:pt x="197" y="224"/>
                    <a:pt x="197" y="224"/>
                  </a:cubicBezTo>
                  <a:cubicBezTo>
                    <a:pt x="267" y="224"/>
                    <a:pt x="267" y="224"/>
                    <a:pt x="267" y="224"/>
                  </a:cubicBezTo>
                  <a:cubicBezTo>
                    <a:pt x="273" y="224"/>
                    <a:pt x="277" y="220"/>
                    <a:pt x="277" y="214"/>
                  </a:cubicBezTo>
                  <a:cubicBezTo>
                    <a:pt x="277" y="22"/>
                    <a:pt x="277" y="22"/>
                    <a:pt x="277" y="22"/>
                  </a:cubicBezTo>
                  <a:cubicBezTo>
                    <a:pt x="277" y="16"/>
                    <a:pt x="273" y="11"/>
                    <a:pt x="267" y="11"/>
                  </a:cubicBezTo>
                  <a:close/>
                  <a:moveTo>
                    <a:pt x="256" y="203"/>
                  </a:moveTo>
                  <a:cubicBezTo>
                    <a:pt x="21" y="203"/>
                    <a:pt x="21" y="203"/>
                    <a:pt x="21" y="203"/>
                  </a:cubicBezTo>
                  <a:cubicBezTo>
                    <a:pt x="21" y="32"/>
                    <a:pt x="21" y="32"/>
                    <a:pt x="21" y="32"/>
                  </a:cubicBezTo>
                  <a:cubicBezTo>
                    <a:pt x="256" y="32"/>
                    <a:pt x="256" y="32"/>
                    <a:pt x="256" y="32"/>
                  </a:cubicBezTo>
                  <a:lnTo>
                    <a:pt x="256" y="203"/>
                  </a:lnTo>
                  <a:close/>
                </a:path>
              </a:pathLst>
            </a:custGeom>
            <a:solidFill>
              <a:srgbClr val="E7E6E6">
                <a:lumMod val="75000"/>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1" rIns="68580" bIns="34291"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GB" sz="1351" b="0" i="0" u="none" strike="noStrike" kern="0" cap="none" spc="0" normalizeH="0" baseline="0" noProof="0">
                <a:ln>
                  <a:noFill/>
                </a:ln>
                <a:solidFill>
                  <a:prstClr val="black"/>
                </a:solidFill>
                <a:effectLst/>
                <a:uLnTx/>
                <a:uFillTx/>
                <a:latin typeface="Calibri"/>
                <a:ea typeface="+mn-ea"/>
                <a:cs typeface="+mn-cs"/>
              </a:endParaRPr>
            </a:p>
          </p:txBody>
        </p:sp>
      </p:grpSp>
      <p:sp>
        <p:nvSpPr>
          <p:cNvPr id="48" name="Rectangle 47">
            <a:extLst>
              <a:ext uri="{FF2B5EF4-FFF2-40B4-BE49-F238E27FC236}">
                <a16:creationId xmlns:a16="http://schemas.microsoft.com/office/drawing/2014/main" id="{71418B84-23B4-4DC1-8760-AA5CC159C2D6}"/>
              </a:ext>
            </a:extLst>
          </p:cNvPr>
          <p:cNvSpPr/>
          <p:nvPr/>
        </p:nvSpPr>
        <p:spPr bwMode="gray">
          <a:xfrm>
            <a:off x="285782" y="6482211"/>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49" name="Rectangle 48">
            <a:extLst>
              <a:ext uri="{FF2B5EF4-FFF2-40B4-BE49-F238E27FC236}">
                <a16:creationId xmlns:a16="http://schemas.microsoft.com/office/drawing/2014/main" id="{CA5DE345-D9B0-4D00-B40D-89EB717332AB}"/>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075668843"/>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ES_tradnl" dirty="0"/>
              <a:t>Manifestación de Valor</a:t>
            </a:r>
          </a:p>
        </p:txBody>
      </p:sp>
      <p:sp>
        <p:nvSpPr>
          <p:cNvPr id="37" name="Title 14"/>
          <p:cNvSpPr>
            <a:spLocks noGrp="1"/>
          </p:cNvSpPr>
          <p:nvPr>
            <p:ph type="title"/>
          </p:nvPr>
        </p:nvSpPr>
        <p:spPr>
          <a:xfrm>
            <a:off x="469900" y="323389"/>
            <a:ext cx="11188700" cy="698501"/>
          </a:xfrm>
        </p:spPr>
        <p:txBody>
          <a:bodyPr/>
          <a:lstStyle/>
          <a:p>
            <a:r>
              <a:rPr lang="en-US" noProof="0" dirty="0" err="1"/>
              <a:t>Principales</a:t>
            </a:r>
            <a:r>
              <a:rPr lang="en-US" noProof="0" dirty="0"/>
              <a:t> </a:t>
            </a:r>
            <a:r>
              <a:rPr lang="en-US" noProof="0" dirty="0" err="1"/>
              <a:t>Modificaciones</a:t>
            </a:r>
            <a:r>
              <a:rPr lang="en-US" noProof="0" dirty="0"/>
              <a:t> en </a:t>
            </a:r>
            <a:r>
              <a:rPr lang="en-US" noProof="0" dirty="0" err="1"/>
              <a:t>Materia</a:t>
            </a:r>
            <a:r>
              <a:rPr lang="en-US" noProof="0" dirty="0"/>
              <a:t> </a:t>
            </a:r>
            <a:r>
              <a:rPr lang="en-US" noProof="0" dirty="0" err="1"/>
              <a:t>Regulatoria</a:t>
            </a:r>
            <a:br>
              <a:rPr lang="en-US" dirty="0"/>
            </a:br>
            <a:endParaRPr lang="en-US" noProof="0" dirty="0"/>
          </a:p>
        </p:txBody>
      </p:sp>
      <p:sp>
        <p:nvSpPr>
          <p:cNvPr id="11" name="Content Placeholder 5"/>
          <p:cNvSpPr txBox="1">
            <a:spLocks/>
          </p:cNvSpPr>
          <p:nvPr/>
        </p:nvSpPr>
        <p:spPr>
          <a:xfrm>
            <a:off x="7453005" y="2096089"/>
            <a:ext cx="4515302" cy="2589755"/>
          </a:xfrm>
          <a:prstGeom prst="rect">
            <a:avLst/>
          </a:prstGeom>
        </p:spPr>
        <p:txBody>
          <a:bodyPr vert="horz" lIns="0" tIns="0" rIns="0" bIns="0" rtlCol="0">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250" b="1"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endParaRPr kumimoji="0" lang="es-MX" sz="1300" b="1"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300" b="1"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rPr>
              <a:t>— Articulo 3 del transitorio de la Quinta Resolución de Modificaciones a las Reglas Generales de Comercio Exterior para 2020. RGCE Diario Oficial de la Federación el 27 de mayo de 2021.</a:t>
            </a:r>
            <a:endParaRPr kumimoji="0" lang="es-MX" sz="1300" b="1" i="1"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a:p>
            <a:pPr marL="0" marR="0" lvl="0" indent="0" algn="ctr"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300" b="1" i="1"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rPr>
              <a:t>“entrarán en vigor una vez que se dé a conocer el formato "Manifestación de Valor" del Anexo 1 , en el Portal del SAT a través de la Ventanilla Digital, el cual será exigible 90 días posteriores a su publicación”</a:t>
            </a:r>
          </a:p>
        </p:txBody>
      </p:sp>
      <p:pic>
        <p:nvPicPr>
          <p:cNvPr id="2" name="Picture 1"/>
          <p:cNvPicPr>
            <a:picLocks noChangeAspect="1"/>
          </p:cNvPicPr>
          <p:nvPr/>
        </p:nvPicPr>
        <p:blipFill>
          <a:blip r:embed="rId3">
            <a:duotone>
              <a:prstClr val="black"/>
              <a:schemeClr val="accent6">
                <a:tint val="45000"/>
                <a:satMod val="400000"/>
              </a:schemeClr>
            </a:duotone>
          </a:blip>
          <a:stretch>
            <a:fillRect/>
          </a:stretch>
        </p:blipFill>
        <p:spPr>
          <a:xfrm>
            <a:off x="1227217" y="1864066"/>
            <a:ext cx="5260734" cy="3945551"/>
          </a:xfrm>
          <a:prstGeom prst="rect">
            <a:avLst/>
          </a:prstGeom>
        </p:spPr>
      </p:pic>
      <p:sp>
        <p:nvSpPr>
          <p:cNvPr id="12" name="Oval 11"/>
          <p:cNvSpPr/>
          <p:nvPr/>
        </p:nvSpPr>
        <p:spPr bwMode="gray">
          <a:xfrm>
            <a:off x="345173" y="1576983"/>
            <a:ext cx="1530553" cy="1391412"/>
          </a:xfrm>
          <a:prstGeom prst="ellipse">
            <a:avLst/>
          </a:prstGeom>
          <a:solidFill>
            <a:srgbClr val="00ABAB"/>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600" b="0" i="0" u="none" strike="noStrike" kern="1200" cap="none" spc="0" normalizeH="0" baseline="0" noProof="0" dirty="0">
              <a:ln>
                <a:noFill/>
              </a:ln>
              <a:solidFill>
                <a:sysClr val="windowText" lastClr="000000"/>
              </a:solidFill>
              <a:effectLst/>
              <a:uLnTx/>
              <a:uFillTx/>
              <a:latin typeface="Calibri"/>
              <a:ea typeface="+mn-ea"/>
              <a:cs typeface="Calibri Light" panose="020F0302020204030204" pitchFamily="34" charset="0"/>
            </a:endParaRPr>
          </a:p>
        </p:txBody>
      </p:sp>
      <p:sp>
        <p:nvSpPr>
          <p:cNvPr id="19" name="Oval 18"/>
          <p:cNvSpPr/>
          <p:nvPr/>
        </p:nvSpPr>
        <p:spPr bwMode="gray">
          <a:xfrm>
            <a:off x="543140" y="4834352"/>
            <a:ext cx="1437208" cy="1366976"/>
          </a:xfrm>
          <a:prstGeom prst="ellipse">
            <a:avLst/>
          </a:prstGeom>
          <a:solidFill>
            <a:srgbClr val="62B5E5"/>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n-US" sz="1300" b="0" i="0" u="none" strike="noStrike" kern="1200" cap="none" spc="0" normalizeH="0" baseline="0" noProof="0" dirty="0">
              <a:ln>
                <a:noFill/>
              </a:ln>
              <a:solidFill>
                <a:sysClr val="windowText" lastClr="000000"/>
              </a:solidFill>
              <a:effectLst/>
              <a:uLnTx/>
              <a:uFillTx/>
              <a:latin typeface="Calibri Light" panose="020F0302020204030204" pitchFamily="34" charset="0"/>
              <a:ea typeface="+mn-ea"/>
              <a:cs typeface="Calibri Light" panose="020F0302020204030204" pitchFamily="34" charset="0"/>
            </a:endParaRPr>
          </a:p>
        </p:txBody>
      </p:sp>
      <p:sp>
        <p:nvSpPr>
          <p:cNvPr id="21" name="TextBox 20"/>
          <p:cNvSpPr txBox="1"/>
          <p:nvPr/>
        </p:nvSpPr>
        <p:spPr>
          <a:xfrm>
            <a:off x="648736" y="1816971"/>
            <a:ext cx="888000" cy="813171"/>
          </a:xfrm>
          <a:prstGeom prst="rect">
            <a:avLst/>
          </a:prstGeom>
          <a:noFill/>
        </p:spPr>
        <p:txBody>
          <a:bodyPr wrap="none" lIns="0" tIns="0" rIns="0" bIns="0" rtlCol="0">
            <a:spAutoFit/>
          </a:bodyP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r>
              <a:rPr kumimoji="0" lang="en-US" sz="1400" b="1" i="0" u="none" strike="noStrike" kern="1200" cap="none" spc="0" normalizeH="0" baseline="0" noProof="0" dirty="0">
                <a:ln>
                  <a:noFill/>
                </a:ln>
                <a:solidFill>
                  <a:sysClr val="windowText" lastClr="000000"/>
                </a:solidFill>
                <a:effectLst/>
                <a:uLnTx/>
                <a:uFillTx/>
                <a:latin typeface="Calibri Light"/>
                <a:ea typeface="+mn-ea"/>
                <a:cs typeface="Calibri" panose="020F0502020204030204" pitchFamily="34" charset="0"/>
              </a:rPr>
              <a:t>RGCE 2018 </a:t>
            </a:r>
            <a:endParaRPr kumimoji="0" lang="en-US" sz="1400" b="0"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a:p>
            <a:pPr marL="0" marR="0" lvl="0" indent="0" algn="ctr" defTabSz="914400" rtl="0" eaLnBrk="1" fontAlgn="auto" latinLnBrk="0" hangingPunct="1">
              <a:lnSpc>
                <a:spcPct val="100000"/>
              </a:lnSpc>
              <a:spcBef>
                <a:spcPts val="600"/>
              </a:spcBef>
              <a:spcAft>
                <a:spcPts val="0"/>
              </a:spcAft>
              <a:buClrTx/>
              <a:buSzPct val="100000"/>
              <a:buFontTx/>
              <a:buNone/>
              <a:tabLst/>
              <a:defRPr/>
            </a:pPr>
            <a:r>
              <a:rPr kumimoji="0" lang="es-MX" sz="1400" b="1" i="1" u="none" strike="noStrike" kern="1200" cap="none" spc="0" normalizeH="0" baseline="0" noProof="0" dirty="0">
                <a:ln>
                  <a:noFill/>
                </a:ln>
                <a:solidFill>
                  <a:sysClr val="windowText" lastClr="000000"/>
                </a:solidFill>
                <a:effectLst/>
                <a:uLnTx/>
                <a:uFillTx/>
                <a:latin typeface="Calibri Light"/>
                <a:ea typeface="Verdana" panose="020B0604030504040204" pitchFamily="34" charset="0"/>
                <a:cs typeface="Verdana" panose="020B0604030504040204" pitchFamily="34" charset="0"/>
              </a:rPr>
              <a:t>DOF</a:t>
            </a:r>
          </a:p>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1400" b="1" i="1" u="none" strike="noStrike" kern="1200" cap="none" spc="0" normalizeH="0" baseline="0" noProof="0" dirty="0">
                <a:ln>
                  <a:noFill/>
                </a:ln>
                <a:solidFill>
                  <a:sysClr val="windowText" lastClr="000000"/>
                </a:solidFill>
                <a:effectLst/>
                <a:uLnTx/>
                <a:uFillTx/>
                <a:latin typeface="Calibri Light"/>
                <a:ea typeface="Verdana" panose="020B0604030504040204" pitchFamily="34" charset="0"/>
                <a:cs typeface="Verdana" panose="020B0604030504040204" pitchFamily="34" charset="0"/>
              </a:rPr>
              <a:t>18/12/2017</a:t>
            </a:r>
            <a:endParaRPr kumimoji="0" lang="en-US" sz="1400" b="1" i="1"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p:txBody>
      </p:sp>
      <p:sp>
        <p:nvSpPr>
          <p:cNvPr id="22" name="TextBox 21"/>
          <p:cNvSpPr txBox="1"/>
          <p:nvPr/>
        </p:nvSpPr>
        <p:spPr>
          <a:xfrm>
            <a:off x="835377" y="5077990"/>
            <a:ext cx="852734" cy="813171"/>
          </a:xfrm>
          <a:prstGeom prst="rect">
            <a:avLst/>
          </a:prstGeom>
          <a:noFill/>
        </p:spPr>
        <p:txBody>
          <a:bodyPr wrap="none" lIns="0" tIns="0" rIns="0" bIns="0" rtlCol="0">
            <a:spAutoFit/>
          </a:bodyP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r>
              <a:rPr kumimoji="0" lang="en-US" sz="1400" b="1" i="0" u="none" strike="noStrike" kern="1200" cap="none" spc="0" normalizeH="0" baseline="0" noProof="0" dirty="0">
                <a:ln>
                  <a:noFill/>
                </a:ln>
                <a:solidFill>
                  <a:sysClr val="windowText" lastClr="000000"/>
                </a:solidFill>
                <a:effectLst/>
                <a:uLnTx/>
                <a:uFillTx/>
                <a:latin typeface="Calibri Light"/>
                <a:ea typeface="+mn-ea"/>
                <a:cs typeface="Calibri" panose="020F0502020204030204" pitchFamily="34" charset="0"/>
              </a:rPr>
              <a:t>RGCE 2020</a:t>
            </a:r>
            <a:endParaRPr kumimoji="0" lang="en-US" sz="1400" b="0"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a:p>
            <a:pPr marL="0" marR="0" lvl="0" indent="0" algn="ctr" defTabSz="914400" rtl="0" eaLnBrk="1" fontAlgn="auto" latinLnBrk="0" hangingPunct="1">
              <a:lnSpc>
                <a:spcPct val="100000"/>
              </a:lnSpc>
              <a:spcBef>
                <a:spcPts val="600"/>
              </a:spcBef>
              <a:spcAft>
                <a:spcPts val="0"/>
              </a:spcAft>
              <a:buClrTx/>
              <a:buSzPct val="100000"/>
              <a:buFontTx/>
              <a:buNone/>
              <a:tabLst/>
              <a:defRPr/>
            </a:pPr>
            <a:r>
              <a:rPr kumimoji="0" lang="es-MX" sz="1400" b="1" i="1" u="none" strike="noStrike" kern="1200" cap="none" spc="0" normalizeH="0" baseline="0" noProof="0" dirty="0">
                <a:ln>
                  <a:noFill/>
                </a:ln>
                <a:solidFill>
                  <a:sysClr val="windowText" lastClr="000000"/>
                </a:solidFill>
                <a:effectLst/>
                <a:uLnTx/>
                <a:uFillTx/>
                <a:latin typeface="Calibri Light"/>
                <a:ea typeface="Verdana" panose="020B0604030504040204" pitchFamily="34" charset="0"/>
                <a:cs typeface="Verdana" panose="020B0604030504040204" pitchFamily="34" charset="0"/>
              </a:rPr>
              <a:t>DOF</a:t>
            </a:r>
          </a:p>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1400" b="1" i="1" u="none" strike="noStrike" kern="1200" cap="none" spc="0" normalizeH="0" baseline="0" noProof="0" dirty="0">
                <a:ln>
                  <a:noFill/>
                </a:ln>
                <a:solidFill>
                  <a:sysClr val="windowText" lastClr="000000"/>
                </a:solidFill>
                <a:effectLst/>
                <a:uLnTx/>
                <a:uFillTx/>
                <a:latin typeface="Calibri Light"/>
                <a:ea typeface="Verdana" panose="020B0604030504040204" pitchFamily="34" charset="0"/>
                <a:cs typeface="Verdana" panose="020B0604030504040204" pitchFamily="34" charset="0"/>
              </a:rPr>
              <a:t>30/06/2020</a:t>
            </a:r>
            <a:endParaRPr kumimoji="0" lang="en-US" sz="1400" b="1" i="1"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p:txBody>
      </p:sp>
      <p:sp>
        <p:nvSpPr>
          <p:cNvPr id="14" name="Oval 13"/>
          <p:cNvSpPr/>
          <p:nvPr/>
        </p:nvSpPr>
        <p:spPr bwMode="gray">
          <a:xfrm>
            <a:off x="5922453" y="3601799"/>
            <a:ext cx="1530553" cy="1530553"/>
          </a:xfrm>
          <a:prstGeom prst="ellipse">
            <a:avLst/>
          </a:prstGeom>
          <a:solidFill>
            <a:srgbClr val="C4D600"/>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r>
              <a:rPr kumimoji="0" lang="en-US" sz="1400" b="1" i="0" u="none" strike="noStrike" kern="1200" cap="none" spc="0" normalizeH="0" baseline="0" noProof="0" dirty="0">
                <a:ln>
                  <a:noFill/>
                </a:ln>
                <a:solidFill>
                  <a:sysClr val="windowText" lastClr="000000"/>
                </a:solidFill>
                <a:effectLst/>
                <a:uLnTx/>
                <a:uFillTx/>
                <a:latin typeface="Calibri"/>
                <a:ea typeface="+mn-ea"/>
                <a:cs typeface="Calibri" panose="020F0502020204030204" pitchFamily="34" charset="0"/>
              </a:rPr>
              <a:t>E2 y E3 </a:t>
            </a:r>
          </a:p>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r>
              <a:rPr kumimoji="0" lang="es-MX" sz="1400" b="1" i="1" u="none" strike="noStrike" kern="1200" cap="none" spc="0" normalizeH="0" baseline="0" noProof="0" dirty="0">
                <a:ln>
                  <a:noFill/>
                </a:ln>
                <a:solidFill>
                  <a:sysClr val="windowText" lastClr="000000"/>
                </a:solidFill>
                <a:effectLst/>
                <a:uLnTx/>
                <a:uFillTx/>
                <a:latin typeface="Calibri"/>
                <a:ea typeface="Verdana" panose="020B0604030504040204" pitchFamily="34" charset="0"/>
                <a:cs typeface="Verdana" panose="020B0604030504040204" pitchFamily="34" charset="0"/>
              </a:rPr>
              <a:t>DOF </a:t>
            </a:r>
          </a:p>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1" u="none" strike="noStrike" kern="1200" cap="none" spc="0" normalizeH="0" baseline="0" noProof="0" dirty="0">
              <a:ln>
                <a:noFill/>
              </a:ln>
              <a:solidFill>
                <a:sysClr val="windowText" lastClr="000000"/>
              </a:solidFill>
              <a:effectLst/>
              <a:uLnTx/>
              <a:uFillTx/>
              <a:latin typeface="Calibri"/>
              <a:ea typeface="Verdana" panose="020B0604030504040204" pitchFamily="34" charset="0"/>
              <a:cs typeface="Verdana" panose="020B0604030504040204" pitchFamily="34" charset="0"/>
            </a:endParaRPr>
          </a:p>
        </p:txBody>
      </p:sp>
      <p:sp>
        <p:nvSpPr>
          <p:cNvPr id="20" name="TextBox 19"/>
          <p:cNvSpPr txBox="1"/>
          <p:nvPr/>
        </p:nvSpPr>
        <p:spPr>
          <a:xfrm>
            <a:off x="6264536" y="4470400"/>
            <a:ext cx="846386"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600"/>
              </a:spcBef>
              <a:spcAft>
                <a:spcPts val="0"/>
              </a:spcAft>
              <a:buClrTx/>
              <a:buSzPct val="100000"/>
              <a:buFontTx/>
              <a:buNone/>
              <a:tabLst/>
              <a:defRPr/>
            </a:pPr>
            <a:r>
              <a:rPr kumimoji="0" lang="es-MX" sz="1400" b="1" i="1" u="none" strike="noStrike" kern="1200" cap="none" spc="0" normalizeH="0" baseline="0" noProof="0" dirty="0">
                <a:ln>
                  <a:noFill/>
                </a:ln>
                <a:solidFill>
                  <a:sysClr val="windowText" lastClr="000000"/>
                </a:solidFill>
                <a:effectLst/>
                <a:uLnTx/>
                <a:uFillTx/>
                <a:latin typeface="Calibri Light"/>
                <a:ea typeface="Verdana" panose="020B0604030504040204" pitchFamily="34" charset="0"/>
                <a:cs typeface="Verdana" panose="020B0604030504040204" pitchFamily="34" charset="0"/>
              </a:rPr>
              <a:t>21/12/2017</a:t>
            </a:r>
            <a:endParaRPr kumimoji="0" lang="en-US" sz="1400" b="1" i="0" u="none" strike="noStrike" kern="1200" cap="none" spc="0" normalizeH="0" baseline="0" noProof="0" dirty="0">
              <a:ln>
                <a:noFill/>
              </a:ln>
              <a:solidFill>
                <a:sysClr val="windowText" lastClr="000000"/>
              </a:solidFill>
              <a:effectLst/>
              <a:uLnTx/>
              <a:uFillTx/>
              <a:latin typeface="Calibri Light"/>
              <a:ea typeface="+mn-ea"/>
              <a:cs typeface="Calibri Light" panose="020F0302020204030204" pitchFamily="34" charset="0"/>
            </a:endParaRPr>
          </a:p>
        </p:txBody>
      </p:sp>
      <p:sp>
        <p:nvSpPr>
          <p:cNvPr id="13" name="Rectangle 12">
            <a:extLst>
              <a:ext uri="{FF2B5EF4-FFF2-40B4-BE49-F238E27FC236}">
                <a16:creationId xmlns:a16="http://schemas.microsoft.com/office/drawing/2014/main" id="{41B44A72-AA3B-4CF0-9773-433EE7FBD8E3}"/>
              </a:ext>
            </a:extLst>
          </p:cNvPr>
          <p:cNvSpPr/>
          <p:nvPr/>
        </p:nvSpPr>
        <p:spPr bwMode="gray">
          <a:xfrm>
            <a:off x="209333" y="6452996"/>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5" name="Rectangle 14">
            <a:extLst>
              <a:ext uri="{FF2B5EF4-FFF2-40B4-BE49-F238E27FC236}">
                <a16:creationId xmlns:a16="http://schemas.microsoft.com/office/drawing/2014/main" id="{5763A349-E189-458B-93D2-80B3252B2DB5}"/>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008055794"/>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9741685" y="3601799"/>
            <a:ext cx="11188700" cy="757255"/>
          </a:xfrm>
        </p:spPr>
        <p:txBody>
          <a:bodyPr/>
          <a:lstStyle/>
          <a:p>
            <a:r>
              <a:rPr lang="es-ES_tradnl" dirty="0">
                <a:latin typeface="+mj-lt"/>
              </a:rPr>
              <a:t>Manifestación de Valor</a:t>
            </a:r>
          </a:p>
        </p:txBody>
      </p:sp>
      <p:sp>
        <p:nvSpPr>
          <p:cNvPr id="37" name="Title 14"/>
          <p:cNvSpPr>
            <a:spLocks noGrp="1"/>
          </p:cNvSpPr>
          <p:nvPr>
            <p:ph type="title"/>
          </p:nvPr>
        </p:nvSpPr>
        <p:spPr>
          <a:xfrm>
            <a:off x="469900" y="323389"/>
            <a:ext cx="11188700" cy="698501"/>
          </a:xfrm>
        </p:spPr>
        <p:txBody>
          <a:bodyPr/>
          <a:lstStyle/>
          <a:p>
            <a:r>
              <a:rPr lang="en-US" noProof="0" dirty="0" err="1">
                <a:latin typeface="+mj-lt"/>
              </a:rPr>
              <a:t>Principales</a:t>
            </a:r>
            <a:r>
              <a:rPr lang="en-US" noProof="0" dirty="0">
                <a:latin typeface="+mj-lt"/>
              </a:rPr>
              <a:t> </a:t>
            </a:r>
            <a:r>
              <a:rPr lang="en-US" noProof="0" dirty="0" err="1">
                <a:latin typeface="+mj-lt"/>
              </a:rPr>
              <a:t>Modificaciones</a:t>
            </a:r>
            <a:r>
              <a:rPr lang="en-US" noProof="0" dirty="0">
                <a:latin typeface="+mj-lt"/>
              </a:rPr>
              <a:t> en </a:t>
            </a:r>
            <a:r>
              <a:rPr lang="en-US" noProof="0" dirty="0" err="1">
                <a:latin typeface="+mj-lt"/>
              </a:rPr>
              <a:t>Materia</a:t>
            </a:r>
            <a:r>
              <a:rPr lang="en-US" noProof="0" dirty="0">
                <a:latin typeface="+mj-lt"/>
              </a:rPr>
              <a:t> </a:t>
            </a:r>
            <a:r>
              <a:rPr lang="en-US" noProof="0" dirty="0" err="1">
                <a:latin typeface="+mj-lt"/>
              </a:rPr>
              <a:t>Regulatoria</a:t>
            </a:r>
            <a:br>
              <a:rPr lang="en-US" dirty="0">
                <a:latin typeface="+mj-lt"/>
              </a:rPr>
            </a:br>
            <a:endParaRPr lang="en-US" noProof="0" dirty="0">
              <a:latin typeface="+mj-lt"/>
            </a:endParaRPr>
          </a:p>
        </p:txBody>
      </p:sp>
      <p:sp>
        <p:nvSpPr>
          <p:cNvPr id="62" name="Text Placeholder 5"/>
          <p:cNvSpPr txBox="1">
            <a:spLocks/>
          </p:cNvSpPr>
          <p:nvPr/>
        </p:nvSpPr>
        <p:spPr>
          <a:xfrm>
            <a:off x="501650" y="715100"/>
            <a:ext cx="11188700" cy="757255"/>
          </a:xfrm>
          <a:prstGeom prst="rect">
            <a:avLst/>
          </a:prstGeom>
        </p:spPr>
        <p:txBody>
          <a:bodyPr vert="horz" lIns="0" tIns="0" rIns="0" bIns="0" rtlCol="0">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800" b="0" kern="1200">
                <a:solidFill>
                  <a:srgbClr val="575757"/>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ES_tradnl" sz="1800" b="0" i="0" u="none" strike="noStrike" kern="1200" cap="none" spc="0" normalizeH="0" baseline="0" noProof="0">
                <a:ln>
                  <a:noFill/>
                </a:ln>
                <a:solidFill>
                  <a:srgbClr val="575757"/>
                </a:solidFill>
                <a:effectLst/>
                <a:uLnTx/>
                <a:uFillTx/>
                <a:latin typeface="Calibri"/>
                <a:ea typeface="+mn-ea"/>
                <a:cs typeface="Calibri Light" panose="020F0302020204030204" pitchFamily="34" charset="0"/>
              </a:rPr>
              <a:t>Manifestación de Valor</a:t>
            </a:r>
            <a:endParaRPr kumimoji="0" lang="es-ES_tradnl" sz="1800" b="0" i="0" u="none" strike="noStrike" kern="1200" cap="none" spc="0" normalizeH="0" baseline="0" noProof="0" dirty="0">
              <a:ln>
                <a:noFill/>
              </a:ln>
              <a:solidFill>
                <a:srgbClr val="575757"/>
              </a:solidFill>
              <a:effectLst/>
              <a:uLnTx/>
              <a:uFillTx/>
              <a:latin typeface="Calibri"/>
              <a:ea typeface="+mn-ea"/>
              <a:cs typeface="Calibri Light" panose="020F0302020204030204" pitchFamily="34" charset="0"/>
            </a:endParaRPr>
          </a:p>
        </p:txBody>
      </p:sp>
      <p:sp>
        <p:nvSpPr>
          <p:cNvPr id="63" name="Pentagon 62">
            <a:extLst>
              <a:ext uri="{FF2B5EF4-FFF2-40B4-BE49-F238E27FC236}">
                <a16:creationId xmlns:a16="http://schemas.microsoft.com/office/drawing/2014/main" id="{FD1018F8-194F-4D42-91AB-2023A37C1C8C}"/>
              </a:ext>
            </a:extLst>
          </p:cNvPr>
          <p:cNvSpPr/>
          <p:nvPr/>
        </p:nvSpPr>
        <p:spPr>
          <a:xfrm flipH="1">
            <a:off x="9990693" y="686572"/>
            <a:ext cx="2209013" cy="520526"/>
          </a:xfrm>
          <a:prstGeom prst="homePlate">
            <a:avLst/>
          </a:prstGeom>
          <a:solidFill>
            <a:srgbClr val="86BC25"/>
          </a:solidFill>
          <a:ln w="6350" cap="flat" cmpd="sng" algn="ctr">
            <a:noFill/>
            <a:prstDash val="solid"/>
          </a:ln>
          <a:effectLst/>
        </p:spPr>
        <p:txBody>
          <a:bodyPr lIns="88900" tIns="88900" rIns="88900" bIns="889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300" b="1" i="0" u="none" strike="noStrike" kern="0" cap="none" spc="0" normalizeH="0" baseline="0" noProof="0" dirty="0">
                <a:ln>
                  <a:noFill/>
                </a:ln>
                <a:solidFill>
                  <a:prstClr val="white"/>
                </a:solidFill>
                <a:effectLst/>
                <a:uLnTx/>
                <a:uFillTx/>
                <a:latin typeface="Calibri"/>
                <a:ea typeface="+mn-ea"/>
                <a:cs typeface="+mn-cs"/>
              </a:rPr>
              <a:t>Regla 1.5.1 RGCE 2020</a:t>
            </a:r>
          </a:p>
        </p:txBody>
      </p:sp>
      <p:sp>
        <p:nvSpPr>
          <p:cNvPr id="81" name="Content Placeholder 6"/>
          <p:cNvSpPr txBox="1">
            <a:spLocks/>
          </p:cNvSpPr>
          <p:nvPr/>
        </p:nvSpPr>
        <p:spPr>
          <a:xfrm>
            <a:off x="501650" y="1385073"/>
            <a:ext cx="11178190" cy="4351338"/>
          </a:xfrm>
          <a:prstGeom prst="rect">
            <a:avLst/>
          </a:prstGeom>
        </p:spPr>
        <p:txBody>
          <a:bodyPr>
            <a:norm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1000"/>
              </a:spcAft>
              <a:buClrTx/>
              <a:buSzPct val="100000"/>
              <a:buFont typeface="Arial" panose="020B0604020202020204" pitchFamily="34" charset="0"/>
              <a:buNone/>
              <a:tabLst/>
              <a:defRPr/>
            </a:pPr>
            <a:r>
              <a:rPr kumimoji="0" lang="es-MX" sz="1300" b="0" i="0" u="none" strike="noStrike" kern="1200" cap="none" spc="0" normalizeH="0" baseline="0" noProof="0">
                <a:ln>
                  <a:noFill/>
                </a:ln>
                <a:solidFill>
                  <a:prstClr val="black"/>
                </a:solidFill>
                <a:effectLst/>
                <a:uLnTx/>
                <a:uFillTx/>
                <a:latin typeface="Calibri"/>
                <a:ea typeface="+mn-ea"/>
                <a:cs typeface="Calibri Light" panose="020F0302020204030204" pitchFamily="34" charset="0"/>
              </a:rPr>
              <a:t>De acuerdo al </a:t>
            </a:r>
            <a:r>
              <a:rPr kumimoji="0" lang="es-MX" sz="1300" b="1" i="0" u="none" strike="noStrike" kern="1200" cap="none" spc="0" normalizeH="0" baseline="0" noProof="0">
                <a:ln>
                  <a:noFill/>
                </a:ln>
                <a:solidFill>
                  <a:srgbClr val="86BC25"/>
                </a:solidFill>
                <a:effectLst/>
                <a:uLnTx/>
                <a:uFillTx/>
                <a:latin typeface="Calibri"/>
                <a:ea typeface="+mn-ea"/>
                <a:cs typeface="Calibri Light" panose="020F0302020204030204" pitchFamily="34" charset="0"/>
              </a:rPr>
              <a:t>artículo 81 de la Reglamento de Ley aduanera</a:t>
            </a:r>
            <a:r>
              <a:rPr kumimoji="0" lang="es-MX" sz="1300" b="0" i="0" u="none" strike="noStrike" kern="1200" cap="none" spc="0" normalizeH="0" baseline="0" noProof="0">
                <a:ln>
                  <a:noFill/>
                </a:ln>
                <a:solidFill>
                  <a:prstClr val="black"/>
                </a:solidFill>
                <a:effectLst/>
                <a:uLnTx/>
                <a:uFillTx/>
                <a:latin typeface="Calibri"/>
                <a:ea typeface="+mn-ea"/>
                <a:cs typeface="Calibri Light" panose="020F0302020204030204" pitchFamily="34" charset="0"/>
              </a:rPr>
              <a:t>, a continuación se muestran los documentos que el importador deberá proporcionar </a:t>
            </a:r>
            <a:r>
              <a:rPr kumimoji="0" lang="es-MX" sz="1300" b="0" i="0" u="none" strike="noStrike" kern="1200" cap="none" spc="0" normalizeH="0" baseline="0" noProof="0">
                <a:ln>
                  <a:noFill/>
                </a:ln>
                <a:solidFill>
                  <a:srgbClr val="007CB0"/>
                </a:solidFill>
                <a:effectLst/>
                <a:uLnTx/>
                <a:uFillTx/>
                <a:latin typeface="Calibri"/>
                <a:ea typeface="+mn-ea"/>
                <a:cs typeface="Calibri Light" panose="020F0302020204030204" pitchFamily="34" charset="0"/>
              </a:rPr>
              <a:t>adjuntos a la manifestación de valor</a:t>
            </a:r>
            <a:r>
              <a:rPr kumimoji="0" lang="es-MX" sz="1300" b="0" i="0" u="none" strike="noStrike" kern="1200" cap="none" spc="0" normalizeH="0" baseline="0" noProof="0">
                <a:ln>
                  <a:noFill/>
                </a:ln>
                <a:solidFill>
                  <a:prstClr val="black"/>
                </a:solidFill>
                <a:effectLst/>
                <a:uLnTx/>
                <a:uFillTx/>
                <a:latin typeface="Calibri"/>
                <a:ea typeface="+mn-ea"/>
                <a:cs typeface="Calibri Light" panose="020F0302020204030204" pitchFamily="34" charset="0"/>
              </a:rPr>
              <a:t>: </a:t>
            </a:r>
            <a:endParaRPr kumimoji="0" lang="es-MX" sz="1300" b="0" i="0" u="none" strike="noStrike" kern="1200" cap="none" spc="0" normalizeH="0" baseline="0" noProof="0" dirty="0">
              <a:ln>
                <a:noFill/>
              </a:ln>
              <a:solidFill>
                <a:prstClr val="black"/>
              </a:solidFill>
              <a:effectLst/>
              <a:uLnTx/>
              <a:uFillTx/>
              <a:latin typeface="Calibri"/>
              <a:ea typeface="+mn-ea"/>
              <a:cs typeface="Calibri Light" panose="020F0302020204030204" pitchFamily="34" charset="0"/>
            </a:endParaRPr>
          </a:p>
        </p:txBody>
      </p:sp>
      <p:grpSp>
        <p:nvGrpSpPr>
          <p:cNvPr id="82" name="Group 81"/>
          <p:cNvGrpSpPr/>
          <p:nvPr/>
        </p:nvGrpSpPr>
        <p:grpSpPr>
          <a:xfrm>
            <a:off x="501650" y="1854489"/>
            <a:ext cx="11384033" cy="4382631"/>
            <a:chOff x="337581" y="1660817"/>
            <a:chExt cx="11856405" cy="4564485"/>
          </a:xfrm>
        </p:grpSpPr>
        <p:sp>
          <p:nvSpPr>
            <p:cNvPr id="83" name="Oval 82"/>
            <p:cNvSpPr/>
            <p:nvPr/>
          </p:nvSpPr>
          <p:spPr>
            <a:xfrm>
              <a:off x="337581" y="4142456"/>
              <a:ext cx="2128044" cy="2082846"/>
            </a:xfrm>
            <a:prstGeom prst="ellipse">
              <a:avLst/>
            </a:prstGeom>
            <a:solidFill>
              <a:schemeClr val="bg1">
                <a:lumMod val="65000"/>
              </a:schemeClr>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a:ea typeface="Verdana" panose="020B0604030504040204" pitchFamily="34" charset="0"/>
                <a:cs typeface="+mn-cs"/>
              </a:endParaRPr>
            </a:p>
          </p:txBody>
        </p:sp>
        <p:sp>
          <p:nvSpPr>
            <p:cNvPr id="84" name="Oval 83"/>
            <p:cNvSpPr/>
            <p:nvPr/>
          </p:nvSpPr>
          <p:spPr>
            <a:xfrm>
              <a:off x="2894393" y="4137868"/>
              <a:ext cx="2072381" cy="2087197"/>
            </a:xfrm>
            <a:prstGeom prst="ellipse">
              <a:avLst/>
            </a:prstGeom>
            <a:solidFill>
              <a:srgbClr val="86BC25">
                <a:lumMod val="50000"/>
              </a:srgbClr>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85" name="Oval 84"/>
            <p:cNvSpPr/>
            <p:nvPr/>
          </p:nvSpPr>
          <p:spPr>
            <a:xfrm>
              <a:off x="337581" y="1689539"/>
              <a:ext cx="2124685" cy="2085319"/>
            </a:xfrm>
            <a:prstGeom prst="ellipse">
              <a:avLst/>
            </a:prstGeom>
            <a:solidFill>
              <a:srgbClr val="62B5E5"/>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86" name="Oval 85"/>
            <p:cNvSpPr/>
            <p:nvPr/>
          </p:nvSpPr>
          <p:spPr>
            <a:xfrm>
              <a:off x="2863160" y="1689539"/>
              <a:ext cx="2135439" cy="2059203"/>
            </a:xfrm>
            <a:prstGeom prst="ellipse">
              <a:avLst/>
            </a:prstGeom>
            <a:solidFill>
              <a:srgbClr val="43B02A"/>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87" name="Oval 86"/>
            <p:cNvSpPr/>
            <p:nvPr/>
          </p:nvSpPr>
          <p:spPr>
            <a:xfrm>
              <a:off x="5395543" y="4137868"/>
              <a:ext cx="2128044" cy="2082846"/>
            </a:xfrm>
            <a:prstGeom prst="ellipse">
              <a:avLst/>
            </a:prstGeom>
            <a:solidFill>
              <a:srgbClr val="0070C0"/>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a:ea typeface="Verdana" panose="020B0604030504040204" pitchFamily="34" charset="0"/>
                <a:cs typeface="+mn-cs"/>
              </a:endParaRPr>
            </a:p>
          </p:txBody>
        </p:sp>
        <p:sp>
          <p:nvSpPr>
            <p:cNvPr id="88" name="Oval 87"/>
            <p:cNvSpPr/>
            <p:nvPr/>
          </p:nvSpPr>
          <p:spPr>
            <a:xfrm>
              <a:off x="7952356" y="4137868"/>
              <a:ext cx="2072381" cy="2087197"/>
            </a:xfrm>
            <a:prstGeom prst="ellipse">
              <a:avLst/>
            </a:prstGeom>
            <a:solidFill>
              <a:srgbClr val="75787B"/>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89" name="Oval 88"/>
            <p:cNvSpPr/>
            <p:nvPr/>
          </p:nvSpPr>
          <p:spPr>
            <a:xfrm>
              <a:off x="5395543" y="1660817"/>
              <a:ext cx="2124685" cy="2085319"/>
            </a:xfrm>
            <a:prstGeom prst="ellipse">
              <a:avLst/>
            </a:prstGeom>
            <a:solidFill>
              <a:schemeClr val="bg1">
                <a:lumMod val="65000"/>
              </a:schemeClr>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90" name="Oval 89"/>
            <p:cNvSpPr/>
            <p:nvPr/>
          </p:nvSpPr>
          <p:spPr>
            <a:xfrm>
              <a:off x="7918408" y="1686933"/>
              <a:ext cx="2135439" cy="2059203"/>
            </a:xfrm>
            <a:prstGeom prst="ellipse">
              <a:avLst/>
            </a:prstGeom>
            <a:solidFill>
              <a:schemeClr val="accent1">
                <a:lumMod val="60000"/>
                <a:lumOff val="40000"/>
              </a:schemeClr>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91" name="Oval 90"/>
            <p:cNvSpPr/>
            <p:nvPr/>
          </p:nvSpPr>
          <p:spPr>
            <a:xfrm>
              <a:off x="10058547" y="2795442"/>
              <a:ext cx="2135439" cy="2059203"/>
            </a:xfrm>
            <a:prstGeom prst="ellipse">
              <a:avLst/>
            </a:prstGeom>
            <a:solidFill>
              <a:schemeClr val="accent3">
                <a:lumMod val="75000"/>
              </a:schemeClr>
            </a:solidFill>
            <a:ln w="19050" cap="flat" cmpd="sng" algn="ctr">
              <a:noFill/>
              <a:prstDash val="solid"/>
            </a:ln>
            <a:effectLst/>
          </p:spPr>
          <p:txBody>
            <a:bodyPr tIns="91440" bIns="9144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44546A"/>
                </a:solidFill>
                <a:effectLst/>
                <a:uLnTx/>
                <a:uFillTx/>
                <a:latin typeface="Calibri"/>
                <a:ea typeface="Verdana" panose="020B0604030504040204" pitchFamily="34" charset="0"/>
                <a:cs typeface="+mn-cs"/>
              </a:endParaRPr>
            </a:p>
          </p:txBody>
        </p:sp>
        <p:sp>
          <p:nvSpPr>
            <p:cNvPr id="92" name="Rectangle 91"/>
            <p:cNvSpPr/>
            <p:nvPr/>
          </p:nvSpPr>
          <p:spPr>
            <a:xfrm>
              <a:off x="527141" y="2416779"/>
              <a:ext cx="1759066" cy="288493"/>
            </a:xfrm>
            <a:prstGeom prst="rect">
              <a:avLst/>
            </a:prstGeom>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s-MX" sz="1200" b="1" i="0" u="none" strike="noStrike" kern="0" cap="none" spc="0" normalizeH="0" baseline="0" noProof="0" dirty="0">
                  <a:ln>
                    <a:noFill/>
                  </a:ln>
                  <a:solidFill>
                    <a:prstClr val="white"/>
                  </a:solidFill>
                  <a:effectLst/>
                  <a:uLnTx/>
                  <a:uFillTx/>
                  <a:latin typeface="Calibri"/>
                  <a:ea typeface="+mn-ea"/>
                  <a:cs typeface="+mn-cs"/>
                </a:rPr>
                <a:t>I. Factura comercial </a:t>
              </a:r>
              <a:endParaRPr kumimoji="0" lang="es-MX"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3" name="Rectangle 92"/>
            <p:cNvSpPr/>
            <p:nvPr/>
          </p:nvSpPr>
          <p:spPr>
            <a:xfrm>
              <a:off x="2906621" y="2182586"/>
              <a:ext cx="2047923" cy="10578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0" cap="none" spc="0" normalizeH="0" baseline="0" noProof="0" dirty="0">
                  <a:ln>
                    <a:noFill/>
                  </a:ln>
                  <a:solidFill>
                    <a:prstClr val="white"/>
                  </a:solidFill>
                  <a:effectLst/>
                  <a:uLnTx/>
                  <a:uFillTx/>
                  <a:latin typeface="Calibri"/>
                  <a:ea typeface="+mn-ea"/>
                  <a:cs typeface="+mn-cs"/>
                </a:rPr>
                <a:t>II. El conocimiento de embarque, lista de empaque, guía aérea o demás documentos de transporte</a:t>
              </a:r>
              <a:endParaRPr kumimoji="0" lang="en-US" sz="1200" b="1" i="0" u="none" strike="noStrike" kern="0" cap="none" spc="0" normalizeH="0" baseline="0" noProof="0" dirty="0">
                <a:ln>
                  <a:noFill/>
                </a:ln>
                <a:solidFill>
                  <a:prstClr val="white"/>
                </a:solidFill>
                <a:effectLst/>
                <a:uLnTx/>
                <a:uFillTx/>
                <a:latin typeface="Calibri"/>
                <a:ea typeface="+mn-ea"/>
                <a:cs typeface="+mn-cs"/>
              </a:endParaRPr>
            </a:p>
          </p:txBody>
        </p:sp>
        <p:sp>
          <p:nvSpPr>
            <p:cNvPr id="94" name="Rectangle 93"/>
            <p:cNvSpPr/>
            <p:nvPr/>
          </p:nvSpPr>
          <p:spPr>
            <a:xfrm>
              <a:off x="5472325" y="2097321"/>
              <a:ext cx="1971118" cy="10578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III. El que compruebe el </a:t>
              </a:r>
              <a:r>
                <a:rPr kumimoji="0" lang="es-MX" sz="1200" b="1" i="0" u="sng" strike="noStrike" kern="1200" cap="none" spc="0" normalizeH="0" baseline="0" noProof="0" dirty="0">
                  <a:ln>
                    <a:noFill/>
                  </a:ln>
                  <a:solidFill>
                    <a:prstClr val="white"/>
                  </a:solidFill>
                  <a:effectLst/>
                  <a:uLnTx/>
                  <a:uFillTx/>
                  <a:latin typeface="Calibri"/>
                  <a:ea typeface="+mn-ea"/>
                  <a:cs typeface="+mn-cs"/>
                </a:rPr>
                <a:t>origen</a:t>
              </a:r>
              <a:r>
                <a:rPr kumimoji="0" lang="es-MX" sz="1200" b="1" i="0" u="none" strike="noStrike" kern="1200" cap="none" spc="0" normalizeH="0" baseline="0" noProof="0" dirty="0">
                  <a:ln>
                    <a:noFill/>
                  </a:ln>
                  <a:solidFill>
                    <a:prstClr val="white"/>
                  </a:solidFill>
                  <a:effectLst/>
                  <a:uLnTx/>
                  <a:uFillTx/>
                  <a:latin typeface="Calibri"/>
                  <a:ea typeface="+mn-ea"/>
                  <a:cs typeface="+mn-cs"/>
                </a:rPr>
                <a:t> cuando corresponda, y de la procedencia de las Mercancías</a:t>
              </a:r>
              <a:endParaRPr kumimoji="0" lang="en-US"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5" name="Rectangle 94"/>
            <p:cNvSpPr/>
            <p:nvPr/>
          </p:nvSpPr>
          <p:spPr>
            <a:xfrm>
              <a:off x="7985918" y="2118974"/>
              <a:ext cx="2005255" cy="86547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IV. En el que conste la garantía a que se refiere el inciso e), fracción I del artículo 36-A de la Ley</a:t>
              </a:r>
              <a:endParaRPr kumimoji="0" lang="en-US"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6" name="Rectangle 95"/>
            <p:cNvSpPr/>
            <p:nvPr/>
          </p:nvSpPr>
          <p:spPr>
            <a:xfrm>
              <a:off x="555296" y="4394461"/>
              <a:ext cx="1702759" cy="125013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V. En el </a:t>
              </a:r>
              <a:r>
                <a:rPr kumimoji="0" lang="es-MX" sz="1200" b="1" i="0" u="none" strike="noStrike" kern="1200" cap="none" spc="0" normalizeH="0" baseline="0" noProof="0" dirty="0">
                  <a:ln>
                    <a:noFill/>
                  </a:ln>
                  <a:solidFill>
                    <a:prstClr val="black"/>
                  </a:solidFill>
                  <a:effectLst/>
                  <a:uLnTx/>
                  <a:uFillTx/>
                  <a:latin typeface="Calibri"/>
                  <a:ea typeface="+mn-ea"/>
                  <a:cs typeface="+mn-cs"/>
                </a:rPr>
                <a:t>que conste el pago </a:t>
              </a:r>
              <a:r>
                <a:rPr kumimoji="0" lang="es-MX" sz="1200" b="1" i="0" u="none" strike="noStrike" kern="1200" cap="none" spc="0" normalizeH="0" baseline="0" noProof="0" dirty="0">
                  <a:ln>
                    <a:noFill/>
                  </a:ln>
                  <a:solidFill>
                    <a:prstClr val="white"/>
                  </a:solidFill>
                  <a:effectLst/>
                  <a:uLnTx/>
                  <a:uFillTx/>
                  <a:latin typeface="Calibri"/>
                  <a:ea typeface="+mn-ea"/>
                  <a:cs typeface="+mn-cs"/>
                </a:rPr>
                <a:t>de las Mercancías, tales como la transferencia electrónica del pago o carta de crédito;</a:t>
              </a:r>
              <a:endParaRPr kumimoji="0" lang="en-US"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7" name="Rectangle 96"/>
            <p:cNvSpPr/>
            <p:nvPr/>
          </p:nvSpPr>
          <p:spPr>
            <a:xfrm>
              <a:off x="2942562" y="4493136"/>
              <a:ext cx="1976039" cy="10578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VI. El relativo a los gastos de </a:t>
              </a:r>
              <a:r>
                <a:rPr kumimoji="0" lang="es-MX" sz="1200" b="1" i="0" u="none" strike="noStrike" kern="1200" cap="none" spc="0" normalizeH="0" baseline="0" noProof="0" dirty="0">
                  <a:ln>
                    <a:noFill/>
                  </a:ln>
                  <a:solidFill>
                    <a:srgbClr val="86BC25">
                      <a:lumMod val="60000"/>
                      <a:lumOff val="40000"/>
                    </a:srgbClr>
                  </a:solidFill>
                  <a:effectLst/>
                  <a:uLnTx/>
                  <a:uFillTx/>
                  <a:latin typeface="Calibri"/>
                  <a:ea typeface="+mn-ea"/>
                  <a:cs typeface="+mn-cs"/>
                </a:rPr>
                <a:t>transporte, seguros y gastos conexos </a:t>
              </a:r>
              <a:r>
                <a:rPr kumimoji="0" lang="es-MX" sz="1200" b="1" i="0" u="none" strike="noStrike" kern="1200" cap="none" spc="0" normalizeH="0" baseline="0" noProof="0" dirty="0">
                  <a:ln>
                    <a:noFill/>
                  </a:ln>
                  <a:solidFill>
                    <a:prstClr val="white"/>
                  </a:solidFill>
                  <a:effectLst/>
                  <a:uLnTx/>
                  <a:uFillTx/>
                  <a:latin typeface="Calibri"/>
                  <a:ea typeface="+mn-ea"/>
                  <a:cs typeface="+mn-cs"/>
                </a:rPr>
                <a:t>que correspondan a la operación de que se trate</a:t>
              </a:r>
              <a:endParaRPr kumimoji="0" lang="es-MX"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8" name="Rectangle 97"/>
            <p:cNvSpPr/>
            <p:nvPr/>
          </p:nvSpPr>
          <p:spPr>
            <a:xfrm>
              <a:off x="5566433" y="4559688"/>
              <a:ext cx="1786263" cy="10578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VII. </a:t>
              </a:r>
              <a:r>
                <a:rPr kumimoji="0" lang="es-MX" sz="1200" b="1" i="0" u="none" strike="noStrike" kern="1200" cap="none" spc="0" normalizeH="0" baseline="0" noProof="0" dirty="0">
                  <a:ln>
                    <a:noFill/>
                  </a:ln>
                  <a:solidFill>
                    <a:srgbClr val="007CB0">
                      <a:lumMod val="20000"/>
                      <a:lumOff val="80000"/>
                    </a:srgbClr>
                  </a:solidFill>
                  <a:effectLst/>
                  <a:uLnTx/>
                  <a:uFillTx/>
                  <a:latin typeface="Calibri"/>
                  <a:ea typeface="+mn-ea"/>
                  <a:cs typeface="+mn-cs"/>
                </a:rPr>
                <a:t>Contratos</a:t>
              </a:r>
              <a:r>
                <a:rPr kumimoji="0" lang="es-MX" sz="1200" b="1" i="0" u="none" strike="noStrike" kern="1200" cap="none" spc="0" normalizeH="0" baseline="0" noProof="0" dirty="0">
                  <a:ln>
                    <a:noFill/>
                  </a:ln>
                  <a:solidFill>
                    <a:prstClr val="white"/>
                  </a:solidFill>
                  <a:effectLst/>
                  <a:uLnTx/>
                  <a:uFillTx/>
                  <a:latin typeface="Calibri"/>
                  <a:ea typeface="+mn-ea"/>
                  <a:cs typeface="+mn-cs"/>
                </a:rPr>
                <a:t> relacionados con la transacción de la Mercancía objeto de la operación</a:t>
              </a:r>
              <a:endParaRPr kumimoji="0" lang="es-MX" sz="1200" b="0" i="0" u="none" strike="noStrike" kern="0" cap="none" spc="0" normalizeH="0" baseline="0" noProof="0" dirty="0">
                <a:ln>
                  <a:noFill/>
                </a:ln>
                <a:solidFill>
                  <a:prstClr val="white"/>
                </a:solidFill>
                <a:effectLst/>
                <a:uLnTx/>
                <a:uFillTx/>
                <a:latin typeface="Calibri"/>
                <a:ea typeface="+mn-ea"/>
                <a:cs typeface="+mn-cs"/>
              </a:endParaRPr>
            </a:p>
          </p:txBody>
        </p:sp>
        <p:sp>
          <p:nvSpPr>
            <p:cNvPr id="99" name="Rectangle 98"/>
            <p:cNvSpPr/>
            <p:nvPr/>
          </p:nvSpPr>
          <p:spPr>
            <a:xfrm>
              <a:off x="7925956" y="4505020"/>
              <a:ext cx="2125178" cy="86547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VIII. Los que soporten los </a:t>
              </a:r>
              <a:r>
                <a:rPr kumimoji="0" lang="es-MX" sz="1200" b="1" i="0" u="none" strike="noStrike" kern="1200" cap="none" spc="0" normalizeH="0" baseline="0" noProof="0" dirty="0">
                  <a:ln>
                    <a:noFill/>
                  </a:ln>
                  <a:solidFill>
                    <a:prstClr val="black"/>
                  </a:solidFill>
                  <a:effectLst/>
                  <a:uLnTx/>
                  <a:uFillTx/>
                  <a:latin typeface="Calibri"/>
                  <a:ea typeface="+mn-ea"/>
                  <a:cs typeface="+mn-cs"/>
                </a:rPr>
                <a:t>conceptos incrementables a</a:t>
              </a:r>
              <a:r>
                <a:rPr kumimoji="0" lang="es-MX" sz="1200" b="1" i="0" u="none" strike="noStrike" kern="1200" cap="none" spc="0" normalizeH="0" baseline="0" noProof="0" dirty="0">
                  <a:ln>
                    <a:noFill/>
                  </a:ln>
                  <a:solidFill>
                    <a:prstClr val="white"/>
                  </a:solidFill>
                  <a:effectLst/>
                  <a:uLnTx/>
                  <a:uFillTx/>
                  <a:latin typeface="Calibri"/>
                  <a:ea typeface="+mn-ea"/>
                  <a:cs typeface="+mn-cs"/>
                </a:rPr>
                <a:t> que se refiere el artículo 65 de la Ley</a:t>
              </a:r>
            </a:p>
          </p:txBody>
        </p:sp>
        <p:sp>
          <p:nvSpPr>
            <p:cNvPr id="100" name="Rectangle 99"/>
            <p:cNvSpPr/>
            <p:nvPr/>
          </p:nvSpPr>
          <p:spPr>
            <a:xfrm>
              <a:off x="10212326" y="3040213"/>
              <a:ext cx="1827880" cy="16347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white"/>
                  </a:solidFill>
                  <a:effectLst/>
                  <a:uLnTx/>
                  <a:uFillTx/>
                  <a:latin typeface="Calibri"/>
                  <a:ea typeface="+mn-ea"/>
                  <a:cs typeface="+mn-cs"/>
                </a:rPr>
                <a:t>IX. Cualquier otra información y documentación necesaria para la determinación de valor en aduana de la Mercancía de que se trate</a:t>
              </a:r>
              <a:endParaRPr kumimoji="0" lang="en-US" sz="12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26" name="Rectangle 25">
            <a:extLst>
              <a:ext uri="{FF2B5EF4-FFF2-40B4-BE49-F238E27FC236}">
                <a16:creationId xmlns:a16="http://schemas.microsoft.com/office/drawing/2014/main" id="{8EA18228-9C8B-4B6A-A337-CDF79BBF35C2}"/>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27" name="Rectangle 26">
            <a:extLst>
              <a:ext uri="{FF2B5EF4-FFF2-40B4-BE49-F238E27FC236}">
                <a16:creationId xmlns:a16="http://schemas.microsoft.com/office/drawing/2014/main" id="{1660D0C7-9E00-47E8-A41E-494DC0FE1ACD}"/>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163281704"/>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Title 1"/>
          <p:cNvSpPr txBox="1">
            <a:spLocks/>
          </p:cNvSpPr>
          <p:nvPr/>
        </p:nvSpPr>
        <p:spPr bwMode="gray">
          <a:xfrm>
            <a:off x="4481512" y="1700213"/>
            <a:ext cx="7240587" cy="1592403"/>
          </a:xfrm>
          <a:prstGeom prst="rect">
            <a:avLst/>
          </a:prstGeom>
        </p:spPr>
        <p:txBody>
          <a:bodyPr vert="horz" lIns="0" tIns="0" rIns="0" bIns="0" rtlCol="0" anchor="b" anchorCtr="0">
            <a:noAutofit/>
          </a:bodyPr>
          <a:lstStyle>
            <a:lvl1pPr algn="l" defTabSz="914400" rtl="0" eaLnBrk="1" latinLnBrk="0" hangingPunct="1">
              <a:lnSpc>
                <a:spcPct val="95000"/>
              </a:lnSpc>
              <a:spcBef>
                <a:spcPct val="0"/>
              </a:spcBef>
              <a:buNone/>
              <a:defRPr sz="3600" b="1" kern="1200">
                <a:solidFill>
                  <a:schemeClr val="bg1"/>
                </a:solidFill>
                <a:latin typeface="+mj-lt"/>
                <a:ea typeface="Open Sans" panose="020B0606030504020204" pitchFamily="34" charset="0"/>
                <a:cs typeface="Open Sans" panose="020B0606030504020204" pitchFamily="34" charset="0"/>
              </a:defRPr>
            </a:lvl1pPr>
          </a:lstStyle>
          <a:p>
            <a:pPr marL="0" marR="0" lvl="0" indent="0" algn="l" defTabSz="914400" rtl="0" eaLnBrk="1" fontAlgn="auto" latinLnBrk="0" hangingPunct="1">
              <a:lnSpc>
                <a:spcPct val="95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white"/>
              </a:solidFill>
              <a:effectLst/>
              <a:uLnTx/>
              <a:uFillTx/>
              <a:latin typeface="Calibri"/>
              <a:ea typeface="Open Sans" panose="020B0606030504020204" pitchFamily="34" charset="0"/>
              <a:cs typeface="Open Sans" panose="020B0606030504020204" pitchFamily="34" charset="0"/>
            </a:endParaRPr>
          </a:p>
        </p:txBody>
      </p:sp>
      <p:sp>
        <p:nvSpPr>
          <p:cNvPr id="2" name="Title 1"/>
          <p:cNvSpPr>
            <a:spLocks noGrp="1"/>
          </p:cNvSpPr>
          <p:nvPr>
            <p:ph type="title"/>
          </p:nvPr>
        </p:nvSpPr>
        <p:spPr>
          <a:xfrm>
            <a:off x="457200" y="3048430"/>
            <a:ext cx="5181599" cy="761140"/>
          </a:xfrm>
        </p:spPr>
        <p:txBody>
          <a:bodyPr/>
          <a:lstStyle/>
          <a:p>
            <a:r>
              <a:rPr lang="es-MX" dirty="0">
                <a:solidFill>
                  <a:schemeClr val="bg1"/>
                </a:solidFill>
              </a:rPr>
              <a:t>Empresa Cumplida de </a:t>
            </a:r>
            <a:br>
              <a:rPr lang="es-MX" dirty="0">
                <a:solidFill>
                  <a:schemeClr val="bg1"/>
                </a:solidFill>
              </a:rPr>
            </a:br>
            <a:r>
              <a:rPr lang="es-MX" dirty="0">
                <a:solidFill>
                  <a:schemeClr val="bg1"/>
                </a:solidFill>
              </a:rPr>
              <a:t>Comercio Exterior</a:t>
            </a:r>
            <a:endParaRPr lang="es-ES_tradnl" dirty="0">
              <a:solidFill>
                <a:schemeClr val="bg1"/>
              </a:solidFill>
            </a:endParaRPr>
          </a:p>
        </p:txBody>
      </p:sp>
      <p:pic>
        <p:nvPicPr>
          <p:cNvPr id="28674" name="Picture 2">
            <a:extLst>
              <a:ext uri="{FF2B5EF4-FFF2-40B4-BE49-F238E27FC236}">
                <a16:creationId xmlns:a16="http://schemas.microsoft.com/office/drawing/2014/main" id="{1A9FC0AD-2FA7-409C-BA11-7909F8B11F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7100" y="3984"/>
            <a:ext cx="61849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995057"/>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2175596"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Antecedente</a:t>
            </a:r>
          </a:p>
        </p:txBody>
      </p:sp>
      <p:sp>
        <p:nvSpPr>
          <p:cNvPr id="158" name="Text Box 7">
            <a:extLst>
              <a:ext uri="{FF2B5EF4-FFF2-40B4-BE49-F238E27FC236}">
                <a16:creationId xmlns:a16="http://schemas.microsoft.com/office/drawing/2014/main" id="{24F5775C-0599-4CC6-93C5-AC29805B1375}"/>
              </a:ext>
            </a:extLst>
          </p:cNvPr>
          <p:cNvSpPr txBox="1">
            <a:spLocks noChangeArrowheads="1"/>
          </p:cNvSpPr>
          <p:nvPr/>
        </p:nvSpPr>
        <p:spPr bwMode="auto">
          <a:xfrm>
            <a:off x="279835" y="1278109"/>
            <a:ext cx="8337176" cy="384721"/>
          </a:xfrm>
          <a:prstGeom prst="rect">
            <a:avLst/>
          </a:prstGeom>
          <a:noFill/>
          <a:ln w="9525">
            <a:noFill/>
            <a:miter lim="800000"/>
            <a:headEnd/>
            <a:tailEnd/>
          </a:ln>
        </p:spPr>
        <p:txBody>
          <a:bodyPr wrap="square" lIns="45720" tIns="22860" rIns="45720" bIns="22860">
            <a:spAutoFit/>
          </a:bodyPr>
          <a:lstStyle/>
          <a:p>
            <a:pPr defTabSz="1088232"/>
            <a:r>
              <a:rPr lang="es-MX" altLang="zh-CN" sz="2200" b="1" dirty="0">
                <a:latin typeface="Verdana" panose="020B0604030504040204" pitchFamily="34" charset="0"/>
                <a:ea typeface="Verdana" panose="020B0604030504040204" pitchFamily="34" charset="0"/>
                <a:cs typeface="Open Sans" pitchFamily="34" charset="0"/>
              </a:rPr>
              <a:t>Empresa Cumplida en Comercio Exterior (ECCE)</a:t>
            </a:r>
            <a:endParaRPr lang="en-CA" sz="2200" b="1" dirty="0">
              <a:latin typeface="Verdana" panose="020B0604030504040204" pitchFamily="34" charset="0"/>
              <a:ea typeface="Verdana" panose="020B0604030504040204" pitchFamily="34" charset="0"/>
              <a:cs typeface="Open Sans" pitchFamily="34" charset="0"/>
            </a:endParaRPr>
          </a:p>
        </p:txBody>
      </p:sp>
      <p:sp>
        <p:nvSpPr>
          <p:cNvPr id="159" name="Freeform 6">
            <a:extLst>
              <a:ext uri="{FF2B5EF4-FFF2-40B4-BE49-F238E27FC236}">
                <a16:creationId xmlns:a16="http://schemas.microsoft.com/office/drawing/2014/main" id="{33CA54AD-DFB8-4487-A651-23E4AF9F5AD0}"/>
              </a:ext>
            </a:extLst>
          </p:cNvPr>
          <p:cNvSpPr>
            <a:spLocks noEditPoints="1"/>
          </p:cNvSpPr>
          <p:nvPr/>
        </p:nvSpPr>
        <p:spPr bwMode="auto">
          <a:xfrm>
            <a:off x="3116572" y="6018781"/>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0" name="Freeform 6">
            <a:extLst>
              <a:ext uri="{FF2B5EF4-FFF2-40B4-BE49-F238E27FC236}">
                <a16:creationId xmlns:a16="http://schemas.microsoft.com/office/drawing/2014/main" id="{457680EF-543B-4BDA-A91B-7A7D6042A3B7}"/>
              </a:ext>
            </a:extLst>
          </p:cNvPr>
          <p:cNvSpPr>
            <a:spLocks noEditPoints="1"/>
          </p:cNvSpPr>
          <p:nvPr/>
        </p:nvSpPr>
        <p:spPr bwMode="auto">
          <a:xfrm>
            <a:off x="5189919" y="6043674"/>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1" name="Freeform 6">
            <a:extLst>
              <a:ext uri="{FF2B5EF4-FFF2-40B4-BE49-F238E27FC236}">
                <a16:creationId xmlns:a16="http://schemas.microsoft.com/office/drawing/2014/main" id="{85C5537D-554A-48C8-9045-42BE9DCE8C7F}"/>
              </a:ext>
            </a:extLst>
          </p:cNvPr>
          <p:cNvSpPr>
            <a:spLocks noEditPoints="1"/>
          </p:cNvSpPr>
          <p:nvPr/>
        </p:nvSpPr>
        <p:spPr bwMode="auto">
          <a:xfrm>
            <a:off x="4882281" y="6153850"/>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A7A8AA"/>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2" name="Freeform 6">
            <a:extLst>
              <a:ext uri="{FF2B5EF4-FFF2-40B4-BE49-F238E27FC236}">
                <a16:creationId xmlns:a16="http://schemas.microsoft.com/office/drawing/2014/main" id="{BD76BB08-0379-46FF-92E0-F1A07FE10161}"/>
              </a:ext>
            </a:extLst>
          </p:cNvPr>
          <p:cNvSpPr>
            <a:spLocks noEditPoints="1"/>
          </p:cNvSpPr>
          <p:nvPr/>
        </p:nvSpPr>
        <p:spPr bwMode="auto">
          <a:xfrm>
            <a:off x="2642616" y="5180317"/>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A7A8AA"/>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3" name="Freeform 6">
            <a:extLst>
              <a:ext uri="{FF2B5EF4-FFF2-40B4-BE49-F238E27FC236}">
                <a16:creationId xmlns:a16="http://schemas.microsoft.com/office/drawing/2014/main" id="{1FA4285E-7080-4EEB-B87C-E7BD21C3BD79}"/>
              </a:ext>
            </a:extLst>
          </p:cNvPr>
          <p:cNvSpPr>
            <a:spLocks noEditPoints="1"/>
          </p:cNvSpPr>
          <p:nvPr/>
        </p:nvSpPr>
        <p:spPr bwMode="auto">
          <a:xfrm>
            <a:off x="1903392" y="4525404"/>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4" name="Freeform 6">
            <a:extLst>
              <a:ext uri="{FF2B5EF4-FFF2-40B4-BE49-F238E27FC236}">
                <a16:creationId xmlns:a16="http://schemas.microsoft.com/office/drawing/2014/main" id="{035166AF-C51C-497F-AEDF-6F4A4964BE1C}"/>
              </a:ext>
            </a:extLst>
          </p:cNvPr>
          <p:cNvSpPr>
            <a:spLocks noEditPoints="1"/>
          </p:cNvSpPr>
          <p:nvPr/>
        </p:nvSpPr>
        <p:spPr bwMode="auto">
          <a:xfrm>
            <a:off x="5511846" y="6166322"/>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046A38"/>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5" name="Freeform 6">
            <a:extLst>
              <a:ext uri="{FF2B5EF4-FFF2-40B4-BE49-F238E27FC236}">
                <a16:creationId xmlns:a16="http://schemas.microsoft.com/office/drawing/2014/main" id="{0A02B149-7816-4F6D-9588-F0E24BF5F784}"/>
              </a:ext>
            </a:extLst>
          </p:cNvPr>
          <p:cNvSpPr>
            <a:spLocks noEditPoints="1"/>
          </p:cNvSpPr>
          <p:nvPr/>
        </p:nvSpPr>
        <p:spPr bwMode="auto">
          <a:xfrm>
            <a:off x="2542838" y="6098633"/>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6" name="Freeform 6">
            <a:extLst>
              <a:ext uri="{FF2B5EF4-FFF2-40B4-BE49-F238E27FC236}">
                <a16:creationId xmlns:a16="http://schemas.microsoft.com/office/drawing/2014/main" id="{351E1AAC-96F8-4B6D-A50A-2F219B742C24}"/>
              </a:ext>
            </a:extLst>
          </p:cNvPr>
          <p:cNvSpPr>
            <a:spLocks noEditPoints="1"/>
          </p:cNvSpPr>
          <p:nvPr/>
        </p:nvSpPr>
        <p:spPr bwMode="auto">
          <a:xfrm>
            <a:off x="621888" y="4924197"/>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7" name="Freeform 6">
            <a:extLst>
              <a:ext uri="{FF2B5EF4-FFF2-40B4-BE49-F238E27FC236}">
                <a16:creationId xmlns:a16="http://schemas.microsoft.com/office/drawing/2014/main" id="{8BC37251-58D7-45AA-AC70-08D7AA3908B6}"/>
              </a:ext>
            </a:extLst>
          </p:cNvPr>
          <p:cNvSpPr>
            <a:spLocks noEditPoints="1"/>
          </p:cNvSpPr>
          <p:nvPr/>
        </p:nvSpPr>
        <p:spPr bwMode="auto">
          <a:xfrm>
            <a:off x="4329594" y="5522847"/>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8" name="Freeform 6">
            <a:extLst>
              <a:ext uri="{FF2B5EF4-FFF2-40B4-BE49-F238E27FC236}">
                <a16:creationId xmlns:a16="http://schemas.microsoft.com/office/drawing/2014/main" id="{38F99329-508D-4DB6-AF60-39523AE5651E}"/>
              </a:ext>
            </a:extLst>
          </p:cNvPr>
          <p:cNvSpPr>
            <a:spLocks noEditPoints="1"/>
          </p:cNvSpPr>
          <p:nvPr/>
        </p:nvSpPr>
        <p:spPr bwMode="auto">
          <a:xfrm>
            <a:off x="10725000" y="2284824"/>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9" name="Freeform 6">
            <a:extLst>
              <a:ext uri="{FF2B5EF4-FFF2-40B4-BE49-F238E27FC236}">
                <a16:creationId xmlns:a16="http://schemas.microsoft.com/office/drawing/2014/main" id="{7D6E0E7D-ADFF-43ED-8737-9B5DA8012207}"/>
              </a:ext>
            </a:extLst>
          </p:cNvPr>
          <p:cNvSpPr>
            <a:spLocks noEditPoints="1"/>
          </p:cNvSpPr>
          <p:nvPr/>
        </p:nvSpPr>
        <p:spPr bwMode="auto">
          <a:xfrm>
            <a:off x="1456188" y="5951621"/>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046A38"/>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70" name="Freeform 6">
            <a:extLst>
              <a:ext uri="{FF2B5EF4-FFF2-40B4-BE49-F238E27FC236}">
                <a16:creationId xmlns:a16="http://schemas.microsoft.com/office/drawing/2014/main" id="{2CC3001A-6913-4D4C-949F-04DAE498AD10}"/>
              </a:ext>
            </a:extLst>
          </p:cNvPr>
          <p:cNvSpPr>
            <a:spLocks noEditPoints="1"/>
          </p:cNvSpPr>
          <p:nvPr/>
        </p:nvSpPr>
        <p:spPr bwMode="auto">
          <a:xfrm>
            <a:off x="1171286" y="5133022"/>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71" name="Freeform 6">
            <a:extLst>
              <a:ext uri="{FF2B5EF4-FFF2-40B4-BE49-F238E27FC236}">
                <a16:creationId xmlns:a16="http://schemas.microsoft.com/office/drawing/2014/main" id="{CA354135-5EB3-4D50-B9CD-00893BB39073}"/>
              </a:ext>
            </a:extLst>
          </p:cNvPr>
          <p:cNvSpPr>
            <a:spLocks noEditPoints="1"/>
          </p:cNvSpPr>
          <p:nvPr/>
        </p:nvSpPr>
        <p:spPr bwMode="auto">
          <a:xfrm>
            <a:off x="11347544" y="2457748"/>
            <a:ext cx="173555" cy="172924"/>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72" name="Rounded Rectangle 106">
            <a:extLst>
              <a:ext uri="{FF2B5EF4-FFF2-40B4-BE49-F238E27FC236}">
                <a16:creationId xmlns:a16="http://schemas.microsoft.com/office/drawing/2014/main" id="{6E84118B-6288-4F5A-AFB1-917BF629462E}"/>
              </a:ext>
            </a:extLst>
          </p:cNvPr>
          <p:cNvSpPr/>
          <p:nvPr/>
        </p:nvSpPr>
        <p:spPr>
          <a:xfrm>
            <a:off x="488181" y="2215838"/>
            <a:ext cx="9150762" cy="1057457"/>
          </a:xfrm>
          <a:prstGeom prst="snip2DiagRect">
            <a:avLst/>
          </a:prstGeom>
          <a:no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73" name="Text Box 10">
            <a:extLst>
              <a:ext uri="{FF2B5EF4-FFF2-40B4-BE49-F238E27FC236}">
                <a16:creationId xmlns:a16="http://schemas.microsoft.com/office/drawing/2014/main" id="{BC14082E-EA67-45D9-8B98-6F718CBE167C}"/>
              </a:ext>
            </a:extLst>
          </p:cNvPr>
          <p:cNvSpPr txBox="1">
            <a:spLocks noChangeArrowheads="1"/>
          </p:cNvSpPr>
          <p:nvPr/>
        </p:nvSpPr>
        <p:spPr bwMode="auto">
          <a:xfrm>
            <a:off x="296756" y="2007391"/>
            <a:ext cx="8631299" cy="623248"/>
          </a:xfrm>
          <a:prstGeom prst="rect">
            <a:avLst/>
          </a:prstGeom>
          <a:noFill/>
          <a:ln w="9525">
            <a:noFill/>
            <a:miter lim="800000"/>
            <a:headEnd/>
            <a:tailEnd/>
          </a:ln>
        </p:spPr>
        <p:txBody>
          <a:bodyPr wrap="square" lIns="45720" tIns="22860" rIns="45720" bIns="22860">
            <a:spAutoFit/>
          </a:bodyPr>
          <a:lstStyle/>
          <a:p>
            <a:pPr defTabSz="1088232"/>
            <a:r>
              <a:rPr lang="es-MX" sz="1250" b="1" dirty="0">
                <a:latin typeface="Verdana" panose="020B0604030504040204" pitchFamily="34" charset="0"/>
                <a:ea typeface="Verdana" panose="020B0604030504040204" pitchFamily="34" charset="0"/>
              </a:rPr>
              <a:t>El pasado 15 de agosto de 2022</a:t>
            </a:r>
            <a:r>
              <a:rPr lang="es-MX" sz="1250" dirty="0">
                <a:latin typeface="Verdana" panose="020B0604030504040204" pitchFamily="34" charset="0"/>
                <a:ea typeface="Verdana" panose="020B0604030504040204" pitchFamily="34" charset="0"/>
              </a:rPr>
              <a:t>, la Secretaría de Economía (SE), a través de la Dirección General de Facilitación Comercial y de Comercio Exterior, lanzó una convocatoria para participar en el “Piloto de la Empresa Cumplida en Comercio Exterior”</a:t>
            </a:r>
            <a:endParaRPr lang="en-US" altLang="zh-CN" sz="1250" dirty="0">
              <a:latin typeface="Verdana" panose="020B0604030504040204" pitchFamily="34" charset="0"/>
              <a:ea typeface="Verdana" panose="020B0604030504040204" pitchFamily="34" charset="0"/>
              <a:cs typeface="Open Sans" pitchFamily="34" charset="0"/>
            </a:endParaRPr>
          </a:p>
        </p:txBody>
      </p:sp>
      <p:grpSp>
        <p:nvGrpSpPr>
          <p:cNvPr id="175" name="组合 105">
            <a:extLst>
              <a:ext uri="{FF2B5EF4-FFF2-40B4-BE49-F238E27FC236}">
                <a16:creationId xmlns:a16="http://schemas.microsoft.com/office/drawing/2014/main" id="{65F711DD-600B-4E60-A213-C25B1A6A8BA7}"/>
              </a:ext>
            </a:extLst>
          </p:cNvPr>
          <p:cNvGrpSpPr/>
          <p:nvPr/>
        </p:nvGrpSpPr>
        <p:grpSpPr>
          <a:xfrm>
            <a:off x="2542838" y="2991058"/>
            <a:ext cx="4654082" cy="1617978"/>
            <a:chOff x="3201313" y="4298205"/>
            <a:chExt cx="4046097" cy="1617978"/>
          </a:xfrm>
        </p:grpSpPr>
        <p:sp>
          <p:nvSpPr>
            <p:cNvPr id="176" name="Text Box 10">
              <a:extLst>
                <a:ext uri="{FF2B5EF4-FFF2-40B4-BE49-F238E27FC236}">
                  <a16:creationId xmlns:a16="http://schemas.microsoft.com/office/drawing/2014/main" id="{B836C5BD-DD62-4F22-B08A-945B3F18FF94}"/>
                </a:ext>
              </a:extLst>
            </p:cNvPr>
            <p:cNvSpPr txBox="1">
              <a:spLocks noChangeArrowheads="1"/>
            </p:cNvSpPr>
            <p:nvPr/>
          </p:nvSpPr>
          <p:spPr bwMode="auto">
            <a:xfrm>
              <a:off x="3378736" y="4426665"/>
              <a:ext cx="3697631" cy="1400383"/>
            </a:xfrm>
            <a:prstGeom prst="rect">
              <a:avLst/>
            </a:prstGeom>
            <a:noFill/>
            <a:ln w="9525">
              <a:noFill/>
              <a:miter lim="800000"/>
              <a:headEnd/>
              <a:tailEnd/>
            </a:ln>
          </p:spPr>
          <p:txBody>
            <a:bodyPr wrap="square" lIns="45720" tIns="22860" rIns="45720" bIns="22860">
              <a:spAutoFit/>
            </a:bodyPr>
            <a:lstStyle/>
            <a:p>
              <a:pPr defTabSz="1088232"/>
              <a:r>
                <a:rPr lang="es-MX" altLang="zh-CN" sz="1100" b="1" i="1" dirty="0">
                  <a:solidFill>
                    <a:srgbClr val="86BC25"/>
                  </a:solidFill>
                  <a:latin typeface="Verdana" panose="020B0604030504040204" pitchFamily="34" charset="0"/>
                  <a:ea typeface="Verdana" panose="020B0604030504040204" pitchFamily="34" charset="0"/>
                  <a:cs typeface="Open Sans" pitchFamily="34" charset="0"/>
                </a:rPr>
                <a:t>La Secretaría de Economía había puesto a disposición de las empresas establecidas en México que </a:t>
              </a:r>
              <a:r>
                <a:rPr lang="es-MX" sz="1100" b="1" i="1" dirty="0">
                  <a:solidFill>
                    <a:srgbClr val="86BC25"/>
                  </a:solidFill>
                  <a:latin typeface="Verdana" panose="020B0604030504040204" pitchFamily="34" charset="0"/>
                  <a:ea typeface="Verdana" panose="020B0604030504040204" pitchFamily="34" charset="0"/>
                  <a:cs typeface="Open Sans" pitchFamily="34" charset="0"/>
                </a:rPr>
                <a:t>realizan operaciones de comercio exterior, interesadas en ser consideradas en la primera etapa de este programa piloto, el correo electrónico dgce.tramites@economia.gob.mx a través del cual podían manifestar su interés antes del </a:t>
              </a:r>
              <a:r>
                <a:rPr lang="es-MX" sz="1100" b="1" i="1" u="sng" dirty="0">
                  <a:solidFill>
                    <a:srgbClr val="86BC25"/>
                  </a:solidFill>
                  <a:latin typeface="Verdana" panose="020B0604030504040204" pitchFamily="34" charset="0"/>
                  <a:ea typeface="Verdana" panose="020B0604030504040204" pitchFamily="34" charset="0"/>
                  <a:cs typeface="Open Sans" pitchFamily="34" charset="0"/>
                </a:rPr>
                <a:t>30 de septiembre de 2022.</a:t>
              </a:r>
              <a:endParaRPr lang="en-US" sz="1100" b="1" i="1" u="sng" dirty="0">
                <a:solidFill>
                  <a:srgbClr val="86BC25"/>
                </a:solidFill>
                <a:latin typeface="Verdana" panose="020B0604030504040204" pitchFamily="34" charset="0"/>
                <a:ea typeface="Verdana" panose="020B0604030504040204" pitchFamily="34" charset="0"/>
                <a:cs typeface="Open Sans" pitchFamily="34" charset="0"/>
              </a:endParaRPr>
            </a:p>
          </p:txBody>
        </p:sp>
        <p:sp>
          <p:nvSpPr>
            <p:cNvPr id="177" name="Rounded Rectangle 106">
              <a:extLst>
                <a:ext uri="{FF2B5EF4-FFF2-40B4-BE49-F238E27FC236}">
                  <a16:creationId xmlns:a16="http://schemas.microsoft.com/office/drawing/2014/main" id="{78D5DB95-CFCA-415B-86B4-704752D2BDB5}"/>
                </a:ext>
              </a:extLst>
            </p:cNvPr>
            <p:cNvSpPr/>
            <p:nvPr/>
          </p:nvSpPr>
          <p:spPr>
            <a:xfrm>
              <a:off x="3201313" y="4298205"/>
              <a:ext cx="4046097" cy="1617978"/>
            </a:xfrm>
            <a:prstGeom prst="snipRoundRect">
              <a:avLst>
                <a:gd name="adj1" fmla="val 0"/>
                <a:gd name="adj2" fmla="val 16667"/>
              </a:avLst>
            </a:prstGeom>
            <a:noFill/>
            <a:ln w="19050">
              <a:solidFill>
                <a:srgbClr val="43B0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grpSp>
      <p:grpSp>
        <p:nvGrpSpPr>
          <p:cNvPr id="178" name="组合 106">
            <a:extLst>
              <a:ext uri="{FF2B5EF4-FFF2-40B4-BE49-F238E27FC236}">
                <a16:creationId xmlns:a16="http://schemas.microsoft.com/office/drawing/2014/main" id="{F8217257-ADB0-46F4-830E-9E613FBAF4A0}"/>
              </a:ext>
            </a:extLst>
          </p:cNvPr>
          <p:cNvGrpSpPr/>
          <p:nvPr/>
        </p:nvGrpSpPr>
        <p:grpSpPr>
          <a:xfrm>
            <a:off x="7567419" y="4609037"/>
            <a:ext cx="4046097" cy="1635228"/>
            <a:chOff x="3201313" y="4298205"/>
            <a:chExt cx="4046097" cy="2746809"/>
          </a:xfrm>
        </p:grpSpPr>
        <p:sp>
          <p:nvSpPr>
            <p:cNvPr id="179" name="Text Box 10">
              <a:extLst>
                <a:ext uri="{FF2B5EF4-FFF2-40B4-BE49-F238E27FC236}">
                  <a16:creationId xmlns:a16="http://schemas.microsoft.com/office/drawing/2014/main" id="{E5EF0D1A-4A39-4BB9-83F4-195C8FED498A}"/>
                </a:ext>
              </a:extLst>
            </p:cNvPr>
            <p:cNvSpPr txBox="1">
              <a:spLocks noChangeArrowheads="1"/>
            </p:cNvSpPr>
            <p:nvPr/>
          </p:nvSpPr>
          <p:spPr bwMode="auto">
            <a:xfrm>
              <a:off x="3378736" y="4640991"/>
              <a:ext cx="3697631" cy="2404023"/>
            </a:xfrm>
            <a:prstGeom prst="rect">
              <a:avLst/>
            </a:prstGeom>
            <a:noFill/>
            <a:ln w="9525">
              <a:noFill/>
              <a:miter lim="800000"/>
              <a:headEnd/>
              <a:tailEnd/>
            </a:ln>
          </p:spPr>
          <p:txBody>
            <a:bodyPr wrap="square" lIns="45720" tIns="22860" rIns="45720" bIns="22860">
              <a:spAutoFit/>
            </a:bodyPr>
            <a:lstStyle/>
            <a:p>
              <a:pPr defTabSz="1088232"/>
              <a:r>
                <a:rPr lang="es-MX" sz="1500" b="1" dirty="0">
                  <a:solidFill>
                    <a:srgbClr val="00B050"/>
                  </a:solidFill>
                  <a:latin typeface="Verdana" panose="020B0604030504040204" pitchFamily="34" charset="0"/>
                  <a:ea typeface="Verdana" panose="020B0604030504040204" pitchFamily="34" charset="0"/>
                </a:rPr>
                <a:t>El 29 de septiembre</a:t>
              </a:r>
              <a:r>
                <a:rPr lang="es-MX" sz="1500" b="1" dirty="0">
                  <a:latin typeface="Verdana" panose="020B0604030504040204" pitchFamily="34" charset="0"/>
                  <a:ea typeface="Verdana" panose="020B0604030504040204" pitchFamily="34" charset="0"/>
                </a:rPr>
                <a:t>, a través de la página oficial de SNICE, se publicó una prórroga para manifestar dicho interés hasta antes del </a:t>
              </a:r>
              <a:r>
                <a:rPr lang="es-MX" sz="1500" b="1" dirty="0">
                  <a:solidFill>
                    <a:srgbClr val="00B050"/>
                  </a:solidFill>
                  <a:latin typeface="Verdana" panose="020B0604030504040204" pitchFamily="34" charset="0"/>
                  <a:ea typeface="Verdana" panose="020B0604030504040204" pitchFamily="34" charset="0"/>
                </a:rPr>
                <a:t>31 de octubre de 2022.</a:t>
              </a:r>
            </a:p>
            <a:p>
              <a:pPr defTabSz="1088232"/>
              <a:endParaRPr lang="en-US" altLang="zh-CN" sz="1500" b="1" dirty="0">
                <a:ea typeface="Open Sans" pitchFamily="34" charset="0"/>
                <a:cs typeface="Open Sans" pitchFamily="34" charset="0"/>
              </a:endParaRPr>
            </a:p>
          </p:txBody>
        </p:sp>
        <p:sp>
          <p:nvSpPr>
            <p:cNvPr id="180" name="Rounded Rectangle 106">
              <a:extLst>
                <a:ext uri="{FF2B5EF4-FFF2-40B4-BE49-F238E27FC236}">
                  <a16:creationId xmlns:a16="http://schemas.microsoft.com/office/drawing/2014/main" id="{18CD2BAC-7930-43C6-8AF8-3E11DD0AF57D}"/>
                </a:ext>
              </a:extLst>
            </p:cNvPr>
            <p:cNvSpPr/>
            <p:nvPr/>
          </p:nvSpPr>
          <p:spPr>
            <a:xfrm>
              <a:off x="3201313" y="4298205"/>
              <a:ext cx="4046097" cy="2700336"/>
            </a:xfrm>
            <a:prstGeom prst="snipRoundRect">
              <a:avLst>
                <a:gd name="adj1" fmla="val 0"/>
                <a:gd name="adj2" fmla="val 9377"/>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grpSp>
      <p:grpSp>
        <p:nvGrpSpPr>
          <p:cNvPr id="181" name="Group 180">
            <a:extLst>
              <a:ext uri="{FF2B5EF4-FFF2-40B4-BE49-F238E27FC236}">
                <a16:creationId xmlns:a16="http://schemas.microsoft.com/office/drawing/2014/main" id="{A7C88058-967E-4A48-BA58-1759A653A871}"/>
              </a:ext>
            </a:extLst>
          </p:cNvPr>
          <p:cNvGrpSpPr/>
          <p:nvPr/>
        </p:nvGrpSpPr>
        <p:grpSpPr>
          <a:xfrm>
            <a:off x="4185613" y="5825413"/>
            <a:ext cx="461518" cy="463375"/>
            <a:chOff x="1375131" y="1918988"/>
            <a:chExt cx="651085" cy="653705"/>
          </a:xfrm>
        </p:grpSpPr>
        <p:sp>
          <p:nvSpPr>
            <p:cNvPr id="182" name="Freeform 17">
              <a:extLst>
                <a:ext uri="{FF2B5EF4-FFF2-40B4-BE49-F238E27FC236}">
                  <a16:creationId xmlns:a16="http://schemas.microsoft.com/office/drawing/2014/main" id="{DF183715-C06A-4364-8419-4AD583951DE4}"/>
                </a:ext>
              </a:extLst>
            </p:cNvPr>
            <p:cNvSpPr>
              <a:spLocks noEditPoints="1"/>
            </p:cNvSpPr>
            <p:nvPr/>
          </p:nvSpPr>
          <p:spPr bwMode="auto">
            <a:xfrm>
              <a:off x="1375131" y="1918988"/>
              <a:ext cx="651085" cy="653705"/>
            </a:xfrm>
            <a:custGeom>
              <a:avLst/>
              <a:gdLst>
                <a:gd name="T0" fmla="*/ 214 w 223"/>
                <a:gd name="T1" fmla="*/ 105 h 224"/>
                <a:gd name="T2" fmla="*/ 213 w 223"/>
                <a:gd name="T3" fmla="*/ 94 h 224"/>
                <a:gd name="T4" fmla="*/ 210 w 223"/>
                <a:gd name="T5" fmla="*/ 83 h 224"/>
                <a:gd name="T6" fmla="*/ 207 w 223"/>
                <a:gd name="T7" fmla="*/ 73 h 224"/>
                <a:gd name="T8" fmla="*/ 202 w 223"/>
                <a:gd name="T9" fmla="*/ 64 h 224"/>
                <a:gd name="T10" fmla="*/ 197 w 223"/>
                <a:gd name="T11" fmla="*/ 54 h 224"/>
                <a:gd name="T12" fmla="*/ 190 w 223"/>
                <a:gd name="T13" fmla="*/ 46 h 224"/>
                <a:gd name="T14" fmla="*/ 183 w 223"/>
                <a:gd name="T15" fmla="*/ 38 h 224"/>
                <a:gd name="T16" fmla="*/ 175 w 223"/>
                <a:gd name="T17" fmla="*/ 31 h 224"/>
                <a:gd name="T18" fmla="*/ 166 w 223"/>
                <a:gd name="T19" fmla="*/ 25 h 224"/>
                <a:gd name="T20" fmla="*/ 156 w 223"/>
                <a:gd name="T21" fmla="*/ 20 h 224"/>
                <a:gd name="T22" fmla="*/ 146 w 223"/>
                <a:gd name="T23" fmla="*/ 15 h 224"/>
                <a:gd name="T24" fmla="*/ 136 w 223"/>
                <a:gd name="T25" fmla="*/ 12 h 224"/>
                <a:gd name="T26" fmla="*/ 125 w 223"/>
                <a:gd name="T27" fmla="*/ 10 h 224"/>
                <a:gd name="T28" fmla="*/ 115 w 223"/>
                <a:gd name="T29" fmla="*/ 9 h 224"/>
                <a:gd name="T30" fmla="*/ 104 w 223"/>
                <a:gd name="T31" fmla="*/ 10 h 224"/>
                <a:gd name="T32" fmla="*/ 93 w 223"/>
                <a:gd name="T33" fmla="*/ 11 h 224"/>
                <a:gd name="T34" fmla="*/ 83 w 223"/>
                <a:gd name="T35" fmla="*/ 14 h 224"/>
                <a:gd name="T36" fmla="*/ 73 w 223"/>
                <a:gd name="T37" fmla="*/ 17 h 224"/>
                <a:gd name="T38" fmla="*/ 63 w 223"/>
                <a:gd name="T39" fmla="*/ 22 h 224"/>
                <a:gd name="T40" fmla="*/ 54 w 223"/>
                <a:gd name="T41" fmla="*/ 27 h 224"/>
                <a:gd name="T42" fmla="*/ 45 w 223"/>
                <a:gd name="T43" fmla="*/ 34 h 224"/>
                <a:gd name="T44" fmla="*/ 38 w 223"/>
                <a:gd name="T45" fmla="*/ 41 h 224"/>
                <a:gd name="T46" fmla="*/ 30 w 223"/>
                <a:gd name="T47" fmla="*/ 49 h 224"/>
                <a:gd name="T48" fmla="*/ 24 w 223"/>
                <a:gd name="T49" fmla="*/ 58 h 224"/>
                <a:gd name="T50" fmla="*/ 19 w 223"/>
                <a:gd name="T51" fmla="*/ 68 h 224"/>
                <a:gd name="T52" fmla="*/ 15 w 223"/>
                <a:gd name="T53" fmla="*/ 78 h 224"/>
                <a:gd name="T54" fmla="*/ 12 w 223"/>
                <a:gd name="T55" fmla="*/ 88 h 224"/>
                <a:gd name="T56" fmla="*/ 10 w 223"/>
                <a:gd name="T57" fmla="*/ 98 h 224"/>
                <a:gd name="T58" fmla="*/ 9 w 223"/>
                <a:gd name="T59" fmla="*/ 109 h 224"/>
                <a:gd name="T60" fmla="*/ 9 w 223"/>
                <a:gd name="T61" fmla="*/ 120 h 224"/>
                <a:gd name="T62" fmla="*/ 11 w 223"/>
                <a:gd name="T63" fmla="*/ 131 h 224"/>
                <a:gd name="T64" fmla="*/ 13 w 223"/>
                <a:gd name="T65" fmla="*/ 141 h 224"/>
                <a:gd name="T66" fmla="*/ 17 w 223"/>
                <a:gd name="T67" fmla="*/ 151 h 224"/>
                <a:gd name="T68" fmla="*/ 21 w 223"/>
                <a:gd name="T69" fmla="*/ 161 h 224"/>
                <a:gd name="T70" fmla="*/ 27 w 223"/>
                <a:gd name="T71" fmla="*/ 170 h 224"/>
                <a:gd name="T72" fmla="*/ 33 w 223"/>
                <a:gd name="T73" fmla="*/ 179 h 224"/>
                <a:gd name="T74" fmla="*/ 41 w 223"/>
                <a:gd name="T75" fmla="*/ 187 h 224"/>
                <a:gd name="T76" fmla="*/ 49 w 223"/>
                <a:gd name="T77" fmla="*/ 194 h 224"/>
                <a:gd name="T78" fmla="*/ 58 w 223"/>
                <a:gd name="T79" fmla="*/ 200 h 224"/>
                <a:gd name="T80" fmla="*/ 67 w 223"/>
                <a:gd name="T81" fmla="*/ 205 h 224"/>
                <a:gd name="T82" fmla="*/ 77 w 223"/>
                <a:gd name="T83" fmla="*/ 209 h 224"/>
                <a:gd name="T84" fmla="*/ 87 w 223"/>
                <a:gd name="T85" fmla="*/ 212 h 224"/>
                <a:gd name="T86" fmla="*/ 98 w 223"/>
                <a:gd name="T87" fmla="*/ 214 h 224"/>
                <a:gd name="T88" fmla="*/ 109 w 223"/>
                <a:gd name="T89" fmla="*/ 215 h 224"/>
                <a:gd name="T90" fmla="*/ 119 w 223"/>
                <a:gd name="T91" fmla="*/ 215 h 224"/>
                <a:gd name="T92" fmla="*/ 130 w 223"/>
                <a:gd name="T93" fmla="*/ 213 h 224"/>
                <a:gd name="T94" fmla="*/ 141 w 223"/>
                <a:gd name="T95" fmla="*/ 211 h 224"/>
                <a:gd name="T96" fmla="*/ 151 w 223"/>
                <a:gd name="T97" fmla="*/ 207 h 224"/>
                <a:gd name="T98" fmla="*/ 160 w 223"/>
                <a:gd name="T99" fmla="*/ 203 h 224"/>
                <a:gd name="T100" fmla="*/ 170 w 223"/>
                <a:gd name="T101" fmla="*/ 197 h 224"/>
                <a:gd name="T102" fmla="*/ 178 w 223"/>
                <a:gd name="T103" fmla="*/ 191 h 224"/>
                <a:gd name="T104" fmla="*/ 186 w 223"/>
                <a:gd name="T105" fmla="*/ 183 h 224"/>
                <a:gd name="T106" fmla="*/ 193 w 223"/>
                <a:gd name="T107" fmla="*/ 175 h 224"/>
                <a:gd name="T108" fmla="*/ 199 w 223"/>
                <a:gd name="T109" fmla="*/ 166 h 224"/>
                <a:gd name="T110" fmla="*/ 204 w 223"/>
                <a:gd name="T111" fmla="*/ 157 h 224"/>
                <a:gd name="T112" fmla="*/ 208 w 223"/>
                <a:gd name="T113" fmla="*/ 147 h 224"/>
                <a:gd name="T114" fmla="*/ 211 w 223"/>
                <a:gd name="T115" fmla="*/ 137 h 224"/>
                <a:gd name="T116" fmla="*/ 214 w 223"/>
                <a:gd name="T117" fmla="*/ 126 h 224"/>
                <a:gd name="T118" fmla="*/ 214 w 223"/>
                <a:gd name="T119" fmla="*/ 11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24">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C4D600"/>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nvGrpSpPr>
            <p:cNvPr id="183" name="Group 818">
              <a:extLst>
                <a:ext uri="{FF2B5EF4-FFF2-40B4-BE49-F238E27FC236}">
                  <a16:creationId xmlns:a16="http://schemas.microsoft.com/office/drawing/2014/main" id="{311055F8-6D6C-48A4-8919-D2D3F4E24AA5}"/>
                </a:ext>
              </a:extLst>
            </p:cNvPr>
            <p:cNvGrpSpPr>
              <a:grpSpLocks noChangeAspect="1"/>
            </p:cNvGrpSpPr>
            <p:nvPr/>
          </p:nvGrpSpPr>
          <p:grpSpPr bwMode="auto">
            <a:xfrm>
              <a:off x="1632009" y="2040820"/>
              <a:ext cx="137328" cy="410040"/>
              <a:chOff x="5975" y="3068"/>
              <a:chExt cx="71" cy="212"/>
            </a:xfrm>
            <a:solidFill>
              <a:srgbClr val="C4D600"/>
            </a:solidFill>
          </p:grpSpPr>
          <p:sp>
            <p:nvSpPr>
              <p:cNvPr id="184" name="Freeform 819">
                <a:extLst>
                  <a:ext uri="{FF2B5EF4-FFF2-40B4-BE49-F238E27FC236}">
                    <a16:creationId xmlns:a16="http://schemas.microsoft.com/office/drawing/2014/main" id="{44713A8C-9596-4FEB-8561-6CBE127606A9}"/>
                  </a:ext>
                </a:extLst>
              </p:cNvPr>
              <p:cNvSpPr>
                <a:spLocks noEditPoints="1"/>
              </p:cNvSpPr>
              <p:nvPr/>
            </p:nvSpPr>
            <p:spPr bwMode="auto">
              <a:xfrm>
                <a:off x="5975" y="3124"/>
                <a:ext cx="71" cy="156"/>
              </a:xfrm>
              <a:custGeom>
                <a:avLst/>
                <a:gdLst>
                  <a:gd name="T0" fmla="*/ 75 w 107"/>
                  <a:gd name="T1" fmla="*/ 8 h 235"/>
                  <a:gd name="T2" fmla="*/ 64 w 107"/>
                  <a:gd name="T3" fmla="*/ 0 h 235"/>
                  <a:gd name="T4" fmla="*/ 43 w 107"/>
                  <a:gd name="T5" fmla="*/ 0 h 235"/>
                  <a:gd name="T6" fmla="*/ 33 w 107"/>
                  <a:gd name="T7" fmla="*/ 8 h 235"/>
                  <a:gd name="T8" fmla="*/ 1 w 107"/>
                  <a:gd name="T9" fmla="*/ 136 h 235"/>
                  <a:gd name="T10" fmla="*/ 3 w 107"/>
                  <a:gd name="T11" fmla="*/ 145 h 235"/>
                  <a:gd name="T12" fmla="*/ 11 w 107"/>
                  <a:gd name="T13" fmla="*/ 149 h 235"/>
                  <a:gd name="T14" fmla="*/ 22 w 107"/>
                  <a:gd name="T15" fmla="*/ 149 h 235"/>
                  <a:gd name="T16" fmla="*/ 22 w 107"/>
                  <a:gd name="T17" fmla="*/ 224 h 235"/>
                  <a:gd name="T18" fmla="*/ 32 w 107"/>
                  <a:gd name="T19" fmla="*/ 235 h 235"/>
                  <a:gd name="T20" fmla="*/ 43 w 107"/>
                  <a:gd name="T21" fmla="*/ 224 h 235"/>
                  <a:gd name="T22" fmla="*/ 43 w 107"/>
                  <a:gd name="T23" fmla="*/ 149 h 235"/>
                  <a:gd name="T24" fmla="*/ 64 w 107"/>
                  <a:gd name="T25" fmla="*/ 149 h 235"/>
                  <a:gd name="T26" fmla="*/ 64 w 107"/>
                  <a:gd name="T27" fmla="*/ 224 h 235"/>
                  <a:gd name="T28" fmla="*/ 75 w 107"/>
                  <a:gd name="T29" fmla="*/ 235 h 235"/>
                  <a:gd name="T30" fmla="*/ 86 w 107"/>
                  <a:gd name="T31" fmla="*/ 224 h 235"/>
                  <a:gd name="T32" fmla="*/ 86 w 107"/>
                  <a:gd name="T33" fmla="*/ 149 h 235"/>
                  <a:gd name="T34" fmla="*/ 96 w 107"/>
                  <a:gd name="T35" fmla="*/ 149 h 235"/>
                  <a:gd name="T36" fmla="*/ 105 w 107"/>
                  <a:gd name="T37" fmla="*/ 145 h 235"/>
                  <a:gd name="T38" fmla="*/ 107 w 107"/>
                  <a:gd name="T39" fmla="*/ 136 h 235"/>
                  <a:gd name="T40" fmla="*/ 75 w 107"/>
                  <a:gd name="T41" fmla="*/ 8 h 235"/>
                  <a:gd name="T42" fmla="*/ 51 w 107"/>
                  <a:gd name="T43" fmla="*/ 21 h 235"/>
                  <a:gd name="T44" fmla="*/ 56 w 107"/>
                  <a:gd name="T45" fmla="*/ 21 h 235"/>
                  <a:gd name="T46" fmla="*/ 83 w 107"/>
                  <a:gd name="T47" fmla="*/ 128 h 235"/>
                  <a:gd name="T48" fmla="*/ 25 w 107"/>
                  <a:gd name="T49" fmla="*/ 128 h 235"/>
                  <a:gd name="T50" fmla="*/ 51 w 107"/>
                  <a:gd name="T51" fmla="*/ 2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235">
                    <a:moveTo>
                      <a:pt x="75" y="8"/>
                    </a:moveTo>
                    <a:cubicBezTo>
                      <a:pt x="73" y="3"/>
                      <a:pt x="69" y="0"/>
                      <a:pt x="64" y="0"/>
                    </a:cubicBezTo>
                    <a:cubicBezTo>
                      <a:pt x="43" y="0"/>
                      <a:pt x="43" y="0"/>
                      <a:pt x="43" y="0"/>
                    </a:cubicBezTo>
                    <a:cubicBezTo>
                      <a:pt x="38" y="0"/>
                      <a:pt x="34" y="3"/>
                      <a:pt x="33" y="8"/>
                    </a:cubicBezTo>
                    <a:cubicBezTo>
                      <a:pt x="1" y="136"/>
                      <a:pt x="1" y="136"/>
                      <a:pt x="1" y="136"/>
                    </a:cubicBezTo>
                    <a:cubicBezTo>
                      <a:pt x="0" y="139"/>
                      <a:pt x="1" y="143"/>
                      <a:pt x="3" y="145"/>
                    </a:cubicBezTo>
                    <a:cubicBezTo>
                      <a:pt x="5" y="148"/>
                      <a:pt x="8" y="149"/>
                      <a:pt x="11" y="149"/>
                    </a:cubicBezTo>
                    <a:cubicBezTo>
                      <a:pt x="22" y="149"/>
                      <a:pt x="22" y="149"/>
                      <a:pt x="22" y="149"/>
                    </a:cubicBezTo>
                    <a:cubicBezTo>
                      <a:pt x="22" y="224"/>
                      <a:pt x="22" y="224"/>
                      <a:pt x="22" y="224"/>
                    </a:cubicBezTo>
                    <a:cubicBezTo>
                      <a:pt x="22" y="230"/>
                      <a:pt x="26" y="235"/>
                      <a:pt x="32" y="235"/>
                    </a:cubicBezTo>
                    <a:cubicBezTo>
                      <a:pt x="38" y="235"/>
                      <a:pt x="43" y="230"/>
                      <a:pt x="43" y="224"/>
                    </a:cubicBezTo>
                    <a:cubicBezTo>
                      <a:pt x="43" y="149"/>
                      <a:pt x="43" y="149"/>
                      <a:pt x="43" y="149"/>
                    </a:cubicBezTo>
                    <a:cubicBezTo>
                      <a:pt x="64" y="149"/>
                      <a:pt x="64" y="149"/>
                      <a:pt x="64" y="149"/>
                    </a:cubicBezTo>
                    <a:cubicBezTo>
                      <a:pt x="64" y="224"/>
                      <a:pt x="64" y="224"/>
                      <a:pt x="64" y="224"/>
                    </a:cubicBezTo>
                    <a:cubicBezTo>
                      <a:pt x="64" y="230"/>
                      <a:pt x="69" y="235"/>
                      <a:pt x="75" y="235"/>
                    </a:cubicBezTo>
                    <a:cubicBezTo>
                      <a:pt x="81" y="235"/>
                      <a:pt x="86" y="230"/>
                      <a:pt x="86" y="224"/>
                    </a:cubicBezTo>
                    <a:cubicBezTo>
                      <a:pt x="86" y="149"/>
                      <a:pt x="86" y="149"/>
                      <a:pt x="86" y="149"/>
                    </a:cubicBezTo>
                    <a:cubicBezTo>
                      <a:pt x="96" y="149"/>
                      <a:pt x="96" y="149"/>
                      <a:pt x="96" y="149"/>
                    </a:cubicBezTo>
                    <a:cubicBezTo>
                      <a:pt x="100" y="149"/>
                      <a:pt x="103" y="148"/>
                      <a:pt x="105" y="145"/>
                    </a:cubicBezTo>
                    <a:cubicBezTo>
                      <a:pt x="107" y="143"/>
                      <a:pt x="107" y="139"/>
                      <a:pt x="107" y="136"/>
                    </a:cubicBezTo>
                    <a:lnTo>
                      <a:pt x="75" y="8"/>
                    </a:lnTo>
                    <a:close/>
                    <a:moveTo>
                      <a:pt x="51" y="21"/>
                    </a:moveTo>
                    <a:cubicBezTo>
                      <a:pt x="56" y="21"/>
                      <a:pt x="56" y="21"/>
                      <a:pt x="56" y="21"/>
                    </a:cubicBezTo>
                    <a:cubicBezTo>
                      <a:pt x="83" y="128"/>
                      <a:pt x="83" y="128"/>
                      <a:pt x="83" y="128"/>
                    </a:cubicBezTo>
                    <a:cubicBezTo>
                      <a:pt x="25" y="128"/>
                      <a:pt x="25" y="128"/>
                      <a:pt x="25" y="128"/>
                    </a:cubicBezTo>
                    <a:lnTo>
                      <a:pt x="51"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185" name="Freeform 820">
                <a:extLst>
                  <a:ext uri="{FF2B5EF4-FFF2-40B4-BE49-F238E27FC236}">
                    <a16:creationId xmlns:a16="http://schemas.microsoft.com/office/drawing/2014/main" id="{53247792-0680-4090-8BAB-708DDFD57E20}"/>
                  </a:ext>
                </a:extLst>
              </p:cNvPr>
              <p:cNvSpPr>
                <a:spLocks noEditPoints="1"/>
              </p:cNvSpPr>
              <p:nvPr/>
            </p:nvSpPr>
            <p:spPr bwMode="auto">
              <a:xfrm>
                <a:off x="5990" y="3068"/>
                <a:ext cx="42" cy="42"/>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21 h 64"/>
                  <a:gd name="T12" fmla="*/ 42 w 64"/>
                  <a:gd name="T13" fmla="*/ 32 h 64"/>
                  <a:gd name="T14" fmla="*/ 32 w 64"/>
                  <a:gd name="T15" fmla="*/ 42 h 64"/>
                  <a:gd name="T16" fmla="*/ 21 w 64"/>
                  <a:gd name="T17" fmla="*/ 32 h 64"/>
                  <a:gd name="T18" fmla="*/ 32 w 64"/>
                  <a:gd name="T1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49" y="64"/>
                      <a:pt x="64" y="49"/>
                      <a:pt x="64" y="32"/>
                    </a:cubicBezTo>
                    <a:cubicBezTo>
                      <a:pt x="64" y="14"/>
                      <a:pt x="49" y="0"/>
                      <a:pt x="32" y="0"/>
                    </a:cubicBezTo>
                    <a:cubicBezTo>
                      <a:pt x="14" y="0"/>
                      <a:pt x="0" y="14"/>
                      <a:pt x="0" y="32"/>
                    </a:cubicBezTo>
                    <a:cubicBezTo>
                      <a:pt x="0" y="49"/>
                      <a:pt x="14" y="64"/>
                      <a:pt x="32" y="64"/>
                    </a:cubicBezTo>
                    <a:close/>
                    <a:moveTo>
                      <a:pt x="32" y="21"/>
                    </a:moveTo>
                    <a:cubicBezTo>
                      <a:pt x="38" y="21"/>
                      <a:pt x="42" y="26"/>
                      <a:pt x="42" y="32"/>
                    </a:cubicBezTo>
                    <a:cubicBezTo>
                      <a:pt x="42" y="38"/>
                      <a:pt x="38" y="42"/>
                      <a:pt x="32" y="42"/>
                    </a:cubicBezTo>
                    <a:cubicBezTo>
                      <a:pt x="26" y="42"/>
                      <a:pt x="21" y="38"/>
                      <a:pt x="21" y="32"/>
                    </a:cubicBezTo>
                    <a:cubicBezTo>
                      <a:pt x="21" y="26"/>
                      <a:pt x="26" y="21"/>
                      <a:pt x="32"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grpSp>
        <p:nvGrpSpPr>
          <p:cNvPr id="186" name="Group 185">
            <a:extLst>
              <a:ext uri="{FF2B5EF4-FFF2-40B4-BE49-F238E27FC236}">
                <a16:creationId xmlns:a16="http://schemas.microsoft.com/office/drawing/2014/main" id="{21A6995D-C052-4900-9018-E9B1B8D99299}"/>
              </a:ext>
            </a:extLst>
          </p:cNvPr>
          <p:cNvGrpSpPr/>
          <p:nvPr/>
        </p:nvGrpSpPr>
        <p:grpSpPr>
          <a:xfrm>
            <a:off x="4685236" y="5513241"/>
            <a:ext cx="532428" cy="531457"/>
            <a:chOff x="1456353" y="2618544"/>
            <a:chExt cx="719207" cy="717896"/>
          </a:xfrm>
          <a:solidFill>
            <a:srgbClr val="009A44"/>
          </a:solidFill>
        </p:grpSpPr>
        <p:sp>
          <p:nvSpPr>
            <p:cNvPr id="187" name="Freeform 12">
              <a:extLst>
                <a:ext uri="{FF2B5EF4-FFF2-40B4-BE49-F238E27FC236}">
                  <a16:creationId xmlns:a16="http://schemas.microsoft.com/office/drawing/2014/main" id="{87212094-5449-456C-9994-6E648C520720}"/>
                </a:ext>
              </a:extLst>
            </p:cNvPr>
            <p:cNvSpPr>
              <a:spLocks noEditPoints="1"/>
            </p:cNvSpPr>
            <p:nvPr/>
          </p:nvSpPr>
          <p:spPr bwMode="auto">
            <a:xfrm>
              <a:off x="1456353" y="2618544"/>
              <a:ext cx="719207" cy="717896"/>
            </a:xfrm>
            <a:custGeom>
              <a:avLst/>
              <a:gdLst>
                <a:gd name="T0" fmla="*/ 242 w 246"/>
                <a:gd name="T1" fmla="*/ 119 h 246"/>
                <a:gd name="T2" fmla="*/ 244 w 246"/>
                <a:gd name="T3" fmla="*/ 101 h 246"/>
                <a:gd name="T4" fmla="*/ 236 w 246"/>
                <a:gd name="T5" fmla="*/ 86 h 246"/>
                <a:gd name="T6" fmla="*/ 221 w 246"/>
                <a:gd name="T7" fmla="*/ 81 h 246"/>
                <a:gd name="T8" fmla="*/ 227 w 246"/>
                <a:gd name="T9" fmla="*/ 59 h 246"/>
                <a:gd name="T10" fmla="*/ 218 w 246"/>
                <a:gd name="T11" fmla="*/ 47 h 246"/>
                <a:gd name="T12" fmla="*/ 196 w 246"/>
                <a:gd name="T13" fmla="*/ 44 h 246"/>
                <a:gd name="T14" fmla="*/ 196 w 246"/>
                <a:gd name="T15" fmla="*/ 29 h 246"/>
                <a:gd name="T16" fmla="*/ 184 w 246"/>
                <a:gd name="T17" fmla="*/ 16 h 246"/>
                <a:gd name="T18" fmla="*/ 168 w 246"/>
                <a:gd name="T19" fmla="*/ 12 h 246"/>
                <a:gd name="T20" fmla="*/ 154 w 246"/>
                <a:gd name="T21" fmla="*/ 20 h 246"/>
                <a:gd name="T22" fmla="*/ 141 w 246"/>
                <a:gd name="T23" fmla="*/ 2 h 246"/>
                <a:gd name="T24" fmla="*/ 126 w 246"/>
                <a:gd name="T25" fmla="*/ 1 h 246"/>
                <a:gd name="T26" fmla="*/ 110 w 246"/>
                <a:gd name="T27" fmla="*/ 17 h 246"/>
                <a:gd name="T28" fmla="*/ 98 w 246"/>
                <a:gd name="T29" fmla="*/ 6 h 246"/>
                <a:gd name="T30" fmla="*/ 81 w 246"/>
                <a:gd name="T31" fmla="*/ 7 h 246"/>
                <a:gd name="T32" fmla="*/ 67 w 246"/>
                <a:gd name="T33" fmla="*/ 17 h 246"/>
                <a:gd name="T34" fmla="*/ 65 w 246"/>
                <a:gd name="T35" fmla="*/ 33 h 246"/>
                <a:gd name="T36" fmla="*/ 42 w 246"/>
                <a:gd name="T37" fmla="*/ 31 h 246"/>
                <a:gd name="T38" fmla="*/ 31 w 246"/>
                <a:gd name="T39" fmla="*/ 42 h 246"/>
                <a:gd name="T40" fmla="*/ 33 w 246"/>
                <a:gd name="T41" fmla="*/ 65 h 246"/>
                <a:gd name="T42" fmla="*/ 17 w 246"/>
                <a:gd name="T43" fmla="*/ 67 h 246"/>
                <a:gd name="T44" fmla="*/ 7 w 246"/>
                <a:gd name="T45" fmla="*/ 81 h 246"/>
                <a:gd name="T46" fmla="*/ 6 w 246"/>
                <a:gd name="T47" fmla="*/ 98 h 246"/>
                <a:gd name="T48" fmla="*/ 17 w 246"/>
                <a:gd name="T49" fmla="*/ 110 h 246"/>
                <a:gd name="T50" fmla="*/ 1 w 246"/>
                <a:gd name="T51" fmla="*/ 126 h 246"/>
                <a:gd name="T52" fmla="*/ 2 w 246"/>
                <a:gd name="T53" fmla="*/ 141 h 246"/>
                <a:gd name="T54" fmla="*/ 21 w 246"/>
                <a:gd name="T55" fmla="*/ 154 h 246"/>
                <a:gd name="T56" fmla="*/ 12 w 246"/>
                <a:gd name="T57" fmla="*/ 168 h 246"/>
                <a:gd name="T58" fmla="*/ 16 w 246"/>
                <a:gd name="T59" fmla="*/ 184 h 246"/>
                <a:gd name="T60" fmla="*/ 29 w 246"/>
                <a:gd name="T61" fmla="*/ 196 h 246"/>
                <a:gd name="T62" fmla="*/ 45 w 246"/>
                <a:gd name="T63" fmla="*/ 196 h 246"/>
                <a:gd name="T64" fmla="*/ 47 w 246"/>
                <a:gd name="T65" fmla="*/ 218 h 246"/>
                <a:gd name="T66" fmla="*/ 59 w 246"/>
                <a:gd name="T67" fmla="*/ 227 h 246"/>
                <a:gd name="T68" fmla="*/ 81 w 246"/>
                <a:gd name="T69" fmla="*/ 222 h 246"/>
                <a:gd name="T70" fmla="*/ 86 w 246"/>
                <a:gd name="T71" fmla="*/ 237 h 246"/>
                <a:gd name="T72" fmla="*/ 101 w 246"/>
                <a:gd name="T73" fmla="*/ 244 h 246"/>
                <a:gd name="T74" fmla="*/ 119 w 246"/>
                <a:gd name="T75" fmla="*/ 242 h 246"/>
                <a:gd name="T76" fmla="*/ 128 w 246"/>
                <a:gd name="T77" fmla="*/ 230 h 246"/>
                <a:gd name="T78" fmla="*/ 147 w 246"/>
                <a:gd name="T79" fmla="*/ 243 h 246"/>
                <a:gd name="T80" fmla="*/ 162 w 246"/>
                <a:gd name="T81" fmla="*/ 239 h 246"/>
                <a:gd name="T82" fmla="*/ 171 w 246"/>
                <a:gd name="T83" fmla="*/ 218 h 246"/>
                <a:gd name="T84" fmla="*/ 186 w 246"/>
                <a:gd name="T85" fmla="*/ 224 h 246"/>
                <a:gd name="T86" fmla="*/ 202 w 246"/>
                <a:gd name="T87" fmla="*/ 217 h 246"/>
                <a:gd name="T88" fmla="*/ 211 w 246"/>
                <a:gd name="T89" fmla="*/ 203 h 246"/>
                <a:gd name="T90" fmla="*/ 208 w 246"/>
                <a:gd name="T91" fmla="*/ 187 h 246"/>
                <a:gd name="T92" fmla="*/ 230 w 246"/>
                <a:gd name="T93" fmla="*/ 181 h 246"/>
                <a:gd name="T94" fmla="*/ 236 w 246"/>
                <a:gd name="T95" fmla="*/ 167 h 246"/>
                <a:gd name="T96" fmla="*/ 227 w 246"/>
                <a:gd name="T97" fmla="*/ 147 h 246"/>
                <a:gd name="T98" fmla="*/ 241 w 246"/>
                <a:gd name="T99" fmla="*/ 139 h 246"/>
                <a:gd name="T100" fmla="*/ 36 w 246"/>
                <a:gd name="T101"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246">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88" name="Freeform 752">
              <a:extLst>
                <a:ext uri="{FF2B5EF4-FFF2-40B4-BE49-F238E27FC236}">
                  <a16:creationId xmlns:a16="http://schemas.microsoft.com/office/drawing/2014/main" id="{B02D88D8-1228-4F97-9E5F-23E9069CC502}"/>
                </a:ext>
              </a:extLst>
            </p:cNvPr>
            <p:cNvSpPr>
              <a:spLocks noEditPoints="1"/>
            </p:cNvSpPr>
            <p:nvPr/>
          </p:nvSpPr>
          <p:spPr bwMode="auto">
            <a:xfrm>
              <a:off x="1672532" y="2835603"/>
              <a:ext cx="286848" cy="283778"/>
            </a:xfrm>
            <a:custGeom>
              <a:avLst/>
              <a:gdLst>
                <a:gd name="T0" fmla="*/ 274 w 281"/>
                <a:gd name="T1" fmla="*/ 257 h 279"/>
                <a:gd name="T2" fmla="*/ 228 w 281"/>
                <a:gd name="T3" fmla="*/ 246 h 279"/>
                <a:gd name="T4" fmla="*/ 204 w 281"/>
                <a:gd name="T5" fmla="*/ 242 h 279"/>
                <a:gd name="T6" fmla="*/ 187 w 281"/>
                <a:gd name="T7" fmla="*/ 194 h 279"/>
                <a:gd name="T8" fmla="*/ 217 w 281"/>
                <a:gd name="T9" fmla="*/ 126 h 279"/>
                <a:gd name="T10" fmla="*/ 209 w 281"/>
                <a:gd name="T11" fmla="*/ 28 h 279"/>
                <a:gd name="T12" fmla="*/ 141 w 281"/>
                <a:gd name="T13" fmla="*/ 0 h 279"/>
                <a:gd name="T14" fmla="*/ 72 w 281"/>
                <a:gd name="T15" fmla="*/ 28 h 279"/>
                <a:gd name="T16" fmla="*/ 65 w 281"/>
                <a:gd name="T17" fmla="*/ 126 h 279"/>
                <a:gd name="T18" fmla="*/ 94 w 281"/>
                <a:gd name="T19" fmla="*/ 193 h 279"/>
                <a:gd name="T20" fmla="*/ 77 w 281"/>
                <a:gd name="T21" fmla="*/ 242 h 279"/>
                <a:gd name="T22" fmla="*/ 53 w 281"/>
                <a:gd name="T23" fmla="*/ 246 h 279"/>
                <a:gd name="T24" fmla="*/ 7 w 281"/>
                <a:gd name="T25" fmla="*/ 257 h 279"/>
                <a:gd name="T26" fmla="*/ 3 w 281"/>
                <a:gd name="T27" fmla="*/ 272 h 279"/>
                <a:gd name="T28" fmla="*/ 18 w 281"/>
                <a:gd name="T29" fmla="*/ 276 h 279"/>
                <a:gd name="T30" fmla="*/ 56 w 281"/>
                <a:gd name="T31" fmla="*/ 267 h 279"/>
                <a:gd name="T32" fmla="*/ 87 w 281"/>
                <a:gd name="T33" fmla="*/ 261 h 279"/>
                <a:gd name="T34" fmla="*/ 113 w 281"/>
                <a:gd name="T35" fmla="*/ 219 h 279"/>
                <a:gd name="T36" fmla="*/ 112 w 281"/>
                <a:gd name="T37" fmla="*/ 182 h 279"/>
                <a:gd name="T38" fmla="*/ 85 w 281"/>
                <a:gd name="T39" fmla="*/ 120 h 279"/>
                <a:gd name="T40" fmla="*/ 80 w 281"/>
                <a:gd name="T41" fmla="*/ 63 h 279"/>
                <a:gd name="T42" fmla="*/ 125 w 281"/>
                <a:gd name="T43" fmla="*/ 79 h 279"/>
                <a:gd name="T44" fmla="*/ 155 w 281"/>
                <a:gd name="T45" fmla="*/ 74 h 279"/>
                <a:gd name="T46" fmla="*/ 159 w 281"/>
                <a:gd name="T47" fmla="*/ 71 h 279"/>
                <a:gd name="T48" fmla="*/ 162 w 281"/>
                <a:gd name="T49" fmla="*/ 68 h 279"/>
                <a:gd name="T50" fmla="*/ 165 w 281"/>
                <a:gd name="T51" fmla="*/ 71 h 279"/>
                <a:gd name="T52" fmla="*/ 172 w 281"/>
                <a:gd name="T53" fmla="*/ 74 h 279"/>
                <a:gd name="T54" fmla="*/ 201 w 281"/>
                <a:gd name="T55" fmla="*/ 63 h 279"/>
                <a:gd name="T56" fmla="*/ 196 w 281"/>
                <a:gd name="T57" fmla="*/ 120 h 279"/>
                <a:gd name="T58" fmla="*/ 170 w 281"/>
                <a:gd name="T59" fmla="*/ 182 h 279"/>
                <a:gd name="T60" fmla="*/ 169 w 281"/>
                <a:gd name="T61" fmla="*/ 219 h 279"/>
                <a:gd name="T62" fmla="*/ 194 w 281"/>
                <a:gd name="T63" fmla="*/ 261 h 279"/>
                <a:gd name="T64" fmla="*/ 226 w 281"/>
                <a:gd name="T65" fmla="*/ 267 h 279"/>
                <a:gd name="T66" fmla="*/ 263 w 281"/>
                <a:gd name="T67" fmla="*/ 276 h 279"/>
                <a:gd name="T68" fmla="*/ 269 w 281"/>
                <a:gd name="T69" fmla="*/ 277 h 279"/>
                <a:gd name="T70" fmla="*/ 278 w 281"/>
                <a:gd name="T71" fmla="*/ 272 h 279"/>
                <a:gd name="T72" fmla="*/ 274 w 281"/>
                <a:gd name="T73" fmla="*/ 257 h 279"/>
                <a:gd name="T74" fmla="*/ 177 w 281"/>
                <a:gd name="T75" fmla="*/ 53 h 279"/>
                <a:gd name="T76" fmla="*/ 170 w 281"/>
                <a:gd name="T77" fmla="*/ 45 h 279"/>
                <a:gd name="T78" fmla="*/ 154 w 281"/>
                <a:gd name="T79" fmla="*/ 45 h 279"/>
                <a:gd name="T80" fmla="*/ 146 w 281"/>
                <a:gd name="T81" fmla="*/ 54 h 279"/>
                <a:gd name="T82" fmla="*/ 89 w 281"/>
                <a:gd name="T83" fmla="*/ 41 h 279"/>
                <a:gd name="T84" fmla="*/ 89 w 281"/>
                <a:gd name="T85" fmla="*/ 41 h 279"/>
                <a:gd name="T86" fmla="*/ 141 w 281"/>
                <a:gd name="T87" fmla="*/ 21 h 279"/>
                <a:gd name="T88" fmla="*/ 192 w 281"/>
                <a:gd name="T89" fmla="*/ 41 h 279"/>
                <a:gd name="T90" fmla="*/ 193 w 281"/>
                <a:gd name="T91" fmla="*/ 41 h 279"/>
                <a:gd name="T92" fmla="*/ 177 w 281"/>
                <a:gd name="T93" fmla="*/ 5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1" h="279">
                  <a:moveTo>
                    <a:pt x="274" y="257"/>
                  </a:moveTo>
                  <a:cubicBezTo>
                    <a:pt x="260" y="249"/>
                    <a:pt x="243" y="248"/>
                    <a:pt x="228" y="246"/>
                  </a:cubicBezTo>
                  <a:cubicBezTo>
                    <a:pt x="218" y="245"/>
                    <a:pt x="208" y="244"/>
                    <a:pt x="204" y="242"/>
                  </a:cubicBezTo>
                  <a:cubicBezTo>
                    <a:pt x="193" y="236"/>
                    <a:pt x="184" y="201"/>
                    <a:pt x="187" y="194"/>
                  </a:cubicBezTo>
                  <a:cubicBezTo>
                    <a:pt x="200" y="176"/>
                    <a:pt x="212" y="144"/>
                    <a:pt x="217" y="126"/>
                  </a:cubicBezTo>
                  <a:cubicBezTo>
                    <a:pt x="223" y="102"/>
                    <a:pt x="232" y="58"/>
                    <a:pt x="209" y="28"/>
                  </a:cubicBezTo>
                  <a:cubicBezTo>
                    <a:pt x="195" y="9"/>
                    <a:pt x="172" y="0"/>
                    <a:pt x="141" y="0"/>
                  </a:cubicBezTo>
                  <a:cubicBezTo>
                    <a:pt x="109" y="0"/>
                    <a:pt x="86" y="9"/>
                    <a:pt x="72" y="28"/>
                  </a:cubicBezTo>
                  <a:cubicBezTo>
                    <a:pt x="50" y="58"/>
                    <a:pt x="58" y="102"/>
                    <a:pt x="65" y="126"/>
                  </a:cubicBezTo>
                  <a:cubicBezTo>
                    <a:pt x="70" y="144"/>
                    <a:pt x="82" y="176"/>
                    <a:pt x="94" y="193"/>
                  </a:cubicBezTo>
                  <a:cubicBezTo>
                    <a:pt x="97" y="201"/>
                    <a:pt x="88" y="236"/>
                    <a:pt x="77" y="242"/>
                  </a:cubicBezTo>
                  <a:cubicBezTo>
                    <a:pt x="73" y="244"/>
                    <a:pt x="63" y="245"/>
                    <a:pt x="53" y="246"/>
                  </a:cubicBezTo>
                  <a:cubicBezTo>
                    <a:pt x="38" y="248"/>
                    <a:pt x="21" y="249"/>
                    <a:pt x="7" y="257"/>
                  </a:cubicBezTo>
                  <a:cubicBezTo>
                    <a:pt x="2" y="260"/>
                    <a:pt x="0" y="266"/>
                    <a:pt x="3" y="272"/>
                  </a:cubicBezTo>
                  <a:cubicBezTo>
                    <a:pt x="6" y="277"/>
                    <a:pt x="13" y="279"/>
                    <a:pt x="18" y="276"/>
                  </a:cubicBezTo>
                  <a:cubicBezTo>
                    <a:pt x="28" y="270"/>
                    <a:pt x="43" y="269"/>
                    <a:pt x="56" y="267"/>
                  </a:cubicBezTo>
                  <a:cubicBezTo>
                    <a:pt x="68" y="266"/>
                    <a:pt x="79" y="265"/>
                    <a:pt x="87" y="261"/>
                  </a:cubicBezTo>
                  <a:cubicBezTo>
                    <a:pt x="103" y="252"/>
                    <a:pt x="110" y="229"/>
                    <a:pt x="113" y="219"/>
                  </a:cubicBezTo>
                  <a:cubicBezTo>
                    <a:pt x="115" y="210"/>
                    <a:pt x="118" y="192"/>
                    <a:pt x="112" y="182"/>
                  </a:cubicBezTo>
                  <a:cubicBezTo>
                    <a:pt x="101" y="167"/>
                    <a:pt x="90" y="137"/>
                    <a:pt x="85" y="120"/>
                  </a:cubicBezTo>
                  <a:cubicBezTo>
                    <a:pt x="82" y="109"/>
                    <a:pt x="76" y="84"/>
                    <a:pt x="80" y="63"/>
                  </a:cubicBezTo>
                  <a:cubicBezTo>
                    <a:pt x="94" y="75"/>
                    <a:pt x="110" y="79"/>
                    <a:pt x="125" y="79"/>
                  </a:cubicBezTo>
                  <a:cubicBezTo>
                    <a:pt x="137" y="79"/>
                    <a:pt x="148" y="76"/>
                    <a:pt x="155" y="74"/>
                  </a:cubicBezTo>
                  <a:cubicBezTo>
                    <a:pt x="156" y="73"/>
                    <a:pt x="158" y="72"/>
                    <a:pt x="159" y="71"/>
                  </a:cubicBezTo>
                  <a:cubicBezTo>
                    <a:pt x="162" y="68"/>
                    <a:pt x="162" y="68"/>
                    <a:pt x="162" y="68"/>
                  </a:cubicBezTo>
                  <a:cubicBezTo>
                    <a:pt x="165" y="71"/>
                    <a:pt x="165" y="71"/>
                    <a:pt x="165" y="71"/>
                  </a:cubicBezTo>
                  <a:cubicBezTo>
                    <a:pt x="167" y="73"/>
                    <a:pt x="169" y="74"/>
                    <a:pt x="172" y="74"/>
                  </a:cubicBezTo>
                  <a:cubicBezTo>
                    <a:pt x="173" y="74"/>
                    <a:pt x="187" y="75"/>
                    <a:pt x="201" y="63"/>
                  </a:cubicBezTo>
                  <a:cubicBezTo>
                    <a:pt x="205" y="84"/>
                    <a:pt x="199" y="109"/>
                    <a:pt x="196" y="120"/>
                  </a:cubicBezTo>
                  <a:cubicBezTo>
                    <a:pt x="191" y="137"/>
                    <a:pt x="180" y="167"/>
                    <a:pt x="170" y="182"/>
                  </a:cubicBezTo>
                  <a:cubicBezTo>
                    <a:pt x="163" y="192"/>
                    <a:pt x="166" y="210"/>
                    <a:pt x="169" y="219"/>
                  </a:cubicBezTo>
                  <a:cubicBezTo>
                    <a:pt x="171" y="229"/>
                    <a:pt x="178" y="252"/>
                    <a:pt x="194" y="261"/>
                  </a:cubicBezTo>
                  <a:cubicBezTo>
                    <a:pt x="202" y="265"/>
                    <a:pt x="213" y="266"/>
                    <a:pt x="226" y="267"/>
                  </a:cubicBezTo>
                  <a:cubicBezTo>
                    <a:pt x="239" y="269"/>
                    <a:pt x="254" y="270"/>
                    <a:pt x="263" y="276"/>
                  </a:cubicBezTo>
                  <a:cubicBezTo>
                    <a:pt x="265" y="277"/>
                    <a:pt x="267" y="277"/>
                    <a:pt x="269" y="277"/>
                  </a:cubicBezTo>
                  <a:cubicBezTo>
                    <a:pt x="272" y="277"/>
                    <a:pt x="276" y="275"/>
                    <a:pt x="278" y="272"/>
                  </a:cubicBezTo>
                  <a:cubicBezTo>
                    <a:pt x="281" y="266"/>
                    <a:pt x="279" y="260"/>
                    <a:pt x="274" y="257"/>
                  </a:cubicBezTo>
                  <a:close/>
                  <a:moveTo>
                    <a:pt x="177" y="53"/>
                  </a:moveTo>
                  <a:cubicBezTo>
                    <a:pt x="170" y="45"/>
                    <a:pt x="170" y="45"/>
                    <a:pt x="170" y="45"/>
                  </a:cubicBezTo>
                  <a:cubicBezTo>
                    <a:pt x="165" y="41"/>
                    <a:pt x="159" y="41"/>
                    <a:pt x="154" y="45"/>
                  </a:cubicBezTo>
                  <a:cubicBezTo>
                    <a:pt x="146" y="54"/>
                    <a:pt x="146" y="54"/>
                    <a:pt x="146" y="54"/>
                  </a:cubicBezTo>
                  <a:cubicBezTo>
                    <a:pt x="137" y="57"/>
                    <a:pt x="106" y="64"/>
                    <a:pt x="89" y="41"/>
                  </a:cubicBezTo>
                  <a:cubicBezTo>
                    <a:pt x="89" y="41"/>
                    <a:pt x="89" y="41"/>
                    <a:pt x="89" y="41"/>
                  </a:cubicBezTo>
                  <a:cubicBezTo>
                    <a:pt x="99" y="28"/>
                    <a:pt x="116" y="21"/>
                    <a:pt x="141" y="21"/>
                  </a:cubicBezTo>
                  <a:cubicBezTo>
                    <a:pt x="165" y="21"/>
                    <a:pt x="182" y="28"/>
                    <a:pt x="192" y="41"/>
                  </a:cubicBezTo>
                  <a:cubicBezTo>
                    <a:pt x="192" y="41"/>
                    <a:pt x="192" y="41"/>
                    <a:pt x="193" y="41"/>
                  </a:cubicBezTo>
                  <a:cubicBezTo>
                    <a:pt x="187" y="49"/>
                    <a:pt x="180" y="52"/>
                    <a:pt x="17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189" name="Group 188">
            <a:extLst>
              <a:ext uri="{FF2B5EF4-FFF2-40B4-BE49-F238E27FC236}">
                <a16:creationId xmlns:a16="http://schemas.microsoft.com/office/drawing/2014/main" id="{5617C64F-4F61-4F57-B719-A267120AB65D}"/>
              </a:ext>
            </a:extLst>
          </p:cNvPr>
          <p:cNvGrpSpPr/>
          <p:nvPr/>
        </p:nvGrpSpPr>
        <p:grpSpPr>
          <a:xfrm>
            <a:off x="10956755" y="1607287"/>
            <a:ext cx="824009" cy="825319"/>
            <a:chOff x="1740630" y="3345611"/>
            <a:chExt cx="824009" cy="825319"/>
          </a:xfrm>
        </p:grpSpPr>
        <p:sp>
          <p:nvSpPr>
            <p:cNvPr id="190" name="Freeform 9">
              <a:extLst>
                <a:ext uri="{FF2B5EF4-FFF2-40B4-BE49-F238E27FC236}">
                  <a16:creationId xmlns:a16="http://schemas.microsoft.com/office/drawing/2014/main" id="{D06492F1-E201-409C-AC53-98488A0218A1}"/>
                </a:ext>
              </a:extLst>
            </p:cNvPr>
            <p:cNvSpPr>
              <a:spLocks noEditPoints="1"/>
            </p:cNvSpPr>
            <p:nvPr/>
          </p:nvSpPr>
          <p:spPr bwMode="auto">
            <a:xfrm>
              <a:off x="1740630" y="3345611"/>
              <a:ext cx="824009" cy="825319"/>
            </a:xfrm>
            <a:custGeom>
              <a:avLst/>
              <a:gdLst>
                <a:gd name="T0" fmla="*/ 222 w 282"/>
                <a:gd name="T1" fmla="*/ 257 h 283"/>
                <a:gd name="T2" fmla="*/ 222 w 282"/>
                <a:gd name="T3" fmla="*/ 245 h 283"/>
                <a:gd name="T4" fmla="*/ 205 w 282"/>
                <a:gd name="T5" fmla="*/ 209 h 283"/>
                <a:gd name="T6" fmla="*/ 224 w 282"/>
                <a:gd name="T7" fmla="*/ 184 h 283"/>
                <a:gd name="T8" fmla="*/ 263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8 w 282"/>
                <a:gd name="T25" fmla="*/ 79 h 283"/>
                <a:gd name="T26" fmla="*/ 265 w 282"/>
                <a:gd name="T27" fmla="*/ 68 h 283"/>
                <a:gd name="T28" fmla="*/ 256 w 282"/>
                <a:gd name="T29" fmla="*/ 60 h 283"/>
                <a:gd name="T30" fmla="*/ 244 w 282"/>
                <a:gd name="T31" fmla="*/ 60 h 283"/>
                <a:gd name="T32" fmla="*/ 209 w 282"/>
                <a:gd name="T33" fmla="*/ 77 h 283"/>
                <a:gd name="T34" fmla="*/ 184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4 w 282"/>
                <a:gd name="T47" fmla="*/ 48 h 283"/>
                <a:gd name="T48" fmla="*/ 113 w 282"/>
                <a:gd name="T49" fmla="*/ 52 h 283"/>
                <a:gd name="T50" fmla="*/ 90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8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2 h 283"/>
                <a:gd name="T98" fmla="*/ 117 w 282"/>
                <a:gd name="T99" fmla="*/ 280 h 283"/>
                <a:gd name="T100" fmla="*/ 125 w 282"/>
                <a:gd name="T101" fmla="*/ 272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3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009A44"/>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91" name="Freeform 585">
              <a:extLst>
                <a:ext uri="{FF2B5EF4-FFF2-40B4-BE49-F238E27FC236}">
                  <a16:creationId xmlns:a16="http://schemas.microsoft.com/office/drawing/2014/main" id="{9AE9ED11-84F7-4A70-8913-2292198DDB29}"/>
                </a:ext>
              </a:extLst>
            </p:cNvPr>
            <p:cNvSpPr>
              <a:spLocks noEditPoints="1"/>
            </p:cNvSpPr>
            <p:nvPr/>
          </p:nvSpPr>
          <p:spPr bwMode="auto">
            <a:xfrm>
              <a:off x="2117054" y="3648228"/>
              <a:ext cx="67547" cy="201689"/>
            </a:xfrm>
            <a:custGeom>
              <a:avLst/>
              <a:gdLst>
                <a:gd name="T0" fmla="*/ 86 w 107"/>
                <a:gd name="T1" fmla="*/ 54 h 320"/>
                <a:gd name="T2" fmla="*/ 96 w 107"/>
                <a:gd name="T3" fmla="*/ 13 h 320"/>
                <a:gd name="T4" fmla="*/ 94 w 107"/>
                <a:gd name="T5" fmla="*/ 4 h 320"/>
                <a:gd name="T6" fmla="*/ 86 w 107"/>
                <a:gd name="T7" fmla="*/ 0 h 320"/>
                <a:gd name="T8" fmla="*/ 22 w 107"/>
                <a:gd name="T9" fmla="*/ 0 h 320"/>
                <a:gd name="T10" fmla="*/ 13 w 107"/>
                <a:gd name="T11" fmla="*/ 4 h 320"/>
                <a:gd name="T12" fmla="*/ 11 w 107"/>
                <a:gd name="T13" fmla="*/ 13 h 320"/>
                <a:gd name="T14" fmla="*/ 22 w 107"/>
                <a:gd name="T15" fmla="*/ 54 h 320"/>
                <a:gd name="T16" fmla="*/ 0 w 107"/>
                <a:gd name="T17" fmla="*/ 255 h 320"/>
                <a:gd name="T18" fmla="*/ 3 w 107"/>
                <a:gd name="T19" fmla="*/ 262 h 320"/>
                <a:gd name="T20" fmla="*/ 45 w 107"/>
                <a:gd name="T21" fmla="*/ 316 h 320"/>
                <a:gd name="T22" fmla="*/ 54 w 107"/>
                <a:gd name="T23" fmla="*/ 320 h 320"/>
                <a:gd name="T24" fmla="*/ 62 w 107"/>
                <a:gd name="T25" fmla="*/ 316 h 320"/>
                <a:gd name="T26" fmla="*/ 105 w 107"/>
                <a:gd name="T27" fmla="*/ 262 h 320"/>
                <a:gd name="T28" fmla="*/ 107 w 107"/>
                <a:gd name="T29" fmla="*/ 255 h 320"/>
                <a:gd name="T30" fmla="*/ 86 w 107"/>
                <a:gd name="T31" fmla="*/ 54 h 320"/>
                <a:gd name="T32" fmla="*/ 72 w 107"/>
                <a:gd name="T33" fmla="*/ 21 h 320"/>
                <a:gd name="T34" fmla="*/ 67 w 107"/>
                <a:gd name="T35" fmla="*/ 42 h 320"/>
                <a:gd name="T36" fmla="*/ 41 w 107"/>
                <a:gd name="T37" fmla="*/ 42 h 320"/>
                <a:gd name="T38" fmla="*/ 35 w 107"/>
                <a:gd name="T39" fmla="*/ 21 h 320"/>
                <a:gd name="T40" fmla="*/ 72 w 107"/>
                <a:gd name="T41" fmla="*/ 21 h 320"/>
                <a:gd name="T42" fmla="*/ 54 w 107"/>
                <a:gd name="T43" fmla="*/ 292 h 320"/>
                <a:gd name="T44" fmla="*/ 22 w 107"/>
                <a:gd name="T45" fmla="*/ 252 h 320"/>
                <a:gd name="T46" fmla="*/ 42 w 107"/>
                <a:gd name="T47" fmla="*/ 64 h 320"/>
                <a:gd name="T48" fmla="*/ 65 w 107"/>
                <a:gd name="T49" fmla="*/ 64 h 320"/>
                <a:gd name="T50" fmla="*/ 85 w 107"/>
                <a:gd name="T51" fmla="*/ 252 h 320"/>
                <a:gd name="T52" fmla="*/ 54 w 107"/>
                <a:gd name="T53" fmla="*/ 29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320">
                  <a:moveTo>
                    <a:pt x="86" y="54"/>
                  </a:moveTo>
                  <a:cubicBezTo>
                    <a:pt x="96" y="13"/>
                    <a:pt x="96" y="13"/>
                    <a:pt x="96" y="13"/>
                  </a:cubicBezTo>
                  <a:cubicBezTo>
                    <a:pt x="97" y="10"/>
                    <a:pt x="96" y="6"/>
                    <a:pt x="94" y="4"/>
                  </a:cubicBezTo>
                  <a:cubicBezTo>
                    <a:pt x="92" y="1"/>
                    <a:pt x="89" y="0"/>
                    <a:pt x="86" y="0"/>
                  </a:cubicBezTo>
                  <a:cubicBezTo>
                    <a:pt x="22" y="0"/>
                    <a:pt x="22" y="0"/>
                    <a:pt x="22" y="0"/>
                  </a:cubicBezTo>
                  <a:cubicBezTo>
                    <a:pt x="18" y="0"/>
                    <a:pt x="15" y="1"/>
                    <a:pt x="13" y="4"/>
                  </a:cubicBezTo>
                  <a:cubicBezTo>
                    <a:pt x="11" y="6"/>
                    <a:pt x="11" y="10"/>
                    <a:pt x="11" y="13"/>
                  </a:cubicBezTo>
                  <a:cubicBezTo>
                    <a:pt x="22" y="54"/>
                    <a:pt x="22" y="54"/>
                    <a:pt x="22" y="54"/>
                  </a:cubicBezTo>
                  <a:cubicBezTo>
                    <a:pt x="0" y="255"/>
                    <a:pt x="0" y="255"/>
                    <a:pt x="0" y="255"/>
                  </a:cubicBezTo>
                  <a:cubicBezTo>
                    <a:pt x="0" y="257"/>
                    <a:pt x="1" y="260"/>
                    <a:pt x="3" y="262"/>
                  </a:cubicBezTo>
                  <a:cubicBezTo>
                    <a:pt x="45" y="316"/>
                    <a:pt x="45" y="316"/>
                    <a:pt x="45" y="316"/>
                  </a:cubicBezTo>
                  <a:cubicBezTo>
                    <a:pt x="47" y="318"/>
                    <a:pt x="50" y="320"/>
                    <a:pt x="54" y="320"/>
                  </a:cubicBezTo>
                  <a:cubicBezTo>
                    <a:pt x="57" y="320"/>
                    <a:pt x="60" y="318"/>
                    <a:pt x="62" y="316"/>
                  </a:cubicBezTo>
                  <a:cubicBezTo>
                    <a:pt x="105" y="262"/>
                    <a:pt x="105" y="262"/>
                    <a:pt x="105" y="262"/>
                  </a:cubicBezTo>
                  <a:cubicBezTo>
                    <a:pt x="106" y="260"/>
                    <a:pt x="107" y="257"/>
                    <a:pt x="107" y="255"/>
                  </a:cubicBezTo>
                  <a:lnTo>
                    <a:pt x="86" y="54"/>
                  </a:lnTo>
                  <a:close/>
                  <a:moveTo>
                    <a:pt x="72" y="21"/>
                  </a:moveTo>
                  <a:cubicBezTo>
                    <a:pt x="67" y="42"/>
                    <a:pt x="67" y="42"/>
                    <a:pt x="67" y="42"/>
                  </a:cubicBezTo>
                  <a:cubicBezTo>
                    <a:pt x="41" y="42"/>
                    <a:pt x="41" y="42"/>
                    <a:pt x="41" y="42"/>
                  </a:cubicBezTo>
                  <a:cubicBezTo>
                    <a:pt x="35" y="21"/>
                    <a:pt x="35" y="21"/>
                    <a:pt x="35" y="21"/>
                  </a:cubicBezTo>
                  <a:lnTo>
                    <a:pt x="72" y="21"/>
                  </a:lnTo>
                  <a:close/>
                  <a:moveTo>
                    <a:pt x="54" y="292"/>
                  </a:moveTo>
                  <a:cubicBezTo>
                    <a:pt x="22" y="252"/>
                    <a:pt x="22" y="252"/>
                    <a:pt x="22" y="252"/>
                  </a:cubicBezTo>
                  <a:cubicBezTo>
                    <a:pt x="42" y="64"/>
                    <a:pt x="42" y="64"/>
                    <a:pt x="42" y="64"/>
                  </a:cubicBezTo>
                  <a:cubicBezTo>
                    <a:pt x="65" y="64"/>
                    <a:pt x="65" y="64"/>
                    <a:pt x="65" y="64"/>
                  </a:cubicBezTo>
                  <a:cubicBezTo>
                    <a:pt x="85" y="252"/>
                    <a:pt x="85" y="252"/>
                    <a:pt x="85" y="252"/>
                  </a:cubicBezTo>
                  <a:lnTo>
                    <a:pt x="54" y="292"/>
                  </a:lnTo>
                  <a:close/>
                </a:path>
              </a:pathLst>
            </a:custGeom>
            <a:solidFill>
              <a:srgbClr val="009A4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192" name="Group 191">
            <a:extLst>
              <a:ext uri="{FF2B5EF4-FFF2-40B4-BE49-F238E27FC236}">
                <a16:creationId xmlns:a16="http://schemas.microsoft.com/office/drawing/2014/main" id="{8067B45B-44A8-4285-9949-CBFE2DB9D02A}"/>
              </a:ext>
            </a:extLst>
          </p:cNvPr>
          <p:cNvGrpSpPr/>
          <p:nvPr/>
        </p:nvGrpSpPr>
        <p:grpSpPr>
          <a:xfrm>
            <a:off x="2953438" y="5467841"/>
            <a:ext cx="461131" cy="461131"/>
            <a:chOff x="2602630" y="3636437"/>
            <a:chExt cx="461131" cy="461131"/>
          </a:xfrm>
        </p:grpSpPr>
        <p:sp>
          <p:nvSpPr>
            <p:cNvPr id="193" name="Freeform 22">
              <a:extLst>
                <a:ext uri="{FF2B5EF4-FFF2-40B4-BE49-F238E27FC236}">
                  <a16:creationId xmlns:a16="http://schemas.microsoft.com/office/drawing/2014/main" id="{ADF3FC62-5CE7-4540-932E-85D411FF4FC9}"/>
                </a:ext>
              </a:extLst>
            </p:cNvPr>
            <p:cNvSpPr>
              <a:spLocks noEditPoints="1"/>
            </p:cNvSpPr>
            <p:nvPr/>
          </p:nvSpPr>
          <p:spPr bwMode="auto">
            <a:xfrm>
              <a:off x="2602630" y="3636437"/>
              <a:ext cx="461131" cy="461131"/>
            </a:xfrm>
            <a:custGeom>
              <a:avLst/>
              <a:gdLst>
                <a:gd name="T0" fmla="*/ 152 w 158"/>
                <a:gd name="T1" fmla="*/ 73 h 158"/>
                <a:gd name="T2" fmla="*/ 151 w 158"/>
                <a:gd name="T3" fmla="*/ 66 h 158"/>
                <a:gd name="T4" fmla="*/ 149 w 158"/>
                <a:gd name="T5" fmla="*/ 58 h 158"/>
                <a:gd name="T6" fmla="*/ 146 w 158"/>
                <a:gd name="T7" fmla="*/ 51 h 158"/>
                <a:gd name="T8" fmla="*/ 143 w 158"/>
                <a:gd name="T9" fmla="*/ 44 h 158"/>
                <a:gd name="T10" fmla="*/ 139 w 158"/>
                <a:gd name="T11" fmla="*/ 38 h 158"/>
                <a:gd name="T12" fmla="*/ 135 w 158"/>
                <a:gd name="T13" fmla="*/ 32 h 158"/>
                <a:gd name="T14" fmla="*/ 129 w 158"/>
                <a:gd name="T15" fmla="*/ 26 h 158"/>
                <a:gd name="T16" fmla="*/ 124 w 158"/>
                <a:gd name="T17" fmla="*/ 21 h 158"/>
                <a:gd name="T18" fmla="*/ 117 w 158"/>
                <a:gd name="T19" fmla="*/ 17 h 158"/>
                <a:gd name="T20" fmla="*/ 111 w 158"/>
                <a:gd name="T21" fmla="*/ 13 h 158"/>
                <a:gd name="T22" fmla="*/ 104 w 158"/>
                <a:gd name="T23" fmla="*/ 10 h 158"/>
                <a:gd name="T24" fmla="*/ 96 w 158"/>
                <a:gd name="T25" fmla="*/ 8 h 158"/>
                <a:gd name="T26" fmla="*/ 89 w 158"/>
                <a:gd name="T27" fmla="*/ 7 h 158"/>
                <a:gd name="T28" fmla="*/ 81 w 158"/>
                <a:gd name="T29" fmla="*/ 6 h 158"/>
                <a:gd name="T30" fmla="*/ 74 w 158"/>
                <a:gd name="T31" fmla="*/ 6 h 158"/>
                <a:gd name="T32" fmla="*/ 66 w 158"/>
                <a:gd name="T33" fmla="*/ 7 h 158"/>
                <a:gd name="T34" fmla="*/ 59 w 158"/>
                <a:gd name="T35" fmla="*/ 9 h 158"/>
                <a:gd name="T36" fmla="*/ 52 w 158"/>
                <a:gd name="T37" fmla="*/ 11 h 158"/>
                <a:gd name="T38" fmla="*/ 45 w 158"/>
                <a:gd name="T39" fmla="*/ 15 h 158"/>
                <a:gd name="T40" fmla="*/ 38 w 158"/>
                <a:gd name="T41" fmla="*/ 19 h 158"/>
                <a:gd name="T42" fmla="*/ 32 w 158"/>
                <a:gd name="T43" fmla="*/ 23 h 158"/>
                <a:gd name="T44" fmla="*/ 27 w 158"/>
                <a:gd name="T45" fmla="*/ 28 h 158"/>
                <a:gd name="T46" fmla="*/ 22 w 158"/>
                <a:gd name="T47" fmla="*/ 34 h 158"/>
                <a:gd name="T48" fmla="*/ 17 w 158"/>
                <a:gd name="T49" fmla="*/ 40 h 158"/>
                <a:gd name="T50" fmla="*/ 14 w 158"/>
                <a:gd name="T51" fmla="*/ 47 h 158"/>
                <a:gd name="T52" fmla="*/ 11 w 158"/>
                <a:gd name="T53" fmla="*/ 54 h 158"/>
                <a:gd name="T54" fmla="*/ 9 w 158"/>
                <a:gd name="T55" fmla="*/ 61 h 158"/>
                <a:gd name="T56" fmla="*/ 7 w 158"/>
                <a:gd name="T57" fmla="*/ 69 h 158"/>
                <a:gd name="T58" fmla="*/ 7 w 158"/>
                <a:gd name="T59" fmla="*/ 76 h 158"/>
                <a:gd name="T60" fmla="*/ 7 w 158"/>
                <a:gd name="T61" fmla="*/ 84 h 158"/>
                <a:gd name="T62" fmla="*/ 8 w 158"/>
                <a:gd name="T63" fmla="*/ 92 h 158"/>
                <a:gd name="T64" fmla="*/ 10 w 158"/>
                <a:gd name="T65" fmla="*/ 99 h 158"/>
                <a:gd name="T66" fmla="*/ 12 w 158"/>
                <a:gd name="T67" fmla="*/ 106 h 158"/>
                <a:gd name="T68" fmla="*/ 15 w 158"/>
                <a:gd name="T69" fmla="*/ 113 h 158"/>
                <a:gd name="T70" fmla="*/ 19 w 158"/>
                <a:gd name="T71" fmla="*/ 120 h 158"/>
                <a:gd name="T72" fmla="*/ 24 w 158"/>
                <a:gd name="T73" fmla="*/ 126 h 158"/>
                <a:gd name="T74" fmla="*/ 29 w 158"/>
                <a:gd name="T75" fmla="*/ 131 h 158"/>
                <a:gd name="T76" fmla="*/ 35 w 158"/>
                <a:gd name="T77" fmla="*/ 136 h 158"/>
                <a:gd name="T78" fmla="*/ 41 w 158"/>
                <a:gd name="T79" fmla="*/ 140 h 158"/>
                <a:gd name="T80" fmla="*/ 48 w 158"/>
                <a:gd name="T81" fmla="*/ 144 h 158"/>
                <a:gd name="T82" fmla="*/ 55 w 158"/>
                <a:gd name="T83" fmla="*/ 147 h 158"/>
                <a:gd name="T84" fmla="*/ 62 w 158"/>
                <a:gd name="T85" fmla="*/ 149 h 158"/>
                <a:gd name="T86" fmla="*/ 69 w 158"/>
                <a:gd name="T87" fmla="*/ 151 h 158"/>
                <a:gd name="T88" fmla="*/ 77 w 158"/>
                <a:gd name="T89" fmla="*/ 151 h 158"/>
                <a:gd name="T90" fmla="*/ 85 w 158"/>
                <a:gd name="T91" fmla="*/ 151 h 158"/>
                <a:gd name="T92" fmla="*/ 92 w 158"/>
                <a:gd name="T93" fmla="*/ 150 h 158"/>
                <a:gd name="T94" fmla="*/ 100 w 158"/>
                <a:gd name="T95" fmla="*/ 148 h 158"/>
                <a:gd name="T96" fmla="*/ 107 w 158"/>
                <a:gd name="T97" fmla="*/ 146 h 158"/>
                <a:gd name="T98" fmla="*/ 114 w 158"/>
                <a:gd name="T99" fmla="*/ 143 h 158"/>
                <a:gd name="T100" fmla="*/ 120 w 158"/>
                <a:gd name="T101" fmla="*/ 139 h 158"/>
                <a:gd name="T102" fmla="*/ 126 w 158"/>
                <a:gd name="T103" fmla="*/ 134 h 158"/>
                <a:gd name="T104" fmla="*/ 132 w 158"/>
                <a:gd name="T105" fmla="*/ 129 h 158"/>
                <a:gd name="T106" fmla="*/ 137 w 158"/>
                <a:gd name="T107" fmla="*/ 123 h 158"/>
                <a:gd name="T108" fmla="*/ 141 w 158"/>
                <a:gd name="T109" fmla="*/ 117 h 158"/>
                <a:gd name="T110" fmla="*/ 145 w 158"/>
                <a:gd name="T111" fmla="*/ 110 h 158"/>
                <a:gd name="T112" fmla="*/ 148 w 158"/>
                <a:gd name="T113" fmla="*/ 103 h 158"/>
                <a:gd name="T114" fmla="*/ 150 w 158"/>
                <a:gd name="T115" fmla="*/ 96 h 158"/>
                <a:gd name="T116" fmla="*/ 151 w 158"/>
                <a:gd name="T117" fmla="*/ 88 h 158"/>
                <a:gd name="T118" fmla="*/ 152 w 158"/>
                <a:gd name="T119" fmla="*/ 8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58">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009A44"/>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94" name="Freeform 909">
              <a:extLst>
                <a:ext uri="{FF2B5EF4-FFF2-40B4-BE49-F238E27FC236}">
                  <a16:creationId xmlns:a16="http://schemas.microsoft.com/office/drawing/2014/main" id="{8BFCCB9D-5DEA-457D-95CC-76CD9A6BB5B2}"/>
                </a:ext>
              </a:extLst>
            </p:cNvPr>
            <p:cNvSpPr>
              <a:spLocks noEditPoints="1"/>
            </p:cNvSpPr>
            <p:nvPr/>
          </p:nvSpPr>
          <p:spPr bwMode="auto">
            <a:xfrm>
              <a:off x="2732908" y="3793206"/>
              <a:ext cx="200574" cy="147592"/>
            </a:xfrm>
            <a:custGeom>
              <a:avLst/>
              <a:gdLst>
                <a:gd name="T0" fmla="*/ 309 w 320"/>
                <a:gd name="T1" fmla="*/ 235 h 235"/>
                <a:gd name="T2" fmla="*/ 10 w 320"/>
                <a:gd name="T3" fmla="*/ 235 h 235"/>
                <a:gd name="T4" fmla="*/ 0 w 320"/>
                <a:gd name="T5" fmla="*/ 224 h 235"/>
                <a:gd name="T6" fmla="*/ 0 w 320"/>
                <a:gd name="T7" fmla="*/ 11 h 235"/>
                <a:gd name="T8" fmla="*/ 10 w 320"/>
                <a:gd name="T9" fmla="*/ 0 h 235"/>
                <a:gd name="T10" fmla="*/ 96 w 320"/>
                <a:gd name="T11" fmla="*/ 0 h 235"/>
                <a:gd name="T12" fmla="*/ 105 w 320"/>
                <a:gd name="T13" fmla="*/ 5 h 235"/>
                <a:gd name="T14" fmla="*/ 123 w 320"/>
                <a:gd name="T15" fmla="*/ 32 h 235"/>
                <a:gd name="T16" fmla="*/ 309 w 320"/>
                <a:gd name="T17" fmla="*/ 32 h 235"/>
                <a:gd name="T18" fmla="*/ 320 w 320"/>
                <a:gd name="T19" fmla="*/ 43 h 235"/>
                <a:gd name="T20" fmla="*/ 320 w 320"/>
                <a:gd name="T21" fmla="*/ 224 h 235"/>
                <a:gd name="T22" fmla="*/ 309 w 320"/>
                <a:gd name="T23" fmla="*/ 235 h 235"/>
                <a:gd name="T24" fmla="*/ 21 w 320"/>
                <a:gd name="T25" fmla="*/ 214 h 235"/>
                <a:gd name="T26" fmla="*/ 298 w 320"/>
                <a:gd name="T27" fmla="*/ 214 h 235"/>
                <a:gd name="T28" fmla="*/ 298 w 320"/>
                <a:gd name="T29" fmla="*/ 54 h 235"/>
                <a:gd name="T30" fmla="*/ 117 w 320"/>
                <a:gd name="T31" fmla="*/ 54 h 235"/>
                <a:gd name="T32" fmla="*/ 108 w 320"/>
                <a:gd name="T33" fmla="*/ 49 h 235"/>
                <a:gd name="T34" fmla="*/ 90 w 320"/>
                <a:gd name="T35" fmla="*/ 22 h 235"/>
                <a:gd name="T36" fmla="*/ 21 w 320"/>
                <a:gd name="T37" fmla="*/ 22 h 235"/>
                <a:gd name="T38" fmla="*/ 21 w 320"/>
                <a:gd name="T39" fmla="*/ 2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235">
                  <a:moveTo>
                    <a:pt x="309" y="235"/>
                  </a:moveTo>
                  <a:cubicBezTo>
                    <a:pt x="10" y="235"/>
                    <a:pt x="10" y="235"/>
                    <a:pt x="10" y="235"/>
                  </a:cubicBezTo>
                  <a:cubicBezTo>
                    <a:pt x="4" y="235"/>
                    <a:pt x="0" y="230"/>
                    <a:pt x="0" y="224"/>
                  </a:cubicBezTo>
                  <a:cubicBezTo>
                    <a:pt x="0" y="11"/>
                    <a:pt x="0" y="11"/>
                    <a:pt x="0" y="11"/>
                  </a:cubicBezTo>
                  <a:cubicBezTo>
                    <a:pt x="0" y="5"/>
                    <a:pt x="4" y="0"/>
                    <a:pt x="10" y="0"/>
                  </a:cubicBezTo>
                  <a:cubicBezTo>
                    <a:pt x="96" y="0"/>
                    <a:pt x="96" y="0"/>
                    <a:pt x="96" y="0"/>
                  </a:cubicBezTo>
                  <a:cubicBezTo>
                    <a:pt x="99" y="0"/>
                    <a:pt x="103" y="2"/>
                    <a:pt x="105" y="5"/>
                  </a:cubicBezTo>
                  <a:cubicBezTo>
                    <a:pt x="123" y="32"/>
                    <a:pt x="123" y="32"/>
                    <a:pt x="123" y="32"/>
                  </a:cubicBezTo>
                  <a:cubicBezTo>
                    <a:pt x="309" y="32"/>
                    <a:pt x="309" y="32"/>
                    <a:pt x="309" y="32"/>
                  </a:cubicBezTo>
                  <a:cubicBezTo>
                    <a:pt x="315" y="32"/>
                    <a:pt x="320" y="37"/>
                    <a:pt x="320" y="43"/>
                  </a:cubicBezTo>
                  <a:cubicBezTo>
                    <a:pt x="320" y="224"/>
                    <a:pt x="320" y="224"/>
                    <a:pt x="320" y="224"/>
                  </a:cubicBezTo>
                  <a:cubicBezTo>
                    <a:pt x="320" y="230"/>
                    <a:pt x="315" y="235"/>
                    <a:pt x="309" y="235"/>
                  </a:cubicBezTo>
                  <a:close/>
                  <a:moveTo>
                    <a:pt x="21" y="214"/>
                  </a:moveTo>
                  <a:cubicBezTo>
                    <a:pt x="298" y="214"/>
                    <a:pt x="298" y="214"/>
                    <a:pt x="298" y="214"/>
                  </a:cubicBezTo>
                  <a:cubicBezTo>
                    <a:pt x="298" y="54"/>
                    <a:pt x="298" y="54"/>
                    <a:pt x="298" y="54"/>
                  </a:cubicBezTo>
                  <a:cubicBezTo>
                    <a:pt x="117" y="54"/>
                    <a:pt x="117" y="54"/>
                    <a:pt x="117" y="54"/>
                  </a:cubicBezTo>
                  <a:cubicBezTo>
                    <a:pt x="113" y="54"/>
                    <a:pt x="110" y="52"/>
                    <a:pt x="108" y="49"/>
                  </a:cubicBezTo>
                  <a:cubicBezTo>
                    <a:pt x="90" y="22"/>
                    <a:pt x="90" y="22"/>
                    <a:pt x="90" y="22"/>
                  </a:cubicBezTo>
                  <a:cubicBezTo>
                    <a:pt x="21" y="22"/>
                    <a:pt x="21" y="22"/>
                    <a:pt x="21" y="22"/>
                  </a:cubicBezTo>
                  <a:lnTo>
                    <a:pt x="21" y="214"/>
                  </a:lnTo>
                  <a:close/>
                </a:path>
              </a:pathLst>
            </a:custGeom>
            <a:solidFill>
              <a:srgbClr val="009A4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195" name="Group 194">
            <a:extLst>
              <a:ext uri="{FF2B5EF4-FFF2-40B4-BE49-F238E27FC236}">
                <a16:creationId xmlns:a16="http://schemas.microsoft.com/office/drawing/2014/main" id="{A03564AC-65FB-470E-BA97-C0382B67361A}"/>
              </a:ext>
            </a:extLst>
          </p:cNvPr>
          <p:cNvGrpSpPr/>
          <p:nvPr/>
        </p:nvGrpSpPr>
        <p:grpSpPr>
          <a:xfrm>
            <a:off x="1814569" y="5823997"/>
            <a:ext cx="508292" cy="506982"/>
            <a:chOff x="2344553" y="4054337"/>
            <a:chExt cx="508292" cy="506982"/>
          </a:xfrm>
        </p:grpSpPr>
        <p:sp>
          <p:nvSpPr>
            <p:cNvPr id="196" name="Freeform 21">
              <a:extLst>
                <a:ext uri="{FF2B5EF4-FFF2-40B4-BE49-F238E27FC236}">
                  <a16:creationId xmlns:a16="http://schemas.microsoft.com/office/drawing/2014/main" id="{C8087681-83E3-4D81-A5CD-B736D3E038C3}"/>
                </a:ext>
              </a:extLst>
            </p:cNvPr>
            <p:cNvSpPr>
              <a:spLocks/>
            </p:cNvSpPr>
            <p:nvPr/>
          </p:nvSpPr>
          <p:spPr bwMode="auto">
            <a:xfrm>
              <a:off x="2344553" y="4054337"/>
              <a:ext cx="508292" cy="506982"/>
            </a:xfrm>
            <a:custGeom>
              <a:avLst/>
              <a:gdLst>
                <a:gd name="T0" fmla="*/ 128 w 174"/>
                <a:gd name="T1" fmla="*/ 162 h 174"/>
                <a:gd name="T2" fmla="*/ 136 w 174"/>
                <a:gd name="T3" fmla="*/ 155 h 174"/>
                <a:gd name="T4" fmla="*/ 141 w 174"/>
                <a:gd name="T5" fmla="*/ 152 h 174"/>
                <a:gd name="T6" fmla="*/ 149 w 174"/>
                <a:gd name="T7" fmla="*/ 146 h 174"/>
                <a:gd name="T8" fmla="*/ 145 w 174"/>
                <a:gd name="T9" fmla="*/ 135 h 174"/>
                <a:gd name="T10" fmla="*/ 160 w 174"/>
                <a:gd name="T11" fmla="*/ 133 h 174"/>
                <a:gd name="T12" fmla="*/ 155 w 174"/>
                <a:gd name="T13" fmla="*/ 119 h 174"/>
                <a:gd name="T14" fmla="*/ 167 w 174"/>
                <a:gd name="T15" fmla="*/ 118 h 174"/>
                <a:gd name="T16" fmla="*/ 168 w 174"/>
                <a:gd name="T17" fmla="*/ 108 h 174"/>
                <a:gd name="T18" fmla="*/ 170 w 174"/>
                <a:gd name="T19" fmla="*/ 102 h 174"/>
                <a:gd name="T20" fmla="*/ 173 w 174"/>
                <a:gd name="T21" fmla="*/ 93 h 174"/>
                <a:gd name="T22" fmla="*/ 162 w 174"/>
                <a:gd name="T23" fmla="*/ 86 h 174"/>
                <a:gd name="T24" fmla="*/ 173 w 174"/>
                <a:gd name="T25" fmla="*/ 75 h 174"/>
                <a:gd name="T26" fmla="*/ 160 w 174"/>
                <a:gd name="T27" fmla="*/ 68 h 174"/>
                <a:gd name="T28" fmla="*/ 168 w 174"/>
                <a:gd name="T29" fmla="*/ 59 h 174"/>
                <a:gd name="T30" fmla="*/ 163 w 174"/>
                <a:gd name="T31" fmla="*/ 51 h 174"/>
                <a:gd name="T32" fmla="*/ 160 w 174"/>
                <a:gd name="T33" fmla="*/ 45 h 174"/>
                <a:gd name="T34" fmla="*/ 156 w 174"/>
                <a:gd name="T35" fmla="*/ 36 h 174"/>
                <a:gd name="T36" fmla="*/ 144 w 174"/>
                <a:gd name="T37" fmla="*/ 38 h 174"/>
                <a:gd name="T38" fmla="*/ 145 w 174"/>
                <a:gd name="T39" fmla="*/ 23 h 174"/>
                <a:gd name="T40" fmla="*/ 131 w 174"/>
                <a:gd name="T41" fmla="*/ 25 h 174"/>
                <a:gd name="T42" fmla="*/ 131 w 174"/>
                <a:gd name="T43" fmla="*/ 13 h 174"/>
                <a:gd name="T44" fmla="*/ 122 w 174"/>
                <a:gd name="T45" fmla="*/ 10 h 174"/>
                <a:gd name="T46" fmla="*/ 116 w 174"/>
                <a:gd name="T47" fmla="*/ 8 h 174"/>
                <a:gd name="T48" fmla="*/ 107 w 174"/>
                <a:gd name="T49" fmla="*/ 3 h 174"/>
                <a:gd name="T50" fmla="*/ 99 w 174"/>
                <a:gd name="T51" fmla="*/ 12 h 174"/>
                <a:gd name="T52" fmla="*/ 91 w 174"/>
                <a:gd name="T53" fmla="*/ 0 h 174"/>
                <a:gd name="T54" fmla="*/ 81 w 174"/>
                <a:gd name="T55" fmla="*/ 12 h 174"/>
                <a:gd name="T56" fmla="*/ 74 w 174"/>
                <a:gd name="T57" fmla="*/ 2 h 174"/>
                <a:gd name="T58" fmla="*/ 65 w 174"/>
                <a:gd name="T59" fmla="*/ 6 h 174"/>
                <a:gd name="T60" fmla="*/ 59 w 174"/>
                <a:gd name="T61" fmla="*/ 7 h 174"/>
                <a:gd name="T62" fmla="*/ 49 w 174"/>
                <a:gd name="T63" fmla="*/ 10 h 174"/>
                <a:gd name="T64" fmla="*/ 49 w 174"/>
                <a:gd name="T65" fmla="*/ 22 h 174"/>
                <a:gd name="T66" fmla="*/ 34 w 174"/>
                <a:gd name="T67" fmla="*/ 18 h 174"/>
                <a:gd name="T68" fmla="*/ 34 w 174"/>
                <a:gd name="T69" fmla="*/ 33 h 174"/>
                <a:gd name="T70" fmla="*/ 22 w 174"/>
                <a:gd name="T71" fmla="*/ 30 h 174"/>
                <a:gd name="T72" fmla="*/ 18 w 174"/>
                <a:gd name="T73" fmla="*/ 39 h 174"/>
                <a:gd name="T74" fmla="*/ 14 w 174"/>
                <a:gd name="T75" fmla="*/ 44 h 174"/>
                <a:gd name="T76" fmla="*/ 8 w 174"/>
                <a:gd name="T77" fmla="*/ 52 h 174"/>
                <a:gd name="T78" fmla="*/ 16 w 174"/>
                <a:gd name="T79" fmla="*/ 62 h 174"/>
                <a:gd name="T80" fmla="*/ 2 w 174"/>
                <a:gd name="T81" fmla="*/ 68 h 174"/>
                <a:gd name="T82" fmla="*/ 12 w 174"/>
                <a:gd name="T83" fmla="*/ 80 h 174"/>
                <a:gd name="T84" fmla="*/ 1 w 174"/>
                <a:gd name="T85" fmla="*/ 85 h 174"/>
                <a:gd name="T86" fmla="*/ 3 w 174"/>
                <a:gd name="T87" fmla="*/ 95 h 174"/>
                <a:gd name="T88" fmla="*/ 4 w 174"/>
                <a:gd name="T89" fmla="*/ 101 h 174"/>
                <a:gd name="T90" fmla="*/ 4 w 174"/>
                <a:gd name="T91" fmla="*/ 111 h 174"/>
                <a:gd name="T92" fmla="*/ 16 w 174"/>
                <a:gd name="T93" fmla="*/ 113 h 174"/>
                <a:gd name="T94" fmla="*/ 10 w 174"/>
                <a:gd name="T95" fmla="*/ 127 h 174"/>
                <a:gd name="T96" fmla="*/ 25 w 174"/>
                <a:gd name="T97" fmla="*/ 130 h 174"/>
                <a:gd name="T98" fmla="*/ 20 w 174"/>
                <a:gd name="T99" fmla="*/ 141 h 174"/>
                <a:gd name="T100" fmla="*/ 28 w 174"/>
                <a:gd name="T101" fmla="*/ 147 h 174"/>
                <a:gd name="T102" fmla="*/ 32 w 174"/>
                <a:gd name="T103" fmla="*/ 151 h 174"/>
                <a:gd name="T104" fmla="*/ 39 w 174"/>
                <a:gd name="T105" fmla="*/ 158 h 174"/>
                <a:gd name="T106" fmla="*/ 50 w 174"/>
                <a:gd name="T107" fmla="*/ 152 h 174"/>
                <a:gd name="T108" fmla="*/ 54 w 174"/>
                <a:gd name="T109" fmla="*/ 167 h 174"/>
                <a:gd name="T110" fmla="*/ 67 w 174"/>
                <a:gd name="T111" fmla="*/ 160 h 174"/>
                <a:gd name="T112" fmla="*/ 70 w 174"/>
                <a:gd name="T113" fmla="*/ 171 h 174"/>
                <a:gd name="T114" fmla="*/ 80 w 174"/>
                <a:gd name="T115" fmla="*/ 171 h 174"/>
                <a:gd name="T116" fmla="*/ 86 w 174"/>
                <a:gd name="T117" fmla="*/ 171 h 174"/>
                <a:gd name="T118" fmla="*/ 96 w 174"/>
                <a:gd name="T119" fmla="*/ 172 h 174"/>
                <a:gd name="T120" fmla="*/ 101 w 174"/>
                <a:gd name="T121" fmla="*/ 161 h 174"/>
                <a:gd name="T122" fmla="*/ 113 w 174"/>
                <a:gd name="T123" fmla="*/ 170 h 174"/>
                <a:gd name="T124" fmla="*/ 118 w 174"/>
                <a:gd name="T12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74">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C4D600"/>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nvGrpSpPr>
            <p:cNvPr id="197" name="Group 979">
              <a:extLst>
                <a:ext uri="{FF2B5EF4-FFF2-40B4-BE49-F238E27FC236}">
                  <a16:creationId xmlns:a16="http://schemas.microsoft.com/office/drawing/2014/main" id="{E58FD306-C1F6-4877-8ADB-1AFC0A2F1C28}"/>
                </a:ext>
              </a:extLst>
            </p:cNvPr>
            <p:cNvGrpSpPr>
              <a:grpSpLocks noChangeAspect="1"/>
            </p:cNvGrpSpPr>
            <p:nvPr/>
          </p:nvGrpSpPr>
          <p:grpSpPr bwMode="auto">
            <a:xfrm>
              <a:off x="2463726" y="4183178"/>
              <a:ext cx="269950" cy="242072"/>
              <a:chOff x="2110" y="4320"/>
              <a:chExt cx="184" cy="165"/>
            </a:xfrm>
            <a:solidFill>
              <a:schemeClr val="tx1"/>
            </a:solidFill>
          </p:grpSpPr>
          <p:sp>
            <p:nvSpPr>
              <p:cNvPr id="198" name="Freeform 981">
                <a:extLst>
                  <a:ext uri="{FF2B5EF4-FFF2-40B4-BE49-F238E27FC236}">
                    <a16:creationId xmlns:a16="http://schemas.microsoft.com/office/drawing/2014/main" id="{2E7BABB6-E6CA-4B3D-9710-E4B64E2D8B0F}"/>
                  </a:ext>
                </a:extLst>
              </p:cNvPr>
              <p:cNvSpPr>
                <a:spLocks/>
              </p:cNvSpPr>
              <p:nvPr/>
            </p:nvSpPr>
            <p:spPr bwMode="auto">
              <a:xfrm>
                <a:off x="2110" y="4471"/>
                <a:ext cx="99" cy="14"/>
              </a:xfrm>
              <a:custGeom>
                <a:avLst/>
                <a:gdLst>
                  <a:gd name="T0" fmla="*/ 139 w 149"/>
                  <a:gd name="T1" fmla="*/ 0 h 21"/>
                  <a:gd name="T2" fmla="*/ 11 w 149"/>
                  <a:gd name="T3" fmla="*/ 0 h 21"/>
                  <a:gd name="T4" fmla="*/ 0 w 149"/>
                  <a:gd name="T5" fmla="*/ 10 h 21"/>
                  <a:gd name="T6" fmla="*/ 11 w 149"/>
                  <a:gd name="T7" fmla="*/ 21 h 21"/>
                  <a:gd name="T8" fmla="*/ 139 w 149"/>
                  <a:gd name="T9" fmla="*/ 21 h 21"/>
                  <a:gd name="T10" fmla="*/ 149 w 149"/>
                  <a:gd name="T11" fmla="*/ 10 h 21"/>
                  <a:gd name="T12" fmla="*/ 139 w 14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49" h="21">
                    <a:moveTo>
                      <a:pt x="139" y="0"/>
                    </a:moveTo>
                    <a:cubicBezTo>
                      <a:pt x="11" y="0"/>
                      <a:pt x="11" y="0"/>
                      <a:pt x="11" y="0"/>
                    </a:cubicBezTo>
                    <a:cubicBezTo>
                      <a:pt x="5" y="0"/>
                      <a:pt x="0" y="4"/>
                      <a:pt x="0" y="10"/>
                    </a:cubicBezTo>
                    <a:cubicBezTo>
                      <a:pt x="0" y="16"/>
                      <a:pt x="5" y="21"/>
                      <a:pt x="11" y="21"/>
                    </a:cubicBezTo>
                    <a:cubicBezTo>
                      <a:pt x="139" y="21"/>
                      <a:pt x="139" y="21"/>
                      <a:pt x="139" y="21"/>
                    </a:cubicBezTo>
                    <a:cubicBezTo>
                      <a:pt x="145" y="21"/>
                      <a:pt x="149" y="16"/>
                      <a:pt x="149" y="10"/>
                    </a:cubicBezTo>
                    <a:cubicBezTo>
                      <a:pt x="149" y="4"/>
                      <a:pt x="145" y="0"/>
                      <a:pt x="13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199" name="Freeform 982">
                <a:extLst>
                  <a:ext uri="{FF2B5EF4-FFF2-40B4-BE49-F238E27FC236}">
                    <a16:creationId xmlns:a16="http://schemas.microsoft.com/office/drawing/2014/main" id="{A9D18EF7-8038-4B38-A9D3-70EB96DD5138}"/>
                  </a:ext>
                </a:extLst>
              </p:cNvPr>
              <p:cNvSpPr>
                <a:spLocks noEditPoints="1"/>
              </p:cNvSpPr>
              <p:nvPr/>
            </p:nvSpPr>
            <p:spPr bwMode="auto">
              <a:xfrm>
                <a:off x="2130" y="4320"/>
                <a:ext cx="164" cy="165"/>
              </a:xfrm>
              <a:custGeom>
                <a:avLst/>
                <a:gdLst>
                  <a:gd name="T0" fmla="*/ 244 w 248"/>
                  <a:gd name="T1" fmla="*/ 230 h 248"/>
                  <a:gd name="T2" fmla="*/ 148 w 248"/>
                  <a:gd name="T3" fmla="*/ 132 h 248"/>
                  <a:gd name="T4" fmla="*/ 148 w 248"/>
                  <a:gd name="T5" fmla="*/ 132 h 248"/>
                  <a:gd name="T6" fmla="*/ 185 w 248"/>
                  <a:gd name="T7" fmla="*/ 95 h 248"/>
                  <a:gd name="T8" fmla="*/ 193 w 248"/>
                  <a:gd name="T9" fmla="*/ 98 h 248"/>
                  <a:gd name="T10" fmla="*/ 200 w 248"/>
                  <a:gd name="T11" fmla="*/ 95 h 248"/>
                  <a:gd name="T12" fmla="*/ 200 w 248"/>
                  <a:gd name="T13" fmla="*/ 79 h 248"/>
                  <a:gd name="T14" fmla="*/ 125 w 248"/>
                  <a:gd name="T15" fmla="*/ 4 h 248"/>
                  <a:gd name="T16" fmla="*/ 110 w 248"/>
                  <a:gd name="T17" fmla="*/ 4 h 248"/>
                  <a:gd name="T18" fmla="*/ 110 w 248"/>
                  <a:gd name="T19" fmla="*/ 19 h 248"/>
                  <a:gd name="T20" fmla="*/ 19 w 248"/>
                  <a:gd name="T21" fmla="*/ 110 h 248"/>
                  <a:gd name="T22" fmla="*/ 4 w 248"/>
                  <a:gd name="T23" fmla="*/ 110 h 248"/>
                  <a:gd name="T24" fmla="*/ 4 w 248"/>
                  <a:gd name="T25" fmla="*/ 125 h 248"/>
                  <a:gd name="T26" fmla="*/ 80 w 248"/>
                  <a:gd name="T27" fmla="*/ 200 h 248"/>
                  <a:gd name="T28" fmla="*/ 87 w 248"/>
                  <a:gd name="T29" fmla="*/ 203 h 248"/>
                  <a:gd name="T30" fmla="*/ 95 w 248"/>
                  <a:gd name="T31" fmla="*/ 200 h 248"/>
                  <a:gd name="T32" fmla="*/ 95 w 248"/>
                  <a:gd name="T33" fmla="*/ 185 h 248"/>
                  <a:gd name="T34" fmla="*/ 95 w 248"/>
                  <a:gd name="T35" fmla="*/ 185 h 248"/>
                  <a:gd name="T36" fmla="*/ 132 w 248"/>
                  <a:gd name="T37" fmla="*/ 147 h 248"/>
                  <a:gd name="T38" fmla="*/ 229 w 248"/>
                  <a:gd name="T39" fmla="*/ 245 h 248"/>
                  <a:gd name="T40" fmla="*/ 237 w 248"/>
                  <a:gd name="T41" fmla="*/ 248 h 248"/>
                  <a:gd name="T42" fmla="*/ 244 w 248"/>
                  <a:gd name="T43" fmla="*/ 245 h 248"/>
                  <a:gd name="T44" fmla="*/ 244 w 248"/>
                  <a:gd name="T45" fmla="*/ 230 h 248"/>
                  <a:gd name="T46" fmla="*/ 34 w 248"/>
                  <a:gd name="T47" fmla="*/ 125 h 248"/>
                  <a:gd name="T48" fmla="*/ 125 w 248"/>
                  <a:gd name="T49" fmla="*/ 34 h 248"/>
                  <a:gd name="T50" fmla="*/ 170 w 248"/>
                  <a:gd name="T51" fmla="*/ 79 h 248"/>
                  <a:gd name="T52" fmla="*/ 80 w 248"/>
                  <a:gd name="T53" fmla="*/ 170 h 248"/>
                  <a:gd name="T54" fmla="*/ 34 w 248"/>
                  <a:gd name="T55" fmla="*/ 12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8" h="248">
                    <a:moveTo>
                      <a:pt x="244" y="230"/>
                    </a:moveTo>
                    <a:cubicBezTo>
                      <a:pt x="148" y="132"/>
                      <a:pt x="148" y="132"/>
                      <a:pt x="148" y="132"/>
                    </a:cubicBezTo>
                    <a:cubicBezTo>
                      <a:pt x="148" y="132"/>
                      <a:pt x="148" y="132"/>
                      <a:pt x="148" y="132"/>
                    </a:cubicBezTo>
                    <a:cubicBezTo>
                      <a:pt x="185" y="95"/>
                      <a:pt x="185" y="95"/>
                      <a:pt x="185" y="95"/>
                    </a:cubicBezTo>
                    <a:cubicBezTo>
                      <a:pt x="187" y="97"/>
                      <a:pt x="190" y="98"/>
                      <a:pt x="193" y="98"/>
                    </a:cubicBezTo>
                    <a:cubicBezTo>
                      <a:pt x="196" y="98"/>
                      <a:pt x="198" y="97"/>
                      <a:pt x="200" y="95"/>
                    </a:cubicBezTo>
                    <a:cubicBezTo>
                      <a:pt x="205" y="90"/>
                      <a:pt x="205" y="84"/>
                      <a:pt x="200" y="79"/>
                    </a:cubicBezTo>
                    <a:cubicBezTo>
                      <a:pt x="125" y="4"/>
                      <a:pt x="125" y="4"/>
                      <a:pt x="125" y="4"/>
                    </a:cubicBezTo>
                    <a:cubicBezTo>
                      <a:pt x="121" y="0"/>
                      <a:pt x="114" y="0"/>
                      <a:pt x="110" y="4"/>
                    </a:cubicBezTo>
                    <a:cubicBezTo>
                      <a:pt x="106" y="8"/>
                      <a:pt x="106" y="15"/>
                      <a:pt x="110" y="19"/>
                    </a:cubicBezTo>
                    <a:cubicBezTo>
                      <a:pt x="19" y="110"/>
                      <a:pt x="19" y="110"/>
                      <a:pt x="19" y="110"/>
                    </a:cubicBezTo>
                    <a:cubicBezTo>
                      <a:pt x="15" y="105"/>
                      <a:pt x="8" y="105"/>
                      <a:pt x="4" y="110"/>
                    </a:cubicBezTo>
                    <a:cubicBezTo>
                      <a:pt x="0" y="114"/>
                      <a:pt x="0" y="121"/>
                      <a:pt x="4" y="125"/>
                    </a:cubicBezTo>
                    <a:cubicBezTo>
                      <a:pt x="80" y="200"/>
                      <a:pt x="80" y="200"/>
                      <a:pt x="80" y="200"/>
                    </a:cubicBezTo>
                    <a:cubicBezTo>
                      <a:pt x="82" y="202"/>
                      <a:pt x="84" y="203"/>
                      <a:pt x="87" y="203"/>
                    </a:cubicBezTo>
                    <a:cubicBezTo>
                      <a:pt x="90" y="203"/>
                      <a:pt x="93" y="202"/>
                      <a:pt x="95" y="200"/>
                    </a:cubicBezTo>
                    <a:cubicBezTo>
                      <a:pt x="99" y="196"/>
                      <a:pt x="99" y="189"/>
                      <a:pt x="95" y="185"/>
                    </a:cubicBezTo>
                    <a:cubicBezTo>
                      <a:pt x="95" y="185"/>
                      <a:pt x="95" y="185"/>
                      <a:pt x="95" y="185"/>
                    </a:cubicBezTo>
                    <a:cubicBezTo>
                      <a:pt x="132" y="147"/>
                      <a:pt x="132" y="147"/>
                      <a:pt x="132" y="147"/>
                    </a:cubicBezTo>
                    <a:cubicBezTo>
                      <a:pt x="229" y="245"/>
                      <a:pt x="229" y="245"/>
                      <a:pt x="229" y="245"/>
                    </a:cubicBezTo>
                    <a:cubicBezTo>
                      <a:pt x="231" y="247"/>
                      <a:pt x="234" y="248"/>
                      <a:pt x="237" y="248"/>
                    </a:cubicBezTo>
                    <a:cubicBezTo>
                      <a:pt x="239" y="248"/>
                      <a:pt x="242" y="247"/>
                      <a:pt x="244" y="245"/>
                    </a:cubicBezTo>
                    <a:cubicBezTo>
                      <a:pt x="248" y="241"/>
                      <a:pt x="248" y="234"/>
                      <a:pt x="244" y="230"/>
                    </a:cubicBezTo>
                    <a:close/>
                    <a:moveTo>
                      <a:pt x="34" y="125"/>
                    </a:moveTo>
                    <a:cubicBezTo>
                      <a:pt x="125" y="34"/>
                      <a:pt x="125" y="34"/>
                      <a:pt x="125" y="34"/>
                    </a:cubicBezTo>
                    <a:cubicBezTo>
                      <a:pt x="170" y="79"/>
                      <a:pt x="170" y="79"/>
                      <a:pt x="170" y="79"/>
                    </a:cubicBezTo>
                    <a:cubicBezTo>
                      <a:pt x="80" y="170"/>
                      <a:pt x="80" y="170"/>
                      <a:pt x="80" y="170"/>
                    </a:cubicBezTo>
                    <a:lnTo>
                      <a:pt x="34"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grpSp>
        <p:nvGrpSpPr>
          <p:cNvPr id="200" name="Group 199">
            <a:extLst>
              <a:ext uri="{FF2B5EF4-FFF2-40B4-BE49-F238E27FC236}">
                <a16:creationId xmlns:a16="http://schemas.microsoft.com/office/drawing/2014/main" id="{4FA976DB-1E7F-4F53-967C-6415D0F1F66C}"/>
              </a:ext>
            </a:extLst>
          </p:cNvPr>
          <p:cNvGrpSpPr/>
          <p:nvPr/>
        </p:nvGrpSpPr>
        <p:grpSpPr>
          <a:xfrm>
            <a:off x="3532293" y="5906254"/>
            <a:ext cx="417900" cy="420520"/>
            <a:chOff x="1904383" y="4237741"/>
            <a:chExt cx="417900" cy="420520"/>
          </a:xfrm>
        </p:grpSpPr>
        <p:sp>
          <p:nvSpPr>
            <p:cNvPr id="201" name="Freeform 20">
              <a:extLst>
                <a:ext uri="{FF2B5EF4-FFF2-40B4-BE49-F238E27FC236}">
                  <a16:creationId xmlns:a16="http://schemas.microsoft.com/office/drawing/2014/main" id="{A18622FF-D2A0-49F1-AA6B-5D6A9A9FC98C}"/>
                </a:ext>
              </a:extLst>
            </p:cNvPr>
            <p:cNvSpPr>
              <a:spLocks noEditPoints="1"/>
            </p:cNvSpPr>
            <p:nvPr/>
          </p:nvSpPr>
          <p:spPr bwMode="auto">
            <a:xfrm>
              <a:off x="1904383" y="4237741"/>
              <a:ext cx="417900" cy="420520"/>
            </a:xfrm>
            <a:custGeom>
              <a:avLst/>
              <a:gdLst>
                <a:gd name="T0" fmla="*/ 137 w 143"/>
                <a:gd name="T1" fmla="*/ 67 h 144"/>
                <a:gd name="T2" fmla="*/ 137 w 143"/>
                <a:gd name="T3" fmla="*/ 60 h 144"/>
                <a:gd name="T4" fmla="*/ 135 w 143"/>
                <a:gd name="T5" fmla="*/ 53 h 144"/>
                <a:gd name="T6" fmla="*/ 133 w 143"/>
                <a:gd name="T7" fmla="*/ 47 h 144"/>
                <a:gd name="T8" fmla="*/ 130 w 143"/>
                <a:gd name="T9" fmla="*/ 40 h 144"/>
                <a:gd name="T10" fmla="*/ 126 w 143"/>
                <a:gd name="T11" fmla="*/ 35 h 144"/>
                <a:gd name="T12" fmla="*/ 122 w 143"/>
                <a:gd name="T13" fmla="*/ 29 h 144"/>
                <a:gd name="T14" fmla="*/ 117 w 143"/>
                <a:gd name="T15" fmla="*/ 24 h 144"/>
                <a:gd name="T16" fmla="*/ 112 w 143"/>
                <a:gd name="T17" fmla="*/ 20 h 144"/>
                <a:gd name="T18" fmla="*/ 106 w 143"/>
                <a:gd name="T19" fmla="*/ 16 h 144"/>
                <a:gd name="T20" fmla="*/ 100 w 143"/>
                <a:gd name="T21" fmla="*/ 12 h 144"/>
                <a:gd name="T22" fmla="*/ 94 w 143"/>
                <a:gd name="T23" fmla="*/ 10 h 144"/>
                <a:gd name="T24" fmla="*/ 87 w 143"/>
                <a:gd name="T25" fmla="*/ 8 h 144"/>
                <a:gd name="T26" fmla="*/ 80 w 143"/>
                <a:gd name="T27" fmla="*/ 6 h 144"/>
                <a:gd name="T28" fmla="*/ 74 w 143"/>
                <a:gd name="T29" fmla="*/ 6 h 144"/>
                <a:gd name="T30" fmla="*/ 67 w 143"/>
                <a:gd name="T31" fmla="*/ 6 h 144"/>
                <a:gd name="T32" fmla="*/ 60 w 143"/>
                <a:gd name="T33" fmla="*/ 7 h 144"/>
                <a:gd name="T34" fmla="*/ 53 w 143"/>
                <a:gd name="T35" fmla="*/ 8 h 144"/>
                <a:gd name="T36" fmla="*/ 47 w 143"/>
                <a:gd name="T37" fmla="*/ 11 h 144"/>
                <a:gd name="T38" fmla="*/ 40 w 143"/>
                <a:gd name="T39" fmla="*/ 14 h 144"/>
                <a:gd name="T40" fmla="*/ 34 w 143"/>
                <a:gd name="T41" fmla="*/ 17 h 144"/>
                <a:gd name="T42" fmla="*/ 29 w 143"/>
                <a:gd name="T43" fmla="*/ 21 h 144"/>
                <a:gd name="T44" fmla="*/ 24 w 143"/>
                <a:gd name="T45" fmla="*/ 26 h 144"/>
                <a:gd name="T46" fmla="*/ 19 w 143"/>
                <a:gd name="T47" fmla="*/ 31 h 144"/>
                <a:gd name="T48" fmla="*/ 15 w 143"/>
                <a:gd name="T49" fmla="*/ 37 h 144"/>
                <a:gd name="T50" fmla="*/ 12 w 143"/>
                <a:gd name="T51" fmla="*/ 43 h 144"/>
                <a:gd name="T52" fmla="*/ 9 w 143"/>
                <a:gd name="T53" fmla="*/ 50 h 144"/>
                <a:gd name="T54" fmla="*/ 7 w 143"/>
                <a:gd name="T55" fmla="*/ 56 h 144"/>
                <a:gd name="T56" fmla="*/ 6 w 143"/>
                <a:gd name="T57" fmla="*/ 63 h 144"/>
                <a:gd name="T58" fmla="*/ 6 w 143"/>
                <a:gd name="T59" fmla="*/ 70 h 144"/>
                <a:gd name="T60" fmla="*/ 6 w 143"/>
                <a:gd name="T61" fmla="*/ 77 h 144"/>
                <a:gd name="T62" fmla="*/ 7 w 143"/>
                <a:gd name="T63" fmla="*/ 84 h 144"/>
                <a:gd name="T64" fmla="*/ 8 w 143"/>
                <a:gd name="T65" fmla="*/ 90 h 144"/>
                <a:gd name="T66" fmla="*/ 10 w 143"/>
                <a:gd name="T67" fmla="*/ 97 h 144"/>
                <a:gd name="T68" fmla="*/ 13 w 143"/>
                <a:gd name="T69" fmla="*/ 103 h 144"/>
                <a:gd name="T70" fmla="*/ 17 w 143"/>
                <a:gd name="T71" fmla="*/ 109 h 144"/>
                <a:gd name="T72" fmla="*/ 21 w 143"/>
                <a:gd name="T73" fmla="*/ 115 h 144"/>
                <a:gd name="T74" fmla="*/ 26 w 143"/>
                <a:gd name="T75" fmla="*/ 120 h 144"/>
                <a:gd name="T76" fmla="*/ 31 w 143"/>
                <a:gd name="T77" fmla="*/ 124 h 144"/>
                <a:gd name="T78" fmla="*/ 37 w 143"/>
                <a:gd name="T79" fmla="*/ 128 h 144"/>
                <a:gd name="T80" fmla="*/ 43 w 143"/>
                <a:gd name="T81" fmla="*/ 131 h 144"/>
                <a:gd name="T82" fmla="*/ 49 w 143"/>
                <a:gd name="T83" fmla="*/ 134 h 144"/>
                <a:gd name="T84" fmla="*/ 56 w 143"/>
                <a:gd name="T85" fmla="*/ 136 h 144"/>
                <a:gd name="T86" fmla="*/ 63 w 143"/>
                <a:gd name="T87" fmla="*/ 137 h 144"/>
                <a:gd name="T88" fmla="*/ 70 w 143"/>
                <a:gd name="T89" fmla="*/ 138 h 144"/>
                <a:gd name="T90" fmla="*/ 77 w 143"/>
                <a:gd name="T91" fmla="*/ 138 h 144"/>
                <a:gd name="T92" fmla="*/ 83 w 143"/>
                <a:gd name="T93" fmla="*/ 137 h 144"/>
                <a:gd name="T94" fmla="*/ 90 w 143"/>
                <a:gd name="T95" fmla="*/ 135 h 144"/>
                <a:gd name="T96" fmla="*/ 97 w 143"/>
                <a:gd name="T97" fmla="*/ 133 h 144"/>
                <a:gd name="T98" fmla="*/ 103 w 143"/>
                <a:gd name="T99" fmla="*/ 130 h 144"/>
                <a:gd name="T100" fmla="*/ 109 w 143"/>
                <a:gd name="T101" fmla="*/ 127 h 144"/>
                <a:gd name="T102" fmla="*/ 114 w 143"/>
                <a:gd name="T103" fmla="*/ 122 h 144"/>
                <a:gd name="T104" fmla="*/ 119 w 143"/>
                <a:gd name="T105" fmla="*/ 118 h 144"/>
                <a:gd name="T106" fmla="*/ 124 w 143"/>
                <a:gd name="T107" fmla="*/ 112 h 144"/>
                <a:gd name="T108" fmla="*/ 128 w 143"/>
                <a:gd name="T109" fmla="*/ 107 h 144"/>
                <a:gd name="T110" fmla="*/ 131 w 143"/>
                <a:gd name="T111" fmla="*/ 101 h 144"/>
                <a:gd name="T112" fmla="*/ 134 w 143"/>
                <a:gd name="T113" fmla="*/ 94 h 144"/>
                <a:gd name="T114" fmla="*/ 136 w 143"/>
                <a:gd name="T115" fmla="*/ 88 h 144"/>
                <a:gd name="T116" fmla="*/ 137 w 143"/>
                <a:gd name="T117" fmla="*/ 81 h 144"/>
                <a:gd name="T118" fmla="*/ 138 w 143"/>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44">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02" name="Freeform 361">
              <a:extLst>
                <a:ext uri="{FF2B5EF4-FFF2-40B4-BE49-F238E27FC236}">
                  <a16:creationId xmlns:a16="http://schemas.microsoft.com/office/drawing/2014/main" id="{B7256914-545A-4D10-A06C-1F849CD3DE60}"/>
                </a:ext>
              </a:extLst>
            </p:cNvPr>
            <p:cNvSpPr>
              <a:spLocks noEditPoints="1"/>
            </p:cNvSpPr>
            <p:nvPr/>
          </p:nvSpPr>
          <p:spPr bwMode="auto">
            <a:xfrm>
              <a:off x="2041483" y="4347511"/>
              <a:ext cx="147592" cy="200574"/>
            </a:xfrm>
            <a:custGeom>
              <a:avLst/>
              <a:gdLst>
                <a:gd name="T0" fmla="*/ 234 w 235"/>
                <a:gd name="T1" fmla="*/ 81 h 320"/>
                <a:gd name="T2" fmla="*/ 232 w 235"/>
                <a:gd name="T3" fmla="*/ 77 h 320"/>
                <a:gd name="T4" fmla="*/ 157 w 235"/>
                <a:gd name="T5" fmla="*/ 3 h 320"/>
                <a:gd name="T6" fmla="*/ 154 w 235"/>
                <a:gd name="T7" fmla="*/ 0 h 320"/>
                <a:gd name="T8" fmla="*/ 150 w 235"/>
                <a:gd name="T9" fmla="*/ 0 h 320"/>
                <a:gd name="T10" fmla="*/ 11 w 235"/>
                <a:gd name="T11" fmla="*/ 0 h 320"/>
                <a:gd name="T12" fmla="*/ 0 w 235"/>
                <a:gd name="T13" fmla="*/ 10 h 320"/>
                <a:gd name="T14" fmla="*/ 0 w 235"/>
                <a:gd name="T15" fmla="*/ 309 h 320"/>
                <a:gd name="T16" fmla="*/ 11 w 235"/>
                <a:gd name="T17" fmla="*/ 320 h 320"/>
                <a:gd name="T18" fmla="*/ 224 w 235"/>
                <a:gd name="T19" fmla="*/ 320 h 320"/>
                <a:gd name="T20" fmla="*/ 235 w 235"/>
                <a:gd name="T21" fmla="*/ 309 h 320"/>
                <a:gd name="T22" fmla="*/ 235 w 235"/>
                <a:gd name="T23" fmla="*/ 85 h 320"/>
                <a:gd name="T24" fmla="*/ 234 w 235"/>
                <a:gd name="T25" fmla="*/ 81 h 320"/>
                <a:gd name="T26" fmla="*/ 160 w 235"/>
                <a:gd name="T27" fmla="*/ 36 h 320"/>
                <a:gd name="T28" fmla="*/ 199 w 235"/>
                <a:gd name="T29" fmla="*/ 74 h 320"/>
                <a:gd name="T30" fmla="*/ 160 w 235"/>
                <a:gd name="T31" fmla="*/ 74 h 320"/>
                <a:gd name="T32" fmla="*/ 160 w 235"/>
                <a:gd name="T33" fmla="*/ 36 h 320"/>
                <a:gd name="T34" fmla="*/ 22 w 235"/>
                <a:gd name="T35" fmla="*/ 298 h 320"/>
                <a:gd name="T36" fmla="*/ 22 w 235"/>
                <a:gd name="T37" fmla="*/ 21 h 320"/>
                <a:gd name="T38" fmla="*/ 139 w 235"/>
                <a:gd name="T39" fmla="*/ 21 h 320"/>
                <a:gd name="T40" fmla="*/ 139 w 235"/>
                <a:gd name="T41" fmla="*/ 85 h 320"/>
                <a:gd name="T42" fmla="*/ 150 w 235"/>
                <a:gd name="T43" fmla="*/ 96 h 320"/>
                <a:gd name="T44" fmla="*/ 214 w 235"/>
                <a:gd name="T45" fmla="*/ 96 h 320"/>
                <a:gd name="T46" fmla="*/ 214 w 235"/>
                <a:gd name="T47" fmla="*/ 298 h 320"/>
                <a:gd name="T48" fmla="*/ 22 w 235"/>
                <a:gd name="T49" fmla="*/ 2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320">
                  <a:moveTo>
                    <a:pt x="234" y="81"/>
                  </a:moveTo>
                  <a:cubicBezTo>
                    <a:pt x="234" y="80"/>
                    <a:pt x="233" y="78"/>
                    <a:pt x="232" y="77"/>
                  </a:cubicBezTo>
                  <a:cubicBezTo>
                    <a:pt x="157" y="3"/>
                    <a:pt x="157" y="3"/>
                    <a:pt x="157" y="3"/>
                  </a:cubicBezTo>
                  <a:cubicBezTo>
                    <a:pt x="156" y="2"/>
                    <a:pt x="155" y="1"/>
                    <a:pt x="154" y="0"/>
                  </a:cubicBezTo>
                  <a:cubicBezTo>
                    <a:pt x="152" y="0"/>
                    <a:pt x="151" y="0"/>
                    <a:pt x="150" y="0"/>
                  </a:cubicBezTo>
                  <a:cubicBezTo>
                    <a:pt x="11" y="0"/>
                    <a:pt x="11" y="0"/>
                    <a:pt x="11" y="0"/>
                  </a:cubicBezTo>
                  <a:cubicBezTo>
                    <a:pt x="5" y="0"/>
                    <a:pt x="0" y="4"/>
                    <a:pt x="0" y="10"/>
                  </a:cubicBezTo>
                  <a:cubicBezTo>
                    <a:pt x="0" y="309"/>
                    <a:pt x="0" y="309"/>
                    <a:pt x="0" y="309"/>
                  </a:cubicBezTo>
                  <a:cubicBezTo>
                    <a:pt x="0" y="315"/>
                    <a:pt x="5" y="320"/>
                    <a:pt x="11" y="320"/>
                  </a:cubicBezTo>
                  <a:cubicBezTo>
                    <a:pt x="224" y="320"/>
                    <a:pt x="224" y="320"/>
                    <a:pt x="224" y="320"/>
                  </a:cubicBezTo>
                  <a:cubicBezTo>
                    <a:pt x="230" y="320"/>
                    <a:pt x="235" y="315"/>
                    <a:pt x="235" y="309"/>
                  </a:cubicBezTo>
                  <a:cubicBezTo>
                    <a:pt x="235" y="85"/>
                    <a:pt x="235" y="85"/>
                    <a:pt x="235" y="85"/>
                  </a:cubicBezTo>
                  <a:cubicBezTo>
                    <a:pt x="235" y="84"/>
                    <a:pt x="235" y="82"/>
                    <a:pt x="234" y="81"/>
                  </a:cubicBezTo>
                  <a:close/>
                  <a:moveTo>
                    <a:pt x="160" y="36"/>
                  </a:moveTo>
                  <a:cubicBezTo>
                    <a:pt x="199" y="74"/>
                    <a:pt x="199" y="74"/>
                    <a:pt x="199" y="74"/>
                  </a:cubicBezTo>
                  <a:cubicBezTo>
                    <a:pt x="160" y="74"/>
                    <a:pt x="160" y="74"/>
                    <a:pt x="160" y="74"/>
                  </a:cubicBezTo>
                  <a:lnTo>
                    <a:pt x="160" y="36"/>
                  </a:lnTo>
                  <a:close/>
                  <a:moveTo>
                    <a:pt x="22" y="298"/>
                  </a:moveTo>
                  <a:cubicBezTo>
                    <a:pt x="22" y="21"/>
                    <a:pt x="22" y="21"/>
                    <a:pt x="22" y="21"/>
                  </a:cubicBezTo>
                  <a:cubicBezTo>
                    <a:pt x="139" y="21"/>
                    <a:pt x="139" y="21"/>
                    <a:pt x="139" y="21"/>
                  </a:cubicBezTo>
                  <a:cubicBezTo>
                    <a:pt x="139" y="85"/>
                    <a:pt x="139" y="85"/>
                    <a:pt x="139" y="85"/>
                  </a:cubicBezTo>
                  <a:cubicBezTo>
                    <a:pt x="139" y="91"/>
                    <a:pt x="144" y="96"/>
                    <a:pt x="150" y="96"/>
                  </a:cubicBezTo>
                  <a:cubicBezTo>
                    <a:pt x="214" y="96"/>
                    <a:pt x="214" y="96"/>
                    <a:pt x="214" y="96"/>
                  </a:cubicBezTo>
                  <a:cubicBezTo>
                    <a:pt x="214" y="298"/>
                    <a:pt x="214" y="298"/>
                    <a:pt x="214" y="298"/>
                  </a:cubicBezTo>
                  <a:lnTo>
                    <a:pt x="22" y="29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03" name="Group 202">
            <a:extLst>
              <a:ext uri="{FF2B5EF4-FFF2-40B4-BE49-F238E27FC236}">
                <a16:creationId xmlns:a16="http://schemas.microsoft.com/office/drawing/2014/main" id="{CE031144-9F1C-489E-88EF-C2AF6EB92646}"/>
              </a:ext>
            </a:extLst>
          </p:cNvPr>
          <p:cNvGrpSpPr/>
          <p:nvPr/>
        </p:nvGrpSpPr>
        <p:grpSpPr>
          <a:xfrm>
            <a:off x="2297060" y="5456624"/>
            <a:ext cx="505672" cy="504362"/>
            <a:chOff x="2524706" y="5617563"/>
            <a:chExt cx="505672" cy="504362"/>
          </a:xfrm>
        </p:grpSpPr>
        <p:sp>
          <p:nvSpPr>
            <p:cNvPr id="204" name="Freeform 7">
              <a:extLst>
                <a:ext uri="{FF2B5EF4-FFF2-40B4-BE49-F238E27FC236}">
                  <a16:creationId xmlns:a16="http://schemas.microsoft.com/office/drawing/2014/main" id="{5E708DA3-137A-4953-AB12-EA8CD196D247}"/>
                </a:ext>
              </a:extLst>
            </p:cNvPr>
            <p:cNvSpPr>
              <a:spLocks/>
            </p:cNvSpPr>
            <p:nvPr/>
          </p:nvSpPr>
          <p:spPr bwMode="auto">
            <a:xfrm>
              <a:off x="2524706" y="5617563"/>
              <a:ext cx="505672" cy="504362"/>
            </a:xfrm>
            <a:custGeom>
              <a:avLst/>
              <a:gdLst>
                <a:gd name="T0" fmla="*/ 128 w 173"/>
                <a:gd name="T1" fmla="*/ 162 h 173"/>
                <a:gd name="T2" fmla="*/ 135 w 173"/>
                <a:gd name="T3" fmla="*/ 155 h 173"/>
                <a:gd name="T4" fmla="*/ 140 w 173"/>
                <a:gd name="T5" fmla="*/ 151 h 173"/>
                <a:gd name="T6" fmla="*/ 148 w 173"/>
                <a:gd name="T7" fmla="*/ 146 h 173"/>
                <a:gd name="T8" fmla="*/ 144 w 173"/>
                <a:gd name="T9" fmla="*/ 135 h 173"/>
                <a:gd name="T10" fmla="*/ 159 w 173"/>
                <a:gd name="T11" fmla="*/ 133 h 173"/>
                <a:gd name="T12" fmla="*/ 154 w 173"/>
                <a:gd name="T13" fmla="*/ 119 h 173"/>
                <a:gd name="T14" fmla="*/ 166 w 173"/>
                <a:gd name="T15" fmla="*/ 118 h 173"/>
                <a:gd name="T16" fmla="*/ 168 w 173"/>
                <a:gd name="T17" fmla="*/ 108 h 173"/>
                <a:gd name="T18" fmla="*/ 169 w 173"/>
                <a:gd name="T19" fmla="*/ 102 h 173"/>
                <a:gd name="T20" fmla="*/ 172 w 173"/>
                <a:gd name="T21" fmla="*/ 92 h 173"/>
                <a:gd name="T22" fmla="*/ 162 w 173"/>
                <a:gd name="T23" fmla="*/ 86 h 173"/>
                <a:gd name="T24" fmla="*/ 172 w 173"/>
                <a:gd name="T25" fmla="*/ 75 h 173"/>
                <a:gd name="T26" fmla="*/ 159 w 173"/>
                <a:gd name="T27" fmla="*/ 68 h 173"/>
                <a:gd name="T28" fmla="*/ 167 w 173"/>
                <a:gd name="T29" fmla="*/ 59 h 173"/>
                <a:gd name="T30" fmla="*/ 162 w 173"/>
                <a:gd name="T31" fmla="*/ 50 h 173"/>
                <a:gd name="T32" fmla="*/ 159 w 173"/>
                <a:gd name="T33" fmla="*/ 45 h 173"/>
                <a:gd name="T34" fmla="*/ 155 w 173"/>
                <a:gd name="T35" fmla="*/ 36 h 173"/>
                <a:gd name="T36" fmla="*/ 144 w 173"/>
                <a:gd name="T37" fmla="*/ 38 h 173"/>
                <a:gd name="T38" fmla="*/ 145 w 173"/>
                <a:gd name="T39" fmla="*/ 22 h 173"/>
                <a:gd name="T40" fmla="*/ 130 w 173"/>
                <a:gd name="T41" fmla="*/ 25 h 173"/>
                <a:gd name="T42" fmla="*/ 131 w 173"/>
                <a:gd name="T43" fmla="*/ 13 h 173"/>
                <a:gd name="T44" fmla="*/ 121 w 173"/>
                <a:gd name="T45" fmla="*/ 10 h 173"/>
                <a:gd name="T46" fmla="*/ 116 w 173"/>
                <a:gd name="T47" fmla="*/ 8 h 173"/>
                <a:gd name="T48" fmla="*/ 107 w 173"/>
                <a:gd name="T49" fmla="*/ 3 h 173"/>
                <a:gd name="T50" fmla="*/ 99 w 173"/>
                <a:gd name="T51" fmla="*/ 12 h 173"/>
                <a:gd name="T52" fmla="*/ 90 w 173"/>
                <a:gd name="T53" fmla="*/ 0 h 173"/>
                <a:gd name="T54" fmla="*/ 80 w 173"/>
                <a:gd name="T55" fmla="*/ 11 h 173"/>
                <a:gd name="T56" fmla="*/ 73 w 173"/>
                <a:gd name="T57" fmla="*/ 1 h 173"/>
                <a:gd name="T58" fmla="*/ 64 w 173"/>
                <a:gd name="T59" fmla="*/ 5 h 173"/>
                <a:gd name="T60" fmla="*/ 58 w 173"/>
                <a:gd name="T61" fmla="*/ 7 h 173"/>
                <a:gd name="T62" fmla="*/ 48 w 173"/>
                <a:gd name="T63" fmla="*/ 9 h 173"/>
                <a:gd name="T64" fmla="*/ 48 w 173"/>
                <a:gd name="T65" fmla="*/ 21 h 173"/>
                <a:gd name="T66" fmla="*/ 33 w 173"/>
                <a:gd name="T67" fmla="*/ 18 h 173"/>
                <a:gd name="T68" fmla="*/ 33 w 173"/>
                <a:gd name="T69" fmla="*/ 33 h 173"/>
                <a:gd name="T70" fmla="*/ 22 w 173"/>
                <a:gd name="T71" fmla="*/ 30 h 173"/>
                <a:gd name="T72" fmla="*/ 17 w 173"/>
                <a:gd name="T73" fmla="*/ 39 h 173"/>
                <a:gd name="T74" fmla="*/ 14 w 173"/>
                <a:gd name="T75" fmla="*/ 44 h 173"/>
                <a:gd name="T76" fmla="*/ 8 w 173"/>
                <a:gd name="T77" fmla="*/ 52 h 173"/>
                <a:gd name="T78" fmla="*/ 15 w 173"/>
                <a:gd name="T79" fmla="*/ 61 h 173"/>
                <a:gd name="T80" fmla="*/ 2 w 173"/>
                <a:gd name="T81" fmla="*/ 68 h 173"/>
                <a:gd name="T82" fmla="*/ 11 w 173"/>
                <a:gd name="T83" fmla="*/ 79 h 173"/>
                <a:gd name="T84" fmla="*/ 0 w 173"/>
                <a:gd name="T85" fmla="*/ 85 h 173"/>
                <a:gd name="T86" fmla="*/ 3 w 173"/>
                <a:gd name="T87" fmla="*/ 95 h 173"/>
                <a:gd name="T88" fmla="*/ 3 w 173"/>
                <a:gd name="T89" fmla="*/ 101 h 173"/>
                <a:gd name="T90" fmla="*/ 4 w 173"/>
                <a:gd name="T91" fmla="*/ 111 h 173"/>
                <a:gd name="T92" fmla="*/ 16 w 173"/>
                <a:gd name="T93" fmla="*/ 113 h 173"/>
                <a:gd name="T94" fmla="*/ 9 w 173"/>
                <a:gd name="T95" fmla="*/ 127 h 173"/>
                <a:gd name="T96" fmla="*/ 24 w 173"/>
                <a:gd name="T97" fmla="*/ 129 h 173"/>
                <a:gd name="T98" fmla="*/ 19 w 173"/>
                <a:gd name="T99" fmla="*/ 140 h 173"/>
                <a:gd name="T100" fmla="*/ 27 w 173"/>
                <a:gd name="T101" fmla="*/ 147 h 173"/>
                <a:gd name="T102" fmla="*/ 32 w 173"/>
                <a:gd name="T103" fmla="*/ 151 h 173"/>
                <a:gd name="T104" fmla="*/ 38 w 173"/>
                <a:gd name="T105" fmla="*/ 158 h 173"/>
                <a:gd name="T106" fmla="*/ 49 w 173"/>
                <a:gd name="T107" fmla="*/ 152 h 173"/>
                <a:gd name="T108" fmla="*/ 53 w 173"/>
                <a:gd name="T109" fmla="*/ 167 h 173"/>
                <a:gd name="T110" fmla="*/ 66 w 173"/>
                <a:gd name="T111" fmla="*/ 159 h 173"/>
                <a:gd name="T112" fmla="*/ 70 w 173"/>
                <a:gd name="T113" fmla="*/ 171 h 173"/>
                <a:gd name="T114" fmla="*/ 80 w 173"/>
                <a:gd name="T115" fmla="*/ 171 h 173"/>
                <a:gd name="T116" fmla="*/ 86 w 173"/>
                <a:gd name="T117" fmla="*/ 171 h 173"/>
                <a:gd name="T118" fmla="*/ 95 w 173"/>
                <a:gd name="T119" fmla="*/ 172 h 173"/>
                <a:gd name="T120" fmla="*/ 100 w 173"/>
                <a:gd name="T121" fmla="*/ 161 h 173"/>
                <a:gd name="T122" fmla="*/ 112 w 173"/>
                <a:gd name="T123" fmla="*/ 169 h 173"/>
                <a:gd name="T124" fmla="*/ 118 w 173"/>
                <a:gd name="T12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3">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009A44"/>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05" name="Freeform 579">
              <a:extLst>
                <a:ext uri="{FF2B5EF4-FFF2-40B4-BE49-F238E27FC236}">
                  <a16:creationId xmlns:a16="http://schemas.microsoft.com/office/drawing/2014/main" id="{DDD332AD-55B5-42C7-897E-1EC6948514A7}"/>
                </a:ext>
              </a:extLst>
            </p:cNvPr>
            <p:cNvSpPr>
              <a:spLocks noEditPoints="1"/>
            </p:cNvSpPr>
            <p:nvPr/>
          </p:nvSpPr>
          <p:spPr bwMode="auto">
            <a:xfrm>
              <a:off x="2626925" y="5731803"/>
              <a:ext cx="301234" cy="275882"/>
            </a:xfrm>
            <a:custGeom>
              <a:avLst/>
              <a:gdLst>
                <a:gd name="T0" fmla="*/ 298 w 304"/>
                <a:gd name="T1" fmla="*/ 160 h 278"/>
                <a:gd name="T2" fmla="*/ 234 w 304"/>
                <a:gd name="T3" fmla="*/ 96 h 278"/>
                <a:gd name="T4" fmla="*/ 196 w 304"/>
                <a:gd name="T5" fmla="*/ 96 h 278"/>
                <a:gd name="T6" fmla="*/ 213 w 304"/>
                <a:gd name="T7" fmla="*/ 46 h 278"/>
                <a:gd name="T8" fmla="*/ 199 w 304"/>
                <a:gd name="T9" fmla="*/ 3 h 278"/>
                <a:gd name="T10" fmla="*/ 191 w 304"/>
                <a:gd name="T11" fmla="*/ 0 h 278"/>
                <a:gd name="T12" fmla="*/ 184 w 304"/>
                <a:gd name="T13" fmla="*/ 4 h 278"/>
                <a:gd name="T14" fmla="*/ 89 w 304"/>
                <a:gd name="T15" fmla="*/ 112 h 278"/>
                <a:gd name="T16" fmla="*/ 88 w 304"/>
                <a:gd name="T17" fmla="*/ 114 h 278"/>
                <a:gd name="T18" fmla="*/ 79 w 304"/>
                <a:gd name="T19" fmla="*/ 128 h 278"/>
                <a:gd name="T20" fmla="*/ 10 w 304"/>
                <a:gd name="T21" fmla="*/ 128 h 278"/>
                <a:gd name="T22" fmla="*/ 0 w 304"/>
                <a:gd name="T23" fmla="*/ 139 h 278"/>
                <a:gd name="T24" fmla="*/ 0 w 304"/>
                <a:gd name="T25" fmla="*/ 256 h 278"/>
                <a:gd name="T26" fmla="*/ 10 w 304"/>
                <a:gd name="T27" fmla="*/ 267 h 278"/>
                <a:gd name="T28" fmla="*/ 95 w 304"/>
                <a:gd name="T29" fmla="*/ 267 h 278"/>
                <a:gd name="T30" fmla="*/ 128 w 304"/>
                <a:gd name="T31" fmla="*/ 278 h 278"/>
                <a:gd name="T32" fmla="*/ 224 w 304"/>
                <a:gd name="T33" fmla="*/ 278 h 278"/>
                <a:gd name="T34" fmla="*/ 274 w 304"/>
                <a:gd name="T35" fmla="*/ 256 h 278"/>
                <a:gd name="T36" fmla="*/ 298 w 304"/>
                <a:gd name="T37" fmla="*/ 160 h 278"/>
                <a:gd name="T38" fmla="*/ 21 w 304"/>
                <a:gd name="T39" fmla="*/ 150 h 278"/>
                <a:gd name="T40" fmla="*/ 74 w 304"/>
                <a:gd name="T41" fmla="*/ 150 h 278"/>
                <a:gd name="T42" fmla="*/ 74 w 304"/>
                <a:gd name="T43" fmla="*/ 150 h 278"/>
                <a:gd name="T44" fmla="*/ 74 w 304"/>
                <a:gd name="T45" fmla="*/ 224 h 278"/>
                <a:gd name="T46" fmla="*/ 78 w 304"/>
                <a:gd name="T47" fmla="*/ 246 h 278"/>
                <a:gd name="T48" fmla="*/ 21 w 304"/>
                <a:gd name="T49" fmla="*/ 246 h 278"/>
                <a:gd name="T50" fmla="*/ 21 w 304"/>
                <a:gd name="T51" fmla="*/ 150 h 278"/>
                <a:gd name="T52" fmla="*/ 258 w 304"/>
                <a:gd name="T53" fmla="*/ 242 h 278"/>
                <a:gd name="T54" fmla="*/ 224 w 304"/>
                <a:gd name="T55" fmla="*/ 256 h 278"/>
                <a:gd name="T56" fmla="*/ 128 w 304"/>
                <a:gd name="T57" fmla="*/ 256 h 278"/>
                <a:gd name="T58" fmla="*/ 96 w 304"/>
                <a:gd name="T59" fmla="*/ 224 h 278"/>
                <a:gd name="T60" fmla="*/ 96 w 304"/>
                <a:gd name="T61" fmla="*/ 150 h 278"/>
                <a:gd name="T62" fmla="*/ 104 w 304"/>
                <a:gd name="T63" fmla="*/ 127 h 278"/>
                <a:gd name="T64" fmla="*/ 105 w 304"/>
                <a:gd name="T65" fmla="*/ 127 h 278"/>
                <a:gd name="T66" fmla="*/ 191 w 304"/>
                <a:gd name="T67" fmla="*/ 28 h 278"/>
                <a:gd name="T68" fmla="*/ 192 w 304"/>
                <a:gd name="T69" fmla="*/ 40 h 278"/>
                <a:gd name="T70" fmla="*/ 171 w 304"/>
                <a:gd name="T71" fmla="*/ 104 h 278"/>
                <a:gd name="T72" fmla="*/ 171 w 304"/>
                <a:gd name="T73" fmla="*/ 104 h 278"/>
                <a:gd name="T74" fmla="*/ 170 w 304"/>
                <a:gd name="T75" fmla="*/ 107 h 278"/>
                <a:gd name="T76" fmla="*/ 181 w 304"/>
                <a:gd name="T77" fmla="*/ 118 h 278"/>
                <a:gd name="T78" fmla="*/ 234 w 304"/>
                <a:gd name="T79" fmla="*/ 118 h 278"/>
                <a:gd name="T80" fmla="*/ 277 w 304"/>
                <a:gd name="T81" fmla="*/ 161 h 278"/>
                <a:gd name="T82" fmla="*/ 258 w 304"/>
                <a:gd name="T83"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4" h="278">
                  <a:moveTo>
                    <a:pt x="298" y="160"/>
                  </a:moveTo>
                  <a:cubicBezTo>
                    <a:pt x="298" y="129"/>
                    <a:pt x="265" y="96"/>
                    <a:pt x="234" y="96"/>
                  </a:cubicBezTo>
                  <a:cubicBezTo>
                    <a:pt x="196" y="96"/>
                    <a:pt x="196" y="96"/>
                    <a:pt x="196" y="96"/>
                  </a:cubicBezTo>
                  <a:cubicBezTo>
                    <a:pt x="213" y="46"/>
                    <a:pt x="213" y="46"/>
                    <a:pt x="213" y="46"/>
                  </a:cubicBezTo>
                  <a:cubicBezTo>
                    <a:pt x="219" y="23"/>
                    <a:pt x="200" y="4"/>
                    <a:pt x="199" y="3"/>
                  </a:cubicBezTo>
                  <a:cubicBezTo>
                    <a:pt x="197" y="1"/>
                    <a:pt x="194" y="0"/>
                    <a:pt x="191" y="0"/>
                  </a:cubicBezTo>
                  <a:cubicBezTo>
                    <a:pt x="188" y="0"/>
                    <a:pt x="186" y="2"/>
                    <a:pt x="184" y="4"/>
                  </a:cubicBezTo>
                  <a:cubicBezTo>
                    <a:pt x="89" y="112"/>
                    <a:pt x="89" y="112"/>
                    <a:pt x="89" y="112"/>
                  </a:cubicBezTo>
                  <a:cubicBezTo>
                    <a:pt x="89" y="112"/>
                    <a:pt x="89" y="112"/>
                    <a:pt x="88" y="114"/>
                  </a:cubicBezTo>
                  <a:cubicBezTo>
                    <a:pt x="84" y="118"/>
                    <a:pt x="81" y="123"/>
                    <a:pt x="79" y="128"/>
                  </a:cubicBezTo>
                  <a:cubicBezTo>
                    <a:pt x="10" y="128"/>
                    <a:pt x="10" y="128"/>
                    <a:pt x="10" y="128"/>
                  </a:cubicBezTo>
                  <a:cubicBezTo>
                    <a:pt x="4" y="128"/>
                    <a:pt x="0" y="133"/>
                    <a:pt x="0" y="139"/>
                  </a:cubicBezTo>
                  <a:cubicBezTo>
                    <a:pt x="0" y="256"/>
                    <a:pt x="0" y="256"/>
                    <a:pt x="0" y="256"/>
                  </a:cubicBezTo>
                  <a:cubicBezTo>
                    <a:pt x="0" y="262"/>
                    <a:pt x="4" y="267"/>
                    <a:pt x="10" y="267"/>
                  </a:cubicBezTo>
                  <a:cubicBezTo>
                    <a:pt x="95" y="267"/>
                    <a:pt x="95" y="267"/>
                    <a:pt x="95" y="267"/>
                  </a:cubicBezTo>
                  <a:cubicBezTo>
                    <a:pt x="104" y="274"/>
                    <a:pt x="115" y="278"/>
                    <a:pt x="128" y="278"/>
                  </a:cubicBezTo>
                  <a:cubicBezTo>
                    <a:pt x="224" y="278"/>
                    <a:pt x="224" y="278"/>
                    <a:pt x="224" y="278"/>
                  </a:cubicBezTo>
                  <a:cubicBezTo>
                    <a:pt x="244" y="278"/>
                    <a:pt x="261" y="271"/>
                    <a:pt x="274" y="256"/>
                  </a:cubicBezTo>
                  <a:cubicBezTo>
                    <a:pt x="304" y="223"/>
                    <a:pt x="299" y="162"/>
                    <a:pt x="298" y="160"/>
                  </a:cubicBezTo>
                  <a:close/>
                  <a:moveTo>
                    <a:pt x="21" y="150"/>
                  </a:moveTo>
                  <a:cubicBezTo>
                    <a:pt x="74" y="150"/>
                    <a:pt x="74" y="150"/>
                    <a:pt x="74" y="150"/>
                  </a:cubicBezTo>
                  <a:cubicBezTo>
                    <a:pt x="74" y="150"/>
                    <a:pt x="74" y="150"/>
                    <a:pt x="74" y="150"/>
                  </a:cubicBezTo>
                  <a:cubicBezTo>
                    <a:pt x="74" y="224"/>
                    <a:pt x="74" y="224"/>
                    <a:pt x="74" y="224"/>
                  </a:cubicBezTo>
                  <a:cubicBezTo>
                    <a:pt x="74" y="232"/>
                    <a:pt x="76" y="239"/>
                    <a:pt x="78" y="246"/>
                  </a:cubicBezTo>
                  <a:cubicBezTo>
                    <a:pt x="21" y="246"/>
                    <a:pt x="21" y="246"/>
                    <a:pt x="21" y="246"/>
                  </a:cubicBezTo>
                  <a:lnTo>
                    <a:pt x="21" y="150"/>
                  </a:lnTo>
                  <a:close/>
                  <a:moveTo>
                    <a:pt x="258" y="242"/>
                  </a:moveTo>
                  <a:cubicBezTo>
                    <a:pt x="250" y="252"/>
                    <a:pt x="238" y="256"/>
                    <a:pt x="224" y="256"/>
                  </a:cubicBezTo>
                  <a:cubicBezTo>
                    <a:pt x="128" y="256"/>
                    <a:pt x="128" y="256"/>
                    <a:pt x="128" y="256"/>
                  </a:cubicBezTo>
                  <a:cubicBezTo>
                    <a:pt x="109" y="256"/>
                    <a:pt x="96" y="243"/>
                    <a:pt x="96" y="224"/>
                  </a:cubicBezTo>
                  <a:cubicBezTo>
                    <a:pt x="96" y="150"/>
                    <a:pt x="96" y="150"/>
                    <a:pt x="96" y="150"/>
                  </a:cubicBezTo>
                  <a:cubicBezTo>
                    <a:pt x="96" y="142"/>
                    <a:pt x="99" y="134"/>
                    <a:pt x="104" y="127"/>
                  </a:cubicBezTo>
                  <a:cubicBezTo>
                    <a:pt x="105" y="127"/>
                    <a:pt x="105" y="127"/>
                    <a:pt x="105" y="127"/>
                  </a:cubicBezTo>
                  <a:cubicBezTo>
                    <a:pt x="191" y="28"/>
                    <a:pt x="191" y="28"/>
                    <a:pt x="191" y="28"/>
                  </a:cubicBezTo>
                  <a:cubicBezTo>
                    <a:pt x="192" y="32"/>
                    <a:pt x="193" y="36"/>
                    <a:pt x="192" y="40"/>
                  </a:cubicBezTo>
                  <a:cubicBezTo>
                    <a:pt x="171" y="104"/>
                    <a:pt x="171" y="104"/>
                    <a:pt x="171" y="104"/>
                  </a:cubicBezTo>
                  <a:cubicBezTo>
                    <a:pt x="171" y="104"/>
                    <a:pt x="171" y="104"/>
                    <a:pt x="171" y="104"/>
                  </a:cubicBezTo>
                  <a:cubicBezTo>
                    <a:pt x="171" y="105"/>
                    <a:pt x="170" y="106"/>
                    <a:pt x="170" y="107"/>
                  </a:cubicBezTo>
                  <a:cubicBezTo>
                    <a:pt x="170" y="113"/>
                    <a:pt x="175" y="118"/>
                    <a:pt x="181" y="118"/>
                  </a:cubicBezTo>
                  <a:cubicBezTo>
                    <a:pt x="234" y="118"/>
                    <a:pt x="234" y="118"/>
                    <a:pt x="234" y="118"/>
                  </a:cubicBezTo>
                  <a:cubicBezTo>
                    <a:pt x="253" y="118"/>
                    <a:pt x="277" y="141"/>
                    <a:pt x="277" y="161"/>
                  </a:cubicBezTo>
                  <a:cubicBezTo>
                    <a:pt x="277" y="162"/>
                    <a:pt x="282" y="216"/>
                    <a:pt x="258" y="242"/>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06" name="Group 205">
            <a:extLst>
              <a:ext uri="{FF2B5EF4-FFF2-40B4-BE49-F238E27FC236}">
                <a16:creationId xmlns:a16="http://schemas.microsoft.com/office/drawing/2014/main" id="{ABC305B1-341D-4BD2-8FAB-4AA56D91611B}"/>
              </a:ext>
            </a:extLst>
          </p:cNvPr>
          <p:cNvGrpSpPr/>
          <p:nvPr/>
        </p:nvGrpSpPr>
        <p:grpSpPr>
          <a:xfrm>
            <a:off x="1791646" y="4832175"/>
            <a:ext cx="651085" cy="653705"/>
            <a:chOff x="469901" y="1705453"/>
            <a:chExt cx="651085" cy="653705"/>
          </a:xfrm>
        </p:grpSpPr>
        <p:sp>
          <p:nvSpPr>
            <p:cNvPr id="207" name="Freeform 13">
              <a:extLst>
                <a:ext uri="{FF2B5EF4-FFF2-40B4-BE49-F238E27FC236}">
                  <a16:creationId xmlns:a16="http://schemas.microsoft.com/office/drawing/2014/main" id="{AA1FD408-7BAC-4657-A1BE-D6FD0977FD31}"/>
                </a:ext>
              </a:extLst>
            </p:cNvPr>
            <p:cNvSpPr>
              <a:spLocks/>
            </p:cNvSpPr>
            <p:nvPr/>
          </p:nvSpPr>
          <p:spPr bwMode="auto">
            <a:xfrm>
              <a:off x="469901" y="1705453"/>
              <a:ext cx="651085" cy="653705"/>
            </a:xfrm>
            <a:custGeom>
              <a:avLst/>
              <a:gdLst>
                <a:gd name="T0" fmla="*/ 165 w 223"/>
                <a:gd name="T1" fmla="*/ 209 h 224"/>
                <a:gd name="T2" fmla="*/ 175 w 223"/>
                <a:gd name="T3" fmla="*/ 200 h 224"/>
                <a:gd name="T4" fmla="*/ 181 w 223"/>
                <a:gd name="T5" fmla="*/ 196 h 224"/>
                <a:gd name="T6" fmla="*/ 191 w 223"/>
                <a:gd name="T7" fmla="*/ 189 h 224"/>
                <a:gd name="T8" fmla="*/ 186 w 223"/>
                <a:gd name="T9" fmla="*/ 174 h 224"/>
                <a:gd name="T10" fmla="*/ 206 w 223"/>
                <a:gd name="T11" fmla="*/ 172 h 224"/>
                <a:gd name="T12" fmla="*/ 199 w 223"/>
                <a:gd name="T13" fmla="*/ 154 h 224"/>
                <a:gd name="T14" fmla="*/ 215 w 223"/>
                <a:gd name="T15" fmla="*/ 152 h 224"/>
                <a:gd name="T16" fmla="*/ 216 w 223"/>
                <a:gd name="T17" fmla="*/ 139 h 224"/>
                <a:gd name="T18" fmla="*/ 218 w 223"/>
                <a:gd name="T19" fmla="*/ 132 h 224"/>
                <a:gd name="T20" fmla="*/ 222 w 223"/>
                <a:gd name="T21" fmla="*/ 119 h 224"/>
                <a:gd name="T22" fmla="*/ 209 w 223"/>
                <a:gd name="T23" fmla="*/ 111 h 224"/>
                <a:gd name="T24" fmla="*/ 222 w 223"/>
                <a:gd name="T25" fmla="*/ 98 h 224"/>
                <a:gd name="T26" fmla="*/ 205 w 223"/>
                <a:gd name="T27" fmla="*/ 88 h 224"/>
                <a:gd name="T28" fmla="*/ 216 w 223"/>
                <a:gd name="T29" fmla="*/ 76 h 224"/>
                <a:gd name="T30" fmla="*/ 209 w 223"/>
                <a:gd name="T31" fmla="*/ 66 h 224"/>
                <a:gd name="T32" fmla="*/ 206 w 223"/>
                <a:gd name="T33" fmla="*/ 59 h 224"/>
                <a:gd name="T34" fmla="*/ 201 w 223"/>
                <a:gd name="T35" fmla="*/ 47 h 224"/>
                <a:gd name="T36" fmla="*/ 185 w 223"/>
                <a:gd name="T37" fmla="*/ 49 h 224"/>
                <a:gd name="T38" fmla="*/ 187 w 223"/>
                <a:gd name="T39" fmla="*/ 30 h 224"/>
                <a:gd name="T40" fmla="*/ 168 w 223"/>
                <a:gd name="T41" fmla="*/ 33 h 224"/>
                <a:gd name="T42" fmla="*/ 169 w 223"/>
                <a:gd name="T43" fmla="*/ 17 h 224"/>
                <a:gd name="T44" fmla="*/ 157 w 223"/>
                <a:gd name="T45" fmla="*/ 14 h 224"/>
                <a:gd name="T46" fmla="*/ 149 w 223"/>
                <a:gd name="T47" fmla="*/ 11 h 224"/>
                <a:gd name="T48" fmla="*/ 138 w 223"/>
                <a:gd name="T49" fmla="*/ 4 h 224"/>
                <a:gd name="T50" fmla="*/ 128 w 223"/>
                <a:gd name="T51" fmla="*/ 16 h 224"/>
                <a:gd name="T52" fmla="*/ 116 w 223"/>
                <a:gd name="T53" fmla="*/ 0 h 224"/>
                <a:gd name="T54" fmla="*/ 104 w 223"/>
                <a:gd name="T55" fmla="*/ 15 h 224"/>
                <a:gd name="T56" fmla="*/ 95 w 223"/>
                <a:gd name="T57" fmla="*/ 3 h 224"/>
                <a:gd name="T58" fmla="*/ 83 w 223"/>
                <a:gd name="T59" fmla="*/ 8 h 224"/>
                <a:gd name="T60" fmla="*/ 75 w 223"/>
                <a:gd name="T61" fmla="*/ 10 h 224"/>
                <a:gd name="T62" fmla="*/ 63 w 223"/>
                <a:gd name="T63" fmla="*/ 13 h 224"/>
                <a:gd name="T64" fmla="*/ 62 w 223"/>
                <a:gd name="T65" fmla="*/ 28 h 224"/>
                <a:gd name="T66" fmla="*/ 44 w 223"/>
                <a:gd name="T67" fmla="*/ 24 h 224"/>
                <a:gd name="T68" fmla="*/ 44 w 223"/>
                <a:gd name="T69" fmla="*/ 43 h 224"/>
                <a:gd name="T70" fmla="*/ 28 w 223"/>
                <a:gd name="T71" fmla="*/ 39 h 224"/>
                <a:gd name="T72" fmla="*/ 22 w 223"/>
                <a:gd name="T73" fmla="*/ 51 h 224"/>
                <a:gd name="T74" fmla="*/ 18 w 223"/>
                <a:gd name="T75" fmla="*/ 57 h 224"/>
                <a:gd name="T76" fmla="*/ 10 w 223"/>
                <a:gd name="T77" fmla="*/ 67 h 224"/>
                <a:gd name="T78" fmla="*/ 20 w 223"/>
                <a:gd name="T79" fmla="*/ 80 h 224"/>
                <a:gd name="T80" fmla="*/ 3 w 223"/>
                <a:gd name="T81" fmla="*/ 88 h 224"/>
                <a:gd name="T82" fmla="*/ 15 w 223"/>
                <a:gd name="T83" fmla="*/ 103 h 224"/>
                <a:gd name="T84" fmla="*/ 1 w 223"/>
                <a:gd name="T85" fmla="*/ 110 h 224"/>
                <a:gd name="T86" fmla="*/ 4 w 223"/>
                <a:gd name="T87" fmla="*/ 123 h 224"/>
                <a:gd name="T88" fmla="*/ 5 w 223"/>
                <a:gd name="T89" fmla="*/ 130 h 224"/>
                <a:gd name="T90" fmla="*/ 5 w 223"/>
                <a:gd name="T91" fmla="*/ 143 h 224"/>
                <a:gd name="T92" fmla="*/ 21 w 223"/>
                <a:gd name="T93" fmla="*/ 146 h 224"/>
                <a:gd name="T94" fmla="*/ 13 w 223"/>
                <a:gd name="T95" fmla="*/ 164 h 224"/>
                <a:gd name="T96" fmla="*/ 32 w 223"/>
                <a:gd name="T97" fmla="*/ 167 h 224"/>
                <a:gd name="T98" fmla="*/ 25 w 223"/>
                <a:gd name="T99" fmla="*/ 182 h 224"/>
                <a:gd name="T100" fmla="*/ 36 w 223"/>
                <a:gd name="T101" fmla="*/ 189 h 224"/>
                <a:gd name="T102" fmla="*/ 41 w 223"/>
                <a:gd name="T103" fmla="*/ 195 h 224"/>
                <a:gd name="T104" fmla="*/ 50 w 223"/>
                <a:gd name="T105" fmla="*/ 204 h 224"/>
                <a:gd name="T106" fmla="*/ 64 w 223"/>
                <a:gd name="T107" fmla="*/ 197 h 224"/>
                <a:gd name="T108" fmla="*/ 69 w 223"/>
                <a:gd name="T109" fmla="*/ 215 h 224"/>
                <a:gd name="T110" fmla="*/ 86 w 223"/>
                <a:gd name="T111" fmla="*/ 206 h 224"/>
                <a:gd name="T112" fmla="*/ 90 w 223"/>
                <a:gd name="T113" fmla="*/ 221 h 224"/>
                <a:gd name="T114" fmla="*/ 103 w 223"/>
                <a:gd name="T115" fmla="*/ 220 h 224"/>
                <a:gd name="T116" fmla="*/ 111 w 223"/>
                <a:gd name="T117" fmla="*/ 221 h 224"/>
                <a:gd name="T118" fmla="*/ 124 w 223"/>
                <a:gd name="T119" fmla="*/ 222 h 224"/>
                <a:gd name="T120" fmla="*/ 129 w 223"/>
                <a:gd name="T121" fmla="*/ 208 h 224"/>
                <a:gd name="T122" fmla="*/ 145 w 223"/>
                <a:gd name="T123" fmla="*/ 219 h 224"/>
                <a:gd name="T124" fmla="*/ 152 w 223"/>
                <a:gd name="T125"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224">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046A38"/>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08" name="Freeform 893">
              <a:extLst>
                <a:ext uri="{FF2B5EF4-FFF2-40B4-BE49-F238E27FC236}">
                  <a16:creationId xmlns:a16="http://schemas.microsoft.com/office/drawing/2014/main" id="{EF571608-DF77-4795-8EFD-DA1B72EF0F73}"/>
                </a:ext>
              </a:extLst>
            </p:cNvPr>
            <p:cNvSpPr>
              <a:spLocks noEditPoints="1"/>
            </p:cNvSpPr>
            <p:nvPr/>
          </p:nvSpPr>
          <p:spPr bwMode="auto">
            <a:xfrm>
              <a:off x="625435" y="1851025"/>
              <a:ext cx="343842" cy="343842"/>
            </a:xfrm>
            <a:custGeom>
              <a:avLst/>
              <a:gdLst>
                <a:gd name="T0" fmla="*/ 285 w 289"/>
                <a:gd name="T1" fmla="*/ 269 h 288"/>
                <a:gd name="T2" fmla="*/ 189 w 289"/>
                <a:gd name="T3" fmla="*/ 174 h 288"/>
                <a:gd name="T4" fmla="*/ 213 w 289"/>
                <a:gd name="T5" fmla="*/ 106 h 288"/>
                <a:gd name="T6" fmla="*/ 106 w 289"/>
                <a:gd name="T7" fmla="*/ 0 h 288"/>
                <a:gd name="T8" fmla="*/ 0 w 289"/>
                <a:gd name="T9" fmla="*/ 106 h 288"/>
                <a:gd name="T10" fmla="*/ 106 w 289"/>
                <a:gd name="T11" fmla="*/ 213 h 288"/>
                <a:gd name="T12" fmla="*/ 174 w 289"/>
                <a:gd name="T13" fmla="*/ 189 h 288"/>
                <a:gd name="T14" fmla="*/ 269 w 289"/>
                <a:gd name="T15" fmla="*/ 285 h 288"/>
                <a:gd name="T16" fmla="*/ 277 w 289"/>
                <a:gd name="T17" fmla="*/ 288 h 288"/>
                <a:gd name="T18" fmla="*/ 285 w 289"/>
                <a:gd name="T19" fmla="*/ 285 h 288"/>
                <a:gd name="T20" fmla="*/ 285 w 289"/>
                <a:gd name="T21" fmla="*/ 269 h 288"/>
                <a:gd name="T22" fmla="*/ 106 w 289"/>
                <a:gd name="T23" fmla="*/ 192 h 288"/>
                <a:gd name="T24" fmla="*/ 21 w 289"/>
                <a:gd name="T25" fmla="*/ 106 h 288"/>
                <a:gd name="T26" fmla="*/ 106 w 289"/>
                <a:gd name="T27" fmla="*/ 21 h 288"/>
                <a:gd name="T28" fmla="*/ 192 w 289"/>
                <a:gd name="T29" fmla="*/ 106 h 288"/>
                <a:gd name="T30" fmla="*/ 106 w 289"/>
                <a:gd name="T31"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88">
                  <a:moveTo>
                    <a:pt x="285" y="269"/>
                  </a:moveTo>
                  <a:cubicBezTo>
                    <a:pt x="189" y="174"/>
                    <a:pt x="189" y="174"/>
                    <a:pt x="189" y="174"/>
                  </a:cubicBezTo>
                  <a:cubicBezTo>
                    <a:pt x="204" y="155"/>
                    <a:pt x="213" y="132"/>
                    <a:pt x="213" y="106"/>
                  </a:cubicBezTo>
                  <a:cubicBezTo>
                    <a:pt x="213" y="48"/>
                    <a:pt x="165" y="0"/>
                    <a:pt x="106" y="0"/>
                  </a:cubicBezTo>
                  <a:cubicBezTo>
                    <a:pt x="48" y="0"/>
                    <a:pt x="0" y="48"/>
                    <a:pt x="0" y="106"/>
                  </a:cubicBezTo>
                  <a:cubicBezTo>
                    <a:pt x="0" y="165"/>
                    <a:pt x="48" y="213"/>
                    <a:pt x="106" y="213"/>
                  </a:cubicBezTo>
                  <a:cubicBezTo>
                    <a:pt x="132" y="213"/>
                    <a:pt x="155" y="204"/>
                    <a:pt x="174" y="189"/>
                  </a:cubicBezTo>
                  <a:cubicBezTo>
                    <a:pt x="269" y="285"/>
                    <a:pt x="269" y="285"/>
                    <a:pt x="269" y="285"/>
                  </a:cubicBezTo>
                  <a:cubicBezTo>
                    <a:pt x="272" y="287"/>
                    <a:pt x="274" y="288"/>
                    <a:pt x="277" y="288"/>
                  </a:cubicBezTo>
                  <a:cubicBezTo>
                    <a:pt x="280" y="288"/>
                    <a:pt x="282" y="287"/>
                    <a:pt x="285" y="285"/>
                  </a:cubicBezTo>
                  <a:cubicBezTo>
                    <a:pt x="289" y="280"/>
                    <a:pt x="289" y="274"/>
                    <a:pt x="285" y="269"/>
                  </a:cubicBezTo>
                  <a:close/>
                  <a:moveTo>
                    <a:pt x="106" y="192"/>
                  </a:moveTo>
                  <a:cubicBezTo>
                    <a:pt x="59" y="192"/>
                    <a:pt x="21" y="153"/>
                    <a:pt x="21" y="106"/>
                  </a:cubicBezTo>
                  <a:cubicBezTo>
                    <a:pt x="21" y="59"/>
                    <a:pt x="59" y="21"/>
                    <a:pt x="106" y="21"/>
                  </a:cubicBezTo>
                  <a:cubicBezTo>
                    <a:pt x="153" y="21"/>
                    <a:pt x="192" y="59"/>
                    <a:pt x="192" y="106"/>
                  </a:cubicBezTo>
                  <a:cubicBezTo>
                    <a:pt x="192" y="153"/>
                    <a:pt x="153" y="192"/>
                    <a:pt x="106" y="192"/>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09" name="Group 208">
            <a:extLst>
              <a:ext uri="{FF2B5EF4-FFF2-40B4-BE49-F238E27FC236}">
                <a16:creationId xmlns:a16="http://schemas.microsoft.com/office/drawing/2014/main" id="{330BEA6E-B4A1-446B-B788-23CE9429E53F}"/>
              </a:ext>
            </a:extLst>
          </p:cNvPr>
          <p:cNvGrpSpPr/>
          <p:nvPr/>
        </p:nvGrpSpPr>
        <p:grpSpPr>
          <a:xfrm>
            <a:off x="515752" y="3648228"/>
            <a:ext cx="1350641" cy="1350641"/>
            <a:chOff x="515752" y="3648228"/>
            <a:chExt cx="1350641" cy="1350641"/>
          </a:xfrm>
        </p:grpSpPr>
        <p:sp>
          <p:nvSpPr>
            <p:cNvPr id="210" name="Freeform 10">
              <a:extLst>
                <a:ext uri="{FF2B5EF4-FFF2-40B4-BE49-F238E27FC236}">
                  <a16:creationId xmlns:a16="http://schemas.microsoft.com/office/drawing/2014/main" id="{AA694FD8-553F-48FB-9570-ABDDB1D991CC}"/>
                </a:ext>
              </a:extLst>
            </p:cNvPr>
            <p:cNvSpPr>
              <a:spLocks noEditPoints="1"/>
            </p:cNvSpPr>
            <p:nvPr/>
          </p:nvSpPr>
          <p:spPr bwMode="auto">
            <a:xfrm>
              <a:off x="515752" y="3648228"/>
              <a:ext cx="1350641" cy="1350641"/>
            </a:xfrm>
            <a:custGeom>
              <a:avLst/>
              <a:gdLst>
                <a:gd name="T0" fmla="*/ 469 w 489"/>
                <a:gd name="T1" fmla="*/ 228 h 490"/>
                <a:gd name="T2" fmla="*/ 466 w 489"/>
                <a:gd name="T3" fmla="*/ 204 h 490"/>
                <a:gd name="T4" fmla="*/ 461 w 489"/>
                <a:gd name="T5" fmla="*/ 181 h 490"/>
                <a:gd name="T6" fmla="*/ 453 w 489"/>
                <a:gd name="T7" fmla="*/ 159 h 490"/>
                <a:gd name="T8" fmla="*/ 443 w 489"/>
                <a:gd name="T9" fmla="*/ 138 h 490"/>
                <a:gd name="T10" fmla="*/ 431 w 489"/>
                <a:gd name="T11" fmla="*/ 118 h 490"/>
                <a:gd name="T12" fmla="*/ 416 w 489"/>
                <a:gd name="T13" fmla="*/ 99 h 490"/>
                <a:gd name="T14" fmla="*/ 400 w 489"/>
                <a:gd name="T15" fmla="*/ 82 h 490"/>
                <a:gd name="T16" fmla="*/ 382 w 489"/>
                <a:gd name="T17" fmla="*/ 66 h 490"/>
                <a:gd name="T18" fmla="*/ 363 w 489"/>
                <a:gd name="T19" fmla="*/ 53 h 490"/>
                <a:gd name="T20" fmla="*/ 342 w 489"/>
                <a:gd name="T21" fmla="*/ 42 h 490"/>
                <a:gd name="T22" fmla="*/ 321 w 489"/>
                <a:gd name="T23" fmla="*/ 32 h 490"/>
                <a:gd name="T24" fmla="*/ 298 w 489"/>
                <a:gd name="T25" fmla="*/ 26 h 490"/>
                <a:gd name="T26" fmla="*/ 275 w 489"/>
                <a:gd name="T27" fmla="*/ 21 h 490"/>
                <a:gd name="T28" fmla="*/ 251 w 489"/>
                <a:gd name="T29" fmla="*/ 19 h 490"/>
                <a:gd name="T30" fmla="*/ 228 w 489"/>
                <a:gd name="T31" fmla="*/ 20 h 490"/>
                <a:gd name="T32" fmla="*/ 204 w 489"/>
                <a:gd name="T33" fmla="*/ 23 h 490"/>
                <a:gd name="T34" fmla="*/ 182 w 489"/>
                <a:gd name="T35" fmla="*/ 28 h 490"/>
                <a:gd name="T36" fmla="*/ 159 w 489"/>
                <a:gd name="T37" fmla="*/ 36 h 490"/>
                <a:gd name="T38" fmla="*/ 138 w 489"/>
                <a:gd name="T39" fmla="*/ 46 h 490"/>
                <a:gd name="T40" fmla="*/ 118 w 489"/>
                <a:gd name="T41" fmla="*/ 58 h 490"/>
                <a:gd name="T42" fmla="*/ 99 w 489"/>
                <a:gd name="T43" fmla="*/ 73 h 490"/>
                <a:gd name="T44" fmla="*/ 82 w 489"/>
                <a:gd name="T45" fmla="*/ 89 h 490"/>
                <a:gd name="T46" fmla="*/ 67 w 489"/>
                <a:gd name="T47" fmla="*/ 107 h 490"/>
                <a:gd name="T48" fmla="*/ 53 w 489"/>
                <a:gd name="T49" fmla="*/ 126 h 490"/>
                <a:gd name="T50" fmla="*/ 42 w 489"/>
                <a:gd name="T51" fmla="*/ 147 h 490"/>
                <a:gd name="T52" fmla="*/ 33 w 489"/>
                <a:gd name="T53" fmla="*/ 169 h 490"/>
                <a:gd name="T54" fmla="*/ 26 w 489"/>
                <a:gd name="T55" fmla="*/ 191 h 490"/>
                <a:gd name="T56" fmla="*/ 21 w 489"/>
                <a:gd name="T57" fmla="*/ 214 h 490"/>
                <a:gd name="T58" fmla="*/ 20 w 489"/>
                <a:gd name="T59" fmla="*/ 238 h 490"/>
                <a:gd name="T60" fmla="*/ 20 w 489"/>
                <a:gd name="T61" fmla="*/ 262 h 490"/>
                <a:gd name="T62" fmla="*/ 23 w 489"/>
                <a:gd name="T63" fmla="*/ 285 h 490"/>
                <a:gd name="T64" fmla="*/ 28 w 489"/>
                <a:gd name="T65" fmla="*/ 308 h 490"/>
                <a:gd name="T66" fmla="*/ 36 w 489"/>
                <a:gd name="T67" fmla="*/ 330 h 490"/>
                <a:gd name="T68" fmla="*/ 46 w 489"/>
                <a:gd name="T69" fmla="*/ 352 h 490"/>
                <a:gd name="T70" fmla="*/ 59 w 489"/>
                <a:gd name="T71" fmla="*/ 372 h 490"/>
                <a:gd name="T72" fmla="*/ 73 w 489"/>
                <a:gd name="T73" fmla="*/ 391 h 490"/>
                <a:gd name="T74" fmla="*/ 89 w 489"/>
                <a:gd name="T75" fmla="*/ 408 h 490"/>
                <a:gd name="T76" fmla="*/ 107 w 489"/>
                <a:gd name="T77" fmla="*/ 423 h 490"/>
                <a:gd name="T78" fmla="*/ 126 w 489"/>
                <a:gd name="T79" fmla="*/ 437 h 490"/>
                <a:gd name="T80" fmla="*/ 147 w 489"/>
                <a:gd name="T81" fmla="*/ 448 h 490"/>
                <a:gd name="T82" fmla="*/ 169 w 489"/>
                <a:gd name="T83" fmla="*/ 457 h 490"/>
                <a:gd name="T84" fmla="*/ 191 w 489"/>
                <a:gd name="T85" fmla="*/ 464 h 490"/>
                <a:gd name="T86" fmla="*/ 214 w 489"/>
                <a:gd name="T87" fmla="*/ 468 h 490"/>
                <a:gd name="T88" fmla="*/ 238 w 489"/>
                <a:gd name="T89" fmla="*/ 470 h 490"/>
                <a:gd name="T90" fmla="*/ 262 w 489"/>
                <a:gd name="T91" fmla="*/ 470 h 490"/>
                <a:gd name="T92" fmla="*/ 285 w 489"/>
                <a:gd name="T93" fmla="*/ 467 h 490"/>
                <a:gd name="T94" fmla="*/ 308 w 489"/>
                <a:gd name="T95" fmla="*/ 461 h 490"/>
                <a:gd name="T96" fmla="*/ 330 w 489"/>
                <a:gd name="T97" fmla="*/ 454 h 490"/>
                <a:gd name="T98" fmla="*/ 351 w 489"/>
                <a:gd name="T99" fmla="*/ 443 h 490"/>
                <a:gd name="T100" fmla="*/ 371 w 489"/>
                <a:gd name="T101" fmla="*/ 431 h 490"/>
                <a:gd name="T102" fmla="*/ 390 w 489"/>
                <a:gd name="T103" fmla="*/ 417 h 490"/>
                <a:gd name="T104" fmla="*/ 407 w 489"/>
                <a:gd name="T105" fmla="*/ 401 h 490"/>
                <a:gd name="T106" fmla="*/ 423 w 489"/>
                <a:gd name="T107" fmla="*/ 383 h 490"/>
                <a:gd name="T108" fmla="*/ 436 w 489"/>
                <a:gd name="T109" fmla="*/ 363 h 490"/>
                <a:gd name="T110" fmla="*/ 448 w 489"/>
                <a:gd name="T111" fmla="*/ 343 h 490"/>
                <a:gd name="T112" fmla="*/ 457 w 489"/>
                <a:gd name="T113" fmla="*/ 321 h 490"/>
                <a:gd name="T114" fmla="*/ 463 w 489"/>
                <a:gd name="T115" fmla="*/ 298 h 490"/>
                <a:gd name="T116" fmla="*/ 468 w 489"/>
                <a:gd name="T117" fmla="*/ 275 h 490"/>
                <a:gd name="T118" fmla="*/ 470 w 489"/>
                <a:gd name="T119" fmla="*/ 2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9" h="49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BBBCBC"/>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11" name="Freeform 557">
              <a:extLst>
                <a:ext uri="{FF2B5EF4-FFF2-40B4-BE49-F238E27FC236}">
                  <a16:creationId xmlns:a16="http://schemas.microsoft.com/office/drawing/2014/main" id="{DA7F9A5E-EEFB-4B67-A3DA-D36DF47CBCE4}"/>
                </a:ext>
              </a:extLst>
            </p:cNvPr>
            <p:cNvSpPr>
              <a:spLocks noEditPoints="1"/>
            </p:cNvSpPr>
            <p:nvPr/>
          </p:nvSpPr>
          <p:spPr bwMode="auto">
            <a:xfrm>
              <a:off x="886250" y="3999392"/>
              <a:ext cx="609644" cy="609644"/>
            </a:xfrm>
            <a:custGeom>
              <a:avLst/>
              <a:gdLst>
                <a:gd name="T0" fmla="*/ 54 w 246"/>
                <a:gd name="T1" fmla="*/ 245 h 245"/>
                <a:gd name="T2" fmla="*/ 0 w 246"/>
                <a:gd name="T3" fmla="*/ 192 h 245"/>
                <a:gd name="T4" fmla="*/ 0 w 246"/>
                <a:gd name="T5" fmla="*/ 85 h 245"/>
                <a:gd name="T6" fmla="*/ 11 w 246"/>
                <a:gd name="T7" fmla="*/ 74 h 245"/>
                <a:gd name="T8" fmla="*/ 22 w 246"/>
                <a:gd name="T9" fmla="*/ 85 h 245"/>
                <a:gd name="T10" fmla="*/ 22 w 246"/>
                <a:gd name="T11" fmla="*/ 192 h 245"/>
                <a:gd name="T12" fmla="*/ 54 w 246"/>
                <a:gd name="T13" fmla="*/ 224 h 245"/>
                <a:gd name="T14" fmla="*/ 86 w 246"/>
                <a:gd name="T15" fmla="*/ 192 h 245"/>
                <a:gd name="T16" fmla="*/ 54 w 246"/>
                <a:gd name="T17" fmla="*/ 160 h 245"/>
                <a:gd name="T18" fmla="*/ 43 w 246"/>
                <a:gd name="T19" fmla="*/ 149 h 245"/>
                <a:gd name="T20" fmla="*/ 54 w 246"/>
                <a:gd name="T21" fmla="*/ 138 h 245"/>
                <a:gd name="T22" fmla="*/ 107 w 246"/>
                <a:gd name="T23" fmla="*/ 192 h 245"/>
                <a:gd name="T24" fmla="*/ 54 w 246"/>
                <a:gd name="T25" fmla="*/ 245 h 245"/>
                <a:gd name="T26" fmla="*/ 171 w 246"/>
                <a:gd name="T27" fmla="*/ 192 h 245"/>
                <a:gd name="T28" fmla="*/ 54 w 246"/>
                <a:gd name="T29" fmla="*/ 74 h 245"/>
                <a:gd name="T30" fmla="*/ 43 w 246"/>
                <a:gd name="T31" fmla="*/ 85 h 245"/>
                <a:gd name="T32" fmla="*/ 54 w 246"/>
                <a:gd name="T33" fmla="*/ 96 h 245"/>
                <a:gd name="T34" fmla="*/ 150 w 246"/>
                <a:gd name="T35" fmla="*/ 192 h 245"/>
                <a:gd name="T36" fmla="*/ 160 w 246"/>
                <a:gd name="T37" fmla="*/ 202 h 245"/>
                <a:gd name="T38" fmla="*/ 171 w 246"/>
                <a:gd name="T39" fmla="*/ 192 h 245"/>
                <a:gd name="T40" fmla="*/ 246 w 246"/>
                <a:gd name="T41" fmla="*/ 192 h 245"/>
                <a:gd name="T42" fmla="*/ 54 w 246"/>
                <a:gd name="T43" fmla="*/ 0 h 245"/>
                <a:gd name="T44" fmla="*/ 43 w 246"/>
                <a:gd name="T45" fmla="*/ 10 h 245"/>
                <a:gd name="T46" fmla="*/ 54 w 246"/>
                <a:gd name="T47" fmla="*/ 21 h 245"/>
                <a:gd name="T48" fmla="*/ 224 w 246"/>
                <a:gd name="T49" fmla="*/ 192 h 245"/>
                <a:gd name="T50" fmla="*/ 235 w 246"/>
                <a:gd name="T51" fmla="*/ 202 h 245"/>
                <a:gd name="T52" fmla="*/ 246 w 246"/>
                <a:gd name="T53" fmla="*/ 1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6" h="245">
                  <a:moveTo>
                    <a:pt x="54" y="245"/>
                  </a:moveTo>
                  <a:cubicBezTo>
                    <a:pt x="24" y="245"/>
                    <a:pt x="0" y="221"/>
                    <a:pt x="0" y="192"/>
                  </a:cubicBezTo>
                  <a:cubicBezTo>
                    <a:pt x="0" y="85"/>
                    <a:pt x="0" y="85"/>
                    <a:pt x="0" y="85"/>
                  </a:cubicBezTo>
                  <a:cubicBezTo>
                    <a:pt x="0" y="79"/>
                    <a:pt x="5" y="74"/>
                    <a:pt x="11" y="74"/>
                  </a:cubicBezTo>
                  <a:cubicBezTo>
                    <a:pt x="17" y="74"/>
                    <a:pt x="22" y="79"/>
                    <a:pt x="22" y="85"/>
                  </a:cubicBezTo>
                  <a:cubicBezTo>
                    <a:pt x="22" y="192"/>
                    <a:pt x="22" y="192"/>
                    <a:pt x="22" y="192"/>
                  </a:cubicBezTo>
                  <a:cubicBezTo>
                    <a:pt x="22" y="209"/>
                    <a:pt x="36" y="224"/>
                    <a:pt x="54" y="224"/>
                  </a:cubicBezTo>
                  <a:cubicBezTo>
                    <a:pt x="71" y="224"/>
                    <a:pt x="86" y="209"/>
                    <a:pt x="86" y="192"/>
                  </a:cubicBezTo>
                  <a:cubicBezTo>
                    <a:pt x="86" y="174"/>
                    <a:pt x="71" y="160"/>
                    <a:pt x="54" y="160"/>
                  </a:cubicBezTo>
                  <a:cubicBezTo>
                    <a:pt x="48" y="160"/>
                    <a:pt x="43" y="155"/>
                    <a:pt x="43" y="149"/>
                  </a:cubicBezTo>
                  <a:cubicBezTo>
                    <a:pt x="43" y="143"/>
                    <a:pt x="48" y="138"/>
                    <a:pt x="54" y="138"/>
                  </a:cubicBezTo>
                  <a:cubicBezTo>
                    <a:pt x="83" y="138"/>
                    <a:pt x="107" y="162"/>
                    <a:pt x="107" y="192"/>
                  </a:cubicBezTo>
                  <a:cubicBezTo>
                    <a:pt x="107" y="221"/>
                    <a:pt x="83" y="245"/>
                    <a:pt x="54" y="245"/>
                  </a:cubicBezTo>
                  <a:close/>
                  <a:moveTo>
                    <a:pt x="171" y="192"/>
                  </a:moveTo>
                  <a:cubicBezTo>
                    <a:pt x="171" y="127"/>
                    <a:pt x="118" y="74"/>
                    <a:pt x="54" y="74"/>
                  </a:cubicBezTo>
                  <a:cubicBezTo>
                    <a:pt x="48" y="74"/>
                    <a:pt x="43" y="79"/>
                    <a:pt x="43" y="85"/>
                  </a:cubicBezTo>
                  <a:cubicBezTo>
                    <a:pt x="43" y="91"/>
                    <a:pt x="48" y="96"/>
                    <a:pt x="54" y="96"/>
                  </a:cubicBezTo>
                  <a:cubicBezTo>
                    <a:pt x="107" y="96"/>
                    <a:pt x="150" y="139"/>
                    <a:pt x="150" y="192"/>
                  </a:cubicBezTo>
                  <a:cubicBezTo>
                    <a:pt x="150" y="198"/>
                    <a:pt x="154" y="202"/>
                    <a:pt x="160" y="202"/>
                  </a:cubicBezTo>
                  <a:cubicBezTo>
                    <a:pt x="166" y="202"/>
                    <a:pt x="171" y="198"/>
                    <a:pt x="171" y="192"/>
                  </a:cubicBezTo>
                  <a:close/>
                  <a:moveTo>
                    <a:pt x="246" y="192"/>
                  </a:moveTo>
                  <a:cubicBezTo>
                    <a:pt x="246" y="86"/>
                    <a:pt x="160" y="0"/>
                    <a:pt x="54" y="0"/>
                  </a:cubicBezTo>
                  <a:cubicBezTo>
                    <a:pt x="48" y="0"/>
                    <a:pt x="43" y="4"/>
                    <a:pt x="43" y="10"/>
                  </a:cubicBezTo>
                  <a:cubicBezTo>
                    <a:pt x="43" y="16"/>
                    <a:pt x="48" y="21"/>
                    <a:pt x="54" y="21"/>
                  </a:cubicBezTo>
                  <a:cubicBezTo>
                    <a:pt x="148" y="21"/>
                    <a:pt x="224" y="98"/>
                    <a:pt x="224" y="192"/>
                  </a:cubicBezTo>
                  <a:cubicBezTo>
                    <a:pt x="224" y="198"/>
                    <a:pt x="229" y="202"/>
                    <a:pt x="235" y="202"/>
                  </a:cubicBezTo>
                  <a:cubicBezTo>
                    <a:pt x="241" y="202"/>
                    <a:pt x="246" y="198"/>
                    <a:pt x="246" y="192"/>
                  </a:cubicBezTo>
                  <a:close/>
                </a:path>
              </a:pathLst>
            </a:custGeom>
            <a:solidFill>
              <a:srgbClr val="A7A8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12" name="Group 211">
            <a:extLst>
              <a:ext uri="{FF2B5EF4-FFF2-40B4-BE49-F238E27FC236}">
                <a16:creationId xmlns:a16="http://schemas.microsoft.com/office/drawing/2014/main" id="{4612A0F2-DFC7-471C-BAB2-D2A876291813}"/>
              </a:ext>
            </a:extLst>
          </p:cNvPr>
          <p:cNvGrpSpPr/>
          <p:nvPr/>
        </p:nvGrpSpPr>
        <p:grpSpPr>
          <a:xfrm>
            <a:off x="1465478" y="5404893"/>
            <a:ext cx="420520" cy="420520"/>
            <a:chOff x="1348931" y="5010659"/>
            <a:chExt cx="420520" cy="420520"/>
          </a:xfrm>
        </p:grpSpPr>
        <p:sp>
          <p:nvSpPr>
            <p:cNvPr id="213" name="Freeform 23">
              <a:extLst>
                <a:ext uri="{FF2B5EF4-FFF2-40B4-BE49-F238E27FC236}">
                  <a16:creationId xmlns:a16="http://schemas.microsoft.com/office/drawing/2014/main" id="{66165908-C851-4E70-90D7-4E64FDDF08F2}"/>
                </a:ext>
              </a:extLst>
            </p:cNvPr>
            <p:cNvSpPr>
              <a:spLocks noEditPoints="1"/>
            </p:cNvSpPr>
            <p:nvPr/>
          </p:nvSpPr>
          <p:spPr bwMode="auto">
            <a:xfrm>
              <a:off x="1348931" y="5010659"/>
              <a:ext cx="420520" cy="420520"/>
            </a:xfrm>
            <a:custGeom>
              <a:avLst/>
              <a:gdLst>
                <a:gd name="T0" fmla="*/ 138 w 144"/>
                <a:gd name="T1" fmla="*/ 67 h 144"/>
                <a:gd name="T2" fmla="*/ 137 w 144"/>
                <a:gd name="T3" fmla="*/ 60 h 144"/>
                <a:gd name="T4" fmla="*/ 135 w 144"/>
                <a:gd name="T5" fmla="*/ 53 h 144"/>
                <a:gd name="T6" fmla="*/ 133 w 144"/>
                <a:gd name="T7" fmla="*/ 47 h 144"/>
                <a:gd name="T8" fmla="*/ 130 w 144"/>
                <a:gd name="T9" fmla="*/ 40 h 144"/>
                <a:gd name="T10" fmla="*/ 126 w 144"/>
                <a:gd name="T11" fmla="*/ 34 h 144"/>
                <a:gd name="T12" fmla="*/ 122 w 144"/>
                <a:gd name="T13" fmla="*/ 29 h 144"/>
                <a:gd name="T14" fmla="*/ 117 w 144"/>
                <a:gd name="T15" fmla="*/ 24 h 144"/>
                <a:gd name="T16" fmla="*/ 112 w 144"/>
                <a:gd name="T17" fmla="*/ 19 h 144"/>
                <a:gd name="T18" fmla="*/ 106 w 144"/>
                <a:gd name="T19" fmla="*/ 15 h 144"/>
                <a:gd name="T20" fmla="*/ 100 w 144"/>
                <a:gd name="T21" fmla="*/ 12 h 144"/>
                <a:gd name="T22" fmla="*/ 94 w 144"/>
                <a:gd name="T23" fmla="*/ 9 h 144"/>
                <a:gd name="T24" fmla="*/ 87 w 144"/>
                <a:gd name="T25" fmla="*/ 7 h 144"/>
                <a:gd name="T26" fmla="*/ 81 w 144"/>
                <a:gd name="T27" fmla="*/ 6 h 144"/>
                <a:gd name="T28" fmla="*/ 74 w 144"/>
                <a:gd name="T29" fmla="*/ 6 h 144"/>
                <a:gd name="T30" fmla="*/ 67 w 144"/>
                <a:gd name="T31" fmla="*/ 6 h 144"/>
                <a:gd name="T32" fmla="*/ 60 w 144"/>
                <a:gd name="T33" fmla="*/ 7 h 144"/>
                <a:gd name="T34" fmla="*/ 53 w 144"/>
                <a:gd name="T35" fmla="*/ 8 h 144"/>
                <a:gd name="T36" fmla="*/ 47 w 144"/>
                <a:gd name="T37" fmla="*/ 11 h 144"/>
                <a:gd name="T38" fmla="*/ 40 w 144"/>
                <a:gd name="T39" fmla="*/ 13 h 144"/>
                <a:gd name="T40" fmla="*/ 35 w 144"/>
                <a:gd name="T41" fmla="*/ 17 h 144"/>
                <a:gd name="T42" fmla="*/ 29 w 144"/>
                <a:gd name="T43" fmla="*/ 21 h 144"/>
                <a:gd name="T44" fmla="*/ 24 w 144"/>
                <a:gd name="T45" fmla="*/ 26 h 144"/>
                <a:gd name="T46" fmla="*/ 19 w 144"/>
                <a:gd name="T47" fmla="*/ 31 h 144"/>
                <a:gd name="T48" fmla="*/ 16 w 144"/>
                <a:gd name="T49" fmla="*/ 37 h 144"/>
                <a:gd name="T50" fmla="*/ 12 w 144"/>
                <a:gd name="T51" fmla="*/ 43 h 144"/>
                <a:gd name="T52" fmla="*/ 10 w 144"/>
                <a:gd name="T53" fmla="*/ 49 h 144"/>
                <a:gd name="T54" fmla="*/ 8 w 144"/>
                <a:gd name="T55" fmla="*/ 56 h 144"/>
                <a:gd name="T56" fmla="*/ 6 w 144"/>
                <a:gd name="T57" fmla="*/ 63 h 144"/>
                <a:gd name="T58" fmla="*/ 6 w 144"/>
                <a:gd name="T59" fmla="*/ 70 h 144"/>
                <a:gd name="T60" fmla="*/ 6 w 144"/>
                <a:gd name="T61" fmla="*/ 77 h 144"/>
                <a:gd name="T62" fmla="*/ 7 w 144"/>
                <a:gd name="T63" fmla="*/ 84 h 144"/>
                <a:gd name="T64" fmla="*/ 8 w 144"/>
                <a:gd name="T65" fmla="*/ 90 h 144"/>
                <a:gd name="T66" fmla="*/ 11 w 144"/>
                <a:gd name="T67" fmla="*/ 97 h 144"/>
                <a:gd name="T68" fmla="*/ 14 w 144"/>
                <a:gd name="T69" fmla="*/ 103 h 144"/>
                <a:gd name="T70" fmla="*/ 17 w 144"/>
                <a:gd name="T71" fmla="*/ 109 h 144"/>
                <a:gd name="T72" fmla="*/ 21 w 144"/>
                <a:gd name="T73" fmla="*/ 115 h 144"/>
                <a:gd name="T74" fmla="*/ 26 w 144"/>
                <a:gd name="T75" fmla="*/ 120 h 144"/>
                <a:gd name="T76" fmla="*/ 31 w 144"/>
                <a:gd name="T77" fmla="*/ 124 h 144"/>
                <a:gd name="T78" fmla="*/ 37 w 144"/>
                <a:gd name="T79" fmla="*/ 128 h 144"/>
                <a:gd name="T80" fmla="*/ 43 w 144"/>
                <a:gd name="T81" fmla="*/ 131 h 144"/>
                <a:gd name="T82" fmla="*/ 49 w 144"/>
                <a:gd name="T83" fmla="*/ 134 h 144"/>
                <a:gd name="T84" fmla="*/ 56 w 144"/>
                <a:gd name="T85" fmla="*/ 136 h 144"/>
                <a:gd name="T86" fmla="*/ 63 w 144"/>
                <a:gd name="T87" fmla="*/ 137 h 144"/>
                <a:gd name="T88" fmla="*/ 70 w 144"/>
                <a:gd name="T89" fmla="*/ 138 h 144"/>
                <a:gd name="T90" fmla="*/ 77 w 144"/>
                <a:gd name="T91" fmla="*/ 138 h 144"/>
                <a:gd name="T92" fmla="*/ 83 w 144"/>
                <a:gd name="T93" fmla="*/ 137 h 144"/>
                <a:gd name="T94" fmla="*/ 90 w 144"/>
                <a:gd name="T95" fmla="*/ 135 h 144"/>
                <a:gd name="T96" fmla="*/ 97 w 144"/>
                <a:gd name="T97" fmla="*/ 133 h 144"/>
                <a:gd name="T98" fmla="*/ 103 w 144"/>
                <a:gd name="T99" fmla="*/ 130 h 144"/>
                <a:gd name="T100" fmla="*/ 109 w 144"/>
                <a:gd name="T101" fmla="*/ 126 h 144"/>
                <a:gd name="T102" fmla="*/ 114 w 144"/>
                <a:gd name="T103" fmla="*/ 122 h 144"/>
                <a:gd name="T104" fmla="*/ 120 w 144"/>
                <a:gd name="T105" fmla="*/ 117 h 144"/>
                <a:gd name="T106" fmla="*/ 124 w 144"/>
                <a:gd name="T107" fmla="*/ 112 h 144"/>
                <a:gd name="T108" fmla="*/ 128 w 144"/>
                <a:gd name="T109" fmla="*/ 107 h 144"/>
                <a:gd name="T110" fmla="*/ 131 w 144"/>
                <a:gd name="T111" fmla="*/ 100 h 144"/>
                <a:gd name="T112" fmla="*/ 134 w 144"/>
                <a:gd name="T113" fmla="*/ 94 h 144"/>
                <a:gd name="T114" fmla="*/ 136 w 144"/>
                <a:gd name="T115" fmla="*/ 87 h 144"/>
                <a:gd name="T116" fmla="*/ 137 w 144"/>
                <a:gd name="T117" fmla="*/ 81 h 144"/>
                <a:gd name="T118" fmla="*/ 138 w 144"/>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44">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3B02A"/>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nvGrpSpPr>
            <p:cNvPr id="214" name="Group 540">
              <a:extLst>
                <a:ext uri="{FF2B5EF4-FFF2-40B4-BE49-F238E27FC236}">
                  <a16:creationId xmlns:a16="http://schemas.microsoft.com/office/drawing/2014/main" id="{DFF013C2-890A-4957-AE71-082518C4AC87}"/>
                </a:ext>
              </a:extLst>
            </p:cNvPr>
            <p:cNvGrpSpPr>
              <a:grpSpLocks noChangeAspect="1"/>
            </p:cNvGrpSpPr>
            <p:nvPr/>
          </p:nvGrpSpPr>
          <p:grpSpPr bwMode="auto">
            <a:xfrm>
              <a:off x="1474401" y="5136128"/>
              <a:ext cx="169581" cy="169581"/>
              <a:chOff x="5047" y="2094"/>
              <a:chExt cx="184" cy="184"/>
            </a:xfrm>
            <a:solidFill>
              <a:srgbClr val="43B02A"/>
            </a:solidFill>
          </p:grpSpPr>
          <p:sp>
            <p:nvSpPr>
              <p:cNvPr id="215" name="Freeform 541">
                <a:extLst>
                  <a:ext uri="{FF2B5EF4-FFF2-40B4-BE49-F238E27FC236}">
                    <a16:creationId xmlns:a16="http://schemas.microsoft.com/office/drawing/2014/main" id="{D822C7A0-C93A-4C8B-BCB1-A509B5033099}"/>
                  </a:ext>
                </a:extLst>
              </p:cNvPr>
              <p:cNvSpPr>
                <a:spLocks/>
              </p:cNvSpPr>
              <p:nvPr/>
            </p:nvSpPr>
            <p:spPr bwMode="auto">
              <a:xfrm>
                <a:off x="5047" y="2094"/>
                <a:ext cx="184" cy="184"/>
              </a:xfrm>
              <a:custGeom>
                <a:avLst/>
                <a:gdLst>
                  <a:gd name="T0" fmla="*/ 267 w 277"/>
                  <a:gd name="T1" fmla="*/ 139 h 277"/>
                  <a:gd name="T2" fmla="*/ 256 w 277"/>
                  <a:gd name="T3" fmla="*/ 149 h 277"/>
                  <a:gd name="T4" fmla="*/ 256 w 277"/>
                  <a:gd name="T5" fmla="*/ 256 h 277"/>
                  <a:gd name="T6" fmla="*/ 21 w 277"/>
                  <a:gd name="T7" fmla="*/ 256 h 277"/>
                  <a:gd name="T8" fmla="*/ 21 w 277"/>
                  <a:gd name="T9" fmla="*/ 21 h 277"/>
                  <a:gd name="T10" fmla="*/ 128 w 277"/>
                  <a:gd name="T11" fmla="*/ 21 h 277"/>
                  <a:gd name="T12" fmla="*/ 139 w 277"/>
                  <a:gd name="T13" fmla="*/ 11 h 277"/>
                  <a:gd name="T14" fmla="*/ 128 w 277"/>
                  <a:gd name="T15" fmla="*/ 0 h 277"/>
                  <a:gd name="T16" fmla="*/ 11 w 277"/>
                  <a:gd name="T17" fmla="*/ 0 h 277"/>
                  <a:gd name="T18" fmla="*/ 0 w 277"/>
                  <a:gd name="T19" fmla="*/ 11 h 277"/>
                  <a:gd name="T20" fmla="*/ 0 w 277"/>
                  <a:gd name="T21" fmla="*/ 267 h 277"/>
                  <a:gd name="T22" fmla="*/ 11 w 277"/>
                  <a:gd name="T23" fmla="*/ 277 h 277"/>
                  <a:gd name="T24" fmla="*/ 267 w 277"/>
                  <a:gd name="T25" fmla="*/ 277 h 277"/>
                  <a:gd name="T26" fmla="*/ 277 w 277"/>
                  <a:gd name="T27" fmla="*/ 267 h 277"/>
                  <a:gd name="T28" fmla="*/ 277 w 277"/>
                  <a:gd name="T29" fmla="*/ 149 h 277"/>
                  <a:gd name="T30" fmla="*/ 267 w 277"/>
                  <a:gd name="T31" fmla="*/ 13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77">
                    <a:moveTo>
                      <a:pt x="267" y="139"/>
                    </a:moveTo>
                    <a:cubicBezTo>
                      <a:pt x="261" y="139"/>
                      <a:pt x="256" y="143"/>
                      <a:pt x="256" y="149"/>
                    </a:cubicBezTo>
                    <a:cubicBezTo>
                      <a:pt x="256" y="256"/>
                      <a:pt x="256" y="256"/>
                      <a:pt x="256" y="256"/>
                    </a:cubicBezTo>
                    <a:cubicBezTo>
                      <a:pt x="21" y="256"/>
                      <a:pt x="21" y="256"/>
                      <a:pt x="21" y="256"/>
                    </a:cubicBezTo>
                    <a:cubicBezTo>
                      <a:pt x="21" y="21"/>
                      <a:pt x="21" y="21"/>
                      <a:pt x="21" y="21"/>
                    </a:cubicBezTo>
                    <a:cubicBezTo>
                      <a:pt x="128" y="21"/>
                      <a:pt x="128" y="21"/>
                      <a:pt x="128" y="21"/>
                    </a:cubicBezTo>
                    <a:cubicBezTo>
                      <a:pt x="134" y="21"/>
                      <a:pt x="139" y="17"/>
                      <a:pt x="139" y="11"/>
                    </a:cubicBezTo>
                    <a:cubicBezTo>
                      <a:pt x="139" y="5"/>
                      <a:pt x="134" y="0"/>
                      <a:pt x="128" y="0"/>
                    </a:cubicBezTo>
                    <a:cubicBezTo>
                      <a:pt x="11" y="0"/>
                      <a:pt x="11" y="0"/>
                      <a:pt x="11" y="0"/>
                    </a:cubicBezTo>
                    <a:cubicBezTo>
                      <a:pt x="5" y="0"/>
                      <a:pt x="0" y="5"/>
                      <a:pt x="0" y="11"/>
                    </a:cubicBezTo>
                    <a:cubicBezTo>
                      <a:pt x="0" y="267"/>
                      <a:pt x="0" y="267"/>
                      <a:pt x="0" y="267"/>
                    </a:cubicBezTo>
                    <a:cubicBezTo>
                      <a:pt x="0" y="273"/>
                      <a:pt x="5" y="277"/>
                      <a:pt x="11" y="277"/>
                    </a:cubicBezTo>
                    <a:cubicBezTo>
                      <a:pt x="267" y="277"/>
                      <a:pt x="267" y="277"/>
                      <a:pt x="267" y="277"/>
                    </a:cubicBezTo>
                    <a:cubicBezTo>
                      <a:pt x="273" y="277"/>
                      <a:pt x="277" y="273"/>
                      <a:pt x="277" y="267"/>
                    </a:cubicBezTo>
                    <a:cubicBezTo>
                      <a:pt x="277" y="149"/>
                      <a:pt x="277" y="149"/>
                      <a:pt x="277" y="149"/>
                    </a:cubicBezTo>
                    <a:cubicBezTo>
                      <a:pt x="277" y="143"/>
                      <a:pt x="273" y="139"/>
                      <a:pt x="267" y="1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216" name="Freeform 542">
                <a:extLst>
                  <a:ext uri="{FF2B5EF4-FFF2-40B4-BE49-F238E27FC236}">
                    <a16:creationId xmlns:a16="http://schemas.microsoft.com/office/drawing/2014/main" id="{43F4F054-D438-4C1F-8F4F-5B9C419FE29D}"/>
                  </a:ext>
                </a:extLst>
              </p:cNvPr>
              <p:cNvSpPr>
                <a:spLocks/>
              </p:cNvSpPr>
              <p:nvPr/>
            </p:nvSpPr>
            <p:spPr bwMode="auto">
              <a:xfrm>
                <a:off x="5131" y="2094"/>
                <a:ext cx="100" cy="99"/>
              </a:xfrm>
              <a:custGeom>
                <a:avLst/>
                <a:gdLst>
                  <a:gd name="T0" fmla="*/ 150 w 150"/>
                  <a:gd name="T1" fmla="*/ 7 h 149"/>
                  <a:gd name="T2" fmla="*/ 144 w 150"/>
                  <a:gd name="T3" fmla="*/ 1 h 149"/>
                  <a:gd name="T4" fmla="*/ 140 w 150"/>
                  <a:gd name="T5" fmla="*/ 0 h 149"/>
                  <a:gd name="T6" fmla="*/ 54 w 150"/>
                  <a:gd name="T7" fmla="*/ 0 h 149"/>
                  <a:gd name="T8" fmla="*/ 44 w 150"/>
                  <a:gd name="T9" fmla="*/ 11 h 149"/>
                  <a:gd name="T10" fmla="*/ 54 w 150"/>
                  <a:gd name="T11" fmla="*/ 21 h 149"/>
                  <a:gd name="T12" fmla="*/ 114 w 150"/>
                  <a:gd name="T13" fmla="*/ 21 h 149"/>
                  <a:gd name="T14" fmla="*/ 4 w 150"/>
                  <a:gd name="T15" fmla="*/ 131 h 149"/>
                  <a:gd name="T16" fmla="*/ 4 w 150"/>
                  <a:gd name="T17" fmla="*/ 146 h 149"/>
                  <a:gd name="T18" fmla="*/ 12 w 150"/>
                  <a:gd name="T19" fmla="*/ 149 h 149"/>
                  <a:gd name="T20" fmla="*/ 19 w 150"/>
                  <a:gd name="T21" fmla="*/ 146 h 149"/>
                  <a:gd name="T22" fmla="*/ 129 w 150"/>
                  <a:gd name="T23" fmla="*/ 36 h 149"/>
                  <a:gd name="T24" fmla="*/ 129 w 150"/>
                  <a:gd name="T25" fmla="*/ 96 h 149"/>
                  <a:gd name="T26" fmla="*/ 140 w 150"/>
                  <a:gd name="T27" fmla="*/ 107 h 149"/>
                  <a:gd name="T28" fmla="*/ 150 w 150"/>
                  <a:gd name="T29" fmla="*/ 96 h 149"/>
                  <a:gd name="T30" fmla="*/ 150 w 150"/>
                  <a:gd name="T31" fmla="*/ 11 h 149"/>
                  <a:gd name="T32" fmla="*/ 150 w 150"/>
                  <a:gd name="T33" fmla="*/ 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49">
                    <a:moveTo>
                      <a:pt x="150" y="7"/>
                    </a:moveTo>
                    <a:cubicBezTo>
                      <a:pt x="148" y="4"/>
                      <a:pt x="146" y="2"/>
                      <a:pt x="144" y="1"/>
                    </a:cubicBezTo>
                    <a:cubicBezTo>
                      <a:pt x="142" y="0"/>
                      <a:pt x="141" y="0"/>
                      <a:pt x="140" y="0"/>
                    </a:cubicBezTo>
                    <a:cubicBezTo>
                      <a:pt x="54" y="0"/>
                      <a:pt x="54" y="0"/>
                      <a:pt x="54" y="0"/>
                    </a:cubicBezTo>
                    <a:cubicBezTo>
                      <a:pt x="48" y="0"/>
                      <a:pt x="44" y="5"/>
                      <a:pt x="44" y="11"/>
                    </a:cubicBezTo>
                    <a:cubicBezTo>
                      <a:pt x="44" y="17"/>
                      <a:pt x="48" y="21"/>
                      <a:pt x="54" y="21"/>
                    </a:cubicBezTo>
                    <a:cubicBezTo>
                      <a:pt x="114" y="21"/>
                      <a:pt x="114" y="21"/>
                      <a:pt x="114" y="21"/>
                    </a:cubicBezTo>
                    <a:cubicBezTo>
                      <a:pt x="4" y="131"/>
                      <a:pt x="4" y="131"/>
                      <a:pt x="4" y="131"/>
                    </a:cubicBezTo>
                    <a:cubicBezTo>
                      <a:pt x="0" y="135"/>
                      <a:pt x="0" y="142"/>
                      <a:pt x="4" y="146"/>
                    </a:cubicBezTo>
                    <a:cubicBezTo>
                      <a:pt x="6" y="148"/>
                      <a:pt x="9" y="149"/>
                      <a:pt x="12" y="149"/>
                    </a:cubicBezTo>
                    <a:cubicBezTo>
                      <a:pt x="14" y="149"/>
                      <a:pt x="17" y="148"/>
                      <a:pt x="19" y="146"/>
                    </a:cubicBezTo>
                    <a:cubicBezTo>
                      <a:pt x="129" y="36"/>
                      <a:pt x="129" y="36"/>
                      <a:pt x="129" y="36"/>
                    </a:cubicBezTo>
                    <a:cubicBezTo>
                      <a:pt x="129" y="96"/>
                      <a:pt x="129" y="96"/>
                      <a:pt x="129" y="96"/>
                    </a:cubicBezTo>
                    <a:cubicBezTo>
                      <a:pt x="129" y="102"/>
                      <a:pt x="134" y="107"/>
                      <a:pt x="140" y="107"/>
                    </a:cubicBezTo>
                    <a:cubicBezTo>
                      <a:pt x="146" y="107"/>
                      <a:pt x="150" y="102"/>
                      <a:pt x="150" y="96"/>
                    </a:cubicBezTo>
                    <a:cubicBezTo>
                      <a:pt x="150" y="11"/>
                      <a:pt x="150" y="11"/>
                      <a:pt x="150" y="11"/>
                    </a:cubicBezTo>
                    <a:cubicBezTo>
                      <a:pt x="150" y="9"/>
                      <a:pt x="150" y="8"/>
                      <a:pt x="15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grpSp>
        <p:nvGrpSpPr>
          <p:cNvPr id="217" name="Group 216">
            <a:extLst>
              <a:ext uri="{FF2B5EF4-FFF2-40B4-BE49-F238E27FC236}">
                <a16:creationId xmlns:a16="http://schemas.microsoft.com/office/drawing/2014/main" id="{B27309F6-9E46-4869-B976-50CF0E869872}"/>
              </a:ext>
            </a:extLst>
          </p:cNvPr>
          <p:cNvGrpSpPr/>
          <p:nvPr/>
        </p:nvGrpSpPr>
        <p:grpSpPr>
          <a:xfrm>
            <a:off x="476451" y="5341847"/>
            <a:ext cx="872480" cy="875100"/>
            <a:chOff x="507891" y="5074850"/>
            <a:chExt cx="872480" cy="875100"/>
          </a:xfrm>
        </p:grpSpPr>
        <p:sp>
          <p:nvSpPr>
            <p:cNvPr id="218" name="Freeform 8">
              <a:extLst>
                <a:ext uri="{FF2B5EF4-FFF2-40B4-BE49-F238E27FC236}">
                  <a16:creationId xmlns:a16="http://schemas.microsoft.com/office/drawing/2014/main" id="{F23DFDF6-6456-4E5F-BE60-9528D1F28A4A}"/>
                </a:ext>
              </a:extLst>
            </p:cNvPr>
            <p:cNvSpPr>
              <a:spLocks noEditPoints="1"/>
            </p:cNvSpPr>
            <p:nvPr/>
          </p:nvSpPr>
          <p:spPr bwMode="auto">
            <a:xfrm>
              <a:off x="507891" y="5074850"/>
              <a:ext cx="872480" cy="875100"/>
            </a:xfrm>
            <a:custGeom>
              <a:avLst/>
              <a:gdLst>
                <a:gd name="T0" fmla="*/ 287 w 299"/>
                <a:gd name="T1" fmla="*/ 118 h 300"/>
                <a:gd name="T2" fmla="*/ 242 w 299"/>
                <a:gd name="T3" fmla="*/ 95 h 300"/>
                <a:gd name="T4" fmla="*/ 270 w 299"/>
                <a:gd name="T5" fmla="*/ 64 h 300"/>
                <a:gd name="T6" fmla="*/ 261 w 299"/>
                <a:gd name="T7" fmla="*/ 52 h 300"/>
                <a:gd name="T8" fmla="*/ 225 w 299"/>
                <a:gd name="T9" fmla="*/ 72 h 300"/>
                <a:gd name="T10" fmla="*/ 212 w 299"/>
                <a:gd name="T11" fmla="*/ 23 h 300"/>
                <a:gd name="T12" fmla="*/ 205 w 299"/>
                <a:gd name="T13" fmla="*/ 10 h 300"/>
                <a:gd name="T14" fmla="*/ 191 w 299"/>
                <a:gd name="T15" fmla="*/ 15 h 300"/>
                <a:gd name="T16" fmla="*/ 148 w 299"/>
                <a:gd name="T17" fmla="*/ 39 h 300"/>
                <a:gd name="T18" fmla="*/ 136 w 299"/>
                <a:gd name="T19" fmla="*/ 2 h 300"/>
                <a:gd name="T20" fmla="*/ 120 w 299"/>
                <a:gd name="T21" fmla="*/ 4 h 300"/>
                <a:gd name="T22" fmla="*/ 119 w 299"/>
                <a:gd name="T23" fmla="*/ 43 h 300"/>
                <a:gd name="T24" fmla="*/ 71 w 299"/>
                <a:gd name="T25" fmla="*/ 32 h 300"/>
                <a:gd name="T26" fmla="*/ 56 w 299"/>
                <a:gd name="T27" fmla="*/ 31 h 300"/>
                <a:gd name="T28" fmla="*/ 53 w 299"/>
                <a:gd name="T29" fmla="*/ 46 h 300"/>
                <a:gd name="T30" fmla="*/ 55 w 299"/>
                <a:gd name="T31" fmla="*/ 96 h 300"/>
                <a:gd name="T32" fmla="*/ 15 w 299"/>
                <a:gd name="T33" fmla="*/ 88 h 300"/>
                <a:gd name="T34" fmla="*/ 9 w 299"/>
                <a:gd name="T35" fmla="*/ 102 h 300"/>
                <a:gd name="T36" fmla="*/ 44 w 299"/>
                <a:gd name="T37" fmla="*/ 124 h 300"/>
                <a:gd name="T38" fmla="*/ 8 w 299"/>
                <a:gd name="T39" fmla="*/ 159 h 300"/>
                <a:gd name="T40" fmla="*/ 0 w 299"/>
                <a:gd name="T41" fmla="*/ 171 h 300"/>
                <a:gd name="T42" fmla="*/ 12 w 299"/>
                <a:gd name="T43" fmla="*/ 181 h 300"/>
                <a:gd name="T44" fmla="*/ 56 w 299"/>
                <a:gd name="T45" fmla="*/ 205 h 300"/>
                <a:gd name="T46" fmla="*/ 28 w 299"/>
                <a:gd name="T47" fmla="*/ 236 h 300"/>
                <a:gd name="T48" fmla="*/ 38 w 299"/>
                <a:gd name="T49" fmla="*/ 248 h 300"/>
                <a:gd name="T50" fmla="*/ 73 w 299"/>
                <a:gd name="T51" fmla="*/ 228 h 300"/>
                <a:gd name="T52" fmla="*/ 86 w 299"/>
                <a:gd name="T53" fmla="*/ 276 h 300"/>
                <a:gd name="T54" fmla="*/ 93 w 299"/>
                <a:gd name="T55" fmla="*/ 290 h 300"/>
                <a:gd name="T56" fmla="*/ 108 w 299"/>
                <a:gd name="T57" fmla="*/ 285 h 300"/>
                <a:gd name="T58" fmla="*/ 151 w 299"/>
                <a:gd name="T59" fmla="*/ 261 h 300"/>
                <a:gd name="T60" fmla="*/ 163 w 299"/>
                <a:gd name="T61" fmla="*/ 298 h 300"/>
                <a:gd name="T62" fmla="*/ 178 w 299"/>
                <a:gd name="T63" fmla="*/ 296 h 300"/>
                <a:gd name="T64" fmla="*/ 179 w 299"/>
                <a:gd name="T65" fmla="*/ 257 h 300"/>
                <a:gd name="T66" fmla="*/ 227 w 299"/>
                <a:gd name="T67" fmla="*/ 268 h 300"/>
                <a:gd name="T68" fmla="*/ 242 w 299"/>
                <a:gd name="T69" fmla="*/ 269 h 300"/>
                <a:gd name="T70" fmla="*/ 245 w 299"/>
                <a:gd name="T71" fmla="*/ 254 h 300"/>
                <a:gd name="T72" fmla="*/ 244 w 299"/>
                <a:gd name="T73" fmla="*/ 204 h 300"/>
                <a:gd name="T74" fmla="*/ 284 w 299"/>
                <a:gd name="T75" fmla="*/ 212 h 300"/>
                <a:gd name="T76" fmla="*/ 289 w 299"/>
                <a:gd name="T77" fmla="*/ 198 h 300"/>
                <a:gd name="T78" fmla="*/ 254 w 299"/>
                <a:gd name="T79" fmla="*/ 176 h 300"/>
                <a:gd name="T80" fmla="*/ 290 w 299"/>
                <a:gd name="T81" fmla="*/ 141 h 300"/>
                <a:gd name="T82" fmla="*/ 298 w 299"/>
                <a:gd name="T83" fmla="*/ 129 h 300"/>
                <a:gd name="T84" fmla="*/ 161 w 299"/>
                <a:gd name="T85" fmla="*/ 231 h 300"/>
                <a:gd name="T86" fmla="*/ 138 w 299"/>
                <a:gd name="T87" fmla="*/ 69 h 300"/>
                <a:gd name="T88" fmla="*/ 161 w 299"/>
                <a:gd name="T89"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9" h="30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19" name="Freeform 155">
              <a:extLst>
                <a:ext uri="{FF2B5EF4-FFF2-40B4-BE49-F238E27FC236}">
                  <a16:creationId xmlns:a16="http://schemas.microsoft.com/office/drawing/2014/main" id="{E15E0EDC-774D-4ED5-87E3-F182B0D6BC98}"/>
                </a:ext>
              </a:extLst>
            </p:cNvPr>
            <p:cNvSpPr>
              <a:spLocks noEditPoints="1"/>
            </p:cNvSpPr>
            <p:nvPr/>
          </p:nvSpPr>
          <p:spPr bwMode="auto">
            <a:xfrm>
              <a:off x="862121" y="5368925"/>
              <a:ext cx="202344" cy="293050"/>
            </a:xfrm>
            <a:custGeom>
              <a:avLst/>
              <a:gdLst>
                <a:gd name="T0" fmla="*/ 110 w 219"/>
                <a:gd name="T1" fmla="*/ 316 h 316"/>
                <a:gd name="T2" fmla="*/ 100 w 219"/>
                <a:gd name="T3" fmla="*/ 309 h 316"/>
                <a:gd name="T4" fmla="*/ 73 w 219"/>
                <a:gd name="T5" fmla="*/ 245 h 316"/>
                <a:gd name="T6" fmla="*/ 18 w 219"/>
                <a:gd name="T7" fmla="*/ 296 h 316"/>
                <a:gd name="T8" fmla="*/ 6 w 219"/>
                <a:gd name="T9" fmla="*/ 298 h 316"/>
                <a:gd name="T10" fmla="*/ 0 w 219"/>
                <a:gd name="T11" fmla="*/ 288 h 316"/>
                <a:gd name="T12" fmla="*/ 0 w 219"/>
                <a:gd name="T13" fmla="*/ 11 h 316"/>
                <a:gd name="T14" fmla="*/ 7 w 219"/>
                <a:gd name="T15" fmla="*/ 1 h 316"/>
                <a:gd name="T16" fmla="*/ 18 w 219"/>
                <a:gd name="T17" fmla="*/ 4 h 316"/>
                <a:gd name="T18" fmla="*/ 215 w 219"/>
                <a:gd name="T19" fmla="*/ 199 h 316"/>
                <a:gd name="T20" fmla="*/ 218 w 219"/>
                <a:gd name="T21" fmla="*/ 211 h 316"/>
                <a:gd name="T22" fmla="*/ 208 w 219"/>
                <a:gd name="T23" fmla="*/ 217 h 316"/>
                <a:gd name="T24" fmla="*/ 132 w 219"/>
                <a:gd name="T25" fmla="*/ 220 h 316"/>
                <a:gd name="T26" fmla="*/ 159 w 219"/>
                <a:gd name="T27" fmla="*/ 285 h 316"/>
                <a:gd name="T28" fmla="*/ 159 w 219"/>
                <a:gd name="T29" fmla="*/ 293 h 316"/>
                <a:gd name="T30" fmla="*/ 153 w 219"/>
                <a:gd name="T31" fmla="*/ 298 h 316"/>
                <a:gd name="T32" fmla="*/ 114 w 219"/>
                <a:gd name="T33" fmla="*/ 315 h 316"/>
                <a:gd name="T34" fmla="*/ 110 w 219"/>
                <a:gd name="T35" fmla="*/ 316 h 316"/>
                <a:gd name="T36" fmla="*/ 77 w 219"/>
                <a:gd name="T37" fmla="*/ 216 h 316"/>
                <a:gd name="T38" fmla="*/ 79 w 219"/>
                <a:gd name="T39" fmla="*/ 216 h 316"/>
                <a:gd name="T40" fmla="*/ 87 w 219"/>
                <a:gd name="T41" fmla="*/ 222 h 316"/>
                <a:gd name="T42" fmla="*/ 116 w 219"/>
                <a:gd name="T43" fmla="*/ 291 h 316"/>
                <a:gd name="T44" fmla="*/ 135 w 219"/>
                <a:gd name="T45" fmla="*/ 283 h 316"/>
                <a:gd name="T46" fmla="*/ 107 w 219"/>
                <a:gd name="T47" fmla="*/ 214 h 316"/>
                <a:gd name="T48" fmla="*/ 108 w 219"/>
                <a:gd name="T49" fmla="*/ 204 h 316"/>
                <a:gd name="T50" fmla="*/ 116 w 219"/>
                <a:gd name="T51" fmla="*/ 199 h 316"/>
                <a:gd name="T52" fmla="*/ 183 w 219"/>
                <a:gd name="T53" fmla="*/ 197 h 316"/>
                <a:gd name="T54" fmla="*/ 22 w 219"/>
                <a:gd name="T55" fmla="*/ 37 h 316"/>
                <a:gd name="T56" fmla="*/ 21 w 219"/>
                <a:gd name="T57" fmla="*/ 264 h 316"/>
                <a:gd name="T58" fmla="*/ 70 w 219"/>
                <a:gd name="T59" fmla="*/ 218 h 316"/>
                <a:gd name="T60" fmla="*/ 77 w 219"/>
                <a:gd name="T61" fmla="*/ 2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316">
                  <a:moveTo>
                    <a:pt x="110" y="316"/>
                  </a:moveTo>
                  <a:cubicBezTo>
                    <a:pt x="106" y="316"/>
                    <a:pt x="102" y="313"/>
                    <a:pt x="100" y="309"/>
                  </a:cubicBezTo>
                  <a:cubicBezTo>
                    <a:pt x="73" y="245"/>
                    <a:pt x="73" y="245"/>
                    <a:pt x="73" y="245"/>
                  </a:cubicBezTo>
                  <a:cubicBezTo>
                    <a:pt x="18" y="296"/>
                    <a:pt x="18" y="296"/>
                    <a:pt x="18" y="296"/>
                  </a:cubicBezTo>
                  <a:cubicBezTo>
                    <a:pt x="15" y="299"/>
                    <a:pt x="10" y="300"/>
                    <a:pt x="6" y="298"/>
                  </a:cubicBezTo>
                  <a:cubicBezTo>
                    <a:pt x="3" y="297"/>
                    <a:pt x="0" y="293"/>
                    <a:pt x="0" y="288"/>
                  </a:cubicBezTo>
                  <a:cubicBezTo>
                    <a:pt x="0" y="11"/>
                    <a:pt x="0" y="11"/>
                    <a:pt x="0" y="11"/>
                  </a:cubicBezTo>
                  <a:cubicBezTo>
                    <a:pt x="0" y="7"/>
                    <a:pt x="3" y="3"/>
                    <a:pt x="7" y="1"/>
                  </a:cubicBezTo>
                  <a:cubicBezTo>
                    <a:pt x="11" y="0"/>
                    <a:pt x="15" y="1"/>
                    <a:pt x="18" y="4"/>
                  </a:cubicBezTo>
                  <a:cubicBezTo>
                    <a:pt x="215" y="199"/>
                    <a:pt x="215" y="199"/>
                    <a:pt x="215" y="199"/>
                  </a:cubicBezTo>
                  <a:cubicBezTo>
                    <a:pt x="218" y="202"/>
                    <a:pt x="219" y="207"/>
                    <a:pt x="218" y="211"/>
                  </a:cubicBezTo>
                  <a:cubicBezTo>
                    <a:pt x="216" y="215"/>
                    <a:pt x="212" y="217"/>
                    <a:pt x="208" y="217"/>
                  </a:cubicBezTo>
                  <a:cubicBezTo>
                    <a:pt x="132" y="220"/>
                    <a:pt x="132" y="220"/>
                    <a:pt x="132" y="220"/>
                  </a:cubicBezTo>
                  <a:cubicBezTo>
                    <a:pt x="159" y="285"/>
                    <a:pt x="159" y="285"/>
                    <a:pt x="159" y="285"/>
                  </a:cubicBezTo>
                  <a:cubicBezTo>
                    <a:pt x="160" y="287"/>
                    <a:pt x="160" y="290"/>
                    <a:pt x="159" y="293"/>
                  </a:cubicBezTo>
                  <a:cubicBezTo>
                    <a:pt x="158" y="295"/>
                    <a:pt x="156" y="297"/>
                    <a:pt x="153" y="298"/>
                  </a:cubicBezTo>
                  <a:cubicBezTo>
                    <a:pt x="114" y="315"/>
                    <a:pt x="114" y="315"/>
                    <a:pt x="114" y="315"/>
                  </a:cubicBezTo>
                  <a:cubicBezTo>
                    <a:pt x="113" y="315"/>
                    <a:pt x="111" y="316"/>
                    <a:pt x="110" y="316"/>
                  </a:cubicBezTo>
                  <a:close/>
                  <a:moveTo>
                    <a:pt x="77" y="216"/>
                  </a:moveTo>
                  <a:cubicBezTo>
                    <a:pt x="78" y="216"/>
                    <a:pt x="79" y="216"/>
                    <a:pt x="79" y="216"/>
                  </a:cubicBezTo>
                  <a:cubicBezTo>
                    <a:pt x="83" y="217"/>
                    <a:pt x="86" y="219"/>
                    <a:pt x="87" y="222"/>
                  </a:cubicBezTo>
                  <a:cubicBezTo>
                    <a:pt x="116" y="291"/>
                    <a:pt x="116" y="291"/>
                    <a:pt x="116" y="291"/>
                  </a:cubicBezTo>
                  <a:cubicBezTo>
                    <a:pt x="135" y="283"/>
                    <a:pt x="135" y="283"/>
                    <a:pt x="135" y="283"/>
                  </a:cubicBezTo>
                  <a:cubicBezTo>
                    <a:pt x="107" y="214"/>
                    <a:pt x="107" y="214"/>
                    <a:pt x="107" y="214"/>
                  </a:cubicBezTo>
                  <a:cubicBezTo>
                    <a:pt x="105" y="211"/>
                    <a:pt x="106" y="207"/>
                    <a:pt x="108" y="204"/>
                  </a:cubicBezTo>
                  <a:cubicBezTo>
                    <a:pt x="110" y="201"/>
                    <a:pt x="113" y="199"/>
                    <a:pt x="116" y="199"/>
                  </a:cubicBezTo>
                  <a:cubicBezTo>
                    <a:pt x="183" y="197"/>
                    <a:pt x="183" y="197"/>
                    <a:pt x="183" y="197"/>
                  </a:cubicBezTo>
                  <a:cubicBezTo>
                    <a:pt x="22" y="37"/>
                    <a:pt x="22" y="37"/>
                    <a:pt x="22" y="37"/>
                  </a:cubicBezTo>
                  <a:cubicBezTo>
                    <a:pt x="21" y="264"/>
                    <a:pt x="21" y="264"/>
                    <a:pt x="21" y="264"/>
                  </a:cubicBezTo>
                  <a:cubicBezTo>
                    <a:pt x="70" y="218"/>
                    <a:pt x="70" y="218"/>
                    <a:pt x="70" y="218"/>
                  </a:cubicBezTo>
                  <a:cubicBezTo>
                    <a:pt x="72" y="217"/>
                    <a:pt x="75" y="216"/>
                    <a:pt x="77" y="2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20" name="Group 219">
            <a:extLst>
              <a:ext uri="{FF2B5EF4-FFF2-40B4-BE49-F238E27FC236}">
                <a16:creationId xmlns:a16="http://schemas.microsoft.com/office/drawing/2014/main" id="{C6444464-8243-4883-8861-CCB3DCE75D56}"/>
              </a:ext>
            </a:extLst>
          </p:cNvPr>
          <p:cNvGrpSpPr/>
          <p:nvPr/>
        </p:nvGrpSpPr>
        <p:grpSpPr>
          <a:xfrm>
            <a:off x="10374308" y="1700793"/>
            <a:ext cx="482091" cy="480337"/>
            <a:chOff x="2216171" y="2903264"/>
            <a:chExt cx="482091" cy="480337"/>
          </a:xfrm>
        </p:grpSpPr>
        <p:sp>
          <p:nvSpPr>
            <p:cNvPr id="221" name="Freeform 6">
              <a:extLst>
                <a:ext uri="{FF2B5EF4-FFF2-40B4-BE49-F238E27FC236}">
                  <a16:creationId xmlns:a16="http://schemas.microsoft.com/office/drawing/2014/main" id="{D2C5E387-A104-49AC-B052-F45A91D03C28}"/>
                </a:ext>
              </a:extLst>
            </p:cNvPr>
            <p:cNvSpPr>
              <a:spLocks noEditPoints="1"/>
            </p:cNvSpPr>
            <p:nvPr/>
          </p:nvSpPr>
          <p:spPr bwMode="auto">
            <a:xfrm>
              <a:off x="2216171" y="2903264"/>
              <a:ext cx="482091" cy="480337"/>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C4D600"/>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22" name="Freeform 343">
              <a:extLst>
                <a:ext uri="{FF2B5EF4-FFF2-40B4-BE49-F238E27FC236}">
                  <a16:creationId xmlns:a16="http://schemas.microsoft.com/office/drawing/2014/main" id="{D2D8B1B5-642B-4CBD-A08B-52128C78D98E}"/>
                </a:ext>
              </a:extLst>
            </p:cNvPr>
            <p:cNvSpPr>
              <a:spLocks noEditPoints="1"/>
            </p:cNvSpPr>
            <p:nvPr/>
          </p:nvSpPr>
          <p:spPr bwMode="auto">
            <a:xfrm>
              <a:off x="2335102" y="3012035"/>
              <a:ext cx="244229" cy="262795"/>
            </a:xfrm>
            <a:custGeom>
              <a:avLst/>
              <a:gdLst>
                <a:gd name="T0" fmla="*/ 224 w 256"/>
                <a:gd name="T1" fmla="*/ 213 h 277"/>
                <a:gd name="T2" fmla="*/ 224 w 256"/>
                <a:gd name="T3" fmla="*/ 267 h 277"/>
                <a:gd name="T4" fmla="*/ 213 w 256"/>
                <a:gd name="T5" fmla="*/ 277 h 277"/>
                <a:gd name="T6" fmla="*/ 202 w 256"/>
                <a:gd name="T7" fmla="*/ 267 h 277"/>
                <a:gd name="T8" fmla="*/ 202 w 256"/>
                <a:gd name="T9" fmla="*/ 242 h 277"/>
                <a:gd name="T10" fmla="*/ 128 w 256"/>
                <a:gd name="T11" fmla="*/ 267 h 277"/>
                <a:gd name="T12" fmla="*/ 0 w 256"/>
                <a:gd name="T13" fmla="*/ 139 h 277"/>
                <a:gd name="T14" fmla="*/ 10 w 256"/>
                <a:gd name="T15" fmla="*/ 128 h 277"/>
                <a:gd name="T16" fmla="*/ 21 w 256"/>
                <a:gd name="T17" fmla="*/ 139 h 277"/>
                <a:gd name="T18" fmla="*/ 128 w 256"/>
                <a:gd name="T19" fmla="*/ 245 h 277"/>
                <a:gd name="T20" fmla="*/ 192 w 256"/>
                <a:gd name="T21" fmla="*/ 224 h 277"/>
                <a:gd name="T22" fmla="*/ 160 w 256"/>
                <a:gd name="T23" fmla="*/ 224 h 277"/>
                <a:gd name="T24" fmla="*/ 149 w 256"/>
                <a:gd name="T25" fmla="*/ 213 h 277"/>
                <a:gd name="T26" fmla="*/ 160 w 256"/>
                <a:gd name="T27" fmla="*/ 203 h 277"/>
                <a:gd name="T28" fmla="*/ 213 w 256"/>
                <a:gd name="T29" fmla="*/ 203 h 277"/>
                <a:gd name="T30" fmla="*/ 224 w 256"/>
                <a:gd name="T31" fmla="*/ 213 h 277"/>
                <a:gd name="T32" fmla="*/ 128 w 256"/>
                <a:gd name="T33" fmla="*/ 11 h 277"/>
                <a:gd name="T34" fmla="*/ 53 w 256"/>
                <a:gd name="T35" fmla="*/ 35 h 277"/>
                <a:gd name="T36" fmla="*/ 53 w 256"/>
                <a:gd name="T37" fmla="*/ 11 h 277"/>
                <a:gd name="T38" fmla="*/ 42 w 256"/>
                <a:gd name="T39" fmla="*/ 0 h 277"/>
                <a:gd name="T40" fmla="*/ 32 w 256"/>
                <a:gd name="T41" fmla="*/ 11 h 277"/>
                <a:gd name="T42" fmla="*/ 32 w 256"/>
                <a:gd name="T43" fmla="*/ 64 h 277"/>
                <a:gd name="T44" fmla="*/ 42 w 256"/>
                <a:gd name="T45" fmla="*/ 75 h 277"/>
                <a:gd name="T46" fmla="*/ 96 w 256"/>
                <a:gd name="T47" fmla="*/ 75 h 277"/>
                <a:gd name="T48" fmla="*/ 106 w 256"/>
                <a:gd name="T49" fmla="*/ 64 h 277"/>
                <a:gd name="T50" fmla="*/ 96 w 256"/>
                <a:gd name="T51" fmla="*/ 53 h 277"/>
                <a:gd name="T52" fmla="*/ 64 w 256"/>
                <a:gd name="T53" fmla="*/ 53 h 277"/>
                <a:gd name="T54" fmla="*/ 128 w 256"/>
                <a:gd name="T55" fmla="*/ 32 h 277"/>
                <a:gd name="T56" fmla="*/ 234 w 256"/>
                <a:gd name="T57" fmla="*/ 139 h 277"/>
                <a:gd name="T58" fmla="*/ 245 w 256"/>
                <a:gd name="T59" fmla="*/ 149 h 277"/>
                <a:gd name="T60" fmla="*/ 256 w 256"/>
                <a:gd name="T61" fmla="*/ 139 h 277"/>
                <a:gd name="T62" fmla="*/ 128 w 256"/>
                <a:gd name="T63" fmla="*/ 11 h 277"/>
                <a:gd name="T64" fmla="*/ 117 w 256"/>
                <a:gd name="T65" fmla="*/ 181 h 277"/>
                <a:gd name="T66" fmla="*/ 125 w 256"/>
                <a:gd name="T67" fmla="*/ 178 h 277"/>
                <a:gd name="T68" fmla="*/ 189 w 256"/>
                <a:gd name="T69" fmla="*/ 114 h 277"/>
                <a:gd name="T70" fmla="*/ 189 w 256"/>
                <a:gd name="T71" fmla="*/ 99 h 277"/>
                <a:gd name="T72" fmla="*/ 173 w 256"/>
                <a:gd name="T73" fmla="*/ 99 h 277"/>
                <a:gd name="T74" fmla="*/ 117 w 256"/>
                <a:gd name="T75" fmla="*/ 156 h 277"/>
                <a:gd name="T76" fmla="*/ 93 w 256"/>
                <a:gd name="T77" fmla="*/ 131 h 277"/>
                <a:gd name="T78" fmla="*/ 77 w 256"/>
                <a:gd name="T79" fmla="*/ 131 h 277"/>
                <a:gd name="T80" fmla="*/ 77 w 256"/>
                <a:gd name="T81" fmla="*/ 146 h 277"/>
                <a:gd name="T82" fmla="*/ 109 w 256"/>
                <a:gd name="T83" fmla="*/ 178 h 277"/>
                <a:gd name="T84" fmla="*/ 117 w 256"/>
                <a:gd name="T85" fmla="*/ 1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77">
                  <a:moveTo>
                    <a:pt x="224" y="213"/>
                  </a:moveTo>
                  <a:cubicBezTo>
                    <a:pt x="224" y="267"/>
                    <a:pt x="224" y="267"/>
                    <a:pt x="224" y="267"/>
                  </a:cubicBezTo>
                  <a:cubicBezTo>
                    <a:pt x="224" y="273"/>
                    <a:pt x="219" y="277"/>
                    <a:pt x="213" y="277"/>
                  </a:cubicBezTo>
                  <a:cubicBezTo>
                    <a:pt x="207" y="277"/>
                    <a:pt x="202" y="273"/>
                    <a:pt x="202" y="267"/>
                  </a:cubicBezTo>
                  <a:cubicBezTo>
                    <a:pt x="202" y="242"/>
                    <a:pt x="202" y="242"/>
                    <a:pt x="202" y="242"/>
                  </a:cubicBezTo>
                  <a:cubicBezTo>
                    <a:pt x="181" y="258"/>
                    <a:pt x="155" y="267"/>
                    <a:pt x="128" y="267"/>
                  </a:cubicBezTo>
                  <a:cubicBezTo>
                    <a:pt x="57" y="267"/>
                    <a:pt x="0" y="209"/>
                    <a:pt x="0" y="139"/>
                  </a:cubicBezTo>
                  <a:cubicBezTo>
                    <a:pt x="0" y="133"/>
                    <a:pt x="4" y="128"/>
                    <a:pt x="10" y="128"/>
                  </a:cubicBezTo>
                  <a:cubicBezTo>
                    <a:pt x="16" y="128"/>
                    <a:pt x="21" y="133"/>
                    <a:pt x="21" y="139"/>
                  </a:cubicBezTo>
                  <a:cubicBezTo>
                    <a:pt x="21" y="197"/>
                    <a:pt x="69" y="245"/>
                    <a:pt x="128" y="245"/>
                  </a:cubicBezTo>
                  <a:cubicBezTo>
                    <a:pt x="151" y="245"/>
                    <a:pt x="173" y="238"/>
                    <a:pt x="192" y="224"/>
                  </a:cubicBezTo>
                  <a:cubicBezTo>
                    <a:pt x="160" y="224"/>
                    <a:pt x="160" y="224"/>
                    <a:pt x="160" y="224"/>
                  </a:cubicBezTo>
                  <a:cubicBezTo>
                    <a:pt x="154" y="224"/>
                    <a:pt x="149" y="219"/>
                    <a:pt x="149" y="213"/>
                  </a:cubicBezTo>
                  <a:cubicBezTo>
                    <a:pt x="149" y="207"/>
                    <a:pt x="154" y="203"/>
                    <a:pt x="160" y="203"/>
                  </a:cubicBezTo>
                  <a:cubicBezTo>
                    <a:pt x="213" y="203"/>
                    <a:pt x="213" y="203"/>
                    <a:pt x="213" y="203"/>
                  </a:cubicBezTo>
                  <a:cubicBezTo>
                    <a:pt x="219" y="203"/>
                    <a:pt x="224" y="207"/>
                    <a:pt x="224" y="213"/>
                  </a:cubicBezTo>
                  <a:close/>
                  <a:moveTo>
                    <a:pt x="128" y="11"/>
                  </a:moveTo>
                  <a:cubicBezTo>
                    <a:pt x="101" y="11"/>
                    <a:pt x="75" y="19"/>
                    <a:pt x="53" y="35"/>
                  </a:cubicBezTo>
                  <a:cubicBezTo>
                    <a:pt x="53" y="11"/>
                    <a:pt x="53" y="11"/>
                    <a:pt x="53" y="11"/>
                  </a:cubicBezTo>
                  <a:cubicBezTo>
                    <a:pt x="53" y="5"/>
                    <a:pt x="48" y="0"/>
                    <a:pt x="42" y="0"/>
                  </a:cubicBezTo>
                  <a:cubicBezTo>
                    <a:pt x="36" y="0"/>
                    <a:pt x="32" y="5"/>
                    <a:pt x="32" y="11"/>
                  </a:cubicBezTo>
                  <a:cubicBezTo>
                    <a:pt x="32" y="64"/>
                    <a:pt x="32" y="64"/>
                    <a:pt x="32" y="64"/>
                  </a:cubicBezTo>
                  <a:cubicBezTo>
                    <a:pt x="32" y="70"/>
                    <a:pt x="36" y="75"/>
                    <a:pt x="42" y="75"/>
                  </a:cubicBezTo>
                  <a:cubicBezTo>
                    <a:pt x="96" y="75"/>
                    <a:pt x="96" y="75"/>
                    <a:pt x="96" y="75"/>
                  </a:cubicBezTo>
                  <a:cubicBezTo>
                    <a:pt x="102" y="75"/>
                    <a:pt x="106" y="70"/>
                    <a:pt x="106" y="64"/>
                  </a:cubicBezTo>
                  <a:cubicBezTo>
                    <a:pt x="106" y="58"/>
                    <a:pt x="102" y="53"/>
                    <a:pt x="96" y="53"/>
                  </a:cubicBezTo>
                  <a:cubicBezTo>
                    <a:pt x="64" y="53"/>
                    <a:pt x="64" y="53"/>
                    <a:pt x="64" y="53"/>
                  </a:cubicBezTo>
                  <a:cubicBezTo>
                    <a:pt x="82" y="40"/>
                    <a:pt x="104" y="32"/>
                    <a:pt x="128" y="32"/>
                  </a:cubicBezTo>
                  <a:cubicBezTo>
                    <a:pt x="186" y="32"/>
                    <a:pt x="234" y="80"/>
                    <a:pt x="234" y="139"/>
                  </a:cubicBezTo>
                  <a:cubicBezTo>
                    <a:pt x="234" y="145"/>
                    <a:pt x="239" y="149"/>
                    <a:pt x="245" y="149"/>
                  </a:cubicBezTo>
                  <a:cubicBezTo>
                    <a:pt x="251" y="149"/>
                    <a:pt x="256" y="145"/>
                    <a:pt x="256" y="139"/>
                  </a:cubicBezTo>
                  <a:cubicBezTo>
                    <a:pt x="256" y="68"/>
                    <a:pt x="198" y="11"/>
                    <a:pt x="128" y="11"/>
                  </a:cubicBezTo>
                  <a:close/>
                  <a:moveTo>
                    <a:pt x="117" y="181"/>
                  </a:moveTo>
                  <a:cubicBezTo>
                    <a:pt x="120" y="181"/>
                    <a:pt x="122" y="180"/>
                    <a:pt x="125" y="178"/>
                  </a:cubicBezTo>
                  <a:cubicBezTo>
                    <a:pt x="189" y="114"/>
                    <a:pt x="189" y="114"/>
                    <a:pt x="189" y="114"/>
                  </a:cubicBezTo>
                  <a:cubicBezTo>
                    <a:pt x="193" y="110"/>
                    <a:pt x="193" y="103"/>
                    <a:pt x="189" y="99"/>
                  </a:cubicBezTo>
                  <a:cubicBezTo>
                    <a:pt x="184" y="95"/>
                    <a:pt x="178" y="95"/>
                    <a:pt x="173" y="99"/>
                  </a:cubicBezTo>
                  <a:cubicBezTo>
                    <a:pt x="117" y="156"/>
                    <a:pt x="117" y="156"/>
                    <a:pt x="117" y="156"/>
                  </a:cubicBezTo>
                  <a:cubicBezTo>
                    <a:pt x="93" y="131"/>
                    <a:pt x="93" y="131"/>
                    <a:pt x="93" y="131"/>
                  </a:cubicBezTo>
                  <a:cubicBezTo>
                    <a:pt x="88" y="127"/>
                    <a:pt x="82" y="127"/>
                    <a:pt x="77" y="131"/>
                  </a:cubicBezTo>
                  <a:cubicBezTo>
                    <a:pt x="73" y="135"/>
                    <a:pt x="73" y="142"/>
                    <a:pt x="77" y="146"/>
                  </a:cubicBezTo>
                  <a:cubicBezTo>
                    <a:pt x="109" y="178"/>
                    <a:pt x="109" y="178"/>
                    <a:pt x="109" y="178"/>
                  </a:cubicBezTo>
                  <a:cubicBezTo>
                    <a:pt x="112" y="180"/>
                    <a:pt x="114" y="181"/>
                    <a:pt x="117" y="181"/>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23" name="Group 222">
            <a:extLst>
              <a:ext uri="{FF2B5EF4-FFF2-40B4-BE49-F238E27FC236}">
                <a16:creationId xmlns:a16="http://schemas.microsoft.com/office/drawing/2014/main" id="{30075317-C474-4999-B71E-CEF6ACD645FA}"/>
              </a:ext>
            </a:extLst>
          </p:cNvPr>
          <p:cNvGrpSpPr/>
          <p:nvPr/>
        </p:nvGrpSpPr>
        <p:grpSpPr>
          <a:xfrm>
            <a:off x="11320665" y="2697129"/>
            <a:ext cx="400869" cy="396939"/>
            <a:chOff x="515752" y="2484921"/>
            <a:chExt cx="400869" cy="396939"/>
          </a:xfrm>
        </p:grpSpPr>
        <p:sp>
          <p:nvSpPr>
            <p:cNvPr id="224" name="Freeform 14">
              <a:extLst>
                <a:ext uri="{FF2B5EF4-FFF2-40B4-BE49-F238E27FC236}">
                  <a16:creationId xmlns:a16="http://schemas.microsoft.com/office/drawing/2014/main" id="{D4943E3D-0FFB-4B59-8F5C-B964B269B6CA}"/>
                </a:ext>
              </a:extLst>
            </p:cNvPr>
            <p:cNvSpPr>
              <a:spLocks/>
            </p:cNvSpPr>
            <p:nvPr/>
          </p:nvSpPr>
          <p:spPr bwMode="auto">
            <a:xfrm>
              <a:off x="515752" y="2484921"/>
              <a:ext cx="400869" cy="396939"/>
            </a:xfrm>
            <a:custGeom>
              <a:avLst/>
              <a:gdLst>
                <a:gd name="T0" fmla="*/ 101 w 137"/>
                <a:gd name="T1" fmla="*/ 127 h 136"/>
                <a:gd name="T2" fmla="*/ 107 w 137"/>
                <a:gd name="T3" fmla="*/ 122 h 136"/>
                <a:gd name="T4" fmla="*/ 110 w 137"/>
                <a:gd name="T5" fmla="*/ 119 h 136"/>
                <a:gd name="T6" fmla="*/ 117 w 137"/>
                <a:gd name="T7" fmla="*/ 115 h 136"/>
                <a:gd name="T8" fmla="*/ 114 w 137"/>
                <a:gd name="T9" fmla="*/ 106 h 136"/>
                <a:gd name="T10" fmla="*/ 126 w 137"/>
                <a:gd name="T11" fmla="*/ 105 h 136"/>
                <a:gd name="T12" fmla="*/ 122 w 137"/>
                <a:gd name="T13" fmla="*/ 93 h 136"/>
                <a:gd name="T14" fmla="*/ 131 w 137"/>
                <a:gd name="T15" fmla="*/ 92 h 136"/>
                <a:gd name="T16" fmla="*/ 132 w 137"/>
                <a:gd name="T17" fmla="*/ 85 h 136"/>
                <a:gd name="T18" fmla="*/ 133 w 137"/>
                <a:gd name="T19" fmla="*/ 80 h 136"/>
                <a:gd name="T20" fmla="*/ 136 w 137"/>
                <a:gd name="T21" fmla="*/ 72 h 136"/>
                <a:gd name="T22" fmla="*/ 128 w 137"/>
                <a:gd name="T23" fmla="*/ 68 h 136"/>
                <a:gd name="T24" fmla="*/ 136 w 137"/>
                <a:gd name="T25" fmla="*/ 59 h 136"/>
                <a:gd name="T26" fmla="*/ 126 w 137"/>
                <a:gd name="T27" fmla="*/ 53 h 136"/>
                <a:gd name="T28" fmla="*/ 132 w 137"/>
                <a:gd name="T29" fmla="*/ 46 h 136"/>
                <a:gd name="T30" fmla="*/ 128 w 137"/>
                <a:gd name="T31" fmla="*/ 39 h 136"/>
                <a:gd name="T32" fmla="*/ 126 w 137"/>
                <a:gd name="T33" fmla="*/ 35 h 136"/>
                <a:gd name="T34" fmla="*/ 123 w 137"/>
                <a:gd name="T35" fmla="*/ 28 h 136"/>
                <a:gd name="T36" fmla="*/ 113 w 137"/>
                <a:gd name="T37" fmla="*/ 29 h 136"/>
                <a:gd name="T38" fmla="*/ 114 w 137"/>
                <a:gd name="T39" fmla="*/ 18 h 136"/>
                <a:gd name="T40" fmla="*/ 103 w 137"/>
                <a:gd name="T41" fmla="*/ 20 h 136"/>
                <a:gd name="T42" fmla="*/ 103 w 137"/>
                <a:gd name="T43" fmla="*/ 10 h 136"/>
                <a:gd name="T44" fmla="*/ 96 w 137"/>
                <a:gd name="T45" fmla="*/ 8 h 136"/>
                <a:gd name="T46" fmla="*/ 92 w 137"/>
                <a:gd name="T47" fmla="*/ 6 h 136"/>
                <a:gd name="T48" fmla="*/ 85 w 137"/>
                <a:gd name="T49" fmla="*/ 2 h 136"/>
                <a:gd name="T50" fmla="*/ 78 w 137"/>
                <a:gd name="T51" fmla="*/ 9 h 136"/>
                <a:gd name="T52" fmla="*/ 71 w 137"/>
                <a:gd name="T53" fmla="*/ 0 h 136"/>
                <a:gd name="T54" fmla="*/ 64 w 137"/>
                <a:gd name="T55" fmla="*/ 9 h 136"/>
                <a:gd name="T56" fmla="*/ 58 w 137"/>
                <a:gd name="T57" fmla="*/ 1 h 136"/>
                <a:gd name="T58" fmla="*/ 51 w 137"/>
                <a:gd name="T59" fmla="*/ 4 h 136"/>
                <a:gd name="T60" fmla="*/ 46 w 137"/>
                <a:gd name="T61" fmla="*/ 5 h 136"/>
                <a:gd name="T62" fmla="*/ 38 w 137"/>
                <a:gd name="T63" fmla="*/ 7 h 136"/>
                <a:gd name="T64" fmla="*/ 38 w 137"/>
                <a:gd name="T65" fmla="*/ 17 h 136"/>
                <a:gd name="T66" fmla="*/ 27 w 137"/>
                <a:gd name="T67" fmla="*/ 14 h 136"/>
                <a:gd name="T68" fmla="*/ 27 w 137"/>
                <a:gd name="T69" fmla="*/ 26 h 136"/>
                <a:gd name="T70" fmla="*/ 17 w 137"/>
                <a:gd name="T71" fmla="*/ 23 h 136"/>
                <a:gd name="T72" fmla="*/ 14 w 137"/>
                <a:gd name="T73" fmla="*/ 30 h 136"/>
                <a:gd name="T74" fmla="*/ 11 w 137"/>
                <a:gd name="T75" fmla="*/ 34 h 136"/>
                <a:gd name="T76" fmla="*/ 6 w 137"/>
                <a:gd name="T77" fmla="*/ 41 h 136"/>
                <a:gd name="T78" fmla="*/ 12 w 137"/>
                <a:gd name="T79" fmla="*/ 48 h 136"/>
                <a:gd name="T80" fmla="*/ 2 w 137"/>
                <a:gd name="T81" fmla="*/ 53 h 136"/>
                <a:gd name="T82" fmla="*/ 9 w 137"/>
                <a:gd name="T83" fmla="*/ 62 h 136"/>
                <a:gd name="T84" fmla="*/ 1 w 137"/>
                <a:gd name="T85" fmla="*/ 67 h 136"/>
                <a:gd name="T86" fmla="*/ 2 w 137"/>
                <a:gd name="T87" fmla="*/ 74 h 136"/>
                <a:gd name="T88" fmla="*/ 3 w 137"/>
                <a:gd name="T89" fmla="*/ 79 h 136"/>
                <a:gd name="T90" fmla="*/ 3 w 137"/>
                <a:gd name="T91" fmla="*/ 87 h 136"/>
                <a:gd name="T92" fmla="*/ 13 w 137"/>
                <a:gd name="T93" fmla="*/ 89 h 136"/>
                <a:gd name="T94" fmla="*/ 8 w 137"/>
                <a:gd name="T95" fmla="*/ 100 h 136"/>
                <a:gd name="T96" fmla="*/ 20 w 137"/>
                <a:gd name="T97" fmla="*/ 102 h 136"/>
                <a:gd name="T98" fmla="*/ 16 w 137"/>
                <a:gd name="T99" fmla="*/ 111 h 136"/>
                <a:gd name="T100" fmla="*/ 22 w 137"/>
                <a:gd name="T101" fmla="*/ 115 h 136"/>
                <a:gd name="T102" fmla="*/ 25 w 137"/>
                <a:gd name="T103" fmla="*/ 119 h 136"/>
                <a:gd name="T104" fmla="*/ 31 w 137"/>
                <a:gd name="T105" fmla="*/ 124 h 136"/>
                <a:gd name="T106" fmla="*/ 39 w 137"/>
                <a:gd name="T107" fmla="*/ 120 h 136"/>
                <a:gd name="T108" fmla="*/ 42 w 137"/>
                <a:gd name="T109" fmla="*/ 131 h 136"/>
                <a:gd name="T110" fmla="*/ 53 w 137"/>
                <a:gd name="T111" fmla="*/ 125 h 136"/>
                <a:gd name="T112" fmla="*/ 55 w 137"/>
                <a:gd name="T113" fmla="*/ 135 h 136"/>
                <a:gd name="T114" fmla="*/ 63 w 137"/>
                <a:gd name="T115" fmla="*/ 134 h 136"/>
                <a:gd name="T116" fmla="*/ 68 w 137"/>
                <a:gd name="T117" fmla="*/ 134 h 136"/>
                <a:gd name="T118" fmla="*/ 76 w 137"/>
                <a:gd name="T119" fmla="*/ 135 h 136"/>
                <a:gd name="T120" fmla="*/ 79 w 137"/>
                <a:gd name="T121" fmla="*/ 126 h 136"/>
                <a:gd name="T122" fmla="*/ 89 w 137"/>
                <a:gd name="T123" fmla="*/ 133 h 136"/>
                <a:gd name="T124" fmla="*/ 93 w 137"/>
                <a:gd name="T125"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36">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25" name="Freeform 419">
              <a:extLst>
                <a:ext uri="{FF2B5EF4-FFF2-40B4-BE49-F238E27FC236}">
                  <a16:creationId xmlns:a16="http://schemas.microsoft.com/office/drawing/2014/main" id="{D8A48860-3862-47B6-885C-5DCEF6F790BD}"/>
                </a:ext>
              </a:extLst>
            </p:cNvPr>
            <p:cNvSpPr>
              <a:spLocks noEditPoints="1"/>
            </p:cNvSpPr>
            <p:nvPr/>
          </p:nvSpPr>
          <p:spPr bwMode="auto">
            <a:xfrm>
              <a:off x="645134" y="2567089"/>
              <a:ext cx="143776" cy="196309"/>
            </a:xfrm>
            <a:custGeom>
              <a:avLst/>
              <a:gdLst>
                <a:gd name="T0" fmla="*/ 25 w 235"/>
                <a:gd name="T1" fmla="*/ 189 h 320"/>
                <a:gd name="T2" fmla="*/ 25 w 235"/>
                <a:gd name="T3" fmla="*/ 173 h 320"/>
                <a:gd name="T4" fmla="*/ 40 w 235"/>
                <a:gd name="T5" fmla="*/ 173 h 320"/>
                <a:gd name="T6" fmla="*/ 107 w 235"/>
                <a:gd name="T7" fmla="*/ 241 h 320"/>
                <a:gd name="T8" fmla="*/ 107 w 235"/>
                <a:gd name="T9" fmla="*/ 10 h 320"/>
                <a:gd name="T10" fmla="*/ 118 w 235"/>
                <a:gd name="T11" fmla="*/ 0 h 320"/>
                <a:gd name="T12" fmla="*/ 128 w 235"/>
                <a:gd name="T13" fmla="*/ 10 h 320"/>
                <a:gd name="T14" fmla="*/ 128 w 235"/>
                <a:gd name="T15" fmla="*/ 241 h 320"/>
                <a:gd name="T16" fmla="*/ 195 w 235"/>
                <a:gd name="T17" fmla="*/ 173 h 320"/>
                <a:gd name="T18" fmla="*/ 211 w 235"/>
                <a:gd name="T19" fmla="*/ 173 h 320"/>
                <a:gd name="T20" fmla="*/ 211 w 235"/>
                <a:gd name="T21" fmla="*/ 189 h 320"/>
                <a:gd name="T22" fmla="*/ 125 w 235"/>
                <a:gd name="T23" fmla="*/ 274 h 320"/>
                <a:gd name="T24" fmla="*/ 122 w 235"/>
                <a:gd name="T25" fmla="*/ 276 h 320"/>
                <a:gd name="T26" fmla="*/ 118 w 235"/>
                <a:gd name="T27" fmla="*/ 277 h 320"/>
                <a:gd name="T28" fmla="*/ 114 w 235"/>
                <a:gd name="T29" fmla="*/ 276 h 320"/>
                <a:gd name="T30" fmla="*/ 110 w 235"/>
                <a:gd name="T31" fmla="*/ 274 h 320"/>
                <a:gd name="T32" fmla="*/ 25 w 235"/>
                <a:gd name="T33" fmla="*/ 189 h 320"/>
                <a:gd name="T34" fmla="*/ 224 w 235"/>
                <a:gd name="T35" fmla="*/ 256 h 320"/>
                <a:gd name="T36" fmla="*/ 214 w 235"/>
                <a:gd name="T37" fmla="*/ 266 h 320"/>
                <a:gd name="T38" fmla="*/ 214 w 235"/>
                <a:gd name="T39" fmla="*/ 298 h 320"/>
                <a:gd name="T40" fmla="*/ 22 w 235"/>
                <a:gd name="T41" fmla="*/ 298 h 320"/>
                <a:gd name="T42" fmla="*/ 22 w 235"/>
                <a:gd name="T43" fmla="*/ 266 h 320"/>
                <a:gd name="T44" fmla="*/ 11 w 235"/>
                <a:gd name="T45" fmla="*/ 256 h 320"/>
                <a:gd name="T46" fmla="*/ 0 w 235"/>
                <a:gd name="T47" fmla="*/ 266 h 320"/>
                <a:gd name="T48" fmla="*/ 0 w 235"/>
                <a:gd name="T49" fmla="*/ 309 h 320"/>
                <a:gd name="T50" fmla="*/ 11 w 235"/>
                <a:gd name="T51" fmla="*/ 320 h 320"/>
                <a:gd name="T52" fmla="*/ 224 w 235"/>
                <a:gd name="T53" fmla="*/ 320 h 320"/>
                <a:gd name="T54" fmla="*/ 235 w 235"/>
                <a:gd name="T55" fmla="*/ 309 h 320"/>
                <a:gd name="T56" fmla="*/ 235 w 235"/>
                <a:gd name="T57" fmla="*/ 266 h 320"/>
                <a:gd name="T58" fmla="*/ 224 w 235"/>
                <a:gd name="T59" fmla="*/ 25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5" h="320">
                  <a:moveTo>
                    <a:pt x="25" y="189"/>
                  </a:moveTo>
                  <a:cubicBezTo>
                    <a:pt x="21" y="184"/>
                    <a:pt x="21" y="178"/>
                    <a:pt x="25" y="173"/>
                  </a:cubicBezTo>
                  <a:cubicBezTo>
                    <a:pt x="29" y="169"/>
                    <a:pt x="36" y="169"/>
                    <a:pt x="40" y="173"/>
                  </a:cubicBezTo>
                  <a:cubicBezTo>
                    <a:pt x="107" y="241"/>
                    <a:pt x="107" y="241"/>
                    <a:pt x="107" y="241"/>
                  </a:cubicBezTo>
                  <a:cubicBezTo>
                    <a:pt x="107" y="10"/>
                    <a:pt x="107" y="10"/>
                    <a:pt x="107" y="10"/>
                  </a:cubicBezTo>
                  <a:cubicBezTo>
                    <a:pt x="107" y="4"/>
                    <a:pt x="112" y="0"/>
                    <a:pt x="118" y="0"/>
                  </a:cubicBezTo>
                  <a:cubicBezTo>
                    <a:pt x="124" y="0"/>
                    <a:pt x="128" y="4"/>
                    <a:pt x="128" y="10"/>
                  </a:cubicBezTo>
                  <a:cubicBezTo>
                    <a:pt x="128" y="241"/>
                    <a:pt x="128" y="241"/>
                    <a:pt x="128" y="241"/>
                  </a:cubicBezTo>
                  <a:cubicBezTo>
                    <a:pt x="195" y="173"/>
                    <a:pt x="195" y="173"/>
                    <a:pt x="195" y="173"/>
                  </a:cubicBezTo>
                  <a:cubicBezTo>
                    <a:pt x="200" y="169"/>
                    <a:pt x="206" y="169"/>
                    <a:pt x="211" y="173"/>
                  </a:cubicBezTo>
                  <a:cubicBezTo>
                    <a:pt x="215" y="178"/>
                    <a:pt x="215" y="184"/>
                    <a:pt x="211" y="189"/>
                  </a:cubicBezTo>
                  <a:cubicBezTo>
                    <a:pt x="125" y="274"/>
                    <a:pt x="125" y="274"/>
                    <a:pt x="125" y="274"/>
                  </a:cubicBezTo>
                  <a:cubicBezTo>
                    <a:pt x="124" y="275"/>
                    <a:pt x="123" y="276"/>
                    <a:pt x="122" y="276"/>
                  </a:cubicBezTo>
                  <a:cubicBezTo>
                    <a:pt x="120" y="277"/>
                    <a:pt x="119" y="277"/>
                    <a:pt x="118" y="277"/>
                  </a:cubicBezTo>
                  <a:cubicBezTo>
                    <a:pt x="116" y="277"/>
                    <a:pt x="115" y="277"/>
                    <a:pt x="114" y="276"/>
                  </a:cubicBezTo>
                  <a:cubicBezTo>
                    <a:pt x="112" y="276"/>
                    <a:pt x="111" y="275"/>
                    <a:pt x="110" y="274"/>
                  </a:cubicBezTo>
                  <a:lnTo>
                    <a:pt x="25" y="189"/>
                  </a:lnTo>
                  <a:close/>
                  <a:moveTo>
                    <a:pt x="224" y="256"/>
                  </a:moveTo>
                  <a:cubicBezTo>
                    <a:pt x="218" y="256"/>
                    <a:pt x="214" y="260"/>
                    <a:pt x="214" y="266"/>
                  </a:cubicBezTo>
                  <a:cubicBezTo>
                    <a:pt x="214" y="298"/>
                    <a:pt x="214" y="298"/>
                    <a:pt x="214" y="298"/>
                  </a:cubicBezTo>
                  <a:cubicBezTo>
                    <a:pt x="22" y="298"/>
                    <a:pt x="22" y="298"/>
                    <a:pt x="22" y="298"/>
                  </a:cubicBezTo>
                  <a:cubicBezTo>
                    <a:pt x="22" y="266"/>
                    <a:pt x="22" y="266"/>
                    <a:pt x="22" y="266"/>
                  </a:cubicBezTo>
                  <a:cubicBezTo>
                    <a:pt x="22" y="260"/>
                    <a:pt x="17" y="256"/>
                    <a:pt x="11" y="256"/>
                  </a:cubicBezTo>
                  <a:cubicBezTo>
                    <a:pt x="5" y="256"/>
                    <a:pt x="0" y="260"/>
                    <a:pt x="0" y="266"/>
                  </a:cubicBezTo>
                  <a:cubicBezTo>
                    <a:pt x="0" y="309"/>
                    <a:pt x="0" y="309"/>
                    <a:pt x="0" y="309"/>
                  </a:cubicBezTo>
                  <a:cubicBezTo>
                    <a:pt x="0" y="315"/>
                    <a:pt x="5" y="320"/>
                    <a:pt x="11" y="320"/>
                  </a:cubicBezTo>
                  <a:cubicBezTo>
                    <a:pt x="224" y="320"/>
                    <a:pt x="224" y="320"/>
                    <a:pt x="224" y="320"/>
                  </a:cubicBezTo>
                  <a:cubicBezTo>
                    <a:pt x="230" y="320"/>
                    <a:pt x="235" y="315"/>
                    <a:pt x="235" y="309"/>
                  </a:cubicBezTo>
                  <a:cubicBezTo>
                    <a:pt x="235" y="266"/>
                    <a:pt x="235" y="266"/>
                    <a:pt x="235" y="266"/>
                  </a:cubicBezTo>
                  <a:cubicBezTo>
                    <a:pt x="235" y="260"/>
                    <a:pt x="230" y="256"/>
                    <a:pt x="224" y="256"/>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26" name="Group 225">
            <a:extLst>
              <a:ext uri="{FF2B5EF4-FFF2-40B4-BE49-F238E27FC236}">
                <a16:creationId xmlns:a16="http://schemas.microsoft.com/office/drawing/2014/main" id="{B3F3F614-D204-477C-8A21-9A70ECAEFCF9}"/>
              </a:ext>
            </a:extLst>
          </p:cNvPr>
          <p:cNvGrpSpPr/>
          <p:nvPr/>
        </p:nvGrpSpPr>
        <p:grpSpPr>
          <a:xfrm>
            <a:off x="10885275" y="2457748"/>
            <a:ext cx="311787" cy="311787"/>
            <a:chOff x="1179937" y="2513742"/>
            <a:chExt cx="311787" cy="311787"/>
          </a:xfrm>
        </p:grpSpPr>
        <p:sp>
          <p:nvSpPr>
            <p:cNvPr id="227" name="Freeform 16">
              <a:extLst>
                <a:ext uri="{FF2B5EF4-FFF2-40B4-BE49-F238E27FC236}">
                  <a16:creationId xmlns:a16="http://schemas.microsoft.com/office/drawing/2014/main" id="{A1B37354-CE7C-4462-AB47-9D1E51ABC2D6}"/>
                </a:ext>
              </a:extLst>
            </p:cNvPr>
            <p:cNvSpPr>
              <a:spLocks noEditPoints="1"/>
            </p:cNvSpPr>
            <p:nvPr/>
          </p:nvSpPr>
          <p:spPr bwMode="auto">
            <a:xfrm>
              <a:off x="1179937" y="2513742"/>
              <a:ext cx="311787" cy="311787"/>
            </a:xfrm>
            <a:custGeom>
              <a:avLst/>
              <a:gdLst>
                <a:gd name="T0" fmla="*/ 105 w 107"/>
                <a:gd name="T1" fmla="*/ 52 h 107"/>
                <a:gd name="T2" fmla="*/ 106 w 107"/>
                <a:gd name="T3" fmla="*/ 44 h 107"/>
                <a:gd name="T4" fmla="*/ 103 w 107"/>
                <a:gd name="T5" fmla="*/ 37 h 107"/>
                <a:gd name="T6" fmla="*/ 96 w 107"/>
                <a:gd name="T7" fmla="*/ 35 h 107"/>
                <a:gd name="T8" fmla="*/ 99 w 107"/>
                <a:gd name="T9" fmla="*/ 26 h 107"/>
                <a:gd name="T10" fmla="*/ 95 w 107"/>
                <a:gd name="T11" fmla="*/ 20 h 107"/>
                <a:gd name="T12" fmla="*/ 85 w 107"/>
                <a:gd name="T13" fmla="*/ 19 h 107"/>
                <a:gd name="T14" fmla="*/ 86 w 107"/>
                <a:gd name="T15" fmla="*/ 12 h 107"/>
                <a:gd name="T16" fmla="*/ 80 w 107"/>
                <a:gd name="T17" fmla="*/ 7 h 107"/>
                <a:gd name="T18" fmla="*/ 73 w 107"/>
                <a:gd name="T19" fmla="*/ 5 h 107"/>
                <a:gd name="T20" fmla="*/ 67 w 107"/>
                <a:gd name="T21" fmla="*/ 9 h 107"/>
                <a:gd name="T22" fmla="*/ 62 w 107"/>
                <a:gd name="T23" fmla="*/ 1 h 107"/>
                <a:gd name="T24" fmla="*/ 55 w 107"/>
                <a:gd name="T25" fmla="*/ 0 h 107"/>
                <a:gd name="T26" fmla="*/ 48 w 107"/>
                <a:gd name="T27" fmla="*/ 7 h 107"/>
                <a:gd name="T28" fmla="*/ 43 w 107"/>
                <a:gd name="T29" fmla="*/ 3 h 107"/>
                <a:gd name="T30" fmla="*/ 35 w 107"/>
                <a:gd name="T31" fmla="*/ 3 h 107"/>
                <a:gd name="T32" fmla="*/ 29 w 107"/>
                <a:gd name="T33" fmla="*/ 7 h 107"/>
                <a:gd name="T34" fmla="*/ 28 w 107"/>
                <a:gd name="T35" fmla="*/ 14 h 107"/>
                <a:gd name="T36" fmla="*/ 19 w 107"/>
                <a:gd name="T37" fmla="*/ 14 h 107"/>
                <a:gd name="T38" fmla="*/ 14 w 107"/>
                <a:gd name="T39" fmla="*/ 18 h 107"/>
                <a:gd name="T40" fmla="*/ 15 w 107"/>
                <a:gd name="T41" fmla="*/ 28 h 107"/>
                <a:gd name="T42" fmla="*/ 8 w 107"/>
                <a:gd name="T43" fmla="*/ 29 h 107"/>
                <a:gd name="T44" fmla="*/ 3 w 107"/>
                <a:gd name="T45" fmla="*/ 35 h 107"/>
                <a:gd name="T46" fmla="*/ 3 w 107"/>
                <a:gd name="T47" fmla="*/ 43 h 107"/>
                <a:gd name="T48" fmla="*/ 7 w 107"/>
                <a:gd name="T49" fmla="*/ 48 h 107"/>
                <a:gd name="T50" fmla="*/ 1 w 107"/>
                <a:gd name="T51" fmla="*/ 55 h 107"/>
                <a:gd name="T52" fmla="*/ 1 w 107"/>
                <a:gd name="T53" fmla="*/ 61 h 107"/>
                <a:gd name="T54" fmla="*/ 9 w 107"/>
                <a:gd name="T55" fmla="*/ 67 h 107"/>
                <a:gd name="T56" fmla="*/ 5 w 107"/>
                <a:gd name="T57" fmla="*/ 73 h 107"/>
                <a:gd name="T58" fmla="*/ 7 w 107"/>
                <a:gd name="T59" fmla="*/ 80 h 107"/>
                <a:gd name="T60" fmla="*/ 13 w 107"/>
                <a:gd name="T61" fmla="*/ 85 h 107"/>
                <a:gd name="T62" fmla="*/ 20 w 107"/>
                <a:gd name="T63" fmla="*/ 85 h 107"/>
                <a:gd name="T64" fmla="*/ 20 w 107"/>
                <a:gd name="T65" fmla="*/ 95 h 107"/>
                <a:gd name="T66" fmla="*/ 26 w 107"/>
                <a:gd name="T67" fmla="*/ 99 h 107"/>
                <a:gd name="T68" fmla="*/ 36 w 107"/>
                <a:gd name="T69" fmla="*/ 96 h 107"/>
                <a:gd name="T70" fmla="*/ 38 w 107"/>
                <a:gd name="T71" fmla="*/ 103 h 107"/>
                <a:gd name="T72" fmla="*/ 44 w 107"/>
                <a:gd name="T73" fmla="*/ 106 h 107"/>
                <a:gd name="T74" fmla="*/ 52 w 107"/>
                <a:gd name="T75" fmla="*/ 105 h 107"/>
                <a:gd name="T76" fmla="*/ 56 w 107"/>
                <a:gd name="T77" fmla="*/ 100 h 107"/>
                <a:gd name="T78" fmla="*/ 64 w 107"/>
                <a:gd name="T79" fmla="*/ 106 h 107"/>
                <a:gd name="T80" fmla="*/ 71 w 107"/>
                <a:gd name="T81" fmla="*/ 104 h 107"/>
                <a:gd name="T82" fmla="*/ 75 w 107"/>
                <a:gd name="T83" fmla="*/ 95 h 107"/>
                <a:gd name="T84" fmla="*/ 81 w 107"/>
                <a:gd name="T85" fmla="*/ 97 h 107"/>
                <a:gd name="T86" fmla="*/ 88 w 107"/>
                <a:gd name="T87" fmla="*/ 94 h 107"/>
                <a:gd name="T88" fmla="*/ 92 w 107"/>
                <a:gd name="T89" fmla="*/ 88 h 107"/>
                <a:gd name="T90" fmla="*/ 91 w 107"/>
                <a:gd name="T91" fmla="*/ 82 h 107"/>
                <a:gd name="T92" fmla="*/ 100 w 107"/>
                <a:gd name="T93" fmla="*/ 79 h 107"/>
                <a:gd name="T94" fmla="*/ 103 w 107"/>
                <a:gd name="T95" fmla="*/ 73 h 107"/>
                <a:gd name="T96" fmla="*/ 99 w 107"/>
                <a:gd name="T97" fmla="*/ 64 h 107"/>
                <a:gd name="T98" fmla="*/ 105 w 107"/>
                <a:gd name="T99" fmla="*/ 61 h 107"/>
                <a:gd name="T100" fmla="*/ 53 w 107"/>
                <a:gd name="T101" fmla="*/ 96 h 107"/>
                <a:gd name="T102" fmla="*/ 39 w 107"/>
                <a:gd name="T103" fmla="*/ 93 h 107"/>
                <a:gd name="T104" fmla="*/ 27 w 107"/>
                <a:gd name="T105"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7">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E3E48D"/>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nvGrpSpPr>
            <p:cNvPr id="228" name="Group 29">
              <a:extLst>
                <a:ext uri="{FF2B5EF4-FFF2-40B4-BE49-F238E27FC236}">
                  <a16:creationId xmlns:a16="http://schemas.microsoft.com/office/drawing/2014/main" id="{03A77DD2-8E9B-4610-8541-E65570865617}"/>
                </a:ext>
              </a:extLst>
            </p:cNvPr>
            <p:cNvGrpSpPr>
              <a:grpSpLocks noChangeAspect="1"/>
            </p:cNvGrpSpPr>
            <p:nvPr/>
          </p:nvGrpSpPr>
          <p:grpSpPr bwMode="auto">
            <a:xfrm>
              <a:off x="1238137" y="2571481"/>
              <a:ext cx="195387" cy="196309"/>
              <a:chOff x="2963" y="717"/>
              <a:chExt cx="212" cy="213"/>
            </a:xfrm>
            <a:solidFill>
              <a:schemeClr val="tx1"/>
            </a:solidFill>
          </p:grpSpPr>
          <p:sp>
            <p:nvSpPr>
              <p:cNvPr id="229" name="Freeform 30">
                <a:extLst>
                  <a:ext uri="{FF2B5EF4-FFF2-40B4-BE49-F238E27FC236}">
                    <a16:creationId xmlns:a16="http://schemas.microsoft.com/office/drawing/2014/main" id="{2243E833-AD7F-4054-9B21-9525EF5DC4FB}"/>
                  </a:ext>
                </a:extLst>
              </p:cNvPr>
              <p:cNvSpPr>
                <a:spLocks noEditPoints="1"/>
              </p:cNvSpPr>
              <p:nvPr/>
            </p:nvSpPr>
            <p:spPr bwMode="auto">
              <a:xfrm>
                <a:off x="2963" y="717"/>
                <a:ext cx="212" cy="213"/>
              </a:xfrm>
              <a:custGeom>
                <a:avLst/>
                <a:gdLst>
                  <a:gd name="T0" fmla="*/ 316 w 320"/>
                  <a:gd name="T1" fmla="*/ 126 h 321"/>
                  <a:gd name="T2" fmla="*/ 275 w 320"/>
                  <a:gd name="T3" fmla="*/ 105 h 321"/>
                  <a:gd name="T4" fmla="*/ 289 w 320"/>
                  <a:gd name="T5" fmla="*/ 66 h 321"/>
                  <a:gd name="T6" fmla="*/ 287 w 320"/>
                  <a:gd name="T7" fmla="*/ 63 h 321"/>
                  <a:gd name="T8" fmla="*/ 254 w 320"/>
                  <a:gd name="T9" fmla="*/ 31 h 321"/>
                  <a:gd name="T10" fmla="*/ 215 w 320"/>
                  <a:gd name="T11" fmla="*/ 45 h 321"/>
                  <a:gd name="T12" fmla="*/ 194 w 320"/>
                  <a:gd name="T13" fmla="*/ 4 h 321"/>
                  <a:gd name="T14" fmla="*/ 125 w 320"/>
                  <a:gd name="T15" fmla="*/ 4 h 321"/>
                  <a:gd name="T16" fmla="*/ 105 w 320"/>
                  <a:gd name="T17" fmla="*/ 45 h 321"/>
                  <a:gd name="T18" fmla="*/ 64 w 320"/>
                  <a:gd name="T19" fmla="*/ 32 h 321"/>
                  <a:gd name="T20" fmla="*/ 26 w 320"/>
                  <a:gd name="T21" fmla="*/ 87 h 321"/>
                  <a:gd name="T22" fmla="*/ 14 w 320"/>
                  <a:gd name="T23" fmla="*/ 118 h 321"/>
                  <a:gd name="T24" fmla="*/ 0 w 320"/>
                  <a:gd name="T25" fmla="*/ 147 h 321"/>
                  <a:gd name="T26" fmla="*/ 0 w 320"/>
                  <a:gd name="T27" fmla="*/ 156 h 321"/>
                  <a:gd name="T28" fmla="*/ 0 w 320"/>
                  <a:gd name="T29" fmla="*/ 160 h 321"/>
                  <a:gd name="T30" fmla="*/ 3 w 320"/>
                  <a:gd name="T31" fmla="*/ 195 h 321"/>
                  <a:gd name="T32" fmla="*/ 44 w 320"/>
                  <a:gd name="T33" fmla="*/ 215 h 321"/>
                  <a:gd name="T34" fmla="*/ 31 w 320"/>
                  <a:gd name="T35" fmla="*/ 254 h 321"/>
                  <a:gd name="T36" fmla="*/ 33 w 320"/>
                  <a:gd name="T37" fmla="*/ 257 h 321"/>
                  <a:gd name="T38" fmla="*/ 65 w 320"/>
                  <a:gd name="T39" fmla="*/ 289 h 321"/>
                  <a:gd name="T40" fmla="*/ 105 w 320"/>
                  <a:gd name="T41" fmla="*/ 275 h 321"/>
                  <a:gd name="T42" fmla="*/ 125 w 320"/>
                  <a:gd name="T43" fmla="*/ 317 h 321"/>
                  <a:gd name="T44" fmla="*/ 147 w 320"/>
                  <a:gd name="T45" fmla="*/ 321 h 321"/>
                  <a:gd name="T46" fmla="*/ 160 w 320"/>
                  <a:gd name="T47" fmla="*/ 321 h 321"/>
                  <a:gd name="T48" fmla="*/ 168 w 320"/>
                  <a:gd name="T49" fmla="*/ 321 h 321"/>
                  <a:gd name="T50" fmla="*/ 173 w 320"/>
                  <a:gd name="T51" fmla="*/ 321 h 321"/>
                  <a:gd name="T52" fmla="*/ 202 w 320"/>
                  <a:gd name="T53" fmla="*/ 306 h 321"/>
                  <a:gd name="T54" fmla="*/ 233 w 320"/>
                  <a:gd name="T55" fmla="*/ 293 h 321"/>
                  <a:gd name="T56" fmla="*/ 288 w 320"/>
                  <a:gd name="T57" fmla="*/ 256 h 321"/>
                  <a:gd name="T58" fmla="*/ 275 w 320"/>
                  <a:gd name="T59" fmla="*/ 215 h 321"/>
                  <a:gd name="T60" fmla="*/ 316 w 320"/>
                  <a:gd name="T61" fmla="*/ 195 h 321"/>
                  <a:gd name="T62" fmla="*/ 320 w 320"/>
                  <a:gd name="T63" fmla="*/ 147 h 321"/>
                  <a:gd name="T64" fmla="*/ 272 w 320"/>
                  <a:gd name="T65" fmla="*/ 182 h 321"/>
                  <a:gd name="T66" fmla="*/ 255 w 320"/>
                  <a:gd name="T67" fmla="*/ 225 h 321"/>
                  <a:gd name="T68" fmla="*/ 243 w 320"/>
                  <a:gd name="T69" fmla="*/ 271 h 321"/>
                  <a:gd name="T70" fmla="*/ 212 w 320"/>
                  <a:gd name="T71" fmla="*/ 253 h 321"/>
                  <a:gd name="T72" fmla="*/ 181 w 320"/>
                  <a:gd name="T73" fmla="*/ 297 h 321"/>
                  <a:gd name="T74" fmla="*/ 149 w 320"/>
                  <a:gd name="T75" fmla="*/ 299 h 321"/>
                  <a:gd name="T76" fmla="*/ 138 w 320"/>
                  <a:gd name="T77" fmla="*/ 297 h 321"/>
                  <a:gd name="T78" fmla="*/ 108 w 320"/>
                  <a:gd name="T79" fmla="*/ 253 h 321"/>
                  <a:gd name="T80" fmla="*/ 77 w 320"/>
                  <a:gd name="T81" fmla="*/ 271 h 321"/>
                  <a:gd name="T82" fmla="*/ 50 w 320"/>
                  <a:gd name="T83" fmla="*/ 244 h 321"/>
                  <a:gd name="T84" fmla="*/ 48 w 320"/>
                  <a:gd name="T85" fmla="*/ 242 h 321"/>
                  <a:gd name="T86" fmla="*/ 57 w 320"/>
                  <a:gd name="T87" fmla="*/ 189 h 321"/>
                  <a:gd name="T88" fmla="*/ 22 w 320"/>
                  <a:gd name="T89" fmla="*/ 171 h 321"/>
                  <a:gd name="T90" fmla="*/ 23 w 320"/>
                  <a:gd name="T91" fmla="*/ 139 h 321"/>
                  <a:gd name="T92" fmla="*/ 67 w 320"/>
                  <a:gd name="T93" fmla="*/ 108 h 321"/>
                  <a:gd name="T94" fmla="*/ 49 w 320"/>
                  <a:gd name="T95" fmla="*/ 77 h 321"/>
                  <a:gd name="T96" fmla="*/ 95 w 320"/>
                  <a:gd name="T97" fmla="*/ 65 h 321"/>
                  <a:gd name="T98" fmla="*/ 138 w 320"/>
                  <a:gd name="T99" fmla="*/ 47 h 321"/>
                  <a:gd name="T100" fmla="*/ 171 w 320"/>
                  <a:gd name="T101" fmla="*/ 22 h 321"/>
                  <a:gd name="T102" fmla="*/ 189 w 320"/>
                  <a:gd name="T103" fmla="*/ 58 h 321"/>
                  <a:gd name="T104" fmla="*/ 241 w 320"/>
                  <a:gd name="T105" fmla="*/ 48 h 321"/>
                  <a:gd name="T106" fmla="*/ 244 w 320"/>
                  <a:gd name="T107" fmla="*/ 50 h 321"/>
                  <a:gd name="T108" fmla="*/ 270 w 320"/>
                  <a:gd name="T109" fmla="*/ 77 h 321"/>
                  <a:gd name="T110" fmla="*/ 253 w 320"/>
                  <a:gd name="T111" fmla="*/ 108 h 321"/>
                  <a:gd name="T112" fmla="*/ 297 w 320"/>
                  <a:gd name="T113" fmla="*/ 139 h 321"/>
                  <a:gd name="T114" fmla="*/ 298 w 320"/>
                  <a:gd name="T115" fmla="*/ 17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0" h="321">
                    <a:moveTo>
                      <a:pt x="320" y="147"/>
                    </a:moveTo>
                    <a:cubicBezTo>
                      <a:pt x="320" y="147"/>
                      <a:pt x="320" y="147"/>
                      <a:pt x="320" y="147"/>
                    </a:cubicBezTo>
                    <a:cubicBezTo>
                      <a:pt x="318" y="140"/>
                      <a:pt x="318" y="133"/>
                      <a:pt x="316" y="126"/>
                    </a:cubicBezTo>
                    <a:cubicBezTo>
                      <a:pt x="315" y="121"/>
                      <a:pt x="310" y="118"/>
                      <a:pt x="305" y="118"/>
                    </a:cubicBezTo>
                    <a:cubicBezTo>
                      <a:pt x="280" y="118"/>
                      <a:pt x="280" y="118"/>
                      <a:pt x="280" y="118"/>
                    </a:cubicBezTo>
                    <a:cubicBezTo>
                      <a:pt x="279" y="113"/>
                      <a:pt x="277" y="109"/>
                      <a:pt x="275" y="105"/>
                    </a:cubicBezTo>
                    <a:cubicBezTo>
                      <a:pt x="293" y="87"/>
                      <a:pt x="293" y="87"/>
                      <a:pt x="293" y="87"/>
                    </a:cubicBezTo>
                    <a:cubicBezTo>
                      <a:pt x="296" y="84"/>
                      <a:pt x="297" y="78"/>
                      <a:pt x="294" y="74"/>
                    </a:cubicBezTo>
                    <a:cubicBezTo>
                      <a:pt x="293" y="71"/>
                      <a:pt x="291" y="68"/>
                      <a:pt x="289" y="66"/>
                    </a:cubicBezTo>
                    <a:cubicBezTo>
                      <a:pt x="289" y="66"/>
                      <a:pt x="289" y="66"/>
                      <a:pt x="289" y="66"/>
                    </a:cubicBezTo>
                    <a:cubicBezTo>
                      <a:pt x="288" y="65"/>
                      <a:pt x="288" y="65"/>
                      <a:pt x="288" y="64"/>
                    </a:cubicBezTo>
                    <a:cubicBezTo>
                      <a:pt x="287" y="64"/>
                      <a:pt x="287" y="63"/>
                      <a:pt x="287" y="63"/>
                    </a:cubicBezTo>
                    <a:cubicBezTo>
                      <a:pt x="278" y="52"/>
                      <a:pt x="268" y="42"/>
                      <a:pt x="257" y="33"/>
                    </a:cubicBezTo>
                    <a:cubicBezTo>
                      <a:pt x="257" y="33"/>
                      <a:pt x="256" y="32"/>
                      <a:pt x="255" y="32"/>
                    </a:cubicBezTo>
                    <a:cubicBezTo>
                      <a:pt x="255" y="32"/>
                      <a:pt x="254" y="31"/>
                      <a:pt x="254" y="31"/>
                    </a:cubicBezTo>
                    <a:cubicBezTo>
                      <a:pt x="251" y="29"/>
                      <a:pt x="249" y="27"/>
                      <a:pt x="246" y="25"/>
                    </a:cubicBezTo>
                    <a:cubicBezTo>
                      <a:pt x="242" y="23"/>
                      <a:pt x="236" y="23"/>
                      <a:pt x="233" y="27"/>
                    </a:cubicBezTo>
                    <a:cubicBezTo>
                      <a:pt x="215" y="45"/>
                      <a:pt x="215" y="45"/>
                      <a:pt x="215" y="45"/>
                    </a:cubicBezTo>
                    <a:cubicBezTo>
                      <a:pt x="211" y="43"/>
                      <a:pt x="207" y="41"/>
                      <a:pt x="202" y="39"/>
                    </a:cubicBezTo>
                    <a:cubicBezTo>
                      <a:pt x="202" y="14"/>
                      <a:pt x="202" y="14"/>
                      <a:pt x="202" y="14"/>
                    </a:cubicBezTo>
                    <a:cubicBezTo>
                      <a:pt x="202" y="9"/>
                      <a:pt x="199" y="5"/>
                      <a:pt x="194" y="4"/>
                    </a:cubicBezTo>
                    <a:cubicBezTo>
                      <a:pt x="187" y="2"/>
                      <a:pt x="180" y="1"/>
                      <a:pt x="172" y="1"/>
                    </a:cubicBezTo>
                    <a:cubicBezTo>
                      <a:pt x="164" y="0"/>
                      <a:pt x="155" y="0"/>
                      <a:pt x="147" y="1"/>
                    </a:cubicBezTo>
                    <a:cubicBezTo>
                      <a:pt x="140" y="1"/>
                      <a:pt x="132" y="2"/>
                      <a:pt x="125" y="4"/>
                    </a:cubicBezTo>
                    <a:cubicBezTo>
                      <a:pt x="120" y="5"/>
                      <a:pt x="117" y="9"/>
                      <a:pt x="117" y="14"/>
                    </a:cubicBezTo>
                    <a:cubicBezTo>
                      <a:pt x="117" y="39"/>
                      <a:pt x="117" y="39"/>
                      <a:pt x="117" y="39"/>
                    </a:cubicBezTo>
                    <a:cubicBezTo>
                      <a:pt x="113" y="41"/>
                      <a:pt x="109" y="43"/>
                      <a:pt x="105" y="45"/>
                    </a:cubicBezTo>
                    <a:cubicBezTo>
                      <a:pt x="87" y="27"/>
                      <a:pt x="87" y="27"/>
                      <a:pt x="87" y="27"/>
                    </a:cubicBezTo>
                    <a:cubicBezTo>
                      <a:pt x="83" y="23"/>
                      <a:pt x="78" y="23"/>
                      <a:pt x="73" y="25"/>
                    </a:cubicBezTo>
                    <a:cubicBezTo>
                      <a:pt x="70" y="27"/>
                      <a:pt x="67" y="30"/>
                      <a:pt x="64" y="32"/>
                    </a:cubicBezTo>
                    <a:cubicBezTo>
                      <a:pt x="52" y="41"/>
                      <a:pt x="41" y="52"/>
                      <a:pt x="32" y="64"/>
                    </a:cubicBezTo>
                    <a:cubicBezTo>
                      <a:pt x="29" y="67"/>
                      <a:pt x="27" y="71"/>
                      <a:pt x="25" y="74"/>
                    </a:cubicBezTo>
                    <a:cubicBezTo>
                      <a:pt x="22" y="78"/>
                      <a:pt x="23" y="84"/>
                      <a:pt x="26" y="87"/>
                    </a:cubicBezTo>
                    <a:cubicBezTo>
                      <a:pt x="44" y="105"/>
                      <a:pt x="44" y="105"/>
                      <a:pt x="44" y="105"/>
                    </a:cubicBezTo>
                    <a:cubicBezTo>
                      <a:pt x="42" y="109"/>
                      <a:pt x="41" y="113"/>
                      <a:pt x="39" y="118"/>
                    </a:cubicBezTo>
                    <a:cubicBezTo>
                      <a:pt x="14" y="118"/>
                      <a:pt x="14" y="118"/>
                      <a:pt x="14" y="118"/>
                    </a:cubicBezTo>
                    <a:cubicBezTo>
                      <a:pt x="9" y="118"/>
                      <a:pt x="4" y="121"/>
                      <a:pt x="3" y="126"/>
                    </a:cubicBezTo>
                    <a:cubicBezTo>
                      <a:pt x="2" y="133"/>
                      <a:pt x="1" y="140"/>
                      <a:pt x="0" y="147"/>
                    </a:cubicBezTo>
                    <a:cubicBezTo>
                      <a:pt x="0" y="147"/>
                      <a:pt x="0" y="147"/>
                      <a:pt x="0" y="147"/>
                    </a:cubicBezTo>
                    <a:cubicBezTo>
                      <a:pt x="0" y="147"/>
                      <a:pt x="0" y="147"/>
                      <a:pt x="0" y="147"/>
                    </a:cubicBezTo>
                    <a:cubicBezTo>
                      <a:pt x="0" y="147"/>
                      <a:pt x="0" y="147"/>
                      <a:pt x="0" y="147"/>
                    </a:cubicBezTo>
                    <a:cubicBezTo>
                      <a:pt x="0" y="150"/>
                      <a:pt x="0" y="153"/>
                      <a:pt x="0" y="156"/>
                    </a:cubicBezTo>
                    <a:cubicBezTo>
                      <a:pt x="0" y="157"/>
                      <a:pt x="0" y="159"/>
                      <a:pt x="0" y="160"/>
                    </a:cubicBezTo>
                    <a:cubicBezTo>
                      <a:pt x="0" y="160"/>
                      <a:pt x="0" y="160"/>
                      <a:pt x="0" y="160"/>
                    </a:cubicBezTo>
                    <a:cubicBezTo>
                      <a:pt x="0" y="160"/>
                      <a:pt x="0" y="160"/>
                      <a:pt x="0" y="160"/>
                    </a:cubicBezTo>
                    <a:cubicBezTo>
                      <a:pt x="0" y="161"/>
                      <a:pt x="0" y="163"/>
                      <a:pt x="0" y="164"/>
                    </a:cubicBezTo>
                    <a:cubicBezTo>
                      <a:pt x="0" y="167"/>
                      <a:pt x="0" y="170"/>
                      <a:pt x="0" y="173"/>
                    </a:cubicBezTo>
                    <a:cubicBezTo>
                      <a:pt x="1" y="180"/>
                      <a:pt x="2" y="188"/>
                      <a:pt x="3" y="195"/>
                    </a:cubicBezTo>
                    <a:cubicBezTo>
                      <a:pt x="4" y="200"/>
                      <a:pt x="9" y="203"/>
                      <a:pt x="14" y="203"/>
                    </a:cubicBezTo>
                    <a:cubicBezTo>
                      <a:pt x="39" y="203"/>
                      <a:pt x="39" y="203"/>
                      <a:pt x="39" y="203"/>
                    </a:cubicBezTo>
                    <a:cubicBezTo>
                      <a:pt x="41" y="207"/>
                      <a:pt x="42" y="211"/>
                      <a:pt x="44" y="215"/>
                    </a:cubicBezTo>
                    <a:cubicBezTo>
                      <a:pt x="26" y="233"/>
                      <a:pt x="26" y="233"/>
                      <a:pt x="26" y="233"/>
                    </a:cubicBezTo>
                    <a:cubicBezTo>
                      <a:pt x="23" y="237"/>
                      <a:pt x="22" y="242"/>
                      <a:pt x="25" y="246"/>
                    </a:cubicBezTo>
                    <a:cubicBezTo>
                      <a:pt x="27" y="249"/>
                      <a:pt x="29" y="252"/>
                      <a:pt x="31" y="254"/>
                    </a:cubicBezTo>
                    <a:cubicBezTo>
                      <a:pt x="31" y="254"/>
                      <a:pt x="31" y="254"/>
                      <a:pt x="31" y="254"/>
                    </a:cubicBezTo>
                    <a:cubicBezTo>
                      <a:pt x="31" y="255"/>
                      <a:pt x="31" y="255"/>
                      <a:pt x="32" y="256"/>
                    </a:cubicBezTo>
                    <a:cubicBezTo>
                      <a:pt x="32" y="256"/>
                      <a:pt x="32" y="257"/>
                      <a:pt x="33" y="257"/>
                    </a:cubicBezTo>
                    <a:cubicBezTo>
                      <a:pt x="41" y="268"/>
                      <a:pt x="51" y="278"/>
                      <a:pt x="62" y="287"/>
                    </a:cubicBezTo>
                    <a:cubicBezTo>
                      <a:pt x="63" y="287"/>
                      <a:pt x="64" y="288"/>
                      <a:pt x="64" y="288"/>
                    </a:cubicBezTo>
                    <a:cubicBezTo>
                      <a:pt x="64" y="288"/>
                      <a:pt x="65" y="289"/>
                      <a:pt x="65" y="289"/>
                    </a:cubicBezTo>
                    <a:cubicBezTo>
                      <a:pt x="68" y="291"/>
                      <a:pt x="71" y="293"/>
                      <a:pt x="73" y="295"/>
                    </a:cubicBezTo>
                    <a:cubicBezTo>
                      <a:pt x="78" y="297"/>
                      <a:pt x="83" y="297"/>
                      <a:pt x="87" y="293"/>
                    </a:cubicBezTo>
                    <a:cubicBezTo>
                      <a:pt x="105" y="275"/>
                      <a:pt x="105" y="275"/>
                      <a:pt x="105" y="275"/>
                    </a:cubicBezTo>
                    <a:cubicBezTo>
                      <a:pt x="109" y="277"/>
                      <a:pt x="113" y="279"/>
                      <a:pt x="117" y="281"/>
                    </a:cubicBezTo>
                    <a:cubicBezTo>
                      <a:pt x="117" y="306"/>
                      <a:pt x="117" y="306"/>
                      <a:pt x="117" y="306"/>
                    </a:cubicBezTo>
                    <a:cubicBezTo>
                      <a:pt x="117" y="311"/>
                      <a:pt x="120" y="316"/>
                      <a:pt x="125" y="317"/>
                    </a:cubicBezTo>
                    <a:cubicBezTo>
                      <a:pt x="132" y="318"/>
                      <a:pt x="139" y="321"/>
                      <a:pt x="147" y="321"/>
                    </a:cubicBezTo>
                    <a:cubicBezTo>
                      <a:pt x="147" y="321"/>
                      <a:pt x="147" y="321"/>
                      <a:pt x="147" y="321"/>
                    </a:cubicBezTo>
                    <a:cubicBezTo>
                      <a:pt x="147" y="321"/>
                      <a:pt x="147" y="321"/>
                      <a:pt x="147" y="321"/>
                    </a:cubicBezTo>
                    <a:cubicBezTo>
                      <a:pt x="147" y="321"/>
                      <a:pt x="147" y="321"/>
                      <a:pt x="147" y="321"/>
                    </a:cubicBezTo>
                    <a:cubicBezTo>
                      <a:pt x="149" y="321"/>
                      <a:pt x="151" y="321"/>
                      <a:pt x="153" y="321"/>
                    </a:cubicBezTo>
                    <a:cubicBezTo>
                      <a:pt x="155" y="321"/>
                      <a:pt x="157" y="321"/>
                      <a:pt x="160" y="321"/>
                    </a:cubicBezTo>
                    <a:cubicBezTo>
                      <a:pt x="160" y="321"/>
                      <a:pt x="160" y="321"/>
                      <a:pt x="160" y="321"/>
                    </a:cubicBezTo>
                    <a:cubicBezTo>
                      <a:pt x="160" y="321"/>
                      <a:pt x="160" y="321"/>
                      <a:pt x="160" y="321"/>
                    </a:cubicBezTo>
                    <a:cubicBezTo>
                      <a:pt x="162" y="321"/>
                      <a:pt x="165" y="321"/>
                      <a:pt x="168" y="321"/>
                    </a:cubicBezTo>
                    <a:cubicBezTo>
                      <a:pt x="169" y="320"/>
                      <a:pt x="171" y="321"/>
                      <a:pt x="172" y="321"/>
                    </a:cubicBezTo>
                    <a:cubicBezTo>
                      <a:pt x="172" y="321"/>
                      <a:pt x="172" y="321"/>
                      <a:pt x="172" y="321"/>
                    </a:cubicBezTo>
                    <a:cubicBezTo>
                      <a:pt x="172" y="321"/>
                      <a:pt x="172" y="321"/>
                      <a:pt x="173" y="321"/>
                    </a:cubicBezTo>
                    <a:cubicBezTo>
                      <a:pt x="173" y="321"/>
                      <a:pt x="173" y="320"/>
                      <a:pt x="173" y="320"/>
                    </a:cubicBezTo>
                    <a:cubicBezTo>
                      <a:pt x="180" y="319"/>
                      <a:pt x="187" y="318"/>
                      <a:pt x="194" y="317"/>
                    </a:cubicBezTo>
                    <a:cubicBezTo>
                      <a:pt x="199" y="315"/>
                      <a:pt x="202" y="311"/>
                      <a:pt x="202" y="306"/>
                    </a:cubicBezTo>
                    <a:cubicBezTo>
                      <a:pt x="202" y="281"/>
                      <a:pt x="202" y="281"/>
                      <a:pt x="202" y="281"/>
                    </a:cubicBezTo>
                    <a:cubicBezTo>
                      <a:pt x="207" y="279"/>
                      <a:pt x="211" y="277"/>
                      <a:pt x="215" y="275"/>
                    </a:cubicBezTo>
                    <a:cubicBezTo>
                      <a:pt x="233" y="293"/>
                      <a:pt x="233" y="293"/>
                      <a:pt x="233" y="293"/>
                    </a:cubicBezTo>
                    <a:cubicBezTo>
                      <a:pt x="236" y="297"/>
                      <a:pt x="242" y="297"/>
                      <a:pt x="246" y="295"/>
                    </a:cubicBezTo>
                    <a:cubicBezTo>
                      <a:pt x="249" y="293"/>
                      <a:pt x="252" y="290"/>
                      <a:pt x="255" y="288"/>
                    </a:cubicBezTo>
                    <a:cubicBezTo>
                      <a:pt x="268" y="279"/>
                      <a:pt x="279" y="268"/>
                      <a:pt x="288" y="256"/>
                    </a:cubicBezTo>
                    <a:cubicBezTo>
                      <a:pt x="290" y="253"/>
                      <a:pt x="292" y="249"/>
                      <a:pt x="294" y="246"/>
                    </a:cubicBezTo>
                    <a:cubicBezTo>
                      <a:pt x="297" y="242"/>
                      <a:pt x="296" y="236"/>
                      <a:pt x="293" y="233"/>
                    </a:cubicBezTo>
                    <a:cubicBezTo>
                      <a:pt x="275" y="215"/>
                      <a:pt x="275" y="215"/>
                      <a:pt x="275" y="215"/>
                    </a:cubicBezTo>
                    <a:cubicBezTo>
                      <a:pt x="277" y="211"/>
                      <a:pt x="279" y="207"/>
                      <a:pt x="280" y="203"/>
                    </a:cubicBezTo>
                    <a:cubicBezTo>
                      <a:pt x="305" y="203"/>
                      <a:pt x="305" y="203"/>
                      <a:pt x="305" y="203"/>
                    </a:cubicBezTo>
                    <a:cubicBezTo>
                      <a:pt x="310" y="203"/>
                      <a:pt x="315" y="200"/>
                      <a:pt x="316" y="195"/>
                    </a:cubicBezTo>
                    <a:cubicBezTo>
                      <a:pt x="317" y="188"/>
                      <a:pt x="318" y="180"/>
                      <a:pt x="319" y="173"/>
                    </a:cubicBezTo>
                    <a:cubicBezTo>
                      <a:pt x="319" y="169"/>
                      <a:pt x="320" y="164"/>
                      <a:pt x="320" y="160"/>
                    </a:cubicBezTo>
                    <a:cubicBezTo>
                      <a:pt x="320" y="156"/>
                      <a:pt x="320" y="152"/>
                      <a:pt x="320" y="147"/>
                    </a:cubicBezTo>
                    <a:close/>
                    <a:moveTo>
                      <a:pt x="298" y="171"/>
                    </a:moveTo>
                    <a:cubicBezTo>
                      <a:pt x="297" y="175"/>
                      <a:pt x="297" y="178"/>
                      <a:pt x="297" y="182"/>
                    </a:cubicBezTo>
                    <a:cubicBezTo>
                      <a:pt x="272" y="182"/>
                      <a:pt x="272" y="182"/>
                      <a:pt x="272" y="182"/>
                    </a:cubicBezTo>
                    <a:cubicBezTo>
                      <a:pt x="268" y="182"/>
                      <a:pt x="263" y="185"/>
                      <a:pt x="262" y="189"/>
                    </a:cubicBezTo>
                    <a:cubicBezTo>
                      <a:pt x="260" y="197"/>
                      <a:pt x="257" y="205"/>
                      <a:pt x="253" y="212"/>
                    </a:cubicBezTo>
                    <a:cubicBezTo>
                      <a:pt x="250" y="216"/>
                      <a:pt x="251" y="221"/>
                      <a:pt x="255" y="225"/>
                    </a:cubicBezTo>
                    <a:cubicBezTo>
                      <a:pt x="272" y="242"/>
                      <a:pt x="272" y="242"/>
                      <a:pt x="272" y="242"/>
                    </a:cubicBezTo>
                    <a:cubicBezTo>
                      <a:pt x="271" y="242"/>
                      <a:pt x="271" y="243"/>
                      <a:pt x="271" y="243"/>
                    </a:cubicBezTo>
                    <a:cubicBezTo>
                      <a:pt x="263" y="254"/>
                      <a:pt x="253" y="263"/>
                      <a:pt x="243" y="271"/>
                    </a:cubicBezTo>
                    <a:cubicBezTo>
                      <a:pt x="242" y="271"/>
                      <a:pt x="242" y="272"/>
                      <a:pt x="241" y="272"/>
                    </a:cubicBezTo>
                    <a:cubicBezTo>
                      <a:pt x="224" y="255"/>
                      <a:pt x="224" y="255"/>
                      <a:pt x="224" y="255"/>
                    </a:cubicBezTo>
                    <a:cubicBezTo>
                      <a:pt x="221" y="251"/>
                      <a:pt x="216" y="251"/>
                      <a:pt x="212" y="253"/>
                    </a:cubicBezTo>
                    <a:cubicBezTo>
                      <a:pt x="204" y="257"/>
                      <a:pt x="197" y="260"/>
                      <a:pt x="189" y="262"/>
                    </a:cubicBezTo>
                    <a:cubicBezTo>
                      <a:pt x="184" y="264"/>
                      <a:pt x="181" y="268"/>
                      <a:pt x="181" y="273"/>
                    </a:cubicBezTo>
                    <a:cubicBezTo>
                      <a:pt x="181" y="297"/>
                      <a:pt x="181" y="297"/>
                      <a:pt x="181" y="297"/>
                    </a:cubicBezTo>
                    <a:cubicBezTo>
                      <a:pt x="178" y="297"/>
                      <a:pt x="174" y="298"/>
                      <a:pt x="171" y="299"/>
                    </a:cubicBezTo>
                    <a:cubicBezTo>
                      <a:pt x="163" y="299"/>
                      <a:pt x="156" y="299"/>
                      <a:pt x="149" y="299"/>
                    </a:cubicBezTo>
                    <a:cubicBezTo>
                      <a:pt x="149" y="299"/>
                      <a:pt x="149" y="299"/>
                      <a:pt x="149" y="299"/>
                    </a:cubicBezTo>
                    <a:cubicBezTo>
                      <a:pt x="149" y="299"/>
                      <a:pt x="149" y="299"/>
                      <a:pt x="149" y="299"/>
                    </a:cubicBezTo>
                    <a:cubicBezTo>
                      <a:pt x="149" y="299"/>
                      <a:pt x="149" y="299"/>
                      <a:pt x="149" y="299"/>
                    </a:cubicBezTo>
                    <a:cubicBezTo>
                      <a:pt x="145" y="299"/>
                      <a:pt x="142" y="297"/>
                      <a:pt x="138" y="297"/>
                    </a:cubicBezTo>
                    <a:cubicBezTo>
                      <a:pt x="138" y="273"/>
                      <a:pt x="138" y="273"/>
                      <a:pt x="138" y="273"/>
                    </a:cubicBezTo>
                    <a:cubicBezTo>
                      <a:pt x="138" y="268"/>
                      <a:pt x="135" y="264"/>
                      <a:pt x="131" y="262"/>
                    </a:cubicBezTo>
                    <a:cubicBezTo>
                      <a:pt x="123" y="260"/>
                      <a:pt x="115" y="257"/>
                      <a:pt x="108" y="253"/>
                    </a:cubicBezTo>
                    <a:cubicBezTo>
                      <a:pt x="104" y="251"/>
                      <a:pt x="98" y="251"/>
                      <a:pt x="95" y="255"/>
                    </a:cubicBezTo>
                    <a:cubicBezTo>
                      <a:pt x="78" y="272"/>
                      <a:pt x="78" y="272"/>
                      <a:pt x="78" y="272"/>
                    </a:cubicBezTo>
                    <a:cubicBezTo>
                      <a:pt x="77" y="271"/>
                      <a:pt x="77" y="271"/>
                      <a:pt x="77" y="271"/>
                    </a:cubicBezTo>
                    <a:cubicBezTo>
                      <a:pt x="77" y="271"/>
                      <a:pt x="76" y="270"/>
                      <a:pt x="76" y="270"/>
                    </a:cubicBezTo>
                    <a:cubicBezTo>
                      <a:pt x="76" y="270"/>
                      <a:pt x="76" y="270"/>
                      <a:pt x="76" y="270"/>
                    </a:cubicBezTo>
                    <a:cubicBezTo>
                      <a:pt x="66" y="262"/>
                      <a:pt x="57" y="254"/>
                      <a:pt x="50" y="244"/>
                    </a:cubicBezTo>
                    <a:cubicBezTo>
                      <a:pt x="50" y="244"/>
                      <a:pt x="49" y="244"/>
                      <a:pt x="49" y="244"/>
                    </a:cubicBezTo>
                    <a:cubicBezTo>
                      <a:pt x="49" y="243"/>
                      <a:pt x="49" y="243"/>
                      <a:pt x="49" y="243"/>
                    </a:cubicBezTo>
                    <a:cubicBezTo>
                      <a:pt x="48" y="242"/>
                      <a:pt x="48" y="242"/>
                      <a:pt x="48" y="242"/>
                    </a:cubicBezTo>
                    <a:cubicBezTo>
                      <a:pt x="65" y="225"/>
                      <a:pt x="65" y="225"/>
                      <a:pt x="65" y="225"/>
                    </a:cubicBezTo>
                    <a:cubicBezTo>
                      <a:pt x="68" y="221"/>
                      <a:pt x="69" y="216"/>
                      <a:pt x="67" y="212"/>
                    </a:cubicBezTo>
                    <a:cubicBezTo>
                      <a:pt x="63" y="205"/>
                      <a:pt x="59" y="197"/>
                      <a:pt x="57" y="189"/>
                    </a:cubicBezTo>
                    <a:cubicBezTo>
                      <a:pt x="56" y="185"/>
                      <a:pt x="52" y="182"/>
                      <a:pt x="47" y="182"/>
                    </a:cubicBezTo>
                    <a:cubicBezTo>
                      <a:pt x="23" y="182"/>
                      <a:pt x="23" y="182"/>
                      <a:pt x="23" y="182"/>
                    </a:cubicBezTo>
                    <a:cubicBezTo>
                      <a:pt x="22" y="178"/>
                      <a:pt x="22" y="175"/>
                      <a:pt x="22" y="171"/>
                    </a:cubicBezTo>
                    <a:cubicBezTo>
                      <a:pt x="21" y="168"/>
                      <a:pt x="21" y="164"/>
                      <a:pt x="21" y="160"/>
                    </a:cubicBezTo>
                    <a:cubicBezTo>
                      <a:pt x="21" y="156"/>
                      <a:pt x="21" y="153"/>
                      <a:pt x="22" y="149"/>
                    </a:cubicBezTo>
                    <a:cubicBezTo>
                      <a:pt x="22" y="146"/>
                      <a:pt x="22" y="142"/>
                      <a:pt x="23" y="139"/>
                    </a:cubicBezTo>
                    <a:cubicBezTo>
                      <a:pt x="47" y="139"/>
                      <a:pt x="47" y="139"/>
                      <a:pt x="47" y="139"/>
                    </a:cubicBezTo>
                    <a:cubicBezTo>
                      <a:pt x="52" y="139"/>
                      <a:pt x="56" y="136"/>
                      <a:pt x="57" y="131"/>
                    </a:cubicBezTo>
                    <a:cubicBezTo>
                      <a:pt x="59" y="123"/>
                      <a:pt x="63" y="115"/>
                      <a:pt x="67" y="108"/>
                    </a:cubicBezTo>
                    <a:cubicBezTo>
                      <a:pt x="69" y="104"/>
                      <a:pt x="68" y="99"/>
                      <a:pt x="65" y="95"/>
                    </a:cubicBezTo>
                    <a:cubicBezTo>
                      <a:pt x="48" y="78"/>
                      <a:pt x="48" y="78"/>
                      <a:pt x="48" y="78"/>
                    </a:cubicBezTo>
                    <a:cubicBezTo>
                      <a:pt x="48" y="78"/>
                      <a:pt x="48" y="78"/>
                      <a:pt x="49" y="77"/>
                    </a:cubicBezTo>
                    <a:cubicBezTo>
                      <a:pt x="57" y="66"/>
                      <a:pt x="66" y="57"/>
                      <a:pt x="77" y="49"/>
                    </a:cubicBezTo>
                    <a:cubicBezTo>
                      <a:pt x="77" y="49"/>
                      <a:pt x="78" y="48"/>
                      <a:pt x="78" y="48"/>
                    </a:cubicBezTo>
                    <a:cubicBezTo>
                      <a:pt x="95" y="65"/>
                      <a:pt x="95" y="65"/>
                      <a:pt x="95" y="65"/>
                    </a:cubicBezTo>
                    <a:cubicBezTo>
                      <a:pt x="98" y="69"/>
                      <a:pt x="104" y="69"/>
                      <a:pt x="108" y="67"/>
                    </a:cubicBezTo>
                    <a:cubicBezTo>
                      <a:pt x="115" y="63"/>
                      <a:pt x="123" y="60"/>
                      <a:pt x="131" y="58"/>
                    </a:cubicBezTo>
                    <a:cubicBezTo>
                      <a:pt x="135" y="56"/>
                      <a:pt x="138" y="52"/>
                      <a:pt x="138" y="47"/>
                    </a:cubicBezTo>
                    <a:cubicBezTo>
                      <a:pt x="138" y="23"/>
                      <a:pt x="138" y="23"/>
                      <a:pt x="138" y="23"/>
                    </a:cubicBezTo>
                    <a:cubicBezTo>
                      <a:pt x="142" y="23"/>
                      <a:pt x="145" y="22"/>
                      <a:pt x="149" y="22"/>
                    </a:cubicBezTo>
                    <a:cubicBezTo>
                      <a:pt x="156" y="21"/>
                      <a:pt x="163" y="21"/>
                      <a:pt x="171" y="22"/>
                    </a:cubicBezTo>
                    <a:cubicBezTo>
                      <a:pt x="174" y="22"/>
                      <a:pt x="178" y="23"/>
                      <a:pt x="181" y="23"/>
                    </a:cubicBezTo>
                    <a:cubicBezTo>
                      <a:pt x="181" y="47"/>
                      <a:pt x="181" y="47"/>
                      <a:pt x="181" y="47"/>
                    </a:cubicBezTo>
                    <a:cubicBezTo>
                      <a:pt x="181" y="52"/>
                      <a:pt x="184" y="56"/>
                      <a:pt x="189" y="58"/>
                    </a:cubicBezTo>
                    <a:cubicBezTo>
                      <a:pt x="197" y="60"/>
                      <a:pt x="204" y="63"/>
                      <a:pt x="212" y="67"/>
                    </a:cubicBezTo>
                    <a:cubicBezTo>
                      <a:pt x="216" y="69"/>
                      <a:pt x="221" y="69"/>
                      <a:pt x="224" y="65"/>
                    </a:cubicBezTo>
                    <a:cubicBezTo>
                      <a:pt x="241" y="48"/>
                      <a:pt x="241" y="48"/>
                      <a:pt x="241" y="48"/>
                    </a:cubicBezTo>
                    <a:cubicBezTo>
                      <a:pt x="242" y="49"/>
                      <a:pt x="242" y="49"/>
                      <a:pt x="242" y="49"/>
                    </a:cubicBezTo>
                    <a:cubicBezTo>
                      <a:pt x="243" y="49"/>
                      <a:pt x="243" y="50"/>
                      <a:pt x="243" y="50"/>
                    </a:cubicBezTo>
                    <a:cubicBezTo>
                      <a:pt x="244" y="50"/>
                      <a:pt x="244" y="50"/>
                      <a:pt x="244" y="50"/>
                    </a:cubicBezTo>
                    <a:cubicBezTo>
                      <a:pt x="253" y="58"/>
                      <a:pt x="262" y="66"/>
                      <a:pt x="270" y="76"/>
                    </a:cubicBezTo>
                    <a:cubicBezTo>
                      <a:pt x="270" y="76"/>
                      <a:pt x="270" y="76"/>
                      <a:pt x="270" y="76"/>
                    </a:cubicBezTo>
                    <a:cubicBezTo>
                      <a:pt x="270" y="77"/>
                      <a:pt x="270" y="77"/>
                      <a:pt x="270" y="77"/>
                    </a:cubicBezTo>
                    <a:cubicBezTo>
                      <a:pt x="271" y="78"/>
                      <a:pt x="271" y="78"/>
                      <a:pt x="271" y="78"/>
                    </a:cubicBezTo>
                    <a:cubicBezTo>
                      <a:pt x="255" y="95"/>
                      <a:pt x="255" y="95"/>
                      <a:pt x="255" y="95"/>
                    </a:cubicBezTo>
                    <a:cubicBezTo>
                      <a:pt x="251" y="99"/>
                      <a:pt x="250" y="104"/>
                      <a:pt x="253" y="108"/>
                    </a:cubicBezTo>
                    <a:cubicBezTo>
                      <a:pt x="257" y="115"/>
                      <a:pt x="260" y="123"/>
                      <a:pt x="262" y="131"/>
                    </a:cubicBezTo>
                    <a:cubicBezTo>
                      <a:pt x="263" y="136"/>
                      <a:pt x="268" y="139"/>
                      <a:pt x="272" y="139"/>
                    </a:cubicBezTo>
                    <a:cubicBezTo>
                      <a:pt x="297" y="139"/>
                      <a:pt x="297" y="139"/>
                      <a:pt x="297" y="139"/>
                    </a:cubicBezTo>
                    <a:cubicBezTo>
                      <a:pt x="297" y="142"/>
                      <a:pt x="297" y="146"/>
                      <a:pt x="298" y="149"/>
                    </a:cubicBezTo>
                    <a:cubicBezTo>
                      <a:pt x="298" y="153"/>
                      <a:pt x="298" y="157"/>
                      <a:pt x="298" y="160"/>
                    </a:cubicBezTo>
                    <a:cubicBezTo>
                      <a:pt x="298" y="164"/>
                      <a:pt x="298" y="168"/>
                      <a:pt x="298" y="1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230" name="Freeform 31">
                <a:extLst>
                  <a:ext uri="{FF2B5EF4-FFF2-40B4-BE49-F238E27FC236}">
                    <a16:creationId xmlns:a16="http://schemas.microsoft.com/office/drawing/2014/main" id="{B3C66D14-6F50-4AA5-9C34-F0E72208182B}"/>
                  </a:ext>
                </a:extLst>
              </p:cNvPr>
              <p:cNvSpPr>
                <a:spLocks noEditPoints="1"/>
              </p:cNvSpPr>
              <p:nvPr/>
            </p:nvSpPr>
            <p:spPr bwMode="auto">
              <a:xfrm>
                <a:off x="3026" y="781"/>
                <a:ext cx="85" cy="8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07 h 128"/>
                  <a:gd name="T12" fmla="*/ 21 w 128"/>
                  <a:gd name="T13" fmla="*/ 64 h 128"/>
                  <a:gd name="T14" fmla="*/ 64 w 128"/>
                  <a:gd name="T15" fmla="*/ 21 h 128"/>
                  <a:gd name="T16" fmla="*/ 106 w 128"/>
                  <a:gd name="T17" fmla="*/ 64 h 128"/>
                  <a:gd name="T18" fmla="*/ 64 w 128"/>
                  <a:gd name="T19"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8" y="0"/>
                      <a:pt x="0" y="29"/>
                      <a:pt x="0" y="64"/>
                    </a:cubicBezTo>
                    <a:cubicBezTo>
                      <a:pt x="0" y="99"/>
                      <a:pt x="28" y="128"/>
                      <a:pt x="64" y="128"/>
                    </a:cubicBezTo>
                    <a:cubicBezTo>
                      <a:pt x="99" y="128"/>
                      <a:pt x="128" y="99"/>
                      <a:pt x="128" y="64"/>
                    </a:cubicBezTo>
                    <a:cubicBezTo>
                      <a:pt x="128" y="29"/>
                      <a:pt x="99" y="0"/>
                      <a:pt x="64" y="0"/>
                    </a:cubicBezTo>
                    <a:close/>
                    <a:moveTo>
                      <a:pt x="64" y="107"/>
                    </a:moveTo>
                    <a:cubicBezTo>
                      <a:pt x="40" y="107"/>
                      <a:pt x="21" y="88"/>
                      <a:pt x="21" y="64"/>
                    </a:cubicBezTo>
                    <a:cubicBezTo>
                      <a:pt x="21" y="40"/>
                      <a:pt x="40" y="21"/>
                      <a:pt x="64" y="21"/>
                    </a:cubicBezTo>
                    <a:cubicBezTo>
                      <a:pt x="87" y="21"/>
                      <a:pt x="106" y="40"/>
                      <a:pt x="106" y="64"/>
                    </a:cubicBezTo>
                    <a:cubicBezTo>
                      <a:pt x="106" y="88"/>
                      <a:pt x="87" y="107"/>
                      <a:pt x="64"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grpSp>
        <p:nvGrpSpPr>
          <p:cNvPr id="231" name="Group 230">
            <a:extLst>
              <a:ext uri="{FF2B5EF4-FFF2-40B4-BE49-F238E27FC236}">
                <a16:creationId xmlns:a16="http://schemas.microsoft.com/office/drawing/2014/main" id="{7B28FCED-F872-4A83-ADCE-DE58E050DDB0}"/>
              </a:ext>
            </a:extLst>
          </p:cNvPr>
          <p:cNvGrpSpPr/>
          <p:nvPr/>
        </p:nvGrpSpPr>
        <p:grpSpPr>
          <a:xfrm>
            <a:off x="3537268" y="5159027"/>
            <a:ext cx="638312" cy="639327"/>
            <a:chOff x="624485" y="2822909"/>
            <a:chExt cx="824009" cy="825319"/>
          </a:xfrm>
        </p:grpSpPr>
        <p:sp>
          <p:nvSpPr>
            <p:cNvPr id="232" name="Freeform 15">
              <a:extLst>
                <a:ext uri="{FF2B5EF4-FFF2-40B4-BE49-F238E27FC236}">
                  <a16:creationId xmlns:a16="http://schemas.microsoft.com/office/drawing/2014/main" id="{5D6B47A5-8D65-4583-82D1-FB6151920DD3}"/>
                </a:ext>
              </a:extLst>
            </p:cNvPr>
            <p:cNvSpPr>
              <a:spLocks noEditPoints="1"/>
            </p:cNvSpPr>
            <p:nvPr/>
          </p:nvSpPr>
          <p:spPr bwMode="auto">
            <a:xfrm>
              <a:off x="624485" y="2822909"/>
              <a:ext cx="824009" cy="825319"/>
            </a:xfrm>
            <a:custGeom>
              <a:avLst/>
              <a:gdLst>
                <a:gd name="T0" fmla="*/ 222 w 282"/>
                <a:gd name="T1" fmla="*/ 257 h 283"/>
                <a:gd name="T2" fmla="*/ 221 w 282"/>
                <a:gd name="T3" fmla="*/ 245 h 283"/>
                <a:gd name="T4" fmla="*/ 205 w 282"/>
                <a:gd name="T5" fmla="*/ 209 h 283"/>
                <a:gd name="T6" fmla="*/ 224 w 282"/>
                <a:gd name="T7" fmla="*/ 184 h 283"/>
                <a:gd name="T8" fmla="*/ 262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7 w 282"/>
                <a:gd name="T25" fmla="*/ 79 h 283"/>
                <a:gd name="T26" fmla="*/ 265 w 282"/>
                <a:gd name="T27" fmla="*/ 68 h 283"/>
                <a:gd name="T28" fmla="*/ 256 w 282"/>
                <a:gd name="T29" fmla="*/ 60 h 283"/>
                <a:gd name="T30" fmla="*/ 244 w 282"/>
                <a:gd name="T31" fmla="*/ 60 h 283"/>
                <a:gd name="T32" fmla="*/ 209 w 282"/>
                <a:gd name="T33" fmla="*/ 77 h 283"/>
                <a:gd name="T34" fmla="*/ 183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3 w 282"/>
                <a:gd name="T47" fmla="*/ 48 h 283"/>
                <a:gd name="T48" fmla="*/ 112 w 282"/>
                <a:gd name="T49" fmla="*/ 52 h 283"/>
                <a:gd name="T50" fmla="*/ 89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7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1 h 283"/>
                <a:gd name="T98" fmla="*/ 117 w 282"/>
                <a:gd name="T99" fmla="*/ 280 h 283"/>
                <a:gd name="T100" fmla="*/ 125 w 282"/>
                <a:gd name="T101" fmla="*/ 271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2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3B02A"/>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33" name="Freeform 678">
              <a:extLst>
                <a:ext uri="{FF2B5EF4-FFF2-40B4-BE49-F238E27FC236}">
                  <a16:creationId xmlns:a16="http://schemas.microsoft.com/office/drawing/2014/main" id="{A9D1C3A8-1FB0-4E47-BEE1-D2360257B1E5}"/>
                </a:ext>
              </a:extLst>
            </p:cNvPr>
            <p:cNvSpPr>
              <a:spLocks noEditPoints="1"/>
            </p:cNvSpPr>
            <p:nvPr/>
          </p:nvSpPr>
          <p:spPr bwMode="auto">
            <a:xfrm>
              <a:off x="957948" y="3171029"/>
              <a:ext cx="157081" cy="163549"/>
            </a:xfrm>
            <a:custGeom>
              <a:avLst/>
              <a:gdLst>
                <a:gd name="T0" fmla="*/ 202 w 256"/>
                <a:gd name="T1" fmla="*/ 53 h 267"/>
                <a:gd name="T2" fmla="*/ 202 w 256"/>
                <a:gd name="T3" fmla="*/ 75 h 267"/>
                <a:gd name="T4" fmla="*/ 192 w 256"/>
                <a:gd name="T5" fmla="*/ 85 h 267"/>
                <a:gd name="T6" fmla="*/ 181 w 256"/>
                <a:gd name="T7" fmla="*/ 75 h 267"/>
                <a:gd name="T8" fmla="*/ 181 w 256"/>
                <a:gd name="T9" fmla="*/ 64 h 267"/>
                <a:gd name="T10" fmla="*/ 106 w 256"/>
                <a:gd name="T11" fmla="*/ 64 h 267"/>
                <a:gd name="T12" fmla="*/ 96 w 256"/>
                <a:gd name="T13" fmla="*/ 53 h 267"/>
                <a:gd name="T14" fmla="*/ 106 w 256"/>
                <a:gd name="T15" fmla="*/ 43 h 267"/>
                <a:gd name="T16" fmla="*/ 192 w 256"/>
                <a:gd name="T17" fmla="*/ 43 h 267"/>
                <a:gd name="T18" fmla="*/ 202 w 256"/>
                <a:gd name="T19" fmla="*/ 53 h 267"/>
                <a:gd name="T20" fmla="*/ 256 w 256"/>
                <a:gd name="T21" fmla="*/ 43 h 267"/>
                <a:gd name="T22" fmla="*/ 256 w 256"/>
                <a:gd name="T23" fmla="*/ 128 h 267"/>
                <a:gd name="T24" fmla="*/ 245 w 256"/>
                <a:gd name="T25" fmla="*/ 139 h 267"/>
                <a:gd name="T26" fmla="*/ 160 w 256"/>
                <a:gd name="T27" fmla="*/ 139 h 267"/>
                <a:gd name="T28" fmla="*/ 160 w 256"/>
                <a:gd name="T29" fmla="*/ 256 h 267"/>
                <a:gd name="T30" fmla="*/ 149 w 256"/>
                <a:gd name="T31" fmla="*/ 267 h 267"/>
                <a:gd name="T32" fmla="*/ 106 w 256"/>
                <a:gd name="T33" fmla="*/ 267 h 267"/>
                <a:gd name="T34" fmla="*/ 96 w 256"/>
                <a:gd name="T35" fmla="*/ 256 h 267"/>
                <a:gd name="T36" fmla="*/ 96 w 256"/>
                <a:gd name="T37" fmla="*/ 139 h 267"/>
                <a:gd name="T38" fmla="*/ 10 w 256"/>
                <a:gd name="T39" fmla="*/ 139 h 267"/>
                <a:gd name="T40" fmla="*/ 0 w 256"/>
                <a:gd name="T41" fmla="*/ 128 h 267"/>
                <a:gd name="T42" fmla="*/ 0 w 256"/>
                <a:gd name="T43" fmla="*/ 43 h 267"/>
                <a:gd name="T44" fmla="*/ 42 w 256"/>
                <a:gd name="T45" fmla="*/ 0 h 267"/>
                <a:gd name="T46" fmla="*/ 213 w 256"/>
                <a:gd name="T47" fmla="*/ 0 h 267"/>
                <a:gd name="T48" fmla="*/ 256 w 256"/>
                <a:gd name="T49" fmla="*/ 43 h 267"/>
                <a:gd name="T50" fmla="*/ 138 w 256"/>
                <a:gd name="T51" fmla="*/ 139 h 267"/>
                <a:gd name="T52" fmla="*/ 117 w 256"/>
                <a:gd name="T53" fmla="*/ 139 h 267"/>
                <a:gd name="T54" fmla="*/ 117 w 256"/>
                <a:gd name="T55" fmla="*/ 245 h 267"/>
                <a:gd name="T56" fmla="*/ 138 w 256"/>
                <a:gd name="T57" fmla="*/ 245 h 267"/>
                <a:gd name="T58" fmla="*/ 138 w 256"/>
                <a:gd name="T59" fmla="*/ 139 h 267"/>
                <a:gd name="T60" fmla="*/ 234 w 256"/>
                <a:gd name="T61" fmla="*/ 43 h 267"/>
                <a:gd name="T62" fmla="*/ 213 w 256"/>
                <a:gd name="T63" fmla="*/ 21 h 267"/>
                <a:gd name="T64" fmla="*/ 42 w 256"/>
                <a:gd name="T65" fmla="*/ 21 h 267"/>
                <a:gd name="T66" fmla="*/ 21 w 256"/>
                <a:gd name="T67" fmla="*/ 43 h 267"/>
                <a:gd name="T68" fmla="*/ 21 w 256"/>
                <a:gd name="T69" fmla="*/ 117 h 267"/>
                <a:gd name="T70" fmla="*/ 234 w 256"/>
                <a:gd name="T71" fmla="*/ 117 h 267"/>
                <a:gd name="T72" fmla="*/ 234 w 256"/>
                <a:gd name="T73" fmla="*/ 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267">
                  <a:moveTo>
                    <a:pt x="202" y="53"/>
                  </a:moveTo>
                  <a:cubicBezTo>
                    <a:pt x="202" y="75"/>
                    <a:pt x="202" y="75"/>
                    <a:pt x="202" y="75"/>
                  </a:cubicBezTo>
                  <a:cubicBezTo>
                    <a:pt x="202" y="81"/>
                    <a:pt x="198" y="85"/>
                    <a:pt x="192" y="85"/>
                  </a:cubicBezTo>
                  <a:cubicBezTo>
                    <a:pt x="186" y="85"/>
                    <a:pt x="181" y="81"/>
                    <a:pt x="181" y="75"/>
                  </a:cubicBezTo>
                  <a:cubicBezTo>
                    <a:pt x="181" y="64"/>
                    <a:pt x="181" y="64"/>
                    <a:pt x="181" y="64"/>
                  </a:cubicBezTo>
                  <a:cubicBezTo>
                    <a:pt x="106" y="64"/>
                    <a:pt x="106" y="64"/>
                    <a:pt x="106" y="64"/>
                  </a:cubicBezTo>
                  <a:cubicBezTo>
                    <a:pt x="100" y="64"/>
                    <a:pt x="96" y="59"/>
                    <a:pt x="96" y="53"/>
                  </a:cubicBezTo>
                  <a:cubicBezTo>
                    <a:pt x="96" y="47"/>
                    <a:pt x="100" y="43"/>
                    <a:pt x="106" y="43"/>
                  </a:cubicBezTo>
                  <a:cubicBezTo>
                    <a:pt x="192" y="43"/>
                    <a:pt x="192" y="43"/>
                    <a:pt x="192" y="43"/>
                  </a:cubicBezTo>
                  <a:cubicBezTo>
                    <a:pt x="198" y="43"/>
                    <a:pt x="202" y="47"/>
                    <a:pt x="202" y="53"/>
                  </a:cubicBezTo>
                  <a:close/>
                  <a:moveTo>
                    <a:pt x="256" y="43"/>
                  </a:moveTo>
                  <a:cubicBezTo>
                    <a:pt x="256" y="128"/>
                    <a:pt x="256" y="128"/>
                    <a:pt x="256" y="128"/>
                  </a:cubicBezTo>
                  <a:cubicBezTo>
                    <a:pt x="256" y="134"/>
                    <a:pt x="251" y="139"/>
                    <a:pt x="245" y="139"/>
                  </a:cubicBezTo>
                  <a:cubicBezTo>
                    <a:pt x="160" y="139"/>
                    <a:pt x="160" y="139"/>
                    <a:pt x="160" y="139"/>
                  </a:cubicBezTo>
                  <a:cubicBezTo>
                    <a:pt x="160" y="256"/>
                    <a:pt x="160" y="256"/>
                    <a:pt x="160" y="256"/>
                  </a:cubicBezTo>
                  <a:cubicBezTo>
                    <a:pt x="160" y="262"/>
                    <a:pt x="155" y="267"/>
                    <a:pt x="149" y="267"/>
                  </a:cubicBezTo>
                  <a:cubicBezTo>
                    <a:pt x="106" y="267"/>
                    <a:pt x="106" y="267"/>
                    <a:pt x="106" y="267"/>
                  </a:cubicBezTo>
                  <a:cubicBezTo>
                    <a:pt x="100" y="267"/>
                    <a:pt x="96" y="262"/>
                    <a:pt x="96" y="256"/>
                  </a:cubicBezTo>
                  <a:cubicBezTo>
                    <a:pt x="96" y="139"/>
                    <a:pt x="96" y="139"/>
                    <a:pt x="96" y="139"/>
                  </a:cubicBezTo>
                  <a:cubicBezTo>
                    <a:pt x="10" y="139"/>
                    <a:pt x="10" y="139"/>
                    <a:pt x="10" y="139"/>
                  </a:cubicBezTo>
                  <a:cubicBezTo>
                    <a:pt x="4" y="139"/>
                    <a:pt x="0" y="134"/>
                    <a:pt x="0" y="128"/>
                  </a:cubicBezTo>
                  <a:cubicBezTo>
                    <a:pt x="0" y="43"/>
                    <a:pt x="0" y="43"/>
                    <a:pt x="0" y="43"/>
                  </a:cubicBezTo>
                  <a:cubicBezTo>
                    <a:pt x="0" y="19"/>
                    <a:pt x="19" y="0"/>
                    <a:pt x="42" y="0"/>
                  </a:cubicBezTo>
                  <a:cubicBezTo>
                    <a:pt x="213" y="0"/>
                    <a:pt x="213" y="0"/>
                    <a:pt x="213" y="0"/>
                  </a:cubicBezTo>
                  <a:cubicBezTo>
                    <a:pt x="237" y="0"/>
                    <a:pt x="256" y="19"/>
                    <a:pt x="256" y="43"/>
                  </a:cubicBezTo>
                  <a:close/>
                  <a:moveTo>
                    <a:pt x="138" y="139"/>
                  </a:moveTo>
                  <a:cubicBezTo>
                    <a:pt x="117" y="139"/>
                    <a:pt x="117" y="139"/>
                    <a:pt x="117" y="139"/>
                  </a:cubicBezTo>
                  <a:cubicBezTo>
                    <a:pt x="117" y="245"/>
                    <a:pt x="117" y="245"/>
                    <a:pt x="117" y="245"/>
                  </a:cubicBezTo>
                  <a:cubicBezTo>
                    <a:pt x="138" y="245"/>
                    <a:pt x="138" y="245"/>
                    <a:pt x="138" y="245"/>
                  </a:cubicBezTo>
                  <a:lnTo>
                    <a:pt x="138" y="139"/>
                  </a:lnTo>
                  <a:close/>
                  <a:moveTo>
                    <a:pt x="234" y="43"/>
                  </a:moveTo>
                  <a:cubicBezTo>
                    <a:pt x="234" y="31"/>
                    <a:pt x="225" y="21"/>
                    <a:pt x="213" y="21"/>
                  </a:cubicBezTo>
                  <a:cubicBezTo>
                    <a:pt x="42" y="21"/>
                    <a:pt x="42" y="21"/>
                    <a:pt x="42" y="21"/>
                  </a:cubicBezTo>
                  <a:cubicBezTo>
                    <a:pt x="31" y="21"/>
                    <a:pt x="21" y="31"/>
                    <a:pt x="21" y="43"/>
                  </a:cubicBezTo>
                  <a:cubicBezTo>
                    <a:pt x="21" y="117"/>
                    <a:pt x="21" y="117"/>
                    <a:pt x="21" y="117"/>
                  </a:cubicBezTo>
                  <a:cubicBezTo>
                    <a:pt x="234" y="117"/>
                    <a:pt x="234" y="117"/>
                    <a:pt x="234" y="117"/>
                  </a:cubicBezTo>
                  <a:lnTo>
                    <a:pt x="234" y="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nvGrpSpPr>
          <p:cNvPr id="234" name="Group 233">
            <a:extLst>
              <a:ext uri="{FF2B5EF4-FFF2-40B4-BE49-F238E27FC236}">
                <a16:creationId xmlns:a16="http://schemas.microsoft.com/office/drawing/2014/main" id="{BFBA4C41-3C3C-462D-8160-86C946315C52}"/>
              </a:ext>
            </a:extLst>
          </p:cNvPr>
          <p:cNvGrpSpPr/>
          <p:nvPr/>
        </p:nvGrpSpPr>
        <p:grpSpPr>
          <a:xfrm>
            <a:off x="10352038" y="2252749"/>
            <a:ext cx="263316" cy="262006"/>
            <a:chOff x="966402" y="2289726"/>
            <a:chExt cx="263316" cy="262006"/>
          </a:xfrm>
        </p:grpSpPr>
        <p:sp>
          <p:nvSpPr>
            <p:cNvPr id="235" name="Freeform 19">
              <a:extLst>
                <a:ext uri="{FF2B5EF4-FFF2-40B4-BE49-F238E27FC236}">
                  <a16:creationId xmlns:a16="http://schemas.microsoft.com/office/drawing/2014/main" id="{EC93EDD9-515B-4735-B010-189E1A3F4B86}"/>
                </a:ext>
              </a:extLst>
            </p:cNvPr>
            <p:cNvSpPr>
              <a:spLocks noEditPoints="1"/>
            </p:cNvSpPr>
            <p:nvPr/>
          </p:nvSpPr>
          <p:spPr bwMode="auto">
            <a:xfrm>
              <a:off x="966402" y="2289726"/>
              <a:ext cx="263316" cy="262006"/>
            </a:xfrm>
            <a:custGeom>
              <a:avLst/>
              <a:gdLst>
                <a:gd name="T0" fmla="*/ 86 w 90"/>
                <a:gd name="T1" fmla="*/ 42 h 90"/>
                <a:gd name="T2" fmla="*/ 86 w 90"/>
                <a:gd name="T3" fmla="*/ 38 h 90"/>
                <a:gd name="T4" fmla="*/ 85 w 90"/>
                <a:gd name="T5" fmla="*/ 34 h 90"/>
                <a:gd name="T6" fmla="*/ 83 w 90"/>
                <a:gd name="T7" fmla="*/ 30 h 90"/>
                <a:gd name="T8" fmla="*/ 81 w 90"/>
                <a:gd name="T9" fmla="*/ 26 h 90"/>
                <a:gd name="T10" fmla="*/ 79 w 90"/>
                <a:gd name="T11" fmla="*/ 22 h 90"/>
                <a:gd name="T12" fmla="*/ 77 w 90"/>
                <a:gd name="T13" fmla="*/ 19 h 90"/>
                <a:gd name="T14" fmla="*/ 74 w 90"/>
                <a:gd name="T15" fmla="*/ 16 h 90"/>
                <a:gd name="T16" fmla="*/ 70 w 90"/>
                <a:gd name="T17" fmla="*/ 13 h 90"/>
                <a:gd name="T18" fmla="*/ 67 w 90"/>
                <a:gd name="T19" fmla="*/ 10 h 90"/>
                <a:gd name="T20" fmla="*/ 63 w 90"/>
                <a:gd name="T21" fmla="*/ 8 h 90"/>
                <a:gd name="T22" fmla="*/ 59 w 90"/>
                <a:gd name="T23" fmla="*/ 6 h 90"/>
                <a:gd name="T24" fmla="*/ 55 w 90"/>
                <a:gd name="T25" fmla="*/ 5 h 90"/>
                <a:gd name="T26" fmla="*/ 51 w 90"/>
                <a:gd name="T27" fmla="*/ 4 h 90"/>
                <a:gd name="T28" fmla="*/ 46 w 90"/>
                <a:gd name="T29" fmla="*/ 4 h 90"/>
                <a:gd name="T30" fmla="*/ 42 w 90"/>
                <a:gd name="T31" fmla="*/ 4 h 90"/>
                <a:gd name="T32" fmla="*/ 38 w 90"/>
                <a:gd name="T33" fmla="*/ 5 h 90"/>
                <a:gd name="T34" fmla="*/ 34 w 90"/>
                <a:gd name="T35" fmla="*/ 6 h 90"/>
                <a:gd name="T36" fmla="*/ 30 w 90"/>
                <a:gd name="T37" fmla="*/ 7 h 90"/>
                <a:gd name="T38" fmla="*/ 26 w 90"/>
                <a:gd name="T39" fmla="*/ 9 h 90"/>
                <a:gd name="T40" fmla="*/ 22 w 90"/>
                <a:gd name="T41" fmla="*/ 11 h 90"/>
                <a:gd name="T42" fmla="*/ 19 w 90"/>
                <a:gd name="T43" fmla="*/ 14 h 90"/>
                <a:gd name="T44" fmla="*/ 15 w 90"/>
                <a:gd name="T45" fmla="*/ 17 h 90"/>
                <a:gd name="T46" fmla="*/ 13 w 90"/>
                <a:gd name="T47" fmla="*/ 20 h 90"/>
                <a:gd name="T48" fmla="*/ 10 w 90"/>
                <a:gd name="T49" fmla="*/ 24 h 90"/>
                <a:gd name="T50" fmla="*/ 8 w 90"/>
                <a:gd name="T51" fmla="*/ 27 h 90"/>
                <a:gd name="T52" fmla="*/ 6 w 90"/>
                <a:gd name="T53" fmla="*/ 31 h 90"/>
                <a:gd name="T54" fmla="*/ 5 w 90"/>
                <a:gd name="T55" fmla="*/ 36 h 90"/>
                <a:gd name="T56" fmla="*/ 4 w 90"/>
                <a:gd name="T57" fmla="*/ 40 h 90"/>
                <a:gd name="T58" fmla="*/ 4 w 90"/>
                <a:gd name="T59" fmla="*/ 44 h 90"/>
                <a:gd name="T60" fmla="*/ 4 w 90"/>
                <a:gd name="T61" fmla="*/ 48 h 90"/>
                <a:gd name="T62" fmla="*/ 5 w 90"/>
                <a:gd name="T63" fmla="*/ 53 h 90"/>
                <a:gd name="T64" fmla="*/ 6 w 90"/>
                <a:gd name="T65" fmla="*/ 57 h 90"/>
                <a:gd name="T66" fmla="*/ 7 w 90"/>
                <a:gd name="T67" fmla="*/ 61 h 90"/>
                <a:gd name="T68" fmla="*/ 9 w 90"/>
                <a:gd name="T69" fmla="*/ 65 h 90"/>
                <a:gd name="T70" fmla="*/ 11 w 90"/>
                <a:gd name="T71" fmla="*/ 69 h 90"/>
                <a:gd name="T72" fmla="*/ 14 w 90"/>
                <a:gd name="T73" fmla="*/ 72 h 90"/>
                <a:gd name="T74" fmla="*/ 17 w 90"/>
                <a:gd name="T75" fmla="*/ 75 h 90"/>
                <a:gd name="T76" fmla="*/ 20 w 90"/>
                <a:gd name="T77" fmla="*/ 78 h 90"/>
                <a:gd name="T78" fmla="*/ 24 w 90"/>
                <a:gd name="T79" fmla="*/ 80 h 90"/>
                <a:gd name="T80" fmla="*/ 27 w 90"/>
                <a:gd name="T81" fmla="*/ 83 h 90"/>
                <a:gd name="T82" fmla="*/ 31 w 90"/>
                <a:gd name="T83" fmla="*/ 84 h 90"/>
                <a:gd name="T84" fmla="*/ 35 w 90"/>
                <a:gd name="T85" fmla="*/ 85 h 90"/>
                <a:gd name="T86" fmla="*/ 40 w 90"/>
                <a:gd name="T87" fmla="*/ 86 h 90"/>
                <a:gd name="T88" fmla="*/ 44 w 90"/>
                <a:gd name="T89" fmla="*/ 87 h 90"/>
                <a:gd name="T90" fmla="*/ 48 w 90"/>
                <a:gd name="T91" fmla="*/ 87 h 90"/>
                <a:gd name="T92" fmla="*/ 53 w 90"/>
                <a:gd name="T93" fmla="*/ 86 h 90"/>
                <a:gd name="T94" fmla="*/ 57 w 90"/>
                <a:gd name="T95" fmla="*/ 85 h 90"/>
                <a:gd name="T96" fmla="*/ 61 w 90"/>
                <a:gd name="T97" fmla="*/ 84 h 90"/>
                <a:gd name="T98" fmla="*/ 65 w 90"/>
                <a:gd name="T99" fmla="*/ 82 h 90"/>
                <a:gd name="T100" fmla="*/ 68 w 90"/>
                <a:gd name="T101" fmla="*/ 79 h 90"/>
                <a:gd name="T102" fmla="*/ 72 w 90"/>
                <a:gd name="T103" fmla="*/ 77 h 90"/>
                <a:gd name="T104" fmla="*/ 75 w 90"/>
                <a:gd name="T105" fmla="*/ 74 h 90"/>
                <a:gd name="T106" fmla="*/ 78 w 90"/>
                <a:gd name="T107" fmla="*/ 71 h 90"/>
                <a:gd name="T108" fmla="*/ 80 w 90"/>
                <a:gd name="T109" fmla="*/ 67 h 90"/>
                <a:gd name="T110" fmla="*/ 82 w 90"/>
                <a:gd name="T111" fmla="*/ 63 h 90"/>
                <a:gd name="T112" fmla="*/ 84 w 90"/>
                <a:gd name="T113" fmla="*/ 59 h 90"/>
                <a:gd name="T114" fmla="*/ 85 w 90"/>
                <a:gd name="T115" fmla="*/ 55 h 90"/>
                <a:gd name="T116" fmla="*/ 86 w 90"/>
                <a:gd name="T117" fmla="*/ 51 h 90"/>
                <a:gd name="T118" fmla="*/ 86 w 90"/>
                <a:gd name="T119" fmla="*/ 4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9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3B02A"/>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grpSp>
          <p:nvGrpSpPr>
            <p:cNvPr id="236" name="Group 700">
              <a:extLst>
                <a:ext uri="{FF2B5EF4-FFF2-40B4-BE49-F238E27FC236}">
                  <a16:creationId xmlns:a16="http://schemas.microsoft.com/office/drawing/2014/main" id="{2B046CEC-9F18-4F8E-A760-2B580FACCBD2}"/>
                </a:ext>
              </a:extLst>
            </p:cNvPr>
            <p:cNvGrpSpPr>
              <a:grpSpLocks noChangeAspect="1"/>
            </p:cNvGrpSpPr>
            <p:nvPr/>
          </p:nvGrpSpPr>
          <p:grpSpPr bwMode="auto">
            <a:xfrm>
              <a:off x="1006921" y="2332620"/>
              <a:ext cx="177354" cy="172314"/>
              <a:chOff x="7411" y="2715"/>
              <a:chExt cx="176" cy="171"/>
            </a:xfrm>
            <a:solidFill>
              <a:srgbClr val="43B02A"/>
            </a:solidFill>
          </p:grpSpPr>
          <p:sp>
            <p:nvSpPr>
              <p:cNvPr id="237" name="Freeform 701">
                <a:extLst>
                  <a:ext uri="{FF2B5EF4-FFF2-40B4-BE49-F238E27FC236}">
                    <a16:creationId xmlns:a16="http://schemas.microsoft.com/office/drawing/2014/main" id="{98C24A5D-799A-4DDC-A75F-F0A67F8449A6}"/>
                  </a:ext>
                </a:extLst>
              </p:cNvPr>
              <p:cNvSpPr>
                <a:spLocks noEditPoints="1"/>
              </p:cNvSpPr>
              <p:nvPr/>
            </p:nvSpPr>
            <p:spPr bwMode="auto">
              <a:xfrm>
                <a:off x="7411" y="2715"/>
                <a:ext cx="106" cy="171"/>
              </a:xfrm>
              <a:custGeom>
                <a:avLst/>
                <a:gdLst>
                  <a:gd name="T0" fmla="*/ 153 w 160"/>
                  <a:gd name="T1" fmla="*/ 2 h 257"/>
                  <a:gd name="T2" fmla="*/ 142 w 160"/>
                  <a:gd name="T3" fmla="*/ 3 h 257"/>
                  <a:gd name="T4" fmla="*/ 60 w 160"/>
                  <a:gd name="T5" fmla="*/ 75 h 257"/>
                  <a:gd name="T6" fmla="*/ 10 w 160"/>
                  <a:gd name="T7" fmla="*/ 75 h 257"/>
                  <a:gd name="T8" fmla="*/ 0 w 160"/>
                  <a:gd name="T9" fmla="*/ 86 h 257"/>
                  <a:gd name="T10" fmla="*/ 0 w 160"/>
                  <a:gd name="T11" fmla="*/ 171 h 257"/>
                  <a:gd name="T12" fmla="*/ 10 w 160"/>
                  <a:gd name="T13" fmla="*/ 182 h 257"/>
                  <a:gd name="T14" fmla="*/ 60 w 160"/>
                  <a:gd name="T15" fmla="*/ 182 h 257"/>
                  <a:gd name="T16" fmla="*/ 142 w 160"/>
                  <a:gd name="T17" fmla="*/ 254 h 257"/>
                  <a:gd name="T18" fmla="*/ 149 w 160"/>
                  <a:gd name="T19" fmla="*/ 257 h 257"/>
                  <a:gd name="T20" fmla="*/ 153 w 160"/>
                  <a:gd name="T21" fmla="*/ 256 h 257"/>
                  <a:gd name="T22" fmla="*/ 160 w 160"/>
                  <a:gd name="T23" fmla="*/ 246 h 257"/>
                  <a:gd name="T24" fmla="*/ 160 w 160"/>
                  <a:gd name="T25" fmla="*/ 11 h 257"/>
                  <a:gd name="T26" fmla="*/ 153 w 160"/>
                  <a:gd name="T27" fmla="*/ 2 h 257"/>
                  <a:gd name="T28" fmla="*/ 138 w 160"/>
                  <a:gd name="T29" fmla="*/ 222 h 257"/>
                  <a:gd name="T30" fmla="*/ 71 w 160"/>
                  <a:gd name="T31" fmla="*/ 163 h 257"/>
                  <a:gd name="T32" fmla="*/ 64 w 160"/>
                  <a:gd name="T33" fmla="*/ 161 h 257"/>
                  <a:gd name="T34" fmla="*/ 21 w 160"/>
                  <a:gd name="T35" fmla="*/ 161 h 257"/>
                  <a:gd name="T36" fmla="*/ 21 w 160"/>
                  <a:gd name="T37" fmla="*/ 97 h 257"/>
                  <a:gd name="T38" fmla="*/ 64 w 160"/>
                  <a:gd name="T39" fmla="*/ 97 h 257"/>
                  <a:gd name="T40" fmla="*/ 71 w 160"/>
                  <a:gd name="T41" fmla="*/ 94 h 257"/>
                  <a:gd name="T42" fmla="*/ 138 w 160"/>
                  <a:gd name="T43" fmla="*/ 35 h 257"/>
                  <a:gd name="T44" fmla="*/ 138 w 160"/>
                  <a:gd name="T45" fmla="*/ 22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257">
                    <a:moveTo>
                      <a:pt x="153" y="2"/>
                    </a:moveTo>
                    <a:cubicBezTo>
                      <a:pt x="150" y="0"/>
                      <a:pt x="145" y="1"/>
                      <a:pt x="142" y="3"/>
                    </a:cubicBezTo>
                    <a:cubicBezTo>
                      <a:pt x="60" y="75"/>
                      <a:pt x="60" y="75"/>
                      <a:pt x="60" y="75"/>
                    </a:cubicBezTo>
                    <a:cubicBezTo>
                      <a:pt x="10" y="75"/>
                      <a:pt x="10" y="75"/>
                      <a:pt x="10" y="75"/>
                    </a:cubicBezTo>
                    <a:cubicBezTo>
                      <a:pt x="4" y="75"/>
                      <a:pt x="0" y="80"/>
                      <a:pt x="0" y="86"/>
                    </a:cubicBezTo>
                    <a:cubicBezTo>
                      <a:pt x="0" y="171"/>
                      <a:pt x="0" y="171"/>
                      <a:pt x="0" y="171"/>
                    </a:cubicBezTo>
                    <a:cubicBezTo>
                      <a:pt x="0" y="177"/>
                      <a:pt x="4" y="182"/>
                      <a:pt x="10" y="182"/>
                    </a:cubicBezTo>
                    <a:cubicBezTo>
                      <a:pt x="60" y="182"/>
                      <a:pt x="60" y="182"/>
                      <a:pt x="60" y="182"/>
                    </a:cubicBezTo>
                    <a:cubicBezTo>
                      <a:pt x="142" y="254"/>
                      <a:pt x="142" y="254"/>
                      <a:pt x="142" y="254"/>
                    </a:cubicBezTo>
                    <a:cubicBezTo>
                      <a:pt x="144" y="256"/>
                      <a:pt x="146" y="257"/>
                      <a:pt x="149" y="257"/>
                    </a:cubicBezTo>
                    <a:cubicBezTo>
                      <a:pt x="150" y="257"/>
                      <a:pt x="152" y="256"/>
                      <a:pt x="153" y="256"/>
                    </a:cubicBezTo>
                    <a:cubicBezTo>
                      <a:pt x="157" y="254"/>
                      <a:pt x="160" y="250"/>
                      <a:pt x="160" y="246"/>
                    </a:cubicBezTo>
                    <a:cubicBezTo>
                      <a:pt x="160" y="11"/>
                      <a:pt x="160" y="11"/>
                      <a:pt x="160" y="11"/>
                    </a:cubicBezTo>
                    <a:cubicBezTo>
                      <a:pt x="160" y="7"/>
                      <a:pt x="157" y="3"/>
                      <a:pt x="153" y="2"/>
                    </a:cubicBezTo>
                    <a:close/>
                    <a:moveTo>
                      <a:pt x="138" y="222"/>
                    </a:moveTo>
                    <a:cubicBezTo>
                      <a:pt x="71" y="163"/>
                      <a:pt x="71" y="163"/>
                      <a:pt x="71" y="163"/>
                    </a:cubicBezTo>
                    <a:cubicBezTo>
                      <a:pt x="69" y="162"/>
                      <a:pt x="66" y="161"/>
                      <a:pt x="64" y="161"/>
                    </a:cubicBezTo>
                    <a:cubicBezTo>
                      <a:pt x="21" y="161"/>
                      <a:pt x="21" y="161"/>
                      <a:pt x="21" y="161"/>
                    </a:cubicBezTo>
                    <a:cubicBezTo>
                      <a:pt x="21" y="97"/>
                      <a:pt x="21" y="97"/>
                      <a:pt x="21" y="97"/>
                    </a:cubicBezTo>
                    <a:cubicBezTo>
                      <a:pt x="64" y="97"/>
                      <a:pt x="64" y="97"/>
                      <a:pt x="64" y="97"/>
                    </a:cubicBezTo>
                    <a:cubicBezTo>
                      <a:pt x="66" y="97"/>
                      <a:pt x="69" y="96"/>
                      <a:pt x="71" y="94"/>
                    </a:cubicBezTo>
                    <a:cubicBezTo>
                      <a:pt x="138" y="35"/>
                      <a:pt x="138" y="35"/>
                      <a:pt x="138" y="35"/>
                    </a:cubicBezTo>
                    <a:lnTo>
                      <a:pt x="138" y="2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238" name="Freeform 702">
                <a:extLst>
                  <a:ext uri="{FF2B5EF4-FFF2-40B4-BE49-F238E27FC236}">
                    <a16:creationId xmlns:a16="http://schemas.microsoft.com/office/drawing/2014/main" id="{38D31180-9055-4BFA-B129-B6E28E355EF0}"/>
                  </a:ext>
                </a:extLst>
              </p:cNvPr>
              <p:cNvSpPr>
                <a:spLocks/>
              </p:cNvSpPr>
              <p:nvPr/>
            </p:nvSpPr>
            <p:spPr bwMode="auto">
              <a:xfrm>
                <a:off x="7532" y="2778"/>
                <a:ext cx="20" cy="44"/>
              </a:xfrm>
              <a:custGeom>
                <a:avLst/>
                <a:gdLst>
                  <a:gd name="T0" fmla="*/ 5 w 31"/>
                  <a:gd name="T1" fmla="*/ 4 h 66"/>
                  <a:gd name="T2" fmla="*/ 4 w 31"/>
                  <a:gd name="T3" fmla="*/ 19 h 66"/>
                  <a:gd name="T4" fmla="*/ 10 w 31"/>
                  <a:gd name="T5" fmla="*/ 34 h 66"/>
                  <a:gd name="T6" fmla="*/ 4 w 31"/>
                  <a:gd name="T7" fmla="*/ 48 h 66"/>
                  <a:gd name="T8" fmla="*/ 5 w 31"/>
                  <a:gd name="T9" fmla="*/ 63 h 66"/>
                  <a:gd name="T10" fmla="*/ 12 w 31"/>
                  <a:gd name="T11" fmla="*/ 66 h 66"/>
                  <a:gd name="T12" fmla="*/ 20 w 31"/>
                  <a:gd name="T13" fmla="*/ 62 h 66"/>
                  <a:gd name="T14" fmla="*/ 31 w 31"/>
                  <a:gd name="T15" fmla="*/ 34 h 66"/>
                  <a:gd name="T16" fmla="*/ 20 w 31"/>
                  <a:gd name="T17" fmla="*/ 5 h 66"/>
                  <a:gd name="T18" fmla="*/ 5 w 31"/>
                  <a:gd name="T19"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66">
                    <a:moveTo>
                      <a:pt x="5" y="4"/>
                    </a:moveTo>
                    <a:cubicBezTo>
                      <a:pt x="1" y="8"/>
                      <a:pt x="0" y="15"/>
                      <a:pt x="4" y="19"/>
                    </a:cubicBezTo>
                    <a:cubicBezTo>
                      <a:pt x="8" y="23"/>
                      <a:pt x="10" y="28"/>
                      <a:pt x="10" y="34"/>
                    </a:cubicBezTo>
                    <a:cubicBezTo>
                      <a:pt x="10" y="39"/>
                      <a:pt x="8" y="44"/>
                      <a:pt x="4" y="48"/>
                    </a:cubicBezTo>
                    <a:cubicBezTo>
                      <a:pt x="0" y="52"/>
                      <a:pt x="1" y="59"/>
                      <a:pt x="5" y="63"/>
                    </a:cubicBezTo>
                    <a:cubicBezTo>
                      <a:pt x="7" y="65"/>
                      <a:pt x="10" y="66"/>
                      <a:pt x="12" y="66"/>
                    </a:cubicBezTo>
                    <a:cubicBezTo>
                      <a:pt x="15" y="66"/>
                      <a:pt x="18" y="64"/>
                      <a:pt x="20" y="62"/>
                    </a:cubicBezTo>
                    <a:cubicBezTo>
                      <a:pt x="27" y="54"/>
                      <a:pt x="31" y="44"/>
                      <a:pt x="31" y="34"/>
                    </a:cubicBezTo>
                    <a:cubicBezTo>
                      <a:pt x="31" y="23"/>
                      <a:pt x="27" y="13"/>
                      <a:pt x="20" y="5"/>
                    </a:cubicBezTo>
                    <a:cubicBezTo>
                      <a:pt x="16" y="1"/>
                      <a:pt x="9" y="0"/>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sp>
            <p:nvSpPr>
              <p:cNvPr id="239" name="Freeform 703">
                <a:extLst>
                  <a:ext uri="{FF2B5EF4-FFF2-40B4-BE49-F238E27FC236}">
                    <a16:creationId xmlns:a16="http://schemas.microsoft.com/office/drawing/2014/main" id="{B8EC9CFE-3119-41B6-A908-F80D200546D1}"/>
                  </a:ext>
                </a:extLst>
              </p:cNvPr>
              <p:cNvSpPr>
                <a:spLocks/>
              </p:cNvSpPr>
              <p:nvPr/>
            </p:nvSpPr>
            <p:spPr bwMode="auto">
              <a:xfrm>
                <a:off x="7554" y="2751"/>
                <a:ext cx="33" cy="99"/>
              </a:xfrm>
              <a:custGeom>
                <a:avLst/>
                <a:gdLst>
                  <a:gd name="T0" fmla="*/ 19 w 51"/>
                  <a:gd name="T1" fmla="*/ 4 h 150"/>
                  <a:gd name="T2" fmla="*/ 4 w 51"/>
                  <a:gd name="T3" fmla="*/ 5 h 150"/>
                  <a:gd name="T4" fmla="*/ 5 w 51"/>
                  <a:gd name="T5" fmla="*/ 20 h 150"/>
                  <a:gd name="T6" fmla="*/ 30 w 51"/>
                  <a:gd name="T7" fmla="*/ 76 h 150"/>
                  <a:gd name="T8" fmla="*/ 5 w 51"/>
                  <a:gd name="T9" fmla="*/ 132 h 150"/>
                  <a:gd name="T10" fmla="*/ 4 w 51"/>
                  <a:gd name="T11" fmla="*/ 147 h 150"/>
                  <a:gd name="T12" fmla="*/ 12 w 51"/>
                  <a:gd name="T13" fmla="*/ 150 h 150"/>
                  <a:gd name="T14" fmla="*/ 19 w 51"/>
                  <a:gd name="T15" fmla="*/ 148 h 150"/>
                  <a:gd name="T16" fmla="*/ 51 w 51"/>
                  <a:gd name="T17" fmla="*/ 76 h 150"/>
                  <a:gd name="T18" fmla="*/ 19 w 51"/>
                  <a:gd name="T19"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50">
                    <a:moveTo>
                      <a:pt x="19" y="4"/>
                    </a:moveTo>
                    <a:cubicBezTo>
                      <a:pt x="14" y="0"/>
                      <a:pt x="8" y="0"/>
                      <a:pt x="4" y="5"/>
                    </a:cubicBezTo>
                    <a:cubicBezTo>
                      <a:pt x="0" y="9"/>
                      <a:pt x="0" y="16"/>
                      <a:pt x="5" y="20"/>
                    </a:cubicBezTo>
                    <a:cubicBezTo>
                      <a:pt x="21" y="34"/>
                      <a:pt x="30" y="54"/>
                      <a:pt x="30" y="76"/>
                    </a:cubicBezTo>
                    <a:cubicBezTo>
                      <a:pt x="30" y="97"/>
                      <a:pt x="21" y="117"/>
                      <a:pt x="5" y="132"/>
                    </a:cubicBezTo>
                    <a:cubicBezTo>
                      <a:pt x="0" y="136"/>
                      <a:pt x="0" y="142"/>
                      <a:pt x="4" y="147"/>
                    </a:cubicBezTo>
                    <a:cubicBezTo>
                      <a:pt x="6" y="149"/>
                      <a:pt x="9" y="150"/>
                      <a:pt x="12" y="150"/>
                    </a:cubicBezTo>
                    <a:cubicBezTo>
                      <a:pt x="14" y="150"/>
                      <a:pt x="17" y="149"/>
                      <a:pt x="19" y="148"/>
                    </a:cubicBezTo>
                    <a:cubicBezTo>
                      <a:pt x="39" y="129"/>
                      <a:pt x="51" y="103"/>
                      <a:pt x="51" y="76"/>
                    </a:cubicBezTo>
                    <a:cubicBezTo>
                      <a:pt x="51" y="48"/>
                      <a:pt x="39" y="22"/>
                      <a:pt x="1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grpSp>
      <p:grpSp>
        <p:nvGrpSpPr>
          <p:cNvPr id="240" name="Group 239">
            <a:extLst>
              <a:ext uri="{FF2B5EF4-FFF2-40B4-BE49-F238E27FC236}">
                <a16:creationId xmlns:a16="http://schemas.microsoft.com/office/drawing/2014/main" id="{56CE325A-B8D1-4DFA-97C7-CCB502309108}"/>
              </a:ext>
            </a:extLst>
          </p:cNvPr>
          <p:cNvGrpSpPr/>
          <p:nvPr/>
        </p:nvGrpSpPr>
        <p:grpSpPr>
          <a:xfrm>
            <a:off x="9895352" y="1690117"/>
            <a:ext cx="358948" cy="361568"/>
            <a:chOff x="1132776" y="1700213"/>
            <a:chExt cx="358948" cy="361568"/>
          </a:xfrm>
        </p:grpSpPr>
        <p:sp>
          <p:nvSpPr>
            <p:cNvPr id="241" name="Freeform 18">
              <a:extLst>
                <a:ext uri="{FF2B5EF4-FFF2-40B4-BE49-F238E27FC236}">
                  <a16:creationId xmlns:a16="http://schemas.microsoft.com/office/drawing/2014/main" id="{2280D395-24BF-44AF-946C-85F35F94DE1D}"/>
                </a:ext>
              </a:extLst>
            </p:cNvPr>
            <p:cNvSpPr>
              <a:spLocks noEditPoints="1"/>
            </p:cNvSpPr>
            <p:nvPr/>
          </p:nvSpPr>
          <p:spPr bwMode="auto">
            <a:xfrm>
              <a:off x="1132776" y="1700213"/>
              <a:ext cx="358948" cy="361568"/>
            </a:xfrm>
            <a:custGeom>
              <a:avLst/>
              <a:gdLst>
                <a:gd name="T0" fmla="*/ 121 w 123"/>
                <a:gd name="T1" fmla="*/ 60 h 124"/>
                <a:gd name="T2" fmla="*/ 122 w 123"/>
                <a:gd name="T3" fmla="*/ 51 h 124"/>
                <a:gd name="T4" fmla="*/ 118 w 123"/>
                <a:gd name="T5" fmla="*/ 44 h 124"/>
                <a:gd name="T6" fmla="*/ 111 w 123"/>
                <a:gd name="T7" fmla="*/ 41 h 124"/>
                <a:gd name="T8" fmla="*/ 114 w 123"/>
                <a:gd name="T9" fmla="*/ 30 h 124"/>
                <a:gd name="T10" fmla="*/ 109 w 123"/>
                <a:gd name="T11" fmla="*/ 24 h 124"/>
                <a:gd name="T12" fmla="*/ 98 w 123"/>
                <a:gd name="T13" fmla="*/ 23 h 124"/>
                <a:gd name="T14" fmla="*/ 98 w 123"/>
                <a:gd name="T15" fmla="*/ 15 h 124"/>
                <a:gd name="T16" fmla="*/ 92 w 123"/>
                <a:gd name="T17" fmla="*/ 9 h 124"/>
                <a:gd name="T18" fmla="*/ 84 w 123"/>
                <a:gd name="T19" fmla="*/ 6 h 124"/>
                <a:gd name="T20" fmla="*/ 77 w 123"/>
                <a:gd name="T21" fmla="*/ 11 h 124"/>
                <a:gd name="T22" fmla="*/ 71 w 123"/>
                <a:gd name="T23" fmla="*/ 1 h 124"/>
                <a:gd name="T24" fmla="*/ 63 w 123"/>
                <a:gd name="T25" fmla="*/ 1 h 124"/>
                <a:gd name="T26" fmla="*/ 55 w 123"/>
                <a:gd name="T27" fmla="*/ 9 h 124"/>
                <a:gd name="T28" fmla="*/ 49 w 123"/>
                <a:gd name="T29" fmla="*/ 3 h 124"/>
                <a:gd name="T30" fmla="*/ 40 w 123"/>
                <a:gd name="T31" fmla="*/ 4 h 124"/>
                <a:gd name="T32" fmla="*/ 33 w 123"/>
                <a:gd name="T33" fmla="*/ 9 h 124"/>
                <a:gd name="T34" fmla="*/ 32 w 123"/>
                <a:gd name="T35" fmla="*/ 17 h 124"/>
                <a:gd name="T36" fmla="*/ 21 w 123"/>
                <a:gd name="T37" fmla="*/ 16 h 124"/>
                <a:gd name="T38" fmla="*/ 15 w 123"/>
                <a:gd name="T39" fmla="*/ 22 h 124"/>
                <a:gd name="T40" fmla="*/ 16 w 123"/>
                <a:gd name="T41" fmla="*/ 33 h 124"/>
                <a:gd name="T42" fmla="*/ 9 w 123"/>
                <a:gd name="T43" fmla="*/ 34 h 124"/>
                <a:gd name="T44" fmla="*/ 3 w 123"/>
                <a:gd name="T45" fmla="*/ 41 h 124"/>
                <a:gd name="T46" fmla="*/ 3 w 123"/>
                <a:gd name="T47" fmla="*/ 49 h 124"/>
                <a:gd name="T48" fmla="*/ 8 w 123"/>
                <a:gd name="T49" fmla="*/ 55 h 124"/>
                <a:gd name="T50" fmla="*/ 0 w 123"/>
                <a:gd name="T51" fmla="*/ 63 h 124"/>
                <a:gd name="T52" fmla="*/ 1 w 123"/>
                <a:gd name="T53" fmla="*/ 71 h 124"/>
                <a:gd name="T54" fmla="*/ 10 w 123"/>
                <a:gd name="T55" fmla="*/ 78 h 124"/>
                <a:gd name="T56" fmla="*/ 6 w 123"/>
                <a:gd name="T57" fmla="*/ 85 h 124"/>
                <a:gd name="T58" fmla="*/ 8 w 123"/>
                <a:gd name="T59" fmla="*/ 93 h 124"/>
                <a:gd name="T60" fmla="*/ 14 w 123"/>
                <a:gd name="T61" fmla="*/ 99 h 124"/>
                <a:gd name="T62" fmla="*/ 22 w 123"/>
                <a:gd name="T63" fmla="*/ 99 h 124"/>
                <a:gd name="T64" fmla="*/ 23 w 123"/>
                <a:gd name="T65" fmla="*/ 110 h 124"/>
                <a:gd name="T66" fmla="*/ 30 w 123"/>
                <a:gd name="T67" fmla="*/ 114 h 124"/>
                <a:gd name="T68" fmla="*/ 41 w 123"/>
                <a:gd name="T69" fmla="*/ 112 h 124"/>
                <a:gd name="T70" fmla="*/ 43 w 123"/>
                <a:gd name="T71" fmla="*/ 119 h 124"/>
                <a:gd name="T72" fmla="*/ 51 w 123"/>
                <a:gd name="T73" fmla="*/ 123 h 124"/>
                <a:gd name="T74" fmla="*/ 59 w 123"/>
                <a:gd name="T75" fmla="*/ 122 h 124"/>
                <a:gd name="T76" fmla="*/ 64 w 123"/>
                <a:gd name="T77" fmla="*/ 116 h 124"/>
                <a:gd name="T78" fmla="*/ 73 w 123"/>
                <a:gd name="T79" fmla="*/ 122 h 124"/>
                <a:gd name="T80" fmla="*/ 81 w 123"/>
                <a:gd name="T81" fmla="*/ 120 h 124"/>
                <a:gd name="T82" fmla="*/ 86 w 123"/>
                <a:gd name="T83" fmla="*/ 110 h 124"/>
                <a:gd name="T84" fmla="*/ 93 w 123"/>
                <a:gd name="T85" fmla="*/ 113 h 124"/>
                <a:gd name="T86" fmla="*/ 101 w 123"/>
                <a:gd name="T87" fmla="*/ 109 h 124"/>
                <a:gd name="T88" fmla="*/ 106 w 123"/>
                <a:gd name="T89" fmla="*/ 102 h 124"/>
                <a:gd name="T90" fmla="*/ 104 w 123"/>
                <a:gd name="T91" fmla="*/ 94 h 124"/>
                <a:gd name="T92" fmla="*/ 115 w 123"/>
                <a:gd name="T93" fmla="*/ 91 h 124"/>
                <a:gd name="T94" fmla="*/ 118 w 123"/>
                <a:gd name="T95" fmla="*/ 84 h 124"/>
                <a:gd name="T96" fmla="*/ 114 w 123"/>
                <a:gd name="T97" fmla="*/ 74 h 124"/>
                <a:gd name="T98" fmla="*/ 121 w 123"/>
                <a:gd name="T99" fmla="*/ 70 h 124"/>
                <a:gd name="T100" fmla="*/ 61 w 123"/>
                <a:gd name="T101" fmla="*/ 111 h 124"/>
                <a:gd name="T102" fmla="*/ 45 w 123"/>
                <a:gd name="T103" fmla="*/ 108 h 124"/>
                <a:gd name="T104" fmla="*/ 31 w 123"/>
                <a:gd name="T105"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4">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242" name="Freeform 473">
              <a:extLst>
                <a:ext uri="{FF2B5EF4-FFF2-40B4-BE49-F238E27FC236}">
                  <a16:creationId xmlns:a16="http://schemas.microsoft.com/office/drawing/2014/main" id="{5B1FE1CE-A58F-4F77-B01D-9C78E4009D51}"/>
                </a:ext>
              </a:extLst>
            </p:cNvPr>
            <p:cNvSpPr>
              <a:spLocks noEditPoints="1"/>
            </p:cNvSpPr>
            <p:nvPr/>
          </p:nvSpPr>
          <p:spPr bwMode="auto">
            <a:xfrm>
              <a:off x="1256405" y="1787670"/>
              <a:ext cx="157928" cy="170933"/>
            </a:xfrm>
            <a:custGeom>
              <a:avLst/>
              <a:gdLst>
                <a:gd name="T0" fmla="*/ 11 w 256"/>
                <a:gd name="T1" fmla="*/ 277 h 277"/>
                <a:gd name="T2" fmla="*/ 5 w 256"/>
                <a:gd name="T3" fmla="*/ 276 h 277"/>
                <a:gd name="T4" fmla="*/ 0 w 256"/>
                <a:gd name="T5" fmla="*/ 267 h 277"/>
                <a:gd name="T6" fmla="*/ 0 w 256"/>
                <a:gd name="T7" fmla="*/ 11 h 277"/>
                <a:gd name="T8" fmla="*/ 5 w 256"/>
                <a:gd name="T9" fmla="*/ 1 h 277"/>
                <a:gd name="T10" fmla="*/ 16 w 256"/>
                <a:gd name="T11" fmla="*/ 1 h 277"/>
                <a:gd name="T12" fmla="*/ 250 w 256"/>
                <a:gd name="T13" fmla="*/ 129 h 277"/>
                <a:gd name="T14" fmla="*/ 256 w 256"/>
                <a:gd name="T15" fmla="*/ 139 h 277"/>
                <a:gd name="T16" fmla="*/ 250 w 256"/>
                <a:gd name="T17" fmla="*/ 148 h 277"/>
                <a:gd name="T18" fmla="*/ 16 w 256"/>
                <a:gd name="T19" fmla="*/ 276 h 277"/>
                <a:gd name="T20" fmla="*/ 11 w 256"/>
                <a:gd name="T21" fmla="*/ 277 h 277"/>
                <a:gd name="T22" fmla="*/ 21 w 256"/>
                <a:gd name="T23" fmla="*/ 29 h 277"/>
                <a:gd name="T24" fmla="*/ 21 w 256"/>
                <a:gd name="T25" fmla="*/ 249 h 277"/>
                <a:gd name="T26" fmla="*/ 223 w 256"/>
                <a:gd name="T27" fmla="*/ 139 h 277"/>
                <a:gd name="T28" fmla="*/ 21 w 256"/>
                <a:gd name="T29" fmla="*/ 2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6" h="277">
                  <a:moveTo>
                    <a:pt x="11" y="277"/>
                  </a:moveTo>
                  <a:cubicBezTo>
                    <a:pt x="9" y="277"/>
                    <a:pt x="7" y="277"/>
                    <a:pt x="5" y="276"/>
                  </a:cubicBezTo>
                  <a:cubicBezTo>
                    <a:pt x="2" y="274"/>
                    <a:pt x="0" y="270"/>
                    <a:pt x="0" y="267"/>
                  </a:cubicBezTo>
                  <a:cubicBezTo>
                    <a:pt x="0" y="11"/>
                    <a:pt x="0" y="11"/>
                    <a:pt x="0" y="11"/>
                  </a:cubicBezTo>
                  <a:cubicBezTo>
                    <a:pt x="0" y="7"/>
                    <a:pt x="2" y="3"/>
                    <a:pt x="5" y="1"/>
                  </a:cubicBezTo>
                  <a:cubicBezTo>
                    <a:pt x="8" y="0"/>
                    <a:pt x="12" y="0"/>
                    <a:pt x="16" y="1"/>
                  </a:cubicBezTo>
                  <a:cubicBezTo>
                    <a:pt x="250" y="129"/>
                    <a:pt x="250" y="129"/>
                    <a:pt x="250" y="129"/>
                  </a:cubicBezTo>
                  <a:cubicBezTo>
                    <a:pt x="254" y="131"/>
                    <a:pt x="256" y="135"/>
                    <a:pt x="256" y="139"/>
                  </a:cubicBezTo>
                  <a:cubicBezTo>
                    <a:pt x="256" y="143"/>
                    <a:pt x="254" y="146"/>
                    <a:pt x="250" y="148"/>
                  </a:cubicBezTo>
                  <a:cubicBezTo>
                    <a:pt x="16" y="276"/>
                    <a:pt x="16" y="276"/>
                    <a:pt x="16" y="276"/>
                  </a:cubicBezTo>
                  <a:cubicBezTo>
                    <a:pt x="14" y="277"/>
                    <a:pt x="12" y="277"/>
                    <a:pt x="11" y="277"/>
                  </a:cubicBezTo>
                  <a:close/>
                  <a:moveTo>
                    <a:pt x="21" y="29"/>
                  </a:moveTo>
                  <a:cubicBezTo>
                    <a:pt x="21" y="249"/>
                    <a:pt x="21" y="249"/>
                    <a:pt x="21" y="249"/>
                  </a:cubicBezTo>
                  <a:cubicBezTo>
                    <a:pt x="223" y="139"/>
                    <a:pt x="223" y="139"/>
                    <a:pt x="223" y="139"/>
                  </a:cubicBezTo>
                  <a:lnTo>
                    <a:pt x="21" y="29"/>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p>
          </p:txBody>
        </p:sp>
      </p:grpSp>
      <p:sp>
        <p:nvSpPr>
          <p:cNvPr id="87" name="Rectangle 86">
            <a:extLst>
              <a:ext uri="{FF2B5EF4-FFF2-40B4-BE49-F238E27FC236}">
                <a16:creationId xmlns:a16="http://schemas.microsoft.com/office/drawing/2014/main" id="{D7AB7291-0652-409F-8BD3-1EC487E08BA7}"/>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88" name="Rectangle 87">
            <a:extLst>
              <a:ext uri="{FF2B5EF4-FFF2-40B4-BE49-F238E27FC236}">
                <a16:creationId xmlns:a16="http://schemas.microsoft.com/office/drawing/2014/main" id="{72701EEF-CF84-4040-899B-999D4F3F35DE}"/>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2622702483"/>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 name="TextBox 623"/>
          <p:cNvSpPr txBox="1"/>
          <p:nvPr/>
        </p:nvSpPr>
        <p:spPr>
          <a:xfrm>
            <a:off x="344414" y="1281640"/>
            <a:ext cx="5737566" cy="1938992"/>
          </a:xfrm>
          <a:prstGeom prst="rect">
            <a:avLst/>
          </a:prstGeom>
          <a:noFill/>
        </p:spPr>
        <p:txBody>
          <a:bodyPr wrap="square" rtlCol="0">
            <a:spAutoFit/>
          </a:bodyPr>
          <a:lstStyle/>
          <a:p>
            <a:r>
              <a:rPr lang="es-MX" sz="4000" b="1" dirty="0">
                <a:latin typeface="Verdana" panose="020B0604030504040204" pitchFamily="34" charset="0"/>
                <a:ea typeface="Verdana" panose="020B0604030504040204" pitchFamily="34" charset="0"/>
              </a:rPr>
              <a:t>¿A dónde se dirige </a:t>
            </a:r>
          </a:p>
          <a:p>
            <a:r>
              <a:rPr lang="es-MX" sz="4000" b="1" dirty="0">
                <a:latin typeface="Verdana" panose="020B0604030504040204" pitchFamily="34" charset="0"/>
                <a:ea typeface="Verdana" panose="020B0604030504040204" pitchFamily="34" charset="0"/>
              </a:rPr>
              <a:t>esta nueva certificación?</a:t>
            </a:r>
          </a:p>
        </p:txBody>
      </p:sp>
      <p:sp>
        <p:nvSpPr>
          <p:cNvPr id="263" name="Freeform 5">
            <a:extLst>
              <a:ext uri="{FF2B5EF4-FFF2-40B4-BE49-F238E27FC236}">
                <a16:creationId xmlns:a16="http://schemas.microsoft.com/office/drawing/2014/main" id="{0AC02598-6755-4346-A5F0-954953C07EBB}"/>
              </a:ext>
            </a:extLst>
          </p:cNvPr>
          <p:cNvSpPr>
            <a:spLocks noEditPoints="1"/>
          </p:cNvSpPr>
          <p:nvPr/>
        </p:nvSpPr>
        <p:spPr bwMode="auto">
          <a:xfrm>
            <a:off x="527319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6">
            <a:extLst>
              <a:ext uri="{FF2B5EF4-FFF2-40B4-BE49-F238E27FC236}">
                <a16:creationId xmlns:a16="http://schemas.microsoft.com/office/drawing/2014/main" id="{3DD70A3D-F2A4-4D32-99AA-D181B1EBAB21}"/>
              </a:ext>
            </a:extLst>
          </p:cNvPr>
          <p:cNvSpPr>
            <a:spLocks noEditPoints="1"/>
          </p:cNvSpPr>
          <p:nvPr/>
        </p:nvSpPr>
        <p:spPr bwMode="auto">
          <a:xfrm>
            <a:off x="5271171" y="6269500"/>
            <a:ext cx="54661" cy="55674"/>
          </a:xfrm>
          <a:custGeom>
            <a:avLst/>
            <a:gdLst>
              <a:gd name="T0" fmla="*/ 2 w 54"/>
              <a:gd name="T1" fmla="*/ 3 h 55"/>
              <a:gd name="T2" fmla="*/ 2 w 54"/>
              <a:gd name="T3" fmla="*/ 5 h 55"/>
              <a:gd name="T4" fmla="*/ 49 w 54"/>
              <a:gd name="T5" fmla="*/ 5 h 55"/>
              <a:gd name="T6" fmla="*/ 49 w 54"/>
              <a:gd name="T7" fmla="*/ 50 h 55"/>
              <a:gd name="T8" fmla="*/ 4 w 54"/>
              <a:gd name="T9" fmla="*/ 50 h 55"/>
              <a:gd name="T10" fmla="*/ 4 w 54"/>
              <a:gd name="T11" fmla="*/ 3 h 55"/>
              <a:gd name="T12" fmla="*/ 2 w 54"/>
              <a:gd name="T13" fmla="*/ 3 h 55"/>
              <a:gd name="T14" fmla="*/ 2 w 54"/>
              <a:gd name="T15" fmla="*/ 5 h 55"/>
              <a:gd name="T16" fmla="*/ 2 w 54"/>
              <a:gd name="T17" fmla="*/ 3 h 55"/>
              <a:gd name="T18" fmla="*/ 0 w 54"/>
              <a:gd name="T19" fmla="*/ 3 h 55"/>
              <a:gd name="T20" fmla="*/ 0 w 54"/>
              <a:gd name="T21" fmla="*/ 55 h 55"/>
              <a:gd name="T22" fmla="*/ 54 w 54"/>
              <a:gd name="T23" fmla="*/ 55 h 55"/>
              <a:gd name="T24" fmla="*/ 54 w 54"/>
              <a:gd name="T25" fmla="*/ 0 h 55"/>
              <a:gd name="T26" fmla="*/ 0 w 54"/>
              <a:gd name="T27" fmla="*/ 0 h 55"/>
              <a:gd name="T28" fmla="*/ 0 w 54"/>
              <a:gd name="T29" fmla="*/ 3 h 55"/>
              <a:gd name="T30" fmla="*/ 2 w 54"/>
              <a:gd name="T31" fmla="*/ 3 h 55"/>
              <a:gd name="T32" fmla="*/ 40 w 54"/>
              <a:gd name="T33" fmla="*/ 14 h 55"/>
              <a:gd name="T34" fmla="*/ 40 w 54"/>
              <a:gd name="T35" fmla="*/ 12 h 55"/>
              <a:gd name="T36" fmla="*/ 11 w 54"/>
              <a:gd name="T37" fmla="*/ 12 h 55"/>
              <a:gd name="T38" fmla="*/ 11 w 54"/>
              <a:gd name="T39" fmla="*/ 43 h 55"/>
              <a:gd name="T40" fmla="*/ 42 w 54"/>
              <a:gd name="T41" fmla="*/ 43 h 55"/>
              <a:gd name="T42" fmla="*/ 42 w 54"/>
              <a:gd name="T43" fmla="*/ 12 h 55"/>
              <a:gd name="T44" fmla="*/ 40 w 54"/>
              <a:gd name="T45" fmla="*/ 12 h 55"/>
              <a:gd name="T46" fmla="*/ 40 w 54"/>
              <a:gd name="T47" fmla="*/ 14 h 55"/>
              <a:gd name="T48" fmla="*/ 38 w 54"/>
              <a:gd name="T49" fmla="*/ 14 h 55"/>
              <a:gd name="T50" fmla="*/ 38 w 54"/>
              <a:gd name="T51" fmla="*/ 38 h 55"/>
              <a:gd name="T52" fmla="*/ 16 w 54"/>
              <a:gd name="T53" fmla="*/ 38 h 55"/>
              <a:gd name="T54" fmla="*/ 16 w 54"/>
              <a:gd name="T55" fmla="*/ 17 h 55"/>
              <a:gd name="T56" fmla="*/ 40 w 54"/>
              <a:gd name="T57" fmla="*/ 17 h 55"/>
              <a:gd name="T58" fmla="*/ 40 w 54"/>
              <a:gd name="T59" fmla="*/ 14 h 55"/>
              <a:gd name="T60" fmla="*/ 38 w 54"/>
              <a:gd name="T61" fmla="*/ 14 h 55"/>
              <a:gd name="T62" fmla="*/ 40 w 54"/>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55">
                <a:moveTo>
                  <a:pt x="2" y="3"/>
                </a:moveTo>
                <a:lnTo>
                  <a:pt x="2" y="5"/>
                </a:lnTo>
                <a:lnTo>
                  <a:pt x="49" y="5"/>
                </a:lnTo>
                <a:lnTo>
                  <a:pt x="49" y="50"/>
                </a:lnTo>
                <a:lnTo>
                  <a:pt x="4" y="50"/>
                </a:lnTo>
                <a:lnTo>
                  <a:pt x="4" y="3"/>
                </a:lnTo>
                <a:lnTo>
                  <a:pt x="2" y="3"/>
                </a:lnTo>
                <a:lnTo>
                  <a:pt x="2" y="5"/>
                </a:lnTo>
                <a:lnTo>
                  <a:pt x="2" y="3"/>
                </a:lnTo>
                <a:lnTo>
                  <a:pt x="0" y="3"/>
                </a:lnTo>
                <a:lnTo>
                  <a:pt x="0" y="55"/>
                </a:lnTo>
                <a:lnTo>
                  <a:pt x="54" y="55"/>
                </a:lnTo>
                <a:lnTo>
                  <a:pt x="54" y="0"/>
                </a:lnTo>
                <a:lnTo>
                  <a:pt x="0" y="0"/>
                </a:lnTo>
                <a:lnTo>
                  <a:pt x="0" y="3"/>
                </a:lnTo>
                <a:lnTo>
                  <a:pt x="2" y="3"/>
                </a:lnTo>
                <a:close/>
                <a:moveTo>
                  <a:pt x="40" y="14"/>
                </a:moveTo>
                <a:lnTo>
                  <a:pt x="40" y="12"/>
                </a:lnTo>
                <a:lnTo>
                  <a:pt x="11" y="12"/>
                </a:lnTo>
                <a:lnTo>
                  <a:pt x="11" y="43"/>
                </a:lnTo>
                <a:lnTo>
                  <a:pt x="42" y="43"/>
                </a:lnTo>
                <a:lnTo>
                  <a:pt x="42" y="12"/>
                </a:lnTo>
                <a:lnTo>
                  <a:pt x="40" y="12"/>
                </a:lnTo>
                <a:lnTo>
                  <a:pt x="40" y="14"/>
                </a:lnTo>
                <a:lnTo>
                  <a:pt x="38" y="14"/>
                </a:lnTo>
                <a:lnTo>
                  <a:pt x="38" y="38"/>
                </a:lnTo>
                <a:lnTo>
                  <a:pt x="16" y="38"/>
                </a:lnTo>
                <a:lnTo>
                  <a:pt x="16" y="17"/>
                </a:lnTo>
                <a:lnTo>
                  <a:pt x="40" y="17"/>
                </a:lnTo>
                <a:lnTo>
                  <a:pt x="40" y="14"/>
                </a:lnTo>
                <a:lnTo>
                  <a:pt x="38" y="14"/>
                </a:lnTo>
                <a:lnTo>
                  <a:pt x="40"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7">
            <a:extLst>
              <a:ext uri="{FF2B5EF4-FFF2-40B4-BE49-F238E27FC236}">
                <a16:creationId xmlns:a16="http://schemas.microsoft.com/office/drawing/2014/main" id="{69BB3C46-033F-4DF7-B3F7-FAC88B275935}"/>
              </a:ext>
            </a:extLst>
          </p:cNvPr>
          <p:cNvSpPr>
            <a:spLocks noEditPoints="1"/>
          </p:cNvSpPr>
          <p:nvPr/>
        </p:nvSpPr>
        <p:spPr bwMode="auto">
          <a:xfrm>
            <a:off x="520132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8">
            <a:extLst>
              <a:ext uri="{FF2B5EF4-FFF2-40B4-BE49-F238E27FC236}">
                <a16:creationId xmlns:a16="http://schemas.microsoft.com/office/drawing/2014/main" id="{D116F28F-19BB-4EE7-A9DD-03811F77CF0C}"/>
              </a:ext>
            </a:extLst>
          </p:cNvPr>
          <p:cNvSpPr>
            <a:spLocks noEditPoints="1"/>
          </p:cNvSpPr>
          <p:nvPr/>
        </p:nvSpPr>
        <p:spPr bwMode="auto">
          <a:xfrm>
            <a:off x="5198290" y="6269500"/>
            <a:ext cx="55674" cy="55674"/>
          </a:xfrm>
          <a:custGeom>
            <a:avLst/>
            <a:gdLst>
              <a:gd name="T0" fmla="*/ 3 w 55"/>
              <a:gd name="T1" fmla="*/ 3 h 55"/>
              <a:gd name="T2" fmla="*/ 3 w 55"/>
              <a:gd name="T3" fmla="*/ 5 h 55"/>
              <a:gd name="T4" fmla="*/ 50 w 55"/>
              <a:gd name="T5" fmla="*/ 5 h 55"/>
              <a:gd name="T6" fmla="*/ 50 w 55"/>
              <a:gd name="T7" fmla="*/ 50 h 55"/>
              <a:gd name="T8" fmla="*/ 5 w 55"/>
              <a:gd name="T9" fmla="*/ 50 h 55"/>
              <a:gd name="T10" fmla="*/ 5 w 55"/>
              <a:gd name="T11" fmla="*/ 3 h 55"/>
              <a:gd name="T12" fmla="*/ 3 w 55"/>
              <a:gd name="T13" fmla="*/ 3 h 55"/>
              <a:gd name="T14" fmla="*/ 3 w 55"/>
              <a:gd name="T15" fmla="*/ 5 h 55"/>
              <a:gd name="T16" fmla="*/ 3 w 55"/>
              <a:gd name="T17" fmla="*/ 3 h 55"/>
              <a:gd name="T18" fmla="*/ 0 w 55"/>
              <a:gd name="T19" fmla="*/ 3 h 55"/>
              <a:gd name="T20" fmla="*/ 0 w 55"/>
              <a:gd name="T21" fmla="*/ 55 h 55"/>
              <a:gd name="T22" fmla="*/ 55 w 55"/>
              <a:gd name="T23" fmla="*/ 55 h 55"/>
              <a:gd name="T24" fmla="*/ 55 w 55"/>
              <a:gd name="T25" fmla="*/ 0 h 55"/>
              <a:gd name="T26" fmla="*/ 0 w 55"/>
              <a:gd name="T27" fmla="*/ 0 h 55"/>
              <a:gd name="T28" fmla="*/ 0 w 55"/>
              <a:gd name="T29" fmla="*/ 3 h 55"/>
              <a:gd name="T30" fmla="*/ 3 w 55"/>
              <a:gd name="T31" fmla="*/ 3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3"/>
                </a:moveTo>
                <a:lnTo>
                  <a:pt x="3" y="5"/>
                </a:lnTo>
                <a:lnTo>
                  <a:pt x="50" y="5"/>
                </a:lnTo>
                <a:lnTo>
                  <a:pt x="50" y="50"/>
                </a:lnTo>
                <a:lnTo>
                  <a:pt x="5" y="50"/>
                </a:lnTo>
                <a:lnTo>
                  <a:pt x="5" y="3"/>
                </a:lnTo>
                <a:lnTo>
                  <a:pt x="3" y="3"/>
                </a:lnTo>
                <a:lnTo>
                  <a:pt x="3" y="5"/>
                </a:lnTo>
                <a:lnTo>
                  <a:pt x="3" y="3"/>
                </a:lnTo>
                <a:lnTo>
                  <a:pt x="0" y="3"/>
                </a:lnTo>
                <a:lnTo>
                  <a:pt x="0" y="55"/>
                </a:lnTo>
                <a:lnTo>
                  <a:pt x="55" y="55"/>
                </a:lnTo>
                <a:lnTo>
                  <a:pt x="55" y="0"/>
                </a:lnTo>
                <a:lnTo>
                  <a:pt x="0" y="0"/>
                </a:lnTo>
                <a:lnTo>
                  <a:pt x="0" y="3"/>
                </a:lnTo>
                <a:lnTo>
                  <a:pt x="3" y="3"/>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9">
            <a:extLst>
              <a:ext uri="{FF2B5EF4-FFF2-40B4-BE49-F238E27FC236}">
                <a16:creationId xmlns:a16="http://schemas.microsoft.com/office/drawing/2014/main" id="{30435FEC-1117-46AE-8CD9-43215089A2D4}"/>
              </a:ext>
            </a:extLst>
          </p:cNvPr>
          <p:cNvSpPr>
            <a:spLocks noEditPoints="1"/>
          </p:cNvSpPr>
          <p:nvPr/>
        </p:nvSpPr>
        <p:spPr bwMode="auto">
          <a:xfrm>
            <a:off x="11489398" y="6322137"/>
            <a:ext cx="50612" cy="50612"/>
          </a:xfrm>
          <a:custGeom>
            <a:avLst/>
            <a:gdLst>
              <a:gd name="T0" fmla="*/ 0 w 50"/>
              <a:gd name="T1" fmla="*/ 0 h 50"/>
              <a:gd name="T2" fmla="*/ 50 w 50"/>
              <a:gd name="T3" fmla="*/ 0 h 50"/>
              <a:gd name="T4" fmla="*/ 50 w 50"/>
              <a:gd name="T5" fmla="*/ 50 h 50"/>
              <a:gd name="T6" fmla="*/ 0 w 50"/>
              <a:gd name="T7" fmla="*/ 50 h 50"/>
              <a:gd name="T8" fmla="*/ 0 w 50"/>
              <a:gd name="T9" fmla="*/ 0 h 50"/>
              <a:gd name="T10" fmla="*/ 38 w 50"/>
              <a:gd name="T11" fmla="*/ 12 h 50"/>
              <a:gd name="T12" fmla="*/ 12 w 50"/>
              <a:gd name="T13" fmla="*/ 12 h 50"/>
              <a:gd name="T14" fmla="*/ 12 w 50"/>
              <a:gd name="T15" fmla="*/ 38 h 50"/>
              <a:gd name="T16" fmla="*/ 38 w 50"/>
              <a:gd name="T17" fmla="*/ 38 h 50"/>
              <a:gd name="T18" fmla="*/ 38 w 50"/>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0" y="0"/>
                </a:moveTo>
                <a:lnTo>
                  <a:pt x="50" y="0"/>
                </a:lnTo>
                <a:lnTo>
                  <a:pt x="50" y="50"/>
                </a:lnTo>
                <a:lnTo>
                  <a:pt x="0" y="50"/>
                </a:lnTo>
                <a:lnTo>
                  <a:pt x="0" y="0"/>
                </a:lnTo>
                <a:close/>
                <a:moveTo>
                  <a:pt x="38" y="12"/>
                </a:moveTo>
                <a:lnTo>
                  <a:pt x="12" y="12"/>
                </a:lnTo>
                <a:lnTo>
                  <a:pt x="12"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
            <a:extLst>
              <a:ext uri="{FF2B5EF4-FFF2-40B4-BE49-F238E27FC236}">
                <a16:creationId xmlns:a16="http://schemas.microsoft.com/office/drawing/2014/main" id="{36F06EB5-EE73-4399-AF7F-646358717C4D}"/>
              </a:ext>
            </a:extLst>
          </p:cNvPr>
          <p:cNvSpPr>
            <a:spLocks noEditPoints="1"/>
          </p:cNvSpPr>
          <p:nvPr/>
        </p:nvSpPr>
        <p:spPr bwMode="auto">
          <a:xfrm>
            <a:off x="11486362" y="6320112"/>
            <a:ext cx="55674" cy="55674"/>
          </a:xfrm>
          <a:custGeom>
            <a:avLst/>
            <a:gdLst>
              <a:gd name="T0" fmla="*/ 3 w 55"/>
              <a:gd name="T1" fmla="*/ 2 h 55"/>
              <a:gd name="T2" fmla="*/ 3 w 55"/>
              <a:gd name="T3" fmla="*/ 5 h 55"/>
              <a:gd name="T4" fmla="*/ 50 w 55"/>
              <a:gd name="T5" fmla="*/ 5 h 55"/>
              <a:gd name="T6" fmla="*/ 50 w 55"/>
              <a:gd name="T7" fmla="*/ 50 h 55"/>
              <a:gd name="T8" fmla="*/ 5 w 55"/>
              <a:gd name="T9" fmla="*/ 50 h 55"/>
              <a:gd name="T10" fmla="*/ 5 w 55"/>
              <a:gd name="T11" fmla="*/ 2 h 55"/>
              <a:gd name="T12" fmla="*/ 3 w 55"/>
              <a:gd name="T13" fmla="*/ 2 h 55"/>
              <a:gd name="T14" fmla="*/ 3 w 55"/>
              <a:gd name="T15" fmla="*/ 5 h 55"/>
              <a:gd name="T16" fmla="*/ 3 w 55"/>
              <a:gd name="T17" fmla="*/ 2 h 55"/>
              <a:gd name="T18" fmla="*/ 0 w 55"/>
              <a:gd name="T19" fmla="*/ 2 h 55"/>
              <a:gd name="T20" fmla="*/ 0 w 55"/>
              <a:gd name="T21" fmla="*/ 55 h 55"/>
              <a:gd name="T22" fmla="*/ 55 w 55"/>
              <a:gd name="T23" fmla="*/ 55 h 55"/>
              <a:gd name="T24" fmla="*/ 55 w 55"/>
              <a:gd name="T25" fmla="*/ 0 h 55"/>
              <a:gd name="T26" fmla="*/ 0 w 55"/>
              <a:gd name="T27" fmla="*/ 0 h 55"/>
              <a:gd name="T28" fmla="*/ 0 w 55"/>
              <a:gd name="T29" fmla="*/ 2 h 55"/>
              <a:gd name="T30" fmla="*/ 3 w 55"/>
              <a:gd name="T31" fmla="*/ 2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2"/>
                </a:moveTo>
                <a:lnTo>
                  <a:pt x="3" y="5"/>
                </a:lnTo>
                <a:lnTo>
                  <a:pt x="50" y="5"/>
                </a:lnTo>
                <a:lnTo>
                  <a:pt x="50" y="50"/>
                </a:lnTo>
                <a:lnTo>
                  <a:pt x="5" y="50"/>
                </a:lnTo>
                <a:lnTo>
                  <a:pt x="5" y="2"/>
                </a:lnTo>
                <a:lnTo>
                  <a:pt x="3" y="2"/>
                </a:lnTo>
                <a:lnTo>
                  <a:pt x="3" y="5"/>
                </a:lnTo>
                <a:lnTo>
                  <a:pt x="3" y="2"/>
                </a:lnTo>
                <a:lnTo>
                  <a:pt x="0" y="2"/>
                </a:lnTo>
                <a:lnTo>
                  <a:pt x="0" y="55"/>
                </a:lnTo>
                <a:lnTo>
                  <a:pt x="55" y="55"/>
                </a:lnTo>
                <a:lnTo>
                  <a:pt x="55" y="0"/>
                </a:lnTo>
                <a:lnTo>
                  <a:pt x="0" y="0"/>
                </a:lnTo>
                <a:lnTo>
                  <a:pt x="0" y="2"/>
                </a:lnTo>
                <a:lnTo>
                  <a:pt x="3" y="2"/>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
            <a:extLst>
              <a:ext uri="{FF2B5EF4-FFF2-40B4-BE49-F238E27FC236}">
                <a16:creationId xmlns:a16="http://schemas.microsoft.com/office/drawing/2014/main" id="{2C5D0E98-4D93-4198-856C-81DF565F80BC}"/>
              </a:ext>
            </a:extLst>
          </p:cNvPr>
          <p:cNvSpPr>
            <a:spLocks noEditPoints="1"/>
          </p:cNvSpPr>
          <p:nvPr/>
        </p:nvSpPr>
        <p:spPr bwMode="auto">
          <a:xfrm>
            <a:off x="11417529" y="6322137"/>
            <a:ext cx="52637" cy="50612"/>
          </a:xfrm>
          <a:custGeom>
            <a:avLst/>
            <a:gdLst>
              <a:gd name="T0" fmla="*/ 0 w 52"/>
              <a:gd name="T1" fmla="*/ 0 h 50"/>
              <a:gd name="T2" fmla="*/ 52 w 52"/>
              <a:gd name="T3" fmla="*/ 0 h 50"/>
              <a:gd name="T4" fmla="*/ 52 w 52"/>
              <a:gd name="T5" fmla="*/ 50 h 50"/>
              <a:gd name="T6" fmla="*/ 0 w 52"/>
              <a:gd name="T7" fmla="*/ 50 h 50"/>
              <a:gd name="T8" fmla="*/ 0 w 52"/>
              <a:gd name="T9" fmla="*/ 0 h 50"/>
              <a:gd name="T10" fmla="*/ 38 w 52"/>
              <a:gd name="T11" fmla="*/ 12 h 50"/>
              <a:gd name="T12" fmla="*/ 14 w 52"/>
              <a:gd name="T13" fmla="*/ 12 h 50"/>
              <a:gd name="T14" fmla="*/ 14 w 52"/>
              <a:gd name="T15" fmla="*/ 38 h 50"/>
              <a:gd name="T16" fmla="*/ 38 w 52"/>
              <a:gd name="T17" fmla="*/ 38 h 50"/>
              <a:gd name="T18" fmla="*/ 38 w 52"/>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0" y="0"/>
                </a:moveTo>
                <a:lnTo>
                  <a:pt x="52" y="0"/>
                </a:lnTo>
                <a:lnTo>
                  <a:pt x="52" y="50"/>
                </a:lnTo>
                <a:lnTo>
                  <a:pt x="0" y="50"/>
                </a:lnTo>
                <a:lnTo>
                  <a:pt x="0" y="0"/>
                </a:lnTo>
                <a:close/>
                <a:moveTo>
                  <a:pt x="38" y="12"/>
                </a:moveTo>
                <a:lnTo>
                  <a:pt x="14" y="12"/>
                </a:lnTo>
                <a:lnTo>
                  <a:pt x="14"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2">
            <a:extLst>
              <a:ext uri="{FF2B5EF4-FFF2-40B4-BE49-F238E27FC236}">
                <a16:creationId xmlns:a16="http://schemas.microsoft.com/office/drawing/2014/main" id="{3D50FB71-85C5-46B6-97BA-ACE562D9F287}"/>
              </a:ext>
            </a:extLst>
          </p:cNvPr>
          <p:cNvSpPr>
            <a:spLocks noEditPoints="1"/>
          </p:cNvSpPr>
          <p:nvPr/>
        </p:nvSpPr>
        <p:spPr bwMode="auto">
          <a:xfrm>
            <a:off x="11414492" y="6320112"/>
            <a:ext cx="57698" cy="55674"/>
          </a:xfrm>
          <a:custGeom>
            <a:avLst/>
            <a:gdLst>
              <a:gd name="T0" fmla="*/ 3 w 57"/>
              <a:gd name="T1" fmla="*/ 2 h 55"/>
              <a:gd name="T2" fmla="*/ 3 w 57"/>
              <a:gd name="T3" fmla="*/ 5 h 55"/>
              <a:gd name="T4" fmla="*/ 52 w 57"/>
              <a:gd name="T5" fmla="*/ 5 h 55"/>
              <a:gd name="T6" fmla="*/ 52 w 57"/>
              <a:gd name="T7" fmla="*/ 50 h 55"/>
              <a:gd name="T8" fmla="*/ 5 w 57"/>
              <a:gd name="T9" fmla="*/ 50 h 55"/>
              <a:gd name="T10" fmla="*/ 5 w 57"/>
              <a:gd name="T11" fmla="*/ 2 h 55"/>
              <a:gd name="T12" fmla="*/ 3 w 57"/>
              <a:gd name="T13" fmla="*/ 2 h 55"/>
              <a:gd name="T14" fmla="*/ 3 w 57"/>
              <a:gd name="T15" fmla="*/ 5 h 55"/>
              <a:gd name="T16" fmla="*/ 3 w 57"/>
              <a:gd name="T17" fmla="*/ 2 h 55"/>
              <a:gd name="T18" fmla="*/ 0 w 57"/>
              <a:gd name="T19" fmla="*/ 2 h 55"/>
              <a:gd name="T20" fmla="*/ 0 w 57"/>
              <a:gd name="T21" fmla="*/ 55 h 55"/>
              <a:gd name="T22" fmla="*/ 57 w 57"/>
              <a:gd name="T23" fmla="*/ 55 h 55"/>
              <a:gd name="T24" fmla="*/ 57 w 57"/>
              <a:gd name="T25" fmla="*/ 0 h 55"/>
              <a:gd name="T26" fmla="*/ 0 w 57"/>
              <a:gd name="T27" fmla="*/ 0 h 55"/>
              <a:gd name="T28" fmla="*/ 0 w 57"/>
              <a:gd name="T29" fmla="*/ 2 h 55"/>
              <a:gd name="T30" fmla="*/ 3 w 57"/>
              <a:gd name="T31" fmla="*/ 2 h 55"/>
              <a:gd name="T32" fmla="*/ 41 w 57"/>
              <a:gd name="T33" fmla="*/ 14 h 55"/>
              <a:gd name="T34" fmla="*/ 41 w 57"/>
              <a:gd name="T35" fmla="*/ 12 h 55"/>
              <a:gd name="T36" fmla="*/ 14 w 57"/>
              <a:gd name="T37" fmla="*/ 12 h 55"/>
              <a:gd name="T38" fmla="*/ 14 w 57"/>
              <a:gd name="T39" fmla="*/ 43 h 55"/>
              <a:gd name="T40" fmla="*/ 43 w 57"/>
              <a:gd name="T41" fmla="*/ 43 h 55"/>
              <a:gd name="T42" fmla="*/ 43 w 57"/>
              <a:gd name="T43" fmla="*/ 12 h 55"/>
              <a:gd name="T44" fmla="*/ 41 w 57"/>
              <a:gd name="T45" fmla="*/ 12 h 55"/>
              <a:gd name="T46" fmla="*/ 41 w 57"/>
              <a:gd name="T47" fmla="*/ 14 h 55"/>
              <a:gd name="T48" fmla="*/ 38 w 57"/>
              <a:gd name="T49" fmla="*/ 14 h 55"/>
              <a:gd name="T50" fmla="*/ 38 w 57"/>
              <a:gd name="T51" fmla="*/ 38 h 55"/>
              <a:gd name="T52" fmla="*/ 19 w 57"/>
              <a:gd name="T53" fmla="*/ 38 h 55"/>
              <a:gd name="T54" fmla="*/ 19 w 57"/>
              <a:gd name="T55" fmla="*/ 17 h 55"/>
              <a:gd name="T56" fmla="*/ 41 w 57"/>
              <a:gd name="T57" fmla="*/ 17 h 55"/>
              <a:gd name="T58" fmla="*/ 41 w 57"/>
              <a:gd name="T59" fmla="*/ 14 h 55"/>
              <a:gd name="T60" fmla="*/ 38 w 57"/>
              <a:gd name="T61" fmla="*/ 14 h 55"/>
              <a:gd name="T62" fmla="*/ 41 w 57"/>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55">
                <a:moveTo>
                  <a:pt x="3" y="2"/>
                </a:moveTo>
                <a:lnTo>
                  <a:pt x="3" y="5"/>
                </a:lnTo>
                <a:lnTo>
                  <a:pt x="52" y="5"/>
                </a:lnTo>
                <a:lnTo>
                  <a:pt x="52" y="50"/>
                </a:lnTo>
                <a:lnTo>
                  <a:pt x="5" y="50"/>
                </a:lnTo>
                <a:lnTo>
                  <a:pt x="5" y="2"/>
                </a:lnTo>
                <a:lnTo>
                  <a:pt x="3" y="2"/>
                </a:lnTo>
                <a:lnTo>
                  <a:pt x="3" y="5"/>
                </a:lnTo>
                <a:lnTo>
                  <a:pt x="3" y="2"/>
                </a:lnTo>
                <a:lnTo>
                  <a:pt x="0" y="2"/>
                </a:lnTo>
                <a:lnTo>
                  <a:pt x="0" y="55"/>
                </a:lnTo>
                <a:lnTo>
                  <a:pt x="57" y="55"/>
                </a:lnTo>
                <a:lnTo>
                  <a:pt x="57" y="0"/>
                </a:lnTo>
                <a:lnTo>
                  <a:pt x="0" y="0"/>
                </a:lnTo>
                <a:lnTo>
                  <a:pt x="0" y="2"/>
                </a:lnTo>
                <a:lnTo>
                  <a:pt x="3" y="2"/>
                </a:lnTo>
                <a:close/>
                <a:moveTo>
                  <a:pt x="41" y="14"/>
                </a:moveTo>
                <a:lnTo>
                  <a:pt x="41" y="12"/>
                </a:lnTo>
                <a:lnTo>
                  <a:pt x="14" y="12"/>
                </a:lnTo>
                <a:lnTo>
                  <a:pt x="14" y="43"/>
                </a:lnTo>
                <a:lnTo>
                  <a:pt x="43" y="43"/>
                </a:lnTo>
                <a:lnTo>
                  <a:pt x="43" y="12"/>
                </a:lnTo>
                <a:lnTo>
                  <a:pt x="41" y="12"/>
                </a:lnTo>
                <a:lnTo>
                  <a:pt x="41" y="14"/>
                </a:lnTo>
                <a:lnTo>
                  <a:pt x="38" y="14"/>
                </a:lnTo>
                <a:lnTo>
                  <a:pt x="38" y="38"/>
                </a:lnTo>
                <a:lnTo>
                  <a:pt x="19" y="38"/>
                </a:lnTo>
                <a:lnTo>
                  <a:pt x="19"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3">
            <a:extLst>
              <a:ext uri="{FF2B5EF4-FFF2-40B4-BE49-F238E27FC236}">
                <a16:creationId xmlns:a16="http://schemas.microsoft.com/office/drawing/2014/main" id="{138A1430-A86E-49F8-BAEB-7655580A2A08}"/>
              </a:ext>
            </a:extLst>
          </p:cNvPr>
          <p:cNvSpPr>
            <a:spLocks noEditPoints="1"/>
          </p:cNvSpPr>
          <p:nvPr/>
        </p:nvSpPr>
        <p:spPr bwMode="auto">
          <a:xfrm>
            <a:off x="5388592" y="5716814"/>
            <a:ext cx="112359" cy="111347"/>
          </a:xfrm>
          <a:custGeom>
            <a:avLst/>
            <a:gdLst>
              <a:gd name="T0" fmla="*/ 0 w 47"/>
              <a:gd name="T1" fmla="*/ 23 h 46"/>
              <a:gd name="T2" fmla="*/ 23 w 47"/>
              <a:gd name="T3" fmla="*/ 0 h 46"/>
              <a:gd name="T4" fmla="*/ 47 w 47"/>
              <a:gd name="T5" fmla="*/ 23 h 46"/>
              <a:gd name="T6" fmla="*/ 23 w 47"/>
              <a:gd name="T7" fmla="*/ 46 h 46"/>
              <a:gd name="T8" fmla="*/ 0 w 47"/>
              <a:gd name="T9" fmla="*/ 23 h 46"/>
              <a:gd name="T10" fmla="*/ 5 w 47"/>
              <a:gd name="T11" fmla="*/ 23 h 46"/>
              <a:gd name="T12" fmla="*/ 23 w 47"/>
              <a:gd name="T13" fmla="*/ 42 h 46"/>
              <a:gd name="T14" fmla="*/ 42 w 47"/>
              <a:gd name="T15" fmla="*/ 23 h 46"/>
              <a:gd name="T16" fmla="*/ 23 w 47"/>
              <a:gd name="T17" fmla="*/ 5 h 46"/>
              <a:gd name="T18" fmla="*/ 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0" y="23"/>
                </a:moveTo>
                <a:cubicBezTo>
                  <a:pt x="0" y="10"/>
                  <a:pt x="11" y="0"/>
                  <a:pt x="23" y="0"/>
                </a:cubicBezTo>
                <a:cubicBezTo>
                  <a:pt x="36" y="0"/>
                  <a:pt x="47" y="10"/>
                  <a:pt x="47" y="23"/>
                </a:cubicBezTo>
                <a:cubicBezTo>
                  <a:pt x="47" y="36"/>
                  <a:pt x="36" y="46"/>
                  <a:pt x="23" y="46"/>
                </a:cubicBezTo>
                <a:cubicBezTo>
                  <a:pt x="11" y="46"/>
                  <a:pt x="0" y="36"/>
                  <a:pt x="0" y="23"/>
                </a:cubicBezTo>
                <a:close/>
                <a:moveTo>
                  <a:pt x="5" y="23"/>
                </a:moveTo>
                <a:cubicBezTo>
                  <a:pt x="5" y="33"/>
                  <a:pt x="13" y="42"/>
                  <a:pt x="23" y="42"/>
                </a:cubicBezTo>
                <a:cubicBezTo>
                  <a:pt x="34" y="42"/>
                  <a:pt x="42" y="33"/>
                  <a:pt x="42" y="23"/>
                </a:cubicBezTo>
                <a:cubicBezTo>
                  <a:pt x="42" y="13"/>
                  <a:pt x="34" y="5"/>
                  <a:pt x="23" y="5"/>
                </a:cubicBezTo>
                <a:cubicBezTo>
                  <a:pt x="13" y="5"/>
                  <a:pt x="5" y="13"/>
                  <a:pt x="5"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4">
            <a:extLst>
              <a:ext uri="{FF2B5EF4-FFF2-40B4-BE49-F238E27FC236}">
                <a16:creationId xmlns:a16="http://schemas.microsoft.com/office/drawing/2014/main" id="{E6B976CE-3917-487C-8EAC-CEB1ED0D6AC1}"/>
              </a:ext>
            </a:extLst>
          </p:cNvPr>
          <p:cNvSpPr>
            <a:spLocks noEditPoints="1"/>
          </p:cNvSpPr>
          <p:nvPr/>
        </p:nvSpPr>
        <p:spPr bwMode="auto">
          <a:xfrm>
            <a:off x="5385555" y="5712765"/>
            <a:ext cx="118433" cy="119445"/>
          </a:xfrm>
          <a:custGeom>
            <a:avLst/>
            <a:gdLst>
              <a:gd name="T0" fmla="*/ 1 w 49"/>
              <a:gd name="T1" fmla="*/ 25 h 50"/>
              <a:gd name="T2" fmla="*/ 3 w 49"/>
              <a:gd name="T3" fmla="*/ 25 h 50"/>
              <a:gd name="T4" fmla="*/ 9 w 49"/>
              <a:gd name="T5" fmla="*/ 10 h 50"/>
              <a:gd name="T6" fmla="*/ 24 w 49"/>
              <a:gd name="T7" fmla="*/ 3 h 50"/>
              <a:gd name="T8" fmla="*/ 40 w 49"/>
              <a:gd name="T9" fmla="*/ 10 h 50"/>
              <a:gd name="T10" fmla="*/ 46 w 49"/>
              <a:gd name="T11" fmla="*/ 25 h 50"/>
              <a:gd name="T12" fmla="*/ 40 w 49"/>
              <a:gd name="T13" fmla="*/ 40 h 50"/>
              <a:gd name="T14" fmla="*/ 24 w 49"/>
              <a:gd name="T15" fmla="*/ 47 h 50"/>
              <a:gd name="T16" fmla="*/ 9 w 49"/>
              <a:gd name="T17" fmla="*/ 40 h 50"/>
              <a:gd name="T18" fmla="*/ 3 w 49"/>
              <a:gd name="T19" fmla="*/ 25 h 50"/>
              <a:gd name="T20" fmla="*/ 1 w 49"/>
              <a:gd name="T21" fmla="*/ 25 h 50"/>
              <a:gd name="T22" fmla="*/ 0 w 49"/>
              <a:gd name="T23" fmla="*/ 25 h 50"/>
              <a:gd name="T24" fmla="*/ 24 w 49"/>
              <a:gd name="T25" fmla="*/ 50 h 50"/>
              <a:gd name="T26" fmla="*/ 49 w 49"/>
              <a:gd name="T27" fmla="*/ 25 h 50"/>
              <a:gd name="T28" fmla="*/ 24 w 49"/>
              <a:gd name="T29" fmla="*/ 0 h 50"/>
              <a:gd name="T30" fmla="*/ 0 w 49"/>
              <a:gd name="T31" fmla="*/ 25 h 50"/>
              <a:gd name="T32" fmla="*/ 1 w 49"/>
              <a:gd name="T33" fmla="*/ 25 h 50"/>
              <a:gd name="T34" fmla="*/ 6 w 49"/>
              <a:gd name="T35" fmla="*/ 25 h 50"/>
              <a:gd name="T36" fmla="*/ 4 w 49"/>
              <a:gd name="T37" fmla="*/ 25 h 50"/>
              <a:gd name="T38" fmla="*/ 24 w 49"/>
              <a:gd name="T39" fmla="*/ 45 h 50"/>
              <a:gd name="T40" fmla="*/ 44 w 49"/>
              <a:gd name="T41" fmla="*/ 25 h 50"/>
              <a:gd name="T42" fmla="*/ 24 w 49"/>
              <a:gd name="T43" fmla="*/ 5 h 50"/>
              <a:gd name="T44" fmla="*/ 4 w 49"/>
              <a:gd name="T45" fmla="*/ 25 h 50"/>
              <a:gd name="T46" fmla="*/ 6 w 49"/>
              <a:gd name="T47" fmla="*/ 25 h 50"/>
              <a:gd name="T48" fmla="*/ 7 w 49"/>
              <a:gd name="T49" fmla="*/ 25 h 50"/>
              <a:gd name="T50" fmla="*/ 12 w 49"/>
              <a:gd name="T51" fmla="*/ 13 h 50"/>
              <a:gd name="T52" fmla="*/ 24 w 49"/>
              <a:gd name="T53" fmla="*/ 8 h 50"/>
              <a:gd name="T54" fmla="*/ 36 w 49"/>
              <a:gd name="T55" fmla="*/ 13 h 50"/>
              <a:gd name="T56" fmla="*/ 41 w 49"/>
              <a:gd name="T57" fmla="*/ 25 h 50"/>
              <a:gd name="T58" fmla="*/ 36 w 49"/>
              <a:gd name="T59" fmla="*/ 37 h 50"/>
              <a:gd name="T60" fmla="*/ 24 w 49"/>
              <a:gd name="T61" fmla="*/ 42 h 50"/>
              <a:gd name="T62" fmla="*/ 12 w 49"/>
              <a:gd name="T63" fmla="*/ 37 h 50"/>
              <a:gd name="T64" fmla="*/ 7 w 49"/>
              <a:gd name="T65" fmla="*/ 25 h 50"/>
              <a:gd name="T66" fmla="*/ 6 w 49"/>
              <a:gd name="T6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0">
                <a:moveTo>
                  <a:pt x="1" y="25"/>
                </a:moveTo>
                <a:cubicBezTo>
                  <a:pt x="3" y="25"/>
                  <a:pt x="3" y="25"/>
                  <a:pt x="3" y="25"/>
                </a:cubicBezTo>
                <a:cubicBezTo>
                  <a:pt x="3" y="19"/>
                  <a:pt x="5" y="14"/>
                  <a:pt x="9" y="10"/>
                </a:cubicBezTo>
                <a:cubicBezTo>
                  <a:pt x="13" y="6"/>
                  <a:pt x="18" y="3"/>
                  <a:pt x="24" y="3"/>
                </a:cubicBezTo>
                <a:cubicBezTo>
                  <a:pt x="30" y="3"/>
                  <a:pt x="36" y="6"/>
                  <a:pt x="40" y="10"/>
                </a:cubicBezTo>
                <a:cubicBezTo>
                  <a:pt x="44" y="14"/>
                  <a:pt x="46" y="19"/>
                  <a:pt x="46" y="25"/>
                </a:cubicBezTo>
                <a:cubicBezTo>
                  <a:pt x="46" y="31"/>
                  <a:pt x="44" y="37"/>
                  <a:pt x="40" y="40"/>
                </a:cubicBezTo>
                <a:cubicBezTo>
                  <a:pt x="36" y="44"/>
                  <a:pt x="30" y="47"/>
                  <a:pt x="24" y="47"/>
                </a:cubicBezTo>
                <a:cubicBezTo>
                  <a:pt x="18" y="47"/>
                  <a:pt x="13" y="44"/>
                  <a:pt x="9" y="40"/>
                </a:cubicBezTo>
                <a:cubicBezTo>
                  <a:pt x="5" y="37"/>
                  <a:pt x="3" y="31"/>
                  <a:pt x="3" y="25"/>
                </a:cubicBezTo>
                <a:cubicBezTo>
                  <a:pt x="1" y="25"/>
                  <a:pt x="1" y="25"/>
                  <a:pt x="1" y="25"/>
                </a:cubicBezTo>
                <a:cubicBezTo>
                  <a:pt x="0" y="25"/>
                  <a:pt x="0" y="25"/>
                  <a:pt x="0" y="25"/>
                </a:cubicBezTo>
                <a:cubicBezTo>
                  <a:pt x="0" y="39"/>
                  <a:pt x="11" y="50"/>
                  <a:pt x="24" y="50"/>
                </a:cubicBezTo>
                <a:cubicBezTo>
                  <a:pt x="38" y="50"/>
                  <a:pt x="49" y="39"/>
                  <a:pt x="49" y="25"/>
                </a:cubicBezTo>
                <a:cubicBezTo>
                  <a:pt x="49" y="12"/>
                  <a:pt x="38" y="0"/>
                  <a:pt x="24" y="0"/>
                </a:cubicBezTo>
                <a:cubicBezTo>
                  <a:pt x="11" y="0"/>
                  <a:pt x="0" y="12"/>
                  <a:pt x="0" y="25"/>
                </a:cubicBezTo>
                <a:lnTo>
                  <a:pt x="1" y="25"/>
                </a:lnTo>
                <a:close/>
                <a:moveTo>
                  <a:pt x="6" y="25"/>
                </a:moveTo>
                <a:cubicBezTo>
                  <a:pt x="4" y="25"/>
                  <a:pt x="4" y="25"/>
                  <a:pt x="4" y="25"/>
                </a:cubicBezTo>
                <a:cubicBezTo>
                  <a:pt x="4" y="36"/>
                  <a:pt x="13" y="45"/>
                  <a:pt x="24" y="45"/>
                </a:cubicBezTo>
                <a:cubicBezTo>
                  <a:pt x="36" y="45"/>
                  <a:pt x="44" y="36"/>
                  <a:pt x="44" y="25"/>
                </a:cubicBezTo>
                <a:cubicBezTo>
                  <a:pt x="44" y="14"/>
                  <a:pt x="36" y="5"/>
                  <a:pt x="24" y="5"/>
                </a:cubicBezTo>
                <a:cubicBezTo>
                  <a:pt x="13" y="5"/>
                  <a:pt x="4" y="14"/>
                  <a:pt x="4" y="25"/>
                </a:cubicBezTo>
                <a:cubicBezTo>
                  <a:pt x="6" y="25"/>
                  <a:pt x="6" y="25"/>
                  <a:pt x="6" y="25"/>
                </a:cubicBezTo>
                <a:cubicBezTo>
                  <a:pt x="7" y="25"/>
                  <a:pt x="7" y="25"/>
                  <a:pt x="7" y="25"/>
                </a:cubicBezTo>
                <a:cubicBezTo>
                  <a:pt x="7" y="20"/>
                  <a:pt x="9" y="16"/>
                  <a:pt x="12" y="13"/>
                </a:cubicBezTo>
                <a:cubicBezTo>
                  <a:pt x="16" y="10"/>
                  <a:pt x="20" y="8"/>
                  <a:pt x="24" y="8"/>
                </a:cubicBezTo>
                <a:cubicBezTo>
                  <a:pt x="29" y="8"/>
                  <a:pt x="33" y="10"/>
                  <a:pt x="36" y="13"/>
                </a:cubicBezTo>
                <a:cubicBezTo>
                  <a:pt x="40" y="16"/>
                  <a:pt x="41" y="20"/>
                  <a:pt x="41" y="25"/>
                </a:cubicBezTo>
                <a:cubicBezTo>
                  <a:pt x="41" y="30"/>
                  <a:pt x="40" y="34"/>
                  <a:pt x="36" y="37"/>
                </a:cubicBezTo>
                <a:cubicBezTo>
                  <a:pt x="33" y="40"/>
                  <a:pt x="29" y="42"/>
                  <a:pt x="24" y="42"/>
                </a:cubicBezTo>
                <a:cubicBezTo>
                  <a:pt x="20" y="42"/>
                  <a:pt x="16" y="40"/>
                  <a:pt x="12" y="37"/>
                </a:cubicBezTo>
                <a:cubicBezTo>
                  <a:pt x="9" y="34"/>
                  <a:pt x="7" y="30"/>
                  <a:pt x="7" y="25"/>
                </a:cubicBezTo>
                <a:lnTo>
                  <a:pt x="6"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5">
            <a:extLst>
              <a:ext uri="{FF2B5EF4-FFF2-40B4-BE49-F238E27FC236}">
                <a16:creationId xmlns:a16="http://schemas.microsoft.com/office/drawing/2014/main" id="{09F873B0-CC64-4329-B926-224A9C1E8A7F}"/>
              </a:ext>
            </a:extLst>
          </p:cNvPr>
          <p:cNvSpPr>
            <a:spLocks noEditPoints="1"/>
          </p:cNvSpPr>
          <p:nvPr/>
        </p:nvSpPr>
        <p:spPr bwMode="auto">
          <a:xfrm>
            <a:off x="5419972" y="5746169"/>
            <a:ext cx="50612" cy="52637"/>
          </a:xfrm>
          <a:custGeom>
            <a:avLst/>
            <a:gdLst>
              <a:gd name="T0" fmla="*/ 0 w 21"/>
              <a:gd name="T1" fmla="*/ 11 h 22"/>
              <a:gd name="T2" fmla="*/ 10 w 21"/>
              <a:gd name="T3" fmla="*/ 0 h 22"/>
              <a:gd name="T4" fmla="*/ 21 w 21"/>
              <a:gd name="T5" fmla="*/ 11 h 22"/>
              <a:gd name="T6" fmla="*/ 10 w 21"/>
              <a:gd name="T7" fmla="*/ 22 h 22"/>
              <a:gd name="T8" fmla="*/ 0 w 21"/>
              <a:gd name="T9" fmla="*/ 11 h 22"/>
              <a:gd name="T10" fmla="*/ 4 w 21"/>
              <a:gd name="T11" fmla="*/ 11 h 22"/>
              <a:gd name="T12" fmla="*/ 10 w 21"/>
              <a:gd name="T13" fmla="*/ 17 h 22"/>
              <a:gd name="T14" fmla="*/ 17 w 21"/>
              <a:gd name="T15" fmla="*/ 11 h 22"/>
              <a:gd name="T16" fmla="*/ 10 w 21"/>
              <a:gd name="T17" fmla="*/ 5 h 22"/>
              <a:gd name="T18" fmla="*/ 4 w 21"/>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11"/>
                </a:moveTo>
                <a:cubicBezTo>
                  <a:pt x="0" y="5"/>
                  <a:pt x="5" y="0"/>
                  <a:pt x="10" y="0"/>
                </a:cubicBezTo>
                <a:cubicBezTo>
                  <a:pt x="16" y="0"/>
                  <a:pt x="21" y="5"/>
                  <a:pt x="21" y="11"/>
                </a:cubicBezTo>
                <a:cubicBezTo>
                  <a:pt x="21" y="17"/>
                  <a:pt x="16" y="22"/>
                  <a:pt x="10" y="22"/>
                </a:cubicBezTo>
                <a:cubicBezTo>
                  <a:pt x="5" y="22"/>
                  <a:pt x="0" y="17"/>
                  <a:pt x="0" y="11"/>
                </a:cubicBezTo>
                <a:close/>
                <a:moveTo>
                  <a:pt x="4" y="11"/>
                </a:moveTo>
                <a:cubicBezTo>
                  <a:pt x="4" y="15"/>
                  <a:pt x="7" y="17"/>
                  <a:pt x="10" y="17"/>
                </a:cubicBezTo>
                <a:cubicBezTo>
                  <a:pt x="14" y="17"/>
                  <a:pt x="17" y="15"/>
                  <a:pt x="17" y="11"/>
                </a:cubicBezTo>
                <a:cubicBezTo>
                  <a:pt x="17" y="8"/>
                  <a:pt x="14" y="5"/>
                  <a:pt x="10" y="5"/>
                </a:cubicBezTo>
                <a:cubicBezTo>
                  <a:pt x="7" y="5"/>
                  <a:pt x="4" y="8"/>
                  <a:pt x="4"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6">
            <a:extLst>
              <a:ext uri="{FF2B5EF4-FFF2-40B4-BE49-F238E27FC236}">
                <a16:creationId xmlns:a16="http://schemas.microsoft.com/office/drawing/2014/main" id="{C8461AE9-26F6-40A6-B62D-9354D4B32C99}"/>
              </a:ext>
            </a:extLst>
          </p:cNvPr>
          <p:cNvSpPr>
            <a:spLocks noEditPoints="1"/>
          </p:cNvSpPr>
          <p:nvPr/>
        </p:nvSpPr>
        <p:spPr bwMode="auto">
          <a:xfrm>
            <a:off x="5414910" y="5744145"/>
            <a:ext cx="59723" cy="56686"/>
          </a:xfrm>
          <a:custGeom>
            <a:avLst/>
            <a:gdLst>
              <a:gd name="T0" fmla="*/ 2 w 25"/>
              <a:gd name="T1" fmla="*/ 12 h 24"/>
              <a:gd name="T2" fmla="*/ 3 w 25"/>
              <a:gd name="T3" fmla="*/ 12 h 24"/>
              <a:gd name="T4" fmla="*/ 12 w 25"/>
              <a:gd name="T5" fmla="*/ 3 h 24"/>
              <a:gd name="T6" fmla="*/ 22 w 25"/>
              <a:gd name="T7" fmla="*/ 12 h 24"/>
              <a:gd name="T8" fmla="*/ 12 w 25"/>
              <a:gd name="T9" fmla="*/ 21 h 24"/>
              <a:gd name="T10" fmla="*/ 3 w 25"/>
              <a:gd name="T11" fmla="*/ 12 h 24"/>
              <a:gd name="T12" fmla="*/ 2 w 25"/>
              <a:gd name="T13" fmla="*/ 12 h 24"/>
              <a:gd name="T14" fmla="*/ 0 w 25"/>
              <a:gd name="T15" fmla="*/ 12 h 24"/>
              <a:gd name="T16" fmla="*/ 12 w 25"/>
              <a:gd name="T17" fmla="*/ 24 h 24"/>
              <a:gd name="T18" fmla="*/ 25 w 25"/>
              <a:gd name="T19" fmla="*/ 12 h 24"/>
              <a:gd name="T20" fmla="*/ 12 w 25"/>
              <a:gd name="T21" fmla="*/ 0 h 24"/>
              <a:gd name="T22" fmla="*/ 0 w 25"/>
              <a:gd name="T23" fmla="*/ 12 h 24"/>
              <a:gd name="T24" fmla="*/ 2 w 25"/>
              <a:gd name="T25" fmla="*/ 12 h 24"/>
              <a:gd name="T26" fmla="*/ 6 w 25"/>
              <a:gd name="T27" fmla="*/ 12 h 24"/>
              <a:gd name="T28" fmla="*/ 5 w 25"/>
              <a:gd name="T29" fmla="*/ 12 h 24"/>
              <a:gd name="T30" fmla="*/ 12 w 25"/>
              <a:gd name="T31" fmla="*/ 20 h 24"/>
              <a:gd name="T32" fmla="*/ 20 w 25"/>
              <a:gd name="T33" fmla="*/ 12 h 24"/>
              <a:gd name="T34" fmla="*/ 12 w 25"/>
              <a:gd name="T35" fmla="*/ 5 h 24"/>
              <a:gd name="T36" fmla="*/ 5 w 25"/>
              <a:gd name="T37" fmla="*/ 12 h 24"/>
              <a:gd name="T38" fmla="*/ 6 w 25"/>
              <a:gd name="T39" fmla="*/ 12 h 24"/>
              <a:gd name="T40" fmla="*/ 8 w 25"/>
              <a:gd name="T41" fmla="*/ 12 h 24"/>
              <a:gd name="T42" fmla="*/ 12 w 25"/>
              <a:gd name="T43" fmla="*/ 8 h 24"/>
              <a:gd name="T44" fmla="*/ 17 w 25"/>
              <a:gd name="T45" fmla="*/ 12 h 24"/>
              <a:gd name="T46" fmla="*/ 12 w 25"/>
              <a:gd name="T47" fmla="*/ 17 h 24"/>
              <a:gd name="T48" fmla="*/ 8 w 25"/>
              <a:gd name="T49" fmla="*/ 12 h 24"/>
              <a:gd name="T50" fmla="*/ 6 w 25"/>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4">
                <a:moveTo>
                  <a:pt x="2" y="12"/>
                </a:moveTo>
                <a:cubicBezTo>
                  <a:pt x="3" y="12"/>
                  <a:pt x="3" y="12"/>
                  <a:pt x="3" y="12"/>
                </a:cubicBezTo>
                <a:cubicBezTo>
                  <a:pt x="3" y="7"/>
                  <a:pt x="7" y="3"/>
                  <a:pt x="12" y="3"/>
                </a:cubicBezTo>
                <a:cubicBezTo>
                  <a:pt x="18" y="3"/>
                  <a:pt x="22" y="7"/>
                  <a:pt x="22" y="12"/>
                </a:cubicBezTo>
                <a:cubicBezTo>
                  <a:pt x="22" y="17"/>
                  <a:pt x="18" y="21"/>
                  <a:pt x="12" y="21"/>
                </a:cubicBezTo>
                <a:cubicBezTo>
                  <a:pt x="7" y="21"/>
                  <a:pt x="3" y="17"/>
                  <a:pt x="3" y="12"/>
                </a:cubicBezTo>
                <a:cubicBezTo>
                  <a:pt x="2" y="12"/>
                  <a:pt x="2" y="12"/>
                  <a:pt x="2" y="12"/>
                </a:cubicBezTo>
                <a:cubicBezTo>
                  <a:pt x="0" y="12"/>
                  <a:pt x="0" y="12"/>
                  <a:pt x="0" y="12"/>
                </a:cubicBezTo>
                <a:cubicBezTo>
                  <a:pt x="0" y="19"/>
                  <a:pt x="6" y="24"/>
                  <a:pt x="12" y="24"/>
                </a:cubicBezTo>
                <a:cubicBezTo>
                  <a:pt x="19" y="24"/>
                  <a:pt x="25" y="19"/>
                  <a:pt x="25" y="12"/>
                </a:cubicBezTo>
                <a:cubicBezTo>
                  <a:pt x="25" y="5"/>
                  <a:pt x="19" y="0"/>
                  <a:pt x="12" y="0"/>
                </a:cubicBezTo>
                <a:cubicBezTo>
                  <a:pt x="6" y="0"/>
                  <a:pt x="0" y="5"/>
                  <a:pt x="0" y="12"/>
                </a:cubicBezTo>
                <a:lnTo>
                  <a:pt x="2" y="12"/>
                </a:lnTo>
                <a:close/>
                <a:moveTo>
                  <a:pt x="6" y="12"/>
                </a:moveTo>
                <a:cubicBezTo>
                  <a:pt x="5" y="12"/>
                  <a:pt x="5" y="12"/>
                  <a:pt x="5" y="12"/>
                </a:cubicBezTo>
                <a:cubicBezTo>
                  <a:pt x="5" y="16"/>
                  <a:pt x="8" y="20"/>
                  <a:pt x="12" y="20"/>
                </a:cubicBezTo>
                <a:cubicBezTo>
                  <a:pt x="17" y="20"/>
                  <a:pt x="20" y="16"/>
                  <a:pt x="20" y="12"/>
                </a:cubicBezTo>
                <a:cubicBezTo>
                  <a:pt x="20" y="8"/>
                  <a:pt x="17" y="5"/>
                  <a:pt x="12" y="5"/>
                </a:cubicBezTo>
                <a:cubicBezTo>
                  <a:pt x="8" y="5"/>
                  <a:pt x="5" y="8"/>
                  <a:pt x="5" y="12"/>
                </a:cubicBezTo>
                <a:cubicBezTo>
                  <a:pt x="6" y="12"/>
                  <a:pt x="6" y="12"/>
                  <a:pt x="6" y="12"/>
                </a:cubicBezTo>
                <a:cubicBezTo>
                  <a:pt x="8" y="12"/>
                  <a:pt x="8" y="12"/>
                  <a:pt x="8" y="12"/>
                </a:cubicBezTo>
                <a:cubicBezTo>
                  <a:pt x="8" y="10"/>
                  <a:pt x="10" y="8"/>
                  <a:pt x="12" y="8"/>
                </a:cubicBezTo>
                <a:cubicBezTo>
                  <a:pt x="15" y="8"/>
                  <a:pt x="17" y="10"/>
                  <a:pt x="17" y="12"/>
                </a:cubicBezTo>
                <a:cubicBezTo>
                  <a:pt x="17" y="15"/>
                  <a:pt x="15" y="17"/>
                  <a:pt x="12" y="17"/>
                </a:cubicBezTo>
                <a:cubicBezTo>
                  <a:pt x="10" y="17"/>
                  <a:pt x="8" y="15"/>
                  <a:pt x="8" y="12"/>
                </a:cubicBezTo>
                <a:lnTo>
                  <a:pt x="6"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7">
            <a:extLst>
              <a:ext uri="{FF2B5EF4-FFF2-40B4-BE49-F238E27FC236}">
                <a16:creationId xmlns:a16="http://schemas.microsoft.com/office/drawing/2014/main" id="{5BACA4CA-F723-4A0D-A4B4-2B0F2B8E4B86}"/>
              </a:ext>
            </a:extLst>
          </p:cNvPr>
          <p:cNvSpPr>
            <a:spLocks noEditPoints="1"/>
          </p:cNvSpPr>
          <p:nvPr/>
        </p:nvSpPr>
        <p:spPr bwMode="auto">
          <a:xfrm>
            <a:off x="6003025" y="5620651"/>
            <a:ext cx="69845" cy="69845"/>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6"/>
                  <a:pt x="7" y="0"/>
                  <a:pt x="15" y="0"/>
                </a:cubicBezTo>
                <a:cubicBezTo>
                  <a:pt x="23" y="0"/>
                  <a:pt x="29" y="6"/>
                  <a:pt x="29" y="14"/>
                </a:cubicBezTo>
                <a:cubicBezTo>
                  <a:pt x="29" y="22"/>
                  <a:pt x="23"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8">
            <a:extLst>
              <a:ext uri="{FF2B5EF4-FFF2-40B4-BE49-F238E27FC236}">
                <a16:creationId xmlns:a16="http://schemas.microsoft.com/office/drawing/2014/main" id="{71AD192F-C3B7-442B-BB03-F53C9EB9CD44}"/>
              </a:ext>
            </a:extLst>
          </p:cNvPr>
          <p:cNvSpPr>
            <a:spLocks noEditPoints="1"/>
          </p:cNvSpPr>
          <p:nvPr/>
        </p:nvSpPr>
        <p:spPr bwMode="auto">
          <a:xfrm>
            <a:off x="6001001" y="5618626"/>
            <a:ext cx="76931" cy="74906"/>
          </a:xfrm>
          <a:custGeom>
            <a:avLst/>
            <a:gdLst>
              <a:gd name="T0" fmla="*/ 16 w 32"/>
              <a:gd name="T1" fmla="*/ 30 h 31"/>
              <a:gd name="T2" fmla="*/ 16 w 32"/>
              <a:gd name="T3" fmla="*/ 28 h 31"/>
              <a:gd name="T4" fmla="*/ 7 w 32"/>
              <a:gd name="T5" fmla="*/ 24 h 31"/>
              <a:gd name="T6" fmla="*/ 3 w 32"/>
              <a:gd name="T7" fmla="*/ 15 h 31"/>
              <a:gd name="T8" fmla="*/ 7 w 32"/>
              <a:gd name="T9" fmla="*/ 6 h 31"/>
              <a:gd name="T10" fmla="*/ 16 w 32"/>
              <a:gd name="T11" fmla="*/ 2 h 31"/>
              <a:gd name="T12" fmla="*/ 25 w 32"/>
              <a:gd name="T13" fmla="*/ 6 h 31"/>
              <a:gd name="T14" fmla="*/ 29 w 32"/>
              <a:gd name="T15" fmla="*/ 15 h 31"/>
              <a:gd name="T16" fmla="*/ 25 w 32"/>
              <a:gd name="T17" fmla="*/ 24 h 31"/>
              <a:gd name="T18" fmla="*/ 16 w 32"/>
              <a:gd name="T19" fmla="*/ 28 h 31"/>
              <a:gd name="T20" fmla="*/ 16 w 32"/>
              <a:gd name="T21" fmla="*/ 30 h 31"/>
              <a:gd name="T22" fmla="*/ 16 w 32"/>
              <a:gd name="T23" fmla="*/ 31 h 31"/>
              <a:gd name="T24" fmla="*/ 32 w 32"/>
              <a:gd name="T25" fmla="*/ 15 h 31"/>
              <a:gd name="T26" fmla="*/ 16 w 32"/>
              <a:gd name="T27" fmla="*/ 0 h 31"/>
              <a:gd name="T28" fmla="*/ 0 w 32"/>
              <a:gd name="T29" fmla="*/ 15 h 31"/>
              <a:gd name="T30" fmla="*/ 16 w 32"/>
              <a:gd name="T31" fmla="*/ 31 h 31"/>
              <a:gd name="T32" fmla="*/ 16 w 32"/>
              <a:gd name="T33" fmla="*/ 30 h 31"/>
              <a:gd name="T34" fmla="*/ 16 w 32"/>
              <a:gd name="T35" fmla="*/ 6 h 31"/>
              <a:gd name="T36" fmla="*/ 16 w 32"/>
              <a:gd name="T37" fmla="*/ 4 h 31"/>
              <a:gd name="T38" fmla="*/ 5 w 32"/>
              <a:gd name="T39" fmla="*/ 15 h 31"/>
              <a:gd name="T40" fmla="*/ 16 w 32"/>
              <a:gd name="T41" fmla="*/ 26 h 31"/>
              <a:gd name="T42" fmla="*/ 27 w 32"/>
              <a:gd name="T43" fmla="*/ 15 h 31"/>
              <a:gd name="T44" fmla="*/ 16 w 32"/>
              <a:gd name="T45" fmla="*/ 4 h 31"/>
              <a:gd name="T46" fmla="*/ 16 w 32"/>
              <a:gd name="T47" fmla="*/ 6 h 31"/>
              <a:gd name="T48" fmla="*/ 16 w 32"/>
              <a:gd name="T49" fmla="*/ 7 h 31"/>
              <a:gd name="T50" fmla="*/ 24 w 32"/>
              <a:gd name="T51" fmla="*/ 15 h 31"/>
              <a:gd name="T52" fmla="*/ 16 w 32"/>
              <a:gd name="T53" fmla="*/ 23 h 31"/>
              <a:gd name="T54" fmla="*/ 8 w 32"/>
              <a:gd name="T55" fmla="*/ 15 h 31"/>
              <a:gd name="T56" fmla="*/ 16 w 32"/>
              <a:gd name="T57" fmla="*/ 7 h 31"/>
              <a:gd name="T58" fmla="*/ 16 w 32"/>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16" y="30"/>
                </a:moveTo>
                <a:cubicBezTo>
                  <a:pt x="16" y="28"/>
                  <a:pt x="16" y="28"/>
                  <a:pt x="16" y="28"/>
                </a:cubicBezTo>
                <a:cubicBezTo>
                  <a:pt x="12" y="28"/>
                  <a:pt x="9" y="27"/>
                  <a:pt x="7" y="24"/>
                </a:cubicBezTo>
                <a:cubicBezTo>
                  <a:pt x="4" y="22"/>
                  <a:pt x="3" y="19"/>
                  <a:pt x="3" y="15"/>
                </a:cubicBezTo>
                <a:cubicBezTo>
                  <a:pt x="3" y="12"/>
                  <a:pt x="4" y="9"/>
                  <a:pt x="7" y="6"/>
                </a:cubicBezTo>
                <a:cubicBezTo>
                  <a:pt x="9" y="4"/>
                  <a:pt x="12" y="3"/>
                  <a:pt x="16" y="2"/>
                </a:cubicBezTo>
                <a:cubicBezTo>
                  <a:pt x="19" y="3"/>
                  <a:pt x="22" y="4"/>
                  <a:pt x="25" y="6"/>
                </a:cubicBezTo>
                <a:cubicBezTo>
                  <a:pt x="27" y="9"/>
                  <a:pt x="29" y="12"/>
                  <a:pt x="29" y="15"/>
                </a:cubicBezTo>
                <a:cubicBezTo>
                  <a:pt x="29" y="19"/>
                  <a:pt x="27" y="22"/>
                  <a:pt x="25" y="24"/>
                </a:cubicBezTo>
                <a:cubicBezTo>
                  <a:pt x="22" y="27"/>
                  <a:pt x="19" y="28"/>
                  <a:pt x="16" y="28"/>
                </a:cubicBezTo>
                <a:cubicBezTo>
                  <a:pt x="16" y="30"/>
                  <a:pt x="16" y="30"/>
                  <a:pt x="16" y="30"/>
                </a:cubicBezTo>
                <a:cubicBezTo>
                  <a:pt x="16" y="31"/>
                  <a:pt x="16" y="31"/>
                  <a:pt x="16" y="31"/>
                </a:cubicBezTo>
                <a:cubicBezTo>
                  <a:pt x="24" y="31"/>
                  <a:pt x="32" y="24"/>
                  <a:pt x="32" y="15"/>
                </a:cubicBezTo>
                <a:cubicBezTo>
                  <a:pt x="32" y="7"/>
                  <a:pt x="24" y="0"/>
                  <a:pt x="16" y="0"/>
                </a:cubicBezTo>
                <a:cubicBezTo>
                  <a:pt x="7" y="0"/>
                  <a:pt x="0" y="7"/>
                  <a:pt x="0" y="15"/>
                </a:cubicBezTo>
                <a:cubicBezTo>
                  <a:pt x="0" y="24"/>
                  <a:pt x="7" y="31"/>
                  <a:pt x="16" y="31"/>
                </a:cubicBezTo>
                <a:lnTo>
                  <a:pt x="16" y="30"/>
                </a:lnTo>
                <a:close/>
                <a:moveTo>
                  <a:pt x="16" y="6"/>
                </a:moveTo>
                <a:cubicBezTo>
                  <a:pt x="16" y="4"/>
                  <a:pt x="16" y="4"/>
                  <a:pt x="16" y="4"/>
                </a:cubicBezTo>
                <a:cubicBezTo>
                  <a:pt x="10" y="4"/>
                  <a:pt x="5" y="9"/>
                  <a:pt x="5" y="15"/>
                </a:cubicBezTo>
                <a:cubicBezTo>
                  <a:pt x="5" y="21"/>
                  <a:pt x="10" y="26"/>
                  <a:pt x="16" y="26"/>
                </a:cubicBezTo>
                <a:cubicBezTo>
                  <a:pt x="22" y="26"/>
                  <a:pt x="27" y="21"/>
                  <a:pt x="27" y="15"/>
                </a:cubicBezTo>
                <a:cubicBezTo>
                  <a:pt x="27" y="9"/>
                  <a:pt x="22" y="4"/>
                  <a:pt x="16" y="4"/>
                </a:cubicBezTo>
                <a:cubicBezTo>
                  <a:pt x="16" y="6"/>
                  <a:pt x="16" y="6"/>
                  <a:pt x="16" y="6"/>
                </a:cubicBezTo>
                <a:cubicBezTo>
                  <a:pt x="16" y="7"/>
                  <a:pt x="16" y="7"/>
                  <a:pt x="16" y="7"/>
                </a:cubicBezTo>
                <a:cubicBezTo>
                  <a:pt x="20" y="7"/>
                  <a:pt x="24" y="11"/>
                  <a:pt x="24" y="15"/>
                </a:cubicBezTo>
                <a:cubicBezTo>
                  <a:pt x="24" y="20"/>
                  <a:pt x="20" y="23"/>
                  <a:pt x="16" y="23"/>
                </a:cubicBezTo>
                <a:cubicBezTo>
                  <a:pt x="11" y="23"/>
                  <a:pt x="8" y="20"/>
                  <a:pt x="8" y="15"/>
                </a:cubicBezTo>
                <a:cubicBezTo>
                  <a:pt x="8"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9">
            <a:extLst>
              <a:ext uri="{FF2B5EF4-FFF2-40B4-BE49-F238E27FC236}">
                <a16:creationId xmlns:a16="http://schemas.microsoft.com/office/drawing/2014/main" id="{43040A79-5470-4754-9754-3B274215BFF7}"/>
              </a:ext>
            </a:extLst>
          </p:cNvPr>
          <p:cNvSpPr>
            <a:spLocks noEditPoints="1"/>
          </p:cNvSpPr>
          <p:nvPr/>
        </p:nvSpPr>
        <p:spPr bwMode="auto">
          <a:xfrm>
            <a:off x="5085930" y="6176374"/>
            <a:ext cx="66808" cy="69845"/>
          </a:xfrm>
          <a:custGeom>
            <a:avLst/>
            <a:gdLst>
              <a:gd name="T0" fmla="*/ 0 w 28"/>
              <a:gd name="T1" fmla="*/ 15 h 29"/>
              <a:gd name="T2" fmla="*/ 14 w 28"/>
              <a:gd name="T3" fmla="*/ 0 h 29"/>
              <a:gd name="T4" fmla="*/ 28 w 28"/>
              <a:gd name="T5" fmla="*/ 15 h 29"/>
              <a:gd name="T6" fmla="*/ 14 w 28"/>
              <a:gd name="T7" fmla="*/ 29 h 29"/>
              <a:gd name="T8" fmla="*/ 0 w 28"/>
              <a:gd name="T9" fmla="*/ 15 h 29"/>
              <a:gd name="T10" fmla="*/ 4 w 28"/>
              <a:gd name="T11" fmla="*/ 15 h 29"/>
              <a:gd name="T12" fmla="*/ 14 w 28"/>
              <a:gd name="T13" fmla="*/ 24 h 29"/>
              <a:gd name="T14" fmla="*/ 24 w 28"/>
              <a:gd name="T15" fmla="*/ 15 h 29"/>
              <a:gd name="T16" fmla="*/ 14 w 28"/>
              <a:gd name="T17" fmla="*/ 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0" y="15"/>
                </a:moveTo>
                <a:cubicBezTo>
                  <a:pt x="0" y="7"/>
                  <a:pt x="6" y="0"/>
                  <a:pt x="14" y="0"/>
                </a:cubicBezTo>
                <a:cubicBezTo>
                  <a:pt x="22" y="0"/>
                  <a:pt x="28" y="7"/>
                  <a:pt x="28" y="15"/>
                </a:cubicBezTo>
                <a:cubicBezTo>
                  <a:pt x="28" y="22"/>
                  <a:pt x="22" y="29"/>
                  <a:pt x="14" y="29"/>
                </a:cubicBezTo>
                <a:cubicBezTo>
                  <a:pt x="6" y="29"/>
                  <a:pt x="0" y="22"/>
                  <a:pt x="0" y="15"/>
                </a:cubicBezTo>
                <a:close/>
                <a:moveTo>
                  <a:pt x="4" y="15"/>
                </a:moveTo>
                <a:cubicBezTo>
                  <a:pt x="4" y="20"/>
                  <a:pt x="9" y="24"/>
                  <a:pt x="14" y="24"/>
                </a:cubicBezTo>
                <a:cubicBezTo>
                  <a:pt x="19" y="24"/>
                  <a:pt x="24" y="20"/>
                  <a:pt x="24" y="15"/>
                </a:cubicBezTo>
                <a:cubicBezTo>
                  <a:pt x="24" y="9"/>
                  <a:pt x="19" y="5"/>
                  <a:pt x="14" y="5"/>
                </a:cubicBezTo>
                <a:cubicBezTo>
                  <a:pt x="9" y="5"/>
                  <a:pt x="4" y="9"/>
                  <a:pt x="4"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20">
            <a:extLst>
              <a:ext uri="{FF2B5EF4-FFF2-40B4-BE49-F238E27FC236}">
                <a16:creationId xmlns:a16="http://schemas.microsoft.com/office/drawing/2014/main" id="{1A232D3B-A942-454E-B098-F1C4679CC89A}"/>
              </a:ext>
            </a:extLst>
          </p:cNvPr>
          <p:cNvSpPr>
            <a:spLocks noEditPoints="1"/>
          </p:cNvSpPr>
          <p:nvPr/>
        </p:nvSpPr>
        <p:spPr bwMode="auto">
          <a:xfrm>
            <a:off x="5080869" y="6173337"/>
            <a:ext cx="76931" cy="74906"/>
          </a:xfrm>
          <a:custGeom>
            <a:avLst/>
            <a:gdLst>
              <a:gd name="T0" fmla="*/ 2 w 32"/>
              <a:gd name="T1" fmla="*/ 16 h 31"/>
              <a:gd name="T2" fmla="*/ 3 w 32"/>
              <a:gd name="T3" fmla="*/ 16 h 31"/>
              <a:gd name="T4" fmla="*/ 7 w 32"/>
              <a:gd name="T5" fmla="*/ 6 h 31"/>
              <a:gd name="T6" fmla="*/ 16 w 32"/>
              <a:gd name="T7" fmla="*/ 3 h 31"/>
              <a:gd name="T8" fmla="*/ 25 w 32"/>
              <a:gd name="T9" fmla="*/ 6 h 31"/>
              <a:gd name="T10" fmla="*/ 29 w 32"/>
              <a:gd name="T11" fmla="*/ 16 h 31"/>
              <a:gd name="T12" fmla="*/ 25 w 32"/>
              <a:gd name="T13" fmla="*/ 25 h 31"/>
              <a:gd name="T14" fmla="*/ 16 w 32"/>
              <a:gd name="T15" fmla="*/ 28 h 31"/>
              <a:gd name="T16" fmla="*/ 7 w 32"/>
              <a:gd name="T17" fmla="*/ 25 h 31"/>
              <a:gd name="T18" fmla="*/ 3 w 32"/>
              <a:gd name="T19" fmla="*/ 16 h 31"/>
              <a:gd name="T20" fmla="*/ 2 w 32"/>
              <a:gd name="T21" fmla="*/ 16 h 31"/>
              <a:gd name="T22" fmla="*/ 0 w 32"/>
              <a:gd name="T23" fmla="*/ 16 h 31"/>
              <a:gd name="T24" fmla="*/ 16 w 32"/>
              <a:gd name="T25" fmla="*/ 31 h 31"/>
              <a:gd name="T26" fmla="*/ 32 w 32"/>
              <a:gd name="T27" fmla="*/ 16 h 31"/>
              <a:gd name="T28" fmla="*/ 16 w 32"/>
              <a:gd name="T29" fmla="*/ 0 h 31"/>
              <a:gd name="T30" fmla="*/ 0 w 32"/>
              <a:gd name="T31" fmla="*/ 16 h 31"/>
              <a:gd name="T32" fmla="*/ 2 w 32"/>
              <a:gd name="T33" fmla="*/ 16 h 31"/>
              <a:gd name="T34" fmla="*/ 6 w 32"/>
              <a:gd name="T35" fmla="*/ 16 h 31"/>
              <a:gd name="T36" fmla="*/ 5 w 32"/>
              <a:gd name="T37" fmla="*/ 16 h 31"/>
              <a:gd name="T38" fmla="*/ 16 w 32"/>
              <a:gd name="T39" fmla="*/ 27 h 31"/>
              <a:gd name="T40" fmla="*/ 27 w 32"/>
              <a:gd name="T41" fmla="*/ 16 h 31"/>
              <a:gd name="T42" fmla="*/ 16 w 32"/>
              <a:gd name="T43" fmla="*/ 4 h 31"/>
              <a:gd name="T44" fmla="*/ 5 w 32"/>
              <a:gd name="T45" fmla="*/ 16 h 31"/>
              <a:gd name="T46" fmla="*/ 6 w 32"/>
              <a:gd name="T47" fmla="*/ 16 h 31"/>
              <a:gd name="T48" fmla="*/ 8 w 32"/>
              <a:gd name="T49" fmla="*/ 16 h 31"/>
              <a:gd name="T50" fmla="*/ 16 w 32"/>
              <a:gd name="T51" fmla="*/ 7 h 31"/>
              <a:gd name="T52" fmla="*/ 24 w 32"/>
              <a:gd name="T53" fmla="*/ 16 h 31"/>
              <a:gd name="T54" fmla="*/ 16 w 32"/>
              <a:gd name="T55" fmla="*/ 24 h 31"/>
              <a:gd name="T56" fmla="*/ 8 w 32"/>
              <a:gd name="T57" fmla="*/ 16 h 31"/>
              <a:gd name="T58" fmla="*/ 6 w 32"/>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2" y="16"/>
                </a:moveTo>
                <a:cubicBezTo>
                  <a:pt x="3" y="16"/>
                  <a:pt x="3" y="16"/>
                  <a:pt x="3" y="16"/>
                </a:cubicBezTo>
                <a:cubicBezTo>
                  <a:pt x="3" y="12"/>
                  <a:pt x="5" y="9"/>
                  <a:pt x="7" y="6"/>
                </a:cubicBezTo>
                <a:cubicBezTo>
                  <a:pt x="9" y="4"/>
                  <a:pt x="13" y="3"/>
                  <a:pt x="16" y="3"/>
                </a:cubicBezTo>
                <a:cubicBezTo>
                  <a:pt x="20" y="3"/>
                  <a:pt x="23" y="4"/>
                  <a:pt x="25" y="6"/>
                </a:cubicBezTo>
                <a:cubicBezTo>
                  <a:pt x="27" y="9"/>
                  <a:pt x="29" y="12"/>
                  <a:pt x="29" y="16"/>
                </a:cubicBezTo>
                <a:cubicBezTo>
                  <a:pt x="29" y="19"/>
                  <a:pt x="27" y="22"/>
                  <a:pt x="25" y="25"/>
                </a:cubicBezTo>
                <a:cubicBezTo>
                  <a:pt x="23" y="27"/>
                  <a:pt x="20" y="28"/>
                  <a:pt x="16" y="28"/>
                </a:cubicBezTo>
                <a:cubicBezTo>
                  <a:pt x="13" y="28"/>
                  <a:pt x="9" y="27"/>
                  <a:pt x="7" y="25"/>
                </a:cubicBezTo>
                <a:cubicBezTo>
                  <a:pt x="5" y="22"/>
                  <a:pt x="3" y="19"/>
                  <a:pt x="3" y="16"/>
                </a:cubicBezTo>
                <a:cubicBezTo>
                  <a:pt x="2" y="16"/>
                  <a:pt x="2" y="16"/>
                  <a:pt x="2" y="16"/>
                </a:cubicBezTo>
                <a:cubicBezTo>
                  <a:pt x="0" y="16"/>
                  <a:pt x="0" y="16"/>
                  <a:pt x="0" y="16"/>
                </a:cubicBezTo>
                <a:cubicBezTo>
                  <a:pt x="0" y="24"/>
                  <a:pt x="7" y="31"/>
                  <a:pt x="16" y="31"/>
                </a:cubicBezTo>
                <a:cubicBezTo>
                  <a:pt x="25" y="31"/>
                  <a:pt x="32" y="24"/>
                  <a:pt x="32" y="16"/>
                </a:cubicBezTo>
                <a:cubicBezTo>
                  <a:pt x="32" y="7"/>
                  <a:pt x="25" y="0"/>
                  <a:pt x="16" y="0"/>
                </a:cubicBezTo>
                <a:cubicBezTo>
                  <a:pt x="7" y="0"/>
                  <a:pt x="0" y="7"/>
                  <a:pt x="0" y="16"/>
                </a:cubicBezTo>
                <a:lnTo>
                  <a:pt x="2" y="16"/>
                </a:lnTo>
                <a:close/>
                <a:moveTo>
                  <a:pt x="6" y="16"/>
                </a:moveTo>
                <a:cubicBezTo>
                  <a:pt x="5" y="16"/>
                  <a:pt x="5" y="16"/>
                  <a:pt x="5" y="16"/>
                </a:cubicBezTo>
                <a:cubicBezTo>
                  <a:pt x="5" y="22"/>
                  <a:pt x="10" y="27"/>
                  <a:pt x="16" y="27"/>
                </a:cubicBezTo>
                <a:cubicBezTo>
                  <a:pt x="22" y="27"/>
                  <a:pt x="27" y="22"/>
                  <a:pt x="27" y="16"/>
                </a:cubicBezTo>
                <a:cubicBezTo>
                  <a:pt x="27" y="9"/>
                  <a:pt x="22" y="4"/>
                  <a:pt x="16" y="4"/>
                </a:cubicBezTo>
                <a:cubicBezTo>
                  <a:pt x="10" y="4"/>
                  <a:pt x="5" y="9"/>
                  <a:pt x="5" y="16"/>
                </a:cubicBezTo>
                <a:cubicBezTo>
                  <a:pt x="6" y="16"/>
                  <a:pt x="6" y="16"/>
                  <a:pt x="6" y="16"/>
                </a:cubicBezTo>
                <a:cubicBezTo>
                  <a:pt x="8" y="16"/>
                  <a:pt x="8" y="16"/>
                  <a:pt x="8" y="16"/>
                </a:cubicBezTo>
                <a:cubicBezTo>
                  <a:pt x="8" y="11"/>
                  <a:pt x="12" y="7"/>
                  <a:pt x="16" y="7"/>
                </a:cubicBezTo>
                <a:cubicBezTo>
                  <a:pt x="21" y="7"/>
                  <a:pt x="24" y="11"/>
                  <a:pt x="24" y="16"/>
                </a:cubicBezTo>
                <a:cubicBezTo>
                  <a:pt x="24" y="20"/>
                  <a:pt x="21" y="24"/>
                  <a:pt x="16" y="24"/>
                </a:cubicBezTo>
                <a:cubicBezTo>
                  <a:pt x="12" y="24"/>
                  <a:pt x="8" y="20"/>
                  <a:pt x="8" y="16"/>
                </a:cubicBezTo>
                <a:lnTo>
                  <a:pt x="6"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21">
            <a:extLst>
              <a:ext uri="{FF2B5EF4-FFF2-40B4-BE49-F238E27FC236}">
                <a16:creationId xmlns:a16="http://schemas.microsoft.com/office/drawing/2014/main" id="{4A7A755C-8A86-48B4-A2D7-C87F1F4A4E73}"/>
              </a:ext>
            </a:extLst>
          </p:cNvPr>
          <p:cNvSpPr>
            <a:spLocks noEditPoints="1"/>
          </p:cNvSpPr>
          <p:nvPr/>
        </p:nvSpPr>
        <p:spPr bwMode="auto">
          <a:xfrm>
            <a:off x="4610175" y="6087296"/>
            <a:ext cx="78955" cy="96163"/>
          </a:xfrm>
          <a:custGeom>
            <a:avLst/>
            <a:gdLst>
              <a:gd name="T0" fmla="*/ 0 w 78"/>
              <a:gd name="T1" fmla="*/ 47 h 95"/>
              <a:gd name="T2" fmla="*/ 78 w 78"/>
              <a:gd name="T3" fmla="*/ 0 h 95"/>
              <a:gd name="T4" fmla="*/ 78 w 78"/>
              <a:gd name="T5" fmla="*/ 95 h 95"/>
              <a:gd name="T6" fmla="*/ 0 w 78"/>
              <a:gd name="T7" fmla="*/ 47 h 95"/>
              <a:gd name="T8" fmla="*/ 21 w 78"/>
              <a:gd name="T9" fmla="*/ 47 h 95"/>
              <a:gd name="T10" fmla="*/ 69 w 78"/>
              <a:gd name="T11" fmla="*/ 76 h 95"/>
              <a:gd name="T12" fmla="*/ 69 w 78"/>
              <a:gd name="T13" fmla="*/ 21 h 95"/>
              <a:gd name="T14" fmla="*/ 21 w 78"/>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5">
                <a:moveTo>
                  <a:pt x="0" y="47"/>
                </a:moveTo>
                <a:lnTo>
                  <a:pt x="78" y="0"/>
                </a:lnTo>
                <a:lnTo>
                  <a:pt x="78" y="95"/>
                </a:lnTo>
                <a:lnTo>
                  <a:pt x="0" y="47"/>
                </a:lnTo>
                <a:close/>
                <a:moveTo>
                  <a:pt x="21" y="47"/>
                </a:moveTo>
                <a:lnTo>
                  <a:pt x="69" y="76"/>
                </a:lnTo>
                <a:lnTo>
                  <a:pt x="69"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22">
            <a:extLst>
              <a:ext uri="{FF2B5EF4-FFF2-40B4-BE49-F238E27FC236}">
                <a16:creationId xmlns:a16="http://schemas.microsoft.com/office/drawing/2014/main" id="{E4DD2D6D-2DB2-4B80-8065-92ED12430984}"/>
              </a:ext>
            </a:extLst>
          </p:cNvPr>
          <p:cNvSpPr>
            <a:spLocks noEditPoints="1"/>
          </p:cNvSpPr>
          <p:nvPr/>
        </p:nvSpPr>
        <p:spPr bwMode="auto">
          <a:xfrm>
            <a:off x="4603089"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5 w 90"/>
              <a:gd name="T17" fmla="*/ 55 h 105"/>
              <a:gd name="T18" fmla="*/ 90 w 90"/>
              <a:gd name="T19" fmla="*/ 105 h 105"/>
              <a:gd name="T20" fmla="*/ 90 w 90"/>
              <a:gd name="T21" fmla="*/ 0 h 105"/>
              <a:gd name="T22" fmla="*/ 0 w 90"/>
              <a:gd name="T23" fmla="*/ 52 h 105"/>
              <a:gd name="T24" fmla="*/ 5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1 w 90"/>
              <a:gd name="T43" fmla="*/ 55 h 105"/>
              <a:gd name="T44" fmla="*/ 71 w 90"/>
              <a:gd name="T45" fmla="*/ 31 h 105"/>
              <a:gd name="T46" fmla="*/ 71 w 90"/>
              <a:gd name="T47" fmla="*/ 74 h 105"/>
              <a:gd name="T48" fmla="*/ 31 w 90"/>
              <a:gd name="T49" fmla="*/ 50 h 105"/>
              <a:gd name="T50" fmla="*/ 28 w 90"/>
              <a:gd name="T51" fmla="*/ 52 h 105"/>
              <a:gd name="T52" fmla="*/ 31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5" y="55"/>
                </a:lnTo>
                <a:lnTo>
                  <a:pt x="90" y="105"/>
                </a:lnTo>
                <a:lnTo>
                  <a:pt x="90" y="0"/>
                </a:lnTo>
                <a:lnTo>
                  <a:pt x="0" y="52"/>
                </a:lnTo>
                <a:lnTo>
                  <a:pt x="5" y="55"/>
                </a:lnTo>
                <a:lnTo>
                  <a:pt x="7" y="52"/>
                </a:lnTo>
                <a:close/>
                <a:moveTo>
                  <a:pt x="28" y="52"/>
                </a:moveTo>
                <a:lnTo>
                  <a:pt x="26" y="55"/>
                </a:lnTo>
                <a:lnTo>
                  <a:pt x="78" y="86"/>
                </a:lnTo>
                <a:lnTo>
                  <a:pt x="78" y="19"/>
                </a:lnTo>
                <a:lnTo>
                  <a:pt x="21" y="52"/>
                </a:lnTo>
                <a:lnTo>
                  <a:pt x="26" y="55"/>
                </a:lnTo>
                <a:lnTo>
                  <a:pt x="28" y="52"/>
                </a:lnTo>
                <a:lnTo>
                  <a:pt x="31" y="55"/>
                </a:lnTo>
                <a:lnTo>
                  <a:pt x="71" y="31"/>
                </a:lnTo>
                <a:lnTo>
                  <a:pt x="71" y="74"/>
                </a:lnTo>
                <a:lnTo>
                  <a:pt x="31" y="50"/>
                </a:lnTo>
                <a:lnTo>
                  <a:pt x="28" y="52"/>
                </a:lnTo>
                <a:lnTo>
                  <a:pt x="31"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23">
            <a:extLst>
              <a:ext uri="{FF2B5EF4-FFF2-40B4-BE49-F238E27FC236}">
                <a16:creationId xmlns:a16="http://schemas.microsoft.com/office/drawing/2014/main" id="{A20AE99A-768C-45FB-984F-E157D04E7A90}"/>
              </a:ext>
            </a:extLst>
          </p:cNvPr>
          <p:cNvSpPr>
            <a:spLocks noEditPoints="1"/>
          </p:cNvSpPr>
          <p:nvPr/>
        </p:nvSpPr>
        <p:spPr bwMode="auto">
          <a:xfrm>
            <a:off x="4504901" y="6087296"/>
            <a:ext cx="80980" cy="96163"/>
          </a:xfrm>
          <a:custGeom>
            <a:avLst/>
            <a:gdLst>
              <a:gd name="T0" fmla="*/ 0 w 80"/>
              <a:gd name="T1" fmla="*/ 47 h 95"/>
              <a:gd name="T2" fmla="*/ 80 w 80"/>
              <a:gd name="T3" fmla="*/ 0 h 95"/>
              <a:gd name="T4" fmla="*/ 80 w 80"/>
              <a:gd name="T5" fmla="*/ 95 h 95"/>
              <a:gd name="T6" fmla="*/ 0 w 80"/>
              <a:gd name="T7" fmla="*/ 47 h 95"/>
              <a:gd name="T8" fmla="*/ 21 w 80"/>
              <a:gd name="T9" fmla="*/ 47 h 95"/>
              <a:gd name="T10" fmla="*/ 68 w 80"/>
              <a:gd name="T11" fmla="*/ 76 h 95"/>
              <a:gd name="T12" fmla="*/ 68 w 80"/>
              <a:gd name="T13" fmla="*/ 21 h 95"/>
              <a:gd name="T14" fmla="*/ 21 w 80"/>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5">
                <a:moveTo>
                  <a:pt x="0" y="47"/>
                </a:moveTo>
                <a:lnTo>
                  <a:pt x="80" y="0"/>
                </a:lnTo>
                <a:lnTo>
                  <a:pt x="80" y="95"/>
                </a:lnTo>
                <a:lnTo>
                  <a:pt x="0" y="47"/>
                </a:lnTo>
                <a:close/>
                <a:moveTo>
                  <a:pt x="21" y="47"/>
                </a:moveTo>
                <a:lnTo>
                  <a:pt x="68" y="76"/>
                </a:lnTo>
                <a:lnTo>
                  <a:pt x="68"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4">
            <a:extLst>
              <a:ext uri="{FF2B5EF4-FFF2-40B4-BE49-F238E27FC236}">
                <a16:creationId xmlns:a16="http://schemas.microsoft.com/office/drawing/2014/main" id="{C28A0ADF-B052-4BE2-8F66-A19D73F2FE53}"/>
              </a:ext>
            </a:extLst>
          </p:cNvPr>
          <p:cNvSpPr>
            <a:spLocks noEditPoints="1"/>
          </p:cNvSpPr>
          <p:nvPr/>
        </p:nvSpPr>
        <p:spPr bwMode="auto">
          <a:xfrm>
            <a:off x="4497815"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4 w 90"/>
              <a:gd name="T17" fmla="*/ 55 h 105"/>
              <a:gd name="T18" fmla="*/ 90 w 90"/>
              <a:gd name="T19" fmla="*/ 105 h 105"/>
              <a:gd name="T20" fmla="*/ 90 w 90"/>
              <a:gd name="T21" fmla="*/ 0 h 105"/>
              <a:gd name="T22" fmla="*/ 0 w 90"/>
              <a:gd name="T23" fmla="*/ 52 h 105"/>
              <a:gd name="T24" fmla="*/ 4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0 w 90"/>
              <a:gd name="T43" fmla="*/ 55 h 105"/>
              <a:gd name="T44" fmla="*/ 71 w 90"/>
              <a:gd name="T45" fmla="*/ 31 h 105"/>
              <a:gd name="T46" fmla="*/ 71 w 90"/>
              <a:gd name="T47" fmla="*/ 74 h 105"/>
              <a:gd name="T48" fmla="*/ 30 w 90"/>
              <a:gd name="T49" fmla="*/ 50 h 105"/>
              <a:gd name="T50" fmla="*/ 28 w 90"/>
              <a:gd name="T51" fmla="*/ 52 h 105"/>
              <a:gd name="T52" fmla="*/ 30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4" y="55"/>
                </a:lnTo>
                <a:lnTo>
                  <a:pt x="90" y="105"/>
                </a:lnTo>
                <a:lnTo>
                  <a:pt x="90" y="0"/>
                </a:lnTo>
                <a:lnTo>
                  <a:pt x="0" y="52"/>
                </a:lnTo>
                <a:lnTo>
                  <a:pt x="4" y="55"/>
                </a:lnTo>
                <a:lnTo>
                  <a:pt x="7" y="52"/>
                </a:lnTo>
                <a:close/>
                <a:moveTo>
                  <a:pt x="28" y="52"/>
                </a:moveTo>
                <a:lnTo>
                  <a:pt x="26" y="55"/>
                </a:lnTo>
                <a:lnTo>
                  <a:pt x="78" y="86"/>
                </a:lnTo>
                <a:lnTo>
                  <a:pt x="78" y="19"/>
                </a:lnTo>
                <a:lnTo>
                  <a:pt x="21" y="52"/>
                </a:lnTo>
                <a:lnTo>
                  <a:pt x="26" y="55"/>
                </a:lnTo>
                <a:lnTo>
                  <a:pt x="28" y="52"/>
                </a:lnTo>
                <a:lnTo>
                  <a:pt x="30" y="55"/>
                </a:lnTo>
                <a:lnTo>
                  <a:pt x="71" y="31"/>
                </a:lnTo>
                <a:lnTo>
                  <a:pt x="71" y="74"/>
                </a:lnTo>
                <a:lnTo>
                  <a:pt x="30" y="50"/>
                </a:lnTo>
                <a:lnTo>
                  <a:pt x="28" y="52"/>
                </a:lnTo>
                <a:lnTo>
                  <a:pt x="30"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25">
            <a:extLst>
              <a:ext uri="{FF2B5EF4-FFF2-40B4-BE49-F238E27FC236}">
                <a16:creationId xmlns:a16="http://schemas.microsoft.com/office/drawing/2014/main" id="{60E90381-9EEE-4344-B92C-1B3A25CC51E3}"/>
              </a:ext>
            </a:extLst>
          </p:cNvPr>
          <p:cNvSpPr>
            <a:spLocks noEditPoints="1"/>
          </p:cNvSpPr>
          <p:nvPr/>
        </p:nvSpPr>
        <p:spPr bwMode="auto">
          <a:xfrm>
            <a:off x="11578476" y="6202692"/>
            <a:ext cx="110335" cy="112359"/>
          </a:xfrm>
          <a:custGeom>
            <a:avLst/>
            <a:gdLst>
              <a:gd name="T0" fmla="*/ 0 w 46"/>
              <a:gd name="T1" fmla="*/ 24 h 47"/>
              <a:gd name="T2" fmla="*/ 23 w 46"/>
              <a:gd name="T3" fmla="*/ 0 h 47"/>
              <a:gd name="T4" fmla="*/ 46 w 46"/>
              <a:gd name="T5" fmla="*/ 24 h 47"/>
              <a:gd name="T6" fmla="*/ 23 w 46"/>
              <a:gd name="T7" fmla="*/ 47 h 47"/>
              <a:gd name="T8" fmla="*/ 0 w 46"/>
              <a:gd name="T9" fmla="*/ 24 h 47"/>
              <a:gd name="T10" fmla="*/ 5 w 46"/>
              <a:gd name="T11" fmla="*/ 24 h 47"/>
              <a:gd name="T12" fmla="*/ 23 w 46"/>
              <a:gd name="T13" fmla="*/ 42 h 47"/>
              <a:gd name="T14" fmla="*/ 42 w 46"/>
              <a:gd name="T15" fmla="*/ 24 h 47"/>
              <a:gd name="T16" fmla="*/ 23 w 46"/>
              <a:gd name="T17" fmla="*/ 5 h 47"/>
              <a:gd name="T18" fmla="*/ 5 w 46"/>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0" y="24"/>
                </a:moveTo>
                <a:cubicBezTo>
                  <a:pt x="0" y="11"/>
                  <a:pt x="10" y="0"/>
                  <a:pt x="23" y="0"/>
                </a:cubicBezTo>
                <a:cubicBezTo>
                  <a:pt x="36" y="0"/>
                  <a:pt x="46" y="11"/>
                  <a:pt x="46" y="24"/>
                </a:cubicBezTo>
                <a:cubicBezTo>
                  <a:pt x="46" y="36"/>
                  <a:pt x="36" y="47"/>
                  <a:pt x="23" y="47"/>
                </a:cubicBezTo>
                <a:cubicBezTo>
                  <a:pt x="10" y="47"/>
                  <a:pt x="0" y="36"/>
                  <a:pt x="0" y="24"/>
                </a:cubicBezTo>
                <a:close/>
                <a:moveTo>
                  <a:pt x="5" y="24"/>
                </a:moveTo>
                <a:cubicBezTo>
                  <a:pt x="5" y="34"/>
                  <a:pt x="13" y="42"/>
                  <a:pt x="23" y="42"/>
                </a:cubicBezTo>
                <a:cubicBezTo>
                  <a:pt x="33" y="42"/>
                  <a:pt x="42" y="34"/>
                  <a:pt x="42" y="24"/>
                </a:cubicBezTo>
                <a:cubicBezTo>
                  <a:pt x="42" y="13"/>
                  <a:pt x="33" y="5"/>
                  <a:pt x="23" y="5"/>
                </a:cubicBezTo>
                <a:cubicBezTo>
                  <a:pt x="13" y="5"/>
                  <a:pt x="5" y="13"/>
                  <a:pt x="5"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26">
            <a:extLst>
              <a:ext uri="{FF2B5EF4-FFF2-40B4-BE49-F238E27FC236}">
                <a16:creationId xmlns:a16="http://schemas.microsoft.com/office/drawing/2014/main" id="{747C703A-AB3A-4A2B-88AD-B70982C3B7EA}"/>
              </a:ext>
            </a:extLst>
          </p:cNvPr>
          <p:cNvSpPr>
            <a:spLocks noEditPoints="1"/>
          </p:cNvSpPr>
          <p:nvPr/>
        </p:nvSpPr>
        <p:spPr bwMode="auto">
          <a:xfrm>
            <a:off x="11573415" y="6199655"/>
            <a:ext cx="119445" cy="118433"/>
          </a:xfrm>
          <a:custGeom>
            <a:avLst/>
            <a:gdLst>
              <a:gd name="T0" fmla="*/ 2 w 50"/>
              <a:gd name="T1" fmla="*/ 25 h 49"/>
              <a:gd name="T2" fmla="*/ 3 w 50"/>
              <a:gd name="T3" fmla="*/ 25 h 49"/>
              <a:gd name="T4" fmla="*/ 10 w 50"/>
              <a:gd name="T5" fmla="*/ 9 h 49"/>
              <a:gd name="T6" fmla="*/ 25 w 50"/>
              <a:gd name="T7" fmla="*/ 3 h 49"/>
              <a:gd name="T8" fmla="*/ 40 w 50"/>
              <a:gd name="T9" fmla="*/ 9 h 49"/>
              <a:gd name="T10" fmla="*/ 47 w 50"/>
              <a:gd name="T11" fmla="*/ 25 h 49"/>
              <a:gd name="T12" fmla="*/ 40 w 50"/>
              <a:gd name="T13" fmla="*/ 40 h 49"/>
              <a:gd name="T14" fmla="*/ 25 w 50"/>
              <a:gd name="T15" fmla="*/ 46 h 49"/>
              <a:gd name="T16" fmla="*/ 10 w 50"/>
              <a:gd name="T17" fmla="*/ 40 h 49"/>
              <a:gd name="T18" fmla="*/ 3 w 50"/>
              <a:gd name="T19" fmla="*/ 25 h 49"/>
              <a:gd name="T20" fmla="*/ 2 w 50"/>
              <a:gd name="T21" fmla="*/ 25 h 49"/>
              <a:gd name="T22" fmla="*/ 0 w 50"/>
              <a:gd name="T23" fmla="*/ 25 h 49"/>
              <a:gd name="T24" fmla="*/ 25 w 50"/>
              <a:gd name="T25" fmla="*/ 49 h 49"/>
              <a:gd name="T26" fmla="*/ 50 w 50"/>
              <a:gd name="T27" fmla="*/ 25 h 49"/>
              <a:gd name="T28" fmla="*/ 25 w 50"/>
              <a:gd name="T29" fmla="*/ 0 h 49"/>
              <a:gd name="T30" fmla="*/ 0 w 50"/>
              <a:gd name="T31" fmla="*/ 25 h 49"/>
              <a:gd name="T32" fmla="*/ 2 w 50"/>
              <a:gd name="T33" fmla="*/ 25 h 49"/>
              <a:gd name="T34" fmla="*/ 7 w 50"/>
              <a:gd name="T35" fmla="*/ 25 h 49"/>
              <a:gd name="T36" fmla="*/ 5 w 50"/>
              <a:gd name="T37" fmla="*/ 25 h 49"/>
              <a:gd name="T38" fmla="*/ 25 w 50"/>
              <a:gd name="T39" fmla="*/ 45 h 49"/>
              <a:gd name="T40" fmla="*/ 45 w 50"/>
              <a:gd name="T41" fmla="*/ 25 h 49"/>
              <a:gd name="T42" fmla="*/ 25 w 50"/>
              <a:gd name="T43" fmla="*/ 5 h 49"/>
              <a:gd name="T44" fmla="*/ 5 w 50"/>
              <a:gd name="T45" fmla="*/ 25 h 49"/>
              <a:gd name="T46" fmla="*/ 7 w 50"/>
              <a:gd name="T47" fmla="*/ 25 h 49"/>
              <a:gd name="T48" fmla="*/ 8 w 50"/>
              <a:gd name="T49" fmla="*/ 25 h 49"/>
              <a:gd name="T50" fmla="*/ 13 w 50"/>
              <a:gd name="T51" fmla="*/ 13 h 49"/>
              <a:gd name="T52" fmla="*/ 25 w 50"/>
              <a:gd name="T53" fmla="*/ 8 h 49"/>
              <a:gd name="T54" fmla="*/ 37 w 50"/>
              <a:gd name="T55" fmla="*/ 13 h 49"/>
              <a:gd name="T56" fmla="*/ 42 w 50"/>
              <a:gd name="T57" fmla="*/ 25 h 49"/>
              <a:gd name="T58" fmla="*/ 37 w 50"/>
              <a:gd name="T59" fmla="*/ 37 h 49"/>
              <a:gd name="T60" fmla="*/ 25 w 50"/>
              <a:gd name="T61" fmla="*/ 42 h 49"/>
              <a:gd name="T62" fmla="*/ 13 w 50"/>
              <a:gd name="T63" fmla="*/ 37 h 49"/>
              <a:gd name="T64" fmla="*/ 8 w 50"/>
              <a:gd name="T65" fmla="*/ 25 h 49"/>
              <a:gd name="T66" fmla="*/ 7 w 50"/>
              <a:gd name="T67"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2" y="25"/>
                </a:moveTo>
                <a:cubicBezTo>
                  <a:pt x="3" y="25"/>
                  <a:pt x="3" y="25"/>
                  <a:pt x="3" y="25"/>
                </a:cubicBezTo>
                <a:cubicBezTo>
                  <a:pt x="3" y="19"/>
                  <a:pt x="6" y="13"/>
                  <a:pt x="10" y="9"/>
                </a:cubicBezTo>
                <a:cubicBezTo>
                  <a:pt x="14" y="5"/>
                  <a:pt x="19" y="3"/>
                  <a:pt x="25" y="3"/>
                </a:cubicBezTo>
                <a:cubicBezTo>
                  <a:pt x="31" y="3"/>
                  <a:pt x="36" y="5"/>
                  <a:pt x="40" y="9"/>
                </a:cubicBezTo>
                <a:cubicBezTo>
                  <a:pt x="44" y="13"/>
                  <a:pt x="47" y="19"/>
                  <a:pt x="47" y="25"/>
                </a:cubicBezTo>
                <a:cubicBezTo>
                  <a:pt x="47" y="31"/>
                  <a:pt x="44" y="36"/>
                  <a:pt x="40" y="40"/>
                </a:cubicBezTo>
                <a:cubicBezTo>
                  <a:pt x="36" y="44"/>
                  <a:pt x="31" y="46"/>
                  <a:pt x="25" y="46"/>
                </a:cubicBezTo>
                <a:cubicBezTo>
                  <a:pt x="19" y="46"/>
                  <a:pt x="14" y="44"/>
                  <a:pt x="10" y="40"/>
                </a:cubicBezTo>
                <a:cubicBezTo>
                  <a:pt x="6" y="36"/>
                  <a:pt x="3" y="31"/>
                  <a:pt x="3" y="25"/>
                </a:cubicBezTo>
                <a:cubicBezTo>
                  <a:pt x="2" y="25"/>
                  <a:pt x="2" y="25"/>
                  <a:pt x="2" y="25"/>
                </a:cubicBezTo>
                <a:cubicBezTo>
                  <a:pt x="0" y="25"/>
                  <a:pt x="0" y="25"/>
                  <a:pt x="0" y="25"/>
                </a:cubicBezTo>
                <a:cubicBezTo>
                  <a:pt x="0" y="38"/>
                  <a:pt x="11" y="49"/>
                  <a:pt x="25" y="49"/>
                </a:cubicBezTo>
                <a:cubicBezTo>
                  <a:pt x="39" y="49"/>
                  <a:pt x="50" y="38"/>
                  <a:pt x="50" y="25"/>
                </a:cubicBezTo>
                <a:cubicBezTo>
                  <a:pt x="50" y="11"/>
                  <a:pt x="39" y="0"/>
                  <a:pt x="25" y="0"/>
                </a:cubicBezTo>
                <a:cubicBezTo>
                  <a:pt x="11" y="0"/>
                  <a:pt x="0" y="11"/>
                  <a:pt x="0" y="25"/>
                </a:cubicBezTo>
                <a:lnTo>
                  <a:pt x="2" y="25"/>
                </a:lnTo>
                <a:close/>
                <a:moveTo>
                  <a:pt x="7" y="25"/>
                </a:moveTo>
                <a:cubicBezTo>
                  <a:pt x="5" y="25"/>
                  <a:pt x="5" y="25"/>
                  <a:pt x="5" y="25"/>
                </a:cubicBezTo>
                <a:cubicBezTo>
                  <a:pt x="5" y="36"/>
                  <a:pt x="14" y="45"/>
                  <a:pt x="25" y="45"/>
                </a:cubicBezTo>
                <a:cubicBezTo>
                  <a:pt x="36" y="45"/>
                  <a:pt x="45" y="36"/>
                  <a:pt x="45" y="25"/>
                </a:cubicBezTo>
                <a:cubicBezTo>
                  <a:pt x="45" y="14"/>
                  <a:pt x="36" y="5"/>
                  <a:pt x="25" y="5"/>
                </a:cubicBezTo>
                <a:cubicBezTo>
                  <a:pt x="14" y="5"/>
                  <a:pt x="5" y="14"/>
                  <a:pt x="5" y="25"/>
                </a:cubicBezTo>
                <a:cubicBezTo>
                  <a:pt x="7" y="25"/>
                  <a:pt x="7" y="25"/>
                  <a:pt x="7" y="25"/>
                </a:cubicBezTo>
                <a:cubicBezTo>
                  <a:pt x="8" y="25"/>
                  <a:pt x="8" y="25"/>
                  <a:pt x="8" y="25"/>
                </a:cubicBezTo>
                <a:cubicBezTo>
                  <a:pt x="8" y="20"/>
                  <a:pt x="10" y="16"/>
                  <a:pt x="13" y="13"/>
                </a:cubicBezTo>
                <a:cubicBezTo>
                  <a:pt x="16" y="9"/>
                  <a:pt x="20" y="8"/>
                  <a:pt x="25" y="8"/>
                </a:cubicBezTo>
                <a:cubicBezTo>
                  <a:pt x="30" y="8"/>
                  <a:pt x="34" y="9"/>
                  <a:pt x="37" y="13"/>
                </a:cubicBezTo>
                <a:cubicBezTo>
                  <a:pt x="40" y="16"/>
                  <a:pt x="42" y="20"/>
                  <a:pt x="42" y="25"/>
                </a:cubicBezTo>
                <a:cubicBezTo>
                  <a:pt x="42" y="29"/>
                  <a:pt x="40" y="33"/>
                  <a:pt x="37" y="37"/>
                </a:cubicBezTo>
                <a:cubicBezTo>
                  <a:pt x="34" y="40"/>
                  <a:pt x="30" y="42"/>
                  <a:pt x="25" y="42"/>
                </a:cubicBezTo>
                <a:cubicBezTo>
                  <a:pt x="20" y="42"/>
                  <a:pt x="16" y="40"/>
                  <a:pt x="13" y="37"/>
                </a:cubicBezTo>
                <a:cubicBezTo>
                  <a:pt x="10" y="33"/>
                  <a:pt x="8" y="29"/>
                  <a:pt x="8" y="25"/>
                </a:cubicBezTo>
                <a:lnTo>
                  <a:pt x="7"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27">
            <a:extLst>
              <a:ext uri="{FF2B5EF4-FFF2-40B4-BE49-F238E27FC236}">
                <a16:creationId xmlns:a16="http://schemas.microsoft.com/office/drawing/2014/main" id="{29F01649-B303-4B2E-8CE6-38F2AC360F35}"/>
              </a:ext>
            </a:extLst>
          </p:cNvPr>
          <p:cNvSpPr>
            <a:spLocks noEditPoints="1"/>
          </p:cNvSpPr>
          <p:nvPr/>
        </p:nvSpPr>
        <p:spPr bwMode="auto">
          <a:xfrm>
            <a:off x="11606819" y="6234072"/>
            <a:ext cx="52637" cy="49600"/>
          </a:xfrm>
          <a:custGeom>
            <a:avLst/>
            <a:gdLst>
              <a:gd name="T0" fmla="*/ 0 w 22"/>
              <a:gd name="T1" fmla="*/ 11 h 21"/>
              <a:gd name="T2" fmla="*/ 11 w 22"/>
              <a:gd name="T3" fmla="*/ 0 h 21"/>
              <a:gd name="T4" fmla="*/ 22 w 22"/>
              <a:gd name="T5" fmla="*/ 11 h 21"/>
              <a:gd name="T6" fmla="*/ 11 w 22"/>
              <a:gd name="T7" fmla="*/ 21 h 21"/>
              <a:gd name="T8" fmla="*/ 0 w 22"/>
              <a:gd name="T9" fmla="*/ 11 h 21"/>
              <a:gd name="T10" fmla="*/ 5 w 22"/>
              <a:gd name="T11" fmla="*/ 11 h 21"/>
              <a:gd name="T12" fmla="*/ 11 w 22"/>
              <a:gd name="T13" fmla="*/ 17 h 21"/>
              <a:gd name="T14" fmla="*/ 17 w 22"/>
              <a:gd name="T15" fmla="*/ 11 h 21"/>
              <a:gd name="T16" fmla="*/ 11 w 22"/>
              <a:gd name="T17" fmla="*/ 4 h 21"/>
              <a:gd name="T18" fmla="*/ 5 w 22"/>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11"/>
                </a:moveTo>
                <a:cubicBezTo>
                  <a:pt x="0" y="5"/>
                  <a:pt x="5" y="0"/>
                  <a:pt x="11" y="0"/>
                </a:cubicBezTo>
                <a:cubicBezTo>
                  <a:pt x="17" y="0"/>
                  <a:pt x="22" y="5"/>
                  <a:pt x="22" y="11"/>
                </a:cubicBezTo>
                <a:cubicBezTo>
                  <a:pt x="22" y="17"/>
                  <a:pt x="17" y="21"/>
                  <a:pt x="11" y="21"/>
                </a:cubicBezTo>
                <a:cubicBezTo>
                  <a:pt x="5" y="21"/>
                  <a:pt x="0" y="17"/>
                  <a:pt x="0" y="11"/>
                </a:cubicBezTo>
                <a:close/>
                <a:moveTo>
                  <a:pt x="5" y="11"/>
                </a:moveTo>
                <a:cubicBezTo>
                  <a:pt x="5" y="14"/>
                  <a:pt x="8" y="17"/>
                  <a:pt x="11" y="17"/>
                </a:cubicBezTo>
                <a:cubicBezTo>
                  <a:pt x="14" y="17"/>
                  <a:pt x="17" y="14"/>
                  <a:pt x="17" y="11"/>
                </a:cubicBezTo>
                <a:cubicBezTo>
                  <a:pt x="17" y="7"/>
                  <a:pt x="14" y="4"/>
                  <a:pt x="11" y="4"/>
                </a:cubicBezTo>
                <a:cubicBezTo>
                  <a:pt x="8" y="4"/>
                  <a:pt x="5" y="7"/>
                  <a:pt x="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28">
            <a:extLst>
              <a:ext uri="{FF2B5EF4-FFF2-40B4-BE49-F238E27FC236}">
                <a16:creationId xmlns:a16="http://schemas.microsoft.com/office/drawing/2014/main" id="{41CE3925-42BB-4F50-A968-9B7ACCFC8830}"/>
              </a:ext>
            </a:extLst>
          </p:cNvPr>
          <p:cNvSpPr>
            <a:spLocks noEditPoints="1"/>
          </p:cNvSpPr>
          <p:nvPr/>
        </p:nvSpPr>
        <p:spPr bwMode="auto">
          <a:xfrm>
            <a:off x="11604794" y="6229010"/>
            <a:ext cx="57698" cy="59723"/>
          </a:xfrm>
          <a:custGeom>
            <a:avLst/>
            <a:gdLst>
              <a:gd name="T0" fmla="*/ 1 w 24"/>
              <a:gd name="T1" fmla="*/ 13 h 25"/>
              <a:gd name="T2" fmla="*/ 3 w 24"/>
              <a:gd name="T3" fmla="*/ 13 h 25"/>
              <a:gd name="T4" fmla="*/ 12 w 24"/>
              <a:gd name="T5" fmla="*/ 3 h 25"/>
              <a:gd name="T6" fmla="*/ 21 w 24"/>
              <a:gd name="T7" fmla="*/ 13 h 25"/>
              <a:gd name="T8" fmla="*/ 12 w 24"/>
              <a:gd name="T9" fmla="*/ 22 h 25"/>
              <a:gd name="T10" fmla="*/ 3 w 24"/>
              <a:gd name="T11" fmla="*/ 13 h 25"/>
              <a:gd name="T12" fmla="*/ 1 w 24"/>
              <a:gd name="T13" fmla="*/ 13 h 25"/>
              <a:gd name="T14" fmla="*/ 0 w 24"/>
              <a:gd name="T15" fmla="*/ 13 h 25"/>
              <a:gd name="T16" fmla="*/ 12 w 24"/>
              <a:gd name="T17" fmla="*/ 25 h 25"/>
              <a:gd name="T18" fmla="*/ 24 w 24"/>
              <a:gd name="T19" fmla="*/ 13 h 25"/>
              <a:gd name="T20" fmla="*/ 12 w 24"/>
              <a:gd name="T21" fmla="*/ 0 h 25"/>
              <a:gd name="T22" fmla="*/ 0 w 24"/>
              <a:gd name="T23" fmla="*/ 13 h 25"/>
              <a:gd name="T24" fmla="*/ 1 w 24"/>
              <a:gd name="T25" fmla="*/ 13 h 25"/>
              <a:gd name="T26" fmla="*/ 6 w 24"/>
              <a:gd name="T27" fmla="*/ 13 h 25"/>
              <a:gd name="T28" fmla="*/ 4 w 24"/>
              <a:gd name="T29" fmla="*/ 13 h 25"/>
              <a:gd name="T30" fmla="*/ 12 w 24"/>
              <a:gd name="T31" fmla="*/ 20 h 25"/>
              <a:gd name="T32" fmla="*/ 20 w 24"/>
              <a:gd name="T33" fmla="*/ 13 h 25"/>
              <a:gd name="T34" fmla="*/ 12 w 24"/>
              <a:gd name="T35" fmla="*/ 5 h 25"/>
              <a:gd name="T36" fmla="*/ 4 w 24"/>
              <a:gd name="T37" fmla="*/ 13 h 25"/>
              <a:gd name="T38" fmla="*/ 6 w 24"/>
              <a:gd name="T39" fmla="*/ 13 h 25"/>
              <a:gd name="T40" fmla="*/ 7 w 24"/>
              <a:gd name="T41" fmla="*/ 13 h 25"/>
              <a:gd name="T42" fmla="*/ 12 w 24"/>
              <a:gd name="T43" fmla="*/ 8 h 25"/>
              <a:gd name="T44" fmla="*/ 17 w 24"/>
              <a:gd name="T45" fmla="*/ 13 h 25"/>
              <a:gd name="T46" fmla="*/ 12 w 24"/>
              <a:gd name="T47" fmla="*/ 17 h 25"/>
              <a:gd name="T48" fmla="*/ 7 w 24"/>
              <a:gd name="T49" fmla="*/ 13 h 25"/>
              <a:gd name="T50" fmla="*/ 6 w 24"/>
              <a:gd name="T5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 y="13"/>
                </a:moveTo>
                <a:cubicBezTo>
                  <a:pt x="3" y="13"/>
                  <a:pt x="3" y="13"/>
                  <a:pt x="3" y="13"/>
                </a:cubicBezTo>
                <a:cubicBezTo>
                  <a:pt x="3" y="7"/>
                  <a:pt x="7" y="3"/>
                  <a:pt x="12" y="3"/>
                </a:cubicBezTo>
                <a:cubicBezTo>
                  <a:pt x="17" y="3"/>
                  <a:pt x="21" y="7"/>
                  <a:pt x="21" y="13"/>
                </a:cubicBezTo>
                <a:cubicBezTo>
                  <a:pt x="21" y="18"/>
                  <a:pt x="17" y="22"/>
                  <a:pt x="12" y="22"/>
                </a:cubicBezTo>
                <a:cubicBezTo>
                  <a:pt x="7" y="22"/>
                  <a:pt x="3" y="18"/>
                  <a:pt x="3" y="13"/>
                </a:cubicBezTo>
                <a:cubicBezTo>
                  <a:pt x="1" y="13"/>
                  <a:pt x="1" y="13"/>
                  <a:pt x="1" y="13"/>
                </a:cubicBezTo>
                <a:cubicBezTo>
                  <a:pt x="0" y="13"/>
                  <a:pt x="0" y="13"/>
                  <a:pt x="0" y="13"/>
                </a:cubicBezTo>
                <a:cubicBezTo>
                  <a:pt x="0" y="19"/>
                  <a:pt x="5" y="25"/>
                  <a:pt x="12" y="25"/>
                </a:cubicBezTo>
                <a:cubicBezTo>
                  <a:pt x="19" y="25"/>
                  <a:pt x="24" y="19"/>
                  <a:pt x="24" y="13"/>
                </a:cubicBezTo>
                <a:cubicBezTo>
                  <a:pt x="24" y="6"/>
                  <a:pt x="19" y="0"/>
                  <a:pt x="12" y="0"/>
                </a:cubicBezTo>
                <a:cubicBezTo>
                  <a:pt x="5" y="0"/>
                  <a:pt x="0" y="6"/>
                  <a:pt x="0" y="13"/>
                </a:cubicBezTo>
                <a:lnTo>
                  <a:pt x="1" y="13"/>
                </a:lnTo>
                <a:close/>
                <a:moveTo>
                  <a:pt x="6" y="13"/>
                </a:moveTo>
                <a:cubicBezTo>
                  <a:pt x="4" y="13"/>
                  <a:pt x="4" y="13"/>
                  <a:pt x="4" y="13"/>
                </a:cubicBezTo>
                <a:cubicBezTo>
                  <a:pt x="4" y="17"/>
                  <a:pt x="8" y="20"/>
                  <a:pt x="12" y="20"/>
                </a:cubicBezTo>
                <a:cubicBezTo>
                  <a:pt x="16" y="20"/>
                  <a:pt x="20" y="17"/>
                  <a:pt x="20" y="13"/>
                </a:cubicBezTo>
                <a:cubicBezTo>
                  <a:pt x="20" y="8"/>
                  <a:pt x="16" y="5"/>
                  <a:pt x="12" y="5"/>
                </a:cubicBezTo>
                <a:cubicBezTo>
                  <a:pt x="8" y="5"/>
                  <a:pt x="4" y="8"/>
                  <a:pt x="4" y="13"/>
                </a:cubicBezTo>
                <a:cubicBezTo>
                  <a:pt x="6" y="13"/>
                  <a:pt x="6" y="13"/>
                  <a:pt x="6" y="13"/>
                </a:cubicBezTo>
                <a:cubicBezTo>
                  <a:pt x="7" y="13"/>
                  <a:pt x="7" y="13"/>
                  <a:pt x="7" y="13"/>
                </a:cubicBezTo>
                <a:cubicBezTo>
                  <a:pt x="7" y="10"/>
                  <a:pt x="10" y="8"/>
                  <a:pt x="12" y="8"/>
                </a:cubicBezTo>
                <a:cubicBezTo>
                  <a:pt x="15" y="8"/>
                  <a:pt x="17" y="10"/>
                  <a:pt x="17" y="13"/>
                </a:cubicBezTo>
                <a:cubicBezTo>
                  <a:pt x="17" y="15"/>
                  <a:pt x="15" y="17"/>
                  <a:pt x="12" y="17"/>
                </a:cubicBezTo>
                <a:cubicBezTo>
                  <a:pt x="10" y="17"/>
                  <a:pt x="7" y="15"/>
                  <a:pt x="7" y="13"/>
                </a:cubicBezTo>
                <a:lnTo>
                  <a:pt x="6"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29">
            <a:extLst>
              <a:ext uri="{FF2B5EF4-FFF2-40B4-BE49-F238E27FC236}">
                <a16:creationId xmlns:a16="http://schemas.microsoft.com/office/drawing/2014/main" id="{6E63F76B-4084-4E85-9892-3F605EB9CBE7}"/>
              </a:ext>
            </a:extLst>
          </p:cNvPr>
          <p:cNvSpPr>
            <a:spLocks noEditPoints="1"/>
          </p:cNvSpPr>
          <p:nvPr/>
        </p:nvSpPr>
        <p:spPr bwMode="auto">
          <a:xfrm>
            <a:off x="11834574" y="5657091"/>
            <a:ext cx="81992" cy="94139"/>
          </a:xfrm>
          <a:custGeom>
            <a:avLst/>
            <a:gdLst>
              <a:gd name="T0" fmla="*/ 0 w 81"/>
              <a:gd name="T1" fmla="*/ 93 h 93"/>
              <a:gd name="T2" fmla="*/ 0 w 81"/>
              <a:gd name="T3" fmla="*/ 0 h 93"/>
              <a:gd name="T4" fmla="*/ 81 w 81"/>
              <a:gd name="T5" fmla="*/ 45 h 93"/>
              <a:gd name="T6" fmla="*/ 0 w 81"/>
              <a:gd name="T7" fmla="*/ 93 h 93"/>
              <a:gd name="T8" fmla="*/ 10 w 81"/>
              <a:gd name="T9" fmla="*/ 19 h 93"/>
              <a:gd name="T10" fmla="*/ 10 w 81"/>
              <a:gd name="T11" fmla="*/ 74 h 93"/>
              <a:gd name="T12" fmla="*/ 57 w 81"/>
              <a:gd name="T13" fmla="*/ 45 h 93"/>
              <a:gd name="T14" fmla="*/ 10 w 81"/>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3">
                <a:moveTo>
                  <a:pt x="0" y="93"/>
                </a:moveTo>
                <a:lnTo>
                  <a:pt x="0" y="0"/>
                </a:lnTo>
                <a:lnTo>
                  <a:pt x="81" y="45"/>
                </a:lnTo>
                <a:lnTo>
                  <a:pt x="0" y="93"/>
                </a:lnTo>
                <a:close/>
                <a:moveTo>
                  <a:pt x="10" y="19"/>
                </a:moveTo>
                <a:lnTo>
                  <a:pt x="10" y="74"/>
                </a:lnTo>
                <a:lnTo>
                  <a:pt x="57" y="45"/>
                </a:lnTo>
                <a:lnTo>
                  <a:pt x="10"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30">
            <a:extLst>
              <a:ext uri="{FF2B5EF4-FFF2-40B4-BE49-F238E27FC236}">
                <a16:creationId xmlns:a16="http://schemas.microsoft.com/office/drawing/2014/main" id="{BF6A2D58-A949-4662-853A-42D10FC865C2}"/>
              </a:ext>
            </a:extLst>
          </p:cNvPr>
          <p:cNvSpPr>
            <a:spLocks noEditPoints="1"/>
          </p:cNvSpPr>
          <p:nvPr/>
        </p:nvSpPr>
        <p:spPr bwMode="auto">
          <a:xfrm>
            <a:off x="11830525" y="5650006"/>
            <a:ext cx="93127" cy="108310"/>
          </a:xfrm>
          <a:custGeom>
            <a:avLst/>
            <a:gdLst>
              <a:gd name="T0" fmla="*/ 4 w 92"/>
              <a:gd name="T1" fmla="*/ 100 h 107"/>
              <a:gd name="T2" fmla="*/ 7 w 92"/>
              <a:gd name="T3" fmla="*/ 100 h 107"/>
              <a:gd name="T4" fmla="*/ 7 w 92"/>
              <a:gd name="T5" fmla="*/ 12 h 107"/>
              <a:gd name="T6" fmla="*/ 78 w 92"/>
              <a:gd name="T7" fmla="*/ 52 h 107"/>
              <a:gd name="T8" fmla="*/ 2 w 92"/>
              <a:gd name="T9" fmla="*/ 97 h 107"/>
              <a:gd name="T10" fmla="*/ 4 w 92"/>
              <a:gd name="T11" fmla="*/ 100 h 107"/>
              <a:gd name="T12" fmla="*/ 7 w 92"/>
              <a:gd name="T13" fmla="*/ 100 h 107"/>
              <a:gd name="T14" fmla="*/ 4 w 92"/>
              <a:gd name="T15" fmla="*/ 100 h 107"/>
              <a:gd name="T16" fmla="*/ 4 w 92"/>
              <a:gd name="T17" fmla="*/ 102 h 107"/>
              <a:gd name="T18" fmla="*/ 92 w 92"/>
              <a:gd name="T19" fmla="*/ 52 h 107"/>
              <a:gd name="T20" fmla="*/ 0 w 92"/>
              <a:gd name="T21" fmla="*/ 0 h 107"/>
              <a:gd name="T22" fmla="*/ 0 w 92"/>
              <a:gd name="T23" fmla="*/ 107 h 107"/>
              <a:gd name="T24" fmla="*/ 4 w 92"/>
              <a:gd name="T25" fmla="*/ 102 h 107"/>
              <a:gd name="T26" fmla="*/ 4 w 92"/>
              <a:gd name="T27" fmla="*/ 100 h 107"/>
              <a:gd name="T28" fmla="*/ 14 w 92"/>
              <a:gd name="T29" fmla="*/ 26 h 107"/>
              <a:gd name="T30" fmla="*/ 12 w 92"/>
              <a:gd name="T31" fmla="*/ 26 h 107"/>
              <a:gd name="T32" fmla="*/ 12 w 92"/>
              <a:gd name="T33" fmla="*/ 88 h 107"/>
              <a:gd name="T34" fmla="*/ 69 w 92"/>
              <a:gd name="T35" fmla="*/ 52 h 107"/>
              <a:gd name="T36" fmla="*/ 12 w 92"/>
              <a:gd name="T37" fmla="*/ 19 h 107"/>
              <a:gd name="T38" fmla="*/ 12 w 92"/>
              <a:gd name="T39" fmla="*/ 26 h 107"/>
              <a:gd name="T40" fmla="*/ 14 w 92"/>
              <a:gd name="T41" fmla="*/ 26 h 107"/>
              <a:gd name="T42" fmla="*/ 14 w 92"/>
              <a:gd name="T43" fmla="*/ 28 h 107"/>
              <a:gd name="T44" fmla="*/ 54 w 92"/>
              <a:gd name="T45" fmla="*/ 52 h 107"/>
              <a:gd name="T46" fmla="*/ 19 w 92"/>
              <a:gd name="T47" fmla="*/ 74 h 107"/>
              <a:gd name="T48" fmla="*/ 19 w 92"/>
              <a:gd name="T49" fmla="*/ 26 h 107"/>
              <a:gd name="T50" fmla="*/ 14 w 92"/>
              <a:gd name="T51" fmla="*/ 26 h 107"/>
              <a:gd name="T52" fmla="*/ 14 w 92"/>
              <a:gd name="T53" fmla="*/ 28 h 107"/>
              <a:gd name="T54" fmla="*/ 14 w 92"/>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107">
                <a:moveTo>
                  <a:pt x="4" y="100"/>
                </a:moveTo>
                <a:lnTo>
                  <a:pt x="7" y="100"/>
                </a:lnTo>
                <a:lnTo>
                  <a:pt x="7" y="12"/>
                </a:lnTo>
                <a:lnTo>
                  <a:pt x="78" y="52"/>
                </a:lnTo>
                <a:lnTo>
                  <a:pt x="2" y="97"/>
                </a:lnTo>
                <a:lnTo>
                  <a:pt x="4" y="100"/>
                </a:lnTo>
                <a:lnTo>
                  <a:pt x="7" y="100"/>
                </a:lnTo>
                <a:lnTo>
                  <a:pt x="4" y="100"/>
                </a:lnTo>
                <a:lnTo>
                  <a:pt x="4" y="102"/>
                </a:lnTo>
                <a:lnTo>
                  <a:pt x="92" y="52"/>
                </a:lnTo>
                <a:lnTo>
                  <a:pt x="0" y="0"/>
                </a:lnTo>
                <a:lnTo>
                  <a:pt x="0" y="107"/>
                </a:lnTo>
                <a:lnTo>
                  <a:pt x="4" y="102"/>
                </a:lnTo>
                <a:lnTo>
                  <a:pt x="4" y="100"/>
                </a:lnTo>
                <a:close/>
                <a:moveTo>
                  <a:pt x="14" y="26"/>
                </a:moveTo>
                <a:lnTo>
                  <a:pt x="12" y="26"/>
                </a:lnTo>
                <a:lnTo>
                  <a:pt x="12" y="88"/>
                </a:lnTo>
                <a:lnTo>
                  <a:pt x="69" y="52"/>
                </a:lnTo>
                <a:lnTo>
                  <a:pt x="12" y="19"/>
                </a:lnTo>
                <a:lnTo>
                  <a:pt x="12" y="26"/>
                </a:lnTo>
                <a:lnTo>
                  <a:pt x="14" y="26"/>
                </a:lnTo>
                <a:lnTo>
                  <a:pt x="14" y="28"/>
                </a:lnTo>
                <a:lnTo>
                  <a:pt x="54" y="52"/>
                </a:lnTo>
                <a:lnTo>
                  <a:pt x="19" y="74"/>
                </a:lnTo>
                <a:lnTo>
                  <a:pt x="19" y="26"/>
                </a:lnTo>
                <a:lnTo>
                  <a:pt x="14" y="26"/>
                </a:lnTo>
                <a:lnTo>
                  <a:pt x="14"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31">
            <a:extLst>
              <a:ext uri="{FF2B5EF4-FFF2-40B4-BE49-F238E27FC236}">
                <a16:creationId xmlns:a16="http://schemas.microsoft.com/office/drawing/2014/main" id="{EDFAA406-C385-4516-9AC7-93F531A7B0DF}"/>
              </a:ext>
            </a:extLst>
          </p:cNvPr>
          <p:cNvSpPr>
            <a:spLocks noEditPoints="1"/>
          </p:cNvSpPr>
          <p:nvPr/>
        </p:nvSpPr>
        <p:spPr bwMode="auto">
          <a:xfrm>
            <a:off x="11938836" y="5657091"/>
            <a:ext cx="80980" cy="94139"/>
          </a:xfrm>
          <a:custGeom>
            <a:avLst/>
            <a:gdLst>
              <a:gd name="T0" fmla="*/ 0 w 80"/>
              <a:gd name="T1" fmla="*/ 93 h 93"/>
              <a:gd name="T2" fmla="*/ 0 w 80"/>
              <a:gd name="T3" fmla="*/ 0 h 93"/>
              <a:gd name="T4" fmla="*/ 80 w 80"/>
              <a:gd name="T5" fmla="*/ 45 h 93"/>
              <a:gd name="T6" fmla="*/ 0 w 80"/>
              <a:gd name="T7" fmla="*/ 93 h 93"/>
              <a:gd name="T8" fmla="*/ 11 w 80"/>
              <a:gd name="T9" fmla="*/ 19 h 93"/>
              <a:gd name="T10" fmla="*/ 11 w 80"/>
              <a:gd name="T11" fmla="*/ 74 h 93"/>
              <a:gd name="T12" fmla="*/ 59 w 80"/>
              <a:gd name="T13" fmla="*/ 45 h 93"/>
              <a:gd name="T14" fmla="*/ 11 w 80"/>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3">
                <a:moveTo>
                  <a:pt x="0" y="93"/>
                </a:moveTo>
                <a:lnTo>
                  <a:pt x="0" y="0"/>
                </a:lnTo>
                <a:lnTo>
                  <a:pt x="80" y="45"/>
                </a:lnTo>
                <a:lnTo>
                  <a:pt x="0" y="93"/>
                </a:lnTo>
                <a:close/>
                <a:moveTo>
                  <a:pt x="11" y="19"/>
                </a:moveTo>
                <a:lnTo>
                  <a:pt x="11" y="74"/>
                </a:lnTo>
                <a:lnTo>
                  <a:pt x="59" y="45"/>
                </a:lnTo>
                <a:lnTo>
                  <a:pt x="11"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32">
            <a:extLst>
              <a:ext uri="{FF2B5EF4-FFF2-40B4-BE49-F238E27FC236}">
                <a16:creationId xmlns:a16="http://schemas.microsoft.com/office/drawing/2014/main" id="{C0BE317D-EF9C-4C8A-829B-090B6A103667}"/>
              </a:ext>
            </a:extLst>
          </p:cNvPr>
          <p:cNvSpPr>
            <a:spLocks noEditPoints="1"/>
          </p:cNvSpPr>
          <p:nvPr/>
        </p:nvSpPr>
        <p:spPr bwMode="auto">
          <a:xfrm>
            <a:off x="11935799" y="5650006"/>
            <a:ext cx="91102" cy="108310"/>
          </a:xfrm>
          <a:custGeom>
            <a:avLst/>
            <a:gdLst>
              <a:gd name="T0" fmla="*/ 3 w 90"/>
              <a:gd name="T1" fmla="*/ 100 h 107"/>
              <a:gd name="T2" fmla="*/ 7 w 90"/>
              <a:gd name="T3" fmla="*/ 100 h 107"/>
              <a:gd name="T4" fmla="*/ 7 w 90"/>
              <a:gd name="T5" fmla="*/ 12 h 107"/>
              <a:gd name="T6" fmla="*/ 76 w 90"/>
              <a:gd name="T7" fmla="*/ 52 h 107"/>
              <a:gd name="T8" fmla="*/ 3 w 90"/>
              <a:gd name="T9" fmla="*/ 97 h 107"/>
              <a:gd name="T10" fmla="*/ 3 w 90"/>
              <a:gd name="T11" fmla="*/ 100 h 107"/>
              <a:gd name="T12" fmla="*/ 7 w 90"/>
              <a:gd name="T13" fmla="*/ 100 h 107"/>
              <a:gd name="T14" fmla="*/ 3 w 90"/>
              <a:gd name="T15" fmla="*/ 100 h 107"/>
              <a:gd name="T16" fmla="*/ 5 w 90"/>
              <a:gd name="T17" fmla="*/ 102 h 107"/>
              <a:gd name="T18" fmla="*/ 90 w 90"/>
              <a:gd name="T19" fmla="*/ 52 h 107"/>
              <a:gd name="T20" fmla="*/ 0 w 90"/>
              <a:gd name="T21" fmla="*/ 0 h 107"/>
              <a:gd name="T22" fmla="*/ 0 w 90"/>
              <a:gd name="T23" fmla="*/ 107 h 107"/>
              <a:gd name="T24" fmla="*/ 5 w 90"/>
              <a:gd name="T25" fmla="*/ 102 h 107"/>
              <a:gd name="T26" fmla="*/ 3 w 90"/>
              <a:gd name="T27" fmla="*/ 100 h 107"/>
              <a:gd name="T28" fmla="*/ 14 w 90"/>
              <a:gd name="T29" fmla="*/ 26 h 107"/>
              <a:gd name="T30" fmla="*/ 12 w 90"/>
              <a:gd name="T31" fmla="*/ 26 h 107"/>
              <a:gd name="T32" fmla="*/ 12 w 90"/>
              <a:gd name="T33" fmla="*/ 88 h 107"/>
              <a:gd name="T34" fmla="*/ 69 w 90"/>
              <a:gd name="T35" fmla="*/ 52 h 107"/>
              <a:gd name="T36" fmla="*/ 12 w 90"/>
              <a:gd name="T37" fmla="*/ 19 h 107"/>
              <a:gd name="T38" fmla="*/ 12 w 90"/>
              <a:gd name="T39" fmla="*/ 26 h 107"/>
              <a:gd name="T40" fmla="*/ 14 w 90"/>
              <a:gd name="T41" fmla="*/ 26 h 107"/>
              <a:gd name="T42" fmla="*/ 12 w 90"/>
              <a:gd name="T43" fmla="*/ 28 h 107"/>
              <a:gd name="T44" fmla="*/ 55 w 90"/>
              <a:gd name="T45" fmla="*/ 52 h 107"/>
              <a:gd name="T46" fmla="*/ 19 w 90"/>
              <a:gd name="T47" fmla="*/ 74 h 107"/>
              <a:gd name="T48" fmla="*/ 19 w 90"/>
              <a:gd name="T49" fmla="*/ 26 h 107"/>
              <a:gd name="T50" fmla="*/ 14 w 90"/>
              <a:gd name="T51" fmla="*/ 26 h 107"/>
              <a:gd name="T52" fmla="*/ 12 w 90"/>
              <a:gd name="T53" fmla="*/ 28 h 107"/>
              <a:gd name="T54" fmla="*/ 14 w 90"/>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7">
                <a:moveTo>
                  <a:pt x="3" y="100"/>
                </a:moveTo>
                <a:lnTo>
                  <a:pt x="7" y="100"/>
                </a:lnTo>
                <a:lnTo>
                  <a:pt x="7" y="12"/>
                </a:lnTo>
                <a:lnTo>
                  <a:pt x="76" y="52"/>
                </a:lnTo>
                <a:lnTo>
                  <a:pt x="3" y="97"/>
                </a:lnTo>
                <a:lnTo>
                  <a:pt x="3" y="100"/>
                </a:lnTo>
                <a:lnTo>
                  <a:pt x="7" y="100"/>
                </a:lnTo>
                <a:lnTo>
                  <a:pt x="3" y="100"/>
                </a:lnTo>
                <a:lnTo>
                  <a:pt x="5" y="102"/>
                </a:lnTo>
                <a:lnTo>
                  <a:pt x="90" y="52"/>
                </a:lnTo>
                <a:lnTo>
                  <a:pt x="0" y="0"/>
                </a:lnTo>
                <a:lnTo>
                  <a:pt x="0" y="107"/>
                </a:lnTo>
                <a:lnTo>
                  <a:pt x="5" y="102"/>
                </a:lnTo>
                <a:lnTo>
                  <a:pt x="3" y="100"/>
                </a:lnTo>
                <a:close/>
                <a:moveTo>
                  <a:pt x="14" y="26"/>
                </a:moveTo>
                <a:lnTo>
                  <a:pt x="12" y="26"/>
                </a:lnTo>
                <a:lnTo>
                  <a:pt x="12" y="88"/>
                </a:lnTo>
                <a:lnTo>
                  <a:pt x="69" y="52"/>
                </a:lnTo>
                <a:lnTo>
                  <a:pt x="12" y="19"/>
                </a:lnTo>
                <a:lnTo>
                  <a:pt x="12" y="26"/>
                </a:lnTo>
                <a:lnTo>
                  <a:pt x="14" y="26"/>
                </a:lnTo>
                <a:lnTo>
                  <a:pt x="12" y="28"/>
                </a:lnTo>
                <a:lnTo>
                  <a:pt x="55" y="52"/>
                </a:lnTo>
                <a:lnTo>
                  <a:pt x="19" y="74"/>
                </a:lnTo>
                <a:lnTo>
                  <a:pt x="19" y="26"/>
                </a:lnTo>
                <a:lnTo>
                  <a:pt x="14" y="26"/>
                </a:lnTo>
                <a:lnTo>
                  <a:pt x="12"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33">
            <a:extLst>
              <a:ext uri="{FF2B5EF4-FFF2-40B4-BE49-F238E27FC236}">
                <a16:creationId xmlns:a16="http://schemas.microsoft.com/office/drawing/2014/main" id="{9CF74DD3-1975-45C0-AA4A-607C684E6C8A}"/>
              </a:ext>
            </a:extLst>
          </p:cNvPr>
          <p:cNvSpPr>
            <a:spLocks noEditPoints="1"/>
          </p:cNvSpPr>
          <p:nvPr/>
        </p:nvSpPr>
        <p:spPr bwMode="auto">
          <a:xfrm>
            <a:off x="11282900" y="5892945"/>
            <a:ext cx="69845" cy="68833"/>
          </a:xfrm>
          <a:custGeom>
            <a:avLst/>
            <a:gdLst>
              <a:gd name="T0" fmla="*/ 15 w 29"/>
              <a:gd name="T1" fmla="*/ 29 h 29"/>
              <a:gd name="T2" fmla="*/ 0 w 29"/>
              <a:gd name="T3" fmla="*/ 15 h 29"/>
              <a:gd name="T4" fmla="*/ 15 w 29"/>
              <a:gd name="T5" fmla="*/ 0 h 29"/>
              <a:gd name="T6" fmla="*/ 29 w 29"/>
              <a:gd name="T7" fmla="*/ 15 h 29"/>
              <a:gd name="T8" fmla="*/ 15 w 29"/>
              <a:gd name="T9" fmla="*/ 29 h 29"/>
              <a:gd name="T10" fmla="*/ 15 w 29"/>
              <a:gd name="T11" fmla="*/ 5 h 29"/>
              <a:gd name="T12" fmla="*/ 5 w 29"/>
              <a:gd name="T13" fmla="*/ 15 h 29"/>
              <a:gd name="T14" fmla="*/ 15 w 29"/>
              <a:gd name="T15" fmla="*/ 24 h 29"/>
              <a:gd name="T16" fmla="*/ 24 w 29"/>
              <a:gd name="T17" fmla="*/ 15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5"/>
                </a:cubicBezTo>
                <a:cubicBezTo>
                  <a:pt x="0" y="7"/>
                  <a:pt x="7" y="0"/>
                  <a:pt x="15" y="0"/>
                </a:cubicBezTo>
                <a:cubicBezTo>
                  <a:pt x="22" y="0"/>
                  <a:pt x="29" y="7"/>
                  <a:pt x="29" y="15"/>
                </a:cubicBezTo>
                <a:cubicBezTo>
                  <a:pt x="29" y="22"/>
                  <a:pt x="22" y="29"/>
                  <a:pt x="15" y="29"/>
                </a:cubicBezTo>
                <a:close/>
                <a:moveTo>
                  <a:pt x="15" y="5"/>
                </a:moveTo>
                <a:cubicBezTo>
                  <a:pt x="9" y="5"/>
                  <a:pt x="5" y="9"/>
                  <a:pt x="5" y="15"/>
                </a:cubicBezTo>
                <a:cubicBezTo>
                  <a:pt x="5" y="20"/>
                  <a:pt x="9" y="24"/>
                  <a:pt x="15" y="24"/>
                </a:cubicBezTo>
                <a:cubicBezTo>
                  <a:pt x="20" y="24"/>
                  <a:pt x="24" y="20"/>
                  <a:pt x="24" y="15"/>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34">
            <a:extLst>
              <a:ext uri="{FF2B5EF4-FFF2-40B4-BE49-F238E27FC236}">
                <a16:creationId xmlns:a16="http://schemas.microsoft.com/office/drawing/2014/main" id="{C28578B6-CF2F-4B64-B2BF-BE5C9E3771BE}"/>
              </a:ext>
            </a:extLst>
          </p:cNvPr>
          <p:cNvSpPr>
            <a:spLocks noEditPoints="1"/>
          </p:cNvSpPr>
          <p:nvPr/>
        </p:nvSpPr>
        <p:spPr bwMode="auto">
          <a:xfrm>
            <a:off x="11279863" y="5889908"/>
            <a:ext cx="74906" cy="74906"/>
          </a:xfrm>
          <a:custGeom>
            <a:avLst/>
            <a:gdLst>
              <a:gd name="T0" fmla="*/ 16 w 31"/>
              <a:gd name="T1" fmla="*/ 30 h 31"/>
              <a:gd name="T2" fmla="*/ 16 w 31"/>
              <a:gd name="T3" fmla="*/ 28 h 31"/>
              <a:gd name="T4" fmla="*/ 6 w 31"/>
              <a:gd name="T5" fmla="*/ 25 h 31"/>
              <a:gd name="T6" fmla="*/ 3 w 31"/>
              <a:gd name="T7" fmla="*/ 16 h 31"/>
              <a:gd name="T8" fmla="*/ 6 w 31"/>
              <a:gd name="T9" fmla="*/ 7 h 31"/>
              <a:gd name="T10" fmla="*/ 16 w 31"/>
              <a:gd name="T11" fmla="*/ 3 h 31"/>
              <a:gd name="T12" fmla="*/ 25 w 31"/>
              <a:gd name="T13" fmla="*/ 7 h 31"/>
              <a:gd name="T14" fmla="*/ 28 w 31"/>
              <a:gd name="T15" fmla="*/ 16 h 31"/>
              <a:gd name="T16" fmla="*/ 25 w 31"/>
              <a:gd name="T17" fmla="*/ 25 h 31"/>
              <a:gd name="T18" fmla="*/ 16 w 31"/>
              <a:gd name="T19" fmla="*/ 28 h 31"/>
              <a:gd name="T20" fmla="*/ 16 w 31"/>
              <a:gd name="T21" fmla="*/ 30 h 31"/>
              <a:gd name="T22" fmla="*/ 16 w 31"/>
              <a:gd name="T23" fmla="*/ 31 h 31"/>
              <a:gd name="T24" fmla="*/ 31 w 31"/>
              <a:gd name="T25" fmla="*/ 16 h 31"/>
              <a:gd name="T26" fmla="*/ 16 w 31"/>
              <a:gd name="T27" fmla="*/ 0 h 31"/>
              <a:gd name="T28" fmla="*/ 0 w 31"/>
              <a:gd name="T29" fmla="*/ 16 h 31"/>
              <a:gd name="T30" fmla="*/ 16 w 31"/>
              <a:gd name="T31" fmla="*/ 31 h 31"/>
              <a:gd name="T32" fmla="*/ 16 w 31"/>
              <a:gd name="T33" fmla="*/ 30 h 31"/>
              <a:gd name="T34" fmla="*/ 16 w 31"/>
              <a:gd name="T35" fmla="*/ 6 h 31"/>
              <a:gd name="T36" fmla="*/ 16 w 31"/>
              <a:gd name="T37" fmla="*/ 4 h 31"/>
              <a:gd name="T38" fmla="*/ 4 w 31"/>
              <a:gd name="T39" fmla="*/ 16 h 31"/>
              <a:gd name="T40" fmla="*/ 16 w 31"/>
              <a:gd name="T41" fmla="*/ 27 h 31"/>
              <a:gd name="T42" fmla="*/ 27 w 31"/>
              <a:gd name="T43" fmla="*/ 16 h 31"/>
              <a:gd name="T44" fmla="*/ 16 w 31"/>
              <a:gd name="T45" fmla="*/ 4 h 31"/>
              <a:gd name="T46" fmla="*/ 16 w 31"/>
              <a:gd name="T47" fmla="*/ 6 h 31"/>
              <a:gd name="T48" fmla="*/ 16 w 31"/>
              <a:gd name="T49" fmla="*/ 7 h 31"/>
              <a:gd name="T50" fmla="*/ 24 w 31"/>
              <a:gd name="T51" fmla="*/ 16 h 31"/>
              <a:gd name="T52" fmla="*/ 16 w 31"/>
              <a:gd name="T53" fmla="*/ 24 h 31"/>
              <a:gd name="T54" fmla="*/ 7 w 31"/>
              <a:gd name="T55" fmla="*/ 16 h 31"/>
              <a:gd name="T56" fmla="*/ 16 w 31"/>
              <a:gd name="T57" fmla="*/ 7 h 31"/>
              <a:gd name="T58" fmla="*/ 16 w 31"/>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16" y="30"/>
                </a:moveTo>
                <a:cubicBezTo>
                  <a:pt x="16" y="28"/>
                  <a:pt x="16" y="28"/>
                  <a:pt x="16" y="28"/>
                </a:cubicBezTo>
                <a:cubicBezTo>
                  <a:pt x="12" y="28"/>
                  <a:pt x="9" y="27"/>
                  <a:pt x="6" y="25"/>
                </a:cubicBezTo>
                <a:cubicBezTo>
                  <a:pt x="4" y="22"/>
                  <a:pt x="3" y="19"/>
                  <a:pt x="3" y="16"/>
                </a:cubicBezTo>
                <a:cubicBezTo>
                  <a:pt x="3" y="12"/>
                  <a:pt x="4" y="9"/>
                  <a:pt x="6" y="7"/>
                </a:cubicBezTo>
                <a:cubicBezTo>
                  <a:pt x="9" y="4"/>
                  <a:pt x="12" y="3"/>
                  <a:pt x="16" y="3"/>
                </a:cubicBezTo>
                <a:cubicBezTo>
                  <a:pt x="19" y="3"/>
                  <a:pt x="22" y="4"/>
                  <a:pt x="25" y="7"/>
                </a:cubicBezTo>
                <a:cubicBezTo>
                  <a:pt x="27" y="9"/>
                  <a:pt x="28" y="12"/>
                  <a:pt x="28" y="16"/>
                </a:cubicBezTo>
                <a:cubicBezTo>
                  <a:pt x="28" y="19"/>
                  <a:pt x="27" y="22"/>
                  <a:pt x="25" y="25"/>
                </a:cubicBezTo>
                <a:cubicBezTo>
                  <a:pt x="22" y="27"/>
                  <a:pt x="19" y="28"/>
                  <a:pt x="16" y="28"/>
                </a:cubicBezTo>
                <a:cubicBezTo>
                  <a:pt x="16" y="30"/>
                  <a:pt x="16" y="30"/>
                  <a:pt x="16" y="30"/>
                </a:cubicBezTo>
                <a:cubicBezTo>
                  <a:pt x="16" y="31"/>
                  <a:pt x="16" y="31"/>
                  <a:pt x="16" y="31"/>
                </a:cubicBezTo>
                <a:cubicBezTo>
                  <a:pt x="24" y="31"/>
                  <a:pt x="31" y="24"/>
                  <a:pt x="31" y="16"/>
                </a:cubicBezTo>
                <a:cubicBezTo>
                  <a:pt x="31" y="7"/>
                  <a:pt x="24" y="0"/>
                  <a:pt x="16" y="0"/>
                </a:cubicBezTo>
                <a:cubicBezTo>
                  <a:pt x="7" y="0"/>
                  <a:pt x="0" y="7"/>
                  <a:pt x="0" y="16"/>
                </a:cubicBezTo>
                <a:cubicBezTo>
                  <a:pt x="0" y="24"/>
                  <a:pt x="7" y="31"/>
                  <a:pt x="16" y="31"/>
                </a:cubicBezTo>
                <a:lnTo>
                  <a:pt x="16" y="30"/>
                </a:lnTo>
                <a:close/>
                <a:moveTo>
                  <a:pt x="16" y="6"/>
                </a:moveTo>
                <a:cubicBezTo>
                  <a:pt x="16" y="4"/>
                  <a:pt x="16" y="4"/>
                  <a:pt x="16" y="4"/>
                </a:cubicBezTo>
                <a:cubicBezTo>
                  <a:pt x="9" y="4"/>
                  <a:pt x="4" y="9"/>
                  <a:pt x="4" y="16"/>
                </a:cubicBezTo>
                <a:cubicBezTo>
                  <a:pt x="4" y="22"/>
                  <a:pt x="9" y="27"/>
                  <a:pt x="16" y="27"/>
                </a:cubicBezTo>
                <a:cubicBezTo>
                  <a:pt x="22" y="27"/>
                  <a:pt x="27" y="22"/>
                  <a:pt x="27" y="16"/>
                </a:cubicBezTo>
                <a:cubicBezTo>
                  <a:pt x="27" y="9"/>
                  <a:pt x="22" y="4"/>
                  <a:pt x="16" y="4"/>
                </a:cubicBezTo>
                <a:cubicBezTo>
                  <a:pt x="16" y="6"/>
                  <a:pt x="16" y="6"/>
                  <a:pt x="16" y="6"/>
                </a:cubicBezTo>
                <a:cubicBezTo>
                  <a:pt x="16" y="7"/>
                  <a:pt x="16" y="7"/>
                  <a:pt x="16" y="7"/>
                </a:cubicBezTo>
                <a:cubicBezTo>
                  <a:pt x="20" y="7"/>
                  <a:pt x="24" y="11"/>
                  <a:pt x="24" y="16"/>
                </a:cubicBezTo>
                <a:cubicBezTo>
                  <a:pt x="24" y="20"/>
                  <a:pt x="20" y="24"/>
                  <a:pt x="16" y="24"/>
                </a:cubicBezTo>
                <a:cubicBezTo>
                  <a:pt x="11" y="24"/>
                  <a:pt x="7" y="20"/>
                  <a:pt x="7" y="16"/>
                </a:cubicBezTo>
                <a:cubicBezTo>
                  <a:pt x="7"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35">
            <a:extLst>
              <a:ext uri="{FF2B5EF4-FFF2-40B4-BE49-F238E27FC236}">
                <a16:creationId xmlns:a16="http://schemas.microsoft.com/office/drawing/2014/main" id="{9B23F82E-968A-4BDF-B657-332D629056ED}"/>
              </a:ext>
            </a:extLst>
          </p:cNvPr>
          <p:cNvSpPr>
            <a:spLocks noEditPoints="1"/>
          </p:cNvSpPr>
          <p:nvPr/>
        </p:nvSpPr>
        <p:spPr bwMode="auto">
          <a:xfrm>
            <a:off x="11071341" y="5496144"/>
            <a:ext cx="86041" cy="45551"/>
          </a:xfrm>
          <a:custGeom>
            <a:avLst/>
            <a:gdLst>
              <a:gd name="T0" fmla="*/ 85 w 85"/>
              <a:gd name="T1" fmla="*/ 45 h 45"/>
              <a:gd name="T2" fmla="*/ 0 w 85"/>
              <a:gd name="T3" fmla="*/ 45 h 45"/>
              <a:gd name="T4" fmla="*/ 0 w 85"/>
              <a:gd name="T5" fmla="*/ 0 h 45"/>
              <a:gd name="T6" fmla="*/ 85 w 85"/>
              <a:gd name="T7" fmla="*/ 0 h 45"/>
              <a:gd name="T8" fmla="*/ 85 w 85"/>
              <a:gd name="T9" fmla="*/ 45 h 45"/>
              <a:gd name="T10" fmla="*/ 9 w 85"/>
              <a:gd name="T11" fmla="*/ 36 h 45"/>
              <a:gd name="T12" fmla="*/ 73 w 85"/>
              <a:gd name="T13" fmla="*/ 36 h 45"/>
              <a:gd name="T14" fmla="*/ 73 w 85"/>
              <a:gd name="T15" fmla="*/ 12 h 45"/>
              <a:gd name="T16" fmla="*/ 9 w 85"/>
              <a:gd name="T17" fmla="*/ 12 h 45"/>
              <a:gd name="T18" fmla="*/ 9 w 85"/>
              <a:gd name="T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5">
                <a:moveTo>
                  <a:pt x="85" y="45"/>
                </a:moveTo>
                <a:lnTo>
                  <a:pt x="0" y="45"/>
                </a:lnTo>
                <a:lnTo>
                  <a:pt x="0" y="0"/>
                </a:lnTo>
                <a:lnTo>
                  <a:pt x="85" y="0"/>
                </a:lnTo>
                <a:lnTo>
                  <a:pt x="85" y="45"/>
                </a:lnTo>
                <a:close/>
                <a:moveTo>
                  <a:pt x="9" y="36"/>
                </a:moveTo>
                <a:lnTo>
                  <a:pt x="73" y="36"/>
                </a:lnTo>
                <a:lnTo>
                  <a:pt x="73" y="12"/>
                </a:lnTo>
                <a:lnTo>
                  <a:pt x="9" y="12"/>
                </a:lnTo>
                <a:lnTo>
                  <a:pt x="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36">
            <a:extLst>
              <a:ext uri="{FF2B5EF4-FFF2-40B4-BE49-F238E27FC236}">
                <a16:creationId xmlns:a16="http://schemas.microsoft.com/office/drawing/2014/main" id="{86CB239B-609C-4A8E-8F56-77051A1E43D2}"/>
              </a:ext>
            </a:extLst>
          </p:cNvPr>
          <p:cNvSpPr>
            <a:spLocks noEditPoints="1"/>
          </p:cNvSpPr>
          <p:nvPr/>
        </p:nvSpPr>
        <p:spPr bwMode="auto">
          <a:xfrm>
            <a:off x="11066280" y="5494120"/>
            <a:ext cx="94139" cy="52637"/>
          </a:xfrm>
          <a:custGeom>
            <a:avLst/>
            <a:gdLst>
              <a:gd name="T0" fmla="*/ 90 w 93"/>
              <a:gd name="T1" fmla="*/ 47 h 52"/>
              <a:gd name="T2" fmla="*/ 90 w 93"/>
              <a:gd name="T3" fmla="*/ 45 h 52"/>
              <a:gd name="T4" fmla="*/ 7 w 93"/>
              <a:gd name="T5" fmla="*/ 45 h 52"/>
              <a:gd name="T6" fmla="*/ 7 w 93"/>
              <a:gd name="T7" fmla="*/ 7 h 52"/>
              <a:gd name="T8" fmla="*/ 86 w 93"/>
              <a:gd name="T9" fmla="*/ 7 h 52"/>
              <a:gd name="T10" fmla="*/ 86 w 93"/>
              <a:gd name="T11" fmla="*/ 47 h 52"/>
              <a:gd name="T12" fmla="*/ 90 w 93"/>
              <a:gd name="T13" fmla="*/ 47 h 52"/>
              <a:gd name="T14" fmla="*/ 90 w 93"/>
              <a:gd name="T15" fmla="*/ 45 h 52"/>
              <a:gd name="T16" fmla="*/ 90 w 93"/>
              <a:gd name="T17" fmla="*/ 47 h 52"/>
              <a:gd name="T18" fmla="*/ 93 w 93"/>
              <a:gd name="T19" fmla="*/ 47 h 52"/>
              <a:gd name="T20" fmla="*/ 93 w 93"/>
              <a:gd name="T21" fmla="*/ 0 h 52"/>
              <a:gd name="T22" fmla="*/ 0 w 93"/>
              <a:gd name="T23" fmla="*/ 0 h 52"/>
              <a:gd name="T24" fmla="*/ 0 w 93"/>
              <a:gd name="T25" fmla="*/ 52 h 52"/>
              <a:gd name="T26" fmla="*/ 93 w 93"/>
              <a:gd name="T27" fmla="*/ 52 h 52"/>
              <a:gd name="T28" fmla="*/ 93 w 93"/>
              <a:gd name="T29" fmla="*/ 47 h 52"/>
              <a:gd name="T30" fmla="*/ 90 w 93"/>
              <a:gd name="T31" fmla="*/ 47 h 52"/>
              <a:gd name="T32" fmla="*/ 14 w 93"/>
              <a:gd name="T33" fmla="*/ 38 h 52"/>
              <a:gd name="T34" fmla="*/ 14 w 93"/>
              <a:gd name="T35" fmla="*/ 40 h 52"/>
              <a:gd name="T36" fmla="*/ 83 w 93"/>
              <a:gd name="T37" fmla="*/ 40 h 52"/>
              <a:gd name="T38" fmla="*/ 83 w 93"/>
              <a:gd name="T39" fmla="*/ 9 h 52"/>
              <a:gd name="T40" fmla="*/ 12 w 93"/>
              <a:gd name="T41" fmla="*/ 9 h 52"/>
              <a:gd name="T42" fmla="*/ 12 w 93"/>
              <a:gd name="T43" fmla="*/ 40 h 52"/>
              <a:gd name="T44" fmla="*/ 14 w 93"/>
              <a:gd name="T45" fmla="*/ 40 h 52"/>
              <a:gd name="T46" fmla="*/ 14 w 93"/>
              <a:gd name="T47" fmla="*/ 38 h 52"/>
              <a:gd name="T48" fmla="*/ 19 w 93"/>
              <a:gd name="T49" fmla="*/ 38 h 52"/>
              <a:gd name="T50" fmla="*/ 19 w 93"/>
              <a:gd name="T51" fmla="*/ 16 h 52"/>
              <a:gd name="T52" fmla="*/ 76 w 93"/>
              <a:gd name="T53" fmla="*/ 16 h 52"/>
              <a:gd name="T54" fmla="*/ 76 w 93"/>
              <a:gd name="T55" fmla="*/ 33 h 52"/>
              <a:gd name="T56" fmla="*/ 14 w 93"/>
              <a:gd name="T57" fmla="*/ 33 h 52"/>
              <a:gd name="T58" fmla="*/ 14 w 93"/>
              <a:gd name="T59" fmla="*/ 38 h 52"/>
              <a:gd name="T60" fmla="*/ 19 w 93"/>
              <a:gd name="T61" fmla="*/ 38 h 52"/>
              <a:gd name="T62" fmla="*/ 14 w 93"/>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52">
                <a:moveTo>
                  <a:pt x="90" y="47"/>
                </a:moveTo>
                <a:lnTo>
                  <a:pt x="90" y="45"/>
                </a:lnTo>
                <a:lnTo>
                  <a:pt x="7" y="45"/>
                </a:lnTo>
                <a:lnTo>
                  <a:pt x="7" y="7"/>
                </a:lnTo>
                <a:lnTo>
                  <a:pt x="86" y="7"/>
                </a:lnTo>
                <a:lnTo>
                  <a:pt x="86" y="47"/>
                </a:lnTo>
                <a:lnTo>
                  <a:pt x="90" y="47"/>
                </a:lnTo>
                <a:lnTo>
                  <a:pt x="90" y="45"/>
                </a:lnTo>
                <a:lnTo>
                  <a:pt x="90" y="47"/>
                </a:lnTo>
                <a:lnTo>
                  <a:pt x="93" y="47"/>
                </a:lnTo>
                <a:lnTo>
                  <a:pt x="93" y="0"/>
                </a:lnTo>
                <a:lnTo>
                  <a:pt x="0" y="0"/>
                </a:lnTo>
                <a:lnTo>
                  <a:pt x="0" y="52"/>
                </a:lnTo>
                <a:lnTo>
                  <a:pt x="93" y="52"/>
                </a:lnTo>
                <a:lnTo>
                  <a:pt x="93" y="47"/>
                </a:lnTo>
                <a:lnTo>
                  <a:pt x="90" y="47"/>
                </a:lnTo>
                <a:close/>
                <a:moveTo>
                  <a:pt x="14" y="38"/>
                </a:moveTo>
                <a:lnTo>
                  <a:pt x="14" y="40"/>
                </a:lnTo>
                <a:lnTo>
                  <a:pt x="83" y="40"/>
                </a:lnTo>
                <a:lnTo>
                  <a:pt x="83" y="9"/>
                </a:lnTo>
                <a:lnTo>
                  <a:pt x="12" y="9"/>
                </a:lnTo>
                <a:lnTo>
                  <a:pt x="12" y="40"/>
                </a:lnTo>
                <a:lnTo>
                  <a:pt x="14" y="40"/>
                </a:lnTo>
                <a:lnTo>
                  <a:pt x="14" y="38"/>
                </a:lnTo>
                <a:lnTo>
                  <a:pt x="19" y="38"/>
                </a:lnTo>
                <a:lnTo>
                  <a:pt x="19" y="16"/>
                </a:lnTo>
                <a:lnTo>
                  <a:pt x="76" y="16"/>
                </a:lnTo>
                <a:lnTo>
                  <a:pt x="7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37">
            <a:extLst>
              <a:ext uri="{FF2B5EF4-FFF2-40B4-BE49-F238E27FC236}">
                <a16:creationId xmlns:a16="http://schemas.microsoft.com/office/drawing/2014/main" id="{7CA998CE-96C6-4F6E-98AF-087B0E4C2B7A}"/>
              </a:ext>
            </a:extLst>
          </p:cNvPr>
          <p:cNvSpPr>
            <a:spLocks noEditPoints="1"/>
          </p:cNvSpPr>
          <p:nvPr/>
        </p:nvSpPr>
        <p:spPr bwMode="auto">
          <a:xfrm>
            <a:off x="11071341" y="5563965"/>
            <a:ext cx="45551" cy="47576"/>
          </a:xfrm>
          <a:custGeom>
            <a:avLst/>
            <a:gdLst>
              <a:gd name="T0" fmla="*/ 45 w 45"/>
              <a:gd name="T1" fmla="*/ 47 h 47"/>
              <a:gd name="T2" fmla="*/ 0 w 45"/>
              <a:gd name="T3" fmla="*/ 47 h 47"/>
              <a:gd name="T4" fmla="*/ 0 w 45"/>
              <a:gd name="T5" fmla="*/ 0 h 47"/>
              <a:gd name="T6" fmla="*/ 45 w 45"/>
              <a:gd name="T7" fmla="*/ 0 h 47"/>
              <a:gd name="T8" fmla="*/ 45 w 45"/>
              <a:gd name="T9" fmla="*/ 47 h 47"/>
              <a:gd name="T10" fmla="*/ 9 w 45"/>
              <a:gd name="T11" fmla="*/ 35 h 47"/>
              <a:gd name="T12" fmla="*/ 33 w 45"/>
              <a:gd name="T13" fmla="*/ 35 h 47"/>
              <a:gd name="T14" fmla="*/ 33 w 45"/>
              <a:gd name="T15" fmla="*/ 11 h 47"/>
              <a:gd name="T16" fmla="*/ 9 w 45"/>
              <a:gd name="T17" fmla="*/ 11 h 47"/>
              <a:gd name="T18" fmla="*/ 9 w 45"/>
              <a:gd name="T19"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45" y="47"/>
                </a:moveTo>
                <a:lnTo>
                  <a:pt x="0" y="47"/>
                </a:lnTo>
                <a:lnTo>
                  <a:pt x="0" y="0"/>
                </a:lnTo>
                <a:lnTo>
                  <a:pt x="45" y="0"/>
                </a:lnTo>
                <a:lnTo>
                  <a:pt x="45" y="47"/>
                </a:lnTo>
                <a:close/>
                <a:moveTo>
                  <a:pt x="9" y="35"/>
                </a:moveTo>
                <a:lnTo>
                  <a:pt x="33" y="35"/>
                </a:lnTo>
                <a:lnTo>
                  <a:pt x="33" y="11"/>
                </a:lnTo>
                <a:lnTo>
                  <a:pt x="9" y="11"/>
                </a:lnTo>
                <a:lnTo>
                  <a:pt x="9"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38">
            <a:extLst>
              <a:ext uri="{FF2B5EF4-FFF2-40B4-BE49-F238E27FC236}">
                <a16:creationId xmlns:a16="http://schemas.microsoft.com/office/drawing/2014/main" id="{FD168DE7-BDE5-4D22-9923-6F2064F14C4B}"/>
              </a:ext>
            </a:extLst>
          </p:cNvPr>
          <p:cNvSpPr>
            <a:spLocks noEditPoints="1"/>
          </p:cNvSpPr>
          <p:nvPr/>
        </p:nvSpPr>
        <p:spPr bwMode="auto">
          <a:xfrm>
            <a:off x="11066280" y="5560928"/>
            <a:ext cx="55674" cy="52637"/>
          </a:xfrm>
          <a:custGeom>
            <a:avLst/>
            <a:gdLst>
              <a:gd name="T0" fmla="*/ 50 w 55"/>
              <a:gd name="T1" fmla="*/ 50 h 52"/>
              <a:gd name="T2" fmla="*/ 50 w 55"/>
              <a:gd name="T3" fmla="*/ 45 h 52"/>
              <a:gd name="T4" fmla="*/ 7 w 55"/>
              <a:gd name="T5" fmla="*/ 45 h 52"/>
              <a:gd name="T6" fmla="*/ 7 w 55"/>
              <a:gd name="T7" fmla="*/ 7 h 52"/>
              <a:gd name="T8" fmla="*/ 48 w 55"/>
              <a:gd name="T9" fmla="*/ 7 h 52"/>
              <a:gd name="T10" fmla="*/ 48 w 55"/>
              <a:gd name="T11" fmla="*/ 50 h 52"/>
              <a:gd name="T12" fmla="*/ 50 w 55"/>
              <a:gd name="T13" fmla="*/ 50 h 52"/>
              <a:gd name="T14" fmla="*/ 50 w 55"/>
              <a:gd name="T15" fmla="*/ 45 h 52"/>
              <a:gd name="T16" fmla="*/ 50 w 55"/>
              <a:gd name="T17" fmla="*/ 50 h 52"/>
              <a:gd name="T18" fmla="*/ 55 w 55"/>
              <a:gd name="T19" fmla="*/ 50 h 52"/>
              <a:gd name="T20" fmla="*/ 55 w 55"/>
              <a:gd name="T21" fmla="*/ 0 h 52"/>
              <a:gd name="T22" fmla="*/ 0 w 55"/>
              <a:gd name="T23" fmla="*/ 0 h 52"/>
              <a:gd name="T24" fmla="*/ 0 w 55"/>
              <a:gd name="T25" fmla="*/ 52 h 52"/>
              <a:gd name="T26" fmla="*/ 55 w 55"/>
              <a:gd name="T27" fmla="*/ 52 h 52"/>
              <a:gd name="T28" fmla="*/ 55 w 55"/>
              <a:gd name="T29" fmla="*/ 50 h 52"/>
              <a:gd name="T30" fmla="*/ 50 w 55"/>
              <a:gd name="T31" fmla="*/ 50 h 52"/>
              <a:gd name="T32" fmla="*/ 14 w 55"/>
              <a:gd name="T33" fmla="*/ 38 h 52"/>
              <a:gd name="T34" fmla="*/ 14 w 55"/>
              <a:gd name="T35" fmla="*/ 40 h 52"/>
              <a:gd name="T36" fmla="*/ 43 w 55"/>
              <a:gd name="T37" fmla="*/ 40 h 52"/>
              <a:gd name="T38" fmla="*/ 43 w 55"/>
              <a:gd name="T39" fmla="*/ 10 h 52"/>
              <a:gd name="T40" fmla="*/ 12 w 55"/>
              <a:gd name="T41" fmla="*/ 10 h 52"/>
              <a:gd name="T42" fmla="*/ 12 w 55"/>
              <a:gd name="T43" fmla="*/ 40 h 52"/>
              <a:gd name="T44" fmla="*/ 14 w 55"/>
              <a:gd name="T45" fmla="*/ 40 h 52"/>
              <a:gd name="T46" fmla="*/ 14 w 55"/>
              <a:gd name="T47" fmla="*/ 38 h 52"/>
              <a:gd name="T48" fmla="*/ 19 w 55"/>
              <a:gd name="T49" fmla="*/ 38 h 52"/>
              <a:gd name="T50" fmla="*/ 19 w 55"/>
              <a:gd name="T51" fmla="*/ 17 h 52"/>
              <a:gd name="T52" fmla="*/ 36 w 55"/>
              <a:gd name="T53" fmla="*/ 17 h 52"/>
              <a:gd name="T54" fmla="*/ 36 w 55"/>
              <a:gd name="T55" fmla="*/ 33 h 52"/>
              <a:gd name="T56" fmla="*/ 14 w 55"/>
              <a:gd name="T57" fmla="*/ 33 h 52"/>
              <a:gd name="T58" fmla="*/ 14 w 55"/>
              <a:gd name="T59" fmla="*/ 38 h 52"/>
              <a:gd name="T60" fmla="*/ 19 w 55"/>
              <a:gd name="T61" fmla="*/ 38 h 52"/>
              <a:gd name="T62" fmla="*/ 14 w 5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2">
                <a:moveTo>
                  <a:pt x="50" y="50"/>
                </a:moveTo>
                <a:lnTo>
                  <a:pt x="50" y="45"/>
                </a:lnTo>
                <a:lnTo>
                  <a:pt x="7" y="45"/>
                </a:lnTo>
                <a:lnTo>
                  <a:pt x="7" y="7"/>
                </a:lnTo>
                <a:lnTo>
                  <a:pt x="48" y="7"/>
                </a:lnTo>
                <a:lnTo>
                  <a:pt x="48" y="50"/>
                </a:lnTo>
                <a:lnTo>
                  <a:pt x="50" y="50"/>
                </a:lnTo>
                <a:lnTo>
                  <a:pt x="50" y="45"/>
                </a:lnTo>
                <a:lnTo>
                  <a:pt x="50" y="50"/>
                </a:lnTo>
                <a:lnTo>
                  <a:pt x="55" y="50"/>
                </a:lnTo>
                <a:lnTo>
                  <a:pt x="55" y="0"/>
                </a:lnTo>
                <a:lnTo>
                  <a:pt x="0" y="0"/>
                </a:lnTo>
                <a:lnTo>
                  <a:pt x="0" y="52"/>
                </a:lnTo>
                <a:lnTo>
                  <a:pt x="55" y="52"/>
                </a:lnTo>
                <a:lnTo>
                  <a:pt x="55" y="50"/>
                </a:lnTo>
                <a:lnTo>
                  <a:pt x="50" y="50"/>
                </a:lnTo>
                <a:close/>
                <a:moveTo>
                  <a:pt x="14" y="38"/>
                </a:moveTo>
                <a:lnTo>
                  <a:pt x="14" y="40"/>
                </a:lnTo>
                <a:lnTo>
                  <a:pt x="43" y="40"/>
                </a:lnTo>
                <a:lnTo>
                  <a:pt x="43" y="10"/>
                </a:lnTo>
                <a:lnTo>
                  <a:pt x="12" y="10"/>
                </a:lnTo>
                <a:lnTo>
                  <a:pt x="12" y="40"/>
                </a:lnTo>
                <a:lnTo>
                  <a:pt x="14" y="40"/>
                </a:lnTo>
                <a:lnTo>
                  <a:pt x="14" y="38"/>
                </a:lnTo>
                <a:lnTo>
                  <a:pt x="19" y="38"/>
                </a:lnTo>
                <a:lnTo>
                  <a:pt x="19" y="17"/>
                </a:lnTo>
                <a:lnTo>
                  <a:pt x="36" y="17"/>
                </a:lnTo>
                <a:lnTo>
                  <a:pt x="3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39">
            <a:extLst>
              <a:ext uri="{FF2B5EF4-FFF2-40B4-BE49-F238E27FC236}">
                <a16:creationId xmlns:a16="http://schemas.microsoft.com/office/drawing/2014/main" id="{C0A48846-3CA1-4033-A124-EE4557838E03}"/>
              </a:ext>
            </a:extLst>
          </p:cNvPr>
          <p:cNvSpPr>
            <a:spLocks/>
          </p:cNvSpPr>
          <p:nvPr/>
        </p:nvSpPr>
        <p:spPr bwMode="auto">
          <a:xfrm>
            <a:off x="8548824" y="3982837"/>
            <a:ext cx="433241" cy="451462"/>
          </a:xfrm>
          <a:custGeom>
            <a:avLst/>
            <a:gdLst>
              <a:gd name="T0" fmla="*/ 90 w 180"/>
              <a:gd name="T1" fmla="*/ 4 h 188"/>
              <a:gd name="T2" fmla="*/ 90 w 180"/>
              <a:gd name="T3" fmla="*/ 0 h 188"/>
              <a:gd name="T4" fmla="*/ 0 w 180"/>
              <a:gd name="T5" fmla="*/ 90 h 188"/>
              <a:gd name="T6" fmla="*/ 22 w 180"/>
              <a:gd name="T7" fmla="*/ 148 h 188"/>
              <a:gd name="T8" fmla="*/ 25 w 180"/>
              <a:gd name="T9" fmla="*/ 145 h 188"/>
              <a:gd name="T10" fmla="*/ 21 w 180"/>
              <a:gd name="T11" fmla="*/ 143 h 188"/>
              <a:gd name="T12" fmla="*/ 1 w 180"/>
              <a:gd name="T13" fmla="*/ 181 h 188"/>
              <a:gd name="T14" fmla="*/ 2 w 180"/>
              <a:gd name="T15" fmla="*/ 186 h 188"/>
              <a:gd name="T16" fmla="*/ 7 w 180"/>
              <a:gd name="T17" fmla="*/ 187 h 188"/>
              <a:gd name="T18" fmla="*/ 43 w 180"/>
              <a:gd name="T19" fmla="*/ 164 h 188"/>
              <a:gd name="T20" fmla="*/ 41 w 180"/>
              <a:gd name="T21" fmla="*/ 160 h 188"/>
              <a:gd name="T22" fmla="*/ 39 w 180"/>
              <a:gd name="T23" fmla="*/ 164 h 188"/>
              <a:gd name="T24" fmla="*/ 90 w 180"/>
              <a:gd name="T25" fmla="*/ 180 h 188"/>
              <a:gd name="T26" fmla="*/ 180 w 180"/>
              <a:gd name="T27" fmla="*/ 90 h 188"/>
              <a:gd name="T28" fmla="*/ 90 w 180"/>
              <a:gd name="T29" fmla="*/ 0 h 188"/>
              <a:gd name="T30" fmla="*/ 90 w 180"/>
              <a:gd name="T31" fmla="*/ 4 h 188"/>
              <a:gd name="T32" fmla="*/ 90 w 180"/>
              <a:gd name="T33" fmla="*/ 8 h 188"/>
              <a:gd name="T34" fmla="*/ 148 w 180"/>
              <a:gd name="T35" fmla="*/ 32 h 188"/>
              <a:gd name="T36" fmla="*/ 172 w 180"/>
              <a:gd name="T37" fmla="*/ 90 h 188"/>
              <a:gd name="T38" fmla="*/ 148 w 180"/>
              <a:gd name="T39" fmla="*/ 148 h 188"/>
              <a:gd name="T40" fmla="*/ 90 w 180"/>
              <a:gd name="T41" fmla="*/ 172 h 188"/>
              <a:gd name="T42" fmla="*/ 43 w 180"/>
              <a:gd name="T43" fmla="*/ 157 h 188"/>
              <a:gd name="T44" fmla="*/ 39 w 180"/>
              <a:gd name="T45" fmla="*/ 157 h 188"/>
              <a:gd name="T46" fmla="*/ 15 w 180"/>
              <a:gd name="T47" fmla="*/ 172 h 188"/>
              <a:gd name="T48" fmla="*/ 28 w 180"/>
              <a:gd name="T49" fmla="*/ 147 h 188"/>
              <a:gd name="T50" fmla="*/ 28 w 180"/>
              <a:gd name="T51" fmla="*/ 143 h 188"/>
              <a:gd name="T52" fmla="*/ 8 w 180"/>
              <a:gd name="T53" fmla="*/ 90 h 188"/>
              <a:gd name="T54" fmla="*/ 32 w 180"/>
              <a:gd name="T55" fmla="*/ 32 h 188"/>
              <a:gd name="T56" fmla="*/ 90 w 180"/>
              <a:gd name="T57" fmla="*/ 8 h 188"/>
              <a:gd name="T58" fmla="*/ 90 w 180"/>
              <a:gd name="T59"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88">
                <a:moveTo>
                  <a:pt x="90" y="4"/>
                </a:moveTo>
                <a:cubicBezTo>
                  <a:pt x="90" y="0"/>
                  <a:pt x="90" y="0"/>
                  <a:pt x="90" y="0"/>
                </a:cubicBezTo>
                <a:cubicBezTo>
                  <a:pt x="41" y="0"/>
                  <a:pt x="0" y="40"/>
                  <a:pt x="0" y="90"/>
                </a:cubicBezTo>
                <a:cubicBezTo>
                  <a:pt x="0" y="112"/>
                  <a:pt x="8" y="132"/>
                  <a:pt x="22" y="148"/>
                </a:cubicBezTo>
                <a:cubicBezTo>
                  <a:pt x="25" y="145"/>
                  <a:pt x="25" y="145"/>
                  <a:pt x="25" y="145"/>
                </a:cubicBezTo>
                <a:cubicBezTo>
                  <a:pt x="21" y="143"/>
                  <a:pt x="21" y="143"/>
                  <a:pt x="21" y="143"/>
                </a:cubicBezTo>
                <a:cubicBezTo>
                  <a:pt x="1" y="181"/>
                  <a:pt x="1" y="181"/>
                  <a:pt x="1" y="181"/>
                </a:cubicBezTo>
                <a:cubicBezTo>
                  <a:pt x="0" y="183"/>
                  <a:pt x="1" y="185"/>
                  <a:pt x="2" y="186"/>
                </a:cubicBezTo>
                <a:cubicBezTo>
                  <a:pt x="3" y="187"/>
                  <a:pt x="5" y="188"/>
                  <a:pt x="7" y="187"/>
                </a:cubicBezTo>
                <a:cubicBezTo>
                  <a:pt x="43" y="164"/>
                  <a:pt x="43" y="164"/>
                  <a:pt x="43" y="164"/>
                </a:cubicBezTo>
                <a:cubicBezTo>
                  <a:pt x="41" y="160"/>
                  <a:pt x="41" y="160"/>
                  <a:pt x="41" y="160"/>
                </a:cubicBezTo>
                <a:cubicBezTo>
                  <a:pt x="39" y="164"/>
                  <a:pt x="39" y="164"/>
                  <a:pt x="39" y="164"/>
                </a:cubicBezTo>
                <a:cubicBezTo>
                  <a:pt x="53" y="174"/>
                  <a:pt x="71" y="180"/>
                  <a:pt x="90" y="180"/>
                </a:cubicBezTo>
                <a:cubicBezTo>
                  <a:pt x="140" y="180"/>
                  <a:pt x="180" y="139"/>
                  <a:pt x="180" y="90"/>
                </a:cubicBezTo>
                <a:cubicBezTo>
                  <a:pt x="180" y="40"/>
                  <a:pt x="140" y="0"/>
                  <a:pt x="90" y="0"/>
                </a:cubicBezTo>
                <a:cubicBezTo>
                  <a:pt x="90" y="4"/>
                  <a:pt x="90" y="4"/>
                  <a:pt x="90" y="4"/>
                </a:cubicBezTo>
                <a:cubicBezTo>
                  <a:pt x="90" y="8"/>
                  <a:pt x="90" y="8"/>
                  <a:pt x="90" y="8"/>
                </a:cubicBezTo>
                <a:cubicBezTo>
                  <a:pt x="113" y="8"/>
                  <a:pt x="133" y="17"/>
                  <a:pt x="148" y="32"/>
                </a:cubicBezTo>
                <a:cubicBezTo>
                  <a:pt x="163" y="47"/>
                  <a:pt x="172" y="67"/>
                  <a:pt x="172" y="90"/>
                </a:cubicBezTo>
                <a:cubicBezTo>
                  <a:pt x="172" y="112"/>
                  <a:pt x="163" y="133"/>
                  <a:pt x="148" y="148"/>
                </a:cubicBezTo>
                <a:cubicBezTo>
                  <a:pt x="133" y="163"/>
                  <a:pt x="113" y="172"/>
                  <a:pt x="90" y="172"/>
                </a:cubicBezTo>
                <a:cubicBezTo>
                  <a:pt x="73" y="172"/>
                  <a:pt x="57" y="166"/>
                  <a:pt x="43" y="157"/>
                </a:cubicBezTo>
                <a:cubicBezTo>
                  <a:pt x="42" y="156"/>
                  <a:pt x="40" y="156"/>
                  <a:pt x="39" y="157"/>
                </a:cubicBezTo>
                <a:cubicBezTo>
                  <a:pt x="15" y="172"/>
                  <a:pt x="15" y="172"/>
                  <a:pt x="15" y="172"/>
                </a:cubicBezTo>
                <a:cubicBezTo>
                  <a:pt x="28" y="147"/>
                  <a:pt x="28" y="147"/>
                  <a:pt x="28" y="147"/>
                </a:cubicBezTo>
                <a:cubicBezTo>
                  <a:pt x="29" y="146"/>
                  <a:pt x="29" y="144"/>
                  <a:pt x="28" y="143"/>
                </a:cubicBezTo>
                <a:cubicBezTo>
                  <a:pt x="16" y="128"/>
                  <a:pt x="8" y="110"/>
                  <a:pt x="8" y="90"/>
                </a:cubicBezTo>
                <a:cubicBezTo>
                  <a:pt x="8" y="67"/>
                  <a:pt x="18" y="47"/>
                  <a:pt x="32" y="32"/>
                </a:cubicBezTo>
                <a:cubicBezTo>
                  <a:pt x="47" y="17"/>
                  <a:pt x="68" y="8"/>
                  <a:pt x="90" y="8"/>
                </a:cubicBezTo>
                <a:lnTo>
                  <a:pt x="90" y="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40">
            <a:extLst>
              <a:ext uri="{FF2B5EF4-FFF2-40B4-BE49-F238E27FC236}">
                <a16:creationId xmlns:a16="http://schemas.microsoft.com/office/drawing/2014/main" id="{24A8079F-89AC-436E-B953-435EE482DCA9}"/>
              </a:ext>
            </a:extLst>
          </p:cNvPr>
          <p:cNvSpPr>
            <a:spLocks/>
          </p:cNvSpPr>
          <p:nvPr/>
        </p:nvSpPr>
        <p:spPr bwMode="auto">
          <a:xfrm>
            <a:off x="8611583" y="4047621"/>
            <a:ext cx="302662" cy="300637"/>
          </a:xfrm>
          <a:custGeom>
            <a:avLst/>
            <a:gdLst>
              <a:gd name="T0" fmla="*/ 122 w 126"/>
              <a:gd name="T1" fmla="*/ 63 h 125"/>
              <a:gd name="T2" fmla="*/ 118 w 126"/>
              <a:gd name="T3" fmla="*/ 63 h 125"/>
              <a:gd name="T4" fmla="*/ 102 w 126"/>
              <a:gd name="T5" fmla="*/ 101 h 125"/>
              <a:gd name="T6" fmla="*/ 63 w 126"/>
              <a:gd name="T7" fmla="*/ 117 h 125"/>
              <a:gd name="T8" fmla="*/ 24 w 126"/>
              <a:gd name="T9" fmla="*/ 101 h 125"/>
              <a:gd name="T10" fmla="*/ 8 w 126"/>
              <a:gd name="T11" fmla="*/ 63 h 125"/>
              <a:gd name="T12" fmla="*/ 24 w 126"/>
              <a:gd name="T13" fmla="*/ 24 h 125"/>
              <a:gd name="T14" fmla="*/ 63 w 126"/>
              <a:gd name="T15" fmla="*/ 8 h 125"/>
              <a:gd name="T16" fmla="*/ 102 w 126"/>
              <a:gd name="T17" fmla="*/ 24 h 125"/>
              <a:gd name="T18" fmla="*/ 118 w 126"/>
              <a:gd name="T19" fmla="*/ 63 h 125"/>
              <a:gd name="T20" fmla="*/ 122 w 126"/>
              <a:gd name="T21" fmla="*/ 63 h 125"/>
              <a:gd name="T22" fmla="*/ 126 w 126"/>
              <a:gd name="T23" fmla="*/ 63 h 125"/>
              <a:gd name="T24" fmla="*/ 63 w 126"/>
              <a:gd name="T25" fmla="*/ 0 h 125"/>
              <a:gd name="T26" fmla="*/ 0 w 126"/>
              <a:gd name="T27" fmla="*/ 63 h 125"/>
              <a:gd name="T28" fmla="*/ 63 w 126"/>
              <a:gd name="T29" fmla="*/ 125 h 125"/>
              <a:gd name="T30" fmla="*/ 126 w 126"/>
              <a:gd name="T31" fmla="*/ 63 h 125"/>
              <a:gd name="T32" fmla="*/ 122 w 126"/>
              <a:gd name="T33"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5">
                <a:moveTo>
                  <a:pt x="122" y="63"/>
                </a:moveTo>
                <a:cubicBezTo>
                  <a:pt x="118" y="63"/>
                  <a:pt x="118" y="63"/>
                  <a:pt x="118" y="63"/>
                </a:cubicBezTo>
                <a:cubicBezTo>
                  <a:pt x="118" y="78"/>
                  <a:pt x="112" y="91"/>
                  <a:pt x="102" y="101"/>
                </a:cubicBezTo>
                <a:cubicBezTo>
                  <a:pt x="92" y="111"/>
                  <a:pt x="78" y="117"/>
                  <a:pt x="63" y="117"/>
                </a:cubicBezTo>
                <a:cubicBezTo>
                  <a:pt x="48" y="117"/>
                  <a:pt x="34" y="111"/>
                  <a:pt x="24" y="101"/>
                </a:cubicBezTo>
                <a:cubicBezTo>
                  <a:pt x="15" y="91"/>
                  <a:pt x="8" y="78"/>
                  <a:pt x="8" y="63"/>
                </a:cubicBezTo>
                <a:cubicBezTo>
                  <a:pt x="8" y="48"/>
                  <a:pt x="15" y="34"/>
                  <a:pt x="24" y="24"/>
                </a:cubicBezTo>
                <a:cubicBezTo>
                  <a:pt x="34" y="14"/>
                  <a:pt x="48" y="8"/>
                  <a:pt x="63" y="8"/>
                </a:cubicBezTo>
                <a:cubicBezTo>
                  <a:pt x="78" y="8"/>
                  <a:pt x="92" y="14"/>
                  <a:pt x="102" y="24"/>
                </a:cubicBezTo>
                <a:cubicBezTo>
                  <a:pt x="112" y="34"/>
                  <a:pt x="118" y="48"/>
                  <a:pt x="118" y="63"/>
                </a:cubicBezTo>
                <a:cubicBezTo>
                  <a:pt x="122" y="63"/>
                  <a:pt x="122" y="63"/>
                  <a:pt x="122" y="63"/>
                </a:cubicBezTo>
                <a:cubicBezTo>
                  <a:pt x="126" y="63"/>
                  <a:pt x="126" y="63"/>
                  <a:pt x="126" y="63"/>
                </a:cubicBezTo>
                <a:cubicBezTo>
                  <a:pt x="126" y="28"/>
                  <a:pt x="98" y="0"/>
                  <a:pt x="63" y="0"/>
                </a:cubicBezTo>
                <a:cubicBezTo>
                  <a:pt x="28" y="0"/>
                  <a:pt x="0" y="28"/>
                  <a:pt x="0" y="63"/>
                </a:cubicBezTo>
                <a:cubicBezTo>
                  <a:pt x="0" y="97"/>
                  <a:pt x="28" y="125"/>
                  <a:pt x="63" y="125"/>
                </a:cubicBezTo>
                <a:cubicBezTo>
                  <a:pt x="98" y="125"/>
                  <a:pt x="126" y="97"/>
                  <a:pt x="126" y="63"/>
                </a:cubicBezTo>
                <a:lnTo>
                  <a:pt x="122" y="6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41">
            <a:extLst>
              <a:ext uri="{FF2B5EF4-FFF2-40B4-BE49-F238E27FC236}">
                <a16:creationId xmlns:a16="http://schemas.microsoft.com/office/drawing/2014/main" id="{81C621F1-7C8A-4615-8426-9C22F13EC511}"/>
              </a:ext>
            </a:extLst>
          </p:cNvPr>
          <p:cNvSpPr>
            <a:spLocks/>
          </p:cNvSpPr>
          <p:nvPr/>
        </p:nvSpPr>
        <p:spPr bwMode="auto">
          <a:xfrm>
            <a:off x="8698636" y="4098233"/>
            <a:ext cx="131592" cy="187265"/>
          </a:xfrm>
          <a:custGeom>
            <a:avLst/>
            <a:gdLst>
              <a:gd name="T0" fmla="*/ 47 w 55"/>
              <a:gd name="T1" fmla="*/ 2 h 78"/>
              <a:gd name="T2" fmla="*/ 1 w 55"/>
              <a:gd name="T3" fmla="*/ 71 h 78"/>
              <a:gd name="T4" fmla="*/ 2 w 55"/>
              <a:gd name="T5" fmla="*/ 76 h 78"/>
              <a:gd name="T6" fmla="*/ 8 w 55"/>
              <a:gd name="T7" fmla="*/ 75 h 78"/>
              <a:gd name="T8" fmla="*/ 53 w 55"/>
              <a:gd name="T9" fmla="*/ 7 h 78"/>
              <a:gd name="T10" fmla="*/ 52 w 55"/>
              <a:gd name="T11" fmla="*/ 1 h 78"/>
              <a:gd name="T12" fmla="*/ 47 w 55"/>
              <a:gd name="T13" fmla="*/ 2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47" y="2"/>
                </a:moveTo>
                <a:cubicBezTo>
                  <a:pt x="1" y="71"/>
                  <a:pt x="1" y="71"/>
                  <a:pt x="1" y="71"/>
                </a:cubicBezTo>
                <a:cubicBezTo>
                  <a:pt x="0" y="73"/>
                  <a:pt x="1" y="75"/>
                  <a:pt x="2" y="76"/>
                </a:cubicBezTo>
                <a:cubicBezTo>
                  <a:pt x="4" y="78"/>
                  <a:pt x="7" y="77"/>
                  <a:pt x="8" y="75"/>
                </a:cubicBezTo>
                <a:cubicBezTo>
                  <a:pt x="53" y="7"/>
                  <a:pt x="53" y="7"/>
                  <a:pt x="53" y="7"/>
                </a:cubicBezTo>
                <a:cubicBezTo>
                  <a:pt x="55" y="5"/>
                  <a:pt x="54" y="2"/>
                  <a:pt x="52" y="1"/>
                </a:cubicBezTo>
                <a:cubicBezTo>
                  <a:pt x="50" y="0"/>
                  <a:pt x="48" y="0"/>
                  <a:pt x="47" y="2"/>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42">
            <a:extLst>
              <a:ext uri="{FF2B5EF4-FFF2-40B4-BE49-F238E27FC236}">
                <a16:creationId xmlns:a16="http://schemas.microsoft.com/office/drawing/2014/main" id="{E13A57FB-5430-4F4D-9262-E6A55FC02746}"/>
              </a:ext>
            </a:extLst>
          </p:cNvPr>
          <p:cNvSpPr>
            <a:spLocks/>
          </p:cNvSpPr>
          <p:nvPr/>
        </p:nvSpPr>
        <p:spPr bwMode="auto">
          <a:xfrm>
            <a:off x="8681428" y="4100257"/>
            <a:ext cx="66808" cy="101225"/>
          </a:xfrm>
          <a:custGeom>
            <a:avLst/>
            <a:gdLst>
              <a:gd name="T0" fmla="*/ 24 w 28"/>
              <a:gd name="T1" fmla="*/ 28 h 42"/>
              <a:gd name="T2" fmla="*/ 20 w 28"/>
              <a:gd name="T3" fmla="*/ 28 h 42"/>
              <a:gd name="T4" fmla="*/ 14 w 28"/>
              <a:gd name="T5" fmla="*/ 34 h 42"/>
              <a:gd name="T6" fmla="*/ 8 w 28"/>
              <a:gd name="T7" fmla="*/ 28 h 42"/>
              <a:gd name="T8" fmla="*/ 8 w 28"/>
              <a:gd name="T9" fmla="*/ 14 h 42"/>
              <a:gd name="T10" fmla="*/ 14 w 28"/>
              <a:gd name="T11" fmla="*/ 8 h 42"/>
              <a:gd name="T12" fmla="*/ 20 w 28"/>
              <a:gd name="T13" fmla="*/ 14 h 42"/>
              <a:gd name="T14" fmla="*/ 20 w 28"/>
              <a:gd name="T15" fmla="*/ 28 h 42"/>
              <a:gd name="T16" fmla="*/ 24 w 28"/>
              <a:gd name="T17" fmla="*/ 28 h 42"/>
              <a:gd name="T18" fmla="*/ 28 w 28"/>
              <a:gd name="T19" fmla="*/ 28 h 42"/>
              <a:gd name="T20" fmla="*/ 28 w 28"/>
              <a:gd name="T21" fmla="*/ 14 h 42"/>
              <a:gd name="T22" fmla="*/ 14 w 28"/>
              <a:gd name="T23" fmla="*/ 0 h 42"/>
              <a:gd name="T24" fmla="*/ 0 w 28"/>
              <a:gd name="T25" fmla="*/ 14 h 42"/>
              <a:gd name="T26" fmla="*/ 0 w 28"/>
              <a:gd name="T27" fmla="*/ 28 h 42"/>
              <a:gd name="T28" fmla="*/ 14 w 28"/>
              <a:gd name="T29" fmla="*/ 42 h 42"/>
              <a:gd name="T30" fmla="*/ 28 w 28"/>
              <a:gd name="T31" fmla="*/ 28 h 42"/>
              <a:gd name="T32" fmla="*/ 24 w 28"/>
              <a:gd name="T3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2">
                <a:moveTo>
                  <a:pt x="24" y="28"/>
                </a:moveTo>
                <a:cubicBezTo>
                  <a:pt x="20" y="28"/>
                  <a:pt x="20" y="28"/>
                  <a:pt x="20" y="28"/>
                </a:cubicBezTo>
                <a:cubicBezTo>
                  <a:pt x="20" y="31"/>
                  <a:pt x="17" y="34"/>
                  <a:pt x="14" y="34"/>
                </a:cubicBezTo>
                <a:cubicBezTo>
                  <a:pt x="10" y="34"/>
                  <a:pt x="8" y="31"/>
                  <a:pt x="8" y="28"/>
                </a:cubicBezTo>
                <a:cubicBezTo>
                  <a:pt x="8" y="14"/>
                  <a:pt x="8" y="14"/>
                  <a:pt x="8" y="14"/>
                </a:cubicBezTo>
                <a:cubicBezTo>
                  <a:pt x="8" y="11"/>
                  <a:pt x="10" y="8"/>
                  <a:pt x="14" y="8"/>
                </a:cubicBezTo>
                <a:cubicBezTo>
                  <a:pt x="17" y="8"/>
                  <a:pt x="20" y="11"/>
                  <a:pt x="20" y="14"/>
                </a:cubicBezTo>
                <a:cubicBezTo>
                  <a:pt x="20" y="28"/>
                  <a:pt x="20" y="28"/>
                  <a:pt x="20" y="28"/>
                </a:cubicBezTo>
                <a:cubicBezTo>
                  <a:pt x="24" y="28"/>
                  <a:pt x="24" y="28"/>
                  <a:pt x="24" y="28"/>
                </a:cubicBezTo>
                <a:cubicBezTo>
                  <a:pt x="28" y="28"/>
                  <a:pt x="28" y="28"/>
                  <a:pt x="28" y="28"/>
                </a:cubicBezTo>
                <a:cubicBezTo>
                  <a:pt x="28" y="14"/>
                  <a:pt x="28" y="14"/>
                  <a:pt x="28" y="14"/>
                </a:cubicBezTo>
                <a:cubicBezTo>
                  <a:pt x="28" y="7"/>
                  <a:pt x="21" y="0"/>
                  <a:pt x="14" y="0"/>
                </a:cubicBezTo>
                <a:cubicBezTo>
                  <a:pt x="6" y="0"/>
                  <a:pt x="0" y="7"/>
                  <a:pt x="0" y="14"/>
                </a:cubicBezTo>
                <a:cubicBezTo>
                  <a:pt x="0" y="28"/>
                  <a:pt x="0" y="28"/>
                  <a:pt x="0" y="28"/>
                </a:cubicBezTo>
                <a:cubicBezTo>
                  <a:pt x="0" y="35"/>
                  <a:pt x="6" y="42"/>
                  <a:pt x="14" y="42"/>
                </a:cubicBezTo>
                <a:cubicBezTo>
                  <a:pt x="21" y="42"/>
                  <a:pt x="28" y="35"/>
                  <a:pt x="28" y="28"/>
                </a:cubicBezTo>
                <a:lnTo>
                  <a:pt x="24" y="2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43">
            <a:extLst>
              <a:ext uri="{FF2B5EF4-FFF2-40B4-BE49-F238E27FC236}">
                <a16:creationId xmlns:a16="http://schemas.microsoft.com/office/drawing/2014/main" id="{6FD50FCB-B2A2-4702-B7E9-27779A07C1F5}"/>
              </a:ext>
            </a:extLst>
          </p:cNvPr>
          <p:cNvSpPr>
            <a:spLocks/>
          </p:cNvSpPr>
          <p:nvPr/>
        </p:nvSpPr>
        <p:spPr bwMode="auto">
          <a:xfrm>
            <a:off x="8779616" y="4182249"/>
            <a:ext cx="67820" cy="98188"/>
          </a:xfrm>
          <a:custGeom>
            <a:avLst/>
            <a:gdLst>
              <a:gd name="T0" fmla="*/ 24 w 28"/>
              <a:gd name="T1" fmla="*/ 27 h 41"/>
              <a:gd name="T2" fmla="*/ 20 w 28"/>
              <a:gd name="T3" fmla="*/ 27 h 41"/>
              <a:gd name="T4" fmla="*/ 14 w 28"/>
              <a:gd name="T5" fmla="*/ 33 h 41"/>
              <a:gd name="T6" fmla="*/ 8 w 28"/>
              <a:gd name="T7" fmla="*/ 27 h 41"/>
              <a:gd name="T8" fmla="*/ 8 w 28"/>
              <a:gd name="T9" fmla="*/ 14 h 41"/>
              <a:gd name="T10" fmla="*/ 14 w 28"/>
              <a:gd name="T11" fmla="*/ 8 h 41"/>
              <a:gd name="T12" fmla="*/ 20 w 28"/>
              <a:gd name="T13" fmla="*/ 14 h 41"/>
              <a:gd name="T14" fmla="*/ 20 w 28"/>
              <a:gd name="T15" fmla="*/ 27 h 41"/>
              <a:gd name="T16" fmla="*/ 24 w 28"/>
              <a:gd name="T17" fmla="*/ 27 h 41"/>
              <a:gd name="T18" fmla="*/ 28 w 28"/>
              <a:gd name="T19" fmla="*/ 27 h 41"/>
              <a:gd name="T20" fmla="*/ 28 w 28"/>
              <a:gd name="T21" fmla="*/ 14 h 41"/>
              <a:gd name="T22" fmla="*/ 14 w 28"/>
              <a:gd name="T23" fmla="*/ 0 h 41"/>
              <a:gd name="T24" fmla="*/ 0 w 28"/>
              <a:gd name="T25" fmla="*/ 14 h 41"/>
              <a:gd name="T26" fmla="*/ 0 w 28"/>
              <a:gd name="T27" fmla="*/ 27 h 41"/>
              <a:gd name="T28" fmla="*/ 14 w 28"/>
              <a:gd name="T29" fmla="*/ 41 h 41"/>
              <a:gd name="T30" fmla="*/ 28 w 28"/>
              <a:gd name="T31" fmla="*/ 27 h 41"/>
              <a:gd name="T32" fmla="*/ 24 w 28"/>
              <a:gd name="T3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1">
                <a:moveTo>
                  <a:pt x="24" y="27"/>
                </a:moveTo>
                <a:cubicBezTo>
                  <a:pt x="20" y="27"/>
                  <a:pt x="20" y="27"/>
                  <a:pt x="20" y="27"/>
                </a:cubicBezTo>
                <a:cubicBezTo>
                  <a:pt x="20" y="31"/>
                  <a:pt x="17" y="33"/>
                  <a:pt x="14" y="33"/>
                </a:cubicBezTo>
                <a:cubicBezTo>
                  <a:pt x="11" y="33"/>
                  <a:pt x="8" y="31"/>
                  <a:pt x="8" y="27"/>
                </a:cubicBezTo>
                <a:cubicBezTo>
                  <a:pt x="8" y="14"/>
                  <a:pt x="8" y="14"/>
                  <a:pt x="8" y="14"/>
                </a:cubicBezTo>
                <a:cubicBezTo>
                  <a:pt x="8" y="11"/>
                  <a:pt x="11" y="8"/>
                  <a:pt x="14" y="8"/>
                </a:cubicBezTo>
                <a:cubicBezTo>
                  <a:pt x="17" y="8"/>
                  <a:pt x="20" y="11"/>
                  <a:pt x="20" y="14"/>
                </a:cubicBezTo>
                <a:cubicBezTo>
                  <a:pt x="20" y="27"/>
                  <a:pt x="20" y="27"/>
                  <a:pt x="20" y="27"/>
                </a:cubicBezTo>
                <a:cubicBezTo>
                  <a:pt x="24" y="27"/>
                  <a:pt x="24" y="27"/>
                  <a:pt x="24" y="27"/>
                </a:cubicBezTo>
                <a:cubicBezTo>
                  <a:pt x="28" y="27"/>
                  <a:pt x="28" y="27"/>
                  <a:pt x="28" y="27"/>
                </a:cubicBezTo>
                <a:cubicBezTo>
                  <a:pt x="28" y="14"/>
                  <a:pt x="28" y="14"/>
                  <a:pt x="28" y="14"/>
                </a:cubicBezTo>
                <a:cubicBezTo>
                  <a:pt x="28" y="6"/>
                  <a:pt x="22" y="0"/>
                  <a:pt x="14" y="0"/>
                </a:cubicBezTo>
                <a:cubicBezTo>
                  <a:pt x="6" y="0"/>
                  <a:pt x="0" y="6"/>
                  <a:pt x="0" y="14"/>
                </a:cubicBezTo>
                <a:cubicBezTo>
                  <a:pt x="0" y="27"/>
                  <a:pt x="0" y="27"/>
                  <a:pt x="0" y="27"/>
                </a:cubicBezTo>
                <a:cubicBezTo>
                  <a:pt x="0" y="35"/>
                  <a:pt x="6" y="41"/>
                  <a:pt x="14" y="41"/>
                </a:cubicBezTo>
                <a:cubicBezTo>
                  <a:pt x="22" y="41"/>
                  <a:pt x="28" y="35"/>
                  <a:pt x="28" y="27"/>
                </a:cubicBezTo>
                <a:lnTo>
                  <a:pt x="24"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4">
            <a:extLst>
              <a:ext uri="{FF2B5EF4-FFF2-40B4-BE49-F238E27FC236}">
                <a16:creationId xmlns:a16="http://schemas.microsoft.com/office/drawing/2014/main" id="{87351DCE-DCEF-4F6E-8E3E-0AA07C951286}"/>
              </a:ext>
            </a:extLst>
          </p:cNvPr>
          <p:cNvSpPr>
            <a:spLocks noEditPoints="1"/>
          </p:cNvSpPr>
          <p:nvPr/>
        </p:nvSpPr>
        <p:spPr bwMode="auto">
          <a:xfrm>
            <a:off x="6832055" y="2339962"/>
            <a:ext cx="69845" cy="68833"/>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7"/>
                  <a:pt x="7" y="0"/>
                  <a:pt x="15" y="0"/>
                </a:cubicBezTo>
                <a:cubicBezTo>
                  <a:pt x="22" y="0"/>
                  <a:pt x="29" y="7"/>
                  <a:pt x="29" y="14"/>
                </a:cubicBezTo>
                <a:cubicBezTo>
                  <a:pt x="29" y="22"/>
                  <a:pt x="22"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45">
            <a:extLst>
              <a:ext uri="{FF2B5EF4-FFF2-40B4-BE49-F238E27FC236}">
                <a16:creationId xmlns:a16="http://schemas.microsoft.com/office/drawing/2014/main" id="{69AA655C-3DA3-4E54-B98A-33555F63ECED}"/>
              </a:ext>
            </a:extLst>
          </p:cNvPr>
          <p:cNvSpPr>
            <a:spLocks/>
          </p:cNvSpPr>
          <p:nvPr/>
        </p:nvSpPr>
        <p:spPr bwMode="auto">
          <a:xfrm>
            <a:off x="7129655" y="3615392"/>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7"/>
                  <a:pt x="8" y="45"/>
                </a:cubicBezTo>
                <a:cubicBezTo>
                  <a:pt x="0" y="32"/>
                  <a:pt x="3" y="16"/>
                  <a:pt x="16" y="8"/>
                </a:cubicBezTo>
                <a:cubicBezTo>
                  <a:pt x="28" y="0"/>
                  <a:pt x="45" y="3"/>
                  <a:pt x="53" y="16"/>
                </a:cubicBezTo>
                <a:cubicBezTo>
                  <a:pt x="61" y="28"/>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6">
            <a:extLst>
              <a:ext uri="{FF2B5EF4-FFF2-40B4-BE49-F238E27FC236}">
                <a16:creationId xmlns:a16="http://schemas.microsoft.com/office/drawing/2014/main" id="{82F26EA6-B6B4-4EE9-9E75-2B35665D30B7}"/>
              </a:ext>
            </a:extLst>
          </p:cNvPr>
          <p:cNvSpPr>
            <a:spLocks/>
          </p:cNvSpPr>
          <p:nvPr/>
        </p:nvSpPr>
        <p:spPr bwMode="auto">
          <a:xfrm>
            <a:off x="7127630" y="3612355"/>
            <a:ext cx="148800" cy="149812"/>
          </a:xfrm>
          <a:custGeom>
            <a:avLst/>
            <a:gdLst>
              <a:gd name="T0" fmla="*/ 46 w 62"/>
              <a:gd name="T1" fmla="*/ 54 h 62"/>
              <a:gd name="T2" fmla="*/ 44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1 h 62"/>
              <a:gd name="T20" fmla="*/ 46 w 62"/>
              <a:gd name="T21" fmla="*/ 54 h 62"/>
              <a:gd name="T22" fmla="*/ 48 w 62"/>
              <a:gd name="T23" fmla="*/ 57 h 62"/>
              <a:gd name="T24" fmla="*/ 62 w 62"/>
              <a:gd name="T25" fmla="*/ 31 h 62"/>
              <a:gd name="T26" fmla="*/ 57 w 62"/>
              <a:gd name="T27" fmla="*/ 15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1"/>
                  <a:pt x="44" y="51"/>
                  <a:pt x="44" y="51"/>
                </a:cubicBezTo>
                <a:cubicBezTo>
                  <a:pt x="40" y="53"/>
                  <a:pt x="36" y="54"/>
                  <a:pt x="31" y="54"/>
                </a:cubicBezTo>
                <a:cubicBezTo>
                  <a:pt x="24" y="54"/>
                  <a:pt x="16" y="50"/>
                  <a:pt x="12" y="44"/>
                </a:cubicBezTo>
                <a:cubicBezTo>
                  <a:pt x="10" y="40"/>
                  <a:pt x="8" y="35"/>
                  <a:pt x="8" y="31"/>
                </a:cubicBezTo>
                <a:cubicBezTo>
                  <a:pt x="8" y="24"/>
                  <a:pt x="12" y="16"/>
                  <a:pt x="19" y="12"/>
                </a:cubicBezTo>
                <a:cubicBezTo>
                  <a:pt x="23" y="10"/>
                  <a:pt x="27" y="8"/>
                  <a:pt x="31" y="8"/>
                </a:cubicBezTo>
                <a:cubicBezTo>
                  <a:pt x="39" y="8"/>
                  <a:pt x="46" y="12"/>
                  <a:pt x="51" y="19"/>
                </a:cubicBezTo>
                <a:cubicBezTo>
                  <a:pt x="53" y="23"/>
                  <a:pt x="54" y="27"/>
                  <a:pt x="54" y="31"/>
                </a:cubicBezTo>
                <a:cubicBezTo>
                  <a:pt x="54" y="39"/>
                  <a:pt x="50" y="46"/>
                  <a:pt x="44" y="51"/>
                </a:cubicBezTo>
                <a:cubicBezTo>
                  <a:pt x="46" y="54"/>
                  <a:pt x="46" y="54"/>
                  <a:pt x="46" y="54"/>
                </a:cubicBezTo>
                <a:cubicBezTo>
                  <a:pt x="48" y="57"/>
                  <a:pt x="48" y="57"/>
                  <a:pt x="48" y="57"/>
                </a:cubicBezTo>
                <a:cubicBezTo>
                  <a:pt x="57" y="51"/>
                  <a:pt x="62" y="41"/>
                  <a:pt x="62" y="31"/>
                </a:cubicBezTo>
                <a:cubicBezTo>
                  <a:pt x="62" y="26"/>
                  <a:pt x="61" y="20"/>
                  <a:pt x="57" y="15"/>
                </a:cubicBezTo>
                <a:cubicBezTo>
                  <a:pt x="51" y="5"/>
                  <a:pt x="41" y="0"/>
                  <a:pt x="31" y="0"/>
                </a:cubicBezTo>
                <a:cubicBezTo>
                  <a:pt x="26" y="0"/>
                  <a:pt x="20" y="2"/>
                  <a:pt x="15" y="5"/>
                </a:cubicBezTo>
                <a:cubicBezTo>
                  <a:pt x="6" y="11"/>
                  <a:pt x="0" y="21"/>
                  <a:pt x="0" y="31"/>
                </a:cubicBezTo>
                <a:cubicBezTo>
                  <a:pt x="0" y="37"/>
                  <a:pt x="2" y="43"/>
                  <a:pt x="5" y="48"/>
                </a:cubicBezTo>
                <a:cubicBezTo>
                  <a:pt x="11" y="57"/>
                  <a:pt x="21" y="62"/>
                  <a:pt x="31" y="62"/>
                </a:cubicBezTo>
                <a:cubicBezTo>
                  <a:pt x="37" y="62"/>
                  <a:pt x="43" y="61"/>
                  <a:pt x="48" y="57"/>
                </a:cubicBezTo>
                <a:lnTo>
                  <a:pt x="46"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8BBFDA97-AE45-441A-8C61-EB23C907BFAE}"/>
              </a:ext>
            </a:extLst>
          </p:cNvPr>
          <p:cNvSpPr>
            <a:spLocks/>
          </p:cNvSpPr>
          <p:nvPr/>
        </p:nvSpPr>
        <p:spPr bwMode="auto">
          <a:xfrm>
            <a:off x="8131778" y="2788387"/>
            <a:ext cx="1575055" cy="771331"/>
          </a:xfrm>
          <a:custGeom>
            <a:avLst/>
            <a:gdLst>
              <a:gd name="T0" fmla="*/ 645 w 656"/>
              <a:gd name="T1" fmla="*/ 2 h 321"/>
              <a:gd name="T2" fmla="*/ 554 w 656"/>
              <a:gd name="T3" fmla="*/ 97 h 321"/>
              <a:gd name="T4" fmla="*/ 355 w 656"/>
              <a:gd name="T5" fmla="*/ 118 h 321"/>
              <a:gd name="T6" fmla="*/ 351 w 656"/>
              <a:gd name="T7" fmla="*/ 120 h 321"/>
              <a:gd name="T8" fmla="*/ 230 w 656"/>
              <a:gd name="T9" fmla="*/ 270 h 321"/>
              <a:gd name="T10" fmla="*/ 6 w 656"/>
              <a:gd name="T11" fmla="*/ 308 h 321"/>
              <a:gd name="T12" fmla="*/ 1 w 656"/>
              <a:gd name="T13" fmla="*/ 315 h 321"/>
              <a:gd name="T14" fmla="*/ 8 w 656"/>
              <a:gd name="T15" fmla="*/ 320 h 321"/>
              <a:gd name="T16" fmla="*/ 235 w 656"/>
              <a:gd name="T17" fmla="*/ 281 h 321"/>
              <a:gd name="T18" fmla="*/ 238 w 656"/>
              <a:gd name="T19" fmla="*/ 279 h 321"/>
              <a:gd name="T20" fmla="*/ 359 w 656"/>
              <a:gd name="T21" fmla="*/ 130 h 321"/>
              <a:gd name="T22" fmla="*/ 557 w 656"/>
              <a:gd name="T23" fmla="*/ 108 h 321"/>
              <a:gd name="T24" fmla="*/ 561 w 656"/>
              <a:gd name="T25" fmla="*/ 106 h 321"/>
              <a:gd name="T26" fmla="*/ 654 w 656"/>
              <a:gd name="T27" fmla="*/ 11 h 321"/>
              <a:gd name="T28" fmla="*/ 653 w 656"/>
              <a:gd name="T29" fmla="*/ 2 h 321"/>
              <a:gd name="T30" fmla="*/ 645 w 656"/>
              <a:gd name="T31"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321">
                <a:moveTo>
                  <a:pt x="645" y="2"/>
                </a:moveTo>
                <a:cubicBezTo>
                  <a:pt x="554" y="97"/>
                  <a:pt x="554" y="97"/>
                  <a:pt x="554" y="97"/>
                </a:cubicBezTo>
                <a:cubicBezTo>
                  <a:pt x="355" y="118"/>
                  <a:pt x="355" y="118"/>
                  <a:pt x="355" y="118"/>
                </a:cubicBezTo>
                <a:cubicBezTo>
                  <a:pt x="354" y="118"/>
                  <a:pt x="352" y="119"/>
                  <a:pt x="351" y="120"/>
                </a:cubicBezTo>
                <a:cubicBezTo>
                  <a:pt x="230" y="270"/>
                  <a:pt x="230" y="270"/>
                  <a:pt x="230" y="270"/>
                </a:cubicBezTo>
                <a:cubicBezTo>
                  <a:pt x="6" y="308"/>
                  <a:pt x="6" y="308"/>
                  <a:pt x="6" y="308"/>
                </a:cubicBezTo>
                <a:cubicBezTo>
                  <a:pt x="3" y="309"/>
                  <a:pt x="0" y="312"/>
                  <a:pt x="1" y="315"/>
                </a:cubicBezTo>
                <a:cubicBezTo>
                  <a:pt x="2" y="318"/>
                  <a:pt x="5" y="321"/>
                  <a:pt x="8" y="320"/>
                </a:cubicBezTo>
                <a:cubicBezTo>
                  <a:pt x="235" y="281"/>
                  <a:pt x="235" y="281"/>
                  <a:pt x="235" y="281"/>
                </a:cubicBezTo>
                <a:cubicBezTo>
                  <a:pt x="236" y="281"/>
                  <a:pt x="237" y="280"/>
                  <a:pt x="238" y="279"/>
                </a:cubicBezTo>
                <a:cubicBezTo>
                  <a:pt x="359" y="130"/>
                  <a:pt x="359" y="130"/>
                  <a:pt x="359" y="130"/>
                </a:cubicBezTo>
                <a:cubicBezTo>
                  <a:pt x="557" y="108"/>
                  <a:pt x="557" y="108"/>
                  <a:pt x="557" y="108"/>
                </a:cubicBezTo>
                <a:cubicBezTo>
                  <a:pt x="559" y="108"/>
                  <a:pt x="560" y="107"/>
                  <a:pt x="561" y="106"/>
                </a:cubicBezTo>
                <a:cubicBezTo>
                  <a:pt x="654" y="11"/>
                  <a:pt x="654" y="11"/>
                  <a:pt x="654" y="11"/>
                </a:cubicBezTo>
                <a:cubicBezTo>
                  <a:pt x="656" y="8"/>
                  <a:pt x="656" y="5"/>
                  <a:pt x="653" y="2"/>
                </a:cubicBezTo>
                <a:cubicBezTo>
                  <a:pt x="651" y="0"/>
                  <a:pt x="647" y="0"/>
                  <a:pt x="6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79AD60B0-D39A-48E8-B502-F68C69FD52D7}"/>
              </a:ext>
            </a:extLst>
          </p:cNvPr>
          <p:cNvSpPr>
            <a:spLocks/>
          </p:cNvSpPr>
          <p:nvPr/>
        </p:nvSpPr>
        <p:spPr bwMode="auto">
          <a:xfrm>
            <a:off x="8635877" y="3423065"/>
            <a:ext cx="81992" cy="81992"/>
          </a:xfrm>
          <a:custGeom>
            <a:avLst/>
            <a:gdLst>
              <a:gd name="T0" fmla="*/ 25 w 34"/>
              <a:gd name="T1" fmla="*/ 29 h 34"/>
              <a:gd name="T2" fmla="*/ 4 w 34"/>
              <a:gd name="T3" fmla="*/ 25 h 34"/>
              <a:gd name="T4" fmla="*/ 9 w 34"/>
              <a:gd name="T5" fmla="*/ 4 h 34"/>
              <a:gd name="T6" fmla="*/ 29 w 34"/>
              <a:gd name="T7" fmla="*/ 9 h 34"/>
              <a:gd name="T8" fmla="*/ 25 w 34"/>
              <a:gd name="T9" fmla="*/ 29 h 34"/>
            </a:gdLst>
            <a:ahLst/>
            <a:cxnLst>
              <a:cxn ang="0">
                <a:pos x="T0" y="T1"/>
              </a:cxn>
              <a:cxn ang="0">
                <a:pos x="T2" y="T3"/>
              </a:cxn>
              <a:cxn ang="0">
                <a:pos x="T4" y="T5"/>
              </a:cxn>
              <a:cxn ang="0">
                <a:pos x="T6" y="T7"/>
              </a:cxn>
              <a:cxn ang="0">
                <a:pos x="T8" y="T9"/>
              </a:cxn>
            </a:cxnLst>
            <a:rect l="0" t="0" r="r" b="b"/>
            <a:pathLst>
              <a:path w="34" h="34">
                <a:moveTo>
                  <a:pt x="25" y="29"/>
                </a:moveTo>
                <a:cubicBezTo>
                  <a:pt x="18" y="34"/>
                  <a:pt x="8" y="32"/>
                  <a:pt x="4" y="25"/>
                </a:cubicBezTo>
                <a:cubicBezTo>
                  <a:pt x="0" y="18"/>
                  <a:pt x="2" y="9"/>
                  <a:pt x="9" y="4"/>
                </a:cubicBezTo>
                <a:cubicBezTo>
                  <a:pt x="16" y="0"/>
                  <a:pt x="25" y="2"/>
                  <a:pt x="29" y="9"/>
                </a:cubicBezTo>
                <a:cubicBezTo>
                  <a:pt x="34" y="16"/>
                  <a:pt x="31" y="25"/>
                  <a:pt x="25" y="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83F2EC32-D75C-4F48-9BF1-F3EDC2F35AE7}"/>
              </a:ext>
            </a:extLst>
          </p:cNvPr>
          <p:cNvSpPr>
            <a:spLocks/>
          </p:cNvSpPr>
          <p:nvPr/>
        </p:nvSpPr>
        <p:spPr bwMode="auto">
          <a:xfrm>
            <a:off x="8630816" y="3418004"/>
            <a:ext cx="89078" cy="91102"/>
          </a:xfrm>
          <a:custGeom>
            <a:avLst/>
            <a:gdLst>
              <a:gd name="T0" fmla="*/ 27 w 37"/>
              <a:gd name="T1" fmla="*/ 31 h 38"/>
              <a:gd name="T2" fmla="*/ 24 w 37"/>
              <a:gd name="T3" fmla="*/ 28 h 38"/>
              <a:gd name="T4" fmla="*/ 19 w 37"/>
              <a:gd name="T5" fmla="*/ 30 h 38"/>
              <a:gd name="T6" fmla="*/ 9 w 37"/>
              <a:gd name="T7" fmla="*/ 25 h 38"/>
              <a:gd name="T8" fmla="*/ 8 w 37"/>
              <a:gd name="T9" fmla="*/ 19 h 38"/>
              <a:gd name="T10" fmla="*/ 13 w 37"/>
              <a:gd name="T11" fmla="*/ 10 h 38"/>
              <a:gd name="T12" fmla="*/ 19 w 37"/>
              <a:gd name="T13" fmla="*/ 8 h 38"/>
              <a:gd name="T14" fmla="*/ 28 w 37"/>
              <a:gd name="T15" fmla="*/ 13 h 38"/>
              <a:gd name="T16" fmla="*/ 29 w 37"/>
              <a:gd name="T17" fmla="*/ 19 h 38"/>
              <a:gd name="T18" fmla="*/ 24 w 37"/>
              <a:gd name="T19" fmla="*/ 28 h 38"/>
              <a:gd name="T20" fmla="*/ 27 w 37"/>
              <a:gd name="T21" fmla="*/ 31 h 38"/>
              <a:gd name="T22" fmla="*/ 29 w 37"/>
              <a:gd name="T23" fmla="*/ 35 h 38"/>
              <a:gd name="T24" fmla="*/ 37 w 37"/>
              <a:gd name="T25" fmla="*/ 19 h 38"/>
              <a:gd name="T26" fmla="*/ 34 w 37"/>
              <a:gd name="T27" fmla="*/ 9 h 38"/>
              <a:gd name="T28" fmla="*/ 19 w 37"/>
              <a:gd name="T29" fmla="*/ 0 h 38"/>
              <a:gd name="T30" fmla="*/ 8 w 37"/>
              <a:gd name="T31" fmla="*/ 3 h 38"/>
              <a:gd name="T32" fmla="*/ 0 w 37"/>
              <a:gd name="T33" fmla="*/ 19 h 38"/>
              <a:gd name="T34" fmla="*/ 3 w 37"/>
              <a:gd name="T35" fmla="*/ 29 h 38"/>
              <a:gd name="T36" fmla="*/ 19 w 37"/>
              <a:gd name="T37" fmla="*/ 38 h 38"/>
              <a:gd name="T38" fmla="*/ 29 w 37"/>
              <a:gd name="T39" fmla="*/ 35 h 38"/>
              <a:gd name="T40" fmla="*/ 27 w 37"/>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7" y="31"/>
                </a:moveTo>
                <a:cubicBezTo>
                  <a:pt x="24" y="28"/>
                  <a:pt x="24" y="28"/>
                  <a:pt x="24" y="28"/>
                </a:cubicBezTo>
                <a:cubicBezTo>
                  <a:pt x="23" y="29"/>
                  <a:pt x="21" y="30"/>
                  <a:pt x="19" y="30"/>
                </a:cubicBezTo>
                <a:cubicBezTo>
                  <a:pt x="15" y="30"/>
                  <a:pt x="11" y="28"/>
                  <a:pt x="9" y="25"/>
                </a:cubicBezTo>
                <a:cubicBezTo>
                  <a:pt x="8" y="23"/>
                  <a:pt x="8" y="21"/>
                  <a:pt x="8" y="19"/>
                </a:cubicBezTo>
                <a:cubicBezTo>
                  <a:pt x="8" y="15"/>
                  <a:pt x="9" y="12"/>
                  <a:pt x="13" y="10"/>
                </a:cubicBezTo>
                <a:cubicBezTo>
                  <a:pt x="15" y="8"/>
                  <a:pt x="17" y="8"/>
                  <a:pt x="19" y="8"/>
                </a:cubicBezTo>
                <a:cubicBezTo>
                  <a:pt x="22" y="8"/>
                  <a:pt x="26" y="10"/>
                  <a:pt x="28" y="13"/>
                </a:cubicBezTo>
                <a:cubicBezTo>
                  <a:pt x="29" y="15"/>
                  <a:pt x="29" y="17"/>
                  <a:pt x="29" y="19"/>
                </a:cubicBezTo>
                <a:cubicBezTo>
                  <a:pt x="29" y="22"/>
                  <a:pt x="28" y="26"/>
                  <a:pt x="24" y="28"/>
                </a:cubicBezTo>
                <a:cubicBezTo>
                  <a:pt x="27" y="31"/>
                  <a:pt x="27" y="31"/>
                  <a:pt x="27" y="31"/>
                </a:cubicBezTo>
                <a:cubicBezTo>
                  <a:pt x="29" y="35"/>
                  <a:pt x="29" y="35"/>
                  <a:pt x="29" y="35"/>
                </a:cubicBezTo>
                <a:cubicBezTo>
                  <a:pt x="34" y="31"/>
                  <a:pt x="37" y="25"/>
                  <a:pt x="37" y="19"/>
                </a:cubicBezTo>
                <a:cubicBezTo>
                  <a:pt x="37" y="15"/>
                  <a:pt x="36" y="12"/>
                  <a:pt x="34" y="9"/>
                </a:cubicBezTo>
                <a:cubicBezTo>
                  <a:pt x="31" y="3"/>
                  <a:pt x="25" y="0"/>
                  <a:pt x="19" y="0"/>
                </a:cubicBezTo>
                <a:cubicBezTo>
                  <a:pt x="15" y="0"/>
                  <a:pt x="12" y="1"/>
                  <a:pt x="8" y="3"/>
                </a:cubicBezTo>
                <a:cubicBezTo>
                  <a:pt x="3" y="6"/>
                  <a:pt x="0" y="13"/>
                  <a:pt x="0" y="19"/>
                </a:cubicBezTo>
                <a:cubicBezTo>
                  <a:pt x="0" y="22"/>
                  <a:pt x="1" y="26"/>
                  <a:pt x="3" y="29"/>
                </a:cubicBezTo>
                <a:cubicBezTo>
                  <a:pt x="6" y="35"/>
                  <a:pt x="12" y="38"/>
                  <a:pt x="19" y="38"/>
                </a:cubicBezTo>
                <a:cubicBezTo>
                  <a:pt x="22" y="38"/>
                  <a:pt x="26" y="37"/>
                  <a:pt x="29" y="35"/>
                </a:cubicBezTo>
                <a:lnTo>
                  <a:pt x="27" y="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0AC3DE7F-80CB-4BC8-9DB1-C68B21A2FF66}"/>
              </a:ext>
            </a:extLst>
          </p:cNvPr>
          <p:cNvSpPr>
            <a:spLocks/>
          </p:cNvSpPr>
          <p:nvPr/>
        </p:nvSpPr>
        <p:spPr bwMode="auto">
          <a:xfrm>
            <a:off x="10586475" y="2586950"/>
            <a:ext cx="148800" cy="148800"/>
          </a:xfrm>
          <a:custGeom>
            <a:avLst/>
            <a:gdLst>
              <a:gd name="T0" fmla="*/ 45 w 62"/>
              <a:gd name="T1" fmla="*/ 54 h 62"/>
              <a:gd name="T2" fmla="*/ 8 w 62"/>
              <a:gd name="T3" fmla="*/ 45 h 62"/>
              <a:gd name="T4" fmla="*/ 16 w 62"/>
              <a:gd name="T5" fmla="*/ 8 h 62"/>
              <a:gd name="T6" fmla="*/ 54 w 62"/>
              <a:gd name="T7" fmla="*/ 17 h 62"/>
              <a:gd name="T8" fmla="*/ 45 w 62"/>
              <a:gd name="T9" fmla="*/ 54 h 62"/>
            </a:gdLst>
            <a:ahLst/>
            <a:cxnLst>
              <a:cxn ang="0">
                <a:pos x="T0" y="T1"/>
              </a:cxn>
              <a:cxn ang="0">
                <a:pos x="T2" y="T3"/>
              </a:cxn>
              <a:cxn ang="0">
                <a:pos x="T4" y="T5"/>
              </a:cxn>
              <a:cxn ang="0">
                <a:pos x="T6" y="T7"/>
              </a:cxn>
              <a:cxn ang="0">
                <a:pos x="T8" y="T9"/>
              </a:cxn>
            </a:cxnLst>
            <a:rect l="0" t="0" r="r" b="b"/>
            <a:pathLst>
              <a:path w="62" h="62">
                <a:moveTo>
                  <a:pt x="45" y="54"/>
                </a:moveTo>
                <a:cubicBezTo>
                  <a:pt x="33" y="62"/>
                  <a:pt x="16" y="58"/>
                  <a:pt x="8" y="45"/>
                </a:cubicBezTo>
                <a:cubicBezTo>
                  <a:pt x="0" y="33"/>
                  <a:pt x="4" y="16"/>
                  <a:pt x="16" y="8"/>
                </a:cubicBezTo>
                <a:cubicBezTo>
                  <a:pt x="29" y="0"/>
                  <a:pt x="46" y="4"/>
                  <a:pt x="54" y="17"/>
                </a:cubicBezTo>
                <a:cubicBezTo>
                  <a:pt x="62" y="29"/>
                  <a:pt x="58" y="46"/>
                  <a:pt x="45"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99740E23-B111-4E2C-ABB3-09491D102FA7}"/>
              </a:ext>
            </a:extLst>
          </p:cNvPr>
          <p:cNvSpPr>
            <a:spLocks/>
          </p:cNvSpPr>
          <p:nvPr/>
        </p:nvSpPr>
        <p:spPr bwMode="auto">
          <a:xfrm>
            <a:off x="10586475" y="2586950"/>
            <a:ext cx="148800" cy="148800"/>
          </a:xfrm>
          <a:custGeom>
            <a:avLst/>
            <a:gdLst>
              <a:gd name="T0" fmla="*/ 45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5 w 62"/>
              <a:gd name="T21" fmla="*/ 54 h 62"/>
              <a:gd name="T22" fmla="*/ 47 w 62"/>
              <a:gd name="T23" fmla="*/ 57 h 62"/>
              <a:gd name="T24" fmla="*/ 62 w 62"/>
              <a:gd name="T25" fmla="*/ 31 h 62"/>
              <a:gd name="T26" fmla="*/ 57 w 62"/>
              <a:gd name="T27" fmla="*/ 14 h 62"/>
              <a:gd name="T28" fmla="*/ 31 w 62"/>
              <a:gd name="T29" fmla="*/ 0 h 62"/>
              <a:gd name="T30" fmla="*/ 14 w 62"/>
              <a:gd name="T31" fmla="*/ 5 h 62"/>
              <a:gd name="T32" fmla="*/ 0 w 62"/>
              <a:gd name="T33" fmla="*/ 31 h 62"/>
              <a:gd name="T34" fmla="*/ 5 w 62"/>
              <a:gd name="T35" fmla="*/ 48 h 62"/>
              <a:gd name="T36" fmla="*/ 31 w 62"/>
              <a:gd name="T37" fmla="*/ 62 h 62"/>
              <a:gd name="T38" fmla="*/ 47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0"/>
                  <a:pt x="43" y="50"/>
                  <a:pt x="43" y="50"/>
                </a:cubicBezTo>
                <a:cubicBezTo>
                  <a:pt x="39" y="53"/>
                  <a:pt x="35" y="54"/>
                  <a:pt x="31" y="54"/>
                </a:cubicBezTo>
                <a:cubicBezTo>
                  <a:pt x="23" y="54"/>
                  <a:pt x="16" y="50"/>
                  <a:pt x="12" y="43"/>
                </a:cubicBezTo>
                <a:cubicBezTo>
                  <a:pt x="9" y="39"/>
                  <a:pt x="8" y="35"/>
                  <a:pt x="8" y="31"/>
                </a:cubicBezTo>
                <a:cubicBezTo>
                  <a:pt x="8" y="23"/>
                  <a:pt x="12" y="16"/>
                  <a:pt x="19" y="12"/>
                </a:cubicBezTo>
                <a:cubicBezTo>
                  <a:pt x="22" y="9"/>
                  <a:pt x="27" y="8"/>
                  <a:pt x="31" y="8"/>
                </a:cubicBezTo>
                <a:cubicBezTo>
                  <a:pt x="38" y="8"/>
                  <a:pt x="46" y="12"/>
                  <a:pt x="50" y="19"/>
                </a:cubicBezTo>
                <a:cubicBezTo>
                  <a:pt x="53" y="23"/>
                  <a:pt x="54" y="27"/>
                  <a:pt x="54" y="31"/>
                </a:cubicBezTo>
                <a:cubicBezTo>
                  <a:pt x="54" y="39"/>
                  <a:pt x="50" y="46"/>
                  <a:pt x="43" y="50"/>
                </a:cubicBezTo>
                <a:cubicBezTo>
                  <a:pt x="45" y="54"/>
                  <a:pt x="45" y="54"/>
                  <a:pt x="45" y="54"/>
                </a:cubicBezTo>
                <a:cubicBezTo>
                  <a:pt x="47" y="57"/>
                  <a:pt x="47" y="57"/>
                  <a:pt x="47" y="57"/>
                </a:cubicBezTo>
                <a:cubicBezTo>
                  <a:pt x="57" y="51"/>
                  <a:pt x="62" y="41"/>
                  <a:pt x="62" y="31"/>
                </a:cubicBezTo>
                <a:cubicBezTo>
                  <a:pt x="62" y="25"/>
                  <a:pt x="60" y="20"/>
                  <a:pt x="57" y="14"/>
                </a:cubicBezTo>
                <a:cubicBezTo>
                  <a:pt x="51" y="5"/>
                  <a:pt x="41" y="0"/>
                  <a:pt x="31" y="0"/>
                </a:cubicBezTo>
                <a:cubicBezTo>
                  <a:pt x="25" y="0"/>
                  <a:pt x="19" y="2"/>
                  <a:pt x="14" y="5"/>
                </a:cubicBezTo>
                <a:cubicBezTo>
                  <a:pt x="5" y="11"/>
                  <a:pt x="0" y="21"/>
                  <a:pt x="0" y="31"/>
                </a:cubicBezTo>
                <a:cubicBezTo>
                  <a:pt x="0" y="37"/>
                  <a:pt x="2" y="42"/>
                  <a:pt x="5" y="48"/>
                </a:cubicBezTo>
                <a:cubicBezTo>
                  <a:pt x="11" y="57"/>
                  <a:pt x="21" y="62"/>
                  <a:pt x="31" y="62"/>
                </a:cubicBezTo>
                <a:cubicBezTo>
                  <a:pt x="37" y="62"/>
                  <a:pt x="42" y="60"/>
                  <a:pt x="47" y="57"/>
                </a:cubicBezTo>
                <a:lnTo>
                  <a:pt x="45"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52">
            <a:extLst>
              <a:ext uri="{FF2B5EF4-FFF2-40B4-BE49-F238E27FC236}">
                <a16:creationId xmlns:a16="http://schemas.microsoft.com/office/drawing/2014/main" id="{B4C96584-395B-482E-826C-29D2B5CF0416}"/>
              </a:ext>
            </a:extLst>
          </p:cNvPr>
          <p:cNvSpPr>
            <a:spLocks/>
          </p:cNvSpPr>
          <p:nvPr/>
        </p:nvSpPr>
        <p:spPr bwMode="auto">
          <a:xfrm>
            <a:off x="8931453" y="3017154"/>
            <a:ext cx="145763" cy="148800"/>
          </a:xfrm>
          <a:custGeom>
            <a:avLst/>
            <a:gdLst>
              <a:gd name="T0" fmla="*/ 45 w 61"/>
              <a:gd name="T1" fmla="*/ 54 h 62"/>
              <a:gd name="T2" fmla="*/ 8 w 61"/>
              <a:gd name="T3" fmla="*/ 46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6"/>
                </a:cubicBezTo>
                <a:cubicBezTo>
                  <a:pt x="0" y="33"/>
                  <a:pt x="4" y="16"/>
                  <a:pt x="16" y="8"/>
                </a:cubicBezTo>
                <a:cubicBezTo>
                  <a:pt x="29"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3">
            <a:extLst>
              <a:ext uri="{FF2B5EF4-FFF2-40B4-BE49-F238E27FC236}">
                <a16:creationId xmlns:a16="http://schemas.microsoft.com/office/drawing/2014/main" id="{C3D89076-7146-40B4-9F85-339860C7803E}"/>
              </a:ext>
            </a:extLst>
          </p:cNvPr>
          <p:cNvSpPr>
            <a:spLocks/>
          </p:cNvSpPr>
          <p:nvPr/>
        </p:nvSpPr>
        <p:spPr bwMode="auto">
          <a:xfrm>
            <a:off x="8931453" y="3017154"/>
            <a:ext cx="145763" cy="148800"/>
          </a:xfrm>
          <a:custGeom>
            <a:avLst/>
            <a:gdLst>
              <a:gd name="T0" fmla="*/ 45 w 61"/>
              <a:gd name="T1" fmla="*/ 54 h 62"/>
              <a:gd name="T2" fmla="*/ 43 w 61"/>
              <a:gd name="T3" fmla="*/ 50 h 62"/>
              <a:gd name="T4" fmla="*/ 31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4 h 62"/>
              <a:gd name="T22" fmla="*/ 47 w 61"/>
              <a:gd name="T23" fmla="*/ 57 h 62"/>
              <a:gd name="T24" fmla="*/ 61 w 61"/>
              <a:gd name="T25" fmla="*/ 31 h 62"/>
              <a:gd name="T26" fmla="*/ 57 w 61"/>
              <a:gd name="T27" fmla="*/ 15 h 62"/>
              <a:gd name="T28" fmla="*/ 30 w 61"/>
              <a:gd name="T29" fmla="*/ 0 h 62"/>
              <a:gd name="T30" fmla="*/ 14 w 61"/>
              <a:gd name="T31" fmla="*/ 5 h 62"/>
              <a:gd name="T32" fmla="*/ 0 w 61"/>
              <a:gd name="T33" fmla="*/ 31 h 62"/>
              <a:gd name="T34" fmla="*/ 4 w 61"/>
              <a:gd name="T35" fmla="*/ 48 h 62"/>
              <a:gd name="T36" fmla="*/ 31 w 61"/>
              <a:gd name="T37" fmla="*/ 62 h 62"/>
              <a:gd name="T38" fmla="*/ 47 w 61"/>
              <a:gd name="T39" fmla="*/ 57 h 62"/>
              <a:gd name="T40" fmla="*/ 45 w 61"/>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4"/>
                </a:moveTo>
                <a:cubicBezTo>
                  <a:pt x="43" y="50"/>
                  <a:pt x="43" y="50"/>
                  <a:pt x="43" y="50"/>
                </a:cubicBezTo>
                <a:cubicBezTo>
                  <a:pt x="39" y="53"/>
                  <a:pt x="35" y="54"/>
                  <a:pt x="31" y="54"/>
                </a:cubicBezTo>
                <a:cubicBezTo>
                  <a:pt x="23" y="54"/>
                  <a:pt x="16" y="50"/>
                  <a:pt x="11" y="43"/>
                </a:cubicBezTo>
                <a:cubicBezTo>
                  <a:pt x="9" y="40"/>
                  <a:pt x="8" y="35"/>
                  <a:pt x="8" y="31"/>
                </a:cubicBezTo>
                <a:cubicBezTo>
                  <a:pt x="8" y="24"/>
                  <a:pt x="11" y="16"/>
                  <a:pt x="18" y="12"/>
                </a:cubicBezTo>
                <a:cubicBezTo>
                  <a:pt x="22" y="9"/>
                  <a:pt x="26" y="8"/>
                  <a:pt x="30" y="8"/>
                </a:cubicBezTo>
                <a:cubicBezTo>
                  <a:pt x="38" y="8"/>
                  <a:pt x="45" y="12"/>
                  <a:pt x="50" y="19"/>
                </a:cubicBezTo>
                <a:cubicBezTo>
                  <a:pt x="52" y="23"/>
                  <a:pt x="53" y="27"/>
                  <a:pt x="53" y="31"/>
                </a:cubicBezTo>
                <a:cubicBezTo>
                  <a:pt x="53" y="39"/>
                  <a:pt x="50" y="46"/>
                  <a:pt x="43" y="50"/>
                </a:cubicBezTo>
                <a:cubicBezTo>
                  <a:pt x="45" y="54"/>
                  <a:pt x="45" y="54"/>
                  <a:pt x="45" y="54"/>
                </a:cubicBezTo>
                <a:cubicBezTo>
                  <a:pt x="47" y="57"/>
                  <a:pt x="47" y="57"/>
                  <a:pt x="47" y="57"/>
                </a:cubicBezTo>
                <a:cubicBezTo>
                  <a:pt x="56" y="51"/>
                  <a:pt x="61" y="41"/>
                  <a:pt x="61" y="31"/>
                </a:cubicBezTo>
                <a:cubicBezTo>
                  <a:pt x="61" y="25"/>
                  <a:pt x="60" y="20"/>
                  <a:pt x="57" y="15"/>
                </a:cubicBezTo>
                <a:cubicBezTo>
                  <a:pt x="51" y="5"/>
                  <a:pt x="41" y="0"/>
                  <a:pt x="30" y="0"/>
                </a:cubicBezTo>
                <a:cubicBezTo>
                  <a:pt x="25" y="0"/>
                  <a:pt x="19" y="2"/>
                  <a:pt x="14" y="5"/>
                </a:cubicBezTo>
                <a:cubicBezTo>
                  <a:pt x="5" y="11"/>
                  <a:pt x="0" y="21"/>
                  <a:pt x="0" y="31"/>
                </a:cubicBezTo>
                <a:cubicBezTo>
                  <a:pt x="0" y="37"/>
                  <a:pt x="1" y="43"/>
                  <a:pt x="4" y="48"/>
                </a:cubicBezTo>
                <a:cubicBezTo>
                  <a:pt x="10" y="57"/>
                  <a:pt x="20" y="62"/>
                  <a:pt x="31" y="62"/>
                </a:cubicBezTo>
                <a:cubicBezTo>
                  <a:pt x="36" y="62"/>
                  <a:pt x="42" y="60"/>
                  <a:pt x="47"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
            <a:extLst>
              <a:ext uri="{FF2B5EF4-FFF2-40B4-BE49-F238E27FC236}">
                <a16:creationId xmlns:a16="http://schemas.microsoft.com/office/drawing/2014/main" id="{1E3E8514-F560-43C7-A3B2-2033E0BA2C52}"/>
              </a:ext>
            </a:extLst>
          </p:cNvPr>
          <p:cNvSpPr>
            <a:spLocks/>
          </p:cNvSpPr>
          <p:nvPr/>
        </p:nvSpPr>
        <p:spPr bwMode="auto">
          <a:xfrm>
            <a:off x="9392025" y="2971603"/>
            <a:ext cx="118433" cy="115396"/>
          </a:xfrm>
          <a:custGeom>
            <a:avLst/>
            <a:gdLst>
              <a:gd name="T0" fmla="*/ 36 w 49"/>
              <a:gd name="T1" fmla="*/ 42 h 48"/>
              <a:gd name="T2" fmla="*/ 6 w 49"/>
              <a:gd name="T3" fmla="*/ 36 h 48"/>
              <a:gd name="T4" fmla="*/ 13 w 49"/>
              <a:gd name="T5" fmla="*/ 6 h 48"/>
              <a:gd name="T6" fmla="*/ 43 w 49"/>
              <a:gd name="T7" fmla="*/ 12 h 48"/>
              <a:gd name="T8" fmla="*/ 36 w 49"/>
              <a:gd name="T9" fmla="*/ 42 h 48"/>
            </a:gdLst>
            <a:ahLst/>
            <a:cxnLst>
              <a:cxn ang="0">
                <a:pos x="T0" y="T1"/>
              </a:cxn>
              <a:cxn ang="0">
                <a:pos x="T2" y="T3"/>
              </a:cxn>
              <a:cxn ang="0">
                <a:pos x="T4" y="T5"/>
              </a:cxn>
              <a:cxn ang="0">
                <a:pos x="T6" y="T7"/>
              </a:cxn>
              <a:cxn ang="0">
                <a:pos x="T8" y="T9"/>
              </a:cxn>
            </a:cxnLst>
            <a:rect l="0" t="0" r="r" b="b"/>
            <a:pathLst>
              <a:path w="49" h="48">
                <a:moveTo>
                  <a:pt x="36" y="42"/>
                </a:moveTo>
                <a:cubicBezTo>
                  <a:pt x="26" y="48"/>
                  <a:pt x="13" y="45"/>
                  <a:pt x="6" y="36"/>
                </a:cubicBezTo>
                <a:cubicBezTo>
                  <a:pt x="0" y="26"/>
                  <a:pt x="3" y="12"/>
                  <a:pt x="13" y="6"/>
                </a:cubicBezTo>
                <a:cubicBezTo>
                  <a:pt x="23" y="0"/>
                  <a:pt x="36" y="2"/>
                  <a:pt x="43" y="12"/>
                </a:cubicBezTo>
                <a:cubicBezTo>
                  <a:pt x="49" y="22"/>
                  <a:pt x="46" y="36"/>
                  <a:pt x="36"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5">
            <a:extLst>
              <a:ext uri="{FF2B5EF4-FFF2-40B4-BE49-F238E27FC236}">
                <a16:creationId xmlns:a16="http://schemas.microsoft.com/office/drawing/2014/main" id="{C29D82AD-C822-44D4-AFE2-56F139164BB2}"/>
              </a:ext>
            </a:extLst>
          </p:cNvPr>
          <p:cNvSpPr>
            <a:spLocks/>
          </p:cNvSpPr>
          <p:nvPr/>
        </p:nvSpPr>
        <p:spPr bwMode="auto">
          <a:xfrm>
            <a:off x="9390000" y="2968567"/>
            <a:ext cx="122482" cy="120457"/>
          </a:xfrm>
          <a:custGeom>
            <a:avLst/>
            <a:gdLst>
              <a:gd name="T0" fmla="*/ 37 w 51"/>
              <a:gd name="T1" fmla="*/ 43 h 50"/>
              <a:gd name="T2" fmla="*/ 35 w 51"/>
              <a:gd name="T3" fmla="*/ 40 h 50"/>
              <a:gd name="T4" fmla="*/ 25 w 51"/>
              <a:gd name="T5" fmla="*/ 42 h 50"/>
              <a:gd name="T6" fmla="*/ 11 w 51"/>
              <a:gd name="T7" fmla="*/ 34 h 50"/>
              <a:gd name="T8" fmla="*/ 8 w 51"/>
              <a:gd name="T9" fmla="*/ 25 h 50"/>
              <a:gd name="T10" fmla="*/ 16 w 51"/>
              <a:gd name="T11" fmla="*/ 10 h 50"/>
              <a:gd name="T12" fmla="*/ 25 w 51"/>
              <a:gd name="T13" fmla="*/ 8 h 50"/>
              <a:gd name="T14" fmla="*/ 40 w 51"/>
              <a:gd name="T15" fmla="*/ 16 h 50"/>
              <a:gd name="T16" fmla="*/ 43 w 51"/>
              <a:gd name="T17" fmla="*/ 25 h 50"/>
              <a:gd name="T18" fmla="*/ 35 w 51"/>
              <a:gd name="T19" fmla="*/ 40 h 50"/>
              <a:gd name="T20" fmla="*/ 37 w 51"/>
              <a:gd name="T21" fmla="*/ 43 h 50"/>
              <a:gd name="T22" fmla="*/ 39 w 51"/>
              <a:gd name="T23" fmla="*/ 46 h 50"/>
              <a:gd name="T24" fmla="*/ 51 w 51"/>
              <a:gd name="T25" fmla="*/ 25 h 50"/>
              <a:gd name="T26" fmla="*/ 47 w 51"/>
              <a:gd name="T27" fmla="*/ 11 h 50"/>
              <a:gd name="T28" fmla="*/ 25 w 51"/>
              <a:gd name="T29" fmla="*/ 0 h 50"/>
              <a:gd name="T30" fmla="*/ 12 w 51"/>
              <a:gd name="T31" fmla="*/ 4 h 50"/>
              <a:gd name="T32" fmla="*/ 0 w 51"/>
              <a:gd name="T33" fmla="*/ 25 h 50"/>
              <a:gd name="T34" fmla="*/ 4 w 51"/>
              <a:gd name="T35" fmla="*/ 39 h 50"/>
              <a:gd name="T36" fmla="*/ 25 w 51"/>
              <a:gd name="T37" fmla="*/ 50 h 50"/>
              <a:gd name="T38" fmla="*/ 39 w 51"/>
              <a:gd name="T39" fmla="*/ 46 h 50"/>
              <a:gd name="T40" fmla="*/ 37 w 51"/>
              <a:gd name="T41"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0">
                <a:moveTo>
                  <a:pt x="37" y="43"/>
                </a:moveTo>
                <a:cubicBezTo>
                  <a:pt x="35" y="40"/>
                  <a:pt x="35" y="40"/>
                  <a:pt x="35" y="40"/>
                </a:cubicBezTo>
                <a:cubicBezTo>
                  <a:pt x="32" y="42"/>
                  <a:pt x="29" y="42"/>
                  <a:pt x="25" y="42"/>
                </a:cubicBezTo>
                <a:cubicBezTo>
                  <a:pt x="20" y="42"/>
                  <a:pt x="14" y="40"/>
                  <a:pt x="11" y="34"/>
                </a:cubicBezTo>
                <a:cubicBezTo>
                  <a:pt x="9" y="31"/>
                  <a:pt x="8" y="28"/>
                  <a:pt x="8" y="25"/>
                </a:cubicBezTo>
                <a:cubicBezTo>
                  <a:pt x="8" y="19"/>
                  <a:pt x="11" y="14"/>
                  <a:pt x="16" y="10"/>
                </a:cubicBezTo>
                <a:cubicBezTo>
                  <a:pt x="19" y="8"/>
                  <a:pt x="22" y="8"/>
                  <a:pt x="25" y="8"/>
                </a:cubicBezTo>
                <a:cubicBezTo>
                  <a:pt x="31" y="8"/>
                  <a:pt x="37" y="10"/>
                  <a:pt x="40" y="16"/>
                </a:cubicBezTo>
                <a:cubicBezTo>
                  <a:pt x="42" y="19"/>
                  <a:pt x="43" y="22"/>
                  <a:pt x="43" y="25"/>
                </a:cubicBezTo>
                <a:cubicBezTo>
                  <a:pt x="43" y="31"/>
                  <a:pt x="40" y="36"/>
                  <a:pt x="35" y="40"/>
                </a:cubicBezTo>
                <a:cubicBezTo>
                  <a:pt x="37" y="43"/>
                  <a:pt x="37" y="43"/>
                  <a:pt x="37" y="43"/>
                </a:cubicBezTo>
                <a:cubicBezTo>
                  <a:pt x="39" y="46"/>
                  <a:pt x="39" y="46"/>
                  <a:pt x="39" y="46"/>
                </a:cubicBezTo>
                <a:cubicBezTo>
                  <a:pt x="47" y="42"/>
                  <a:pt x="51" y="33"/>
                  <a:pt x="51" y="25"/>
                </a:cubicBezTo>
                <a:cubicBezTo>
                  <a:pt x="51" y="20"/>
                  <a:pt x="50" y="16"/>
                  <a:pt x="47" y="11"/>
                </a:cubicBezTo>
                <a:cubicBezTo>
                  <a:pt x="42" y="4"/>
                  <a:pt x="34" y="0"/>
                  <a:pt x="25" y="0"/>
                </a:cubicBezTo>
                <a:cubicBezTo>
                  <a:pt x="21" y="0"/>
                  <a:pt x="16" y="1"/>
                  <a:pt x="12" y="4"/>
                </a:cubicBezTo>
                <a:cubicBezTo>
                  <a:pt x="4" y="8"/>
                  <a:pt x="0" y="17"/>
                  <a:pt x="0" y="25"/>
                </a:cubicBezTo>
                <a:cubicBezTo>
                  <a:pt x="0" y="30"/>
                  <a:pt x="1" y="34"/>
                  <a:pt x="4" y="39"/>
                </a:cubicBezTo>
                <a:cubicBezTo>
                  <a:pt x="9" y="46"/>
                  <a:pt x="17" y="50"/>
                  <a:pt x="25" y="50"/>
                </a:cubicBezTo>
                <a:cubicBezTo>
                  <a:pt x="30" y="50"/>
                  <a:pt x="35" y="49"/>
                  <a:pt x="39" y="46"/>
                </a:cubicBezTo>
                <a:lnTo>
                  <a:pt x="37" y="4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6">
            <a:extLst>
              <a:ext uri="{FF2B5EF4-FFF2-40B4-BE49-F238E27FC236}">
                <a16:creationId xmlns:a16="http://schemas.microsoft.com/office/drawing/2014/main" id="{44A97774-BDD4-4CD6-A010-BDB65625E2F0}"/>
              </a:ext>
            </a:extLst>
          </p:cNvPr>
          <p:cNvSpPr>
            <a:spLocks noEditPoints="1"/>
          </p:cNvSpPr>
          <p:nvPr/>
        </p:nvSpPr>
        <p:spPr bwMode="auto">
          <a:xfrm>
            <a:off x="6018209" y="5128699"/>
            <a:ext cx="66808" cy="6680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3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9" y="4"/>
                  <a:pt x="4" y="9"/>
                  <a:pt x="4" y="14"/>
                </a:cubicBezTo>
                <a:cubicBezTo>
                  <a:pt x="4" y="19"/>
                  <a:pt x="9" y="23"/>
                  <a:pt x="14" y="23"/>
                </a:cubicBezTo>
                <a:cubicBezTo>
                  <a:pt x="19" y="23"/>
                  <a:pt x="24" y="19"/>
                  <a:pt x="24" y="14"/>
                </a:cubicBezTo>
                <a:cubicBezTo>
                  <a:pt x="24" y="9"/>
                  <a:pt x="19" y="4"/>
                  <a:pt x="14"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Rectangle 57">
            <a:extLst>
              <a:ext uri="{FF2B5EF4-FFF2-40B4-BE49-F238E27FC236}">
                <a16:creationId xmlns:a16="http://schemas.microsoft.com/office/drawing/2014/main" id="{4A0D4A55-3093-49C2-8C71-1BE94D2F509B}"/>
              </a:ext>
            </a:extLst>
          </p:cNvPr>
          <p:cNvSpPr>
            <a:spLocks noChangeArrowheads="1"/>
          </p:cNvSpPr>
          <p:nvPr/>
        </p:nvSpPr>
        <p:spPr bwMode="auto">
          <a:xfrm>
            <a:off x="8109509" y="4756193"/>
            <a:ext cx="166008" cy="29355"/>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Rectangle 58">
            <a:extLst>
              <a:ext uri="{FF2B5EF4-FFF2-40B4-BE49-F238E27FC236}">
                <a16:creationId xmlns:a16="http://schemas.microsoft.com/office/drawing/2014/main" id="{B03300C5-881F-46BF-9600-75817C1C3AFB}"/>
              </a:ext>
            </a:extLst>
          </p:cNvPr>
          <p:cNvSpPr>
            <a:spLocks noChangeArrowheads="1"/>
          </p:cNvSpPr>
          <p:nvPr/>
        </p:nvSpPr>
        <p:spPr bwMode="auto">
          <a:xfrm>
            <a:off x="8109509" y="4679262"/>
            <a:ext cx="166008" cy="3138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Rectangle 59">
            <a:extLst>
              <a:ext uri="{FF2B5EF4-FFF2-40B4-BE49-F238E27FC236}">
                <a16:creationId xmlns:a16="http://schemas.microsoft.com/office/drawing/2014/main" id="{995E551D-16C4-4105-B20A-12DEF78D8EDC}"/>
              </a:ext>
            </a:extLst>
          </p:cNvPr>
          <p:cNvSpPr>
            <a:spLocks noChangeArrowheads="1"/>
          </p:cNvSpPr>
          <p:nvPr/>
        </p:nvSpPr>
        <p:spPr bwMode="auto">
          <a:xfrm>
            <a:off x="8109509" y="4607393"/>
            <a:ext cx="166008" cy="2834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0">
            <a:extLst>
              <a:ext uri="{FF2B5EF4-FFF2-40B4-BE49-F238E27FC236}">
                <a16:creationId xmlns:a16="http://schemas.microsoft.com/office/drawing/2014/main" id="{5FA4B37C-8819-46AA-9AF0-6F632933EE16}"/>
              </a:ext>
            </a:extLst>
          </p:cNvPr>
          <p:cNvSpPr>
            <a:spLocks/>
          </p:cNvSpPr>
          <p:nvPr/>
        </p:nvSpPr>
        <p:spPr bwMode="auto">
          <a:xfrm>
            <a:off x="6366422" y="3963604"/>
            <a:ext cx="88065" cy="86041"/>
          </a:xfrm>
          <a:custGeom>
            <a:avLst/>
            <a:gdLst>
              <a:gd name="T0" fmla="*/ 27 w 37"/>
              <a:gd name="T1" fmla="*/ 31 h 36"/>
              <a:gd name="T2" fmla="*/ 5 w 37"/>
              <a:gd name="T3" fmla="*/ 27 h 36"/>
              <a:gd name="T4" fmla="*/ 10 w 37"/>
              <a:gd name="T5" fmla="*/ 4 h 36"/>
              <a:gd name="T6" fmla="*/ 32 w 37"/>
              <a:gd name="T7" fmla="*/ 9 h 36"/>
              <a:gd name="T8" fmla="*/ 27 w 37"/>
              <a:gd name="T9" fmla="*/ 31 h 36"/>
            </a:gdLst>
            <a:ahLst/>
            <a:cxnLst>
              <a:cxn ang="0">
                <a:pos x="T0" y="T1"/>
              </a:cxn>
              <a:cxn ang="0">
                <a:pos x="T2" y="T3"/>
              </a:cxn>
              <a:cxn ang="0">
                <a:pos x="T4" y="T5"/>
              </a:cxn>
              <a:cxn ang="0">
                <a:pos x="T6" y="T7"/>
              </a:cxn>
              <a:cxn ang="0">
                <a:pos x="T8" y="T9"/>
              </a:cxn>
            </a:cxnLst>
            <a:rect l="0" t="0" r="r" b="b"/>
            <a:pathLst>
              <a:path w="37" h="36">
                <a:moveTo>
                  <a:pt x="27" y="31"/>
                </a:moveTo>
                <a:cubicBezTo>
                  <a:pt x="19" y="36"/>
                  <a:pt x="9" y="34"/>
                  <a:pt x="5" y="27"/>
                </a:cubicBezTo>
                <a:cubicBezTo>
                  <a:pt x="0" y="19"/>
                  <a:pt x="2" y="9"/>
                  <a:pt x="10" y="4"/>
                </a:cubicBezTo>
                <a:cubicBezTo>
                  <a:pt x="17" y="0"/>
                  <a:pt x="27" y="2"/>
                  <a:pt x="32" y="9"/>
                </a:cubicBezTo>
                <a:cubicBezTo>
                  <a:pt x="37" y="17"/>
                  <a:pt x="34" y="27"/>
                  <a:pt x="27"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61">
            <a:extLst>
              <a:ext uri="{FF2B5EF4-FFF2-40B4-BE49-F238E27FC236}">
                <a16:creationId xmlns:a16="http://schemas.microsoft.com/office/drawing/2014/main" id="{3A9CDD08-1A22-478B-BBFD-9FAEAD2F22C3}"/>
              </a:ext>
            </a:extLst>
          </p:cNvPr>
          <p:cNvSpPr>
            <a:spLocks/>
          </p:cNvSpPr>
          <p:nvPr/>
        </p:nvSpPr>
        <p:spPr bwMode="auto">
          <a:xfrm>
            <a:off x="6361360" y="3958543"/>
            <a:ext cx="96163" cy="96163"/>
          </a:xfrm>
          <a:custGeom>
            <a:avLst/>
            <a:gdLst>
              <a:gd name="T0" fmla="*/ 29 w 40"/>
              <a:gd name="T1" fmla="*/ 33 h 40"/>
              <a:gd name="T2" fmla="*/ 27 w 40"/>
              <a:gd name="T3" fmla="*/ 30 h 40"/>
              <a:gd name="T4" fmla="*/ 20 w 40"/>
              <a:gd name="T5" fmla="*/ 32 h 40"/>
              <a:gd name="T6" fmla="*/ 10 w 40"/>
              <a:gd name="T7" fmla="*/ 26 h 40"/>
              <a:gd name="T8" fmla="*/ 8 w 40"/>
              <a:gd name="T9" fmla="*/ 20 h 40"/>
              <a:gd name="T10" fmla="*/ 14 w 40"/>
              <a:gd name="T11" fmla="*/ 10 h 40"/>
              <a:gd name="T12" fmla="*/ 14 w 40"/>
              <a:gd name="T13" fmla="*/ 10 h 40"/>
              <a:gd name="T14" fmla="*/ 20 w 40"/>
              <a:gd name="T15" fmla="*/ 8 h 40"/>
              <a:gd name="T16" fmla="*/ 30 w 40"/>
              <a:gd name="T17" fmla="*/ 13 h 40"/>
              <a:gd name="T18" fmla="*/ 32 w 40"/>
              <a:gd name="T19" fmla="*/ 20 h 40"/>
              <a:gd name="T20" fmla="*/ 27 w 40"/>
              <a:gd name="T21" fmla="*/ 30 h 40"/>
              <a:gd name="T22" fmla="*/ 29 w 40"/>
              <a:gd name="T23" fmla="*/ 33 h 40"/>
              <a:gd name="T24" fmla="*/ 31 w 40"/>
              <a:gd name="T25" fmla="*/ 37 h 40"/>
              <a:gd name="T26" fmla="*/ 40 w 40"/>
              <a:gd name="T27" fmla="*/ 20 h 40"/>
              <a:gd name="T28" fmla="*/ 37 w 40"/>
              <a:gd name="T29" fmla="*/ 9 h 40"/>
              <a:gd name="T30" fmla="*/ 20 w 40"/>
              <a:gd name="T31" fmla="*/ 0 h 40"/>
              <a:gd name="T32" fmla="*/ 9 w 40"/>
              <a:gd name="T33" fmla="*/ 3 h 40"/>
              <a:gd name="T34" fmla="*/ 10 w 40"/>
              <a:gd name="T35" fmla="*/ 3 h 40"/>
              <a:gd name="T36" fmla="*/ 0 w 40"/>
              <a:gd name="T37" fmla="*/ 20 h 40"/>
              <a:gd name="T38" fmla="*/ 3 w 40"/>
              <a:gd name="T39" fmla="*/ 31 h 40"/>
              <a:gd name="T40" fmla="*/ 20 w 40"/>
              <a:gd name="T41" fmla="*/ 40 h 40"/>
              <a:gd name="T42" fmla="*/ 31 w 40"/>
              <a:gd name="T43" fmla="*/ 37 h 40"/>
              <a:gd name="T44" fmla="*/ 29 w 40"/>
              <a:gd name="T4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0">
                <a:moveTo>
                  <a:pt x="29" y="33"/>
                </a:moveTo>
                <a:cubicBezTo>
                  <a:pt x="27" y="30"/>
                  <a:pt x="27" y="30"/>
                  <a:pt x="27" y="30"/>
                </a:cubicBezTo>
                <a:cubicBezTo>
                  <a:pt x="25" y="31"/>
                  <a:pt x="23" y="32"/>
                  <a:pt x="20" y="32"/>
                </a:cubicBezTo>
                <a:cubicBezTo>
                  <a:pt x="16" y="32"/>
                  <a:pt x="12" y="30"/>
                  <a:pt x="10" y="26"/>
                </a:cubicBezTo>
                <a:cubicBezTo>
                  <a:pt x="9" y="24"/>
                  <a:pt x="8" y="22"/>
                  <a:pt x="8" y="20"/>
                </a:cubicBezTo>
                <a:cubicBezTo>
                  <a:pt x="8" y="16"/>
                  <a:pt x="10" y="12"/>
                  <a:pt x="14" y="10"/>
                </a:cubicBezTo>
                <a:cubicBezTo>
                  <a:pt x="14" y="10"/>
                  <a:pt x="14" y="10"/>
                  <a:pt x="14" y="10"/>
                </a:cubicBezTo>
                <a:cubicBezTo>
                  <a:pt x="16" y="8"/>
                  <a:pt x="18" y="8"/>
                  <a:pt x="20" y="8"/>
                </a:cubicBezTo>
                <a:cubicBezTo>
                  <a:pt x="24" y="8"/>
                  <a:pt x="28" y="10"/>
                  <a:pt x="30" y="13"/>
                </a:cubicBezTo>
                <a:cubicBezTo>
                  <a:pt x="32" y="15"/>
                  <a:pt x="32" y="18"/>
                  <a:pt x="32" y="20"/>
                </a:cubicBezTo>
                <a:cubicBezTo>
                  <a:pt x="32" y="24"/>
                  <a:pt x="30" y="28"/>
                  <a:pt x="27" y="30"/>
                </a:cubicBezTo>
                <a:cubicBezTo>
                  <a:pt x="29" y="33"/>
                  <a:pt x="29" y="33"/>
                  <a:pt x="29" y="33"/>
                </a:cubicBezTo>
                <a:cubicBezTo>
                  <a:pt x="31" y="37"/>
                  <a:pt x="31" y="37"/>
                  <a:pt x="31" y="37"/>
                </a:cubicBezTo>
                <a:cubicBezTo>
                  <a:pt x="37" y="33"/>
                  <a:pt x="40" y="27"/>
                  <a:pt x="40" y="20"/>
                </a:cubicBezTo>
                <a:cubicBezTo>
                  <a:pt x="40" y="16"/>
                  <a:pt x="39" y="12"/>
                  <a:pt x="37" y="9"/>
                </a:cubicBezTo>
                <a:cubicBezTo>
                  <a:pt x="33" y="3"/>
                  <a:pt x="27" y="0"/>
                  <a:pt x="20" y="0"/>
                </a:cubicBezTo>
                <a:cubicBezTo>
                  <a:pt x="17" y="0"/>
                  <a:pt x="13" y="1"/>
                  <a:pt x="9" y="3"/>
                </a:cubicBezTo>
                <a:cubicBezTo>
                  <a:pt x="10" y="3"/>
                  <a:pt x="10" y="3"/>
                  <a:pt x="10" y="3"/>
                </a:cubicBezTo>
                <a:cubicBezTo>
                  <a:pt x="3" y="7"/>
                  <a:pt x="0" y="13"/>
                  <a:pt x="0" y="20"/>
                </a:cubicBezTo>
                <a:cubicBezTo>
                  <a:pt x="0" y="24"/>
                  <a:pt x="1" y="27"/>
                  <a:pt x="3" y="31"/>
                </a:cubicBezTo>
                <a:cubicBezTo>
                  <a:pt x="7" y="37"/>
                  <a:pt x="14" y="40"/>
                  <a:pt x="20" y="40"/>
                </a:cubicBezTo>
                <a:cubicBezTo>
                  <a:pt x="24" y="40"/>
                  <a:pt x="28" y="39"/>
                  <a:pt x="31" y="37"/>
                </a:cubicBezTo>
                <a:lnTo>
                  <a:pt x="29" y="3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62">
            <a:extLst>
              <a:ext uri="{FF2B5EF4-FFF2-40B4-BE49-F238E27FC236}">
                <a16:creationId xmlns:a16="http://schemas.microsoft.com/office/drawing/2014/main" id="{DD4D916F-5E08-4EA5-ABF9-FF2A0AF9D21E}"/>
              </a:ext>
            </a:extLst>
          </p:cNvPr>
          <p:cNvSpPr>
            <a:spLocks/>
          </p:cNvSpPr>
          <p:nvPr/>
        </p:nvSpPr>
        <p:spPr bwMode="auto">
          <a:xfrm>
            <a:off x="7187353" y="4525401"/>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63">
            <a:extLst>
              <a:ext uri="{FF2B5EF4-FFF2-40B4-BE49-F238E27FC236}">
                <a16:creationId xmlns:a16="http://schemas.microsoft.com/office/drawing/2014/main" id="{9E8E672D-A4D7-4AE1-9E5E-B28F65472F20}"/>
              </a:ext>
            </a:extLst>
          </p:cNvPr>
          <p:cNvSpPr>
            <a:spLocks/>
          </p:cNvSpPr>
          <p:nvPr/>
        </p:nvSpPr>
        <p:spPr bwMode="auto">
          <a:xfrm>
            <a:off x="7185329" y="4525401"/>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1 h 62"/>
              <a:gd name="T12" fmla="*/ 31 w 62"/>
              <a:gd name="T13" fmla="*/ 8 h 62"/>
              <a:gd name="T14" fmla="*/ 51 w 62"/>
              <a:gd name="T15" fmla="*/ 18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2"/>
                  <a:pt x="36" y="54"/>
                  <a:pt x="31" y="54"/>
                </a:cubicBezTo>
                <a:cubicBezTo>
                  <a:pt x="24" y="54"/>
                  <a:pt x="16" y="50"/>
                  <a:pt x="12" y="43"/>
                </a:cubicBezTo>
                <a:cubicBezTo>
                  <a:pt x="10" y="39"/>
                  <a:pt x="8" y="35"/>
                  <a:pt x="8" y="31"/>
                </a:cubicBezTo>
                <a:cubicBezTo>
                  <a:pt x="8" y="23"/>
                  <a:pt x="12" y="16"/>
                  <a:pt x="19" y="11"/>
                </a:cubicBezTo>
                <a:cubicBezTo>
                  <a:pt x="23" y="9"/>
                  <a:pt x="27" y="8"/>
                  <a:pt x="31" y="8"/>
                </a:cubicBezTo>
                <a:cubicBezTo>
                  <a:pt x="39" y="8"/>
                  <a:pt x="46" y="12"/>
                  <a:pt x="51" y="18"/>
                </a:cubicBezTo>
                <a:cubicBezTo>
                  <a:pt x="53" y="22"/>
                  <a:pt x="54" y="26"/>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0"/>
                  <a:pt x="0" y="21"/>
                  <a:pt x="0" y="31"/>
                </a:cubicBezTo>
                <a:cubicBezTo>
                  <a:pt x="0" y="36"/>
                  <a:pt x="2" y="42"/>
                  <a:pt x="5" y="47"/>
                </a:cubicBezTo>
                <a:cubicBezTo>
                  <a:pt x="11" y="56"/>
                  <a:pt x="21" y="62"/>
                  <a:pt x="31" y="62"/>
                </a:cubicBezTo>
                <a:cubicBezTo>
                  <a:pt x="37" y="62"/>
                  <a:pt x="43" y="60"/>
                  <a:pt x="48" y="57"/>
                </a:cubicBezTo>
                <a:lnTo>
                  <a:pt x="46" y="53"/>
                </a:lnTo>
                <a:close/>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4">
            <a:extLst>
              <a:ext uri="{FF2B5EF4-FFF2-40B4-BE49-F238E27FC236}">
                <a16:creationId xmlns:a16="http://schemas.microsoft.com/office/drawing/2014/main" id="{DF6A3945-F967-4022-838F-EACD2AC35FE3}"/>
              </a:ext>
            </a:extLst>
          </p:cNvPr>
          <p:cNvSpPr>
            <a:spLocks/>
          </p:cNvSpPr>
          <p:nvPr/>
        </p:nvSpPr>
        <p:spPr bwMode="auto">
          <a:xfrm>
            <a:off x="7811909" y="422780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5">
            <a:extLst>
              <a:ext uri="{FF2B5EF4-FFF2-40B4-BE49-F238E27FC236}">
                <a16:creationId xmlns:a16="http://schemas.microsoft.com/office/drawing/2014/main" id="{8F2CE2BF-6584-41DD-8C40-BBEA8F6F61E4}"/>
              </a:ext>
            </a:extLst>
          </p:cNvPr>
          <p:cNvSpPr>
            <a:spLocks/>
          </p:cNvSpPr>
          <p:nvPr/>
        </p:nvSpPr>
        <p:spPr bwMode="auto">
          <a:xfrm>
            <a:off x="7809884" y="4227800"/>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3"/>
                  <a:pt x="35"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2"/>
                  <a:pt x="54" y="27"/>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1"/>
                  <a:pt x="0" y="21"/>
                  <a:pt x="0" y="31"/>
                </a:cubicBezTo>
                <a:cubicBezTo>
                  <a:pt x="0" y="36"/>
                  <a:pt x="2" y="42"/>
                  <a:pt x="5" y="47"/>
                </a:cubicBezTo>
                <a:cubicBezTo>
                  <a:pt x="11" y="57"/>
                  <a:pt x="21" y="62"/>
                  <a:pt x="31" y="62"/>
                </a:cubicBezTo>
                <a:cubicBezTo>
                  <a:pt x="37" y="62"/>
                  <a:pt x="43" y="60"/>
                  <a:pt x="48" y="57"/>
                </a:cubicBezTo>
                <a:lnTo>
                  <a:pt x="46"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6">
            <a:extLst>
              <a:ext uri="{FF2B5EF4-FFF2-40B4-BE49-F238E27FC236}">
                <a16:creationId xmlns:a16="http://schemas.microsoft.com/office/drawing/2014/main" id="{F918E45A-FA47-44D9-81F3-6911CE9E24D5}"/>
              </a:ext>
            </a:extLst>
          </p:cNvPr>
          <p:cNvSpPr>
            <a:spLocks/>
          </p:cNvSpPr>
          <p:nvPr/>
        </p:nvSpPr>
        <p:spPr bwMode="auto">
          <a:xfrm>
            <a:off x="8222881" y="4390772"/>
            <a:ext cx="108310" cy="108310"/>
          </a:xfrm>
          <a:custGeom>
            <a:avLst/>
            <a:gdLst>
              <a:gd name="T0" fmla="*/ 33 w 45"/>
              <a:gd name="T1" fmla="*/ 39 h 45"/>
              <a:gd name="T2" fmla="*/ 6 w 45"/>
              <a:gd name="T3" fmla="*/ 33 h 45"/>
              <a:gd name="T4" fmla="*/ 12 w 45"/>
              <a:gd name="T5" fmla="*/ 6 h 45"/>
              <a:gd name="T6" fmla="*/ 39 w 45"/>
              <a:gd name="T7" fmla="*/ 12 h 45"/>
              <a:gd name="T8" fmla="*/ 33 w 45"/>
              <a:gd name="T9" fmla="*/ 39 h 45"/>
            </a:gdLst>
            <a:ahLst/>
            <a:cxnLst>
              <a:cxn ang="0">
                <a:pos x="T0" y="T1"/>
              </a:cxn>
              <a:cxn ang="0">
                <a:pos x="T2" y="T3"/>
              </a:cxn>
              <a:cxn ang="0">
                <a:pos x="T4" y="T5"/>
              </a:cxn>
              <a:cxn ang="0">
                <a:pos x="T6" y="T7"/>
              </a:cxn>
              <a:cxn ang="0">
                <a:pos x="T8" y="T9"/>
              </a:cxn>
            </a:cxnLst>
            <a:rect l="0" t="0" r="r" b="b"/>
            <a:pathLst>
              <a:path w="45" h="45">
                <a:moveTo>
                  <a:pt x="33" y="39"/>
                </a:moveTo>
                <a:cubicBezTo>
                  <a:pt x="24" y="45"/>
                  <a:pt x="12" y="42"/>
                  <a:pt x="6" y="33"/>
                </a:cubicBezTo>
                <a:cubicBezTo>
                  <a:pt x="0" y="24"/>
                  <a:pt x="3" y="11"/>
                  <a:pt x="12" y="6"/>
                </a:cubicBezTo>
                <a:cubicBezTo>
                  <a:pt x="21" y="0"/>
                  <a:pt x="33" y="3"/>
                  <a:pt x="39" y="12"/>
                </a:cubicBezTo>
                <a:cubicBezTo>
                  <a:pt x="45" y="21"/>
                  <a:pt x="42" y="33"/>
                  <a:pt x="33" y="3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7">
            <a:extLst>
              <a:ext uri="{FF2B5EF4-FFF2-40B4-BE49-F238E27FC236}">
                <a16:creationId xmlns:a16="http://schemas.microsoft.com/office/drawing/2014/main" id="{7210E89B-40F7-4D5D-9B77-0BD19A39BE76}"/>
              </a:ext>
            </a:extLst>
          </p:cNvPr>
          <p:cNvSpPr>
            <a:spLocks/>
          </p:cNvSpPr>
          <p:nvPr/>
        </p:nvSpPr>
        <p:spPr bwMode="auto">
          <a:xfrm>
            <a:off x="8219844" y="4388748"/>
            <a:ext cx="113372" cy="113372"/>
          </a:xfrm>
          <a:custGeom>
            <a:avLst/>
            <a:gdLst>
              <a:gd name="T0" fmla="*/ 34 w 47"/>
              <a:gd name="T1" fmla="*/ 40 h 47"/>
              <a:gd name="T2" fmla="*/ 32 w 47"/>
              <a:gd name="T3" fmla="*/ 37 h 47"/>
              <a:gd name="T4" fmla="*/ 23 w 47"/>
              <a:gd name="T5" fmla="*/ 39 h 47"/>
              <a:gd name="T6" fmla="*/ 10 w 47"/>
              <a:gd name="T7" fmla="*/ 32 h 47"/>
              <a:gd name="T8" fmla="*/ 8 w 47"/>
              <a:gd name="T9" fmla="*/ 23 h 47"/>
              <a:gd name="T10" fmla="*/ 15 w 47"/>
              <a:gd name="T11" fmla="*/ 10 h 47"/>
              <a:gd name="T12" fmla="*/ 23 w 47"/>
              <a:gd name="T13" fmla="*/ 8 h 47"/>
              <a:gd name="T14" fmla="*/ 37 w 47"/>
              <a:gd name="T15" fmla="*/ 15 h 47"/>
              <a:gd name="T16" fmla="*/ 39 w 47"/>
              <a:gd name="T17" fmla="*/ 23 h 47"/>
              <a:gd name="T18" fmla="*/ 32 w 47"/>
              <a:gd name="T19" fmla="*/ 37 h 47"/>
              <a:gd name="T20" fmla="*/ 34 w 47"/>
              <a:gd name="T21" fmla="*/ 40 h 47"/>
              <a:gd name="T22" fmla="*/ 36 w 47"/>
              <a:gd name="T23" fmla="*/ 43 h 47"/>
              <a:gd name="T24" fmla="*/ 47 w 47"/>
              <a:gd name="T25" fmla="*/ 23 h 47"/>
              <a:gd name="T26" fmla="*/ 43 w 47"/>
              <a:gd name="T27" fmla="*/ 11 h 47"/>
              <a:gd name="T28" fmla="*/ 23 w 47"/>
              <a:gd name="T29" fmla="*/ 0 h 47"/>
              <a:gd name="T30" fmla="*/ 11 w 47"/>
              <a:gd name="T31" fmla="*/ 3 h 47"/>
              <a:gd name="T32" fmla="*/ 0 w 47"/>
              <a:gd name="T33" fmla="*/ 23 h 47"/>
              <a:gd name="T34" fmla="*/ 3 w 47"/>
              <a:gd name="T35" fmla="*/ 36 h 47"/>
              <a:gd name="T36" fmla="*/ 23 w 47"/>
              <a:gd name="T37" fmla="*/ 47 h 47"/>
              <a:gd name="T38" fmla="*/ 36 w 47"/>
              <a:gd name="T39" fmla="*/ 43 h 47"/>
              <a:gd name="T40" fmla="*/ 34 w 47"/>
              <a:gd name="T4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7">
                <a:moveTo>
                  <a:pt x="34" y="40"/>
                </a:moveTo>
                <a:cubicBezTo>
                  <a:pt x="32" y="37"/>
                  <a:pt x="32" y="37"/>
                  <a:pt x="32" y="37"/>
                </a:cubicBezTo>
                <a:cubicBezTo>
                  <a:pt x="29" y="38"/>
                  <a:pt x="26" y="39"/>
                  <a:pt x="23" y="39"/>
                </a:cubicBezTo>
                <a:cubicBezTo>
                  <a:pt x="18" y="39"/>
                  <a:pt x="13" y="36"/>
                  <a:pt x="10" y="32"/>
                </a:cubicBezTo>
                <a:cubicBezTo>
                  <a:pt x="8" y="29"/>
                  <a:pt x="8" y="26"/>
                  <a:pt x="8" y="23"/>
                </a:cubicBezTo>
                <a:cubicBezTo>
                  <a:pt x="8" y="18"/>
                  <a:pt x="10" y="13"/>
                  <a:pt x="15" y="10"/>
                </a:cubicBezTo>
                <a:cubicBezTo>
                  <a:pt x="18" y="8"/>
                  <a:pt x="20" y="8"/>
                  <a:pt x="23" y="8"/>
                </a:cubicBezTo>
                <a:cubicBezTo>
                  <a:pt x="29" y="8"/>
                  <a:pt x="34" y="10"/>
                  <a:pt x="37" y="15"/>
                </a:cubicBezTo>
                <a:cubicBezTo>
                  <a:pt x="38" y="17"/>
                  <a:pt x="39" y="20"/>
                  <a:pt x="39" y="23"/>
                </a:cubicBezTo>
                <a:cubicBezTo>
                  <a:pt x="39" y="28"/>
                  <a:pt x="37" y="34"/>
                  <a:pt x="32" y="37"/>
                </a:cubicBezTo>
                <a:cubicBezTo>
                  <a:pt x="34" y="40"/>
                  <a:pt x="34" y="40"/>
                  <a:pt x="34" y="40"/>
                </a:cubicBezTo>
                <a:cubicBezTo>
                  <a:pt x="36" y="43"/>
                  <a:pt x="36" y="43"/>
                  <a:pt x="36" y="43"/>
                </a:cubicBezTo>
                <a:cubicBezTo>
                  <a:pt x="43" y="39"/>
                  <a:pt x="47" y="31"/>
                  <a:pt x="47" y="23"/>
                </a:cubicBezTo>
                <a:cubicBezTo>
                  <a:pt x="47" y="19"/>
                  <a:pt x="46" y="14"/>
                  <a:pt x="43" y="11"/>
                </a:cubicBezTo>
                <a:cubicBezTo>
                  <a:pt x="39" y="3"/>
                  <a:pt x="31" y="0"/>
                  <a:pt x="23" y="0"/>
                </a:cubicBezTo>
                <a:cubicBezTo>
                  <a:pt x="19" y="0"/>
                  <a:pt x="15" y="1"/>
                  <a:pt x="11" y="3"/>
                </a:cubicBezTo>
                <a:cubicBezTo>
                  <a:pt x="4" y="8"/>
                  <a:pt x="0" y="15"/>
                  <a:pt x="0" y="23"/>
                </a:cubicBezTo>
                <a:cubicBezTo>
                  <a:pt x="0" y="28"/>
                  <a:pt x="1" y="32"/>
                  <a:pt x="3" y="36"/>
                </a:cubicBezTo>
                <a:cubicBezTo>
                  <a:pt x="8" y="43"/>
                  <a:pt x="16" y="47"/>
                  <a:pt x="23" y="47"/>
                </a:cubicBezTo>
                <a:cubicBezTo>
                  <a:pt x="28" y="47"/>
                  <a:pt x="32" y="46"/>
                  <a:pt x="36" y="43"/>
                </a:cubicBezTo>
                <a:lnTo>
                  <a:pt x="3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8">
            <a:extLst>
              <a:ext uri="{FF2B5EF4-FFF2-40B4-BE49-F238E27FC236}">
                <a16:creationId xmlns:a16="http://schemas.microsoft.com/office/drawing/2014/main" id="{5BDE5632-D0AB-4FB5-8BD4-EFBCB2C767A6}"/>
              </a:ext>
            </a:extLst>
          </p:cNvPr>
          <p:cNvSpPr>
            <a:spLocks/>
          </p:cNvSpPr>
          <p:nvPr/>
        </p:nvSpPr>
        <p:spPr bwMode="auto">
          <a:xfrm>
            <a:off x="6070846" y="3521253"/>
            <a:ext cx="148800" cy="146776"/>
          </a:xfrm>
          <a:custGeom>
            <a:avLst/>
            <a:gdLst>
              <a:gd name="T0" fmla="*/ 45 w 62"/>
              <a:gd name="T1" fmla="*/ 53 h 61"/>
              <a:gd name="T2" fmla="*/ 8 w 62"/>
              <a:gd name="T3" fmla="*/ 45 h 61"/>
              <a:gd name="T4" fmla="*/ 17 w 62"/>
              <a:gd name="T5" fmla="*/ 8 h 61"/>
              <a:gd name="T6" fmla="*/ 54 w 62"/>
              <a:gd name="T7" fmla="*/ 16 h 61"/>
              <a:gd name="T8" fmla="*/ 45 w 62"/>
              <a:gd name="T9" fmla="*/ 53 h 61"/>
            </a:gdLst>
            <a:ahLst/>
            <a:cxnLst>
              <a:cxn ang="0">
                <a:pos x="T0" y="T1"/>
              </a:cxn>
              <a:cxn ang="0">
                <a:pos x="T2" y="T3"/>
              </a:cxn>
              <a:cxn ang="0">
                <a:pos x="T4" y="T5"/>
              </a:cxn>
              <a:cxn ang="0">
                <a:pos x="T6" y="T7"/>
              </a:cxn>
              <a:cxn ang="0">
                <a:pos x="T8" y="T9"/>
              </a:cxn>
            </a:cxnLst>
            <a:rect l="0" t="0" r="r" b="b"/>
            <a:pathLst>
              <a:path w="62" h="61">
                <a:moveTo>
                  <a:pt x="45" y="53"/>
                </a:moveTo>
                <a:cubicBezTo>
                  <a:pt x="33" y="61"/>
                  <a:pt x="16" y="57"/>
                  <a:pt x="8" y="45"/>
                </a:cubicBezTo>
                <a:cubicBezTo>
                  <a:pt x="0" y="32"/>
                  <a:pt x="4" y="16"/>
                  <a:pt x="17" y="8"/>
                </a:cubicBezTo>
                <a:cubicBezTo>
                  <a:pt x="29" y="0"/>
                  <a:pt x="46" y="3"/>
                  <a:pt x="54" y="16"/>
                </a:cubicBezTo>
                <a:cubicBezTo>
                  <a:pt x="62" y="28"/>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9">
            <a:extLst>
              <a:ext uri="{FF2B5EF4-FFF2-40B4-BE49-F238E27FC236}">
                <a16:creationId xmlns:a16="http://schemas.microsoft.com/office/drawing/2014/main" id="{20C1E29A-FADE-47BD-8EB1-6ED3F745DBC1}"/>
              </a:ext>
            </a:extLst>
          </p:cNvPr>
          <p:cNvSpPr>
            <a:spLocks/>
          </p:cNvSpPr>
          <p:nvPr/>
        </p:nvSpPr>
        <p:spPr bwMode="auto">
          <a:xfrm>
            <a:off x="6070846" y="3519228"/>
            <a:ext cx="148800" cy="148800"/>
          </a:xfrm>
          <a:custGeom>
            <a:avLst/>
            <a:gdLst>
              <a:gd name="T0" fmla="*/ 45 w 62"/>
              <a:gd name="T1" fmla="*/ 54 h 62"/>
              <a:gd name="T2" fmla="*/ 43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1 h 62"/>
              <a:gd name="T20" fmla="*/ 45 w 62"/>
              <a:gd name="T21" fmla="*/ 54 h 62"/>
              <a:gd name="T22" fmla="*/ 48 w 62"/>
              <a:gd name="T23" fmla="*/ 57 h 62"/>
              <a:gd name="T24" fmla="*/ 62 w 62"/>
              <a:gd name="T25" fmla="*/ 31 h 62"/>
              <a:gd name="T26" fmla="*/ 57 w 62"/>
              <a:gd name="T27" fmla="*/ 15 h 62"/>
              <a:gd name="T28" fmla="*/ 31 w 62"/>
              <a:gd name="T29" fmla="*/ 0 h 62"/>
              <a:gd name="T30" fmla="*/ 14 w 62"/>
              <a:gd name="T31" fmla="*/ 5 h 62"/>
              <a:gd name="T32" fmla="*/ 0 w 62"/>
              <a:gd name="T33" fmla="*/ 31 h 62"/>
              <a:gd name="T34" fmla="*/ 5 w 62"/>
              <a:gd name="T35" fmla="*/ 48 h 62"/>
              <a:gd name="T36" fmla="*/ 31 w 62"/>
              <a:gd name="T37" fmla="*/ 62 h 62"/>
              <a:gd name="T38" fmla="*/ 48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1"/>
                  <a:pt x="43" y="51"/>
                  <a:pt x="43" y="51"/>
                </a:cubicBezTo>
                <a:cubicBezTo>
                  <a:pt x="39" y="53"/>
                  <a:pt x="35" y="54"/>
                  <a:pt x="31" y="54"/>
                </a:cubicBezTo>
                <a:cubicBezTo>
                  <a:pt x="23" y="54"/>
                  <a:pt x="16" y="50"/>
                  <a:pt x="12" y="44"/>
                </a:cubicBezTo>
                <a:cubicBezTo>
                  <a:pt x="9" y="40"/>
                  <a:pt x="8" y="35"/>
                  <a:pt x="8" y="31"/>
                </a:cubicBezTo>
                <a:cubicBezTo>
                  <a:pt x="8" y="24"/>
                  <a:pt x="12" y="16"/>
                  <a:pt x="19" y="12"/>
                </a:cubicBezTo>
                <a:cubicBezTo>
                  <a:pt x="23" y="10"/>
                  <a:pt x="27" y="8"/>
                  <a:pt x="31" y="8"/>
                </a:cubicBezTo>
                <a:cubicBezTo>
                  <a:pt x="39" y="8"/>
                  <a:pt x="46" y="12"/>
                  <a:pt x="50" y="19"/>
                </a:cubicBezTo>
                <a:cubicBezTo>
                  <a:pt x="53" y="23"/>
                  <a:pt x="54" y="27"/>
                  <a:pt x="54" y="31"/>
                </a:cubicBezTo>
                <a:cubicBezTo>
                  <a:pt x="54" y="39"/>
                  <a:pt x="50" y="46"/>
                  <a:pt x="43" y="51"/>
                </a:cubicBezTo>
                <a:cubicBezTo>
                  <a:pt x="45" y="54"/>
                  <a:pt x="45" y="54"/>
                  <a:pt x="45" y="54"/>
                </a:cubicBezTo>
                <a:cubicBezTo>
                  <a:pt x="48" y="57"/>
                  <a:pt x="48" y="57"/>
                  <a:pt x="48" y="57"/>
                </a:cubicBezTo>
                <a:cubicBezTo>
                  <a:pt x="57" y="51"/>
                  <a:pt x="62" y="41"/>
                  <a:pt x="62" y="31"/>
                </a:cubicBezTo>
                <a:cubicBezTo>
                  <a:pt x="62" y="26"/>
                  <a:pt x="60" y="20"/>
                  <a:pt x="57" y="15"/>
                </a:cubicBezTo>
                <a:cubicBezTo>
                  <a:pt x="51" y="5"/>
                  <a:pt x="41" y="0"/>
                  <a:pt x="31" y="0"/>
                </a:cubicBezTo>
                <a:cubicBezTo>
                  <a:pt x="25" y="0"/>
                  <a:pt x="20" y="2"/>
                  <a:pt x="14" y="5"/>
                </a:cubicBezTo>
                <a:cubicBezTo>
                  <a:pt x="5" y="11"/>
                  <a:pt x="0" y="21"/>
                  <a:pt x="0" y="31"/>
                </a:cubicBezTo>
                <a:cubicBezTo>
                  <a:pt x="0" y="37"/>
                  <a:pt x="2" y="43"/>
                  <a:pt x="5" y="48"/>
                </a:cubicBezTo>
                <a:cubicBezTo>
                  <a:pt x="11" y="57"/>
                  <a:pt x="21" y="62"/>
                  <a:pt x="31" y="62"/>
                </a:cubicBezTo>
                <a:cubicBezTo>
                  <a:pt x="37" y="62"/>
                  <a:pt x="42" y="61"/>
                  <a:pt x="48"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0">
            <a:extLst>
              <a:ext uri="{FF2B5EF4-FFF2-40B4-BE49-F238E27FC236}">
                <a16:creationId xmlns:a16="http://schemas.microsoft.com/office/drawing/2014/main" id="{E93B88B2-7C43-41C7-9DC2-E391E11CC8D1}"/>
              </a:ext>
            </a:extLst>
          </p:cNvPr>
          <p:cNvSpPr>
            <a:spLocks/>
          </p:cNvSpPr>
          <p:nvPr/>
        </p:nvSpPr>
        <p:spPr bwMode="auto">
          <a:xfrm>
            <a:off x="6711597" y="2488762"/>
            <a:ext cx="146776" cy="145763"/>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71">
            <a:extLst>
              <a:ext uri="{FF2B5EF4-FFF2-40B4-BE49-F238E27FC236}">
                <a16:creationId xmlns:a16="http://schemas.microsoft.com/office/drawing/2014/main" id="{0E5C410F-4305-4859-989D-3ABBBB235C96}"/>
              </a:ext>
            </a:extLst>
          </p:cNvPr>
          <p:cNvSpPr>
            <a:spLocks/>
          </p:cNvSpPr>
          <p:nvPr/>
        </p:nvSpPr>
        <p:spPr bwMode="auto">
          <a:xfrm>
            <a:off x="6711597" y="2488762"/>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1"/>
                  <a:pt x="14" y="5"/>
                </a:cubicBezTo>
                <a:cubicBezTo>
                  <a:pt x="5" y="11"/>
                  <a:pt x="0" y="21"/>
                  <a:pt x="0" y="31"/>
                </a:cubicBezTo>
                <a:cubicBezTo>
                  <a:pt x="0" y="36"/>
                  <a:pt x="1" y="42"/>
                  <a:pt x="4" y="47"/>
                </a:cubicBezTo>
                <a:cubicBezTo>
                  <a:pt x="10" y="57"/>
                  <a:pt x="20" y="62"/>
                  <a:pt x="30" y="62"/>
                </a:cubicBezTo>
                <a:cubicBezTo>
                  <a:pt x="36" y="62"/>
                  <a:pt x="42" y="60"/>
                  <a:pt x="47" y="57"/>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72">
            <a:extLst>
              <a:ext uri="{FF2B5EF4-FFF2-40B4-BE49-F238E27FC236}">
                <a16:creationId xmlns:a16="http://schemas.microsoft.com/office/drawing/2014/main" id="{CB2567C0-6C3B-48AE-98B1-A3D8EF71C0C1}"/>
              </a:ext>
            </a:extLst>
          </p:cNvPr>
          <p:cNvSpPr>
            <a:spLocks/>
          </p:cNvSpPr>
          <p:nvPr/>
        </p:nvSpPr>
        <p:spPr bwMode="auto">
          <a:xfrm>
            <a:off x="7173182" y="4222739"/>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73">
            <a:extLst>
              <a:ext uri="{FF2B5EF4-FFF2-40B4-BE49-F238E27FC236}">
                <a16:creationId xmlns:a16="http://schemas.microsoft.com/office/drawing/2014/main" id="{DA756EF4-1770-42FC-BD92-CB50B7EEEF99}"/>
              </a:ext>
            </a:extLst>
          </p:cNvPr>
          <p:cNvSpPr>
            <a:spLocks/>
          </p:cNvSpPr>
          <p:nvPr/>
        </p:nvSpPr>
        <p:spPr bwMode="auto">
          <a:xfrm>
            <a:off x="7173182" y="4222739"/>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2"/>
                  <a:pt x="14" y="5"/>
                </a:cubicBezTo>
                <a:cubicBezTo>
                  <a:pt x="5" y="11"/>
                  <a:pt x="0" y="21"/>
                  <a:pt x="0" y="31"/>
                </a:cubicBezTo>
                <a:cubicBezTo>
                  <a:pt x="0" y="37"/>
                  <a:pt x="1" y="42"/>
                  <a:pt x="4" y="47"/>
                </a:cubicBezTo>
                <a:cubicBezTo>
                  <a:pt x="10" y="57"/>
                  <a:pt x="20" y="62"/>
                  <a:pt x="30" y="62"/>
                </a:cubicBezTo>
                <a:cubicBezTo>
                  <a:pt x="36" y="62"/>
                  <a:pt x="42" y="60"/>
                  <a:pt x="47" y="57"/>
                </a:cubicBezTo>
                <a:cubicBezTo>
                  <a:pt x="45" y="53"/>
                  <a:pt x="45" y="53"/>
                  <a:pt x="45" y="53"/>
                </a:cubicBezTo>
              </a:path>
            </a:pathLst>
          </a:custGeom>
          <a:solidFill>
            <a:srgbClr val="96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74">
            <a:extLst>
              <a:ext uri="{FF2B5EF4-FFF2-40B4-BE49-F238E27FC236}">
                <a16:creationId xmlns:a16="http://schemas.microsoft.com/office/drawing/2014/main" id="{2EF5C2E5-C765-46ED-AD1F-749321565B97}"/>
              </a:ext>
            </a:extLst>
          </p:cNvPr>
          <p:cNvSpPr>
            <a:spLocks/>
          </p:cNvSpPr>
          <p:nvPr/>
        </p:nvSpPr>
        <p:spPr bwMode="auto">
          <a:xfrm>
            <a:off x="7173182" y="4213629"/>
            <a:ext cx="127543" cy="69845"/>
          </a:xfrm>
          <a:custGeom>
            <a:avLst/>
            <a:gdLst>
              <a:gd name="T0" fmla="*/ 29 w 53"/>
              <a:gd name="T1" fmla="*/ 0 h 29"/>
              <a:gd name="T2" fmla="*/ 0 w 53"/>
              <a:gd name="T3" fmla="*/ 29 h 29"/>
              <a:gd name="T4" fmla="*/ 14 w 53"/>
              <a:gd name="T5" fmla="*/ 9 h 29"/>
              <a:gd name="T6" fmla="*/ 30 w 53"/>
              <a:gd name="T7" fmla="*/ 4 h 29"/>
              <a:gd name="T8" fmla="*/ 30 w 53"/>
              <a:gd name="T9" fmla="*/ 4 h 29"/>
              <a:gd name="T10" fmla="*/ 53 w 53"/>
              <a:gd name="T11" fmla="*/ 14 h 29"/>
              <a:gd name="T12" fmla="*/ 29 w 5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53" h="29">
                <a:moveTo>
                  <a:pt x="29" y="0"/>
                </a:moveTo>
                <a:cubicBezTo>
                  <a:pt x="13" y="0"/>
                  <a:pt x="0" y="13"/>
                  <a:pt x="0" y="29"/>
                </a:cubicBezTo>
                <a:cubicBezTo>
                  <a:pt x="2" y="21"/>
                  <a:pt x="6" y="14"/>
                  <a:pt x="14" y="9"/>
                </a:cubicBezTo>
                <a:cubicBezTo>
                  <a:pt x="19" y="6"/>
                  <a:pt x="25" y="4"/>
                  <a:pt x="30" y="4"/>
                </a:cubicBezTo>
                <a:cubicBezTo>
                  <a:pt x="30" y="4"/>
                  <a:pt x="30" y="4"/>
                  <a:pt x="30" y="4"/>
                </a:cubicBezTo>
                <a:cubicBezTo>
                  <a:pt x="39" y="4"/>
                  <a:pt x="47" y="7"/>
                  <a:pt x="53" y="14"/>
                </a:cubicBezTo>
                <a:cubicBezTo>
                  <a:pt x="48" y="6"/>
                  <a:pt x="39" y="0"/>
                  <a:pt x="29" y="0"/>
                </a:cubicBezTo>
              </a:path>
            </a:pathLst>
          </a:custGeom>
          <a:solidFill>
            <a:srgbClr val="87B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75">
            <a:extLst>
              <a:ext uri="{FF2B5EF4-FFF2-40B4-BE49-F238E27FC236}">
                <a16:creationId xmlns:a16="http://schemas.microsoft.com/office/drawing/2014/main" id="{CBE77F58-DD4D-4ED3-BDD1-5DBC91243EC8}"/>
              </a:ext>
            </a:extLst>
          </p:cNvPr>
          <p:cNvSpPr>
            <a:spLocks noEditPoints="1"/>
          </p:cNvSpPr>
          <p:nvPr/>
        </p:nvSpPr>
        <p:spPr bwMode="auto">
          <a:xfrm>
            <a:off x="7192414" y="4241972"/>
            <a:ext cx="108310" cy="110335"/>
          </a:xfrm>
          <a:custGeom>
            <a:avLst/>
            <a:gdLst>
              <a:gd name="T0" fmla="*/ 21 w 45"/>
              <a:gd name="T1" fmla="*/ 34 h 46"/>
              <a:gd name="T2" fmla="*/ 4 w 45"/>
              <a:gd name="T3" fmla="*/ 17 h 46"/>
              <a:gd name="T4" fmla="*/ 21 w 45"/>
              <a:gd name="T5" fmla="*/ 0 h 46"/>
              <a:gd name="T6" fmla="*/ 38 w 45"/>
              <a:gd name="T7" fmla="*/ 17 h 46"/>
              <a:gd name="T8" fmla="*/ 21 w 45"/>
              <a:gd name="T9" fmla="*/ 34 h 46"/>
              <a:gd name="T10" fmla="*/ 22 w 45"/>
              <a:gd name="T11" fmla="*/ 0 h 46"/>
              <a:gd name="T12" fmla="*/ 10 w 45"/>
              <a:gd name="T13" fmla="*/ 4 h 46"/>
              <a:gd name="T14" fmla="*/ 0 w 45"/>
              <a:gd name="T15" fmla="*/ 23 h 46"/>
              <a:gd name="T16" fmla="*/ 3 w 45"/>
              <a:gd name="T17" fmla="*/ 35 h 46"/>
              <a:gd name="T18" fmla="*/ 22 w 45"/>
              <a:gd name="T19" fmla="*/ 46 h 46"/>
              <a:gd name="T20" fmla="*/ 25 w 45"/>
              <a:gd name="T21" fmla="*/ 46 h 46"/>
              <a:gd name="T22" fmla="*/ 32 w 45"/>
              <a:gd name="T23" fmla="*/ 43 h 46"/>
              <a:gd name="T24" fmla="*/ 35 w 45"/>
              <a:gd name="T25" fmla="*/ 42 h 46"/>
              <a:gd name="T26" fmla="*/ 35 w 45"/>
              <a:gd name="T27" fmla="*/ 42 h 46"/>
              <a:gd name="T28" fmla="*/ 45 w 45"/>
              <a:gd name="T29" fmla="*/ 23 h 46"/>
              <a:gd name="T30" fmla="*/ 42 w 45"/>
              <a:gd name="T31" fmla="*/ 11 h 46"/>
              <a:gd name="T32" fmla="*/ 22 w 45"/>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6">
                <a:moveTo>
                  <a:pt x="21" y="34"/>
                </a:moveTo>
                <a:cubicBezTo>
                  <a:pt x="12" y="34"/>
                  <a:pt x="4" y="26"/>
                  <a:pt x="4" y="17"/>
                </a:cubicBezTo>
                <a:cubicBezTo>
                  <a:pt x="4" y="8"/>
                  <a:pt x="12" y="0"/>
                  <a:pt x="21" y="0"/>
                </a:cubicBezTo>
                <a:cubicBezTo>
                  <a:pt x="30" y="0"/>
                  <a:pt x="38" y="8"/>
                  <a:pt x="38" y="17"/>
                </a:cubicBezTo>
                <a:cubicBezTo>
                  <a:pt x="38" y="26"/>
                  <a:pt x="30" y="34"/>
                  <a:pt x="21" y="34"/>
                </a:cubicBezTo>
                <a:moveTo>
                  <a:pt x="22" y="0"/>
                </a:moveTo>
                <a:cubicBezTo>
                  <a:pt x="18" y="0"/>
                  <a:pt x="14" y="1"/>
                  <a:pt x="10" y="4"/>
                </a:cubicBezTo>
                <a:cubicBezTo>
                  <a:pt x="3" y="8"/>
                  <a:pt x="0" y="15"/>
                  <a:pt x="0" y="23"/>
                </a:cubicBezTo>
                <a:cubicBezTo>
                  <a:pt x="0" y="27"/>
                  <a:pt x="1" y="31"/>
                  <a:pt x="3" y="35"/>
                </a:cubicBezTo>
                <a:cubicBezTo>
                  <a:pt x="8" y="42"/>
                  <a:pt x="15" y="46"/>
                  <a:pt x="22" y="46"/>
                </a:cubicBezTo>
                <a:cubicBezTo>
                  <a:pt x="23" y="46"/>
                  <a:pt x="24" y="46"/>
                  <a:pt x="25" y="46"/>
                </a:cubicBezTo>
                <a:cubicBezTo>
                  <a:pt x="27" y="45"/>
                  <a:pt x="30" y="44"/>
                  <a:pt x="32" y="43"/>
                </a:cubicBezTo>
                <a:cubicBezTo>
                  <a:pt x="33" y="43"/>
                  <a:pt x="34" y="43"/>
                  <a:pt x="35" y="42"/>
                </a:cubicBezTo>
                <a:cubicBezTo>
                  <a:pt x="35" y="42"/>
                  <a:pt x="35" y="42"/>
                  <a:pt x="35" y="42"/>
                </a:cubicBezTo>
                <a:cubicBezTo>
                  <a:pt x="42" y="38"/>
                  <a:pt x="45" y="30"/>
                  <a:pt x="45" y="23"/>
                </a:cubicBezTo>
                <a:cubicBezTo>
                  <a:pt x="45" y="19"/>
                  <a:pt x="44" y="14"/>
                  <a:pt x="42" y="11"/>
                </a:cubicBezTo>
                <a:cubicBezTo>
                  <a:pt x="37" y="4"/>
                  <a:pt x="30" y="0"/>
                  <a:pt x="22" y="0"/>
                </a:cubicBezTo>
              </a:path>
            </a:pathLst>
          </a:custGeom>
          <a:solidFill>
            <a:srgbClr val="86B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76">
            <a:extLst>
              <a:ext uri="{FF2B5EF4-FFF2-40B4-BE49-F238E27FC236}">
                <a16:creationId xmlns:a16="http://schemas.microsoft.com/office/drawing/2014/main" id="{F79DEA51-B21E-49EF-8156-138F7029C94A}"/>
              </a:ext>
            </a:extLst>
          </p:cNvPr>
          <p:cNvSpPr>
            <a:spLocks/>
          </p:cNvSpPr>
          <p:nvPr/>
        </p:nvSpPr>
        <p:spPr bwMode="auto">
          <a:xfrm>
            <a:off x="7173182" y="4222739"/>
            <a:ext cx="138678" cy="129567"/>
          </a:xfrm>
          <a:custGeom>
            <a:avLst/>
            <a:gdLst>
              <a:gd name="T0" fmla="*/ 30 w 58"/>
              <a:gd name="T1" fmla="*/ 0 h 54"/>
              <a:gd name="T2" fmla="*/ 30 w 58"/>
              <a:gd name="T3" fmla="*/ 0 h 54"/>
              <a:gd name="T4" fmla="*/ 14 w 58"/>
              <a:gd name="T5" fmla="*/ 5 h 54"/>
              <a:gd name="T6" fmla="*/ 0 w 58"/>
              <a:gd name="T7" fmla="*/ 25 h 54"/>
              <a:gd name="T8" fmla="*/ 0 w 58"/>
              <a:gd name="T9" fmla="*/ 25 h 54"/>
              <a:gd name="T10" fmla="*/ 29 w 58"/>
              <a:gd name="T11" fmla="*/ 54 h 54"/>
              <a:gd name="T12" fmla="*/ 33 w 58"/>
              <a:gd name="T13" fmla="*/ 54 h 54"/>
              <a:gd name="T14" fmla="*/ 30 w 58"/>
              <a:gd name="T15" fmla="*/ 54 h 54"/>
              <a:gd name="T16" fmla="*/ 11 w 58"/>
              <a:gd name="T17" fmla="*/ 43 h 54"/>
              <a:gd name="T18" fmla="*/ 8 w 58"/>
              <a:gd name="T19" fmla="*/ 31 h 54"/>
              <a:gd name="T20" fmla="*/ 18 w 58"/>
              <a:gd name="T21" fmla="*/ 12 h 54"/>
              <a:gd name="T22" fmla="*/ 30 w 58"/>
              <a:gd name="T23" fmla="*/ 8 h 54"/>
              <a:gd name="T24" fmla="*/ 50 w 58"/>
              <a:gd name="T25" fmla="*/ 19 h 54"/>
              <a:gd name="T26" fmla="*/ 53 w 58"/>
              <a:gd name="T27" fmla="*/ 31 h 54"/>
              <a:gd name="T28" fmla="*/ 43 w 58"/>
              <a:gd name="T29" fmla="*/ 50 h 54"/>
              <a:gd name="T30" fmla="*/ 43 w 58"/>
              <a:gd name="T31" fmla="*/ 50 h 54"/>
              <a:gd name="T32" fmla="*/ 40 w 58"/>
              <a:gd name="T33" fmla="*/ 51 h 54"/>
              <a:gd name="T34" fmla="*/ 58 w 58"/>
              <a:gd name="T35" fmla="*/ 25 h 54"/>
              <a:gd name="T36" fmla="*/ 53 w 58"/>
              <a:gd name="T37" fmla="*/ 10 h 54"/>
              <a:gd name="T38" fmla="*/ 30 w 58"/>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4">
                <a:moveTo>
                  <a:pt x="30" y="0"/>
                </a:moveTo>
                <a:cubicBezTo>
                  <a:pt x="30" y="0"/>
                  <a:pt x="30" y="0"/>
                  <a:pt x="30" y="0"/>
                </a:cubicBezTo>
                <a:cubicBezTo>
                  <a:pt x="25" y="0"/>
                  <a:pt x="19" y="2"/>
                  <a:pt x="14" y="5"/>
                </a:cubicBezTo>
                <a:cubicBezTo>
                  <a:pt x="6" y="10"/>
                  <a:pt x="2" y="17"/>
                  <a:pt x="0" y="25"/>
                </a:cubicBezTo>
                <a:cubicBezTo>
                  <a:pt x="0" y="25"/>
                  <a:pt x="0" y="25"/>
                  <a:pt x="0" y="25"/>
                </a:cubicBezTo>
                <a:cubicBezTo>
                  <a:pt x="0" y="41"/>
                  <a:pt x="13" y="54"/>
                  <a:pt x="29" y="54"/>
                </a:cubicBezTo>
                <a:cubicBezTo>
                  <a:pt x="30" y="54"/>
                  <a:pt x="31" y="54"/>
                  <a:pt x="33" y="54"/>
                </a:cubicBezTo>
                <a:cubicBezTo>
                  <a:pt x="32" y="54"/>
                  <a:pt x="31"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3" y="50"/>
                  <a:pt x="43" y="50"/>
                  <a:pt x="43" y="50"/>
                </a:cubicBezTo>
                <a:cubicBezTo>
                  <a:pt x="42" y="51"/>
                  <a:pt x="41" y="51"/>
                  <a:pt x="40" y="51"/>
                </a:cubicBezTo>
                <a:cubicBezTo>
                  <a:pt x="50" y="47"/>
                  <a:pt x="58" y="37"/>
                  <a:pt x="58" y="25"/>
                </a:cubicBezTo>
                <a:cubicBezTo>
                  <a:pt x="58" y="20"/>
                  <a:pt x="56" y="14"/>
                  <a:pt x="53" y="10"/>
                </a:cubicBezTo>
                <a:cubicBezTo>
                  <a:pt x="47" y="3"/>
                  <a:pt x="39" y="0"/>
                  <a:pt x="30" y="0"/>
                </a:cubicBezTo>
              </a:path>
            </a:pathLst>
          </a:custGeom>
          <a:solidFill>
            <a:srgbClr val="6C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77">
            <a:extLst>
              <a:ext uri="{FF2B5EF4-FFF2-40B4-BE49-F238E27FC236}">
                <a16:creationId xmlns:a16="http://schemas.microsoft.com/office/drawing/2014/main" id="{E4CB22C5-F624-444C-B8AA-028084DABD28}"/>
              </a:ext>
            </a:extLst>
          </p:cNvPr>
          <p:cNvSpPr>
            <a:spLocks noEditPoints="1"/>
          </p:cNvSpPr>
          <p:nvPr/>
        </p:nvSpPr>
        <p:spPr bwMode="auto">
          <a:xfrm>
            <a:off x="7115484" y="4155931"/>
            <a:ext cx="254074" cy="254074"/>
          </a:xfrm>
          <a:custGeom>
            <a:avLst/>
            <a:gdLst>
              <a:gd name="T0" fmla="*/ 53 w 106"/>
              <a:gd name="T1" fmla="*/ 97 h 106"/>
              <a:gd name="T2" fmla="*/ 9 w 106"/>
              <a:gd name="T3" fmla="*/ 53 h 106"/>
              <a:gd name="T4" fmla="*/ 53 w 106"/>
              <a:gd name="T5" fmla="*/ 10 h 106"/>
              <a:gd name="T6" fmla="*/ 96 w 106"/>
              <a:gd name="T7" fmla="*/ 53 h 106"/>
              <a:gd name="T8" fmla="*/ 53 w 106"/>
              <a:gd name="T9" fmla="*/ 97 h 106"/>
              <a:gd name="T10" fmla="*/ 53 w 106"/>
              <a:gd name="T11" fmla="*/ 0 h 106"/>
              <a:gd name="T12" fmla="*/ 0 w 106"/>
              <a:gd name="T13" fmla="*/ 53 h 106"/>
              <a:gd name="T14" fmla="*/ 53 w 106"/>
              <a:gd name="T15" fmla="*/ 106 h 106"/>
              <a:gd name="T16" fmla="*/ 106 w 106"/>
              <a:gd name="T17" fmla="*/ 53 h 106"/>
              <a:gd name="T18" fmla="*/ 53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97"/>
                </a:moveTo>
                <a:cubicBezTo>
                  <a:pt x="29" y="97"/>
                  <a:pt x="9" y="77"/>
                  <a:pt x="9" y="53"/>
                </a:cubicBezTo>
                <a:cubicBezTo>
                  <a:pt x="9" y="29"/>
                  <a:pt x="29" y="10"/>
                  <a:pt x="53" y="10"/>
                </a:cubicBezTo>
                <a:cubicBezTo>
                  <a:pt x="77" y="10"/>
                  <a:pt x="96" y="29"/>
                  <a:pt x="96" y="53"/>
                </a:cubicBezTo>
                <a:cubicBezTo>
                  <a:pt x="96" y="77"/>
                  <a:pt x="77" y="97"/>
                  <a:pt x="53" y="97"/>
                </a:cubicBezTo>
                <a:moveTo>
                  <a:pt x="53" y="0"/>
                </a:moveTo>
                <a:cubicBezTo>
                  <a:pt x="24" y="0"/>
                  <a:pt x="0" y="24"/>
                  <a:pt x="0" y="53"/>
                </a:cubicBezTo>
                <a:cubicBezTo>
                  <a:pt x="0" y="82"/>
                  <a:pt x="24" y="106"/>
                  <a:pt x="53" y="106"/>
                </a:cubicBezTo>
                <a:cubicBezTo>
                  <a:pt x="82" y="106"/>
                  <a:pt x="106" y="82"/>
                  <a:pt x="106" y="53"/>
                </a:cubicBezTo>
                <a:cubicBezTo>
                  <a:pt x="106" y="24"/>
                  <a:pt x="82" y="0"/>
                  <a:pt x="53" y="0"/>
                </a:cubicBezTo>
              </a:path>
            </a:pathLst>
          </a:custGeom>
          <a:solidFill>
            <a:srgbClr val="90C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78">
            <a:extLst>
              <a:ext uri="{FF2B5EF4-FFF2-40B4-BE49-F238E27FC236}">
                <a16:creationId xmlns:a16="http://schemas.microsoft.com/office/drawing/2014/main" id="{8A229632-901D-4BB1-9F99-DCA13AE8421C}"/>
              </a:ext>
            </a:extLst>
          </p:cNvPr>
          <p:cNvSpPr>
            <a:spLocks noEditPoints="1"/>
          </p:cNvSpPr>
          <p:nvPr/>
        </p:nvSpPr>
        <p:spPr bwMode="auto">
          <a:xfrm>
            <a:off x="7066896" y="4110380"/>
            <a:ext cx="349225" cy="348213"/>
          </a:xfrm>
          <a:custGeom>
            <a:avLst/>
            <a:gdLst>
              <a:gd name="T0" fmla="*/ 73 w 145"/>
              <a:gd name="T1" fmla="*/ 138 h 145"/>
              <a:gd name="T2" fmla="*/ 7 w 145"/>
              <a:gd name="T3" fmla="*/ 74 h 145"/>
              <a:gd name="T4" fmla="*/ 7 w 145"/>
              <a:gd name="T5" fmla="*/ 72 h 145"/>
              <a:gd name="T6" fmla="*/ 73 w 145"/>
              <a:gd name="T7" fmla="*/ 6 h 145"/>
              <a:gd name="T8" fmla="*/ 139 w 145"/>
              <a:gd name="T9" fmla="*/ 72 h 145"/>
              <a:gd name="T10" fmla="*/ 73 w 145"/>
              <a:gd name="T11" fmla="*/ 138 h 145"/>
              <a:gd name="T12" fmla="*/ 73 w 145"/>
              <a:gd name="T13" fmla="*/ 0 h 145"/>
              <a:gd name="T14" fmla="*/ 0 w 145"/>
              <a:gd name="T15" fmla="*/ 72 h 145"/>
              <a:gd name="T16" fmla="*/ 0 w 145"/>
              <a:gd name="T17" fmla="*/ 74 h 145"/>
              <a:gd name="T18" fmla="*/ 73 w 145"/>
              <a:gd name="T19" fmla="*/ 145 h 145"/>
              <a:gd name="T20" fmla="*/ 145 w 145"/>
              <a:gd name="T21" fmla="*/ 72 h 145"/>
              <a:gd name="T22" fmla="*/ 73 w 145"/>
              <a:gd name="T2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5">
                <a:moveTo>
                  <a:pt x="73" y="138"/>
                </a:moveTo>
                <a:cubicBezTo>
                  <a:pt x="37" y="138"/>
                  <a:pt x="7" y="109"/>
                  <a:pt x="7" y="74"/>
                </a:cubicBezTo>
                <a:cubicBezTo>
                  <a:pt x="7" y="73"/>
                  <a:pt x="7" y="73"/>
                  <a:pt x="7" y="72"/>
                </a:cubicBezTo>
                <a:cubicBezTo>
                  <a:pt x="7" y="36"/>
                  <a:pt x="36" y="6"/>
                  <a:pt x="73" y="6"/>
                </a:cubicBezTo>
                <a:cubicBezTo>
                  <a:pt x="109" y="6"/>
                  <a:pt x="139" y="36"/>
                  <a:pt x="139" y="72"/>
                </a:cubicBezTo>
                <a:cubicBezTo>
                  <a:pt x="139" y="109"/>
                  <a:pt x="109" y="138"/>
                  <a:pt x="73" y="138"/>
                </a:cubicBezTo>
                <a:moveTo>
                  <a:pt x="73" y="0"/>
                </a:moveTo>
                <a:cubicBezTo>
                  <a:pt x="33" y="0"/>
                  <a:pt x="0" y="32"/>
                  <a:pt x="0" y="72"/>
                </a:cubicBezTo>
                <a:cubicBezTo>
                  <a:pt x="0" y="73"/>
                  <a:pt x="0" y="73"/>
                  <a:pt x="0" y="74"/>
                </a:cubicBezTo>
                <a:cubicBezTo>
                  <a:pt x="1" y="113"/>
                  <a:pt x="34" y="145"/>
                  <a:pt x="73" y="145"/>
                </a:cubicBezTo>
                <a:cubicBezTo>
                  <a:pt x="113" y="145"/>
                  <a:pt x="145" y="112"/>
                  <a:pt x="145" y="72"/>
                </a:cubicBezTo>
                <a:cubicBezTo>
                  <a:pt x="145" y="32"/>
                  <a:pt x="113" y="0"/>
                  <a:pt x="73" y="0"/>
                </a:cubicBezTo>
              </a:path>
            </a:pathLst>
          </a:custGeom>
          <a:solidFill>
            <a:srgbClr val="B9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79">
            <a:extLst>
              <a:ext uri="{FF2B5EF4-FFF2-40B4-BE49-F238E27FC236}">
                <a16:creationId xmlns:a16="http://schemas.microsoft.com/office/drawing/2014/main" id="{C48D60C8-8643-47AB-A12B-4E4A1ECB4E3D}"/>
              </a:ext>
            </a:extLst>
          </p:cNvPr>
          <p:cNvSpPr>
            <a:spLocks noEditPoints="1"/>
          </p:cNvSpPr>
          <p:nvPr/>
        </p:nvSpPr>
        <p:spPr bwMode="auto">
          <a:xfrm>
            <a:off x="7019320" y="4059768"/>
            <a:ext cx="446400" cy="446400"/>
          </a:xfrm>
          <a:custGeom>
            <a:avLst/>
            <a:gdLst>
              <a:gd name="T0" fmla="*/ 93 w 186"/>
              <a:gd name="T1" fmla="*/ 181 h 186"/>
              <a:gd name="T2" fmla="*/ 5 w 186"/>
              <a:gd name="T3" fmla="*/ 93 h 186"/>
              <a:gd name="T4" fmla="*/ 93 w 186"/>
              <a:gd name="T5" fmla="*/ 5 h 186"/>
              <a:gd name="T6" fmla="*/ 181 w 186"/>
              <a:gd name="T7" fmla="*/ 93 h 186"/>
              <a:gd name="T8" fmla="*/ 93 w 186"/>
              <a:gd name="T9" fmla="*/ 181 h 186"/>
              <a:gd name="T10" fmla="*/ 93 w 186"/>
              <a:gd name="T11" fmla="*/ 0 h 186"/>
              <a:gd name="T12" fmla="*/ 0 w 186"/>
              <a:gd name="T13" fmla="*/ 93 h 186"/>
              <a:gd name="T14" fmla="*/ 93 w 186"/>
              <a:gd name="T15" fmla="*/ 186 h 186"/>
              <a:gd name="T16" fmla="*/ 186 w 186"/>
              <a:gd name="T17" fmla="*/ 93 h 186"/>
              <a:gd name="T18" fmla="*/ 93 w 186"/>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181"/>
                </a:moveTo>
                <a:cubicBezTo>
                  <a:pt x="44" y="181"/>
                  <a:pt x="5" y="142"/>
                  <a:pt x="5" y="93"/>
                </a:cubicBezTo>
                <a:cubicBezTo>
                  <a:pt x="5" y="45"/>
                  <a:pt x="44" y="5"/>
                  <a:pt x="93" y="5"/>
                </a:cubicBezTo>
                <a:cubicBezTo>
                  <a:pt x="141" y="5"/>
                  <a:pt x="181" y="45"/>
                  <a:pt x="181" y="93"/>
                </a:cubicBezTo>
                <a:cubicBezTo>
                  <a:pt x="181" y="142"/>
                  <a:pt x="141" y="181"/>
                  <a:pt x="93" y="181"/>
                </a:cubicBezTo>
                <a:moveTo>
                  <a:pt x="93" y="0"/>
                </a:moveTo>
                <a:cubicBezTo>
                  <a:pt x="42" y="0"/>
                  <a:pt x="0" y="42"/>
                  <a:pt x="0" y="93"/>
                </a:cubicBezTo>
                <a:cubicBezTo>
                  <a:pt x="0" y="144"/>
                  <a:pt x="42" y="186"/>
                  <a:pt x="93" y="186"/>
                </a:cubicBezTo>
                <a:cubicBezTo>
                  <a:pt x="144" y="186"/>
                  <a:pt x="186" y="144"/>
                  <a:pt x="186" y="93"/>
                </a:cubicBezTo>
                <a:cubicBezTo>
                  <a:pt x="186" y="42"/>
                  <a:pt x="144" y="0"/>
                  <a:pt x="93" y="0"/>
                </a:cubicBezTo>
              </a:path>
            </a:pathLst>
          </a:custGeom>
          <a:solidFill>
            <a:srgbClr val="DEE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80">
            <a:extLst>
              <a:ext uri="{FF2B5EF4-FFF2-40B4-BE49-F238E27FC236}">
                <a16:creationId xmlns:a16="http://schemas.microsoft.com/office/drawing/2014/main" id="{2430A0EE-BF3F-4788-9F51-565C2BF8C23F}"/>
              </a:ext>
            </a:extLst>
          </p:cNvPr>
          <p:cNvSpPr>
            <a:spLocks noChangeArrowheads="1"/>
          </p:cNvSpPr>
          <p:nvPr/>
        </p:nvSpPr>
        <p:spPr bwMode="auto">
          <a:xfrm>
            <a:off x="7225818" y="4268290"/>
            <a:ext cx="31380" cy="31380"/>
          </a:xfrm>
          <a:prstGeom prst="ellipse">
            <a:avLst/>
          </a:prstGeom>
          <a:solidFill>
            <a:srgbClr val="5EA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81">
            <a:extLst>
              <a:ext uri="{FF2B5EF4-FFF2-40B4-BE49-F238E27FC236}">
                <a16:creationId xmlns:a16="http://schemas.microsoft.com/office/drawing/2014/main" id="{4B1509E5-7E51-489F-8EB2-7F1CA976DF64}"/>
              </a:ext>
            </a:extLst>
          </p:cNvPr>
          <p:cNvSpPr>
            <a:spLocks/>
          </p:cNvSpPr>
          <p:nvPr/>
        </p:nvSpPr>
        <p:spPr bwMode="auto">
          <a:xfrm>
            <a:off x="5818796" y="5786659"/>
            <a:ext cx="1113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Line 82">
            <a:extLst>
              <a:ext uri="{FF2B5EF4-FFF2-40B4-BE49-F238E27FC236}">
                <a16:creationId xmlns:a16="http://schemas.microsoft.com/office/drawing/2014/main" id="{BB7189DE-7CA6-4D03-8D5B-97BE451C4162}"/>
              </a:ext>
            </a:extLst>
          </p:cNvPr>
          <p:cNvSpPr>
            <a:spLocks noChangeShapeType="1"/>
          </p:cNvSpPr>
          <p:nvPr/>
        </p:nvSpPr>
        <p:spPr bwMode="auto">
          <a:xfrm flipH="1">
            <a:off x="5818796" y="5786659"/>
            <a:ext cx="111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83">
            <a:extLst>
              <a:ext uri="{FF2B5EF4-FFF2-40B4-BE49-F238E27FC236}">
                <a16:creationId xmlns:a16="http://schemas.microsoft.com/office/drawing/2014/main" id="{0AA23294-F586-4C34-9F0D-8FD3175B3A01}"/>
              </a:ext>
            </a:extLst>
          </p:cNvPr>
          <p:cNvSpPr>
            <a:spLocks/>
          </p:cNvSpPr>
          <p:nvPr/>
        </p:nvSpPr>
        <p:spPr bwMode="auto">
          <a:xfrm>
            <a:off x="6370470" y="2492811"/>
            <a:ext cx="1780541" cy="2856558"/>
          </a:xfrm>
          <a:custGeom>
            <a:avLst/>
            <a:gdLst>
              <a:gd name="T0" fmla="*/ 576 w 741"/>
              <a:gd name="T1" fmla="*/ 1189 h 1189"/>
              <a:gd name="T2" fmla="*/ 576 w 741"/>
              <a:gd name="T3" fmla="*/ 537 h 1189"/>
              <a:gd name="T4" fmla="*/ 664 w 741"/>
              <a:gd name="T5" fmla="*/ 537 h 1189"/>
              <a:gd name="T6" fmla="*/ 708 w 741"/>
              <a:gd name="T7" fmla="*/ 452 h 1189"/>
              <a:gd name="T8" fmla="*/ 429 w 741"/>
              <a:gd name="T9" fmla="*/ 47 h 1189"/>
              <a:gd name="T10" fmla="*/ 312 w 741"/>
              <a:gd name="T11" fmla="*/ 47 h 1189"/>
              <a:gd name="T12" fmla="*/ 32 w 741"/>
              <a:gd name="T13" fmla="*/ 452 h 1189"/>
              <a:gd name="T14" fmla="*/ 77 w 741"/>
              <a:gd name="T15" fmla="*/ 537 h 1189"/>
              <a:gd name="T16" fmla="*/ 165 w 741"/>
              <a:gd name="T17" fmla="*/ 537 h 1189"/>
              <a:gd name="T18" fmla="*/ 165 w 741"/>
              <a:gd name="T19"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1" h="1189">
                <a:moveTo>
                  <a:pt x="576" y="1189"/>
                </a:moveTo>
                <a:cubicBezTo>
                  <a:pt x="576" y="537"/>
                  <a:pt x="576" y="537"/>
                  <a:pt x="576" y="537"/>
                </a:cubicBezTo>
                <a:cubicBezTo>
                  <a:pt x="664" y="537"/>
                  <a:pt x="664" y="537"/>
                  <a:pt x="664" y="537"/>
                </a:cubicBezTo>
                <a:cubicBezTo>
                  <a:pt x="721" y="537"/>
                  <a:pt x="741" y="499"/>
                  <a:pt x="708" y="452"/>
                </a:cubicBezTo>
                <a:cubicBezTo>
                  <a:pt x="429" y="47"/>
                  <a:pt x="429" y="47"/>
                  <a:pt x="429" y="47"/>
                </a:cubicBezTo>
                <a:cubicBezTo>
                  <a:pt x="397" y="0"/>
                  <a:pt x="344" y="0"/>
                  <a:pt x="312" y="47"/>
                </a:cubicBezTo>
                <a:cubicBezTo>
                  <a:pt x="32" y="452"/>
                  <a:pt x="32" y="452"/>
                  <a:pt x="32" y="452"/>
                </a:cubicBezTo>
                <a:cubicBezTo>
                  <a:pt x="0" y="499"/>
                  <a:pt x="20" y="537"/>
                  <a:pt x="77" y="537"/>
                </a:cubicBezTo>
                <a:cubicBezTo>
                  <a:pt x="165" y="537"/>
                  <a:pt x="165" y="537"/>
                  <a:pt x="165" y="537"/>
                </a:cubicBezTo>
                <a:cubicBezTo>
                  <a:pt x="165" y="1189"/>
                  <a:pt x="165" y="1189"/>
                  <a:pt x="165" y="1189"/>
                </a:cubicBezTo>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84">
            <a:extLst>
              <a:ext uri="{FF2B5EF4-FFF2-40B4-BE49-F238E27FC236}">
                <a16:creationId xmlns:a16="http://schemas.microsoft.com/office/drawing/2014/main" id="{5ABB8BBF-271C-4030-A893-4A603863296A}"/>
              </a:ext>
            </a:extLst>
          </p:cNvPr>
          <p:cNvSpPr>
            <a:spLocks/>
          </p:cNvSpPr>
          <p:nvPr/>
        </p:nvSpPr>
        <p:spPr bwMode="auto">
          <a:xfrm>
            <a:off x="6396789" y="2504958"/>
            <a:ext cx="1726892" cy="2844411"/>
          </a:xfrm>
          <a:custGeom>
            <a:avLst/>
            <a:gdLst>
              <a:gd name="T0" fmla="*/ 571 w 719"/>
              <a:gd name="T1" fmla="*/ 1184 h 1184"/>
              <a:gd name="T2" fmla="*/ 571 w 719"/>
              <a:gd name="T3" fmla="*/ 538 h 1184"/>
              <a:gd name="T4" fmla="*/ 653 w 719"/>
              <a:gd name="T5" fmla="*/ 538 h 1184"/>
              <a:gd name="T6" fmla="*/ 701 w 719"/>
              <a:gd name="T7" fmla="*/ 525 h 1184"/>
              <a:gd name="T8" fmla="*/ 714 w 719"/>
              <a:gd name="T9" fmla="*/ 509 h 1184"/>
              <a:gd name="T10" fmla="*/ 719 w 719"/>
              <a:gd name="T11" fmla="*/ 489 h 1184"/>
              <a:gd name="T12" fmla="*/ 702 w 719"/>
              <a:gd name="T13" fmla="*/ 443 h 1184"/>
              <a:gd name="T14" fmla="*/ 423 w 719"/>
              <a:gd name="T15" fmla="*/ 38 h 1184"/>
              <a:gd name="T16" fmla="*/ 394 w 719"/>
              <a:gd name="T17" fmla="*/ 10 h 1184"/>
              <a:gd name="T18" fmla="*/ 359 w 719"/>
              <a:gd name="T19" fmla="*/ 0 h 1184"/>
              <a:gd name="T20" fmla="*/ 325 w 719"/>
              <a:gd name="T21" fmla="*/ 10 h 1184"/>
              <a:gd name="T22" fmla="*/ 296 w 719"/>
              <a:gd name="T23" fmla="*/ 38 h 1184"/>
              <a:gd name="T24" fmla="*/ 16 w 719"/>
              <a:gd name="T25" fmla="*/ 443 h 1184"/>
              <a:gd name="T26" fmla="*/ 0 w 719"/>
              <a:gd name="T27" fmla="*/ 489 h 1184"/>
              <a:gd name="T28" fmla="*/ 5 w 719"/>
              <a:gd name="T29" fmla="*/ 509 h 1184"/>
              <a:gd name="T30" fmla="*/ 28 w 719"/>
              <a:gd name="T31" fmla="*/ 531 h 1184"/>
              <a:gd name="T32" fmla="*/ 66 w 719"/>
              <a:gd name="T33" fmla="*/ 538 h 1184"/>
              <a:gd name="T34" fmla="*/ 148 w 719"/>
              <a:gd name="T35" fmla="*/ 538 h 1184"/>
              <a:gd name="T36" fmla="*/ 148 w 719"/>
              <a:gd name="T37" fmla="*/ 1184 h 1184"/>
              <a:gd name="T38" fmla="*/ 160 w 719"/>
              <a:gd name="T39" fmla="*/ 1184 h 1184"/>
              <a:gd name="T40" fmla="*/ 160 w 719"/>
              <a:gd name="T41" fmla="*/ 526 h 1184"/>
              <a:gd name="T42" fmla="*/ 66 w 719"/>
              <a:gd name="T43" fmla="*/ 526 h 1184"/>
              <a:gd name="T44" fmla="*/ 25 w 719"/>
              <a:gd name="T45" fmla="*/ 515 h 1184"/>
              <a:gd name="T46" fmla="*/ 15 w 719"/>
              <a:gd name="T47" fmla="*/ 504 h 1184"/>
              <a:gd name="T48" fmla="*/ 12 w 719"/>
              <a:gd name="T49" fmla="*/ 489 h 1184"/>
              <a:gd name="T50" fmla="*/ 26 w 719"/>
              <a:gd name="T51" fmla="*/ 450 h 1184"/>
              <a:gd name="T52" fmla="*/ 305 w 719"/>
              <a:gd name="T53" fmla="*/ 45 h 1184"/>
              <a:gd name="T54" fmla="*/ 331 w 719"/>
              <a:gd name="T55" fmla="*/ 20 h 1184"/>
              <a:gd name="T56" fmla="*/ 359 w 719"/>
              <a:gd name="T57" fmla="*/ 12 h 1184"/>
              <a:gd name="T58" fmla="*/ 388 w 719"/>
              <a:gd name="T59" fmla="*/ 20 h 1184"/>
              <a:gd name="T60" fmla="*/ 413 w 719"/>
              <a:gd name="T61" fmla="*/ 45 h 1184"/>
              <a:gd name="T62" fmla="*/ 693 w 719"/>
              <a:gd name="T63" fmla="*/ 450 h 1184"/>
              <a:gd name="T64" fmla="*/ 707 w 719"/>
              <a:gd name="T65" fmla="*/ 489 h 1184"/>
              <a:gd name="T66" fmla="*/ 704 w 719"/>
              <a:gd name="T67" fmla="*/ 504 h 1184"/>
              <a:gd name="T68" fmla="*/ 686 w 719"/>
              <a:gd name="T69" fmla="*/ 520 h 1184"/>
              <a:gd name="T70" fmla="*/ 653 w 719"/>
              <a:gd name="T71" fmla="*/ 526 h 1184"/>
              <a:gd name="T72" fmla="*/ 559 w 719"/>
              <a:gd name="T73" fmla="*/ 526 h 1184"/>
              <a:gd name="T74" fmla="*/ 559 w 719"/>
              <a:gd name="T75" fmla="*/ 1184 h 1184"/>
              <a:gd name="T76" fmla="*/ 571 w 719"/>
              <a:gd name="T77"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9" h="1184">
                <a:moveTo>
                  <a:pt x="571" y="1184"/>
                </a:moveTo>
                <a:cubicBezTo>
                  <a:pt x="571" y="538"/>
                  <a:pt x="571" y="538"/>
                  <a:pt x="571" y="538"/>
                </a:cubicBezTo>
                <a:cubicBezTo>
                  <a:pt x="653" y="538"/>
                  <a:pt x="653" y="538"/>
                  <a:pt x="653" y="538"/>
                </a:cubicBezTo>
                <a:cubicBezTo>
                  <a:pt x="673" y="538"/>
                  <a:pt x="689" y="534"/>
                  <a:pt x="701" y="525"/>
                </a:cubicBezTo>
                <a:cubicBezTo>
                  <a:pt x="707" y="521"/>
                  <a:pt x="711" y="515"/>
                  <a:pt x="714" y="509"/>
                </a:cubicBezTo>
                <a:cubicBezTo>
                  <a:pt x="717" y="503"/>
                  <a:pt x="719" y="496"/>
                  <a:pt x="719" y="489"/>
                </a:cubicBezTo>
                <a:cubicBezTo>
                  <a:pt x="719" y="475"/>
                  <a:pt x="713" y="459"/>
                  <a:pt x="702" y="443"/>
                </a:cubicBezTo>
                <a:cubicBezTo>
                  <a:pt x="423" y="38"/>
                  <a:pt x="423" y="38"/>
                  <a:pt x="423" y="38"/>
                </a:cubicBezTo>
                <a:cubicBezTo>
                  <a:pt x="415" y="26"/>
                  <a:pt x="405" y="17"/>
                  <a:pt x="394" y="10"/>
                </a:cubicBezTo>
                <a:cubicBezTo>
                  <a:pt x="383" y="4"/>
                  <a:pt x="371" y="0"/>
                  <a:pt x="359" y="0"/>
                </a:cubicBezTo>
                <a:cubicBezTo>
                  <a:pt x="348" y="0"/>
                  <a:pt x="336" y="4"/>
                  <a:pt x="325" y="10"/>
                </a:cubicBezTo>
                <a:cubicBezTo>
                  <a:pt x="314" y="17"/>
                  <a:pt x="304" y="26"/>
                  <a:pt x="296" y="38"/>
                </a:cubicBezTo>
                <a:cubicBezTo>
                  <a:pt x="16" y="443"/>
                  <a:pt x="16" y="443"/>
                  <a:pt x="16" y="443"/>
                </a:cubicBezTo>
                <a:cubicBezTo>
                  <a:pt x="5" y="459"/>
                  <a:pt x="0" y="475"/>
                  <a:pt x="0" y="489"/>
                </a:cubicBezTo>
                <a:cubicBezTo>
                  <a:pt x="0" y="496"/>
                  <a:pt x="1" y="503"/>
                  <a:pt x="5" y="509"/>
                </a:cubicBezTo>
                <a:cubicBezTo>
                  <a:pt x="9" y="518"/>
                  <a:pt x="17" y="526"/>
                  <a:pt x="28" y="531"/>
                </a:cubicBezTo>
                <a:cubicBezTo>
                  <a:pt x="38" y="536"/>
                  <a:pt x="51" y="538"/>
                  <a:pt x="66" y="538"/>
                </a:cubicBezTo>
                <a:cubicBezTo>
                  <a:pt x="148" y="538"/>
                  <a:pt x="148" y="538"/>
                  <a:pt x="148" y="538"/>
                </a:cubicBezTo>
                <a:cubicBezTo>
                  <a:pt x="148" y="1184"/>
                  <a:pt x="148" y="1184"/>
                  <a:pt x="148" y="1184"/>
                </a:cubicBezTo>
                <a:cubicBezTo>
                  <a:pt x="160" y="1184"/>
                  <a:pt x="160" y="1184"/>
                  <a:pt x="160" y="1184"/>
                </a:cubicBezTo>
                <a:cubicBezTo>
                  <a:pt x="160" y="526"/>
                  <a:pt x="160" y="526"/>
                  <a:pt x="160" y="526"/>
                </a:cubicBezTo>
                <a:cubicBezTo>
                  <a:pt x="66" y="526"/>
                  <a:pt x="66" y="526"/>
                  <a:pt x="66" y="526"/>
                </a:cubicBezTo>
                <a:cubicBezTo>
                  <a:pt x="48" y="526"/>
                  <a:pt x="34" y="522"/>
                  <a:pt x="25" y="515"/>
                </a:cubicBezTo>
                <a:cubicBezTo>
                  <a:pt x="21" y="512"/>
                  <a:pt x="17" y="508"/>
                  <a:pt x="15" y="504"/>
                </a:cubicBezTo>
                <a:cubicBezTo>
                  <a:pt x="13" y="499"/>
                  <a:pt x="12" y="494"/>
                  <a:pt x="12" y="489"/>
                </a:cubicBezTo>
                <a:cubicBezTo>
                  <a:pt x="12" y="478"/>
                  <a:pt x="16" y="465"/>
                  <a:pt x="26" y="450"/>
                </a:cubicBezTo>
                <a:cubicBezTo>
                  <a:pt x="305" y="45"/>
                  <a:pt x="305" y="45"/>
                  <a:pt x="305" y="45"/>
                </a:cubicBezTo>
                <a:cubicBezTo>
                  <a:pt x="313" y="34"/>
                  <a:pt x="322" y="26"/>
                  <a:pt x="331" y="20"/>
                </a:cubicBezTo>
                <a:cubicBezTo>
                  <a:pt x="340" y="15"/>
                  <a:pt x="350" y="12"/>
                  <a:pt x="359" y="12"/>
                </a:cubicBezTo>
                <a:cubicBezTo>
                  <a:pt x="369" y="12"/>
                  <a:pt x="379" y="15"/>
                  <a:pt x="388" y="20"/>
                </a:cubicBezTo>
                <a:cubicBezTo>
                  <a:pt x="397" y="26"/>
                  <a:pt x="406" y="34"/>
                  <a:pt x="413" y="45"/>
                </a:cubicBezTo>
                <a:cubicBezTo>
                  <a:pt x="693" y="450"/>
                  <a:pt x="693" y="450"/>
                  <a:pt x="693" y="450"/>
                </a:cubicBezTo>
                <a:cubicBezTo>
                  <a:pt x="703" y="465"/>
                  <a:pt x="707" y="478"/>
                  <a:pt x="707" y="489"/>
                </a:cubicBezTo>
                <a:cubicBezTo>
                  <a:pt x="707" y="494"/>
                  <a:pt x="706" y="499"/>
                  <a:pt x="704" y="504"/>
                </a:cubicBezTo>
                <a:cubicBezTo>
                  <a:pt x="700" y="510"/>
                  <a:pt x="695" y="516"/>
                  <a:pt x="686" y="520"/>
                </a:cubicBezTo>
                <a:cubicBezTo>
                  <a:pt x="678" y="524"/>
                  <a:pt x="666" y="526"/>
                  <a:pt x="653" y="526"/>
                </a:cubicBezTo>
                <a:cubicBezTo>
                  <a:pt x="559" y="526"/>
                  <a:pt x="559" y="526"/>
                  <a:pt x="559" y="526"/>
                </a:cubicBezTo>
                <a:cubicBezTo>
                  <a:pt x="559" y="1184"/>
                  <a:pt x="559" y="1184"/>
                  <a:pt x="559" y="1184"/>
                </a:cubicBezTo>
                <a:cubicBezTo>
                  <a:pt x="571" y="1184"/>
                  <a:pt x="571" y="1184"/>
                  <a:pt x="571" y="11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85">
            <a:extLst>
              <a:ext uri="{FF2B5EF4-FFF2-40B4-BE49-F238E27FC236}">
                <a16:creationId xmlns:a16="http://schemas.microsoft.com/office/drawing/2014/main" id="{7E3428AF-8A30-4419-8712-517335117386}"/>
              </a:ext>
            </a:extLst>
          </p:cNvPr>
          <p:cNvSpPr>
            <a:spLocks/>
          </p:cNvSpPr>
          <p:nvPr/>
        </p:nvSpPr>
        <p:spPr bwMode="auto">
          <a:xfrm>
            <a:off x="6923157" y="3098134"/>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87">
            <a:extLst>
              <a:ext uri="{FF2B5EF4-FFF2-40B4-BE49-F238E27FC236}">
                <a16:creationId xmlns:a16="http://schemas.microsoft.com/office/drawing/2014/main" id="{8CAED341-145D-41DF-A4F2-04FD928DB1CF}"/>
              </a:ext>
            </a:extLst>
          </p:cNvPr>
          <p:cNvSpPr>
            <a:spLocks/>
          </p:cNvSpPr>
          <p:nvPr/>
        </p:nvSpPr>
        <p:spPr bwMode="auto">
          <a:xfrm>
            <a:off x="6905949" y="3081938"/>
            <a:ext cx="310760" cy="412996"/>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88">
            <a:extLst>
              <a:ext uri="{FF2B5EF4-FFF2-40B4-BE49-F238E27FC236}">
                <a16:creationId xmlns:a16="http://schemas.microsoft.com/office/drawing/2014/main" id="{56C6FEAA-39EC-4387-83E7-AF06B453401A}"/>
              </a:ext>
            </a:extLst>
          </p:cNvPr>
          <p:cNvSpPr>
            <a:spLocks/>
          </p:cNvSpPr>
          <p:nvPr/>
        </p:nvSpPr>
        <p:spPr bwMode="auto">
          <a:xfrm>
            <a:off x="6923157" y="333904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90">
            <a:extLst>
              <a:ext uri="{FF2B5EF4-FFF2-40B4-BE49-F238E27FC236}">
                <a16:creationId xmlns:a16="http://schemas.microsoft.com/office/drawing/2014/main" id="{A0C5FCB2-ADE3-4FD1-BA5E-F0CCB0208EB3}"/>
              </a:ext>
            </a:extLst>
          </p:cNvPr>
          <p:cNvSpPr>
            <a:spLocks/>
          </p:cNvSpPr>
          <p:nvPr/>
        </p:nvSpPr>
        <p:spPr bwMode="auto">
          <a:xfrm>
            <a:off x="6905949" y="3321840"/>
            <a:ext cx="310760" cy="412996"/>
          </a:xfrm>
          <a:custGeom>
            <a:avLst/>
            <a:gdLst>
              <a:gd name="T0" fmla="*/ 12 w 129"/>
              <a:gd name="T1" fmla="*/ 168 h 172"/>
              <a:gd name="T2" fmla="*/ 127 w 129"/>
              <a:gd name="T3" fmla="*/ 10 h 172"/>
              <a:gd name="T4" fmla="*/ 126 w 129"/>
              <a:gd name="T5" fmla="*/ 2 h 172"/>
              <a:gd name="T6" fmla="*/ 118 w 129"/>
              <a:gd name="T7" fmla="*/ 3 h 172"/>
              <a:gd name="T8" fmla="*/ 2 w 129"/>
              <a:gd name="T9" fmla="*/ 161 h 172"/>
              <a:gd name="T10" fmla="*/ 3 w 129"/>
              <a:gd name="T11" fmla="*/ 170 h 172"/>
              <a:gd name="T12" fmla="*/ 12 w 129"/>
              <a:gd name="T13" fmla="*/ 168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8"/>
                </a:moveTo>
                <a:cubicBezTo>
                  <a:pt x="127" y="10"/>
                  <a:pt x="127" y="10"/>
                  <a:pt x="127" y="10"/>
                </a:cubicBezTo>
                <a:cubicBezTo>
                  <a:pt x="129" y="8"/>
                  <a:pt x="129" y="4"/>
                  <a:pt x="126" y="2"/>
                </a:cubicBezTo>
                <a:cubicBezTo>
                  <a:pt x="123" y="0"/>
                  <a:pt x="120" y="1"/>
                  <a:pt x="118" y="3"/>
                </a:cubicBezTo>
                <a:cubicBezTo>
                  <a:pt x="2" y="161"/>
                  <a:pt x="2" y="161"/>
                  <a:pt x="2" y="161"/>
                </a:cubicBezTo>
                <a:cubicBezTo>
                  <a:pt x="0" y="164"/>
                  <a:pt x="1" y="168"/>
                  <a:pt x="3" y="170"/>
                </a:cubicBezTo>
                <a:cubicBezTo>
                  <a:pt x="6" y="172"/>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91">
            <a:extLst>
              <a:ext uri="{FF2B5EF4-FFF2-40B4-BE49-F238E27FC236}">
                <a16:creationId xmlns:a16="http://schemas.microsoft.com/office/drawing/2014/main" id="{B7E1EAAC-E1CB-4D0E-ACAD-655F92073C9C}"/>
              </a:ext>
            </a:extLst>
          </p:cNvPr>
          <p:cNvSpPr>
            <a:spLocks/>
          </p:cNvSpPr>
          <p:nvPr/>
        </p:nvSpPr>
        <p:spPr bwMode="auto">
          <a:xfrm>
            <a:off x="6923157" y="3578951"/>
            <a:ext cx="276343" cy="377568"/>
          </a:xfrm>
          <a:custGeom>
            <a:avLst/>
            <a:gdLst>
              <a:gd name="T0" fmla="*/ 0 w 273"/>
              <a:gd name="T1" fmla="*/ 373 h 373"/>
              <a:gd name="T2" fmla="*/ 273 w 273"/>
              <a:gd name="T3" fmla="*/ 0 h 373"/>
              <a:gd name="T4" fmla="*/ 0 w 273"/>
              <a:gd name="T5" fmla="*/ 373 h 373"/>
            </a:gdLst>
            <a:ahLst/>
            <a:cxnLst>
              <a:cxn ang="0">
                <a:pos x="T0" y="T1"/>
              </a:cxn>
              <a:cxn ang="0">
                <a:pos x="T2" y="T3"/>
              </a:cxn>
              <a:cxn ang="0">
                <a:pos x="T4" y="T5"/>
              </a:cxn>
            </a:cxnLst>
            <a:rect l="0" t="0" r="r" b="b"/>
            <a:pathLst>
              <a:path w="273" h="373">
                <a:moveTo>
                  <a:pt x="0" y="373"/>
                </a:moveTo>
                <a:lnTo>
                  <a:pt x="273" y="0"/>
                </a:lnTo>
                <a:lnTo>
                  <a:pt x="0" y="373"/>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Line 92">
            <a:extLst>
              <a:ext uri="{FF2B5EF4-FFF2-40B4-BE49-F238E27FC236}">
                <a16:creationId xmlns:a16="http://schemas.microsoft.com/office/drawing/2014/main" id="{98758716-922F-47CC-85E1-F500501DEB80}"/>
              </a:ext>
            </a:extLst>
          </p:cNvPr>
          <p:cNvSpPr>
            <a:spLocks noChangeShapeType="1"/>
          </p:cNvSpPr>
          <p:nvPr/>
        </p:nvSpPr>
        <p:spPr bwMode="auto">
          <a:xfrm flipV="1">
            <a:off x="6923157" y="3578951"/>
            <a:ext cx="276343" cy="3775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93">
            <a:extLst>
              <a:ext uri="{FF2B5EF4-FFF2-40B4-BE49-F238E27FC236}">
                <a16:creationId xmlns:a16="http://schemas.microsoft.com/office/drawing/2014/main" id="{701AAA5C-F0C1-4632-9017-66FF904A91F6}"/>
              </a:ext>
            </a:extLst>
          </p:cNvPr>
          <p:cNvSpPr>
            <a:spLocks/>
          </p:cNvSpPr>
          <p:nvPr/>
        </p:nvSpPr>
        <p:spPr bwMode="auto">
          <a:xfrm>
            <a:off x="6905949" y="3562755"/>
            <a:ext cx="310760" cy="409960"/>
          </a:xfrm>
          <a:custGeom>
            <a:avLst/>
            <a:gdLst>
              <a:gd name="T0" fmla="*/ 12 w 129"/>
              <a:gd name="T1" fmla="*/ 168 h 171"/>
              <a:gd name="T2" fmla="*/ 127 w 129"/>
              <a:gd name="T3" fmla="*/ 10 h 171"/>
              <a:gd name="T4" fmla="*/ 126 w 129"/>
              <a:gd name="T5" fmla="*/ 2 h 171"/>
              <a:gd name="T6" fmla="*/ 118 w 129"/>
              <a:gd name="T7" fmla="*/ 3 h 171"/>
              <a:gd name="T8" fmla="*/ 2 w 129"/>
              <a:gd name="T9" fmla="*/ 161 h 171"/>
              <a:gd name="T10" fmla="*/ 3 w 129"/>
              <a:gd name="T11" fmla="*/ 169 h 171"/>
              <a:gd name="T12" fmla="*/ 12 w 129"/>
              <a:gd name="T13" fmla="*/ 168 h 171"/>
            </a:gdLst>
            <a:ahLst/>
            <a:cxnLst>
              <a:cxn ang="0">
                <a:pos x="T0" y="T1"/>
              </a:cxn>
              <a:cxn ang="0">
                <a:pos x="T2" y="T3"/>
              </a:cxn>
              <a:cxn ang="0">
                <a:pos x="T4" y="T5"/>
              </a:cxn>
              <a:cxn ang="0">
                <a:pos x="T6" y="T7"/>
              </a:cxn>
              <a:cxn ang="0">
                <a:pos x="T8" y="T9"/>
              </a:cxn>
              <a:cxn ang="0">
                <a:pos x="T10" y="T11"/>
              </a:cxn>
              <a:cxn ang="0">
                <a:pos x="T12" y="T13"/>
              </a:cxn>
            </a:cxnLst>
            <a:rect l="0" t="0" r="r" b="b"/>
            <a:pathLst>
              <a:path w="129" h="171">
                <a:moveTo>
                  <a:pt x="12" y="168"/>
                </a:moveTo>
                <a:cubicBezTo>
                  <a:pt x="127" y="10"/>
                  <a:pt x="127" y="10"/>
                  <a:pt x="127" y="10"/>
                </a:cubicBezTo>
                <a:cubicBezTo>
                  <a:pt x="129" y="7"/>
                  <a:pt x="129" y="4"/>
                  <a:pt x="126" y="2"/>
                </a:cubicBezTo>
                <a:cubicBezTo>
                  <a:pt x="123" y="0"/>
                  <a:pt x="120" y="0"/>
                  <a:pt x="118" y="3"/>
                </a:cubicBezTo>
                <a:cubicBezTo>
                  <a:pt x="2" y="161"/>
                  <a:pt x="2" y="161"/>
                  <a:pt x="2" y="161"/>
                </a:cubicBezTo>
                <a:cubicBezTo>
                  <a:pt x="0" y="164"/>
                  <a:pt x="1" y="167"/>
                  <a:pt x="3" y="169"/>
                </a:cubicBezTo>
                <a:cubicBezTo>
                  <a:pt x="6" y="171"/>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94">
            <a:extLst>
              <a:ext uri="{FF2B5EF4-FFF2-40B4-BE49-F238E27FC236}">
                <a16:creationId xmlns:a16="http://schemas.microsoft.com/office/drawing/2014/main" id="{A2ADFB66-780B-42FF-9327-376ECE302696}"/>
              </a:ext>
            </a:extLst>
          </p:cNvPr>
          <p:cNvSpPr>
            <a:spLocks/>
          </p:cNvSpPr>
          <p:nvPr/>
        </p:nvSpPr>
        <p:spPr bwMode="auto">
          <a:xfrm>
            <a:off x="6923157" y="381682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96">
            <a:extLst>
              <a:ext uri="{FF2B5EF4-FFF2-40B4-BE49-F238E27FC236}">
                <a16:creationId xmlns:a16="http://schemas.microsoft.com/office/drawing/2014/main" id="{943382C0-7935-4BAD-98BF-D83DD186EA8A}"/>
              </a:ext>
            </a:extLst>
          </p:cNvPr>
          <p:cNvSpPr>
            <a:spLocks/>
          </p:cNvSpPr>
          <p:nvPr/>
        </p:nvSpPr>
        <p:spPr bwMode="auto">
          <a:xfrm>
            <a:off x="6905949" y="3799620"/>
            <a:ext cx="310760" cy="414009"/>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97">
            <a:extLst>
              <a:ext uri="{FF2B5EF4-FFF2-40B4-BE49-F238E27FC236}">
                <a16:creationId xmlns:a16="http://schemas.microsoft.com/office/drawing/2014/main" id="{91DB40D7-47F4-45DB-9BD5-90230099A5CB}"/>
              </a:ext>
            </a:extLst>
          </p:cNvPr>
          <p:cNvSpPr>
            <a:spLocks/>
          </p:cNvSpPr>
          <p:nvPr/>
        </p:nvSpPr>
        <p:spPr bwMode="auto">
          <a:xfrm>
            <a:off x="7064871" y="4056731"/>
            <a:ext cx="134629" cy="183216"/>
          </a:xfrm>
          <a:custGeom>
            <a:avLst/>
            <a:gdLst>
              <a:gd name="T0" fmla="*/ 0 w 133"/>
              <a:gd name="T1" fmla="*/ 181 h 181"/>
              <a:gd name="T2" fmla="*/ 133 w 133"/>
              <a:gd name="T3" fmla="*/ 0 h 181"/>
              <a:gd name="T4" fmla="*/ 0 w 133"/>
              <a:gd name="T5" fmla="*/ 181 h 181"/>
            </a:gdLst>
            <a:ahLst/>
            <a:cxnLst>
              <a:cxn ang="0">
                <a:pos x="T0" y="T1"/>
              </a:cxn>
              <a:cxn ang="0">
                <a:pos x="T2" y="T3"/>
              </a:cxn>
              <a:cxn ang="0">
                <a:pos x="T4" y="T5"/>
              </a:cxn>
            </a:cxnLst>
            <a:rect l="0" t="0" r="r" b="b"/>
            <a:pathLst>
              <a:path w="133" h="181">
                <a:moveTo>
                  <a:pt x="0" y="181"/>
                </a:moveTo>
                <a:lnTo>
                  <a:pt x="133" y="0"/>
                </a:lnTo>
                <a:lnTo>
                  <a:pt x="0" y="181"/>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Line 98">
            <a:extLst>
              <a:ext uri="{FF2B5EF4-FFF2-40B4-BE49-F238E27FC236}">
                <a16:creationId xmlns:a16="http://schemas.microsoft.com/office/drawing/2014/main" id="{1EE752DF-82CD-4CBD-9603-E30B304B133B}"/>
              </a:ext>
            </a:extLst>
          </p:cNvPr>
          <p:cNvSpPr>
            <a:spLocks noChangeShapeType="1"/>
          </p:cNvSpPr>
          <p:nvPr/>
        </p:nvSpPr>
        <p:spPr bwMode="auto">
          <a:xfrm flipV="1">
            <a:off x="7064871" y="4056731"/>
            <a:ext cx="134629" cy="18321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99">
            <a:extLst>
              <a:ext uri="{FF2B5EF4-FFF2-40B4-BE49-F238E27FC236}">
                <a16:creationId xmlns:a16="http://schemas.microsoft.com/office/drawing/2014/main" id="{7487AAEB-7837-4B52-9CE0-8083121312BD}"/>
              </a:ext>
            </a:extLst>
          </p:cNvPr>
          <p:cNvSpPr>
            <a:spLocks/>
          </p:cNvSpPr>
          <p:nvPr/>
        </p:nvSpPr>
        <p:spPr bwMode="auto">
          <a:xfrm>
            <a:off x="7050700" y="4040535"/>
            <a:ext cx="166008" cy="215608"/>
          </a:xfrm>
          <a:custGeom>
            <a:avLst/>
            <a:gdLst>
              <a:gd name="T0" fmla="*/ 11 w 69"/>
              <a:gd name="T1" fmla="*/ 87 h 90"/>
              <a:gd name="T2" fmla="*/ 67 w 69"/>
              <a:gd name="T3" fmla="*/ 10 h 90"/>
              <a:gd name="T4" fmla="*/ 66 w 69"/>
              <a:gd name="T5" fmla="*/ 2 h 90"/>
              <a:gd name="T6" fmla="*/ 58 w 69"/>
              <a:gd name="T7" fmla="*/ 3 h 90"/>
              <a:gd name="T8" fmla="*/ 2 w 69"/>
              <a:gd name="T9" fmla="*/ 80 h 90"/>
              <a:gd name="T10" fmla="*/ 3 w 69"/>
              <a:gd name="T11" fmla="*/ 88 h 90"/>
              <a:gd name="T12" fmla="*/ 11 w 69"/>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69" h="90">
                <a:moveTo>
                  <a:pt x="11" y="87"/>
                </a:moveTo>
                <a:cubicBezTo>
                  <a:pt x="67" y="10"/>
                  <a:pt x="67" y="10"/>
                  <a:pt x="67" y="10"/>
                </a:cubicBezTo>
                <a:cubicBezTo>
                  <a:pt x="69" y="8"/>
                  <a:pt x="69" y="4"/>
                  <a:pt x="66" y="2"/>
                </a:cubicBezTo>
                <a:cubicBezTo>
                  <a:pt x="63" y="0"/>
                  <a:pt x="60" y="1"/>
                  <a:pt x="58" y="3"/>
                </a:cubicBezTo>
                <a:cubicBezTo>
                  <a:pt x="2" y="80"/>
                  <a:pt x="2" y="80"/>
                  <a:pt x="2" y="80"/>
                </a:cubicBezTo>
                <a:cubicBezTo>
                  <a:pt x="0" y="82"/>
                  <a:pt x="0" y="86"/>
                  <a:pt x="3" y="88"/>
                </a:cubicBezTo>
                <a:cubicBezTo>
                  <a:pt x="6" y="90"/>
                  <a:pt x="9" y="90"/>
                  <a:pt x="11" y="8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00">
            <a:extLst>
              <a:ext uri="{FF2B5EF4-FFF2-40B4-BE49-F238E27FC236}">
                <a16:creationId xmlns:a16="http://schemas.microsoft.com/office/drawing/2014/main" id="{FC8D16BC-9028-419E-ADD0-D6BDA609493B}"/>
              </a:ext>
            </a:extLst>
          </p:cNvPr>
          <p:cNvSpPr>
            <a:spLocks/>
          </p:cNvSpPr>
          <p:nvPr/>
        </p:nvSpPr>
        <p:spPr bwMode="auto">
          <a:xfrm>
            <a:off x="6099189" y="4256143"/>
            <a:ext cx="1004148" cy="1612508"/>
          </a:xfrm>
          <a:custGeom>
            <a:avLst/>
            <a:gdLst>
              <a:gd name="T0" fmla="*/ 325 w 418"/>
              <a:gd name="T1" fmla="*/ 671 h 671"/>
              <a:gd name="T2" fmla="*/ 325 w 418"/>
              <a:gd name="T3" fmla="*/ 303 h 671"/>
              <a:gd name="T4" fmla="*/ 375 w 418"/>
              <a:gd name="T5" fmla="*/ 303 h 671"/>
              <a:gd name="T6" fmla="*/ 400 w 418"/>
              <a:gd name="T7" fmla="*/ 255 h 671"/>
              <a:gd name="T8" fmla="*/ 242 w 418"/>
              <a:gd name="T9" fmla="*/ 26 h 671"/>
              <a:gd name="T10" fmla="*/ 176 w 418"/>
              <a:gd name="T11" fmla="*/ 26 h 671"/>
              <a:gd name="T12" fmla="*/ 18 w 418"/>
              <a:gd name="T13" fmla="*/ 255 h 671"/>
              <a:gd name="T14" fmla="*/ 44 w 418"/>
              <a:gd name="T15" fmla="*/ 303 h 671"/>
              <a:gd name="T16" fmla="*/ 93 w 418"/>
              <a:gd name="T17" fmla="*/ 303 h 671"/>
              <a:gd name="T18" fmla="*/ 93 w 418"/>
              <a:gd name="T1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8" h="671">
                <a:moveTo>
                  <a:pt x="325" y="671"/>
                </a:moveTo>
                <a:cubicBezTo>
                  <a:pt x="325" y="303"/>
                  <a:pt x="325" y="303"/>
                  <a:pt x="325" y="303"/>
                </a:cubicBezTo>
                <a:cubicBezTo>
                  <a:pt x="375" y="303"/>
                  <a:pt x="375" y="303"/>
                  <a:pt x="375" y="303"/>
                </a:cubicBezTo>
                <a:cubicBezTo>
                  <a:pt x="407" y="303"/>
                  <a:pt x="418" y="282"/>
                  <a:pt x="400" y="255"/>
                </a:cubicBezTo>
                <a:cubicBezTo>
                  <a:pt x="242" y="26"/>
                  <a:pt x="242" y="26"/>
                  <a:pt x="242" y="26"/>
                </a:cubicBezTo>
                <a:cubicBezTo>
                  <a:pt x="224" y="0"/>
                  <a:pt x="194" y="0"/>
                  <a:pt x="176" y="26"/>
                </a:cubicBezTo>
                <a:cubicBezTo>
                  <a:pt x="18" y="255"/>
                  <a:pt x="18" y="255"/>
                  <a:pt x="18" y="255"/>
                </a:cubicBezTo>
                <a:cubicBezTo>
                  <a:pt x="0" y="282"/>
                  <a:pt x="11" y="303"/>
                  <a:pt x="44" y="303"/>
                </a:cubicBezTo>
                <a:cubicBezTo>
                  <a:pt x="93" y="303"/>
                  <a:pt x="93" y="303"/>
                  <a:pt x="93" y="303"/>
                </a:cubicBezTo>
                <a:cubicBezTo>
                  <a:pt x="93" y="671"/>
                  <a:pt x="93" y="671"/>
                  <a:pt x="93" y="671"/>
                </a:cubicBezTo>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101">
            <a:extLst>
              <a:ext uri="{FF2B5EF4-FFF2-40B4-BE49-F238E27FC236}">
                <a16:creationId xmlns:a16="http://schemas.microsoft.com/office/drawing/2014/main" id="{1E16C0F1-3527-4758-AFF0-2CE07B8F3EB0}"/>
              </a:ext>
            </a:extLst>
          </p:cNvPr>
          <p:cNvSpPr>
            <a:spLocks/>
          </p:cNvSpPr>
          <p:nvPr/>
        </p:nvSpPr>
        <p:spPr bwMode="auto">
          <a:xfrm>
            <a:off x="6106274" y="4256143"/>
            <a:ext cx="989977" cy="1626679"/>
          </a:xfrm>
          <a:custGeom>
            <a:avLst/>
            <a:gdLst>
              <a:gd name="T0" fmla="*/ 328 w 412"/>
              <a:gd name="T1" fmla="*/ 671 h 677"/>
              <a:gd name="T2" fmla="*/ 328 w 412"/>
              <a:gd name="T3" fmla="*/ 309 h 677"/>
              <a:gd name="T4" fmla="*/ 372 w 412"/>
              <a:gd name="T5" fmla="*/ 309 h 677"/>
              <a:gd name="T6" fmla="*/ 401 w 412"/>
              <a:gd name="T7" fmla="*/ 301 h 677"/>
              <a:gd name="T8" fmla="*/ 409 w 412"/>
              <a:gd name="T9" fmla="*/ 291 h 677"/>
              <a:gd name="T10" fmla="*/ 412 w 412"/>
              <a:gd name="T11" fmla="*/ 279 h 677"/>
              <a:gd name="T12" fmla="*/ 402 w 412"/>
              <a:gd name="T13" fmla="*/ 252 h 677"/>
              <a:gd name="T14" fmla="*/ 244 w 412"/>
              <a:gd name="T15" fmla="*/ 23 h 677"/>
              <a:gd name="T16" fmla="*/ 227 w 412"/>
              <a:gd name="T17" fmla="*/ 6 h 677"/>
              <a:gd name="T18" fmla="*/ 206 w 412"/>
              <a:gd name="T19" fmla="*/ 0 h 677"/>
              <a:gd name="T20" fmla="*/ 185 w 412"/>
              <a:gd name="T21" fmla="*/ 6 h 677"/>
              <a:gd name="T22" fmla="*/ 168 w 412"/>
              <a:gd name="T23" fmla="*/ 23 h 677"/>
              <a:gd name="T24" fmla="*/ 10 w 412"/>
              <a:gd name="T25" fmla="*/ 252 h 677"/>
              <a:gd name="T26" fmla="*/ 0 w 412"/>
              <a:gd name="T27" fmla="*/ 279 h 677"/>
              <a:gd name="T28" fmla="*/ 3 w 412"/>
              <a:gd name="T29" fmla="*/ 291 h 677"/>
              <a:gd name="T30" fmla="*/ 18 w 412"/>
              <a:gd name="T31" fmla="*/ 305 h 677"/>
              <a:gd name="T32" fmla="*/ 41 w 412"/>
              <a:gd name="T33" fmla="*/ 309 h 677"/>
              <a:gd name="T34" fmla="*/ 84 w 412"/>
              <a:gd name="T35" fmla="*/ 309 h 677"/>
              <a:gd name="T36" fmla="*/ 84 w 412"/>
              <a:gd name="T37" fmla="*/ 671 h 677"/>
              <a:gd name="T38" fmla="*/ 90 w 412"/>
              <a:gd name="T39" fmla="*/ 677 h 677"/>
              <a:gd name="T40" fmla="*/ 96 w 412"/>
              <a:gd name="T41" fmla="*/ 671 h 677"/>
              <a:gd name="T42" fmla="*/ 96 w 412"/>
              <a:gd name="T43" fmla="*/ 297 h 677"/>
              <a:gd name="T44" fmla="*/ 41 w 412"/>
              <a:gd name="T45" fmla="*/ 297 h 677"/>
              <a:gd name="T46" fmla="*/ 19 w 412"/>
              <a:gd name="T47" fmla="*/ 292 h 677"/>
              <a:gd name="T48" fmla="*/ 14 w 412"/>
              <a:gd name="T49" fmla="*/ 286 h 677"/>
              <a:gd name="T50" fmla="*/ 12 w 412"/>
              <a:gd name="T51" fmla="*/ 279 h 677"/>
              <a:gd name="T52" fmla="*/ 20 w 412"/>
              <a:gd name="T53" fmla="*/ 259 h 677"/>
              <a:gd name="T54" fmla="*/ 178 w 412"/>
              <a:gd name="T55" fmla="*/ 30 h 677"/>
              <a:gd name="T56" fmla="*/ 191 w 412"/>
              <a:gd name="T57" fmla="*/ 17 h 677"/>
              <a:gd name="T58" fmla="*/ 206 w 412"/>
              <a:gd name="T59" fmla="*/ 12 h 677"/>
              <a:gd name="T60" fmla="*/ 221 w 412"/>
              <a:gd name="T61" fmla="*/ 17 h 677"/>
              <a:gd name="T62" fmla="*/ 234 w 412"/>
              <a:gd name="T63" fmla="*/ 30 h 677"/>
              <a:gd name="T64" fmla="*/ 392 w 412"/>
              <a:gd name="T65" fmla="*/ 259 h 677"/>
              <a:gd name="T66" fmla="*/ 400 w 412"/>
              <a:gd name="T67" fmla="*/ 279 h 677"/>
              <a:gd name="T68" fmla="*/ 398 w 412"/>
              <a:gd name="T69" fmla="*/ 286 h 677"/>
              <a:gd name="T70" fmla="*/ 390 w 412"/>
              <a:gd name="T71" fmla="*/ 294 h 677"/>
              <a:gd name="T72" fmla="*/ 372 w 412"/>
              <a:gd name="T73" fmla="*/ 297 h 677"/>
              <a:gd name="T74" fmla="*/ 316 w 412"/>
              <a:gd name="T75" fmla="*/ 297 h 677"/>
              <a:gd name="T76" fmla="*/ 316 w 412"/>
              <a:gd name="T77" fmla="*/ 671 h 677"/>
              <a:gd name="T78" fmla="*/ 322 w 412"/>
              <a:gd name="T79" fmla="*/ 677 h 677"/>
              <a:gd name="T80" fmla="*/ 328 w 412"/>
              <a:gd name="T81" fmla="*/ 67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77">
                <a:moveTo>
                  <a:pt x="328" y="671"/>
                </a:moveTo>
                <a:cubicBezTo>
                  <a:pt x="328" y="309"/>
                  <a:pt x="328" y="309"/>
                  <a:pt x="328" y="309"/>
                </a:cubicBezTo>
                <a:cubicBezTo>
                  <a:pt x="372" y="309"/>
                  <a:pt x="372" y="309"/>
                  <a:pt x="372" y="309"/>
                </a:cubicBezTo>
                <a:cubicBezTo>
                  <a:pt x="384" y="309"/>
                  <a:pt x="393" y="307"/>
                  <a:pt x="401" y="301"/>
                </a:cubicBezTo>
                <a:cubicBezTo>
                  <a:pt x="404" y="299"/>
                  <a:pt x="407" y="295"/>
                  <a:pt x="409" y="291"/>
                </a:cubicBezTo>
                <a:cubicBezTo>
                  <a:pt x="411" y="288"/>
                  <a:pt x="412" y="283"/>
                  <a:pt x="412" y="279"/>
                </a:cubicBezTo>
                <a:cubicBezTo>
                  <a:pt x="412" y="270"/>
                  <a:pt x="408" y="261"/>
                  <a:pt x="402" y="252"/>
                </a:cubicBezTo>
                <a:cubicBezTo>
                  <a:pt x="244" y="23"/>
                  <a:pt x="244" y="23"/>
                  <a:pt x="244" y="23"/>
                </a:cubicBezTo>
                <a:cubicBezTo>
                  <a:pt x="239" y="16"/>
                  <a:pt x="233" y="10"/>
                  <a:pt x="227" y="6"/>
                </a:cubicBezTo>
                <a:cubicBezTo>
                  <a:pt x="220" y="2"/>
                  <a:pt x="213" y="0"/>
                  <a:pt x="206" y="0"/>
                </a:cubicBezTo>
                <a:cubicBezTo>
                  <a:pt x="199" y="0"/>
                  <a:pt x="192" y="2"/>
                  <a:pt x="185" y="6"/>
                </a:cubicBezTo>
                <a:cubicBezTo>
                  <a:pt x="179" y="10"/>
                  <a:pt x="173" y="16"/>
                  <a:pt x="168" y="23"/>
                </a:cubicBezTo>
                <a:cubicBezTo>
                  <a:pt x="10" y="252"/>
                  <a:pt x="10" y="252"/>
                  <a:pt x="10" y="252"/>
                </a:cubicBezTo>
                <a:cubicBezTo>
                  <a:pt x="4" y="261"/>
                  <a:pt x="0" y="270"/>
                  <a:pt x="0" y="279"/>
                </a:cubicBezTo>
                <a:cubicBezTo>
                  <a:pt x="0" y="283"/>
                  <a:pt x="1" y="288"/>
                  <a:pt x="3" y="291"/>
                </a:cubicBezTo>
                <a:cubicBezTo>
                  <a:pt x="6" y="297"/>
                  <a:pt x="11" y="302"/>
                  <a:pt x="18" y="305"/>
                </a:cubicBezTo>
                <a:cubicBezTo>
                  <a:pt x="24" y="308"/>
                  <a:pt x="32" y="309"/>
                  <a:pt x="41" y="309"/>
                </a:cubicBezTo>
                <a:cubicBezTo>
                  <a:pt x="84" y="309"/>
                  <a:pt x="84" y="309"/>
                  <a:pt x="84" y="309"/>
                </a:cubicBezTo>
                <a:cubicBezTo>
                  <a:pt x="84" y="671"/>
                  <a:pt x="84" y="671"/>
                  <a:pt x="84" y="671"/>
                </a:cubicBezTo>
                <a:cubicBezTo>
                  <a:pt x="84" y="675"/>
                  <a:pt x="86" y="677"/>
                  <a:pt x="90" y="677"/>
                </a:cubicBezTo>
                <a:cubicBezTo>
                  <a:pt x="93" y="677"/>
                  <a:pt x="96" y="675"/>
                  <a:pt x="96" y="671"/>
                </a:cubicBezTo>
                <a:cubicBezTo>
                  <a:pt x="96" y="297"/>
                  <a:pt x="96" y="297"/>
                  <a:pt x="96" y="297"/>
                </a:cubicBezTo>
                <a:cubicBezTo>
                  <a:pt x="41" y="297"/>
                  <a:pt x="41" y="297"/>
                  <a:pt x="41" y="297"/>
                </a:cubicBezTo>
                <a:cubicBezTo>
                  <a:pt x="31" y="297"/>
                  <a:pt x="23" y="295"/>
                  <a:pt x="19" y="292"/>
                </a:cubicBezTo>
                <a:cubicBezTo>
                  <a:pt x="17" y="290"/>
                  <a:pt x="15" y="288"/>
                  <a:pt x="14" y="286"/>
                </a:cubicBezTo>
                <a:cubicBezTo>
                  <a:pt x="13" y="284"/>
                  <a:pt x="12" y="282"/>
                  <a:pt x="12" y="279"/>
                </a:cubicBezTo>
                <a:cubicBezTo>
                  <a:pt x="12" y="273"/>
                  <a:pt x="15" y="266"/>
                  <a:pt x="20" y="259"/>
                </a:cubicBezTo>
                <a:cubicBezTo>
                  <a:pt x="178" y="30"/>
                  <a:pt x="178" y="30"/>
                  <a:pt x="178" y="30"/>
                </a:cubicBezTo>
                <a:cubicBezTo>
                  <a:pt x="182" y="24"/>
                  <a:pt x="187" y="19"/>
                  <a:pt x="191" y="17"/>
                </a:cubicBezTo>
                <a:cubicBezTo>
                  <a:pt x="196" y="14"/>
                  <a:pt x="201" y="12"/>
                  <a:pt x="206" y="12"/>
                </a:cubicBezTo>
                <a:cubicBezTo>
                  <a:pt x="211" y="12"/>
                  <a:pt x="216" y="14"/>
                  <a:pt x="221" y="17"/>
                </a:cubicBezTo>
                <a:cubicBezTo>
                  <a:pt x="226" y="19"/>
                  <a:pt x="230" y="24"/>
                  <a:pt x="234" y="30"/>
                </a:cubicBezTo>
                <a:cubicBezTo>
                  <a:pt x="392" y="259"/>
                  <a:pt x="392" y="259"/>
                  <a:pt x="392" y="259"/>
                </a:cubicBezTo>
                <a:cubicBezTo>
                  <a:pt x="398" y="266"/>
                  <a:pt x="400" y="273"/>
                  <a:pt x="400" y="279"/>
                </a:cubicBezTo>
                <a:cubicBezTo>
                  <a:pt x="400" y="282"/>
                  <a:pt x="399" y="284"/>
                  <a:pt x="398" y="286"/>
                </a:cubicBezTo>
                <a:cubicBezTo>
                  <a:pt x="397" y="289"/>
                  <a:pt x="394" y="292"/>
                  <a:pt x="390" y="294"/>
                </a:cubicBezTo>
                <a:cubicBezTo>
                  <a:pt x="385" y="296"/>
                  <a:pt x="379" y="297"/>
                  <a:pt x="372" y="297"/>
                </a:cubicBezTo>
                <a:cubicBezTo>
                  <a:pt x="316" y="297"/>
                  <a:pt x="316" y="297"/>
                  <a:pt x="316" y="297"/>
                </a:cubicBezTo>
                <a:cubicBezTo>
                  <a:pt x="316" y="671"/>
                  <a:pt x="316" y="671"/>
                  <a:pt x="316" y="671"/>
                </a:cubicBezTo>
                <a:cubicBezTo>
                  <a:pt x="316" y="675"/>
                  <a:pt x="319" y="677"/>
                  <a:pt x="322" y="677"/>
                </a:cubicBezTo>
                <a:cubicBezTo>
                  <a:pt x="326" y="677"/>
                  <a:pt x="328" y="675"/>
                  <a:pt x="328" y="671"/>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02">
            <a:extLst>
              <a:ext uri="{FF2B5EF4-FFF2-40B4-BE49-F238E27FC236}">
                <a16:creationId xmlns:a16="http://schemas.microsoft.com/office/drawing/2014/main" id="{DD7863FA-C8B6-4C18-AE68-5ACB97B83FB1}"/>
              </a:ext>
            </a:extLst>
          </p:cNvPr>
          <p:cNvSpPr>
            <a:spLocks/>
          </p:cNvSpPr>
          <p:nvPr/>
        </p:nvSpPr>
        <p:spPr bwMode="auto">
          <a:xfrm>
            <a:off x="6428169" y="5027475"/>
            <a:ext cx="0" cy="627592"/>
          </a:xfrm>
          <a:custGeom>
            <a:avLst/>
            <a:gdLst>
              <a:gd name="T0" fmla="*/ 0 h 620"/>
              <a:gd name="T1" fmla="*/ 620 h 620"/>
              <a:gd name="T2" fmla="*/ 0 h 620"/>
            </a:gdLst>
            <a:ahLst/>
            <a:cxnLst>
              <a:cxn ang="0">
                <a:pos x="0" y="T0"/>
              </a:cxn>
              <a:cxn ang="0">
                <a:pos x="0" y="T1"/>
              </a:cxn>
              <a:cxn ang="0">
                <a:pos x="0" y="T2"/>
              </a:cxn>
            </a:cxnLst>
            <a:rect l="0" t="0" r="r" b="b"/>
            <a:pathLst>
              <a:path h="620">
                <a:moveTo>
                  <a:pt x="0" y="0"/>
                </a:moveTo>
                <a:lnTo>
                  <a:pt x="0" y="620"/>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Line 103">
            <a:extLst>
              <a:ext uri="{FF2B5EF4-FFF2-40B4-BE49-F238E27FC236}">
                <a16:creationId xmlns:a16="http://schemas.microsoft.com/office/drawing/2014/main" id="{1B0595F1-A4F9-42ED-85DE-D5821C1592D5}"/>
              </a:ext>
            </a:extLst>
          </p:cNvPr>
          <p:cNvSpPr>
            <a:spLocks noChangeShapeType="1"/>
          </p:cNvSpPr>
          <p:nvPr/>
        </p:nvSpPr>
        <p:spPr bwMode="auto">
          <a:xfrm>
            <a:off x="6428169" y="5027475"/>
            <a:ext cx="0" cy="62759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04">
            <a:extLst>
              <a:ext uri="{FF2B5EF4-FFF2-40B4-BE49-F238E27FC236}">
                <a16:creationId xmlns:a16="http://schemas.microsoft.com/office/drawing/2014/main" id="{9EEDB4ED-DF97-4E01-B213-9CD1821562EC}"/>
              </a:ext>
            </a:extLst>
          </p:cNvPr>
          <p:cNvSpPr>
            <a:spLocks/>
          </p:cNvSpPr>
          <p:nvPr/>
        </p:nvSpPr>
        <p:spPr bwMode="auto">
          <a:xfrm>
            <a:off x="6413997" y="5013303"/>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2"/>
                  <a:pt x="3" y="14"/>
                  <a:pt x="6" y="14"/>
                </a:cubicBezTo>
                <a:cubicBezTo>
                  <a:pt x="9" y="14"/>
                  <a:pt x="12" y="12"/>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05">
            <a:extLst>
              <a:ext uri="{FF2B5EF4-FFF2-40B4-BE49-F238E27FC236}">
                <a16:creationId xmlns:a16="http://schemas.microsoft.com/office/drawing/2014/main" id="{586DA189-846F-42A6-A018-398E5899D998}"/>
              </a:ext>
            </a:extLst>
          </p:cNvPr>
          <p:cNvSpPr>
            <a:spLocks noEditPoints="1"/>
          </p:cNvSpPr>
          <p:nvPr/>
        </p:nvSpPr>
        <p:spPr bwMode="auto">
          <a:xfrm>
            <a:off x="6413997" y="5065940"/>
            <a:ext cx="29355" cy="550662"/>
          </a:xfrm>
          <a:custGeom>
            <a:avLst/>
            <a:gdLst>
              <a:gd name="T0" fmla="*/ 0 w 12"/>
              <a:gd name="T1" fmla="*/ 223 h 229"/>
              <a:gd name="T2" fmla="*/ 12 w 12"/>
              <a:gd name="T3" fmla="*/ 223 h 229"/>
              <a:gd name="T4" fmla="*/ 6 w 12"/>
              <a:gd name="T5" fmla="*/ 213 h 229"/>
              <a:gd name="T6" fmla="*/ 0 w 12"/>
              <a:gd name="T7" fmla="*/ 195 h 229"/>
              <a:gd name="T8" fmla="*/ 6 w 12"/>
              <a:gd name="T9" fmla="*/ 205 h 229"/>
              <a:gd name="T10" fmla="*/ 12 w 12"/>
              <a:gd name="T11" fmla="*/ 195 h 229"/>
              <a:gd name="T12" fmla="*/ 0 w 12"/>
              <a:gd name="T13" fmla="*/ 195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8 h 229"/>
              <a:gd name="T30" fmla="*/ 12 w 12"/>
              <a:gd name="T31" fmla="*/ 128 h 229"/>
              <a:gd name="T32" fmla="*/ 6 w 12"/>
              <a:gd name="T33" fmla="*/ 118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3 h 229"/>
              <a:gd name="T50" fmla="*/ 6 w 12"/>
              <a:gd name="T51" fmla="*/ 63 h 229"/>
              <a:gd name="T52" fmla="*/ 12 w 12"/>
              <a:gd name="T53" fmla="*/ 53 h 229"/>
              <a:gd name="T54" fmla="*/ 0 w 12"/>
              <a:gd name="T55" fmla="*/ 53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6"/>
                  <a:pt x="3" y="229"/>
                  <a:pt x="6" y="229"/>
                </a:cubicBezTo>
                <a:cubicBezTo>
                  <a:pt x="9" y="229"/>
                  <a:pt x="12" y="226"/>
                  <a:pt x="12" y="223"/>
                </a:cubicBezTo>
                <a:cubicBezTo>
                  <a:pt x="12" y="219"/>
                  <a:pt x="12" y="219"/>
                  <a:pt x="12" y="219"/>
                </a:cubicBezTo>
                <a:cubicBezTo>
                  <a:pt x="12" y="216"/>
                  <a:pt x="9" y="213"/>
                  <a:pt x="6" y="213"/>
                </a:cubicBezTo>
                <a:cubicBezTo>
                  <a:pt x="3" y="213"/>
                  <a:pt x="0" y="216"/>
                  <a:pt x="0" y="219"/>
                </a:cubicBezTo>
                <a:close/>
                <a:moveTo>
                  <a:pt x="0" y="195"/>
                </a:moveTo>
                <a:cubicBezTo>
                  <a:pt x="0" y="199"/>
                  <a:pt x="0" y="199"/>
                  <a:pt x="0" y="199"/>
                </a:cubicBezTo>
                <a:cubicBezTo>
                  <a:pt x="0" y="203"/>
                  <a:pt x="3" y="205"/>
                  <a:pt x="6" y="205"/>
                </a:cubicBezTo>
                <a:cubicBezTo>
                  <a:pt x="9" y="205"/>
                  <a:pt x="12" y="203"/>
                  <a:pt x="12" y="199"/>
                </a:cubicBezTo>
                <a:cubicBezTo>
                  <a:pt x="12" y="195"/>
                  <a:pt x="12" y="195"/>
                  <a:pt x="12" y="195"/>
                </a:cubicBezTo>
                <a:cubicBezTo>
                  <a:pt x="12" y="192"/>
                  <a:pt x="9" y="189"/>
                  <a:pt x="6" y="189"/>
                </a:cubicBezTo>
                <a:cubicBezTo>
                  <a:pt x="3" y="189"/>
                  <a:pt x="0" y="192"/>
                  <a:pt x="0" y="195"/>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8"/>
                  <a:pt x="9" y="166"/>
                  <a:pt x="6" y="166"/>
                </a:cubicBezTo>
                <a:cubicBezTo>
                  <a:pt x="3" y="166"/>
                  <a:pt x="0" y="168"/>
                  <a:pt x="0" y="172"/>
                </a:cubicBezTo>
                <a:close/>
                <a:moveTo>
                  <a:pt x="0" y="148"/>
                </a:moveTo>
                <a:cubicBezTo>
                  <a:pt x="0" y="152"/>
                  <a:pt x="0" y="152"/>
                  <a:pt x="0" y="152"/>
                </a:cubicBezTo>
                <a:cubicBezTo>
                  <a:pt x="0" y="155"/>
                  <a:pt x="3" y="158"/>
                  <a:pt x="6" y="158"/>
                </a:cubicBezTo>
                <a:cubicBezTo>
                  <a:pt x="9" y="158"/>
                  <a:pt x="12" y="155"/>
                  <a:pt x="12" y="152"/>
                </a:cubicBezTo>
                <a:cubicBezTo>
                  <a:pt x="12" y="148"/>
                  <a:pt x="12" y="148"/>
                  <a:pt x="12" y="148"/>
                </a:cubicBezTo>
                <a:cubicBezTo>
                  <a:pt x="12" y="145"/>
                  <a:pt x="9" y="142"/>
                  <a:pt x="6" y="142"/>
                </a:cubicBezTo>
                <a:cubicBezTo>
                  <a:pt x="3" y="142"/>
                  <a:pt x="0" y="145"/>
                  <a:pt x="0" y="148"/>
                </a:cubicBezTo>
                <a:close/>
                <a:moveTo>
                  <a:pt x="0" y="124"/>
                </a:moveTo>
                <a:cubicBezTo>
                  <a:pt x="0" y="128"/>
                  <a:pt x="0" y="128"/>
                  <a:pt x="0" y="128"/>
                </a:cubicBezTo>
                <a:cubicBezTo>
                  <a:pt x="0" y="132"/>
                  <a:pt x="3" y="134"/>
                  <a:pt x="6" y="134"/>
                </a:cubicBezTo>
                <a:cubicBezTo>
                  <a:pt x="9" y="134"/>
                  <a:pt x="12" y="132"/>
                  <a:pt x="12" y="128"/>
                </a:cubicBezTo>
                <a:cubicBezTo>
                  <a:pt x="12" y="124"/>
                  <a:pt x="12" y="124"/>
                  <a:pt x="12" y="124"/>
                </a:cubicBezTo>
                <a:cubicBezTo>
                  <a:pt x="12" y="121"/>
                  <a:pt x="9" y="118"/>
                  <a:pt x="6" y="118"/>
                </a:cubicBezTo>
                <a:cubicBezTo>
                  <a:pt x="3" y="118"/>
                  <a:pt x="0" y="121"/>
                  <a:pt x="0" y="124"/>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7"/>
                  <a:pt x="9" y="95"/>
                  <a:pt x="6" y="95"/>
                </a:cubicBezTo>
                <a:cubicBezTo>
                  <a:pt x="3" y="95"/>
                  <a:pt x="0" y="97"/>
                  <a:pt x="0" y="101"/>
                </a:cubicBezTo>
                <a:close/>
                <a:moveTo>
                  <a:pt x="0" y="77"/>
                </a:moveTo>
                <a:cubicBezTo>
                  <a:pt x="0" y="81"/>
                  <a:pt x="0" y="81"/>
                  <a:pt x="0" y="81"/>
                </a:cubicBezTo>
                <a:cubicBezTo>
                  <a:pt x="0" y="84"/>
                  <a:pt x="3" y="87"/>
                  <a:pt x="6" y="87"/>
                </a:cubicBezTo>
                <a:cubicBezTo>
                  <a:pt x="9" y="87"/>
                  <a:pt x="12" y="84"/>
                  <a:pt x="12" y="81"/>
                </a:cubicBezTo>
                <a:cubicBezTo>
                  <a:pt x="12" y="77"/>
                  <a:pt x="12" y="77"/>
                  <a:pt x="12" y="77"/>
                </a:cubicBezTo>
                <a:cubicBezTo>
                  <a:pt x="12" y="74"/>
                  <a:pt x="9" y="71"/>
                  <a:pt x="6" y="71"/>
                </a:cubicBezTo>
                <a:cubicBezTo>
                  <a:pt x="3" y="71"/>
                  <a:pt x="0" y="74"/>
                  <a:pt x="0" y="77"/>
                </a:cubicBezTo>
                <a:close/>
                <a:moveTo>
                  <a:pt x="0" y="53"/>
                </a:moveTo>
                <a:cubicBezTo>
                  <a:pt x="0" y="57"/>
                  <a:pt x="0" y="57"/>
                  <a:pt x="0" y="57"/>
                </a:cubicBezTo>
                <a:cubicBezTo>
                  <a:pt x="0" y="61"/>
                  <a:pt x="3" y="63"/>
                  <a:pt x="6" y="63"/>
                </a:cubicBezTo>
                <a:cubicBezTo>
                  <a:pt x="9" y="63"/>
                  <a:pt x="12" y="61"/>
                  <a:pt x="12" y="57"/>
                </a:cubicBezTo>
                <a:cubicBezTo>
                  <a:pt x="12" y="53"/>
                  <a:pt x="12" y="53"/>
                  <a:pt x="12" y="53"/>
                </a:cubicBezTo>
                <a:cubicBezTo>
                  <a:pt x="12" y="50"/>
                  <a:pt x="9" y="47"/>
                  <a:pt x="6" y="47"/>
                </a:cubicBezTo>
                <a:cubicBezTo>
                  <a:pt x="3" y="47"/>
                  <a:pt x="0" y="50"/>
                  <a:pt x="0" y="53"/>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6"/>
                  <a:pt x="9" y="24"/>
                  <a:pt x="6" y="24"/>
                </a:cubicBezTo>
                <a:cubicBezTo>
                  <a:pt x="3" y="24"/>
                  <a:pt x="0" y="26"/>
                  <a:pt x="0" y="30"/>
                </a:cubicBezTo>
                <a:close/>
                <a:moveTo>
                  <a:pt x="0" y="6"/>
                </a:moveTo>
                <a:cubicBezTo>
                  <a:pt x="0" y="10"/>
                  <a:pt x="0" y="10"/>
                  <a:pt x="0" y="10"/>
                </a:cubicBezTo>
                <a:cubicBezTo>
                  <a:pt x="0" y="13"/>
                  <a:pt x="3" y="16"/>
                  <a:pt x="6" y="16"/>
                </a:cubicBezTo>
                <a:cubicBezTo>
                  <a:pt x="9" y="16"/>
                  <a:pt x="12" y="13"/>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6">
            <a:extLst>
              <a:ext uri="{FF2B5EF4-FFF2-40B4-BE49-F238E27FC236}">
                <a16:creationId xmlns:a16="http://schemas.microsoft.com/office/drawing/2014/main" id="{6515FE9B-3332-4F48-A522-8F847134E7FC}"/>
              </a:ext>
            </a:extLst>
          </p:cNvPr>
          <p:cNvSpPr>
            <a:spLocks/>
          </p:cNvSpPr>
          <p:nvPr/>
        </p:nvSpPr>
        <p:spPr bwMode="auto">
          <a:xfrm>
            <a:off x="6413997" y="5635834"/>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07">
            <a:extLst>
              <a:ext uri="{FF2B5EF4-FFF2-40B4-BE49-F238E27FC236}">
                <a16:creationId xmlns:a16="http://schemas.microsoft.com/office/drawing/2014/main" id="{63FCBFBE-2CDB-4C2D-99AF-EFFC485A2889}"/>
              </a:ext>
            </a:extLst>
          </p:cNvPr>
          <p:cNvSpPr>
            <a:spLocks/>
          </p:cNvSpPr>
          <p:nvPr/>
        </p:nvSpPr>
        <p:spPr bwMode="auto">
          <a:xfrm>
            <a:off x="6503075" y="4915115"/>
            <a:ext cx="0" cy="624556"/>
          </a:xfrm>
          <a:custGeom>
            <a:avLst/>
            <a:gdLst>
              <a:gd name="T0" fmla="*/ 0 h 617"/>
              <a:gd name="T1" fmla="*/ 617 h 617"/>
              <a:gd name="T2" fmla="*/ 0 h 617"/>
            </a:gdLst>
            <a:ahLst/>
            <a:cxnLst>
              <a:cxn ang="0">
                <a:pos x="0" y="T0"/>
              </a:cxn>
              <a:cxn ang="0">
                <a:pos x="0" y="T1"/>
              </a:cxn>
              <a:cxn ang="0">
                <a:pos x="0" y="T2"/>
              </a:cxn>
            </a:cxnLst>
            <a:rect l="0" t="0" r="r" b="b"/>
            <a:pathLst>
              <a:path h="617">
                <a:moveTo>
                  <a:pt x="0" y="0"/>
                </a:moveTo>
                <a:lnTo>
                  <a:pt x="0" y="617"/>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Line 108">
            <a:extLst>
              <a:ext uri="{FF2B5EF4-FFF2-40B4-BE49-F238E27FC236}">
                <a16:creationId xmlns:a16="http://schemas.microsoft.com/office/drawing/2014/main" id="{69F5BCD8-4FF9-4E51-8818-F7EF396BCB72}"/>
              </a:ext>
            </a:extLst>
          </p:cNvPr>
          <p:cNvSpPr>
            <a:spLocks noChangeShapeType="1"/>
          </p:cNvSpPr>
          <p:nvPr/>
        </p:nvSpPr>
        <p:spPr bwMode="auto">
          <a:xfrm>
            <a:off x="6503075" y="4915115"/>
            <a:ext cx="0" cy="62455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09">
            <a:extLst>
              <a:ext uri="{FF2B5EF4-FFF2-40B4-BE49-F238E27FC236}">
                <a16:creationId xmlns:a16="http://schemas.microsoft.com/office/drawing/2014/main" id="{04AFCAE0-69DC-4A61-8067-90916FFD0562}"/>
              </a:ext>
            </a:extLst>
          </p:cNvPr>
          <p:cNvSpPr>
            <a:spLocks/>
          </p:cNvSpPr>
          <p:nvPr/>
        </p:nvSpPr>
        <p:spPr bwMode="auto">
          <a:xfrm>
            <a:off x="6488903" y="4899932"/>
            <a:ext cx="28343" cy="34416"/>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10">
            <a:extLst>
              <a:ext uri="{FF2B5EF4-FFF2-40B4-BE49-F238E27FC236}">
                <a16:creationId xmlns:a16="http://schemas.microsoft.com/office/drawing/2014/main" id="{35AD3660-19D5-4249-BADC-17ED698EB1D6}"/>
              </a:ext>
            </a:extLst>
          </p:cNvPr>
          <p:cNvSpPr>
            <a:spLocks noEditPoints="1"/>
          </p:cNvSpPr>
          <p:nvPr/>
        </p:nvSpPr>
        <p:spPr bwMode="auto">
          <a:xfrm>
            <a:off x="6488903" y="4950544"/>
            <a:ext cx="28343" cy="550662"/>
          </a:xfrm>
          <a:custGeom>
            <a:avLst/>
            <a:gdLst>
              <a:gd name="T0" fmla="*/ 0 w 12"/>
              <a:gd name="T1" fmla="*/ 223 h 229"/>
              <a:gd name="T2" fmla="*/ 12 w 12"/>
              <a:gd name="T3" fmla="*/ 223 h 229"/>
              <a:gd name="T4" fmla="*/ 6 w 12"/>
              <a:gd name="T5" fmla="*/ 213 h 229"/>
              <a:gd name="T6" fmla="*/ 0 w 12"/>
              <a:gd name="T7" fmla="*/ 196 h 229"/>
              <a:gd name="T8" fmla="*/ 6 w 12"/>
              <a:gd name="T9" fmla="*/ 206 h 229"/>
              <a:gd name="T10" fmla="*/ 12 w 12"/>
              <a:gd name="T11" fmla="*/ 196 h 229"/>
              <a:gd name="T12" fmla="*/ 0 w 12"/>
              <a:gd name="T13" fmla="*/ 196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9 h 229"/>
              <a:gd name="T30" fmla="*/ 12 w 12"/>
              <a:gd name="T31" fmla="*/ 129 h 229"/>
              <a:gd name="T32" fmla="*/ 6 w 12"/>
              <a:gd name="T33" fmla="*/ 119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4 h 229"/>
              <a:gd name="T50" fmla="*/ 6 w 12"/>
              <a:gd name="T51" fmla="*/ 64 h 229"/>
              <a:gd name="T52" fmla="*/ 12 w 12"/>
              <a:gd name="T53" fmla="*/ 54 h 229"/>
              <a:gd name="T54" fmla="*/ 0 w 12"/>
              <a:gd name="T55" fmla="*/ 54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7"/>
                  <a:pt x="3" y="229"/>
                  <a:pt x="6" y="229"/>
                </a:cubicBezTo>
                <a:cubicBezTo>
                  <a:pt x="9" y="229"/>
                  <a:pt x="12" y="227"/>
                  <a:pt x="12" y="223"/>
                </a:cubicBezTo>
                <a:cubicBezTo>
                  <a:pt x="12" y="219"/>
                  <a:pt x="12" y="219"/>
                  <a:pt x="12" y="219"/>
                </a:cubicBezTo>
                <a:cubicBezTo>
                  <a:pt x="12" y="216"/>
                  <a:pt x="9" y="213"/>
                  <a:pt x="6" y="213"/>
                </a:cubicBezTo>
                <a:cubicBezTo>
                  <a:pt x="3" y="213"/>
                  <a:pt x="0" y="216"/>
                  <a:pt x="0" y="219"/>
                </a:cubicBezTo>
                <a:close/>
                <a:moveTo>
                  <a:pt x="0" y="196"/>
                </a:moveTo>
                <a:cubicBezTo>
                  <a:pt x="0" y="200"/>
                  <a:pt x="0" y="200"/>
                  <a:pt x="0" y="200"/>
                </a:cubicBezTo>
                <a:cubicBezTo>
                  <a:pt x="0" y="203"/>
                  <a:pt x="3" y="206"/>
                  <a:pt x="6" y="206"/>
                </a:cubicBezTo>
                <a:cubicBezTo>
                  <a:pt x="9" y="206"/>
                  <a:pt x="12" y="203"/>
                  <a:pt x="12" y="200"/>
                </a:cubicBezTo>
                <a:cubicBezTo>
                  <a:pt x="12" y="196"/>
                  <a:pt x="12" y="196"/>
                  <a:pt x="12" y="196"/>
                </a:cubicBezTo>
                <a:cubicBezTo>
                  <a:pt x="12" y="192"/>
                  <a:pt x="9" y="190"/>
                  <a:pt x="6" y="190"/>
                </a:cubicBezTo>
                <a:cubicBezTo>
                  <a:pt x="3" y="190"/>
                  <a:pt x="0" y="192"/>
                  <a:pt x="0" y="196"/>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9"/>
                  <a:pt x="9" y="166"/>
                  <a:pt x="6" y="166"/>
                </a:cubicBezTo>
                <a:cubicBezTo>
                  <a:pt x="3" y="166"/>
                  <a:pt x="0" y="169"/>
                  <a:pt x="0" y="172"/>
                </a:cubicBezTo>
                <a:close/>
                <a:moveTo>
                  <a:pt x="0" y="148"/>
                </a:moveTo>
                <a:cubicBezTo>
                  <a:pt x="0" y="152"/>
                  <a:pt x="0" y="152"/>
                  <a:pt x="0" y="152"/>
                </a:cubicBezTo>
                <a:cubicBezTo>
                  <a:pt x="0" y="156"/>
                  <a:pt x="3" y="158"/>
                  <a:pt x="6" y="158"/>
                </a:cubicBezTo>
                <a:cubicBezTo>
                  <a:pt x="9" y="158"/>
                  <a:pt x="12" y="156"/>
                  <a:pt x="12" y="152"/>
                </a:cubicBezTo>
                <a:cubicBezTo>
                  <a:pt x="12" y="148"/>
                  <a:pt x="12" y="148"/>
                  <a:pt x="12" y="148"/>
                </a:cubicBezTo>
                <a:cubicBezTo>
                  <a:pt x="12" y="145"/>
                  <a:pt x="9" y="142"/>
                  <a:pt x="6" y="142"/>
                </a:cubicBezTo>
                <a:cubicBezTo>
                  <a:pt x="3" y="142"/>
                  <a:pt x="0" y="145"/>
                  <a:pt x="0" y="148"/>
                </a:cubicBezTo>
                <a:close/>
                <a:moveTo>
                  <a:pt x="0" y="125"/>
                </a:moveTo>
                <a:cubicBezTo>
                  <a:pt x="0" y="129"/>
                  <a:pt x="0" y="129"/>
                  <a:pt x="0" y="129"/>
                </a:cubicBezTo>
                <a:cubicBezTo>
                  <a:pt x="0" y="132"/>
                  <a:pt x="3" y="135"/>
                  <a:pt x="6" y="135"/>
                </a:cubicBezTo>
                <a:cubicBezTo>
                  <a:pt x="9" y="135"/>
                  <a:pt x="12" y="132"/>
                  <a:pt x="12" y="129"/>
                </a:cubicBezTo>
                <a:cubicBezTo>
                  <a:pt x="12" y="125"/>
                  <a:pt x="12" y="125"/>
                  <a:pt x="12" y="125"/>
                </a:cubicBezTo>
                <a:cubicBezTo>
                  <a:pt x="12" y="121"/>
                  <a:pt x="9" y="119"/>
                  <a:pt x="6" y="119"/>
                </a:cubicBezTo>
                <a:cubicBezTo>
                  <a:pt x="3" y="119"/>
                  <a:pt x="0" y="121"/>
                  <a:pt x="0" y="125"/>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8"/>
                  <a:pt x="9" y="95"/>
                  <a:pt x="6" y="95"/>
                </a:cubicBezTo>
                <a:cubicBezTo>
                  <a:pt x="3" y="95"/>
                  <a:pt x="0" y="98"/>
                  <a:pt x="0" y="101"/>
                </a:cubicBezTo>
                <a:close/>
                <a:moveTo>
                  <a:pt x="0" y="77"/>
                </a:moveTo>
                <a:cubicBezTo>
                  <a:pt x="0" y="81"/>
                  <a:pt x="0" y="81"/>
                  <a:pt x="0" y="81"/>
                </a:cubicBezTo>
                <a:cubicBezTo>
                  <a:pt x="0" y="85"/>
                  <a:pt x="3" y="87"/>
                  <a:pt x="6" y="87"/>
                </a:cubicBezTo>
                <a:cubicBezTo>
                  <a:pt x="9" y="87"/>
                  <a:pt x="12" y="85"/>
                  <a:pt x="12" y="81"/>
                </a:cubicBezTo>
                <a:cubicBezTo>
                  <a:pt x="12" y="77"/>
                  <a:pt x="12" y="77"/>
                  <a:pt x="12" y="77"/>
                </a:cubicBezTo>
                <a:cubicBezTo>
                  <a:pt x="12" y="74"/>
                  <a:pt x="9" y="71"/>
                  <a:pt x="6" y="71"/>
                </a:cubicBezTo>
                <a:cubicBezTo>
                  <a:pt x="3" y="71"/>
                  <a:pt x="0" y="74"/>
                  <a:pt x="0" y="77"/>
                </a:cubicBezTo>
                <a:close/>
                <a:moveTo>
                  <a:pt x="0" y="54"/>
                </a:moveTo>
                <a:cubicBezTo>
                  <a:pt x="0" y="58"/>
                  <a:pt x="0" y="58"/>
                  <a:pt x="0" y="58"/>
                </a:cubicBezTo>
                <a:cubicBezTo>
                  <a:pt x="0" y="61"/>
                  <a:pt x="3" y="64"/>
                  <a:pt x="6" y="64"/>
                </a:cubicBezTo>
                <a:cubicBezTo>
                  <a:pt x="9" y="64"/>
                  <a:pt x="12" y="61"/>
                  <a:pt x="12" y="58"/>
                </a:cubicBezTo>
                <a:cubicBezTo>
                  <a:pt x="12" y="54"/>
                  <a:pt x="12" y="54"/>
                  <a:pt x="12" y="54"/>
                </a:cubicBezTo>
                <a:cubicBezTo>
                  <a:pt x="12" y="50"/>
                  <a:pt x="9" y="48"/>
                  <a:pt x="6" y="48"/>
                </a:cubicBezTo>
                <a:cubicBezTo>
                  <a:pt x="3" y="48"/>
                  <a:pt x="0" y="50"/>
                  <a:pt x="0" y="54"/>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7"/>
                  <a:pt x="9" y="24"/>
                  <a:pt x="6" y="24"/>
                </a:cubicBezTo>
                <a:cubicBezTo>
                  <a:pt x="3" y="24"/>
                  <a:pt x="0" y="27"/>
                  <a:pt x="0" y="30"/>
                </a:cubicBezTo>
                <a:close/>
                <a:moveTo>
                  <a:pt x="0" y="6"/>
                </a:moveTo>
                <a:cubicBezTo>
                  <a:pt x="0" y="10"/>
                  <a:pt x="0" y="10"/>
                  <a:pt x="0" y="10"/>
                </a:cubicBezTo>
                <a:cubicBezTo>
                  <a:pt x="0" y="14"/>
                  <a:pt x="3" y="16"/>
                  <a:pt x="6" y="16"/>
                </a:cubicBezTo>
                <a:cubicBezTo>
                  <a:pt x="9" y="16"/>
                  <a:pt x="12" y="14"/>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1">
            <a:extLst>
              <a:ext uri="{FF2B5EF4-FFF2-40B4-BE49-F238E27FC236}">
                <a16:creationId xmlns:a16="http://schemas.microsoft.com/office/drawing/2014/main" id="{A8B643AE-8051-497E-BD9E-30C40E4BBF3B}"/>
              </a:ext>
            </a:extLst>
          </p:cNvPr>
          <p:cNvSpPr>
            <a:spLocks/>
          </p:cNvSpPr>
          <p:nvPr/>
        </p:nvSpPr>
        <p:spPr bwMode="auto">
          <a:xfrm>
            <a:off x="6488903" y="5520438"/>
            <a:ext cx="28343"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2">
            <a:extLst>
              <a:ext uri="{FF2B5EF4-FFF2-40B4-BE49-F238E27FC236}">
                <a16:creationId xmlns:a16="http://schemas.microsoft.com/office/drawing/2014/main" id="{3D3E0BFF-92C7-4A4E-AFE3-53844B797272}"/>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 name="T16" fmla="*/ 615 w 615"/>
              <a:gd name="T17" fmla="*/ 2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550">
                <a:moveTo>
                  <a:pt x="615" y="204"/>
                </a:moveTo>
                <a:lnTo>
                  <a:pt x="615" y="0"/>
                </a:lnTo>
                <a:lnTo>
                  <a:pt x="0" y="0"/>
                </a:lnTo>
                <a:lnTo>
                  <a:pt x="0" y="434"/>
                </a:lnTo>
                <a:lnTo>
                  <a:pt x="107" y="434"/>
                </a:lnTo>
                <a:lnTo>
                  <a:pt x="107" y="550"/>
                </a:lnTo>
                <a:lnTo>
                  <a:pt x="223" y="434"/>
                </a:lnTo>
                <a:lnTo>
                  <a:pt x="408" y="434"/>
                </a:lnTo>
                <a:lnTo>
                  <a:pt x="615"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3">
            <a:extLst>
              <a:ext uri="{FF2B5EF4-FFF2-40B4-BE49-F238E27FC236}">
                <a16:creationId xmlns:a16="http://schemas.microsoft.com/office/drawing/2014/main" id="{7FCCCC2A-2C86-43A5-94C2-3895E395867F}"/>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550">
                <a:moveTo>
                  <a:pt x="615" y="204"/>
                </a:moveTo>
                <a:lnTo>
                  <a:pt x="615" y="0"/>
                </a:lnTo>
                <a:lnTo>
                  <a:pt x="0" y="0"/>
                </a:lnTo>
                <a:lnTo>
                  <a:pt x="0" y="434"/>
                </a:lnTo>
                <a:lnTo>
                  <a:pt x="107" y="434"/>
                </a:lnTo>
                <a:lnTo>
                  <a:pt x="107" y="550"/>
                </a:lnTo>
                <a:lnTo>
                  <a:pt x="223" y="434"/>
                </a:lnTo>
                <a:lnTo>
                  <a:pt x="408"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4">
            <a:extLst>
              <a:ext uri="{FF2B5EF4-FFF2-40B4-BE49-F238E27FC236}">
                <a16:creationId xmlns:a16="http://schemas.microsoft.com/office/drawing/2014/main" id="{448F3735-00E5-4CB1-9217-0E935E3D0168}"/>
              </a:ext>
            </a:extLst>
          </p:cNvPr>
          <p:cNvSpPr>
            <a:spLocks/>
          </p:cNvSpPr>
          <p:nvPr/>
        </p:nvSpPr>
        <p:spPr bwMode="auto">
          <a:xfrm>
            <a:off x="6503075" y="5728961"/>
            <a:ext cx="650874" cy="586090"/>
          </a:xfrm>
          <a:custGeom>
            <a:avLst/>
            <a:gdLst>
              <a:gd name="T0" fmla="*/ 271 w 271"/>
              <a:gd name="T1" fmla="*/ 92 h 244"/>
              <a:gd name="T2" fmla="*/ 271 w 271"/>
              <a:gd name="T3" fmla="*/ 6 h 244"/>
              <a:gd name="T4" fmla="*/ 269 w 271"/>
              <a:gd name="T5" fmla="*/ 1 h 244"/>
              <a:gd name="T6" fmla="*/ 265 w 271"/>
              <a:gd name="T7" fmla="*/ 0 h 244"/>
              <a:gd name="T8" fmla="*/ 6 w 271"/>
              <a:gd name="T9" fmla="*/ 0 h 244"/>
              <a:gd name="T10" fmla="*/ 2 w 271"/>
              <a:gd name="T11" fmla="*/ 1 h 244"/>
              <a:gd name="T12" fmla="*/ 0 w 271"/>
              <a:gd name="T13" fmla="*/ 6 h 244"/>
              <a:gd name="T14" fmla="*/ 0 w 271"/>
              <a:gd name="T15" fmla="*/ 189 h 244"/>
              <a:gd name="T16" fmla="*/ 2 w 271"/>
              <a:gd name="T17" fmla="*/ 193 h 244"/>
              <a:gd name="T18" fmla="*/ 6 w 271"/>
              <a:gd name="T19" fmla="*/ 195 h 244"/>
              <a:gd name="T20" fmla="*/ 45 w 271"/>
              <a:gd name="T21" fmla="*/ 195 h 244"/>
              <a:gd name="T22" fmla="*/ 45 w 271"/>
              <a:gd name="T23" fmla="*/ 238 h 244"/>
              <a:gd name="T24" fmla="*/ 49 w 271"/>
              <a:gd name="T25" fmla="*/ 243 h 244"/>
              <a:gd name="T26" fmla="*/ 56 w 271"/>
              <a:gd name="T27" fmla="*/ 242 h 244"/>
              <a:gd name="T28" fmla="*/ 102 w 271"/>
              <a:gd name="T29" fmla="*/ 195 h 244"/>
              <a:gd name="T30" fmla="*/ 178 w 271"/>
              <a:gd name="T31" fmla="*/ 195 h 244"/>
              <a:gd name="T32" fmla="*/ 184 w 271"/>
              <a:gd name="T33" fmla="*/ 189 h 244"/>
              <a:gd name="T34" fmla="*/ 178 w 271"/>
              <a:gd name="T35" fmla="*/ 183 h 244"/>
              <a:gd name="T36" fmla="*/ 100 w 271"/>
              <a:gd name="T37" fmla="*/ 183 h 244"/>
              <a:gd name="T38" fmla="*/ 96 w 271"/>
              <a:gd name="T39" fmla="*/ 185 h 244"/>
              <a:gd name="T40" fmla="*/ 57 w 271"/>
              <a:gd name="T41" fmla="*/ 223 h 244"/>
              <a:gd name="T42" fmla="*/ 57 w 271"/>
              <a:gd name="T43" fmla="*/ 189 h 244"/>
              <a:gd name="T44" fmla="*/ 56 w 271"/>
              <a:gd name="T45" fmla="*/ 185 h 244"/>
              <a:gd name="T46" fmla="*/ 51 w 271"/>
              <a:gd name="T47" fmla="*/ 183 h 244"/>
              <a:gd name="T48" fmla="*/ 12 w 271"/>
              <a:gd name="T49" fmla="*/ 183 h 244"/>
              <a:gd name="T50" fmla="*/ 12 w 271"/>
              <a:gd name="T51" fmla="*/ 12 h 244"/>
              <a:gd name="T52" fmla="*/ 259 w 271"/>
              <a:gd name="T53" fmla="*/ 12 h 244"/>
              <a:gd name="T54" fmla="*/ 259 w 271"/>
              <a:gd name="T55" fmla="*/ 92 h 244"/>
              <a:gd name="T56" fmla="*/ 265 w 271"/>
              <a:gd name="T57" fmla="*/ 98 h 244"/>
              <a:gd name="T58" fmla="*/ 271 w 271"/>
              <a:gd name="T59" fmla="*/ 9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244">
                <a:moveTo>
                  <a:pt x="271" y="92"/>
                </a:moveTo>
                <a:cubicBezTo>
                  <a:pt x="271" y="6"/>
                  <a:pt x="271" y="6"/>
                  <a:pt x="271" y="6"/>
                </a:cubicBezTo>
                <a:cubicBezTo>
                  <a:pt x="271" y="4"/>
                  <a:pt x="270" y="2"/>
                  <a:pt x="269" y="1"/>
                </a:cubicBezTo>
                <a:cubicBezTo>
                  <a:pt x="268" y="0"/>
                  <a:pt x="266" y="0"/>
                  <a:pt x="265" y="0"/>
                </a:cubicBezTo>
                <a:cubicBezTo>
                  <a:pt x="6" y="0"/>
                  <a:pt x="6" y="0"/>
                  <a:pt x="6" y="0"/>
                </a:cubicBezTo>
                <a:cubicBezTo>
                  <a:pt x="5" y="0"/>
                  <a:pt x="3" y="0"/>
                  <a:pt x="2" y="1"/>
                </a:cubicBezTo>
                <a:cubicBezTo>
                  <a:pt x="1" y="2"/>
                  <a:pt x="0" y="4"/>
                  <a:pt x="0" y="6"/>
                </a:cubicBezTo>
                <a:cubicBezTo>
                  <a:pt x="0" y="189"/>
                  <a:pt x="0" y="189"/>
                  <a:pt x="0" y="189"/>
                </a:cubicBezTo>
                <a:cubicBezTo>
                  <a:pt x="0" y="191"/>
                  <a:pt x="1" y="192"/>
                  <a:pt x="2" y="193"/>
                </a:cubicBezTo>
                <a:cubicBezTo>
                  <a:pt x="3" y="194"/>
                  <a:pt x="5" y="195"/>
                  <a:pt x="6" y="195"/>
                </a:cubicBezTo>
                <a:cubicBezTo>
                  <a:pt x="45" y="195"/>
                  <a:pt x="45" y="195"/>
                  <a:pt x="45" y="195"/>
                </a:cubicBezTo>
                <a:cubicBezTo>
                  <a:pt x="45" y="238"/>
                  <a:pt x="45" y="238"/>
                  <a:pt x="45" y="238"/>
                </a:cubicBezTo>
                <a:cubicBezTo>
                  <a:pt x="45" y="240"/>
                  <a:pt x="47" y="242"/>
                  <a:pt x="49" y="243"/>
                </a:cubicBezTo>
                <a:cubicBezTo>
                  <a:pt x="51" y="244"/>
                  <a:pt x="54" y="244"/>
                  <a:pt x="56" y="242"/>
                </a:cubicBezTo>
                <a:cubicBezTo>
                  <a:pt x="102" y="195"/>
                  <a:pt x="102" y="195"/>
                  <a:pt x="102" y="195"/>
                </a:cubicBezTo>
                <a:cubicBezTo>
                  <a:pt x="178" y="195"/>
                  <a:pt x="178" y="195"/>
                  <a:pt x="178" y="195"/>
                </a:cubicBezTo>
                <a:cubicBezTo>
                  <a:pt x="181" y="195"/>
                  <a:pt x="184" y="192"/>
                  <a:pt x="184" y="189"/>
                </a:cubicBezTo>
                <a:cubicBezTo>
                  <a:pt x="184" y="186"/>
                  <a:pt x="181" y="183"/>
                  <a:pt x="178" y="183"/>
                </a:cubicBezTo>
                <a:cubicBezTo>
                  <a:pt x="100" y="183"/>
                  <a:pt x="100" y="183"/>
                  <a:pt x="100" y="183"/>
                </a:cubicBezTo>
                <a:cubicBezTo>
                  <a:pt x="98" y="183"/>
                  <a:pt x="97" y="184"/>
                  <a:pt x="96" y="185"/>
                </a:cubicBezTo>
                <a:cubicBezTo>
                  <a:pt x="57" y="223"/>
                  <a:pt x="57" y="223"/>
                  <a:pt x="57" y="223"/>
                </a:cubicBezTo>
                <a:cubicBezTo>
                  <a:pt x="57" y="189"/>
                  <a:pt x="57" y="189"/>
                  <a:pt x="57" y="189"/>
                </a:cubicBezTo>
                <a:cubicBezTo>
                  <a:pt x="57" y="187"/>
                  <a:pt x="57" y="186"/>
                  <a:pt x="56" y="185"/>
                </a:cubicBezTo>
                <a:cubicBezTo>
                  <a:pt x="54" y="184"/>
                  <a:pt x="53" y="183"/>
                  <a:pt x="51" y="183"/>
                </a:cubicBezTo>
                <a:cubicBezTo>
                  <a:pt x="12" y="183"/>
                  <a:pt x="12" y="183"/>
                  <a:pt x="12" y="183"/>
                </a:cubicBezTo>
                <a:cubicBezTo>
                  <a:pt x="12" y="12"/>
                  <a:pt x="12" y="12"/>
                  <a:pt x="12" y="12"/>
                </a:cubicBezTo>
                <a:cubicBezTo>
                  <a:pt x="259" y="12"/>
                  <a:pt x="259" y="12"/>
                  <a:pt x="259" y="12"/>
                </a:cubicBezTo>
                <a:cubicBezTo>
                  <a:pt x="259" y="92"/>
                  <a:pt x="259" y="92"/>
                  <a:pt x="259" y="92"/>
                </a:cubicBezTo>
                <a:cubicBezTo>
                  <a:pt x="259" y="95"/>
                  <a:pt x="261" y="98"/>
                  <a:pt x="265" y="98"/>
                </a:cubicBezTo>
                <a:cubicBezTo>
                  <a:pt x="268" y="98"/>
                  <a:pt x="271" y="95"/>
                  <a:pt x="271" y="92"/>
                </a:cubicBez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15">
            <a:extLst>
              <a:ext uri="{FF2B5EF4-FFF2-40B4-BE49-F238E27FC236}">
                <a16:creationId xmlns:a16="http://schemas.microsoft.com/office/drawing/2014/main" id="{07A1CF61-F93A-4DC1-A2CD-AFC222CDE5D6}"/>
              </a:ext>
            </a:extLst>
          </p:cNvPr>
          <p:cNvSpPr>
            <a:spLocks/>
          </p:cNvSpPr>
          <p:nvPr/>
        </p:nvSpPr>
        <p:spPr bwMode="auto">
          <a:xfrm>
            <a:off x="6671108" y="5854479"/>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Line 116">
            <a:extLst>
              <a:ext uri="{FF2B5EF4-FFF2-40B4-BE49-F238E27FC236}">
                <a16:creationId xmlns:a16="http://schemas.microsoft.com/office/drawing/2014/main" id="{4A7C9D3E-D60C-4BEE-A928-85B9F65608BB}"/>
              </a:ext>
            </a:extLst>
          </p:cNvPr>
          <p:cNvSpPr>
            <a:spLocks noChangeShapeType="1"/>
          </p:cNvSpPr>
          <p:nvPr/>
        </p:nvSpPr>
        <p:spPr bwMode="auto">
          <a:xfrm>
            <a:off x="6671108" y="5854479"/>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17">
            <a:extLst>
              <a:ext uri="{FF2B5EF4-FFF2-40B4-BE49-F238E27FC236}">
                <a16:creationId xmlns:a16="http://schemas.microsoft.com/office/drawing/2014/main" id="{37F67472-064E-4004-AAA6-03653B1E09E9}"/>
              </a:ext>
            </a:extLst>
          </p:cNvPr>
          <p:cNvSpPr>
            <a:spLocks/>
          </p:cNvSpPr>
          <p:nvPr/>
        </p:nvSpPr>
        <p:spPr bwMode="auto">
          <a:xfrm>
            <a:off x="6656936" y="5839296"/>
            <a:ext cx="415021" cy="29355"/>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2"/>
                  <a:pt x="170" y="0"/>
                  <a:pt x="167" y="0"/>
                </a:cubicBezTo>
                <a:cubicBezTo>
                  <a:pt x="6" y="0"/>
                  <a:pt x="6" y="0"/>
                  <a:pt x="6" y="0"/>
                </a:cubicBezTo>
                <a:cubicBezTo>
                  <a:pt x="3" y="0"/>
                  <a:pt x="0" y="2"/>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18">
            <a:extLst>
              <a:ext uri="{FF2B5EF4-FFF2-40B4-BE49-F238E27FC236}">
                <a16:creationId xmlns:a16="http://schemas.microsoft.com/office/drawing/2014/main" id="{BDD5CC62-305B-4339-B5DC-F1C10826D325}"/>
              </a:ext>
            </a:extLst>
          </p:cNvPr>
          <p:cNvSpPr>
            <a:spLocks/>
          </p:cNvSpPr>
          <p:nvPr/>
        </p:nvSpPr>
        <p:spPr bwMode="auto">
          <a:xfrm>
            <a:off x="6671108" y="5921288"/>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Line 119">
            <a:extLst>
              <a:ext uri="{FF2B5EF4-FFF2-40B4-BE49-F238E27FC236}">
                <a16:creationId xmlns:a16="http://schemas.microsoft.com/office/drawing/2014/main" id="{828ADA32-27AB-4A32-8FFB-4F87D03B5CDE}"/>
              </a:ext>
            </a:extLst>
          </p:cNvPr>
          <p:cNvSpPr>
            <a:spLocks noChangeShapeType="1"/>
          </p:cNvSpPr>
          <p:nvPr/>
        </p:nvSpPr>
        <p:spPr bwMode="auto">
          <a:xfrm>
            <a:off x="6671108" y="5921288"/>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20">
            <a:extLst>
              <a:ext uri="{FF2B5EF4-FFF2-40B4-BE49-F238E27FC236}">
                <a16:creationId xmlns:a16="http://schemas.microsoft.com/office/drawing/2014/main" id="{7CDFC42A-4652-4240-8D03-E1DF95444692}"/>
              </a:ext>
            </a:extLst>
          </p:cNvPr>
          <p:cNvSpPr>
            <a:spLocks/>
          </p:cNvSpPr>
          <p:nvPr/>
        </p:nvSpPr>
        <p:spPr bwMode="auto">
          <a:xfrm>
            <a:off x="6656936" y="5907116"/>
            <a:ext cx="415021" cy="28343"/>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3"/>
                  <a:pt x="170" y="0"/>
                  <a:pt x="167" y="0"/>
                </a:cubicBezTo>
                <a:cubicBezTo>
                  <a:pt x="6" y="0"/>
                  <a:pt x="6" y="0"/>
                  <a:pt x="6" y="0"/>
                </a:cubicBezTo>
                <a:cubicBezTo>
                  <a:pt x="3" y="0"/>
                  <a:pt x="0" y="3"/>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21">
            <a:extLst>
              <a:ext uri="{FF2B5EF4-FFF2-40B4-BE49-F238E27FC236}">
                <a16:creationId xmlns:a16="http://schemas.microsoft.com/office/drawing/2014/main" id="{29D40E5C-6BAF-4E5C-BD6E-8FBDBC3A17A6}"/>
              </a:ext>
            </a:extLst>
          </p:cNvPr>
          <p:cNvSpPr>
            <a:spLocks/>
          </p:cNvSpPr>
          <p:nvPr/>
        </p:nvSpPr>
        <p:spPr bwMode="auto">
          <a:xfrm>
            <a:off x="6671108" y="5989108"/>
            <a:ext cx="285453" cy="0"/>
          </a:xfrm>
          <a:custGeom>
            <a:avLst/>
            <a:gdLst>
              <a:gd name="T0" fmla="*/ 0 w 282"/>
              <a:gd name="T1" fmla="*/ 282 w 282"/>
              <a:gd name="T2" fmla="*/ 0 w 282"/>
            </a:gdLst>
            <a:ahLst/>
            <a:cxnLst>
              <a:cxn ang="0">
                <a:pos x="T0" y="0"/>
              </a:cxn>
              <a:cxn ang="0">
                <a:pos x="T1" y="0"/>
              </a:cxn>
              <a:cxn ang="0">
                <a:pos x="T2" y="0"/>
              </a:cxn>
            </a:cxnLst>
            <a:rect l="0" t="0" r="r" b="b"/>
            <a:pathLst>
              <a:path w="282">
                <a:moveTo>
                  <a:pt x="0" y="0"/>
                </a:moveTo>
                <a:lnTo>
                  <a:pt x="2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Line 122">
            <a:extLst>
              <a:ext uri="{FF2B5EF4-FFF2-40B4-BE49-F238E27FC236}">
                <a16:creationId xmlns:a16="http://schemas.microsoft.com/office/drawing/2014/main" id="{F1C9D73E-8811-4F3D-B9DC-A1CE6060AE8E}"/>
              </a:ext>
            </a:extLst>
          </p:cNvPr>
          <p:cNvSpPr>
            <a:spLocks noChangeShapeType="1"/>
          </p:cNvSpPr>
          <p:nvPr/>
        </p:nvSpPr>
        <p:spPr bwMode="auto">
          <a:xfrm>
            <a:off x="6671108" y="5989108"/>
            <a:ext cx="28545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23">
            <a:extLst>
              <a:ext uri="{FF2B5EF4-FFF2-40B4-BE49-F238E27FC236}">
                <a16:creationId xmlns:a16="http://schemas.microsoft.com/office/drawing/2014/main" id="{EEE89B26-5049-47F9-912C-757E939AAF6D}"/>
              </a:ext>
            </a:extLst>
          </p:cNvPr>
          <p:cNvSpPr>
            <a:spLocks/>
          </p:cNvSpPr>
          <p:nvPr/>
        </p:nvSpPr>
        <p:spPr bwMode="auto">
          <a:xfrm>
            <a:off x="6656936" y="5973924"/>
            <a:ext cx="314808" cy="29355"/>
          </a:xfrm>
          <a:custGeom>
            <a:avLst/>
            <a:gdLst>
              <a:gd name="T0" fmla="*/ 6 w 131"/>
              <a:gd name="T1" fmla="*/ 12 h 12"/>
              <a:gd name="T2" fmla="*/ 125 w 131"/>
              <a:gd name="T3" fmla="*/ 12 h 12"/>
              <a:gd name="T4" fmla="*/ 131 w 131"/>
              <a:gd name="T5" fmla="*/ 6 h 12"/>
              <a:gd name="T6" fmla="*/ 125 w 131"/>
              <a:gd name="T7" fmla="*/ 0 h 12"/>
              <a:gd name="T8" fmla="*/ 6 w 131"/>
              <a:gd name="T9" fmla="*/ 0 h 12"/>
              <a:gd name="T10" fmla="*/ 0 w 131"/>
              <a:gd name="T11" fmla="*/ 6 h 12"/>
              <a:gd name="T12" fmla="*/ 6 w 13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31" h="12">
                <a:moveTo>
                  <a:pt x="6" y="12"/>
                </a:moveTo>
                <a:cubicBezTo>
                  <a:pt x="125" y="12"/>
                  <a:pt x="125" y="12"/>
                  <a:pt x="125" y="12"/>
                </a:cubicBezTo>
                <a:cubicBezTo>
                  <a:pt x="128" y="12"/>
                  <a:pt x="131" y="10"/>
                  <a:pt x="131" y="6"/>
                </a:cubicBezTo>
                <a:cubicBezTo>
                  <a:pt x="131" y="3"/>
                  <a:pt x="128" y="0"/>
                  <a:pt x="125"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24">
            <a:extLst>
              <a:ext uri="{FF2B5EF4-FFF2-40B4-BE49-F238E27FC236}">
                <a16:creationId xmlns:a16="http://schemas.microsoft.com/office/drawing/2014/main" id="{97CA06C6-092D-4F5D-93EF-FA3C6CF73244}"/>
              </a:ext>
            </a:extLst>
          </p:cNvPr>
          <p:cNvSpPr>
            <a:spLocks/>
          </p:cNvSpPr>
          <p:nvPr/>
        </p:nvSpPr>
        <p:spPr bwMode="auto">
          <a:xfrm>
            <a:off x="6671108" y="6055916"/>
            <a:ext cx="242939" cy="0"/>
          </a:xfrm>
          <a:custGeom>
            <a:avLst/>
            <a:gdLst>
              <a:gd name="T0" fmla="*/ 0 w 240"/>
              <a:gd name="T1" fmla="*/ 240 w 240"/>
              <a:gd name="T2" fmla="*/ 0 w 240"/>
            </a:gdLst>
            <a:ahLst/>
            <a:cxnLst>
              <a:cxn ang="0">
                <a:pos x="T0" y="0"/>
              </a:cxn>
              <a:cxn ang="0">
                <a:pos x="T1" y="0"/>
              </a:cxn>
              <a:cxn ang="0">
                <a:pos x="T2" y="0"/>
              </a:cxn>
            </a:cxnLst>
            <a:rect l="0" t="0" r="r" b="b"/>
            <a:pathLst>
              <a:path w="240">
                <a:moveTo>
                  <a:pt x="0" y="0"/>
                </a:moveTo>
                <a:lnTo>
                  <a:pt x="24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Line 125">
            <a:extLst>
              <a:ext uri="{FF2B5EF4-FFF2-40B4-BE49-F238E27FC236}">
                <a16:creationId xmlns:a16="http://schemas.microsoft.com/office/drawing/2014/main" id="{6E624F09-6E3E-49D2-85A4-D3DDDA2AF6F6}"/>
              </a:ext>
            </a:extLst>
          </p:cNvPr>
          <p:cNvSpPr>
            <a:spLocks noChangeShapeType="1"/>
          </p:cNvSpPr>
          <p:nvPr/>
        </p:nvSpPr>
        <p:spPr bwMode="auto">
          <a:xfrm>
            <a:off x="6671108" y="6055916"/>
            <a:ext cx="242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26">
            <a:extLst>
              <a:ext uri="{FF2B5EF4-FFF2-40B4-BE49-F238E27FC236}">
                <a16:creationId xmlns:a16="http://schemas.microsoft.com/office/drawing/2014/main" id="{6702ED48-B0AC-4AF5-906C-B7DA5175EAF0}"/>
              </a:ext>
            </a:extLst>
          </p:cNvPr>
          <p:cNvSpPr>
            <a:spLocks/>
          </p:cNvSpPr>
          <p:nvPr/>
        </p:nvSpPr>
        <p:spPr bwMode="auto">
          <a:xfrm>
            <a:off x="6656936" y="6041745"/>
            <a:ext cx="271282" cy="28343"/>
          </a:xfrm>
          <a:custGeom>
            <a:avLst/>
            <a:gdLst>
              <a:gd name="T0" fmla="*/ 6 w 113"/>
              <a:gd name="T1" fmla="*/ 12 h 12"/>
              <a:gd name="T2" fmla="*/ 107 w 113"/>
              <a:gd name="T3" fmla="*/ 12 h 12"/>
              <a:gd name="T4" fmla="*/ 113 w 113"/>
              <a:gd name="T5" fmla="*/ 6 h 12"/>
              <a:gd name="T6" fmla="*/ 107 w 113"/>
              <a:gd name="T7" fmla="*/ 0 h 12"/>
              <a:gd name="T8" fmla="*/ 6 w 113"/>
              <a:gd name="T9" fmla="*/ 0 h 12"/>
              <a:gd name="T10" fmla="*/ 0 w 113"/>
              <a:gd name="T11" fmla="*/ 6 h 12"/>
              <a:gd name="T12" fmla="*/ 6 w 11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3" h="12">
                <a:moveTo>
                  <a:pt x="6" y="12"/>
                </a:moveTo>
                <a:cubicBezTo>
                  <a:pt x="107" y="12"/>
                  <a:pt x="107" y="12"/>
                  <a:pt x="107" y="12"/>
                </a:cubicBezTo>
                <a:cubicBezTo>
                  <a:pt x="111" y="12"/>
                  <a:pt x="113" y="10"/>
                  <a:pt x="113" y="6"/>
                </a:cubicBezTo>
                <a:cubicBezTo>
                  <a:pt x="113" y="3"/>
                  <a:pt x="111" y="0"/>
                  <a:pt x="107"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27">
            <a:extLst>
              <a:ext uri="{FF2B5EF4-FFF2-40B4-BE49-F238E27FC236}">
                <a16:creationId xmlns:a16="http://schemas.microsoft.com/office/drawing/2014/main" id="{5D547806-A907-4EE1-BD69-32DA35883278}"/>
              </a:ext>
            </a:extLst>
          </p:cNvPr>
          <p:cNvSpPr>
            <a:spLocks/>
          </p:cNvSpPr>
          <p:nvPr/>
        </p:nvSpPr>
        <p:spPr bwMode="auto">
          <a:xfrm>
            <a:off x="6594177" y="5854479"/>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Line 128">
            <a:extLst>
              <a:ext uri="{FF2B5EF4-FFF2-40B4-BE49-F238E27FC236}">
                <a16:creationId xmlns:a16="http://schemas.microsoft.com/office/drawing/2014/main" id="{375C41C1-26CC-436E-95BC-314151503643}"/>
              </a:ext>
            </a:extLst>
          </p:cNvPr>
          <p:cNvSpPr>
            <a:spLocks noChangeShapeType="1"/>
          </p:cNvSpPr>
          <p:nvPr/>
        </p:nvSpPr>
        <p:spPr bwMode="auto">
          <a:xfrm flipH="1">
            <a:off x="6594177" y="5854479"/>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29">
            <a:extLst>
              <a:ext uri="{FF2B5EF4-FFF2-40B4-BE49-F238E27FC236}">
                <a16:creationId xmlns:a16="http://schemas.microsoft.com/office/drawing/2014/main" id="{26DF7296-9273-4FD6-873B-C674E2039A18}"/>
              </a:ext>
            </a:extLst>
          </p:cNvPr>
          <p:cNvSpPr>
            <a:spLocks/>
          </p:cNvSpPr>
          <p:nvPr/>
        </p:nvSpPr>
        <p:spPr bwMode="auto">
          <a:xfrm>
            <a:off x="6580005" y="5839296"/>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2"/>
                  <a:pt x="0" y="6"/>
                </a:cubicBezTo>
                <a:cubicBezTo>
                  <a:pt x="0" y="9"/>
                  <a:pt x="2" y="12"/>
                  <a:pt x="6" y="12"/>
                </a:cubicBezTo>
                <a:cubicBezTo>
                  <a:pt x="17" y="12"/>
                  <a:pt x="17" y="12"/>
                  <a:pt x="17" y="12"/>
                </a:cubicBezTo>
                <a:cubicBezTo>
                  <a:pt x="20" y="12"/>
                  <a:pt x="23" y="9"/>
                  <a:pt x="23" y="6"/>
                </a:cubicBezTo>
                <a:cubicBezTo>
                  <a:pt x="23" y="2"/>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30">
            <a:extLst>
              <a:ext uri="{FF2B5EF4-FFF2-40B4-BE49-F238E27FC236}">
                <a16:creationId xmlns:a16="http://schemas.microsoft.com/office/drawing/2014/main" id="{0BF50A63-9929-4B37-B626-7653F298DB61}"/>
              </a:ext>
            </a:extLst>
          </p:cNvPr>
          <p:cNvSpPr>
            <a:spLocks/>
          </p:cNvSpPr>
          <p:nvPr/>
        </p:nvSpPr>
        <p:spPr bwMode="auto">
          <a:xfrm>
            <a:off x="6594177" y="592128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Line 131">
            <a:extLst>
              <a:ext uri="{FF2B5EF4-FFF2-40B4-BE49-F238E27FC236}">
                <a16:creationId xmlns:a16="http://schemas.microsoft.com/office/drawing/2014/main" id="{31B2705E-526A-40A3-80FA-568DF6252626}"/>
              </a:ext>
            </a:extLst>
          </p:cNvPr>
          <p:cNvSpPr>
            <a:spLocks noChangeShapeType="1"/>
          </p:cNvSpPr>
          <p:nvPr/>
        </p:nvSpPr>
        <p:spPr bwMode="auto">
          <a:xfrm flipH="1">
            <a:off x="6594177" y="592128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32">
            <a:extLst>
              <a:ext uri="{FF2B5EF4-FFF2-40B4-BE49-F238E27FC236}">
                <a16:creationId xmlns:a16="http://schemas.microsoft.com/office/drawing/2014/main" id="{B2D2A2FE-93BC-4C77-B130-44A4FB744C68}"/>
              </a:ext>
            </a:extLst>
          </p:cNvPr>
          <p:cNvSpPr>
            <a:spLocks/>
          </p:cNvSpPr>
          <p:nvPr/>
        </p:nvSpPr>
        <p:spPr bwMode="auto">
          <a:xfrm>
            <a:off x="6580005" y="5907116"/>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9"/>
                  <a:pt x="2" y="12"/>
                  <a:pt x="6" y="12"/>
                </a:cubicBezTo>
                <a:cubicBezTo>
                  <a:pt x="17" y="12"/>
                  <a:pt x="17" y="12"/>
                  <a:pt x="17" y="12"/>
                </a:cubicBezTo>
                <a:cubicBezTo>
                  <a:pt x="20" y="12"/>
                  <a:pt x="23" y="9"/>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33">
            <a:extLst>
              <a:ext uri="{FF2B5EF4-FFF2-40B4-BE49-F238E27FC236}">
                <a16:creationId xmlns:a16="http://schemas.microsoft.com/office/drawing/2014/main" id="{834DD598-1FEF-40C7-A97A-B8B32901FE14}"/>
              </a:ext>
            </a:extLst>
          </p:cNvPr>
          <p:cNvSpPr>
            <a:spLocks/>
          </p:cNvSpPr>
          <p:nvPr/>
        </p:nvSpPr>
        <p:spPr bwMode="auto">
          <a:xfrm>
            <a:off x="6594177" y="598910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Line 134">
            <a:extLst>
              <a:ext uri="{FF2B5EF4-FFF2-40B4-BE49-F238E27FC236}">
                <a16:creationId xmlns:a16="http://schemas.microsoft.com/office/drawing/2014/main" id="{46E0AFF3-2C56-4668-87B7-46B5501F0802}"/>
              </a:ext>
            </a:extLst>
          </p:cNvPr>
          <p:cNvSpPr>
            <a:spLocks noChangeShapeType="1"/>
          </p:cNvSpPr>
          <p:nvPr/>
        </p:nvSpPr>
        <p:spPr bwMode="auto">
          <a:xfrm flipH="1">
            <a:off x="6594177" y="598910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35">
            <a:extLst>
              <a:ext uri="{FF2B5EF4-FFF2-40B4-BE49-F238E27FC236}">
                <a16:creationId xmlns:a16="http://schemas.microsoft.com/office/drawing/2014/main" id="{AB997A49-2BD9-40FD-9896-B36DF4C9FD4B}"/>
              </a:ext>
            </a:extLst>
          </p:cNvPr>
          <p:cNvSpPr>
            <a:spLocks/>
          </p:cNvSpPr>
          <p:nvPr/>
        </p:nvSpPr>
        <p:spPr bwMode="auto">
          <a:xfrm>
            <a:off x="6580005" y="5973924"/>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36">
            <a:extLst>
              <a:ext uri="{FF2B5EF4-FFF2-40B4-BE49-F238E27FC236}">
                <a16:creationId xmlns:a16="http://schemas.microsoft.com/office/drawing/2014/main" id="{651B1C68-7979-409C-BA25-062E62C86AEB}"/>
              </a:ext>
            </a:extLst>
          </p:cNvPr>
          <p:cNvSpPr>
            <a:spLocks/>
          </p:cNvSpPr>
          <p:nvPr/>
        </p:nvSpPr>
        <p:spPr bwMode="auto">
          <a:xfrm>
            <a:off x="6594177" y="6055916"/>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Line 137">
            <a:extLst>
              <a:ext uri="{FF2B5EF4-FFF2-40B4-BE49-F238E27FC236}">
                <a16:creationId xmlns:a16="http://schemas.microsoft.com/office/drawing/2014/main" id="{047DA9AB-B696-44F4-A16F-4F589B423997}"/>
              </a:ext>
            </a:extLst>
          </p:cNvPr>
          <p:cNvSpPr>
            <a:spLocks noChangeShapeType="1"/>
          </p:cNvSpPr>
          <p:nvPr/>
        </p:nvSpPr>
        <p:spPr bwMode="auto">
          <a:xfrm flipH="1">
            <a:off x="6594177" y="6055916"/>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138">
            <a:extLst>
              <a:ext uri="{FF2B5EF4-FFF2-40B4-BE49-F238E27FC236}">
                <a16:creationId xmlns:a16="http://schemas.microsoft.com/office/drawing/2014/main" id="{7264C2EE-4438-47A6-A740-3E9614286A54}"/>
              </a:ext>
            </a:extLst>
          </p:cNvPr>
          <p:cNvSpPr>
            <a:spLocks/>
          </p:cNvSpPr>
          <p:nvPr/>
        </p:nvSpPr>
        <p:spPr bwMode="auto">
          <a:xfrm>
            <a:off x="6580005" y="6041745"/>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39">
            <a:extLst>
              <a:ext uri="{FF2B5EF4-FFF2-40B4-BE49-F238E27FC236}">
                <a16:creationId xmlns:a16="http://schemas.microsoft.com/office/drawing/2014/main" id="{3B9F0B90-C3D3-4595-AF4B-B1122D7D3A29}"/>
              </a:ext>
            </a:extLst>
          </p:cNvPr>
          <p:cNvSpPr>
            <a:spLocks/>
          </p:cNvSpPr>
          <p:nvPr/>
        </p:nvSpPr>
        <p:spPr bwMode="auto">
          <a:xfrm>
            <a:off x="7017296" y="5950643"/>
            <a:ext cx="119445" cy="208523"/>
          </a:xfrm>
          <a:custGeom>
            <a:avLst/>
            <a:gdLst>
              <a:gd name="T0" fmla="*/ 50 w 50"/>
              <a:gd name="T1" fmla="*/ 87 h 87"/>
              <a:gd name="T2" fmla="*/ 0 w 50"/>
              <a:gd name="T3" fmla="*/ 17 h 87"/>
              <a:gd name="T4" fmla="*/ 50 w 50"/>
              <a:gd name="T5" fmla="*/ 0 h 87"/>
              <a:gd name="T6" fmla="*/ 50 w 50"/>
              <a:gd name="T7" fmla="*/ 87 h 87"/>
            </a:gdLst>
            <a:ahLst/>
            <a:cxnLst>
              <a:cxn ang="0">
                <a:pos x="T0" y="T1"/>
              </a:cxn>
              <a:cxn ang="0">
                <a:pos x="T2" y="T3"/>
              </a:cxn>
              <a:cxn ang="0">
                <a:pos x="T4" y="T5"/>
              </a:cxn>
              <a:cxn ang="0">
                <a:pos x="T6" y="T7"/>
              </a:cxn>
            </a:cxnLst>
            <a:rect l="0" t="0" r="r" b="b"/>
            <a:pathLst>
              <a:path w="50" h="87">
                <a:moveTo>
                  <a:pt x="50" y="87"/>
                </a:moveTo>
                <a:cubicBezTo>
                  <a:pt x="0" y="17"/>
                  <a:pt x="0" y="17"/>
                  <a:pt x="0" y="17"/>
                </a:cubicBezTo>
                <a:cubicBezTo>
                  <a:pt x="15" y="6"/>
                  <a:pt x="31" y="0"/>
                  <a:pt x="50" y="0"/>
                </a:cubicBezTo>
                <a:lnTo>
                  <a:pt x="5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40">
            <a:extLst>
              <a:ext uri="{FF2B5EF4-FFF2-40B4-BE49-F238E27FC236}">
                <a16:creationId xmlns:a16="http://schemas.microsoft.com/office/drawing/2014/main" id="{DC52748C-2AAA-437E-A4AD-DC3154841E45}"/>
              </a:ext>
            </a:extLst>
          </p:cNvPr>
          <p:cNvSpPr>
            <a:spLocks/>
          </p:cNvSpPr>
          <p:nvPr/>
        </p:nvSpPr>
        <p:spPr bwMode="auto">
          <a:xfrm>
            <a:off x="7002112" y="5935459"/>
            <a:ext cx="148800" cy="237878"/>
          </a:xfrm>
          <a:custGeom>
            <a:avLst/>
            <a:gdLst>
              <a:gd name="T0" fmla="*/ 56 w 62"/>
              <a:gd name="T1" fmla="*/ 93 h 99"/>
              <a:gd name="T2" fmla="*/ 61 w 62"/>
              <a:gd name="T3" fmla="*/ 89 h 99"/>
              <a:gd name="T4" fmla="*/ 11 w 62"/>
              <a:gd name="T5" fmla="*/ 19 h 99"/>
              <a:gd name="T6" fmla="*/ 6 w 62"/>
              <a:gd name="T7" fmla="*/ 23 h 99"/>
              <a:gd name="T8" fmla="*/ 9 w 62"/>
              <a:gd name="T9" fmla="*/ 28 h 99"/>
              <a:gd name="T10" fmla="*/ 56 w 62"/>
              <a:gd name="T11" fmla="*/ 12 h 99"/>
              <a:gd name="T12" fmla="*/ 56 w 62"/>
              <a:gd name="T13" fmla="*/ 6 h 99"/>
              <a:gd name="T14" fmla="*/ 50 w 62"/>
              <a:gd name="T15" fmla="*/ 6 h 99"/>
              <a:gd name="T16" fmla="*/ 50 w 62"/>
              <a:gd name="T17" fmla="*/ 93 h 99"/>
              <a:gd name="T18" fmla="*/ 56 w 62"/>
              <a:gd name="T19" fmla="*/ 93 h 99"/>
              <a:gd name="T20" fmla="*/ 61 w 62"/>
              <a:gd name="T21" fmla="*/ 89 h 99"/>
              <a:gd name="T22" fmla="*/ 56 w 62"/>
              <a:gd name="T23" fmla="*/ 93 h 99"/>
              <a:gd name="T24" fmla="*/ 62 w 62"/>
              <a:gd name="T25" fmla="*/ 93 h 99"/>
              <a:gd name="T26" fmla="*/ 62 w 62"/>
              <a:gd name="T27" fmla="*/ 6 h 99"/>
              <a:gd name="T28" fmla="*/ 61 w 62"/>
              <a:gd name="T29" fmla="*/ 2 h 99"/>
              <a:gd name="T30" fmla="*/ 56 w 62"/>
              <a:gd name="T31" fmla="*/ 0 h 99"/>
              <a:gd name="T32" fmla="*/ 2 w 62"/>
              <a:gd name="T33" fmla="*/ 18 h 99"/>
              <a:gd name="T34" fmla="*/ 0 w 62"/>
              <a:gd name="T35" fmla="*/ 22 h 99"/>
              <a:gd name="T36" fmla="*/ 1 w 62"/>
              <a:gd name="T37" fmla="*/ 26 h 99"/>
              <a:gd name="T38" fmla="*/ 52 w 62"/>
              <a:gd name="T39" fmla="*/ 96 h 99"/>
              <a:gd name="T40" fmla="*/ 58 w 62"/>
              <a:gd name="T41" fmla="*/ 98 h 99"/>
              <a:gd name="T42" fmla="*/ 62 w 62"/>
              <a:gd name="T43" fmla="*/ 93 h 99"/>
              <a:gd name="T44" fmla="*/ 56 w 62"/>
              <a:gd name="T4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56" y="93"/>
                </a:moveTo>
                <a:cubicBezTo>
                  <a:pt x="61" y="89"/>
                  <a:pt x="61" y="89"/>
                  <a:pt x="61" y="89"/>
                </a:cubicBezTo>
                <a:cubicBezTo>
                  <a:pt x="11" y="19"/>
                  <a:pt x="11" y="19"/>
                  <a:pt x="11" y="19"/>
                </a:cubicBezTo>
                <a:cubicBezTo>
                  <a:pt x="6" y="23"/>
                  <a:pt x="6" y="23"/>
                  <a:pt x="6" y="23"/>
                </a:cubicBezTo>
                <a:cubicBezTo>
                  <a:pt x="9" y="28"/>
                  <a:pt x="9" y="28"/>
                  <a:pt x="9" y="28"/>
                </a:cubicBezTo>
                <a:cubicBezTo>
                  <a:pt x="24" y="17"/>
                  <a:pt x="39" y="12"/>
                  <a:pt x="56" y="12"/>
                </a:cubicBezTo>
                <a:cubicBezTo>
                  <a:pt x="56" y="6"/>
                  <a:pt x="56" y="6"/>
                  <a:pt x="56" y="6"/>
                </a:cubicBezTo>
                <a:cubicBezTo>
                  <a:pt x="50" y="6"/>
                  <a:pt x="50" y="6"/>
                  <a:pt x="50" y="6"/>
                </a:cubicBezTo>
                <a:cubicBezTo>
                  <a:pt x="50" y="93"/>
                  <a:pt x="50" y="93"/>
                  <a:pt x="50" y="93"/>
                </a:cubicBezTo>
                <a:cubicBezTo>
                  <a:pt x="56" y="93"/>
                  <a:pt x="56" y="93"/>
                  <a:pt x="56" y="93"/>
                </a:cubicBezTo>
                <a:cubicBezTo>
                  <a:pt x="61" y="89"/>
                  <a:pt x="61" y="89"/>
                  <a:pt x="61" y="89"/>
                </a:cubicBezTo>
                <a:cubicBezTo>
                  <a:pt x="56" y="93"/>
                  <a:pt x="56" y="93"/>
                  <a:pt x="56" y="93"/>
                </a:cubicBezTo>
                <a:cubicBezTo>
                  <a:pt x="62" y="93"/>
                  <a:pt x="62" y="93"/>
                  <a:pt x="62" y="93"/>
                </a:cubicBezTo>
                <a:cubicBezTo>
                  <a:pt x="62" y="6"/>
                  <a:pt x="62" y="6"/>
                  <a:pt x="62" y="6"/>
                </a:cubicBezTo>
                <a:cubicBezTo>
                  <a:pt x="62" y="5"/>
                  <a:pt x="62" y="3"/>
                  <a:pt x="61" y="2"/>
                </a:cubicBezTo>
                <a:cubicBezTo>
                  <a:pt x="60" y="1"/>
                  <a:pt x="58" y="0"/>
                  <a:pt x="56" y="0"/>
                </a:cubicBezTo>
                <a:cubicBezTo>
                  <a:pt x="36" y="0"/>
                  <a:pt x="19" y="6"/>
                  <a:pt x="2" y="18"/>
                </a:cubicBezTo>
                <a:cubicBezTo>
                  <a:pt x="1" y="19"/>
                  <a:pt x="0" y="20"/>
                  <a:pt x="0" y="22"/>
                </a:cubicBezTo>
                <a:cubicBezTo>
                  <a:pt x="0" y="24"/>
                  <a:pt x="0" y="25"/>
                  <a:pt x="1" y="26"/>
                </a:cubicBezTo>
                <a:cubicBezTo>
                  <a:pt x="52" y="96"/>
                  <a:pt x="52" y="96"/>
                  <a:pt x="52" y="96"/>
                </a:cubicBezTo>
                <a:cubicBezTo>
                  <a:pt x="53" y="98"/>
                  <a:pt x="56" y="99"/>
                  <a:pt x="58" y="98"/>
                </a:cubicBezTo>
                <a:cubicBezTo>
                  <a:pt x="61" y="98"/>
                  <a:pt x="62" y="95"/>
                  <a:pt x="62" y="93"/>
                </a:cubicBezTo>
                <a:lnTo>
                  <a:pt x="5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141">
            <a:extLst>
              <a:ext uri="{FF2B5EF4-FFF2-40B4-BE49-F238E27FC236}">
                <a16:creationId xmlns:a16="http://schemas.microsoft.com/office/drawing/2014/main" id="{CE9FE345-6C6E-4AAA-BB52-FD2314A39A75}"/>
              </a:ext>
            </a:extLst>
          </p:cNvPr>
          <p:cNvSpPr>
            <a:spLocks/>
          </p:cNvSpPr>
          <p:nvPr/>
        </p:nvSpPr>
        <p:spPr bwMode="auto">
          <a:xfrm>
            <a:off x="6930243" y="5950643"/>
            <a:ext cx="416033" cy="415021"/>
          </a:xfrm>
          <a:custGeom>
            <a:avLst/>
            <a:gdLst>
              <a:gd name="T0" fmla="*/ 86 w 173"/>
              <a:gd name="T1" fmla="*/ 87 h 173"/>
              <a:gd name="T2" fmla="*/ 86 w 173"/>
              <a:gd name="T3" fmla="*/ 0 h 173"/>
              <a:gd name="T4" fmla="*/ 173 w 173"/>
              <a:gd name="T5" fmla="*/ 87 h 173"/>
              <a:gd name="T6" fmla="*/ 86 w 173"/>
              <a:gd name="T7" fmla="*/ 173 h 173"/>
              <a:gd name="T8" fmla="*/ 0 w 173"/>
              <a:gd name="T9" fmla="*/ 87 h 173"/>
              <a:gd name="T10" fmla="*/ 36 w 173"/>
              <a:gd name="T11" fmla="*/ 17 h 173"/>
              <a:gd name="T12" fmla="*/ 86 w 173"/>
              <a:gd name="T13" fmla="*/ 87 h 173"/>
            </a:gdLst>
            <a:ahLst/>
            <a:cxnLst>
              <a:cxn ang="0">
                <a:pos x="T0" y="T1"/>
              </a:cxn>
              <a:cxn ang="0">
                <a:pos x="T2" y="T3"/>
              </a:cxn>
              <a:cxn ang="0">
                <a:pos x="T4" y="T5"/>
              </a:cxn>
              <a:cxn ang="0">
                <a:pos x="T6" y="T7"/>
              </a:cxn>
              <a:cxn ang="0">
                <a:pos x="T8" y="T9"/>
              </a:cxn>
              <a:cxn ang="0">
                <a:pos x="T10" y="T11"/>
              </a:cxn>
              <a:cxn ang="0">
                <a:pos x="T12" y="T13"/>
              </a:cxn>
            </a:cxnLst>
            <a:rect l="0" t="0" r="r" b="b"/>
            <a:pathLst>
              <a:path w="173" h="173">
                <a:moveTo>
                  <a:pt x="86" y="87"/>
                </a:moveTo>
                <a:cubicBezTo>
                  <a:pt x="86" y="0"/>
                  <a:pt x="86" y="0"/>
                  <a:pt x="86" y="0"/>
                </a:cubicBezTo>
                <a:cubicBezTo>
                  <a:pt x="134" y="0"/>
                  <a:pt x="173" y="39"/>
                  <a:pt x="173" y="87"/>
                </a:cubicBezTo>
                <a:cubicBezTo>
                  <a:pt x="173" y="134"/>
                  <a:pt x="134" y="173"/>
                  <a:pt x="86" y="173"/>
                </a:cubicBezTo>
                <a:cubicBezTo>
                  <a:pt x="39" y="173"/>
                  <a:pt x="0" y="134"/>
                  <a:pt x="0" y="87"/>
                </a:cubicBezTo>
                <a:cubicBezTo>
                  <a:pt x="0" y="58"/>
                  <a:pt x="13" y="34"/>
                  <a:pt x="36" y="17"/>
                </a:cubicBezTo>
                <a:lnTo>
                  <a:pt x="86"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142">
            <a:extLst>
              <a:ext uri="{FF2B5EF4-FFF2-40B4-BE49-F238E27FC236}">
                <a16:creationId xmlns:a16="http://schemas.microsoft.com/office/drawing/2014/main" id="{81CCEBA6-B1BA-4206-99D3-B2BFA916E4A7}"/>
              </a:ext>
            </a:extLst>
          </p:cNvPr>
          <p:cNvSpPr>
            <a:spLocks/>
          </p:cNvSpPr>
          <p:nvPr/>
        </p:nvSpPr>
        <p:spPr bwMode="auto">
          <a:xfrm>
            <a:off x="6916071" y="5935459"/>
            <a:ext cx="444376" cy="444376"/>
          </a:xfrm>
          <a:custGeom>
            <a:avLst/>
            <a:gdLst>
              <a:gd name="T0" fmla="*/ 92 w 185"/>
              <a:gd name="T1" fmla="*/ 93 h 185"/>
              <a:gd name="T2" fmla="*/ 98 w 185"/>
              <a:gd name="T3" fmla="*/ 93 h 185"/>
              <a:gd name="T4" fmla="*/ 98 w 185"/>
              <a:gd name="T5" fmla="*/ 6 h 185"/>
              <a:gd name="T6" fmla="*/ 92 w 185"/>
              <a:gd name="T7" fmla="*/ 6 h 185"/>
              <a:gd name="T8" fmla="*/ 92 w 185"/>
              <a:gd name="T9" fmla="*/ 12 h 185"/>
              <a:gd name="T10" fmla="*/ 149 w 185"/>
              <a:gd name="T11" fmla="*/ 36 h 185"/>
              <a:gd name="T12" fmla="*/ 173 w 185"/>
              <a:gd name="T13" fmla="*/ 93 h 185"/>
              <a:gd name="T14" fmla="*/ 149 w 185"/>
              <a:gd name="T15" fmla="*/ 149 h 185"/>
              <a:gd name="T16" fmla="*/ 92 w 185"/>
              <a:gd name="T17" fmla="*/ 173 h 185"/>
              <a:gd name="T18" fmla="*/ 36 w 185"/>
              <a:gd name="T19" fmla="*/ 149 h 185"/>
              <a:gd name="T20" fmla="*/ 12 w 185"/>
              <a:gd name="T21" fmla="*/ 93 h 185"/>
              <a:gd name="T22" fmla="*/ 21 w 185"/>
              <a:gd name="T23" fmla="*/ 56 h 185"/>
              <a:gd name="T24" fmla="*/ 45 w 185"/>
              <a:gd name="T25" fmla="*/ 28 h 185"/>
              <a:gd name="T26" fmla="*/ 42 w 185"/>
              <a:gd name="T27" fmla="*/ 23 h 185"/>
              <a:gd name="T28" fmla="*/ 37 w 185"/>
              <a:gd name="T29" fmla="*/ 26 h 185"/>
              <a:gd name="T30" fmla="*/ 88 w 185"/>
              <a:gd name="T31" fmla="*/ 96 h 185"/>
              <a:gd name="T32" fmla="*/ 94 w 185"/>
              <a:gd name="T33" fmla="*/ 98 h 185"/>
              <a:gd name="T34" fmla="*/ 98 w 185"/>
              <a:gd name="T35" fmla="*/ 93 h 185"/>
              <a:gd name="T36" fmla="*/ 92 w 185"/>
              <a:gd name="T37" fmla="*/ 93 h 185"/>
              <a:gd name="T38" fmla="*/ 97 w 185"/>
              <a:gd name="T39" fmla="*/ 89 h 185"/>
              <a:gd name="T40" fmla="*/ 47 w 185"/>
              <a:gd name="T41" fmla="*/ 19 h 185"/>
              <a:gd name="T42" fmla="*/ 38 w 185"/>
              <a:gd name="T43" fmla="*/ 18 h 185"/>
              <a:gd name="T44" fmla="*/ 10 w 185"/>
              <a:gd name="T45" fmla="*/ 51 h 185"/>
              <a:gd name="T46" fmla="*/ 0 w 185"/>
              <a:gd name="T47" fmla="*/ 93 h 185"/>
              <a:gd name="T48" fmla="*/ 92 w 185"/>
              <a:gd name="T49" fmla="*/ 185 h 185"/>
              <a:gd name="T50" fmla="*/ 185 w 185"/>
              <a:gd name="T51" fmla="*/ 93 h 185"/>
              <a:gd name="T52" fmla="*/ 92 w 185"/>
              <a:gd name="T53" fmla="*/ 0 h 185"/>
              <a:gd name="T54" fmla="*/ 88 w 185"/>
              <a:gd name="T55" fmla="*/ 2 h 185"/>
              <a:gd name="T56" fmla="*/ 86 w 185"/>
              <a:gd name="T57" fmla="*/ 6 h 185"/>
              <a:gd name="T58" fmla="*/ 86 w 185"/>
              <a:gd name="T59" fmla="*/ 93 h 185"/>
              <a:gd name="T60" fmla="*/ 92 w 185"/>
              <a:gd name="T61" fmla="*/ 93 h 185"/>
              <a:gd name="T62" fmla="*/ 97 w 185"/>
              <a:gd name="T63" fmla="*/ 89 h 185"/>
              <a:gd name="T64" fmla="*/ 92 w 185"/>
              <a:gd name="T65" fmla="*/ 9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5">
                <a:moveTo>
                  <a:pt x="92" y="93"/>
                </a:moveTo>
                <a:cubicBezTo>
                  <a:pt x="98" y="93"/>
                  <a:pt x="98" y="93"/>
                  <a:pt x="98" y="93"/>
                </a:cubicBezTo>
                <a:cubicBezTo>
                  <a:pt x="98" y="6"/>
                  <a:pt x="98" y="6"/>
                  <a:pt x="98" y="6"/>
                </a:cubicBezTo>
                <a:cubicBezTo>
                  <a:pt x="92" y="6"/>
                  <a:pt x="92" y="6"/>
                  <a:pt x="92" y="6"/>
                </a:cubicBezTo>
                <a:cubicBezTo>
                  <a:pt x="92" y="12"/>
                  <a:pt x="92" y="12"/>
                  <a:pt x="92" y="12"/>
                </a:cubicBezTo>
                <a:cubicBezTo>
                  <a:pt x="115" y="12"/>
                  <a:pt x="135" y="21"/>
                  <a:pt x="149" y="36"/>
                </a:cubicBezTo>
                <a:cubicBezTo>
                  <a:pt x="164" y="50"/>
                  <a:pt x="173" y="70"/>
                  <a:pt x="173" y="93"/>
                </a:cubicBezTo>
                <a:cubicBezTo>
                  <a:pt x="173" y="115"/>
                  <a:pt x="164" y="135"/>
                  <a:pt x="149" y="149"/>
                </a:cubicBezTo>
                <a:cubicBezTo>
                  <a:pt x="135" y="164"/>
                  <a:pt x="115" y="173"/>
                  <a:pt x="92" y="173"/>
                </a:cubicBezTo>
                <a:cubicBezTo>
                  <a:pt x="70" y="173"/>
                  <a:pt x="50" y="164"/>
                  <a:pt x="36" y="149"/>
                </a:cubicBezTo>
                <a:cubicBezTo>
                  <a:pt x="21" y="135"/>
                  <a:pt x="12" y="115"/>
                  <a:pt x="12" y="93"/>
                </a:cubicBezTo>
                <a:cubicBezTo>
                  <a:pt x="12" y="79"/>
                  <a:pt x="15" y="67"/>
                  <a:pt x="21" y="56"/>
                </a:cubicBezTo>
                <a:cubicBezTo>
                  <a:pt x="26" y="45"/>
                  <a:pt x="34" y="36"/>
                  <a:pt x="45" y="28"/>
                </a:cubicBezTo>
                <a:cubicBezTo>
                  <a:pt x="42" y="23"/>
                  <a:pt x="42" y="23"/>
                  <a:pt x="42" y="23"/>
                </a:cubicBezTo>
                <a:cubicBezTo>
                  <a:pt x="37" y="26"/>
                  <a:pt x="37" y="26"/>
                  <a:pt x="37" y="26"/>
                </a:cubicBezTo>
                <a:cubicBezTo>
                  <a:pt x="88" y="96"/>
                  <a:pt x="88" y="96"/>
                  <a:pt x="88" y="96"/>
                </a:cubicBezTo>
                <a:cubicBezTo>
                  <a:pt x="89" y="98"/>
                  <a:pt x="92" y="99"/>
                  <a:pt x="94" y="98"/>
                </a:cubicBezTo>
                <a:cubicBezTo>
                  <a:pt x="97" y="98"/>
                  <a:pt x="98" y="95"/>
                  <a:pt x="98" y="93"/>
                </a:cubicBezTo>
                <a:cubicBezTo>
                  <a:pt x="92" y="93"/>
                  <a:pt x="92" y="93"/>
                  <a:pt x="92" y="93"/>
                </a:cubicBezTo>
                <a:cubicBezTo>
                  <a:pt x="97" y="89"/>
                  <a:pt x="97" y="89"/>
                  <a:pt x="97" y="89"/>
                </a:cubicBezTo>
                <a:cubicBezTo>
                  <a:pt x="47" y="19"/>
                  <a:pt x="47" y="19"/>
                  <a:pt x="47" y="19"/>
                </a:cubicBezTo>
                <a:cubicBezTo>
                  <a:pt x="45" y="17"/>
                  <a:pt x="41" y="16"/>
                  <a:pt x="38" y="18"/>
                </a:cubicBezTo>
                <a:cubicBezTo>
                  <a:pt x="26" y="27"/>
                  <a:pt x="16" y="38"/>
                  <a:pt x="10" y="51"/>
                </a:cubicBezTo>
                <a:cubicBezTo>
                  <a:pt x="4" y="63"/>
                  <a:pt x="0" y="77"/>
                  <a:pt x="0" y="93"/>
                </a:cubicBezTo>
                <a:cubicBezTo>
                  <a:pt x="0" y="144"/>
                  <a:pt x="42" y="185"/>
                  <a:pt x="92" y="185"/>
                </a:cubicBezTo>
                <a:cubicBezTo>
                  <a:pt x="143" y="185"/>
                  <a:pt x="185" y="144"/>
                  <a:pt x="185" y="93"/>
                </a:cubicBezTo>
                <a:cubicBezTo>
                  <a:pt x="185" y="42"/>
                  <a:pt x="143" y="0"/>
                  <a:pt x="92" y="0"/>
                </a:cubicBezTo>
                <a:cubicBezTo>
                  <a:pt x="91" y="0"/>
                  <a:pt x="89" y="1"/>
                  <a:pt x="88" y="2"/>
                </a:cubicBezTo>
                <a:cubicBezTo>
                  <a:pt x="87" y="3"/>
                  <a:pt x="86" y="5"/>
                  <a:pt x="86" y="6"/>
                </a:cubicBezTo>
                <a:cubicBezTo>
                  <a:pt x="86" y="93"/>
                  <a:pt x="86" y="93"/>
                  <a:pt x="86" y="93"/>
                </a:cubicBezTo>
                <a:cubicBezTo>
                  <a:pt x="92" y="93"/>
                  <a:pt x="92" y="93"/>
                  <a:pt x="92" y="93"/>
                </a:cubicBezTo>
                <a:cubicBezTo>
                  <a:pt x="97" y="89"/>
                  <a:pt x="97" y="89"/>
                  <a:pt x="97" y="89"/>
                </a:cubicBezTo>
                <a:lnTo>
                  <a:pt x="92"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43">
            <a:extLst>
              <a:ext uri="{FF2B5EF4-FFF2-40B4-BE49-F238E27FC236}">
                <a16:creationId xmlns:a16="http://schemas.microsoft.com/office/drawing/2014/main" id="{287C104C-8301-47EA-9AF8-C02E0242238D}"/>
              </a:ext>
            </a:extLst>
          </p:cNvPr>
          <p:cNvSpPr>
            <a:spLocks/>
          </p:cNvSpPr>
          <p:nvPr/>
        </p:nvSpPr>
        <p:spPr bwMode="auto">
          <a:xfrm>
            <a:off x="7136741" y="5950643"/>
            <a:ext cx="232817" cy="271282"/>
          </a:xfrm>
          <a:custGeom>
            <a:avLst/>
            <a:gdLst>
              <a:gd name="T0" fmla="*/ 0 w 97"/>
              <a:gd name="T1" fmla="*/ 87 h 113"/>
              <a:gd name="T2" fmla="*/ 82 w 97"/>
              <a:gd name="T3" fmla="*/ 113 h 113"/>
              <a:gd name="T4" fmla="*/ 27 w 97"/>
              <a:gd name="T5" fmla="*/ 5 h 113"/>
              <a:gd name="T6" fmla="*/ 0 w 97"/>
              <a:gd name="T7" fmla="*/ 0 h 113"/>
              <a:gd name="T8" fmla="*/ 0 w 97"/>
              <a:gd name="T9" fmla="*/ 87 h 113"/>
            </a:gdLst>
            <a:ahLst/>
            <a:cxnLst>
              <a:cxn ang="0">
                <a:pos x="T0" y="T1"/>
              </a:cxn>
              <a:cxn ang="0">
                <a:pos x="T2" y="T3"/>
              </a:cxn>
              <a:cxn ang="0">
                <a:pos x="T4" y="T5"/>
              </a:cxn>
              <a:cxn ang="0">
                <a:pos x="T6" y="T7"/>
              </a:cxn>
              <a:cxn ang="0">
                <a:pos x="T8" y="T9"/>
              </a:cxn>
            </a:cxnLst>
            <a:rect l="0" t="0" r="r" b="b"/>
            <a:pathLst>
              <a:path w="97" h="113">
                <a:moveTo>
                  <a:pt x="0" y="87"/>
                </a:moveTo>
                <a:cubicBezTo>
                  <a:pt x="82" y="113"/>
                  <a:pt x="82" y="113"/>
                  <a:pt x="82" y="113"/>
                </a:cubicBezTo>
                <a:cubicBezTo>
                  <a:pt x="97" y="68"/>
                  <a:pt x="72" y="19"/>
                  <a:pt x="27" y="5"/>
                </a:cubicBezTo>
                <a:cubicBezTo>
                  <a:pt x="18" y="2"/>
                  <a:pt x="10" y="0"/>
                  <a:pt x="0" y="0"/>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44">
            <a:extLst>
              <a:ext uri="{FF2B5EF4-FFF2-40B4-BE49-F238E27FC236}">
                <a16:creationId xmlns:a16="http://schemas.microsoft.com/office/drawing/2014/main" id="{55218925-7E6E-4829-8E4C-69599F98DE01}"/>
              </a:ext>
            </a:extLst>
          </p:cNvPr>
          <p:cNvSpPr>
            <a:spLocks/>
          </p:cNvSpPr>
          <p:nvPr/>
        </p:nvSpPr>
        <p:spPr bwMode="auto">
          <a:xfrm>
            <a:off x="7122569" y="5935459"/>
            <a:ext cx="237878" cy="300637"/>
          </a:xfrm>
          <a:custGeom>
            <a:avLst/>
            <a:gdLst>
              <a:gd name="T0" fmla="*/ 6 w 99"/>
              <a:gd name="T1" fmla="*/ 93 h 125"/>
              <a:gd name="T2" fmla="*/ 5 w 99"/>
              <a:gd name="T3" fmla="*/ 98 h 125"/>
              <a:gd name="T4" fmla="*/ 87 w 99"/>
              <a:gd name="T5" fmla="*/ 125 h 125"/>
              <a:gd name="T6" fmla="*/ 91 w 99"/>
              <a:gd name="T7" fmla="*/ 125 h 125"/>
              <a:gd name="T8" fmla="*/ 94 w 99"/>
              <a:gd name="T9" fmla="*/ 121 h 125"/>
              <a:gd name="T10" fmla="*/ 99 w 99"/>
              <a:gd name="T11" fmla="*/ 93 h 125"/>
              <a:gd name="T12" fmla="*/ 35 w 99"/>
              <a:gd name="T13" fmla="*/ 5 h 125"/>
              <a:gd name="T14" fmla="*/ 35 w 99"/>
              <a:gd name="T15" fmla="*/ 5 h 125"/>
              <a:gd name="T16" fmla="*/ 6 w 99"/>
              <a:gd name="T17" fmla="*/ 0 h 125"/>
              <a:gd name="T18" fmla="*/ 2 w 99"/>
              <a:gd name="T19" fmla="*/ 2 h 125"/>
              <a:gd name="T20" fmla="*/ 0 w 99"/>
              <a:gd name="T21" fmla="*/ 6 h 125"/>
              <a:gd name="T22" fmla="*/ 0 w 99"/>
              <a:gd name="T23" fmla="*/ 93 h 125"/>
              <a:gd name="T24" fmla="*/ 5 w 99"/>
              <a:gd name="T25" fmla="*/ 98 h 125"/>
              <a:gd name="T26" fmla="*/ 6 w 99"/>
              <a:gd name="T27" fmla="*/ 93 h 125"/>
              <a:gd name="T28" fmla="*/ 12 w 99"/>
              <a:gd name="T29" fmla="*/ 93 h 125"/>
              <a:gd name="T30" fmla="*/ 12 w 99"/>
              <a:gd name="T31" fmla="*/ 6 h 125"/>
              <a:gd name="T32" fmla="*/ 6 w 99"/>
              <a:gd name="T33" fmla="*/ 6 h 125"/>
              <a:gd name="T34" fmla="*/ 6 w 99"/>
              <a:gd name="T35" fmla="*/ 12 h 125"/>
              <a:gd name="T36" fmla="*/ 31 w 99"/>
              <a:gd name="T37" fmla="*/ 16 h 125"/>
              <a:gd name="T38" fmla="*/ 31 w 99"/>
              <a:gd name="T39" fmla="*/ 16 h 125"/>
              <a:gd name="T40" fmla="*/ 87 w 99"/>
              <a:gd name="T41" fmla="*/ 93 h 125"/>
              <a:gd name="T42" fmla="*/ 83 w 99"/>
              <a:gd name="T43" fmla="*/ 117 h 125"/>
              <a:gd name="T44" fmla="*/ 88 w 99"/>
              <a:gd name="T45" fmla="*/ 119 h 125"/>
              <a:gd name="T46" fmla="*/ 90 w 99"/>
              <a:gd name="T47" fmla="*/ 114 h 125"/>
              <a:gd name="T48" fmla="*/ 8 w 99"/>
              <a:gd name="T49" fmla="*/ 87 h 125"/>
              <a:gd name="T50" fmla="*/ 6 w 99"/>
              <a:gd name="T51" fmla="*/ 93 h 125"/>
              <a:gd name="T52" fmla="*/ 12 w 99"/>
              <a:gd name="T53" fmla="*/ 93 h 125"/>
              <a:gd name="T54" fmla="*/ 6 w 99"/>
              <a:gd name="T5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125">
                <a:moveTo>
                  <a:pt x="6" y="93"/>
                </a:moveTo>
                <a:cubicBezTo>
                  <a:pt x="5" y="98"/>
                  <a:pt x="5" y="98"/>
                  <a:pt x="5" y="98"/>
                </a:cubicBezTo>
                <a:cubicBezTo>
                  <a:pt x="87" y="125"/>
                  <a:pt x="87" y="125"/>
                  <a:pt x="87" y="125"/>
                </a:cubicBezTo>
                <a:cubicBezTo>
                  <a:pt x="88" y="125"/>
                  <a:pt x="90" y="125"/>
                  <a:pt x="91" y="125"/>
                </a:cubicBezTo>
                <a:cubicBezTo>
                  <a:pt x="93" y="124"/>
                  <a:pt x="94" y="123"/>
                  <a:pt x="94" y="121"/>
                </a:cubicBezTo>
                <a:cubicBezTo>
                  <a:pt x="97" y="112"/>
                  <a:pt x="99" y="102"/>
                  <a:pt x="99" y="93"/>
                </a:cubicBezTo>
                <a:cubicBezTo>
                  <a:pt x="99" y="54"/>
                  <a:pt x="74" y="18"/>
                  <a:pt x="35" y="5"/>
                </a:cubicBezTo>
                <a:cubicBezTo>
                  <a:pt x="35" y="5"/>
                  <a:pt x="35" y="5"/>
                  <a:pt x="35" y="5"/>
                </a:cubicBezTo>
                <a:cubicBezTo>
                  <a:pt x="25" y="2"/>
                  <a:pt x="17" y="0"/>
                  <a:pt x="6" y="0"/>
                </a:cubicBezTo>
                <a:cubicBezTo>
                  <a:pt x="5" y="0"/>
                  <a:pt x="3" y="1"/>
                  <a:pt x="2" y="2"/>
                </a:cubicBezTo>
                <a:cubicBezTo>
                  <a:pt x="1" y="3"/>
                  <a:pt x="0" y="5"/>
                  <a:pt x="0" y="6"/>
                </a:cubicBezTo>
                <a:cubicBezTo>
                  <a:pt x="0" y="93"/>
                  <a:pt x="0" y="93"/>
                  <a:pt x="0" y="93"/>
                </a:cubicBezTo>
                <a:cubicBezTo>
                  <a:pt x="0" y="95"/>
                  <a:pt x="2" y="98"/>
                  <a:pt x="5" y="98"/>
                </a:cubicBezTo>
                <a:cubicBezTo>
                  <a:pt x="6" y="93"/>
                  <a:pt x="6" y="93"/>
                  <a:pt x="6" y="93"/>
                </a:cubicBezTo>
                <a:cubicBezTo>
                  <a:pt x="12" y="93"/>
                  <a:pt x="12" y="93"/>
                  <a:pt x="12" y="93"/>
                </a:cubicBezTo>
                <a:cubicBezTo>
                  <a:pt x="12" y="6"/>
                  <a:pt x="12" y="6"/>
                  <a:pt x="12" y="6"/>
                </a:cubicBezTo>
                <a:cubicBezTo>
                  <a:pt x="6" y="6"/>
                  <a:pt x="6" y="6"/>
                  <a:pt x="6" y="6"/>
                </a:cubicBezTo>
                <a:cubicBezTo>
                  <a:pt x="6" y="12"/>
                  <a:pt x="6" y="12"/>
                  <a:pt x="6" y="12"/>
                </a:cubicBezTo>
                <a:cubicBezTo>
                  <a:pt x="15" y="12"/>
                  <a:pt x="23" y="14"/>
                  <a:pt x="31" y="16"/>
                </a:cubicBezTo>
                <a:cubicBezTo>
                  <a:pt x="31" y="16"/>
                  <a:pt x="31" y="16"/>
                  <a:pt x="31" y="16"/>
                </a:cubicBezTo>
                <a:cubicBezTo>
                  <a:pt x="65" y="27"/>
                  <a:pt x="87" y="59"/>
                  <a:pt x="87" y="93"/>
                </a:cubicBezTo>
                <a:cubicBezTo>
                  <a:pt x="87" y="101"/>
                  <a:pt x="85" y="109"/>
                  <a:pt x="83" y="117"/>
                </a:cubicBezTo>
                <a:cubicBezTo>
                  <a:pt x="88" y="119"/>
                  <a:pt x="88" y="119"/>
                  <a:pt x="88" y="119"/>
                </a:cubicBezTo>
                <a:cubicBezTo>
                  <a:pt x="90" y="114"/>
                  <a:pt x="90" y="114"/>
                  <a:pt x="90" y="114"/>
                </a:cubicBezTo>
                <a:cubicBezTo>
                  <a:pt x="8" y="87"/>
                  <a:pt x="8" y="87"/>
                  <a:pt x="8" y="87"/>
                </a:cubicBezTo>
                <a:cubicBezTo>
                  <a:pt x="6" y="93"/>
                  <a:pt x="6" y="93"/>
                  <a:pt x="6" y="93"/>
                </a:cubicBezTo>
                <a:cubicBezTo>
                  <a:pt x="12" y="93"/>
                  <a:pt x="12" y="93"/>
                  <a:pt x="12" y="93"/>
                </a:cubicBezTo>
                <a:lnTo>
                  <a:pt x="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45">
            <a:extLst>
              <a:ext uri="{FF2B5EF4-FFF2-40B4-BE49-F238E27FC236}">
                <a16:creationId xmlns:a16="http://schemas.microsoft.com/office/drawing/2014/main" id="{06A0F581-E8F5-410E-A35C-7DB138F942BB}"/>
              </a:ext>
            </a:extLst>
          </p:cNvPr>
          <p:cNvSpPr>
            <a:spLocks/>
          </p:cNvSpPr>
          <p:nvPr/>
        </p:nvSpPr>
        <p:spPr bwMode="auto">
          <a:xfrm>
            <a:off x="4398615" y="4681287"/>
            <a:ext cx="1056785" cy="610384"/>
          </a:xfrm>
          <a:custGeom>
            <a:avLst/>
            <a:gdLst>
              <a:gd name="T0" fmla="*/ 11 w 440"/>
              <a:gd name="T1" fmla="*/ 251 h 254"/>
              <a:gd name="T2" fmla="*/ 147 w 440"/>
              <a:gd name="T3" fmla="*/ 125 h 254"/>
              <a:gd name="T4" fmla="*/ 240 w 440"/>
              <a:gd name="T5" fmla="*/ 136 h 254"/>
              <a:gd name="T6" fmla="*/ 244 w 440"/>
              <a:gd name="T7" fmla="*/ 134 h 254"/>
              <a:gd name="T8" fmla="*/ 283 w 440"/>
              <a:gd name="T9" fmla="*/ 103 h 254"/>
              <a:gd name="T10" fmla="*/ 351 w 440"/>
              <a:gd name="T11" fmla="*/ 100 h 254"/>
              <a:gd name="T12" fmla="*/ 355 w 440"/>
              <a:gd name="T13" fmla="*/ 98 h 254"/>
              <a:gd name="T14" fmla="*/ 438 w 440"/>
              <a:gd name="T15" fmla="*/ 10 h 254"/>
              <a:gd name="T16" fmla="*/ 438 w 440"/>
              <a:gd name="T17" fmla="*/ 2 h 254"/>
              <a:gd name="T18" fmla="*/ 429 w 440"/>
              <a:gd name="T19" fmla="*/ 2 h 254"/>
              <a:gd name="T20" fmla="*/ 348 w 440"/>
              <a:gd name="T21" fmla="*/ 88 h 254"/>
              <a:gd name="T22" fmla="*/ 281 w 440"/>
              <a:gd name="T23" fmla="*/ 91 h 254"/>
              <a:gd name="T24" fmla="*/ 277 w 440"/>
              <a:gd name="T25" fmla="*/ 92 h 254"/>
              <a:gd name="T26" fmla="*/ 239 w 440"/>
              <a:gd name="T27" fmla="*/ 124 h 254"/>
              <a:gd name="T28" fmla="*/ 146 w 440"/>
              <a:gd name="T29" fmla="*/ 113 h 254"/>
              <a:gd name="T30" fmla="*/ 141 w 440"/>
              <a:gd name="T31" fmla="*/ 114 h 254"/>
              <a:gd name="T32" fmla="*/ 2 w 440"/>
              <a:gd name="T33" fmla="*/ 243 h 254"/>
              <a:gd name="T34" fmla="*/ 2 w 440"/>
              <a:gd name="T35" fmla="*/ 251 h 254"/>
              <a:gd name="T36" fmla="*/ 11 w 440"/>
              <a:gd name="T37" fmla="*/ 2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254">
                <a:moveTo>
                  <a:pt x="11" y="251"/>
                </a:moveTo>
                <a:cubicBezTo>
                  <a:pt x="147" y="125"/>
                  <a:pt x="147" y="125"/>
                  <a:pt x="147" y="125"/>
                </a:cubicBezTo>
                <a:cubicBezTo>
                  <a:pt x="240" y="136"/>
                  <a:pt x="240" y="136"/>
                  <a:pt x="240" y="136"/>
                </a:cubicBezTo>
                <a:cubicBezTo>
                  <a:pt x="241" y="136"/>
                  <a:pt x="243" y="136"/>
                  <a:pt x="244" y="134"/>
                </a:cubicBezTo>
                <a:cubicBezTo>
                  <a:pt x="283" y="103"/>
                  <a:pt x="283" y="103"/>
                  <a:pt x="283" y="103"/>
                </a:cubicBezTo>
                <a:cubicBezTo>
                  <a:pt x="351" y="100"/>
                  <a:pt x="351" y="100"/>
                  <a:pt x="351" y="100"/>
                </a:cubicBezTo>
                <a:cubicBezTo>
                  <a:pt x="352" y="100"/>
                  <a:pt x="354" y="100"/>
                  <a:pt x="355" y="98"/>
                </a:cubicBezTo>
                <a:cubicBezTo>
                  <a:pt x="438" y="10"/>
                  <a:pt x="438" y="10"/>
                  <a:pt x="438" y="10"/>
                </a:cubicBezTo>
                <a:cubicBezTo>
                  <a:pt x="440" y="8"/>
                  <a:pt x="440" y="4"/>
                  <a:pt x="438" y="2"/>
                </a:cubicBezTo>
                <a:cubicBezTo>
                  <a:pt x="435" y="0"/>
                  <a:pt x="432" y="0"/>
                  <a:pt x="429" y="2"/>
                </a:cubicBezTo>
                <a:cubicBezTo>
                  <a:pt x="348" y="88"/>
                  <a:pt x="348" y="88"/>
                  <a:pt x="348" y="88"/>
                </a:cubicBezTo>
                <a:cubicBezTo>
                  <a:pt x="281" y="91"/>
                  <a:pt x="281" y="91"/>
                  <a:pt x="281" y="91"/>
                </a:cubicBezTo>
                <a:cubicBezTo>
                  <a:pt x="279" y="91"/>
                  <a:pt x="278" y="91"/>
                  <a:pt x="277" y="92"/>
                </a:cubicBezTo>
                <a:cubicBezTo>
                  <a:pt x="239" y="124"/>
                  <a:pt x="239" y="124"/>
                  <a:pt x="239" y="124"/>
                </a:cubicBezTo>
                <a:cubicBezTo>
                  <a:pt x="146" y="113"/>
                  <a:pt x="146" y="113"/>
                  <a:pt x="146" y="113"/>
                </a:cubicBezTo>
                <a:cubicBezTo>
                  <a:pt x="144" y="113"/>
                  <a:pt x="142" y="113"/>
                  <a:pt x="141" y="114"/>
                </a:cubicBezTo>
                <a:cubicBezTo>
                  <a:pt x="2" y="243"/>
                  <a:pt x="2" y="243"/>
                  <a:pt x="2" y="243"/>
                </a:cubicBezTo>
                <a:cubicBezTo>
                  <a:pt x="0" y="245"/>
                  <a:pt x="0" y="249"/>
                  <a:pt x="2" y="251"/>
                </a:cubicBezTo>
                <a:cubicBezTo>
                  <a:pt x="4" y="254"/>
                  <a:pt x="8" y="254"/>
                  <a:pt x="11" y="25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146">
            <a:extLst>
              <a:ext uri="{FF2B5EF4-FFF2-40B4-BE49-F238E27FC236}">
                <a16:creationId xmlns:a16="http://schemas.microsoft.com/office/drawing/2014/main" id="{2AB32569-38D6-4638-960A-F6E86A219DA7}"/>
              </a:ext>
            </a:extLst>
          </p:cNvPr>
          <p:cNvSpPr>
            <a:spLocks/>
          </p:cNvSpPr>
          <p:nvPr/>
        </p:nvSpPr>
        <p:spPr bwMode="auto">
          <a:xfrm>
            <a:off x="5182094" y="4866528"/>
            <a:ext cx="91102" cy="91102"/>
          </a:xfrm>
          <a:custGeom>
            <a:avLst/>
            <a:gdLst>
              <a:gd name="T0" fmla="*/ 28 w 38"/>
              <a:gd name="T1" fmla="*/ 33 h 38"/>
              <a:gd name="T2" fmla="*/ 5 w 38"/>
              <a:gd name="T3" fmla="*/ 28 h 38"/>
              <a:gd name="T4" fmla="*/ 10 w 38"/>
              <a:gd name="T5" fmla="*/ 5 h 38"/>
              <a:gd name="T6" fmla="*/ 33 w 38"/>
              <a:gd name="T7" fmla="*/ 10 h 38"/>
              <a:gd name="T8" fmla="*/ 28 w 38"/>
              <a:gd name="T9" fmla="*/ 33 h 38"/>
            </a:gdLst>
            <a:ahLst/>
            <a:cxnLst>
              <a:cxn ang="0">
                <a:pos x="T0" y="T1"/>
              </a:cxn>
              <a:cxn ang="0">
                <a:pos x="T2" y="T3"/>
              </a:cxn>
              <a:cxn ang="0">
                <a:pos x="T4" y="T5"/>
              </a:cxn>
              <a:cxn ang="0">
                <a:pos x="T6" y="T7"/>
              </a:cxn>
              <a:cxn ang="0">
                <a:pos x="T8" y="T9"/>
              </a:cxn>
            </a:cxnLst>
            <a:rect l="0" t="0" r="r" b="b"/>
            <a:pathLst>
              <a:path w="38" h="38">
                <a:moveTo>
                  <a:pt x="28" y="33"/>
                </a:moveTo>
                <a:cubicBezTo>
                  <a:pt x="20" y="38"/>
                  <a:pt x="10" y="36"/>
                  <a:pt x="5" y="28"/>
                </a:cubicBezTo>
                <a:cubicBezTo>
                  <a:pt x="0" y="20"/>
                  <a:pt x="2" y="10"/>
                  <a:pt x="10" y="5"/>
                </a:cubicBezTo>
                <a:cubicBezTo>
                  <a:pt x="18" y="0"/>
                  <a:pt x="28" y="2"/>
                  <a:pt x="33" y="10"/>
                </a:cubicBezTo>
                <a:cubicBezTo>
                  <a:pt x="38" y="18"/>
                  <a:pt x="36" y="28"/>
                  <a:pt x="28"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147">
            <a:extLst>
              <a:ext uri="{FF2B5EF4-FFF2-40B4-BE49-F238E27FC236}">
                <a16:creationId xmlns:a16="http://schemas.microsoft.com/office/drawing/2014/main" id="{F8E1D9F4-A27E-4F87-BA37-199D8C962531}"/>
              </a:ext>
            </a:extLst>
          </p:cNvPr>
          <p:cNvSpPr>
            <a:spLocks/>
          </p:cNvSpPr>
          <p:nvPr/>
        </p:nvSpPr>
        <p:spPr bwMode="auto">
          <a:xfrm>
            <a:off x="5177032" y="4861466"/>
            <a:ext cx="101225"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14 w 42"/>
              <a:gd name="T13" fmla="*/ 10 h 42"/>
              <a:gd name="T14" fmla="*/ 21 w 42"/>
              <a:gd name="T15" fmla="*/ 8 h 42"/>
              <a:gd name="T16" fmla="*/ 32 w 42"/>
              <a:gd name="T17" fmla="*/ 14 h 42"/>
              <a:gd name="T18" fmla="*/ 34 w 42"/>
              <a:gd name="T19" fmla="*/ 21 h 42"/>
              <a:gd name="T20" fmla="*/ 28 w 42"/>
              <a:gd name="T21" fmla="*/ 32 h 42"/>
              <a:gd name="T22" fmla="*/ 30 w 42"/>
              <a:gd name="T23" fmla="*/ 35 h 42"/>
              <a:gd name="T24" fmla="*/ 32 w 42"/>
              <a:gd name="T25" fmla="*/ 39 h 42"/>
              <a:gd name="T26" fmla="*/ 42 w 42"/>
              <a:gd name="T27" fmla="*/ 21 h 42"/>
              <a:gd name="T28" fmla="*/ 38 w 42"/>
              <a:gd name="T29" fmla="*/ 10 h 42"/>
              <a:gd name="T30" fmla="*/ 21 w 42"/>
              <a:gd name="T31" fmla="*/ 0 h 42"/>
              <a:gd name="T32" fmla="*/ 10 w 42"/>
              <a:gd name="T33" fmla="*/ 4 h 42"/>
              <a:gd name="T34" fmla="*/ 10 w 42"/>
              <a:gd name="T35" fmla="*/ 4 h 42"/>
              <a:gd name="T36" fmla="*/ 0 w 42"/>
              <a:gd name="T37" fmla="*/ 21 h 42"/>
              <a:gd name="T38" fmla="*/ 3 w 42"/>
              <a:gd name="T39" fmla="*/ 32 h 42"/>
              <a:gd name="T40" fmla="*/ 21 w 42"/>
              <a:gd name="T41" fmla="*/ 42 h 42"/>
              <a:gd name="T42" fmla="*/ 32 w 42"/>
              <a:gd name="T43" fmla="*/ 39 h 42"/>
              <a:gd name="T44" fmla="*/ 30 w 42"/>
              <a:gd name="T4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2">
                <a:moveTo>
                  <a:pt x="30" y="35"/>
                </a:moveTo>
                <a:cubicBezTo>
                  <a:pt x="28" y="32"/>
                  <a:pt x="28" y="32"/>
                  <a:pt x="28" y="32"/>
                </a:cubicBezTo>
                <a:cubicBezTo>
                  <a:pt x="26" y="33"/>
                  <a:pt x="23" y="34"/>
                  <a:pt x="21" y="34"/>
                </a:cubicBezTo>
                <a:cubicBezTo>
                  <a:pt x="17" y="34"/>
                  <a:pt x="13" y="32"/>
                  <a:pt x="10" y="28"/>
                </a:cubicBezTo>
                <a:cubicBezTo>
                  <a:pt x="9" y="26"/>
                  <a:pt x="8" y="23"/>
                  <a:pt x="8" y="21"/>
                </a:cubicBezTo>
                <a:cubicBezTo>
                  <a:pt x="8" y="17"/>
                  <a:pt x="10" y="13"/>
                  <a:pt x="14" y="10"/>
                </a:cubicBezTo>
                <a:cubicBezTo>
                  <a:pt x="14" y="10"/>
                  <a:pt x="14" y="10"/>
                  <a:pt x="14" y="10"/>
                </a:cubicBezTo>
                <a:cubicBezTo>
                  <a:pt x="16" y="9"/>
                  <a:pt x="19" y="8"/>
                  <a:pt x="21" y="8"/>
                </a:cubicBezTo>
                <a:cubicBezTo>
                  <a:pt x="25" y="8"/>
                  <a:pt x="29" y="10"/>
                  <a:pt x="32" y="14"/>
                </a:cubicBezTo>
                <a:cubicBezTo>
                  <a:pt x="33" y="16"/>
                  <a:pt x="34" y="19"/>
                  <a:pt x="34" y="21"/>
                </a:cubicBezTo>
                <a:cubicBezTo>
                  <a:pt x="34" y="25"/>
                  <a:pt x="32" y="29"/>
                  <a:pt x="28" y="32"/>
                </a:cubicBezTo>
                <a:cubicBezTo>
                  <a:pt x="30" y="35"/>
                  <a:pt x="30" y="35"/>
                  <a:pt x="30" y="35"/>
                </a:cubicBezTo>
                <a:cubicBezTo>
                  <a:pt x="32" y="39"/>
                  <a:pt x="32" y="39"/>
                  <a:pt x="32" y="39"/>
                </a:cubicBezTo>
                <a:cubicBezTo>
                  <a:pt x="38" y="35"/>
                  <a:pt x="42" y="28"/>
                  <a:pt x="42" y="21"/>
                </a:cubicBezTo>
                <a:cubicBezTo>
                  <a:pt x="42" y="17"/>
                  <a:pt x="41" y="13"/>
                  <a:pt x="38" y="10"/>
                </a:cubicBezTo>
                <a:cubicBezTo>
                  <a:pt x="34" y="4"/>
                  <a:pt x="28" y="0"/>
                  <a:pt x="21" y="0"/>
                </a:cubicBezTo>
                <a:cubicBezTo>
                  <a:pt x="17" y="0"/>
                  <a:pt x="13" y="1"/>
                  <a:pt x="10" y="4"/>
                </a:cubicBezTo>
                <a:cubicBezTo>
                  <a:pt x="10" y="4"/>
                  <a:pt x="10" y="4"/>
                  <a:pt x="10" y="4"/>
                </a:cubicBezTo>
                <a:cubicBezTo>
                  <a:pt x="4" y="8"/>
                  <a:pt x="0" y="14"/>
                  <a:pt x="0" y="21"/>
                </a:cubicBezTo>
                <a:cubicBezTo>
                  <a:pt x="0" y="25"/>
                  <a:pt x="1" y="29"/>
                  <a:pt x="3" y="32"/>
                </a:cubicBezTo>
                <a:cubicBezTo>
                  <a:pt x="7" y="38"/>
                  <a:pt x="14" y="42"/>
                  <a:pt x="21" y="42"/>
                </a:cubicBezTo>
                <a:cubicBezTo>
                  <a:pt x="25" y="42"/>
                  <a:pt x="29" y="41"/>
                  <a:pt x="32" y="39"/>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148">
            <a:extLst>
              <a:ext uri="{FF2B5EF4-FFF2-40B4-BE49-F238E27FC236}">
                <a16:creationId xmlns:a16="http://schemas.microsoft.com/office/drawing/2014/main" id="{FF89F0EE-85D5-48BA-8136-28906807045C}"/>
              </a:ext>
            </a:extLst>
          </p:cNvPr>
          <p:cNvSpPr>
            <a:spLocks/>
          </p:cNvSpPr>
          <p:nvPr/>
        </p:nvSpPr>
        <p:spPr bwMode="auto">
          <a:xfrm>
            <a:off x="4358125" y="5229924"/>
            <a:ext cx="93127" cy="91102"/>
          </a:xfrm>
          <a:custGeom>
            <a:avLst/>
            <a:gdLst>
              <a:gd name="T0" fmla="*/ 28 w 39"/>
              <a:gd name="T1" fmla="*/ 33 h 38"/>
              <a:gd name="T2" fmla="*/ 5 w 39"/>
              <a:gd name="T3" fmla="*/ 28 h 38"/>
              <a:gd name="T4" fmla="*/ 11 w 39"/>
              <a:gd name="T5" fmla="*/ 5 h 38"/>
              <a:gd name="T6" fmla="*/ 34 w 39"/>
              <a:gd name="T7" fmla="*/ 10 h 38"/>
              <a:gd name="T8" fmla="*/ 28 w 39"/>
              <a:gd name="T9" fmla="*/ 33 h 38"/>
            </a:gdLst>
            <a:ahLst/>
            <a:cxnLst>
              <a:cxn ang="0">
                <a:pos x="T0" y="T1"/>
              </a:cxn>
              <a:cxn ang="0">
                <a:pos x="T2" y="T3"/>
              </a:cxn>
              <a:cxn ang="0">
                <a:pos x="T4" y="T5"/>
              </a:cxn>
              <a:cxn ang="0">
                <a:pos x="T6" y="T7"/>
              </a:cxn>
              <a:cxn ang="0">
                <a:pos x="T8" y="T9"/>
              </a:cxn>
            </a:cxnLst>
            <a:rect l="0" t="0" r="r" b="b"/>
            <a:pathLst>
              <a:path w="39" h="38">
                <a:moveTo>
                  <a:pt x="28" y="33"/>
                </a:moveTo>
                <a:cubicBezTo>
                  <a:pt x="21" y="38"/>
                  <a:pt x="10" y="36"/>
                  <a:pt x="5" y="28"/>
                </a:cubicBezTo>
                <a:cubicBezTo>
                  <a:pt x="0" y="20"/>
                  <a:pt x="3" y="10"/>
                  <a:pt x="11" y="5"/>
                </a:cubicBezTo>
                <a:cubicBezTo>
                  <a:pt x="18" y="0"/>
                  <a:pt x="29" y="2"/>
                  <a:pt x="34" y="10"/>
                </a:cubicBezTo>
                <a:cubicBezTo>
                  <a:pt x="39" y="18"/>
                  <a:pt x="36" y="28"/>
                  <a:pt x="28" y="3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149">
            <a:extLst>
              <a:ext uri="{FF2B5EF4-FFF2-40B4-BE49-F238E27FC236}">
                <a16:creationId xmlns:a16="http://schemas.microsoft.com/office/drawing/2014/main" id="{A8BDBF4D-45B4-4DED-A2DC-390B793B1B1B}"/>
              </a:ext>
            </a:extLst>
          </p:cNvPr>
          <p:cNvSpPr>
            <a:spLocks/>
          </p:cNvSpPr>
          <p:nvPr/>
        </p:nvSpPr>
        <p:spPr bwMode="auto">
          <a:xfrm>
            <a:off x="4356101" y="5224863"/>
            <a:ext cx="98188" cy="101225"/>
          </a:xfrm>
          <a:custGeom>
            <a:avLst/>
            <a:gdLst>
              <a:gd name="T0" fmla="*/ 29 w 41"/>
              <a:gd name="T1" fmla="*/ 35 h 42"/>
              <a:gd name="T2" fmla="*/ 27 w 41"/>
              <a:gd name="T3" fmla="*/ 32 h 42"/>
              <a:gd name="T4" fmla="*/ 21 w 41"/>
              <a:gd name="T5" fmla="*/ 34 h 42"/>
              <a:gd name="T6" fmla="*/ 10 w 41"/>
              <a:gd name="T7" fmla="*/ 28 h 42"/>
              <a:gd name="T8" fmla="*/ 10 w 41"/>
              <a:gd name="T9" fmla="*/ 28 h 42"/>
              <a:gd name="T10" fmla="*/ 8 w 41"/>
              <a:gd name="T11" fmla="*/ 21 h 42"/>
              <a:gd name="T12" fmla="*/ 14 w 41"/>
              <a:gd name="T13" fmla="*/ 10 h 42"/>
              <a:gd name="T14" fmla="*/ 14 w 41"/>
              <a:gd name="T15" fmla="*/ 10 h 42"/>
              <a:gd name="T16" fmla="*/ 20 w 41"/>
              <a:gd name="T17" fmla="*/ 8 h 42"/>
              <a:gd name="T18" fmla="*/ 31 w 41"/>
              <a:gd name="T19" fmla="*/ 14 h 42"/>
              <a:gd name="T20" fmla="*/ 31 w 41"/>
              <a:gd name="T21" fmla="*/ 14 h 42"/>
              <a:gd name="T22" fmla="*/ 33 w 41"/>
              <a:gd name="T23" fmla="*/ 21 h 42"/>
              <a:gd name="T24" fmla="*/ 27 w 41"/>
              <a:gd name="T25" fmla="*/ 32 h 42"/>
              <a:gd name="T26" fmla="*/ 27 w 41"/>
              <a:gd name="T27" fmla="*/ 32 h 42"/>
              <a:gd name="T28" fmla="*/ 29 w 41"/>
              <a:gd name="T29" fmla="*/ 35 h 42"/>
              <a:gd name="T30" fmla="*/ 32 w 41"/>
              <a:gd name="T31" fmla="*/ 38 h 42"/>
              <a:gd name="T32" fmla="*/ 41 w 41"/>
              <a:gd name="T33" fmla="*/ 21 h 42"/>
              <a:gd name="T34" fmla="*/ 38 w 41"/>
              <a:gd name="T35" fmla="*/ 10 h 42"/>
              <a:gd name="T36" fmla="*/ 38 w 41"/>
              <a:gd name="T37" fmla="*/ 10 h 42"/>
              <a:gd name="T38" fmla="*/ 20 w 41"/>
              <a:gd name="T39" fmla="*/ 0 h 42"/>
              <a:gd name="T40" fmla="*/ 9 w 41"/>
              <a:gd name="T41" fmla="*/ 3 h 42"/>
              <a:gd name="T42" fmla="*/ 9 w 41"/>
              <a:gd name="T43" fmla="*/ 3 h 42"/>
              <a:gd name="T44" fmla="*/ 0 w 41"/>
              <a:gd name="T45" fmla="*/ 21 h 42"/>
              <a:gd name="T46" fmla="*/ 3 w 41"/>
              <a:gd name="T47" fmla="*/ 32 h 42"/>
              <a:gd name="T48" fmla="*/ 5 w 41"/>
              <a:gd name="T49" fmla="*/ 35 h 42"/>
              <a:gd name="T50" fmla="*/ 3 w 41"/>
              <a:gd name="T51" fmla="*/ 32 h 42"/>
              <a:gd name="T52" fmla="*/ 21 w 41"/>
              <a:gd name="T53" fmla="*/ 42 h 42"/>
              <a:gd name="T54" fmla="*/ 32 w 41"/>
              <a:gd name="T55" fmla="*/ 38 h 42"/>
              <a:gd name="T56" fmla="*/ 32 w 41"/>
              <a:gd name="T57" fmla="*/ 38 h 42"/>
              <a:gd name="T58" fmla="*/ 29 w 41"/>
              <a:gd name="T5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29" y="35"/>
                </a:moveTo>
                <a:cubicBezTo>
                  <a:pt x="27" y="32"/>
                  <a:pt x="27" y="32"/>
                  <a:pt x="27" y="32"/>
                </a:cubicBezTo>
                <a:cubicBezTo>
                  <a:pt x="25" y="33"/>
                  <a:pt x="23" y="34"/>
                  <a:pt x="21" y="34"/>
                </a:cubicBezTo>
                <a:cubicBezTo>
                  <a:pt x="16" y="34"/>
                  <a:pt x="12" y="32"/>
                  <a:pt x="10" y="28"/>
                </a:cubicBezTo>
                <a:cubicBezTo>
                  <a:pt x="10" y="28"/>
                  <a:pt x="10" y="28"/>
                  <a:pt x="10" y="28"/>
                </a:cubicBezTo>
                <a:cubicBezTo>
                  <a:pt x="8" y="26"/>
                  <a:pt x="8" y="23"/>
                  <a:pt x="8" y="21"/>
                </a:cubicBezTo>
                <a:cubicBezTo>
                  <a:pt x="8" y="17"/>
                  <a:pt x="10" y="13"/>
                  <a:pt x="14" y="10"/>
                </a:cubicBezTo>
                <a:cubicBezTo>
                  <a:pt x="14" y="10"/>
                  <a:pt x="14" y="10"/>
                  <a:pt x="14" y="10"/>
                </a:cubicBezTo>
                <a:cubicBezTo>
                  <a:pt x="16" y="9"/>
                  <a:pt x="18" y="8"/>
                  <a:pt x="20" y="8"/>
                </a:cubicBezTo>
                <a:cubicBezTo>
                  <a:pt x="25" y="8"/>
                  <a:pt x="29" y="10"/>
                  <a:pt x="31" y="14"/>
                </a:cubicBezTo>
                <a:cubicBezTo>
                  <a:pt x="31" y="14"/>
                  <a:pt x="31" y="14"/>
                  <a:pt x="31" y="14"/>
                </a:cubicBezTo>
                <a:cubicBezTo>
                  <a:pt x="33" y="16"/>
                  <a:pt x="33" y="19"/>
                  <a:pt x="33" y="21"/>
                </a:cubicBezTo>
                <a:cubicBezTo>
                  <a:pt x="33" y="25"/>
                  <a:pt x="31" y="29"/>
                  <a:pt x="27" y="32"/>
                </a:cubicBezTo>
                <a:cubicBezTo>
                  <a:pt x="27" y="32"/>
                  <a:pt x="27" y="32"/>
                  <a:pt x="27" y="32"/>
                </a:cubicBezTo>
                <a:cubicBezTo>
                  <a:pt x="29" y="35"/>
                  <a:pt x="29" y="35"/>
                  <a:pt x="29" y="35"/>
                </a:cubicBezTo>
                <a:cubicBezTo>
                  <a:pt x="32" y="38"/>
                  <a:pt x="32" y="38"/>
                  <a:pt x="32" y="38"/>
                </a:cubicBezTo>
                <a:cubicBezTo>
                  <a:pt x="38" y="34"/>
                  <a:pt x="41" y="28"/>
                  <a:pt x="41" y="21"/>
                </a:cubicBezTo>
                <a:cubicBezTo>
                  <a:pt x="41" y="17"/>
                  <a:pt x="40" y="13"/>
                  <a:pt x="38" y="10"/>
                </a:cubicBezTo>
                <a:cubicBezTo>
                  <a:pt x="38" y="10"/>
                  <a:pt x="38" y="10"/>
                  <a:pt x="38" y="10"/>
                </a:cubicBezTo>
                <a:cubicBezTo>
                  <a:pt x="34" y="4"/>
                  <a:pt x="27" y="0"/>
                  <a:pt x="20" y="0"/>
                </a:cubicBezTo>
                <a:cubicBezTo>
                  <a:pt x="17" y="0"/>
                  <a:pt x="13" y="1"/>
                  <a:pt x="9" y="3"/>
                </a:cubicBezTo>
                <a:cubicBezTo>
                  <a:pt x="9" y="3"/>
                  <a:pt x="9" y="3"/>
                  <a:pt x="9" y="3"/>
                </a:cubicBezTo>
                <a:cubicBezTo>
                  <a:pt x="3" y="7"/>
                  <a:pt x="0" y="14"/>
                  <a:pt x="0" y="21"/>
                </a:cubicBezTo>
                <a:cubicBezTo>
                  <a:pt x="0" y="25"/>
                  <a:pt x="1" y="29"/>
                  <a:pt x="3" y="32"/>
                </a:cubicBezTo>
                <a:cubicBezTo>
                  <a:pt x="5" y="35"/>
                  <a:pt x="5" y="35"/>
                  <a:pt x="5" y="35"/>
                </a:cubicBezTo>
                <a:cubicBezTo>
                  <a:pt x="3" y="32"/>
                  <a:pt x="3" y="32"/>
                  <a:pt x="3" y="32"/>
                </a:cubicBezTo>
                <a:cubicBezTo>
                  <a:pt x="7" y="38"/>
                  <a:pt x="14" y="42"/>
                  <a:pt x="21" y="42"/>
                </a:cubicBezTo>
                <a:cubicBezTo>
                  <a:pt x="24" y="42"/>
                  <a:pt x="28" y="41"/>
                  <a:pt x="32" y="38"/>
                </a:cubicBezTo>
                <a:cubicBezTo>
                  <a:pt x="32" y="38"/>
                  <a:pt x="32" y="38"/>
                  <a:pt x="32" y="38"/>
                </a:cubicBezTo>
                <a:lnTo>
                  <a:pt x="29" y="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150">
            <a:extLst>
              <a:ext uri="{FF2B5EF4-FFF2-40B4-BE49-F238E27FC236}">
                <a16:creationId xmlns:a16="http://schemas.microsoft.com/office/drawing/2014/main" id="{B1DA25E7-67FA-475F-82AE-E9CE7EFEE88D}"/>
              </a:ext>
            </a:extLst>
          </p:cNvPr>
          <p:cNvSpPr>
            <a:spLocks noEditPoints="1"/>
          </p:cNvSpPr>
          <p:nvPr/>
        </p:nvSpPr>
        <p:spPr bwMode="auto">
          <a:xfrm>
            <a:off x="8244138" y="2961481"/>
            <a:ext cx="1721830" cy="1084115"/>
          </a:xfrm>
          <a:custGeom>
            <a:avLst/>
            <a:gdLst>
              <a:gd name="T0" fmla="*/ 703 w 717"/>
              <a:gd name="T1" fmla="*/ 7 h 451"/>
              <a:gd name="T2" fmla="*/ 700 w 717"/>
              <a:gd name="T3" fmla="*/ 22 h 451"/>
              <a:gd name="T4" fmla="*/ 686 w 717"/>
              <a:gd name="T5" fmla="*/ 53 h 451"/>
              <a:gd name="T6" fmla="*/ 677 w 717"/>
              <a:gd name="T7" fmla="*/ 55 h 451"/>
              <a:gd name="T8" fmla="*/ 664 w 717"/>
              <a:gd name="T9" fmla="*/ 63 h 451"/>
              <a:gd name="T10" fmla="*/ 660 w 717"/>
              <a:gd name="T11" fmla="*/ 89 h 451"/>
              <a:gd name="T12" fmla="*/ 658 w 717"/>
              <a:gd name="T13" fmla="*/ 93 h 451"/>
              <a:gd name="T14" fmla="*/ 634 w 717"/>
              <a:gd name="T15" fmla="*/ 105 h 451"/>
              <a:gd name="T16" fmla="*/ 633 w 717"/>
              <a:gd name="T17" fmla="*/ 123 h 451"/>
              <a:gd name="T18" fmla="*/ 601 w 717"/>
              <a:gd name="T19" fmla="*/ 135 h 451"/>
              <a:gd name="T20" fmla="*/ 594 w 717"/>
              <a:gd name="T21" fmla="*/ 131 h 451"/>
              <a:gd name="T22" fmla="*/ 579 w 717"/>
              <a:gd name="T23" fmla="*/ 128 h 451"/>
              <a:gd name="T24" fmla="*/ 558 w 717"/>
              <a:gd name="T25" fmla="*/ 145 h 451"/>
              <a:gd name="T26" fmla="*/ 554 w 717"/>
              <a:gd name="T27" fmla="*/ 145 h 451"/>
              <a:gd name="T28" fmla="*/ 528 w 717"/>
              <a:gd name="T29" fmla="*/ 139 h 451"/>
              <a:gd name="T30" fmla="*/ 515 w 717"/>
              <a:gd name="T31" fmla="*/ 147 h 451"/>
              <a:gd name="T32" fmla="*/ 483 w 717"/>
              <a:gd name="T33" fmla="*/ 160 h 451"/>
              <a:gd name="T34" fmla="*/ 476 w 717"/>
              <a:gd name="T35" fmla="*/ 156 h 451"/>
              <a:gd name="T36" fmla="*/ 459 w 717"/>
              <a:gd name="T37" fmla="*/ 157 h 451"/>
              <a:gd name="T38" fmla="*/ 453 w 717"/>
              <a:gd name="T39" fmla="*/ 183 h 451"/>
              <a:gd name="T40" fmla="*/ 451 w 717"/>
              <a:gd name="T41" fmla="*/ 186 h 451"/>
              <a:gd name="T42" fmla="*/ 426 w 717"/>
              <a:gd name="T43" fmla="*/ 197 h 451"/>
              <a:gd name="T44" fmla="*/ 422 w 717"/>
              <a:gd name="T45" fmla="*/ 211 h 451"/>
              <a:gd name="T46" fmla="*/ 405 w 717"/>
              <a:gd name="T47" fmla="*/ 241 h 451"/>
              <a:gd name="T48" fmla="*/ 396 w 717"/>
              <a:gd name="T49" fmla="*/ 242 h 451"/>
              <a:gd name="T50" fmla="*/ 383 w 717"/>
              <a:gd name="T51" fmla="*/ 249 h 451"/>
              <a:gd name="T52" fmla="*/ 377 w 717"/>
              <a:gd name="T53" fmla="*/ 275 h 451"/>
              <a:gd name="T54" fmla="*/ 374 w 717"/>
              <a:gd name="T55" fmla="*/ 278 h 451"/>
              <a:gd name="T56" fmla="*/ 350 w 717"/>
              <a:gd name="T57" fmla="*/ 289 h 451"/>
              <a:gd name="T58" fmla="*/ 341 w 717"/>
              <a:gd name="T59" fmla="*/ 290 h 451"/>
              <a:gd name="T60" fmla="*/ 306 w 717"/>
              <a:gd name="T61" fmla="*/ 289 h 451"/>
              <a:gd name="T62" fmla="*/ 302 w 717"/>
              <a:gd name="T63" fmla="*/ 282 h 451"/>
              <a:gd name="T64" fmla="*/ 289 w 717"/>
              <a:gd name="T65" fmla="*/ 273 h 451"/>
              <a:gd name="T66" fmla="*/ 263 w 717"/>
              <a:gd name="T67" fmla="*/ 280 h 451"/>
              <a:gd name="T68" fmla="*/ 259 w 717"/>
              <a:gd name="T69" fmla="*/ 279 h 451"/>
              <a:gd name="T70" fmla="*/ 234 w 717"/>
              <a:gd name="T71" fmla="*/ 267 h 451"/>
              <a:gd name="T72" fmla="*/ 227 w 717"/>
              <a:gd name="T73" fmla="*/ 280 h 451"/>
              <a:gd name="T74" fmla="*/ 203 w 717"/>
              <a:gd name="T75" fmla="*/ 306 h 451"/>
              <a:gd name="T76" fmla="*/ 195 w 717"/>
              <a:gd name="T77" fmla="*/ 304 h 451"/>
              <a:gd name="T78" fmla="*/ 180 w 717"/>
              <a:gd name="T79" fmla="*/ 308 h 451"/>
              <a:gd name="T80" fmla="*/ 168 w 717"/>
              <a:gd name="T81" fmla="*/ 332 h 451"/>
              <a:gd name="T82" fmla="*/ 164 w 717"/>
              <a:gd name="T83" fmla="*/ 334 h 451"/>
              <a:gd name="T84" fmla="*/ 138 w 717"/>
              <a:gd name="T85" fmla="*/ 339 h 451"/>
              <a:gd name="T86" fmla="*/ 130 w 717"/>
              <a:gd name="T87" fmla="*/ 352 h 451"/>
              <a:gd name="T88" fmla="*/ 107 w 717"/>
              <a:gd name="T89" fmla="*/ 377 h 451"/>
              <a:gd name="T90" fmla="*/ 98 w 717"/>
              <a:gd name="T91" fmla="*/ 376 h 451"/>
              <a:gd name="T92" fmla="*/ 83 w 717"/>
              <a:gd name="T93" fmla="*/ 379 h 451"/>
              <a:gd name="T94" fmla="*/ 71 w 717"/>
              <a:gd name="T95" fmla="*/ 403 h 451"/>
              <a:gd name="T96" fmla="*/ 68 w 717"/>
              <a:gd name="T97" fmla="*/ 406 h 451"/>
              <a:gd name="T98" fmla="*/ 42 w 717"/>
              <a:gd name="T99" fmla="*/ 410 h 451"/>
              <a:gd name="T100" fmla="*/ 34 w 717"/>
              <a:gd name="T101" fmla="*/ 424 h 451"/>
              <a:gd name="T102" fmla="*/ 10 w 717"/>
              <a:gd name="T103" fmla="*/ 449 h 451"/>
              <a:gd name="T104" fmla="*/ 2 w 717"/>
              <a:gd name="T105" fmla="*/ 4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7" h="451">
                <a:moveTo>
                  <a:pt x="713" y="14"/>
                </a:moveTo>
                <a:cubicBezTo>
                  <a:pt x="715" y="11"/>
                  <a:pt x="715" y="11"/>
                  <a:pt x="715" y="11"/>
                </a:cubicBezTo>
                <a:cubicBezTo>
                  <a:pt x="717" y="8"/>
                  <a:pt x="717" y="4"/>
                  <a:pt x="714" y="2"/>
                </a:cubicBezTo>
                <a:cubicBezTo>
                  <a:pt x="711" y="0"/>
                  <a:pt x="708" y="1"/>
                  <a:pt x="706" y="4"/>
                </a:cubicBezTo>
                <a:cubicBezTo>
                  <a:pt x="703" y="7"/>
                  <a:pt x="703" y="7"/>
                  <a:pt x="703" y="7"/>
                </a:cubicBezTo>
                <a:cubicBezTo>
                  <a:pt x="701" y="10"/>
                  <a:pt x="702" y="14"/>
                  <a:pt x="705" y="15"/>
                </a:cubicBezTo>
                <a:cubicBezTo>
                  <a:pt x="707" y="17"/>
                  <a:pt x="711" y="17"/>
                  <a:pt x="713" y="14"/>
                </a:cubicBezTo>
                <a:close/>
                <a:moveTo>
                  <a:pt x="699" y="34"/>
                </a:moveTo>
                <a:cubicBezTo>
                  <a:pt x="702" y="30"/>
                  <a:pt x="702" y="30"/>
                  <a:pt x="702" y="30"/>
                </a:cubicBezTo>
                <a:cubicBezTo>
                  <a:pt x="704" y="28"/>
                  <a:pt x="703" y="24"/>
                  <a:pt x="700" y="22"/>
                </a:cubicBezTo>
                <a:cubicBezTo>
                  <a:pt x="697" y="20"/>
                  <a:pt x="694" y="21"/>
                  <a:pt x="692" y="23"/>
                </a:cubicBezTo>
                <a:cubicBezTo>
                  <a:pt x="690" y="27"/>
                  <a:pt x="690" y="27"/>
                  <a:pt x="690" y="27"/>
                </a:cubicBezTo>
                <a:cubicBezTo>
                  <a:pt x="688" y="29"/>
                  <a:pt x="688" y="33"/>
                  <a:pt x="691" y="35"/>
                </a:cubicBezTo>
                <a:cubicBezTo>
                  <a:pt x="694" y="37"/>
                  <a:pt x="697" y="36"/>
                  <a:pt x="699" y="34"/>
                </a:cubicBezTo>
                <a:close/>
                <a:moveTo>
                  <a:pt x="686" y="53"/>
                </a:moveTo>
                <a:cubicBezTo>
                  <a:pt x="688" y="50"/>
                  <a:pt x="688" y="50"/>
                  <a:pt x="688" y="50"/>
                </a:cubicBezTo>
                <a:cubicBezTo>
                  <a:pt x="690" y="47"/>
                  <a:pt x="689" y="44"/>
                  <a:pt x="686" y="42"/>
                </a:cubicBezTo>
                <a:cubicBezTo>
                  <a:pt x="684" y="40"/>
                  <a:pt x="680" y="40"/>
                  <a:pt x="678" y="43"/>
                </a:cubicBezTo>
                <a:cubicBezTo>
                  <a:pt x="676" y="46"/>
                  <a:pt x="676" y="46"/>
                  <a:pt x="676" y="46"/>
                </a:cubicBezTo>
                <a:cubicBezTo>
                  <a:pt x="674" y="49"/>
                  <a:pt x="675" y="53"/>
                  <a:pt x="677" y="55"/>
                </a:cubicBezTo>
                <a:cubicBezTo>
                  <a:pt x="680" y="57"/>
                  <a:pt x="684" y="56"/>
                  <a:pt x="686" y="53"/>
                </a:cubicBezTo>
                <a:close/>
                <a:moveTo>
                  <a:pt x="672" y="73"/>
                </a:moveTo>
                <a:cubicBezTo>
                  <a:pt x="674" y="70"/>
                  <a:pt x="674" y="70"/>
                  <a:pt x="674" y="70"/>
                </a:cubicBezTo>
                <a:cubicBezTo>
                  <a:pt x="676" y="67"/>
                  <a:pt x="675" y="63"/>
                  <a:pt x="673" y="61"/>
                </a:cubicBezTo>
                <a:cubicBezTo>
                  <a:pt x="670" y="59"/>
                  <a:pt x="666" y="60"/>
                  <a:pt x="664" y="63"/>
                </a:cubicBezTo>
                <a:cubicBezTo>
                  <a:pt x="662" y="66"/>
                  <a:pt x="662" y="66"/>
                  <a:pt x="662" y="66"/>
                </a:cubicBezTo>
                <a:cubicBezTo>
                  <a:pt x="660" y="69"/>
                  <a:pt x="661" y="72"/>
                  <a:pt x="663" y="74"/>
                </a:cubicBezTo>
                <a:cubicBezTo>
                  <a:pt x="666" y="76"/>
                  <a:pt x="670" y="76"/>
                  <a:pt x="672" y="73"/>
                </a:cubicBezTo>
                <a:close/>
                <a:moveTo>
                  <a:pt x="658" y="93"/>
                </a:moveTo>
                <a:cubicBezTo>
                  <a:pt x="660" y="89"/>
                  <a:pt x="660" y="89"/>
                  <a:pt x="660" y="89"/>
                </a:cubicBezTo>
                <a:cubicBezTo>
                  <a:pt x="662" y="87"/>
                  <a:pt x="662" y="83"/>
                  <a:pt x="659" y="81"/>
                </a:cubicBezTo>
                <a:cubicBezTo>
                  <a:pt x="656" y="79"/>
                  <a:pt x="652" y="80"/>
                  <a:pt x="651" y="82"/>
                </a:cubicBezTo>
                <a:cubicBezTo>
                  <a:pt x="648" y="86"/>
                  <a:pt x="648" y="86"/>
                  <a:pt x="648" y="86"/>
                </a:cubicBezTo>
                <a:cubicBezTo>
                  <a:pt x="646" y="88"/>
                  <a:pt x="647" y="92"/>
                  <a:pt x="650" y="94"/>
                </a:cubicBezTo>
                <a:cubicBezTo>
                  <a:pt x="652" y="96"/>
                  <a:pt x="656" y="95"/>
                  <a:pt x="658" y="93"/>
                </a:cubicBezTo>
                <a:close/>
                <a:moveTo>
                  <a:pt x="644" y="112"/>
                </a:moveTo>
                <a:cubicBezTo>
                  <a:pt x="647" y="109"/>
                  <a:pt x="647" y="109"/>
                  <a:pt x="647" y="109"/>
                </a:cubicBezTo>
                <a:cubicBezTo>
                  <a:pt x="648" y="106"/>
                  <a:pt x="648" y="102"/>
                  <a:pt x="645" y="101"/>
                </a:cubicBezTo>
                <a:cubicBezTo>
                  <a:pt x="642" y="99"/>
                  <a:pt x="639" y="99"/>
                  <a:pt x="637" y="102"/>
                </a:cubicBezTo>
                <a:cubicBezTo>
                  <a:pt x="634" y="105"/>
                  <a:pt x="634" y="105"/>
                  <a:pt x="634" y="105"/>
                </a:cubicBezTo>
                <a:cubicBezTo>
                  <a:pt x="633" y="108"/>
                  <a:pt x="633" y="112"/>
                  <a:pt x="636" y="114"/>
                </a:cubicBezTo>
                <a:cubicBezTo>
                  <a:pt x="639" y="116"/>
                  <a:pt x="642" y="115"/>
                  <a:pt x="644" y="112"/>
                </a:cubicBezTo>
                <a:close/>
                <a:moveTo>
                  <a:pt x="624" y="131"/>
                </a:moveTo>
                <a:cubicBezTo>
                  <a:pt x="628" y="130"/>
                  <a:pt x="628" y="130"/>
                  <a:pt x="628" y="130"/>
                </a:cubicBezTo>
                <a:cubicBezTo>
                  <a:pt x="631" y="129"/>
                  <a:pt x="634" y="126"/>
                  <a:pt x="633" y="123"/>
                </a:cubicBezTo>
                <a:cubicBezTo>
                  <a:pt x="632" y="119"/>
                  <a:pt x="629" y="117"/>
                  <a:pt x="626" y="118"/>
                </a:cubicBezTo>
                <a:cubicBezTo>
                  <a:pt x="622" y="119"/>
                  <a:pt x="622" y="119"/>
                  <a:pt x="622" y="119"/>
                </a:cubicBezTo>
                <a:cubicBezTo>
                  <a:pt x="619" y="119"/>
                  <a:pt x="617" y="123"/>
                  <a:pt x="617" y="126"/>
                </a:cubicBezTo>
                <a:cubicBezTo>
                  <a:pt x="618" y="129"/>
                  <a:pt x="621" y="131"/>
                  <a:pt x="624" y="131"/>
                </a:cubicBezTo>
                <a:close/>
                <a:moveTo>
                  <a:pt x="601" y="135"/>
                </a:moveTo>
                <a:cubicBezTo>
                  <a:pt x="605" y="135"/>
                  <a:pt x="605" y="135"/>
                  <a:pt x="605" y="135"/>
                </a:cubicBezTo>
                <a:cubicBezTo>
                  <a:pt x="608" y="134"/>
                  <a:pt x="610" y="131"/>
                  <a:pt x="609" y="128"/>
                </a:cubicBezTo>
                <a:cubicBezTo>
                  <a:pt x="609" y="124"/>
                  <a:pt x="606" y="122"/>
                  <a:pt x="602" y="123"/>
                </a:cubicBezTo>
                <a:cubicBezTo>
                  <a:pt x="598" y="124"/>
                  <a:pt x="598" y="124"/>
                  <a:pt x="598" y="124"/>
                </a:cubicBezTo>
                <a:cubicBezTo>
                  <a:pt x="595" y="124"/>
                  <a:pt x="593" y="128"/>
                  <a:pt x="594" y="131"/>
                </a:cubicBezTo>
                <a:cubicBezTo>
                  <a:pt x="594" y="134"/>
                  <a:pt x="598" y="136"/>
                  <a:pt x="601" y="135"/>
                </a:cubicBezTo>
                <a:close/>
                <a:moveTo>
                  <a:pt x="577" y="140"/>
                </a:moveTo>
                <a:cubicBezTo>
                  <a:pt x="581" y="140"/>
                  <a:pt x="581" y="140"/>
                  <a:pt x="581" y="140"/>
                </a:cubicBezTo>
                <a:cubicBezTo>
                  <a:pt x="585" y="139"/>
                  <a:pt x="587" y="136"/>
                  <a:pt x="586" y="132"/>
                </a:cubicBezTo>
                <a:cubicBezTo>
                  <a:pt x="585" y="129"/>
                  <a:pt x="582" y="127"/>
                  <a:pt x="579" y="128"/>
                </a:cubicBezTo>
                <a:cubicBezTo>
                  <a:pt x="575" y="129"/>
                  <a:pt x="575" y="129"/>
                  <a:pt x="575" y="129"/>
                </a:cubicBezTo>
                <a:cubicBezTo>
                  <a:pt x="572" y="129"/>
                  <a:pt x="570" y="133"/>
                  <a:pt x="570" y="136"/>
                </a:cubicBezTo>
                <a:cubicBezTo>
                  <a:pt x="571" y="139"/>
                  <a:pt x="574" y="141"/>
                  <a:pt x="577" y="140"/>
                </a:cubicBezTo>
                <a:close/>
                <a:moveTo>
                  <a:pt x="554" y="145"/>
                </a:moveTo>
                <a:cubicBezTo>
                  <a:pt x="558" y="145"/>
                  <a:pt x="558" y="145"/>
                  <a:pt x="558" y="145"/>
                </a:cubicBezTo>
                <a:cubicBezTo>
                  <a:pt x="561" y="144"/>
                  <a:pt x="563" y="141"/>
                  <a:pt x="562" y="137"/>
                </a:cubicBezTo>
                <a:cubicBezTo>
                  <a:pt x="562" y="134"/>
                  <a:pt x="559" y="132"/>
                  <a:pt x="555" y="133"/>
                </a:cubicBezTo>
                <a:cubicBezTo>
                  <a:pt x="551" y="134"/>
                  <a:pt x="551" y="134"/>
                  <a:pt x="551" y="134"/>
                </a:cubicBezTo>
                <a:cubicBezTo>
                  <a:pt x="548" y="134"/>
                  <a:pt x="546" y="137"/>
                  <a:pt x="547" y="141"/>
                </a:cubicBezTo>
                <a:cubicBezTo>
                  <a:pt x="547" y="144"/>
                  <a:pt x="551" y="146"/>
                  <a:pt x="554" y="145"/>
                </a:cubicBezTo>
                <a:close/>
                <a:moveTo>
                  <a:pt x="530" y="150"/>
                </a:moveTo>
                <a:cubicBezTo>
                  <a:pt x="534" y="149"/>
                  <a:pt x="534" y="149"/>
                  <a:pt x="534" y="149"/>
                </a:cubicBezTo>
                <a:cubicBezTo>
                  <a:pt x="538" y="149"/>
                  <a:pt x="540" y="146"/>
                  <a:pt x="539" y="142"/>
                </a:cubicBezTo>
                <a:cubicBezTo>
                  <a:pt x="538" y="139"/>
                  <a:pt x="535" y="137"/>
                  <a:pt x="532" y="138"/>
                </a:cubicBezTo>
                <a:cubicBezTo>
                  <a:pt x="528" y="139"/>
                  <a:pt x="528" y="139"/>
                  <a:pt x="528" y="139"/>
                </a:cubicBezTo>
                <a:cubicBezTo>
                  <a:pt x="525" y="139"/>
                  <a:pt x="523" y="142"/>
                  <a:pt x="523" y="146"/>
                </a:cubicBezTo>
                <a:cubicBezTo>
                  <a:pt x="524" y="149"/>
                  <a:pt x="527" y="151"/>
                  <a:pt x="530" y="150"/>
                </a:cubicBezTo>
                <a:close/>
                <a:moveTo>
                  <a:pt x="507" y="155"/>
                </a:moveTo>
                <a:cubicBezTo>
                  <a:pt x="511" y="154"/>
                  <a:pt x="511" y="154"/>
                  <a:pt x="511" y="154"/>
                </a:cubicBezTo>
                <a:cubicBezTo>
                  <a:pt x="514" y="154"/>
                  <a:pt x="516" y="151"/>
                  <a:pt x="515" y="147"/>
                </a:cubicBezTo>
                <a:cubicBezTo>
                  <a:pt x="515" y="144"/>
                  <a:pt x="512" y="142"/>
                  <a:pt x="508" y="143"/>
                </a:cubicBezTo>
                <a:cubicBezTo>
                  <a:pt x="504" y="143"/>
                  <a:pt x="504" y="143"/>
                  <a:pt x="504" y="143"/>
                </a:cubicBezTo>
                <a:cubicBezTo>
                  <a:pt x="501" y="144"/>
                  <a:pt x="499" y="147"/>
                  <a:pt x="500" y="151"/>
                </a:cubicBezTo>
                <a:cubicBezTo>
                  <a:pt x="500" y="154"/>
                  <a:pt x="504" y="156"/>
                  <a:pt x="507" y="155"/>
                </a:cubicBezTo>
                <a:close/>
                <a:moveTo>
                  <a:pt x="483" y="160"/>
                </a:moveTo>
                <a:cubicBezTo>
                  <a:pt x="487" y="159"/>
                  <a:pt x="487" y="159"/>
                  <a:pt x="487" y="159"/>
                </a:cubicBezTo>
                <a:cubicBezTo>
                  <a:pt x="491" y="159"/>
                  <a:pt x="493" y="155"/>
                  <a:pt x="492" y="152"/>
                </a:cubicBezTo>
                <a:cubicBezTo>
                  <a:pt x="491" y="149"/>
                  <a:pt x="488" y="147"/>
                  <a:pt x="485" y="148"/>
                </a:cubicBezTo>
                <a:cubicBezTo>
                  <a:pt x="481" y="148"/>
                  <a:pt x="481" y="148"/>
                  <a:pt x="481" y="148"/>
                </a:cubicBezTo>
                <a:cubicBezTo>
                  <a:pt x="478" y="149"/>
                  <a:pt x="476" y="152"/>
                  <a:pt x="476" y="156"/>
                </a:cubicBezTo>
                <a:cubicBezTo>
                  <a:pt x="477" y="159"/>
                  <a:pt x="480" y="161"/>
                  <a:pt x="483" y="160"/>
                </a:cubicBezTo>
                <a:close/>
                <a:moveTo>
                  <a:pt x="466" y="168"/>
                </a:moveTo>
                <a:cubicBezTo>
                  <a:pt x="469" y="164"/>
                  <a:pt x="469" y="164"/>
                  <a:pt x="469" y="164"/>
                </a:cubicBezTo>
                <a:cubicBezTo>
                  <a:pt x="471" y="162"/>
                  <a:pt x="470" y="158"/>
                  <a:pt x="468" y="156"/>
                </a:cubicBezTo>
                <a:cubicBezTo>
                  <a:pt x="465" y="154"/>
                  <a:pt x="461" y="154"/>
                  <a:pt x="459" y="157"/>
                </a:cubicBezTo>
                <a:cubicBezTo>
                  <a:pt x="457" y="160"/>
                  <a:pt x="457" y="160"/>
                  <a:pt x="457" y="160"/>
                </a:cubicBezTo>
                <a:cubicBezTo>
                  <a:pt x="455" y="162"/>
                  <a:pt x="455" y="166"/>
                  <a:pt x="458" y="168"/>
                </a:cubicBezTo>
                <a:cubicBezTo>
                  <a:pt x="460" y="170"/>
                  <a:pt x="464" y="170"/>
                  <a:pt x="466" y="168"/>
                </a:cubicBezTo>
                <a:close/>
                <a:moveTo>
                  <a:pt x="451" y="186"/>
                </a:moveTo>
                <a:cubicBezTo>
                  <a:pt x="453" y="183"/>
                  <a:pt x="453" y="183"/>
                  <a:pt x="453" y="183"/>
                </a:cubicBezTo>
                <a:cubicBezTo>
                  <a:pt x="455" y="180"/>
                  <a:pt x="455" y="177"/>
                  <a:pt x="452" y="175"/>
                </a:cubicBezTo>
                <a:cubicBezTo>
                  <a:pt x="450" y="172"/>
                  <a:pt x="446" y="173"/>
                  <a:pt x="444" y="175"/>
                </a:cubicBezTo>
                <a:cubicBezTo>
                  <a:pt x="441" y="178"/>
                  <a:pt x="441" y="178"/>
                  <a:pt x="441" y="178"/>
                </a:cubicBezTo>
                <a:cubicBezTo>
                  <a:pt x="439" y="181"/>
                  <a:pt x="440" y="185"/>
                  <a:pt x="442" y="187"/>
                </a:cubicBezTo>
                <a:cubicBezTo>
                  <a:pt x="445" y="189"/>
                  <a:pt x="449" y="189"/>
                  <a:pt x="451" y="186"/>
                </a:cubicBezTo>
                <a:close/>
                <a:moveTo>
                  <a:pt x="435" y="205"/>
                </a:moveTo>
                <a:cubicBezTo>
                  <a:pt x="438" y="201"/>
                  <a:pt x="438" y="201"/>
                  <a:pt x="438" y="201"/>
                </a:cubicBezTo>
                <a:cubicBezTo>
                  <a:pt x="440" y="199"/>
                  <a:pt x="440" y="195"/>
                  <a:pt x="437" y="193"/>
                </a:cubicBezTo>
                <a:cubicBezTo>
                  <a:pt x="435" y="191"/>
                  <a:pt x="431" y="191"/>
                  <a:pt x="429" y="194"/>
                </a:cubicBezTo>
                <a:cubicBezTo>
                  <a:pt x="426" y="197"/>
                  <a:pt x="426" y="197"/>
                  <a:pt x="426" y="197"/>
                </a:cubicBezTo>
                <a:cubicBezTo>
                  <a:pt x="424" y="199"/>
                  <a:pt x="424" y="203"/>
                  <a:pt x="427" y="205"/>
                </a:cubicBezTo>
                <a:cubicBezTo>
                  <a:pt x="429" y="207"/>
                  <a:pt x="433" y="207"/>
                  <a:pt x="435" y="205"/>
                </a:cubicBezTo>
                <a:close/>
                <a:moveTo>
                  <a:pt x="420" y="223"/>
                </a:moveTo>
                <a:cubicBezTo>
                  <a:pt x="423" y="220"/>
                  <a:pt x="423" y="220"/>
                  <a:pt x="423" y="220"/>
                </a:cubicBezTo>
                <a:cubicBezTo>
                  <a:pt x="425" y="217"/>
                  <a:pt x="424" y="214"/>
                  <a:pt x="422" y="211"/>
                </a:cubicBezTo>
                <a:cubicBezTo>
                  <a:pt x="419" y="209"/>
                  <a:pt x="415" y="210"/>
                  <a:pt x="413" y="212"/>
                </a:cubicBezTo>
                <a:cubicBezTo>
                  <a:pt x="411" y="215"/>
                  <a:pt x="411" y="215"/>
                  <a:pt x="411" y="215"/>
                </a:cubicBezTo>
                <a:cubicBezTo>
                  <a:pt x="409" y="218"/>
                  <a:pt x="409" y="222"/>
                  <a:pt x="412" y="224"/>
                </a:cubicBezTo>
                <a:cubicBezTo>
                  <a:pt x="414" y="226"/>
                  <a:pt x="418" y="226"/>
                  <a:pt x="420" y="223"/>
                </a:cubicBezTo>
                <a:close/>
                <a:moveTo>
                  <a:pt x="405" y="241"/>
                </a:moveTo>
                <a:cubicBezTo>
                  <a:pt x="407" y="238"/>
                  <a:pt x="407" y="238"/>
                  <a:pt x="407" y="238"/>
                </a:cubicBezTo>
                <a:cubicBezTo>
                  <a:pt x="409" y="236"/>
                  <a:pt x="409" y="232"/>
                  <a:pt x="407" y="230"/>
                </a:cubicBezTo>
                <a:cubicBezTo>
                  <a:pt x="404" y="228"/>
                  <a:pt x="400" y="228"/>
                  <a:pt x="398" y="231"/>
                </a:cubicBezTo>
                <a:cubicBezTo>
                  <a:pt x="396" y="234"/>
                  <a:pt x="396" y="234"/>
                  <a:pt x="396" y="234"/>
                </a:cubicBezTo>
                <a:cubicBezTo>
                  <a:pt x="393" y="236"/>
                  <a:pt x="394" y="240"/>
                  <a:pt x="396" y="242"/>
                </a:cubicBezTo>
                <a:cubicBezTo>
                  <a:pt x="399" y="244"/>
                  <a:pt x="403" y="244"/>
                  <a:pt x="405" y="241"/>
                </a:cubicBezTo>
                <a:close/>
                <a:moveTo>
                  <a:pt x="389" y="260"/>
                </a:moveTo>
                <a:cubicBezTo>
                  <a:pt x="392" y="257"/>
                  <a:pt x="392" y="257"/>
                  <a:pt x="392" y="257"/>
                </a:cubicBezTo>
                <a:cubicBezTo>
                  <a:pt x="394" y="254"/>
                  <a:pt x="394" y="251"/>
                  <a:pt x="391" y="248"/>
                </a:cubicBezTo>
                <a:cubicBezTo>
                  <a:pt x="389" y="246"/>
                  <a:pt x="385" y="247"/>
                  <a:pt x="383" y="249"/>
                </a:cubicBezTo>
                <a:cubicBezTo>
                  <a:pt x="380" y="252"/>
                  <a:pt x="380" y="252"/>
                  <a:pt x="380" y="252"/>
                </a:cubicBezTo>
                <a:cubicBezTo>
                  <a:pt x="378" y="255"/>
                  <a:pt x="378" y="259"/>
                  <a:pt x="381" y="261"/>
                </a:cubicBezTo>
                <a:cubicBezTo>
                  <a:pt x="384" y="263"/>
                  <a:pt x="387" y="263"/>
                  <a:pt x="389" y="260"/>
                </a:cubicBezTo>
                <a:close/>
                <a:moveTo>
                  <a:pt x="374" y="278"/>
                </a:moveTo>
                <a:cubicBezTo>
                  <a:pt x="377" y="275"/>
                  <a:pt x="377" y="275"/>
                  <a:pt x="377" y="275"/>
                </a:cubicBezTo>
                <a:cubicBezTo>
                  <a:pt x="379" y="273"/>
                  <a:pt x="378" y="269"/>
                  <a:pt x="376" y="267"/>
                </a:cubicBezTo>
                <a:cubicBezTo>
                  <a:pt x="373" y="265"/>
                  <a:pt x="370" y="265"/>
                  <a:pt x="367" y="268"/>
                </a:cubicBezTo>
                <a:cubicBezTo>
                  <a:pt x="365" y="271"/>
                  <a:pt x="365" y="271"/>
                  <a:pt x="365" y="271"/>
                </a:cubicBezTo>
                <a:cubicBezTo>
                  <a:pt x="363" y="273"/>
                  <a:pt x="363" y="277"/>
                  <a:pt x="366" y="279"/>
                </a:cubicBezTo>
                <a:cubicBezTo>
                  <a:pt x="368" y="281"/>
                  <a:pt x="372" y="281"/>
                  <a:pt x="374" y="278"/>
                </a:cubicBezTo>
                <a:close/>
                <a:moveTo>
                  <a:pt x="359" y="297"/>
                </a:moveTo>
                <a:cubicBezTo>
                  <a:pt x="361" y="294"/>
                  <a:pt x="361" y="294"/>
                  <a:pt x="361" y="294"/>
                </a:cubicBezTo>
                <a:cubicBezTo>
                  <a:pt x="363" y="291"/>
                  <a:pt x="363" y="287"/>
                  <a:pt x="361" y="285"/>
                </a:cubicBezTo>
                <a:cubicBezTo>
                  <a:pt x="358" y="283"/>
                  <a:pt x="354" y="284"/>
                  <a:pt x="352" y="286"/>
                </a:cubicBezTo>
                <a:cubicBezTo>
                  <a:pt x="350" y="289"/>
                  <a:pt x="350" y="289"/>
                  <a:pt x="350" y="289"/>
                </a:cubicBezTo>
                <a:cubicBezTo>
                  <a:pt x="347" y="292"/>
                  <a:pt x="348" y="296"/>
                  <a:pt x="350" y="298"/>
                </a:cubicBezTo>
                <a:cubicBezTo>
                  <a:pt x="353" y="300"/>
                  <a:pt x="357" y="299"/>
                  <a:pt x="359" y="297"/>
                </a:cubicBezTo>
                <a:close/>
                <a:moveTo>
                  <a:pt x="330" y="294"/>
                </a:moveTo>
                <a:cubicBezTo>
                  <a:pt x="333" y="295"/>
                  <a:pt x="333" y="295"/>
                  <a:pt x="333" y="295"/>
                </a:cubicBezTo>
                <a:cubicBezTo>
                  <a:pt x="337" y="296"/>
                  <a:pt x="340" y="294"/>
                  <a:pt x="341" y="290"/>
                </a:cubicBezTo>
                <a:cubicBezTo>
                  <a:pt x="341" y="287"/>
                  <a:pt x="339" y="284"/>
                  <a:pt x="336" y="283"/>
                </a:cubicBezTo>
                <a:cubicBezTo>
                  <a:pt x="332" y="282"/>
                  <a:pt x="332" y="282"/>
                  <a:pt x="332" y="282"/>
                </a:cubicBezTo>
                <a:cubicBezTo>
                  <a:pt x="329" y="282"/>
                  <a:pt x="326" y="284"/>
                  <a:pt x="325" y="287"/>
                </a:cubicBezTo>
                <a:cubicBezTo>
                  <a:pt x="324" y="290"/>
                  <a:pt x="326" y="294"/>
                  <a:pt x="330" y="294"/>
                </a:cubicBezTo>
                <a:close/>
                <a:moveTo>
                  <a:pt x="306" y="289"/>
                </a:moveTo>
                <a:cubicBezTo>
                  <a:pt x="310" y="290"/>
                  <a:pt x="310" y="290"/>
                  <a:pt x="310" y="290"/>
                </a:cubicBezTo>
                <a:cubicBezTo>
                  <a:pt x="313" y="291"/>
                  <a:pt x="316" y="289"/>
                  <a:pt x="317" y="285"/>
                </a:cubicBezTo>
                <a:cubicBezTo>
                  <a:pt x="318" y="282"/>
                  <a:pt x="316" y="279"/>
                  <a:pt x="313" y="278"/>
                </a:cubicBezTo>
                <a:cubicBezTo>
                  <a:pt x="309" y="277"/>
                  <a:pt x="309" y="277"/>
                  <a:pt x="309" y="277"/>
                </a:cubicBezTo>
                <a:cubicBezTo>
                  <a:pt x="305" y="277"/>
                  <a:pt x="302" y="279"/>
                  <a:pt x="302" y="282"/>
                </a:cubicBezTo>
                <a:cubicBezTo>
                  <a:pt x="301" y="285"/>
                  <a:pt x="303" y="288"/>
                  <a:pt x="306" y="289"/>
                </a:cubicBezTo>
                <a:close/>
                <a:moveTo>
                  <a:pt x="283" y="284"/>
                </a:moveTo>
                <a:cubicBezTo>
                  <a:pt x="287" y="285"/>
                  <a:pt x="287" y="285"/>
                  <a:pt x="287" y="285"/>
                </a:cubicBezTo>
                <a:cubicBezTo>
                  <a:pt x="290" y="286"/>
                  <a:pt x="293" y="284"/>
                  <a:pt x="294" y="280"/>
                </a:cubicBezTo>
                <a:cubicBezTo>
                  <a:pt x="294" y="277"/>
                  <a:pt x="292" y="274"/>
                  <a:pt x="289" y="273"/>
                </a:cubicBezTo>
                <a:cubicBezTo>
                  <a:pt x="285" y="272"/>
                  <a:pt x="285" y="272"/>
                  <a:pt x="285" y="272"/>
                </a:cubicBezTo>
                <a:cubicBezTo>
                  <a:pt x="282" y="272"/>
                  <a:pt x="279" y="274"/>
                  <a:pt x="278" y="277"/>
                </a:cubicBezTo>
                <a:cubicBezTo>
                  <a:pt x="277" y="280"/>
                  <a:pt x="279" y="283"/>
                  <a:pt x="283" y="284"/>
                </a:cubicBezTo>
                <a:close/>
                <a:moveTo>
                  <a:pt x="259" y="279"/>
                </a:moveTo>
                <a:cubicBezTo>
                  <a:pt x="263" y="280"/>
                  <a:pt x="263" y="280"/>
                  <a:pt x="263" y="280"/>
                </a:cubicBezTo>
                <a:cubicBezTo>
                  <a:pt x="266" y="280"/>
                  <a:pt x="270" y="278"/>
                  <a:pt x="270" y="275"/>
                </a:cubicBezTo>
                <a:cubicBezTo>
                  <a:pt x="271" y="272"/>
                  <a:pt x="269" y="269"/>
                  <a:pt x="266" y="268"/>
                </a:cubicBezTo>
                <a:cubicBezTo>
                  <a:pt x="262" y="267"/>
                  <a:pt x="262" y="267"/>
                  <a:pt x="262" y="267"/>
                </a:cubicBezTo>
                <a:cubicBezTo>
                  <a:pt x="259" y="267"/>
                  <a:pt x="255" y="269"/>
                  <a:pt x="255" y="272"/>
                </a:cubicBezTo>
                <a:cubicBezTo>
                  <a:pt x="254" y="275"/>
                  <a:pt x="256" y="278"/>
                  <a:pt x="259" y="279"/>
                </a:cubicBezTo>
                <a:close/>
                <a:moveTo>
                  <a:pt x="242" y="277"/>
                </a:moveTo>
                <a:cubicBezTo>
                  <a:pt x="245" y="275"/>
                  <a:pt x="245" y="275"/>
                  <a:pt x="245" y="275"/>
                </a:cubicBezTo>
                <a:cubicBezTo>
                  <a:pt x="247" y="273"/>
                  <a:pt x="248" y="269"/>
                  <a:pt x="246" y="266"/>
                </a:cubicBezTo>
                <a:cubicBezTo>
                  <a:pt x="244" y="264"/>
                  <a:pt x="240" y="263"/>
                  <a:pt x="238" y="265"/>
                </a:cubicBezTo>
                <a:cubicBezTo>
                  <a:pt x="234" y="267"/>
                  <a:pt x="234" y="267"/>
                  <a:pt x="234" y="267"/>
                </a:cubicBezTo>
                <a:cubicBezTo>
                  <a:pt x="232" y="269"/>
                  <a:pt x="231" y="273"/>
                  <a:pt x="233" y="276"/>
                </a:cubicBezTo>
                <a:cubicBezTo>
                  <a:pt x="235" y="278"/>
                  <a:pt x="239" y="279"/>
                  <a:pt x="242" y="277"/>
                </a:cubicBezTo>
                <a:close/>
                <a:moveTo>
                  <a:pt x="222" y="291"/>
                </a:moveTo>
                <a:cubicBezTo>
                  <a:pt x="225" y="289"/>
                  <a:pt x="225" y="289"/>
                  <a:pt x="225" y="289"/>
                </a:cubicBezTo>
                <a:cubicBezTo>
                  <a:pt x="228" y="287"/>
                  <a:pt x="229" y="283"/>
                  <a:pt x="227" y="280"/>
                </a:cubicBezTo>
                <a:cubicBezTo>
                  <a:pt x="225" y="278"/>
                  <a:pt x="221" y="277"/>
                  <a:pt x="218" y="279"/>
                </a:cubicBezTo>
                <a:cubicBezTo>
                  <a:pt x="215" y="282"/>
                  <a:pt x="215" y="282"/>
                  <a:pt x="215" y="282"/>
                </a:cubicBezTo>
                <a:cubicBezTo>
                  <a:pt x="212" y="284"/>
                  <a:pt x="212" y="287"/>
                  <a:pt x="214" y="290"/>
                </a:cubicBezTo>
                <a:cubicBezTo>
                  <a:pt x="216" y="293"/>
                  <a:pt x="220" y="293"/>
                  <a:pt x="222" y="291"/>
                </a:cubicBezTo>
                <a:close/>
                <a:moveTo>
                  <a:pt x="203" y="306"/>
                </a:moveTo>
                <a:cubicBezTo>
                  <a:pt x="206" y="303"/>
                  <a:pt x="206" y="303"/>
                  <a:pt x="206" y="303"/>
                </a:cubicBezTo>
                <a:cubicBezTo>
                  <a:pt x="209" y="301"/>
                  <a:pt x="209" y="297"/>
                  <a:pt x="207" y="295"/>
                </a:cubicBezTo>
                <a:cubicBezTo>
                  <a:pt x="205" y="292"/>
                  <a:pt x="202" y="292"/>
                  <a:pt x="199" y="294"/>
                </a:cubicBezTo>
                <a:cubicBezTo>
                  <a:pt x="196" y="296"/>
                  <a:pt x="196" y="296"/>
                  <a:pt x="196" y="296"/>
                </a:cubicBezTo>
                <a:cubicBezTo>
                  <a:pt x="193" y="298"/>
                  <a:pt x="193" y="302"/>
                  <a:pt x="195" y="304"/>
                </a:cubicBezTo>
                <a:cubicBezTo>
                  <a:pt x="197" y="307"/>
                  <a:pt x="200" y="308"/>
                  <a:pt x="203" y="306"/>
                </a:cubicBezTo>
                <a:close/>
                <a:moveTo>
                  <a:pt x="184" y="320"/>
                </a:moveTo>
                <a:cubicBezTo>
                  <a:pt x="187" y="318"/>
                  <a:pt x="187" y="318"/>
                  <a:pt x="187" y="318"/>
                </a:cubicBezTo>
                <a:cubicBezTo>
                  <a:pt x="190" y="316"/>
                  <a:pt x="190" y="312"/>
                  <a:pt x="188" y="309"/>
                </a:cubicBezTo>
                <a:cubicBezTo>
                  <a:pt x="186" y="306"/>
                  <a:pt x="182" y="306"/>
                  <a:pt x="180" y="308"/>
                </a:cubicBezTo>
                <a:cubicBezTo>
                  <a:pt x="177" y="310"/>
                  <a:pt x="177" y="310"/>
                  <a:pt x="177" y="310"/>
                </a:cubicBezTo>
                <a:cubicBezTo>
                  <a:pt x="174" y="312"/>
                  <a:pt x="173" y="316"/>
                  <a:pt x="175" y="319"/>
                </a:cubicBezTo>
                <a:cubicBezTo>
                  <a:pt x="177" y="321"/>
                  <a:pt x="181" y="322"/>
                  <a:pt x="184" y="320"/>
                </a:cubicBezTo>
                <a:close/>
                <a:moveTo>
                  <a:pt x="164" y="334"/>
                </a:moveTo>
                <a:cubicBezTo>
                  <a:pt x="168" y="332"/>
                  <a:pt x="168" y="332"/>
                  <a:pt x="168" y="332"/>
                </a:cubicBezTo>
                <a:cubicBezTo>
                  <a:pt x="170" y="330"/>
                  <a:pt x="171" y="326"/>
                  <a:pt x="169" y="323"/>
                </a:cubicBezTo>
                <a:cubicBezTo>
                  <a:pt x="167" y="321"/>
                  <a:pt x="163" y="320"/>
                  <a:pt x="160" y="322"/>
                </a:cubicBezTo>
                <a:cubicBezTo>
                  <a:pt x="157" y="325"/>
                  <a:pt x="157" y="325"/>
                  <a:pt x="157" y="325"/>
                </a:cubicBezTo>
                <a:cubicBezTo>
                  <a:pt x="155" y="327"/>
                  <a:pt x="154" y="330"/>
                  <a:pt x="156" y="333"/>
                </a:cubicBezTo>
                <a:cubicBezTo>
                  <a:pt x="158" y="336"/>
                  <a:pt x="162" y="336"/>
                  <a:pt x="164" y="334"/>
                </a:cubicBezTo>
                <a:close/>
                <a:moveTo>
                  <a:pt x="145" y="349"/>
                </a:moveTo>
                <a:cubicBezTo>
                  <a:pt x="148" y="346"/>
                  <a:pt x="148" y="346"/>
                  <a:pt x="148" y="346"/>
                </a:cubicBezTo>
                <a:cubicBezTo>
                  <a:pt x="151" y="344"/>
                  <a:pt x="152" y="340"/>
                  <a:pt x="150" y="338"/>
                </a:cubicBezTo>
                <a:cubicBezTo>
                  <a:pt x="148" y="335"/>
                  <a:pt x="144" y="335"/>
                  <a:pt x="141" y="336"/>
                </a:cubicBezTo>
                <a:cubicBezTo>
                  <a:pt x="138" y="339"/>
                  <a:pt x="138" y="339"/>
                  <a:pt x="138" y="339"/>
                </a:cubicBezTo>
                <a:cubicBezTo>
                  <a:pt x="135" y="341"/>
                  <a:pt x="135" y="345"/>
                  <a:pt x="137" y="347"/>
                </a:cubicBezTo>
                <a:cubicBezTo>
                  <a:pt x="139" y="350"/>
                  <a:pt x="143" y="350"/>
                  <a:pt x="145" y="349"/>
                </a:cubicBezTo>
                <a:close/>
                <a:moveTo>
                  <a:pt x="126" y="363"/>
                </a:moveTo>
                <a:cubicBezTo>
                  <a:pt x="129" y="360"/>
                  <a:pt x="129" y="360"/>
                  <a:pt x="129" y="360"/>
                </a:cubicBezTo>
                <a:cubicBezTo>
                  <a:pt x="132" y="358"/>
                  <a:pt x="132" y="355"/>
                  <a:pt x="130" y="352"/>
                </a:cubicBezTo>
                <a:cubicBezTo>
                  <a:pt x="128" y="349"/>
                  <a:pt x="125" y="349"/>
                  <a:pt x="122" y="351"/>
                </a:cubicBezTo>
                <a:cubicBezTo>
                  <a:pt x="119" y="353"/>
                  <a:pt x="119" y="353"/>
                  <a:pt x="119" y="353"/>
                </a:cubicBezTo>
                <a:cubicBezTo>
                  <a:pt x="116" y="355"/>
                  <a:pt x="116" y="359"/>
                  <a:pt x="118" y="362"/>
                </a:cubicBezTo>
                <a:cubicBezTo>
                  <a:pt x="119" y="364"/>
                  <a:pt x="123" y="365"/>
                  <a:pt x="126" y="363"/>
                </a:cubicBezTo>
                <a:close/>
                <a:moveTo>
                  <a:pt x="107" y="377"/>
                </a:moveTo>
                <a:cubicBezTo>
                  <a:pt x="110" y="375"/>
                  <a:pt x="110" y="375"/>
                  <a:pt x="110" y="375"/>
                </a:cubicBezTo>
                <a:cubicBezTo>
                  <a:pt x="113" y="373"/>
                  <a:pt x="113" y="369"/>
                  <a:pt x="111" y="366"/>
                </a:cubicBezTo>
                <a:cubicBezTo>
                  <a:pt x="109" y="364"/>
                  <a:pt x="105" y="363"/>
                  <a:pt x="103" y="365"/>
                </a:cubicBezTo>
                <a:cubicBezTo>
                  <a:pt x="99" y="367"/>
                  <a:pt x="99" y="367"/>
                  <a:pt x="99" y="367"/>
                </a:cubicBezTo>
                <a:cubicBezTo>
                  <a:pt x="97" y="369"/>
                  <a:pt x="96" y="373"/>
                  <a:pt x="98" y="376"/>
                </a:cubicBezTo>
                <a:cubicBezTo>
                  <a:pt x="100" y="379"/>
                  <a:pt x="104" y="379"/>
                  <a:pt x="107" y="377"/>
                </a:cubicBezTo>
                <a:close/>
                <a:moveTo>
                  <a:pt x="87" y="391"/>
                </a:moveTo>
                <a:cubicBezTo>
                  <a:pt x="91" y="389"/>
                  <a:pt x="91" y="389"/>
                  <a:pt x="91" y="389"/>
                </a:cubicBezTo>
                <a:cubicBezTo>
                  <a:pt x="93" y="387"/>
                  <a:pt x="94" y="383"/>
                  <a:pt x="92" y="381"/>
                </a:cubicBezTo>
                <a:cubicBezTo>
                  <a:pt x="90" y="378"/>
                  <a:pt x="86" y="377"/>
                  <a:pt x="83" y="379"/>
                </a:cubicBezTo>
                <a:cubicBezTo>
                  <a:pt x="80" y="382"/>
                  <a:pt x="80" y="382"/>
                  <a:pt x="80" y="382"/>
                </a:cubicBezTo>
                <a:cubicBezTo>
                  <a:pt x="78" y="384"/>
                  <a:pt x="77" y="388"/>
                  <a:pt x="79" y="390"/>
                </a:cubicBezTo>
                <a:cubicBezTo>
                  <a:pt x="81" y="393"/>
                  <a:pt x="85" y="393"/>
                  <a:pt x="87" y="391"/>
                </a:cubicBezTo>
                <a:close/>
                <a:moveTo>
                  <a:pt x="68" y="406"/>
                </a:moveTo>
                <a:cubicBezTo>
                  <a:pt x="71" y="403"/>
                  <a:pt x="71" y="403"/>
                  <a:pt x="71" y="403"/>
                </a:cubicBezTo>
                <a:cubicBezTo>
                  <a:pt x="74" y="401"/>
                  <a:pt x="75" y="398"/>
                  <a:pt x="73" y="395"/>
                </a:cubicBezTo>
                <a:cubicBezTo>
                  <a:pt x="71" y="392"/>
                  <a:pt x="67" y="392"/>
                  <a:pt x="64" y="394"/>
                </a:cubicBezTo>
                <a:cubicBezTo>
                  <a:pt x="61" y="396"/>
                  <a:pt x="61" y="396"/>
                  <a:pt x="61" y="396"/>
                </a:cubicBezTo>
                <a:cubicBezTo>
                  <a:pt x="58" y="398"/>
                  <a:pt x="58" y="402"/>
                  <a:pt x="60" y="405"/>
                </a:cubicBezTo>
                <a:cubicBezTo>
                  <a:pt x="62" y="407"/>
                  <a:pt x="65" y="408"/>
                  <a:pt x="68" y="406"/>
                </a:cubicBezTo>
                <a:close/>
                <a:moveTo>
                  <a:pt x="49" y="420"/>
                </a:moveTo>
                <a:cubicBezTo>
                  <a:pt x="52" y="418"/>
                  <a:pt x="52" y="418"/>
                  <a:pt x="52" y="418"/>
                </a:cubicBezTo>
                <a:cubicBezTo>
                  <a:pt x="55" y="416"/>
                  <a:pt x="55" y="412"/>
                  <a:pt x="53" y="409"/>
                </a:cubicBezTo>
                <a:cubicBezTo>
                  <a:pt x="51" y="407"/>
                  <a:pt x="48" y="406"/>
                  <a:pt x="45" y="408"/>
                </a:cubicBezTo>
                <a:cubicBezTo>
                  <a:pt x="42" y="410"/>
                  <a:pt x="42" y="410"/>
                  <a:pt x="42" y="410"/>
                </a:cubicBezTo>
                <a:cubicBezTo>
                  <a:pt x="39" y="412"/>
                  <a:pt x="38" y="416"/>
                  <a:pt x="40" y="419"/>
                </a:cubicBezTo>
                <a:cubicBezTo>
                  <a:pt x="42" y="421"/>
                  <a:pt x="46" y="422"/>
                  <a:pt x="49" y="420"/>
                </a:cubicBezTo>
                <a:close/>
                <a:moveTo>
                  <a:pt x="30" y="434"/>
                </a:moveTo>
                <a:cubicBezTo>
                  <a:pt x="33" y="432"/>
                  <a:pt x="33" y="432"/>
                  <a:pt x="33" y="432"/>
                </a:cubicBezTo>
                <a:cubicBezTo>
                  <a:pt x="35" y="430"/>
                  <a:pt x="36" y="426"/>
                  <a:pt x="34" y="424"/>
                </a:cubicBezTo>
                <a:cubicBezTo>
                  <a:pt x="32" y="421"/>
                  <a:pt x="28" y="420"/>
                  <a:pt x="26" y="422"/>
                </a:cubicBezTo>
                <a:cubicBezTo>
                  <a:pt x="22" y="425"/>
                  <a:pt x="22" y="425"/>
                  <a:pt x="22" y="425"/>
                </a:cubicBezTo>
                <a:cubicBezTo>
                  <a:pt x="20" y="427"/>
                  <a:pt x="19" y="430"/>
                  <a:pt x="21" y="433"/>
                </a:cubicBezTo>
                <a:cubicBezTo>
                  <a:pt x="23" y="436"/>
                  <a:pt x="27" y="436"/>
                  <a:pt x="30" y="434"/>
                </a:cubicBezTo>
                <a:close/>
                <a:moveTo>
                  <a:pt x="10" y="449"/>
                </a:moveTo>
                <a:cubicBezTo>
                  <a:pt x="13" y="446"/>
                  <a:pt x="13" y="446"/>
                  <a:pt x="13" y="446"/>
                </a:cubicBezTo>
                <a:cubicBezTo>
                  <a:pt x="16" y="444"/>
                  <a:pt x="17" y="441"/>
                  <a:pt x="15" y="438"/>
                </a:cubicBezTo>
                <a:cubicBezTo>
                  <a:pt x="13" y="435"/>
                  <a:pt x="9" y="435"/>
                  <a:pt x="6" y="437"/>
                </a:cubicBezTo>
                <a:cubicBezTo>
                  <a:pt x="3" y="439"/>
                  <a:pt x="3" y="439"/>
                  <a:pt x="3" y="439"/>
                </a:cubicBezTo>
                <a:cubicBezTo>
                  <a:pt x="0" y="441"/>
                  <a:pt x="0" y="445"/>
                  <a:pt x="2" y="447"/>
                </a:cubicBezTo>
                <a:cubicBezTo>
                  <a:pt x="4" y="450"/>
                  <a:pt x="8" y="451"/>
                  <a:pt x="10" y="4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151">
            <a:extLst>
              <a:ext uri="{FF2B5EF4-FFF2-40B4-BE49-F238E27FC236}">
                <a16:creationId xmlns:a16="http://schemas.microsoft.com/office/drawing/2014/main" id="{4A7E2240-B13D-46AB-9FB6-54D8011957B9}"/>
              </a:ext>
            </a:extLst>
          </p:cNvPr>
          <p:cNvSpPr>
            <a:spLocks/>
          </p:cNvSpPr>
          <p:nvPr/>
        </p:nvSpPr>
        <p:spPr bwMode="auto">
          <a:xfrm>
            <a:off x="9024579" y="3586037"/>
            <a:ext cx="148800" cy="148800"/>
          </a:xfrm>
          <a:custGeom>
            <a:avLst/>
            <a:gdLst>
              <a:gd name="T0" fmla="*/ 46 w 62"/>
              <a:gd name="T1" fmla="*/ 54 h 62"/>
              <a:gd name="T2" fmla="*/ 8 w 62"/>
              <a:gd name="T3" fmla="*/ 45 h 62"/>
              <a:gd name="T4" fmla="*/ 17 w 62"/>
              <a:gd name="T5" fmla="*/ 8 h 62"/>
              <a:gd name="T6" fmla="*/ 54 w 62"/>
              <a:gd name="T7" fmla="*/ 16 h 62"/>
              <a:gd name="T8" fmla="*/ 46 w 62"/>
              <a:gd name="T9" fmla="*/ 54 h 62"/>
            </a:gdLst>
            <a:ahLst/>
            <a:cxnLst>
              <a:cxn ang="0">
                <a:pos x="T0" y="T1"/>
              </a:cxn>
              <a:cxn ang="0">
                <a:pos x="T2" y="T3"/>
              </a:cxn>
              <a:cxn ang="0">
                <a:pos x="T4" y="T5"/>
              </a:cxn>
              <a:cxn ang="0">
                <a:pos x="T6" y="T7"/>
              </a:cxn>
              <a:cxn ang="0">
                <a:pos x="T8" y="T9"/>
              </a:cxn>
            </a:cxnLst>
            <a:rect l="0" t="0" r="r" b="b"/>
            <a:pathLst>
              <a:path w="62" h="62">
                <a:moveTo>
                  <a:pt x="46" y="54"/>
                </a:moveTo>
                <a:cubicBezTo>
                  <a:pt x="33" y="62"/>
                  <a:pt x="16" y="58"/>
                  <a:pt x="8" y="45"/>
                </a:cubicBezTo>
                <a:cubicBezTo>
                  <a:pt x="0" y="33"/>
                  <a:pt x="4" y="16"/>
                  <a:pt x="17" y="8"/>
                </a:cubicBezTo>
                <a:cubicBezTo>
                  <a:pt x="29" y="0"/>
                  <a:pt x="46" y="4"/>
                  <a:pt x="54" y="16"/>
                </a:cubicBezTo>
                <a:cubicBezTo>
                  <a:pt x="62" y="29"/>
                  <a:pt x="58" y="46"/>
                  <a:pt x="46"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152">
            <a:extLst>
              <a:ext uri="{FF2B5EF4-FFF2-40B4-BE49-F238E27FC236}">
                <a16:creationId xmlns:a16="http://schemas.microsoft.com/office/drawing/2014/main" id="{FF5150B8-DDD3-44BE-A810-9CF78EA2FA87}"/>
              </a:ext>
            </a:extLst>
          </p:cNvPr>
          <p:cNvSpPr>
            <a:spLocks/>
          </p:cNvSpPr>
          <p:nvPr/>
        </p:nvSpPr>
        <p:spPr bwMode="auto">
          <a:xfrm>
            <a:off x="9024579" y="3586037"/>
            <a:ext cx="148800" cy="148800"/>
          </a:xfrm>
          <a:custGeom>
            <a:avLst/>
            <a:gdLst>
              <a:gd name="T0" fmla="*/ 46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3" y="50"/>
                  <a:pt x="43" y="50"/>
                  <a:pt x="43" y="50"/>
                </a:cubicBezTo>
                <a:cubicBezTo>
                  <a:pt x="40" y="53"/>
                  <a:pt x="35" y="54"/>
                  <a:pt x="31" y="54"/>
                </a:cubicBezTo>
                <a:cubicBezTo>
                  <a:pt x="24" y="54"/>
                  <a:pt x="16" y="50"/>
                  <a:pt x="12" y="43"/>
                </a:cubicBezTo>
                <a:cubicBezTo>
                  <a:pt x="9" y="39"/>
                  <a:pt x="8" y="35"/>
                  <a:pt x="8" y="31"/>
                </a:cubicBezTo>
                <a:cubicBezTo>
                  <a:pt x="8" y="23"/>
                  <a:pt x="12" y="16"/>
                  <a:pt x="19" y="12"/>
                </a:cubicBezTo>
                <a:cubicBezTo>
                  <a:pt x="23" y="9"/>
                  <a:pt x="27" y="8"/>
                  <a:pt x="31" y="8"/>
                </a:cubicBezTo>
                <a:cubicBezTo>
                  <a:pt x="39" y="8"/>
                  <a:pt x="46" y="12"/>
                  <a:pt x="50" y="19"/>
                </a:cubicBezTo>
                <a:cubicBezTo>
                  <a:pt x="53" y="22"/>
                  <a:pt x="54" y="27"/>
                  <a:pt x="54" y="31"/>
                </a:cubicBezTo>
                <a:cubicBezTo>
                  <a:pt x="54" y="38"/>
                  <a:pt x="50" y="46"/>
                  <a:pt x="43" y="50"/>
                </a:cubicBezTo>
                <a:cubicBezTo>
                  <a:pt x="46" y="54"/>
                  <a:pt x="46" y="54"/>
                  <a:pt x="46" y="54"/>
                </a:cubicBezTo>
                <a:cubicBezTo>
                  <a:pt x="48" y="57"/>
                  <a:pt x="48" y="57"/>
                  <a:pt x="48" y="57"/>
                </a:cubicBezTo>
                <a:cubicBezTo>
                  <a:pt x="57" y="51"/>
                  <a:pt x="62" y="41"/>
                  <a:pt x="62" y="31"/>
                </a:cubicBezTo>
                <a:cubicBezTo>
                  <a:pt x="62" y="25"/>
                  <a:pt x="60" y="19"/>
                  <a:pt x="57" y="14"/>
                </a:cubicBezTo>
                <a:cubicBezTo>
                  <a:pt x="51" y="5"/>
                  <a:pt x="41" y="0"/>
                  <a:pt x="31" y="0"/>
                </a:cubicBezTo>
                <a:cubicBezTo>
                  <a:pt x="25" y="0"/>
                  <a:pt x="20" y="2"/>
                  <a:pt x="15" y="5"/>
                </a:cubicBezTo>
                <a:cubicBezTo>
                  <a:pt x="5" y="11"/>
                  <a:pt x="0" y="21"/>
                  <a:pt x="0" y="31"/>
                </a:cubicBezTo>
                <a:cubicBezTo>
                  <a:pt x="0" y="37"/>
                  <a:pt x="2" y="42"/>
                  <a:pt x="5" y="47"/>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153">
            <a:extLst>
              <a:ext uri="{FF2B5EF4-FFF2-40B4-BE49-F238E27FC236}">
                <a16:creationId xmlns:a16="http://schemas.microsoft.com/office/drawing/2014/main" id="{DCF3B31B-FF53-45E6-A4A6-7376A88288C0}"/>
              </a:ext>
            </a:extLst>
          </p:cNvPr>
          <p:cNvSpPr>
            <a:spLocks/>
          </p:cNvSpPr>
          <p:nvPr/>
        </p:nvSpPr>
        <p:spPr bwMode="auto">
          <a:xfrm>
            <a:off x="8128742" y="397069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9"/>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154">
            <a:extLst>
              <a:ext uri="{FF2B5EF4-FFF2-40B4-BE49-F238E27FC236}">
                <a16:creationId xmlns:a16="http://schemas.microsoft.com/office/drawing/2014/main" id="{0491595C-B726-4BB5-AF81-FE1DF764C74E}"/>
              </a:ext>
            </a:extLst>
          </p:cNvPr>
          <p:cNvSpPr>
            <a:spLocks/>
          </p:cNvSpPr>
          <p:nvPr/>
        </p:nvSpPr>
        <p:spPr bwMode="auto">
          <a:xfrm>
            <a:off x="8128742" y="3970690"/>
            <a:ext cx="148800" cy="146776"/>
          </a:xfrm>
          <a:custGeom>
            <a:avLst/>
            <a:gdLst>
              <a:gd name="T0" fmla="*/ 45 w 62"/>
              <a:gd name="T1" fmla="*/ 53 h 61"/>
              <a:gd name="T2" fmla="*/ 43 w 62"/>
              <a:gd name="T3" fmla="*/ 50 h 61"/>
              <a:gd name="T4" fmla="*/ 31 w 62"/>
              <a:gd name="T5" fmla="*/ 53 h 61"/>
              <a:gd name="T6" fmla="*/ 11 w 62"/>
              <a:gd name="T7" fmla="*/ 43 h 61"/>
              <a:gd name="T8" fmla="*/ 8 w 62"/>
              <a:gd name="T9" fmla="*/ 30 h 61"/>
              <a:gd name="T10" fmla="*/ 18 w 62"/>
              <a:gd name="T11" fmla="*/ 11 h 61"/>
              <a:gd name="T12" fmla="*/ 31 w 62"/>
              <a:gd name="T13" fmla="*/ 8 h 61"/>
              <a:gd name="T14" fmla="*/ 50 w 62"/>
              <a:gd name="T15" fmla="*/ 18 h 61"/>
              <a:gd name="T16" fmla="*/ 54 w 62"/>
              <a:gd name="T17" fmla="*/ 30 h 61"/>
              <a:gd name="T18" fmla="*/ 43 w 62"/>
              <a:gd name="T19" fmla="*/ 50 h 61"/>
              <a:gd name="T20" fmla="*/ 45 w 62"/>
              <a:gd name="T21" fmla="*/ 53 h 61"/>
              <a:gd name="T22" fmla="*/ 47 w 62"/>
              <a:gd name="T23" fmla="*/ 56 h 61"/>
              <a:gd name="T24" fmla="*/ 62 w 62"/>
              <a:gd name="T25" fmla="*/ 30 h 61"/>
              <a:gd name="T26" fmla="*/ 57 w 62"/>
              <a:gd name="T27" fmla="*/ 14 h 61"/>
              <a:gd name="T28" fmla="*/ 31 w 62"/>
              <a:gd name="T29" fmla="*/ 0 h 61"/>
              <a:gd name="T30" fmla="*/ 14 w 62"/>
              <a:gd name="T31" fmla="*/ 4 h 61"/>
              <a:gd name="T32" fmla="*/ 0 w 62"/>
              <a:gd name="T33" fmla="*/ 30 h 61"/>
              <a:gd name="T34" fmla="*/ 5 w 62"/>
              <a:gd name="T35" fmla="*/ 47 h 61"/>
              <a:gd name="T36" fmla="*/ 31 w 62"/>
              <a:gd name="T37" fmla="*/ 61 h 61"/>
              <a:gd name="T38" fmla="*/ 47 w 62"/>
              <a:gd name="T39" fmla="*/ 56 h 61"/>
              <a:gd name="T40" fmla="*/ 45 w 62"/>
              <a:gd name="T4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1">
                <a:moveTo>
                  <a:pt x="45" y="53"/>
                </a:moveTo>
                <a:cubicBezTo>
                  <a:pt x="43" y="50"/>
                  <a:pt x="43" y="50"/>
                  <a:pt x="43" y="50"/>
                </a:cubicBezTo>
                <a:cubicBezTo>
                  <a:pt x="39" y="52"/>
                  <a:pt x="35" y="53"/>
                  <a:pt x="31" y="53"/>
                </a:cubicBezTo>
                <a:cubicBezTo>
                  <a:pt x="23" y="53"/>
                  <a:pt x="16" y="50"/>
                  <a:pt x="11" y="43"/>
                </a:cubicBezTo>
                <a:cubicBezTo>
                  <a:pt x="9" y="39"/>
                  <a:pt x="8" y="35"/>
                  <a:pt x="8" y="30"/>
                </a:cubicBezTo>
                <a:cubicBezTo>
                  <a:pt x="8" y="23"/>
                  <a:pt x="12" y="15"/>
                  <a:pt x="18" y="11"/>
                </a:cubicBezTo>
                <a:cubicBezTo>
                  <a:pt x="22" y="9"/>
                  <a:pt x="27" y="8"/>
                  <a:pt x="31" y="8"/>
                </a:cubicBezTo>
                <a:cubicBezTo>
                  <a:pt x="38" y="8"/>
                  <a:pt x="46" y="11"/>
                  <a:pt x="50" y="18"/>
                </a:cubicBezTo>
                <a:cubicBezTo>
                  <a:pt x="53" y="22"/>
                  <a:pt x="54" y="26"/>
                  <a:pt x="54" y="30"/>
                </a:cubicBezTo>
                <a:cubicBezTo>
                  <a:pt x="54" y="38"/>
                  <a:pt x="50" y="45"/>
                  <a:pt x="43" y="50"/>
                </a:cubicBezTo>
                <a:cubicBezTo>
                  <a:pt x="45" y="53"/>
                  <a:pt x="45" y="53"/>
                  <a:pt x="45" y="53"/>
                </a:cubicBezTo>
                <a:cubicBezTo>
                  <a:pt x="47" y="56"/>
                  <a:pt x="47" y="56"/>
                  <a:pt x="47" y="56"/>
                </a:cubicBezTo>
                <a:cubicBezTo>
                  <a:pt x="57" y="51"/>
                  <a:pt x="62" y="41"/>
                  <a:pt x="62" y="30"/>
                </a:cubicBezTo>
                <a:cubicBezTo>
                  <a:pt x="62" y="25"/>
                  <a:pt x="60" y="19"/>
                  <a:pt x="57" y="14"/>
                </a:cubicBezTo>
                <a:cubicBezTo>
                  <a:pt x="51" y="5"/>
                  <a:pt x="41" y="0"/>
                  <a:pt x="31" y="0"/>
                </a:cubicBezTo>
                <a:cubicBezTo>
                  <a:pt x="25" y="0"/>
                  <a:pt x="19" y="1"/>
                  <a:pt x="14" y="4"/>
                </a:cubicBezTo>
                <a:cubicBezTo>
                  <a:pt x="5" y="10"/>
                  <a:pt x="0" y="20"/>
                  <a:pt x="0" y="30"/>
                </a:cubicBezTo>
                <a:cubicBezTo>
                  <a:pt x="0" y="36"/>
                  <a:pt x="1" y="42"/>
                  <a:pt x="5" y="47"/>
                </a:cubicBezTo>
                <a:cubicBezTo>
                  <a:pt x="11" y="56"/>
                  <a:pt x="21" y="61"/>
                  <a:pt x="31" y="61"/>
                </a:cubicBezTo>
                <a:cubicBezTo>
                  <a:pt x="36" y="61"/>
                  <a:pt x="42" y="60"/>
                  <a:pt x="47" y="56"/>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155">
            <a:extLst>
              <a:ext uri="{FF2B5EF4-FFF2-40B4-BE49-F238E27FC236}">
                <a16:creationId xmlns:a16="http://schemas.microsoft.com/office/drawing/2014/main" id="{DD5CCCC6-96FE-46F6-9CAB-F180A4D8511F}"/>
              </a:ext>
            </a:extLst>
          </p:cNvPr>
          <p:cNvSpPr>
            <a:spLocks/>
          </p:cNvSpPr>
          <p:nvPr/>
        </p:nvSpPr>
        <p:spPr bwMode="auto">
          <a:xfrm>
            <a:off x="9687601" y="3204420"/>
            <a:ext cx="98188" cy="101225"/>
          </a:xfrm>
          <a:custGeom>
            <a:avLst/>
            <a:gdLst>
              <a:gd name="T0" fmla="*/ 30 w 41"/>
              <a:gd name="T1" fmla="*/ 36 h 42"/>
              <a:gd name="T2" fmla="*/ 5 w 41"/>
              <a:gd name="T3" fmla="*/ 31 h 42"/>
              <a:gd name="T4" fmla="*/ 11 w 41"/>
              <a:gd name="T5" fmla="*/ 5 h 42"/>
              <a:gd name="T6" fmla="*/ 36 w 41"/>
              <a:gd name="T7" fmla="*/ 11 h 42"/>
              <a:gd name="T8" fmla="*/ 30 w 41"/>
              <a:gd name="T9" fmla="*/ 36 h 42"/>
            </a:gdLst>
            <a:ahLst/>
            <a:cxnLst>
              <a:cxn ang="0">
                <a:pos x="T0" y="T1"/>
              </a:cxn>
              <a:cxn ang="0">
                <a:pos x="T2" y="T3"/>
              </a:cxn>
              <a:cxn ang="0">
                <a:pos x="T4" y="T5"/>
              </a:cxn>
              <a:cxn ang="0">
                <a:pos x="T6" y="T7"/>
              </a:cxn>
              <a:cxn ang="0">
                <a:pos x="T8" y="T9"/>
              </a:cxn>
            </a:cxnLst>
            <a:rect l="0" t="0" r="r" b="b"/>
            <a:pathLst>
              <a:path w="41" h="42">
                <a:moveTo>
                  <a:pt x="30" y="36"/>
                </a:moveTo>
                <a:cubicBezTo>
                  <a:pt x="22" y="42"/>
                  <a:pt x="10" y="39"/>
                  <a:pt x="5" y="31"/>
                </a:cubicBezTo>
                <a:cubicBezTo>
                  <a:pt x="0" y="22"/>
                  <a:pt x="2" y="11"/>
                  <a:pt x="11" y="5"/>
                </a:cubicBezTo>
                <a:cubicBezTo>
                  <a:pt x="19" y="0"/>
                  <a:pt x="30" y="2"/>
                  <a:pt x="36" y="11"/>
                </a:cubicBezTo>
                <a:cubicBezTo>
                  <a:pt x="41" y="19"/>
                  <a:pt x="39" y="31"/>
                  <a:pt x="3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156">
            <a:extLst>
              <a:ext uri="{FF2B5EF4-FFF2-40B4-BE49-F238E27FC236}">
                <a16:creationId xmlns:a16="http://schemas.microsoft.com/office/drawing/2014/main" id="{3806B36E-DB18-412F-A0E3-12C29BE4C7AB}"/>
              </a:ext>
            </a:extLst>
          </p:cNvPr>
          <p:cNvSpPr>
            <a:spLocks/>
          </p:cNvSpPr>
          <p:nvPr/>
        </p:nvSpPr>
        <p:spPr bwMode="auto">
          <a:xfrm>
            <a:off x="9682539" y="3199359"/>
            <a:ext cx="108310" cy="108310"/>
          </a:xfrm>
          <a:custGeom>
            <a:avLst/>
            <a:gdLst>
              <a:gd name="T0" fmla="*/ 32 w 45"/>
              <a:gd name="T1" fmla="*/ 38 h 45"/>
              <a:gd name="T2" fmla="*/ 30 w 45"/>
              <a:gd name="T3" fmla="*/ 35 h 45"/>
              <a:gd name="T4" fmla="*/ 22 w 45"/>
              <a:gd name="T5" fmla="*/ 37 h 45"/>
              <a:gd name="T6" fmla="*/ 10 w 45"/>
              <a:gd name="T7" fmla="*/ 30 h 45"/>
              <a:gd name="T8" fmla="*/ 8 w 45"/>
              <a:gd name="T9" fmla="*/ 23 h 45"/>
              <a:gd name="T10" fmla="*/ 15 w 45"/>
              <a:gd name="T11" fmla="*/ 11 h 45"/>
              <a:gd name="T12" fmla="*/ 22 w 45"/>
              <a:gd name="T13" fmla="*/ 8 h 45"/>
              <a:gd name="T14" fmla="*/ 34 w 45"/>
              <a:gd name="T15" fmla="*/ 15 h 45"/>
              <a:gd name="T16" fmla="*/ 37 w 45"/>
              <a:gd name="T17" fmla="*/ 23 h 45"/>
              <a:gd name="T18" fmla="*/ 30 w 45"/>
              <a:gd name="T19" fmla="*/ 35 h 45"/>
              <a:gd name="T20" fmla="*/ 32 w 45"/>
              <a:gd name="T21" fmla="*/ 38 h 45"/>
              <a:gd name="T22" fmla="*/ 34 w 45"/>
              <a:gd name="T23" fmla="*/ 42 h 45"/>
              <a:gd name="T24" fmla="*/ 45 w 45"/>
              <a:gd name="T25" fmla="*/ 23 h 45"/>
              <a:gd name="T26" fmla="*/ 41 w 45"/>
              <a:gd name="T27" fmla="*/ 11 h 45"/>
              <a:gd name="T28" fmla="*/ 22 w 45"/>
              <a:gd name="T29" fmla="*/ 0 h 45"/>
              <a:gd name="T30" fmla="*/ 10 w 45"/>
              <a:gd name="T31" fmla="*/ 4 h 45"/>
              <a:gd name="T32" fmla="*/ 0 w 45"/>
              <a:gd name="T33" fmla="*/ 23 h 45"/>
              <a:gd name="T34" fmla="*/ 4 w 45"/>
              <a:gd name="T35" fmla="*/ 35 h 45"/>
              <a:gd name="T36" fmla="*/ 22 w 45"/>
              <a:gd name="T37" fmla="*/ 45 h 45"/>
              <a:gd name="T38" fmla="*/ 34 w 45"/>
              <a:gd name="T39" fmla="*/ 42 h 45"/>
              <a:gd name="T40" fmla="*/ 32 w 45"/>
              <a:gd name="T4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32" y="38"/>
                </a:moveTo>
                <a:cubicBezTo>
                  <a:pt x="30" y="35"/>
                  <a:pt x="30" y="35"/>
                  <a:pt x="30" y="35"/>
                </a:cubicBezTo>
                <a:cubicBezTo>
                  <a:pt x="28" y="36"/>
                  <a:pt x="25" y="37"/>
                  <a:pt x="22" y="37"/>
                </a:cubicBezTo>
                <a:cubicBezTo>
                  <a:pt x="18" y="37"/>
                  <a:pt x="13" y="35"/>
                  <a:pt x="10" y="30"/>
                </a:cubicBezTo>
                <a:cubicBezTo>
                  <a:pt x="9" y="28"/>
                  <a:pt x="8" y="25"/>
                  <a:pt x="8" y="23"/>
                </a:cubicBezTo>
                <a:cubicBezTo>
                  <a:pt x="8" y="18"/>
                  <a:pt x="10" y="13"/>
                  <a:pt x="15" y="11"/>
                </a:cubicBezTo>
                <a:cubicBezTo>
                  <a:pt x="17" y="9"/>
                  <a:pt x="20" y="8"/>
                  <a:pt x="22" y="8"/>
                </a:cubicBezTo>
                <a:cubicBezTo>
                  <a:pt x="27" y="9"/>
                  <a:pt x="32" y="11"/>
                  <a:pt x="34" y="15"/>
                </a:cubicBezTo>
                <a:cubicBezTo>
                  <a:pt x="36" y="17"/>
                  <a:pt x="37" y="20"/>
                  <a:pt x="37" y="23"/>
                </a:cubicBezTo>
                <a:cubicBezTo>
                  <a:pt x="37" y="27"/>
                  <a:pt x="34" y="32"/>
                  <a:pt x="30" y="35"/>
                </a:cubicBezTo>
                <a:cubicBezTo>
                  <a:pt x="32" y="38"/>
                  <a:pt x="32" y="38"/>
                  <a:pt x="32" y="38"/>
                </a:cubicBezTo>
                <a:cubicBezTo>
                  <a:pt x="34" y="42"/>
                  <a:pt x="34" y="42"/>
                  <a:pt x="34" y="42"/>
                </a:cubicBezTo>
                <a:cubicBezTo>
                  <a:pt x="41" y="37"/>
                  <a:pt x="45" y="30"/>
                  <a:pt x="45" y="23"/>
                </a:cubicBezTo>
                <a:cubicBezTo>
                  <a:pt x="45" y="19"/>
                  <a:pt x="44" y="15"/>
                  <a:pt x="41" y="11"/>
                </a:cubicBezTo>
                <a:cubicBezTo>
                  <a:pt x="37" y="4"/>
                  <a:pt x="30" y="0"/>
                  <a:pt x="22" y="0"/>
                </a:cubicBezTo>
                <a:cubicBezTo>
                  <a:pt x="18" y="0"/>
                  <a:pt x="14" y="2"/>
                  <a:pt x="10" y="4"/>
                </a:cubicBezTo>
                <a:cubicBezTo>
                  <a:pt x="4" y="8"/>
                  <a:pt x="0" y="15"/>
                  <a:pt x="0" y="23"/>
                </a:cubicBezTo>
                <a:cubicBezTo>
                  <a:pt x="0" y="27"/>
                  <a:pt x="1" y="31"/>
                  <a:pt x="4" y="35"/>
                </a:cubicBezTo>
                <a:cubicBezTo>
                  <a:pt x="8" y="41"/>
                  <a:pt x="15" y="45"/>
                  <a:pt x="22" y="45"/>
                </a:cubicBezTo>
                <a:cubicBezTo>
                  <a:pt x="27" y="45"/>
                  <a:pt x="31" y="44"/>
                  <a:pt x="34" y="42"/>
                </a:cubicBezTo>
                <a:lnTo>
                  <a:pt x="32"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157">
            <a:extLst>
              <a:ext uri="{FF2B5EF4-FFF2-40B4-BE49-F238E27FC236}">
                <a16:creationId xmlns:a16="http://schemas.microsoft.com/office/drawing/2014/main" id="{B0309D2D-E345-437E-8577-CCF45C5C1163}"/>
              </a:ext>
            </a:extLst>
          </p:cNvPr>
          <p:cNvSpPr>
            <a:spLocks/>
          </p:cNvSpPr>
          <p:nvPr/>
        </p:nvSpPr>
        <p:spPr bwMode="auto">
          <a:xfrm>
            <a:off x="4665848" y="4910054"/>
            <a:ext cx="145763"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8"/>
                  <a:pt x="58" y="45"/>
                  <a:pt x="45" y="5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158">
            <a:extLst>
              <a:ext uri="{FF2B5EF4-FFF2-40B4-BE49-F238E27FC236}">
                <a16:creationId xmlns:a16="http://schemas.microsoft.com/office/drawing/2014/main" id="{72E9F13A-5785-4C08-81FA-61CEF1B1A465}"/>
              </a:ext>
            </a:extLst>
          </p:cNvPr>
          <p:cNvSpPr>
            <a:spLocks/>
          </p:cNvSpPr>
          <p:nvPr/>
        </p:nvSpPr>
        <p:spPr bwMode="auto">
          <a:xfrm>
            <a:off x="4665848" y="4908030"/>
            <a:ext cx="148800" cy="148800"/>
          </a:xfrm>
          <a:custGeom>
            <a:avLst/>
            <a:gdLst>
              <a:gd name="T0" fmla="*/ 45 w 62"/>
              <a:gd name="T1" fmla="*/ 54 h 62"/>
              <a:gd name="T2" fmla="*/ 43 w 62"/>
              <a:gd name="T3" fmla="*/ 51 h 62"/>
              <a:gd name="T4" fmla="*/ 31 w 62"/>
              <a:gd name="T5" fmla="*/ 54 h 62"/>
              <a:gd name="T6" fmla="*/ 11 w 62"/>
              <a:gd name="T7" fmla="*/ 44 h 62"/>
              <a:gd name="T8" fmla="*/ 8 w 62"/>
              <a:gd name="T9" fmla="*/ 31 h 62"/>
              <a:gd name="T10" fmla="*/ 18 w 62"/>
              <a:gd name="T11" fmla="*/ 12 h 62"/>
              <a:gd name="T12" fmla="*/ 18 w 62"/>
              <a:gd name="T13" fmla="*/ 12 h 62"/>
              <a:gd name="T14" fmla="*/ 31 w 62"/>
              <a:gd name="T15" fmla="*/ 8 h 62"/>
              <a:gd name="T16" fmla="*/ 50 w 62"/>
              <a:gd name="T17" fmla="*/ 19 h 62"/>
              <a:gd name="T18" fmla="*/ 54 w 62"/>
              <a:gd name="T19" fmla="*/ 31 h 62"/>
              <a:gd name="T20" fmla="*/ 43 w 62"/>
              <a:gd name="T21" fmla="*/ 51 h 62"/>
              <a:gd name="T22" fmla="*/ 43 w 62"/>
              <a:gd name="T23" fmla="*/ 51 h 62"/>
              <a:gd name="T24" fmla="*/ 45 w 62"/>
              <a:gd name="T25" fmla="*/ 54 h 62"/>
              <a:gd name="T26" fmla="*/ 47 w 62"/>
              <a:gd name="T27" fmla="*/ 57 h 62"/>
              <a:gd name="T28" fmla="*/ 62 w 62"/>
              <a:gd name="T29" fmla="*/ 31 h 62"/>
              <a:gd name="T30" fmla="*/ 57 w 62"/>
              <a:gd name="T31" fmla="*/ 15 h 62"/>
              <a:gd name="T32" fmla="*/ 31 w 62"/>
              <a:gd name="T33" fmla="*/ 0 h 62"/>
              <a:gd name="T34" fmla="*/ 14 w 62"/>
              <a:gd name="T35" fmla="*/ 5 h 62"/>
              <a:gd name="T36" fmla="*/ 14 w 62"/>
              <a:gd name="T37" fmla="*/ 5 h 62"/>
              <a:gd name="T38" fmla="*/ 0 w 62"/>
              <a:gd name="T39" fmla="*/ 31 h 62"/>
              <a:gd name="T40" fmla="*/ 5 w 62"/>
              <a:gd name="T41" fmla="*/ 48 h 62"/>
              <a:gd name="T42" fmla="*/ 31 w 62"/>
              <a:gd name="T43" fmla="*/ 62 h 62"/>
              <a:gd name="T44" fmla="*/ 47 w 62"/>
              <a:gd name="T45" fmla="*/ 57 h 62"/>
              <a:gd name="T46" fmla="*/ 47 w 62"/>
              <a:gd name="T47" fmla="*/ 57 h 62"/>
              <a:gd name="T48" fmla="*/ 45 w 62"/>
              <a:gd name="T4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2">
                <a:moveTo>
                  <a:pt x="45" y="54"/>
                </a:moveTo>
                <a:cubicBezTo>
                  <a:pt x="43" y="51"/>
                  <a:pt x="43" y="51"/>
                  <a:pt x="43" y="51"/>
                </a:cubicBezTo>
                <a:cubicBezTo>
                  <a:pt x="39" y="53"/>
                  <a:pt x="35" y="54"/>
                  <a:pt x="31" y="54"/>
                </a:cubicBezTo>
                <a:cubicBezTo>
                  <a:pt x="23" y="54"/>
                  <a:pt x="16" y="50"/>
                  <a:pt x="11" y="44"/>
                </a:cubicBezTo>
                <a:cubicBezTo>
                  <a:pt x="9" y="40"/>
                  <a:pt x="8" y="36"/>
                  <a:pt x="8" y="31"/>
                </a:cubicBezTo>
                <a:cubicBezTo>
                  <a:pt x="8" y="24"/>
                  <a:pt x="12" y="16"/>
                  <a:pt x="18" y="12"/>
                </a:cubicBezTo>
                <a:cubicBezTo>
                  <a:pt x="18" y="12"/>
                  <a:pt x="18" y="12"/>
                  <a:pt x="18" y="12"/>
                </a:cubicBezTo>
                <a:cubicBezTo>
                  <a:pt x="22" y="10"/>
                  <a:pt x="27" y="8"/>
                  <a:pt x="31" y="8"/>
                </a:cubicBezTo>
                <a:cubicBezTo>
                  <a:pt x="38" y="8"/>
                  <a:pt x="46" y="12"/>
                  <a:pt x="50" y="19"/>
                </a:cubicBezTo>
                <a:cubicBezTo>
                  <a:pt x="52" y="23"/>
                  <a:pt x="54" y="27"/>
                  <a:pt x="54" y="31"/>
                </a:cubicBezTo>
                <a:cubicBezTo>
                  <a:pt x="54" y="39"/>
                  <a:pt x="50" y="46"/>
                  <a:pt x="43" y="51"/>
                </a:cubicBezTo>
                <a:cubicBezTo>
                  <a:pt x="43" y="51"/>
                  <a:pt x="43" y="51"/>
                  <a:pt x="43" y="51"/>
                </a:cubicBezTo>
                <a:cubicBezTo>
                  <a:pt x="45" y="54"/>
                  <a:pt x="45" y="54"/>
                  <a:pt x="45" y="54"/>
                </a:cubicBezTo>
                <a:cubicBezTo>
                  <a:pt x="47" y="57"/>
                  <a:pt x="47" y="57"/>
                  <a:pt x="47" y="57"/>
                </a:cubicBezTo>
                <a:cubicBezTo>
                  <a:pt x="57" y="51"/>
                  <a:pt x="62" y="41"/>
                  <a:pt x="62" y="31"/>
                </a:cubicBezTo>
                <a:cubicBezTo>
                  <a:pt x="62" y="26"/>
                  <a:pt x="60" y="20"/>
                  <a:pt x="57" y="15"/>
                </a:cubicBezTo>
                <a:cubicBezTo>
                  <a:pt x="51" y="5"/>
                  <a:pt x="41" y="0"/>
                  <a:pt x="31" y="0"/>
                </a:cubicBezTo>
                <a:cubicBezTo>
                  <a:pt x="25" y="0"/>
                  <a:pt x="19" y="2"/>
                  <a:pt x="14" y="5"/>
                </a:cubicBezTo>
                <a:cubicBezTo>
                  <a:pt x="14" y="5"/>
                  <a:pt x="14" y="5"/>
                  <a:pt x="14" y="5"/>
                </a:cubicBezTo>
                <a:cubicBezTo>
                  <a:pt x="5" y="11"/>
                  <a:pt x="0" y="21"/>
                  <a:pt x="0" y="31"/>
                </a:cubicBezTo>
                <a:cubicBezTo>
                  <a:pt x="0" y="37"/>
                  <a:pt x="1" y="43"/>
                  <a:pt x="5" y="48"/>
                </a:cubicBezTo>
                <a:cubicBezTo>
                  <a:pt x="11" y="57"/>
                  <a:pt x="21" y="62"/>
                  <a:pt x="31" y="62"/>
                </a:cubicBezTo>
                <a:cubicBezTo>
                  <a:pt x="36" y="62"/>
                  <a:pt x="42" y="61"/>
                  <a:pt x="47" y="57"/>
                </a:cubicBezTo>
                <a:cubicBezTo>
                  <a:pt x="47" y="57"/>
                  <a:pt x="47" y="57"/>
                  <a:pt x="47" y="57"/>
                </a:cubicBezTo>
                <a:lnTo>
                  <a:pt x="45"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5" name="Rectangle 159">
            <a:extLst>
              <a:ext uri="{FF2B5EF4-FFF2-40B4-BE49-F238E27FC236}">
                <a16:creationId xmlns:a16="http://schemas.microsoft.com/office/drawing/2014/main" id="{BDA8E986-2472-49CE-9573-16A40078069E}"/>
              </a:ext>
            </a:extLst>
          </p:cNvPr>
          <p:cNvSpPr>
            <a:spLocks noChangeArrowheads="1"/>
          </p:cNvSpPr>
          <p:nvPr/>
        </p:nvSpPr>
        <p:spPr bwMode="auto">
          <a:xfrm>
            <a:off x="10096548" y="3257057"/>
            <a:ext cx="547625" cy="310860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0">
            <a:extLst>
              <a:ext uri="{FF2B5EF4-FFF2-40B4-BE49-F238E27FC236}">
                <a16:creationId xmlns:a16="http://schemas.microsoft.com/office/drawing/2014/main" id="{C9F6E9C3-3AEB-4647-9BD9-ADF2BE0C040E}"/>
              </a:ext>
            </a:extLst>
          </p:cNvPr>
          <p:cNvSpPr>
            <a:spLocks noEditPoints="1"/>
          </p:cNvSpPr>
          <p:nvPr/>
        </p:nvSpPr>
        <p:spPr bwMode="auto">
          <a:xfrm>
            <a:off x="10081364" y="3242885"/>
            <a:ext cx="576980" cy="3136950"/>
          </a:xfrm>
          <a:custGeom>
            <a:avLst/>
            <a:gdLst>
              <a:gd name="T0" fmla="*/ 229 w 240"/>
              <a:gd name="T1" fmla="*/ 1278 h 1306"/>
              <a:gd name="T2" fmla="*/ 234 w 240"/>
              <a:gd name="T3" fmla="*/ 1237 h 1306"/>
              <a:gd name="T4" fmla="*/ 240 w 240"/>
              <a:gd name="T5" fmla="*/ 1184 h 1306"/>
              <a:gd name="T6" fmla="*/ 240 w 240"/>
              <a:gd name="T7" fmla="*/ 1133 h 1306"/>
              <a:gd name="T8" fmla="*/ 234 w 240"/>
              <a:gd name="T9" fmla="*/ 1081 h 1306"/>
              <a:gd name="T10" fmla="*/ 229 w 240"/>
              <a:gd name="T11" fmla="*/ 1040 h 1306"/>
              <a:gd name="T12" fmla="*/ 229 w 240"/>
              <a:gd name="T13" fmla="*/ 969 h 1306"/>
              <a:gd name="T14" fmla="*/ 229 w 240"/>
              <a:gd name="T15" fmla="*/ 927 h 1306"/>
              <a:gd name="T16" fmla="*/ 234 w 240"/>
              <a:gd name="T17" fmla="*/ 886 h 1306"/>
              <a:gd name="T18" fmla="*/ 240 w 240"/>
              <a:gd name="T19" fmla="*/ 833 h 1306"/>
              <a:gd name="T20" fmla="*/ 240 w 240"/>
              <a:gd name="T21" fmla="*/ 782 h 1306"/>
              <a:gd name="T22" fmla="*/ 234 w 240"/>
              <a:gd name="T23" fmla="*/ 730 h 1306"/>
              <a:gd name="T24" fmla="*/ 229 w 240"/>
              <a:gd name="T25" fmla="*/ 689 h 1306"/>
              <a:gd name="T26" fmla="*/ 229 w 240"/>
              <a:gd name="T27" fmla="*/ 619 h 1306"/>
              <a:gd name="T28" fmla="*/ 229 w 240"/>
              <a:gd name="T29" fmla="*/ 576 h 1306"/>
              <a:gd name="T30" fmla="*/ 234 w 240"/>
              <a:gd name="T31" fmla="*/ 535 h 1306"/>
              <a:gd name="T32" fmla="*/ 240 w 240"/>
              <a:gd name="T33" fmla="*/ 482 h 1306"/>
              <a:gd name="T34" fmla="*/ 240 w 240"/>
              <a:gd name="T35" fmla="*/ 431 h 1306"/>
              <a:gd name="T36" fmla="*/ 234 w 240"/>
              <a:gd name="T37" fmla="*/ 379 h 1306"/>
              <a:gd name="T38" fmla="*/ 229 w 240"/>
              <a:gd name="T39" fmla="*/ 338 h 1306"/>
              <a:gd name="T40" fmla="*/ 229 w 240"/>
              <a:gd name="T41" fmla="*/ 268 h 1306"/>
              <a:gd name="T42" fmla="*/ 229 w 240"/>
              <a:gd name="T43" fmla="*/ 225 h 1306"/>
              <a:gd name="T44" fmla="*/ 234 w 240"/>
              <a:gd name="T45" fmla="*/ 184 h 1306"/>
              <a:gd name="T46" fmla="*/ 240 w 240"/>
              <a:gd name="T47" fmla="*/ 131 h 1306"/>
              <a:gd name="T48" fmla="*/ 240 w 240"/>
              <a:gd name="T49" fmla="*/ 81 h 1306"/>
              <a:gd name="T50" fmla="*/ 234 w 240"/>
              <a:gd name="T51" fmla="*/ 28 h 1306"/>
              <a:gd name="T52" fmla="*/ 215 w 240"/>
              <a:gd name="T53" fmla="*/ 12 h 1306"/>
              <a:gd name="T54" fmla="*/ 145 w 240"/>
              <a:gd name="T55" fmla="*/ 12 h 1306"/>
              <a:gd name="T56" fmla="*/ 102 w 240"/>
              <a:gd name="T57" fmla="*/ 12 h 1306"/>
              <a:gd name="T58" fmla="*/ 61 w 240"/>
              <a:gd name="T59" fmla="*/ 6 h 1306"/>
              <a:gd name="T60" fmla="*/ 6 w 240"/>
              <a:gd name="T61" fmla="*/ 12 h 1306"/>
              <a:gd name="T62" fmla="*/ 6 w 240"/>
              <a:gd name="T63" fmla="*/ 37 h 1306"/>
              <a:gd name="T64" fmla="*/ 12 w 240"/>
              <a:gd name="T65" fmla="*/ 78 h 1306"/>
              <a:gd name="T66" fmla="*/ 12 w 240"/>
              <a:gd name="T67" fmla="*/ 148 h 1306"/>
              <a:gd name="T68" fmla="*/ 12 w 240"/>
              <a:gd name="T69" fmla="*/ 191 h 1306"/>
              <a:gd name="T70" fmla="*/ 6 w 240"/>
              <a:gd name="T71" fmla="*/ 232 h 1306"/>
              <a:gd name="T72" fmla="*/ 0 w 240"/>
              <a:gd name="T73" fmla="*/ 284 h 1306"/>
              <a:gd name="T74" fmla="*/ 0 w 240"/>
              <a:gd name="T75" fmla="*/ 335 h 1306"/>
              <a:gd name="T76" fmla="*/ 6 w 240"/>
              <a:gd name="T77" fmla="*/ 388 h 1306"/>
              <a:gd name="T78" fmla="*/ 12 w 240"/>
              <a:gd name="T79" fmla="*/ 429 h 1306"/>
              <a:gd name="T80" fmla="*/ 12 w 240"/>
              <a:gd name="T81" fmla="*/ 499 h 1306"/>
              <a:gd name="T82" fmla="*/ 12 w 240"/>
              <a:gd name="T83" fmla="*/ 542 h 1306"/>
              <a:gd name="T84" fmla="*/ 6 w 240"/>
              <a:gd name="T85" fmla="*/ 583 h 1306"/>
              <a:gd name="T86" fmla="*/ 0 w 240"/>
              <a:gd name="T87" fmla="*/ 635 h 1306"/>
              <a:gd name="T88" fmla="*/ 0 w 240"/>
              <a:gd name="T89" fmla="*/ 686 h 1306"/>
              <a:gd name="T90" fmla="*/ 6 w 240"/>
              <a:gd name="T91" fmla="*/ 739 h 1306"/>
              <a:gd name="T92" fmla="*/ 12 w 240"/>
              <a:gd name="T93" fmla="*/ 780 h 1306"/>
              <a:gd name="T94" fmla="*/ 12 w 240"/>
              <a:gd name="T95" fmla="*/ 850 h 1306"/>
              <a:gd name="T96" fmla="*/ 12 w 240"/>
              <a:gd name="T97" fmla="*/ 893 h 1306"/>
              <a:gd name="T98" fmla="*/ 6 w 240"/>
              <a:gd name="T99" fmla="*/ 934 h 1306"/>
              <a:gd name="T100" fmla="*/ 0 w 240"/>
              <a:gd name="T101" fmla="*/ 986 h 1306"/>
              <a:gd name="T102" fmla="*/ 0 w 240"/>
              <a:gd name="T103" fmla="*/ 1037 h 1306"/>
              <a:gd name="T104" fmla="*/ 6 w 240"/>
              <a:gd name="T105" fmla="*/ 1090 h 1306"/>
              <a:gd name="T106" fmla="*/ 12 w 240"/>
              <a:gd name="T107" fmla="*/ 1131 h 1306"/>
              <a:gd name="T108" fmla="*/ 12 w 240"/>
              <a:gd name="T109" fmla="*/ 1201 h 1306"/>
              <a:gd name="T110" fmla="*/ 12 w 240"/>
              <a:gd name="T111" fmla="*/ 1244 h 1306"/>
              <a:gd name="T112" fmla="*/ 6 w 240"/>
              <a:gd name="T113" fmla="*/ 1285 h 1306"/>
              <a:gd name="T114" fmla="*/ 43 w 240"/>
              <a:gd name="T115" fmla="*/ 1306 h 1306"/>
              <a:gd name="T116" fmla="*/ 94 w 240"/>
              <a:gd name="T117" fmla="*/ 1306 h 1306"/>
              <a:gd name="T118" fmla="*/ 147 w 240"/>
              <a:gd name="T119" fmla="*/ 1300 h 1306"/>
              <a:gd name="T120" fmla="*/ 188 w 240"/>
              <a:gd name="T121" fmla="*/ 1294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306">
                <a:moveTo>
                  <a:pt x="229" y="1297"/>
                </a:moveTo>
                <a:cubicBezTo>
                  <a:pt x="229" y="1300"/>
                  <a:pt x="229" y="1300"/>
                  <a:pt x="229" y="1300"/>
                </a:cubicBezTo>
                <a:cubicBezTo>
                  <a:pt x="234" y="1300"/>
                  <a:pt x="234" y="1300"/>
                  <a:pt x="234" y="1300"/>
                </a:cubicBezTo>
                <a:cubicBezTo>
                  <a:pt x="234" y="1294"/>
                  <a:pt x="234" y="1294"/>
                  <a:pt x="234" y="1294"/>
                </a:cubicBezTo>
                <a:cubicBezTo>
                  <a:pt x="231" y="1294"/>
                  <a:pt x="231" y="1294"/>
                  <a:pt x="231" y="1294"/>
                </a:cubicBezTo>
                <a:cubicBezTo>
                  <a:pt x="227" y="1294"/>
                  <a:pt x="225" y="1297"/>
                  <a:pt x="225" y="1300"/>
                </a:cubicBezTo>
                <a:cubicBezTo>
                  <a:pt x="225" y="1303"/>
                  <a:pt x="227" y="1306"/>
                  <a:pt x="231" y="1306"/>
                </a:cubicBezTo>
                <a:cubicBezTo>
                  <a:pt x="234" y="1306"/>
                  <a:pt x="234" y="1306"/>
                  <a:pt x="234" y="1306"/>
                </a:cubicBezTo>
                <a:cubicBezTo>
                  <a:pt x="236" y="1306"/>
                  <a:pt x="238" y="1305"/>
                  <a:pt x="239" y="1304"/>
                </a:cubicBezTo>
                <a:cubicBezTo>
                  <a:pt x="240" y="1303"/>
                  <a:pt x="240" y="1301"/>
                  <a:pt x="240" y="1300"/>
                </a:cubicBezTo>
                <a:cubicBezTo>
                  <a:pt x="240" y="1297"/>
                  <a:pt x="240" y="1297"/>
                  <a:pt x="240" y="1297"/>
                </a:cubicBezTo>
                <a:cubicBezTo>
                  <a:pt x="240" y="1294"/>
                  <a:pt x="238" y="1291"/>
                  <a:pt x="234" y="1291"/>
                </a:cubicBezTo>
                <a:cubicBezTo>
                  <a:pt x="231" y="1291"/>
                  <a:pt x="229" y="1294"/>
                  <a:pt x="229" y="1297"/>
                </a:cubicBezTo>
                <a:close/>
                <a:moveTo>
                  <a:pt x="229" y="1274"/>
                </a:moveTo>
                <a:cubicBezTo>
                  <a:pt x="229" y="1278"/>
                  <a:pt x="229" y="1278"/>
                  <a:pt x="229" y="1278"/>
                </a:cubicBezTo>
                <a:cubicBezTo>
                  <a:pt x="229" y="1281"/>
                  <a:pt x="231" y="1283"/>
                  <a:pt x="234" y="1283"/>
                </a:cubicBezTo>
                <a:cubicBezTo>
                  <a:pt x="238" y="1283"/>
                  <a:pt x="240" y="1281"/>
                  <a:pt x="240" y="1278"/>
                </a:cubicBezTo>
                <a:cubicBezTo>
                  <a:pt x="240" y="1274"/>
                  <a:pt x="240" y="1274"/>
                  <a:pt x="240" y="1274"/>
                </a:cubicBezTo>
                <a:cubicBezTo>
                  <a:pt x="240" y="1270"/>
                  <a:pt x="238" y="1268"/>
                  <a:pt x="234" y="1268"/>
                </a:cubicBezTo>
                <a:cubicBezTo>
                  <a:pt x="231" y="1268"/>
                  <a:pt x="229" y="1270"/>
                  <a:pt x="229" y="1274"/>
                </a:cubicBezTo>
                <a:close/>
                <a:moveTo>
                  <a:pt x="229" y="1250"/>
                </a:moveTo>
                <a:cubicBezTo>
                  <a:pt x="229" y="1254"/>
                  <a:pt x="229" y="1254"/>
                  <a:pt x="229" y="1254"/>
                </a:cubicBezTo>
                <a:cubicBezTo>
                  <a:pt x="229" y="1257"/>
                  <a:pt x="231" y="1260"/>
                  <a:pt x="234" y="1260"/>
                </a:cubicBezTo>
                <a:cubicBezTo>
                  <a:pt x="238" y="1260"/>
                  <a:pt x="240" y="1257"/>
                  <a:pt x="240" y="1254"/>
                </a:cubicBezTo>
                <a:cubicBezTo>
                  <a:pt x="240" y="1250"/>
                  <a:pt x="240" y="1250"/>
                  <a:pt x="240" y="1250"/>
                </a:cubicBezTo>
                <a:cubicBezTo>
                  <a:pt x="240" y="1247"/>
                  <a:pt x="238" y="1244"/>
                  <a:pt x="234" y="1244"/>
                </a:cubicBezTo>
                <a:cubicBezTo>
                  <a:pt x="231" y="1244"/>
                  <a:pt x="229" y="1247"/>
                  <a:pt x="229" y="1250"/>
                </a:cubicBezTo>
                <a:close/>
                <a:moveTo>
                  <a:pt x="229" y="1227"/>
                </a:moveTo>
                <a:cubicBezTo>
                  <a:pt x="229" y="1231"/>
                  <a:pt x="229" y="1231"/>
                  <a:pt x="229" y="1231"/>
                </a:cubicBezTo>
                <a:cubicBezTo>
                  <a:pt x="229" y="1234"/>
                  <a:pt x="231" y="1237"/>
                  <a:pt x="234" y="1237"/>
                </a:cubicBezTo>
                <a:cubicBezTo>
                  <a:pt x="238" y="1237"/>
                  <a:pt x="240" y="1234"/>
                  <a:pt x="240" y="1231"/>
                </a:cubicBezTo>
                <a:cubicBezTo>
                  <a:pt x="240" y="1227"/>
                  <a:pt x="240" y="1227"/>
                  <a:pt x="240" y="1227"/>
                </a:cubicBezTo>
                <a:cubicBezTo>
                  <a:pt x="240" y="1224"/>
                  <a:pt x="238" y="1221"/>
                  <a:pt x="234" y="1221"/>
                </a:cubicBezTo>
                <a:cubicBezTo>
                  <a:pt x="231" y="1221"/>
                  <a:pt x="229" y="1224"/>
                  <a:pt x="229" y="1227"/>
                </a:cubicBezTo>
                <a:close/>
                <a:moveTo>
                  <a:pt x="229" y="1203"/>
                </a:moveTo>
                <a:cubicBezTo>
                  <a:pt x="229" y="1207"/>
                  <a:pt x="229" y="1207"/>
                  <a:pt x="229" y="1207"/>
                </a:cubicBezTo>
                <a:cubicBezTo>
                  <a:pt x="229" y="1211"/>
                  <a:pt x="231" y="1213"/>
                  <a:pt x="234" y="1213"/>
                </a:cubicBezTo>
                <a:cubicBezTo>
                  <a:pt x="238" y="1213"/>
                  <a:pt x="240" y="1211"/>
                  <a:pt x="240" y="1207"/>
                </a:cubicBezTo>
                <a:cubicBezTo>
                  <a:pt x="240" y="1203"/>
                  <a:pt x="240" y="1203"/>
                  <a:pt x="240" y="1203"/>
                </a:cubicBezTo>
                <a:cubicBezTo>
                  <a:pt x="240" y="1200"/>
                  <a:pt x="238" y="1198"/>
                  <a:pt x="234" y="1198"/>
                </a:cubicBezTo>
                <a:cubicBezTo>
                  <a:pt x="231" y="1198"/>
                  <a:pt x="229" y="1200"/>
                  <a:pt x="229" y="1203"/>
                </a:cubicBezTo>
                <a:close/>
                <a:moveTo>
                  <a:pt x="229" y="1180"/>
                </a:moveTo>
                <a:cubicBezTo>
                  <a:pt x="229" y="1184"/>
                  <a:pt x="229" y="1184"/>
                  <a:pt x="229" y="1184"/>
                </a:cubicBezTo>
                <a:cubicBezTo>
                  <a:pt x="229" y="1187"/>
                  <a:pt x="231" y="1190"/>
                  <a:pt x="234" y="1190"/>
                </a:cubicBezTo>
                <a:cubicBezTo>
                  <a:pt x="238" y="1190"/>
                  <a:pt x="240" y="1187"/>
                  <a:pt x="240" y="1184"/>
                </a:cubicBezTo>
                <a:cubicBezTo>
                  <a:pt x="240" y="1180"/>
                  <a:pt x="240" y="1180"/>
                  <a:pt x="240" y="1180"/>
                </a:cubicBezTo>
                <a:cubicBezTo>
                  <a:pt x="240" y="1177"/>
                  <a:pt x="238" y="1174"/>
                  <a:pt x="234" y="1174"/>
                </a:cubicBezTo>
                <a:cubicBezTo>
                  <a:pt x="231" y="1174"/>
                  <a:pt x="229" y="1177"/>
                  <a:pt x="229" y="1180"/>
                </a:cubicBezTo>
                <a:close/>
                <a:moveTo>
                  <a:pt x="229" y="1157"/>
                </a:moveTo>
                <a:cubicBezTo>
                  <a:pt x="229" y="1161"/>
                  <a:pt x="229" y="1161"/>
                  <a:pt x="229" y="1161"/>
                </a:cubicBezTo>
                <a:cubicBezTo>
                  <a:pt x="229" y="1164"/>
                  <a:pt x="231" y="1166"/>
                  <a:pt x="234" y="1166"/>
                </a:cubicBezTo>
                <a:cubicBezTo>
                  <a:pt x="238" y="1166"/>
                  <a:pt x="240" y="1164"/>
                  <a:pt x="240" y="1161"/>
                </a:cubicBezTo>
                <a:cubicBezTo>
                  <a:pt x="240" y="1157"/>
                  <a:pt x="240" y="1157"/>
                  <a:pt x="240" y="1157"/>
                </a:cubicBezTo>
                <a:cubicBezTo>
                  <a:pt x="240" y="1153"/>
                  <a:pt x="238" y="1151"/>
                  <a:pt x="234" y="1151"/>
                </a:cubicBezTo>
                <a:cubicBezTo>
                  <a:pt x="231" y="1151"/>
                  <a:pt x="229" y="1153"/>
                  <a:pt x="229" y="1157"/>
                </a:cubicBezTo>
                <a:close/>
                <a:moveTo>
                  <a:pt x="229" y="1133"/>
                </a:moveTo>
                <a:cubicBezTo>
                  <a:pt x="229" y="1137"/>
                  <a:pt x="229" y="1137"/>
                  <a:pt x="229" y="1137"/>
                </a:cubicBezTo>
                <a:cubicBezTo>
                  <a:pt x="229" y="1140"/>
                  <a:pt x="231" y="1143"/>
                  <a:pt x="234" y="1143"/>
                </a:cubicBezTo>
                <a:cubicBezTo>
                  <a:pt x="238" y="1143"/>
                  <a:pt x="240" y="1140"/>
                  <a:pt x="240" y="1137"/>
                </a:cubicBezTo>
                <a:cubicBezTo>
                  <a:pt x="240" y="1133"/>
                  <a:pt x="240" y="1133"/>
                  <a:pt x="240" y="1133"/>
                </a:cubicBezTo>
                <a:cubicBezTo>
                  <a:pt x="240" y="1130"/>
                  <a:pt x="238" y="1127"/>
                  <a:pt x="234" y="1127"/>
                </a:cubicBezTo>
                <a:cubicBezTo>
                  <a:pt x="231" y="1127"/>
                  <a:pt x="229" y="1130"/>
                  <a:pt x="229" y="1133"/>
                </a:cubicBezTo>
                <a:close/>
                <a:moveTo>
                  <a:pt x="229" y="1110"/>
                </a:moveTo>
                <a:cubicBezTo>
                  <a:pt x="229" y="1114"/>
                  <a:pt x="229" y="1114"/>
                  <a:pt x="229" y="1114"/>
                </a:cubicBezTo>
                <a:cubicBezTo>
                  <a:pt x="229" y="1117"/>
                  <a:pt x="231" y="1120"/>
                  <a:pt x="234" y="1120"/>
                </a:cubicBezTo>
                <a:cubicBezTo>
                  <a:pt x="238" y="1120"/>
                  <a:pt x="240" y="1117"/>
                  <a:pt x="240" y="1114"/>
                </a:cubicBezTo>
                <a:cubicBezTo>
                  <a:pt x="240" y="1110"/>
                  <a:pt x="240" y="1110"/>
                  <a:pt x="240" y="1110"/>
                </a:cubicBezTo>
                <a:cubicBezTo>
                  <a:pt x="240" y="1107"/>
                  <a:pt x="238" y="1104"/>
                  <a:pt x="234" y="1104"/>
                </a:cubicBezTo>
                <a:cubicBezTo>
                  <a:pt x="231" y="1104"/>
                  <a:pt x="229" y="1107"/>
                  <a:pt x="229" y="1110"/>
                </a:cubicBezTo>
                <a:close/>
                <a:moveTo>
                  <a:pt x="229" y="1086"/>
                </a:moveTo>
                <a:cubicBezTo>
                  <a:pt x="229" y="1090"/>
                  <a:pt x="229" y="1090"/>
                  <a:pt x="229" y="1090"/>
                </a:cubicBezTo>
                <a:cubicBezTo>
                  <a:pt x="229" y="1094"/>
                  <a:pt x="231" y="1096"/>
                  <a:pt x="234" y="1096"/>
                </a:cubicBezTo>
                <a:cubicBezTo>
                  <a:pt x="238" y="1096"/>
                  <a:pt x="240" y="1094"/>
                  <a:pt x="240" y="1090"/>
                </a:cubicBezTo>
                <a:cubicBezTo>
                  <a:pt x="240" y="1086"/>
                  <a:pt x="240" y="1086"/>
                  <a:pt x="240" y="1086"/>
                </a:cubicBezTo>
                <a:cubicBezTo>
                  <a:pt x="240" y="1083"/>
                  <a:pt x="238" y="1081"/>
                  <a:pt x="234" y="1081"/>
                </a:cubicBezTo>
                <a:cubicBezTo>
                  <a:pt x="231" y="1081"/>
                  <a:pt x="229" y="1083"/>
                  <a:pt x="229" y="1086"/>
                </a:cubicBezTo>
                <a:close/>
                <a:moveTo>
                  <a:pt x="229" y="1063"/>
                </a:moveTo>
                <a:cubicBezTo>
                  <a:pt x="229" y="1067"/>
                  <a:pt x="229" y="1067"/>
                  <a:pt x="229" y="1067"/>
                </a:cubicBezTo>
                <a:cubicBezTo>
                  <a:pt x="229" y="1070"/>
                  <a:pt x="231" y="1073"/>
                  <a:pt x="234" y="1073"/>
                </a:cubicBezTo>
                <a:cubicBezTo>
                  <a:pt x="238" y="1073"/>
                  <a:pt x="240" y="1070"/>
                  <a:pt x="240" y="1067"/>
                </a:cubicBezTo>
                <a:cubicBezTo>
                  <a:pt x="240" y="1063"/>
                  <a:pt x="240" y="1063"/>
                  <a:pt x="240" y="1063"/>
                </a:cubicBezTo>
                <a:cubicBezTo>
                  <a:pt x="240" y="1060"/>
                  <a:pt x="238" y="1057"/>
                  <a:pt x="234" y="1057"/>
                </a:cubicBezTo>
                <a:cubicBezTo>
                  <a:pt x="231" y="1057"/>
                  <a:pt x="229" y="1060"/>
                  <a:pt x="229" y="1063"/>
                </a:cubicBezTo>
                <a:close/>
                <a:moveTo>
                  <a:pt x="229" y="1040"/>
                </a:moveTo>
                <a:cubicBezTo>
                  <a:pt x="229" y="1044"/>
                  <a:pt x="229" y="1044"/>
                  <a:pt x="229" y="1044"/>
                </a:cubicBezTo>
                <a:cubicBezTo>
                  <a:pt x="229" y="1047"/>
                  <a:pt x="231" y="1049"/>
                  <a:pt x="234" y="1049"/>
                </a:cubicBezTo>
                <a:cubicBezTo>
                  <a:pt x="238" y="1049"/>
                  <a:pt x="240" y="1047"/>
                  <a:pt x="240" y="1044"/>
                </a:cubicBezTo>
                <a:cubicBezTo>
                  <a:pt x="240" y="1040"/>
                  <a:pt x="240" y="1040"/>
                  <a:pt x="240" y="1040"/>
                </a:cubicBezTo>
                <a:cubicBezTo>
                  <a:pt x="240" y="1036"/>
                  <a:pt x="238" y="1034"/>
                  <a:pt x="234" y="1034"/>
                </a:cubicBezTo>
                <a:cubicBezTo>
                  <a:pt x="231" y="1034"/>
                  <a:pt x="229" y="1036"/>
                  <a:pt x="229" y="1040"/>
                </a:cubicBezTo>
                <a:close/>
                <a:moveTo>
                  <a:pt x="229" y="1016"/>
                </a:moveTo>
                <a:cubicBezTo>
                  <a:pt x="229" y="1020"/>
                  <a:pt x="229" y="1020"/>
                  <a:pt x="229" y="1020"/>
                </a:cubicBezTo>
                <a:cubicBezTo>
                  <a:pt x="229" y="1023"/>
                  <a:pt x="231" y="1026"/>
                  <a:pt x="234" y="1026"/>
                </a:cubicBezTo>
                <a:cubicBezTo>
                  <a:pt x="238" y="1026"/>
                  <a:pt x="240" y="1023"/>
                  <a:pt x="240" y="1020"/>
                </a:cubicBezTo>
                <a:cubicBezTo>
                  <a:pt x="240" y="1016"/>
                  <a:pt x="240" y="1016"/>
                  <a:pt x="240" y="1016"/>
                </a:cubicBezTo>
                <a:cubicBezTo>
                  <a:pt x="240" y="1013"/>
                  <a:pt x="238" y="1010"/>
                  <a:pt x="234" y="1010"/>
                </a:cubicBezTo>
                <a:cubicBezTo>
                  <a:pt x="231" y="1010"/>
                  <a:pt x="229" y="1013"/>
                  <a:pt x="229" y="1016"/>
                </a:cubicBezTo>
                <a:close/>
                <a:moveTo>
                  <a:pt x="229" y="993"/>
                </a:moveTo>
                <a:cubicBezTo>
                  <a:pt x="229" y="997"/>
                  <a:pt x="229" y="997"/>
                  <a:pt x="229" y="997"/>
                </a:cubicBezTo>
                <a:cubicBezTo>
                  <a:pt x="229" y="1000"/>
                  <a:pt x="231" y="1003"/>
                  <a:pt x="234" y="1003"/>
                </a:cubicBezTo>
                <a:cubicBezTo>
                  <a:pt x="238" y="1003"/>
                  <a:pt x="240" y="1000"/>
                  <a:pt x="240" y="997"/>
                </a:cubicBezTo>
                <a:cubicBezTo>
                  <a:pt x="240" y="993"/>
                  <a:pt x="240" y="993"/>
                  <a:pt x="240" y="993"/>
                </a:cubicBezTo>
                <a:cubicBezTo>
                  <a:pt x="240" y="990"/>
                  <a:pt x="238" y="987"/>
                  <a:pt x="234" y="987"/>
                </a:cubicBezTo>
                <a:cubicBezTo>
                  <a:pt x="231" y="987"/>
                  <a:pt x="229" y="990"/>
                  <a:pt x="229" y="993"/>
                </a:cubicBezTo>
                <a:close/>
                <a:moveTo>
                  <a:pt x="229" y="969"/>
                </a:moveTo>
                <a:cubicBezTo>
                  <a:pt x="229" y="973"/>
                  <a:pt x="229" y="973"/>
                  <a:pt x="229" y="973"/>
                </a:cubicBezTo>
                <a:cubicBezTo>
                  <a:pt x="229" y="977"/>
                  <a:pt x="231" y="979"/>
                  <a:pt x="234" y="979"/>
                </a:cubicBezTo>
                <a:cubicBezTo>
                  <a:pt x="238" y="979"/>
                  <a:pt x="240" y="977"/>
                  <a:pt x="240" y="973"/>
                </a:cubicBezTo>
                <a:cubicBezTo>
                  <a:pt x="240" y="969"/>
                  <a:pt x="240" y="969"/>
                  <a:pt x="240" y="969"/>
                </a:cubicBezTo>
                <a:cubicBezTo>
                  <a:pt x="240" y="966"/>
                  <a:pt x="238" y="964"/>
                  <a:pt x="234" y="964"/>
                </a:cubicBezTo>
                <a:cubicBezTo>
                  <a:pt x="231" y="964"/>
                  <a:pt x="229" y="966"/>
                  <a:pt x="229" y="969"/>
                </a:cubicBezTo>
                <a:close/>
                <a:moveTo>
                  <a:pt x="229" y="946"/>
                </a:moveTo>
                <a:cubicBezTo>
                  <a:pt x="229" y="950"/>
                  <a:pt x="229" y="950"/>
                  <a:pt x="229" y="950"/>
                </a:cubicBezTo>
                <a:cubicBezTo>
                  <a:pt x="229" y="953"/>
                  <a:pt x="231" y="956"/>
                  <a:pt x="234" y="956"/>
                </a:cubicBezTo>
                <a:cubicBezTo>
                  <a:pt x="238" y="956"/>
                  <a:pt x="240" y="953"/>
                  <a:pt x="240" y="950"/>
                </a:cubicBezTo>
                <a:cubicBezTo>
                  <a:pt x="240" y="946"/>
                  <a:pt x="240" y="946"/>
                  <a:pt x="240" y="946"/>
                </a:cubicBezTo>
                <a:cubicBezTo>
                  <a:pt x="240" y="943"/>
                  <a:pt x="238" y="940"/>
                  <a:pt x="234" y="940"/>
                </a:cubicBezTo>
                <a:cubicBezTo>
                  <a:pt x="231" y="940"/>
                  <a:pt x="229" y="943"/>
                  <a:pt x="229" y="946"/>
                </a:cubicBezTo>
                <a:close/>
                <a:moveTo>
                  <a:pt x="229" y="923"/>
                </a:moveTo>
                <a:cubicBezTo>
                  <a:pt x="229" y="927"/>
                  <a:pt x="229" y="927"/>
                  <a:pt x="229" y="927"/>
                </a:cubicBezTo>
                <a:cubicBezTo>
                  <a:pt x="229" y="930"/>
                  <a:pt x="231" y="932"/>
                  <a:pt x="234" y="932"/>
                </a:cubicBezTo>
                <a:cubicBezTo>
                  <a:pt x="238" y="932"/>
                  <a:pt x="240" y="930"/>
                  <a:pt x="240" y="927"/>
                </a:cubicBezTo>
                <a:cubicBezTo>
                  <a:pt x="240" y="923"/>
                  <a:pt x="240" y="923"/>
                  <a:pt x="240" y="923"/>
                </a:cubicBezTo>
                <a:cubicBezTo>
                  <a:pt x="240" y="919"/>
                  <a:pt x="238" y="917"/>
                  <a:pt x="234" y="917"/>
                </a:cubicBezTo>
                <a:cubicBezTo>
                  <a:pt x="231" y="917"/>
                  <a:pt x="229" y="919"/>
                  <a:pt x="229" y="923"/>
                </a:cubicBezTo>
                <a:close/>
                <a:moveTo>
                  <a:pt x="229" y="899"/>
                </a:moveTo>
                <a:cubicBezTo>
                  <a:pt x="229" y="903"/>
                  <a:pt x="229" y="903"/>
                  <a:pt x="229" y="903"/>
                </a:cubicBezTo>
                <a:cubicBezTo>
                  <a:pt x="229" y="906"/>
                  <a:pt x="231" y="909"/>
                  <a:pt x="234" y="909"/>
                </a:cubicBezTo>
                <a:cubicBezTo>
                  <a:pt x="238" y="909"/>
                  <a:pt x="240" y="906"/>
                  <a:pt x="240" y="903"/>
                </a:cubicBezTo>
                <a:cubicBezTo>
                  <a:pt x="240" y="899"/>
                  <a:pt x="240" y="899"/>
                  <a:pt x="240" y="899"/>
                </a:cubicBezTo>
                <a:cubicBezTo>
                  <a:pt x="240" y="896"/>
                  <a:pt x="238" y="893"/>
                  <a:pt x="234" y="893"/>
                </a:cubicBezTo>
                <a:cubicBezTo>
                  <a:pt x="231" y="893"/>
                  <a:pt x="229" y="896"/>
                  <a:pt x="229" y="899"/>
                </a:cubicBezTo>
                <a:close/>
                <a:moveTo>
                  <a:pt x="229" y="876"/>
                </a:moveTo>
                <a:cubicBezTo>
                  <a:pt x="229" y="880"/>
                  <a:pt x="229" y="880"/>
                  <a:pt x="229" y="880"/>
                </a:cubicBezTo>
                <a:cubicBezTo>
                  <a:pt x="229" y="883"/>
                  <a:pt x="231" y="886"/>
                  <a:pt x="234" y="886"/>
                </a:cubicBezTo>
                <a:cubicBezTo>
                  <a:pt x="238" y="886"/>
                  <a:pt x="240" y="883"/>
                  <a:pt x="240" y="880"/>
                </a:cubicBezTo>
                <a:cubicBezTo>
                  <a:pt x="240" y="876"/>
                  <a:pt x="240" y="876"/>
                  <a:pt x="240" y="876"/>
                </a:cubicBezTo>
                <a:cubicBezTo>
                  <a:pt x="240" y="873"/>
                  <a:pt x="238" y="870"/>
                  <a:pt x="234" y="870"/>
                </a:cubicBezTo>
                <a:cubicBezTo>
                  <a:pt x="231" y="870"/>
                  <a:pt x="229" y="873"/>
                  <a:pt x="229" y="876"/>
                </a:cubicBezTo>
                <a:close/>
                <a:moveTo>
                  <a:pt x="229" y="853"/>
                </a:moveTo>
                <a:cubicBezTo>
                  <a:pt x="229" y="856"/>
                  <a:pt x="229" y="856"/>
                  <a:pt x="229" y="856"/>
                </a:cubicBezTo>
                <a:cubicBezTo>
                  <a:pt x="229" y="860"/>
                  <a:pt x="231" y="862"/>
                  <a:pt x="234" y="862"/>
                </a:cubicBezTo>
                <a:cubicBezTo>
                  <a:pt x="238" y="862"/>
                  <a:pt x="240" y="860"/>
                  <a:pt x="240" y="856"/>
                </a:cubicBezTo>
                <a:cubicBezTo>
                  <a:pt x="240" y="853"/>
                  <a:pt x="240" y="853"/>
                  <a:pt x="240" y="853"/>
                </a:cubicBezTo>
                <a:cubicBezTo>
                  <a:pt x="240" y="849"/>
                  <a:pt x="238" y="847"/>
                  <a:pt x="234" y="847"/>
                </a:cubicBezTo>
                <a:cubicBezTo>
                  <a:pt x="231" y="847"/>
                  <a:pt x="229" y="849"/>
                  <a:pt x="229" y="853"/>
                </a:cubicBezTo>
                <a:close/>
                <a:moveTo>
                  <a:pt x="229" y="829"/>
                </a:moveTo>
                <a:cubicBezTo>
                  <a:pt x="229" y="833"/>
                  <a:pt x="229" y="833"/>
                  <a:pt x="229" y="833"/>
                </a:cubicBezTo>
                <a:cubicBezTo>
                  <a:pt x="229" y="836"/>
                  <a:pt x="231" y="839"/>
                  <a:pt x="234" y="839"/>
                </a:cubicBezTo>
                <a:cubicBezTo>
                  <a:pt x="238" y="839"/>
                  <a:pt x="240" y="836"/>
                  <a:pt x="240" y="833"/>
                </a:cubicBezTo>
                <a:cubicBezTo>
                  <a:pt x="240" y="829"/>
                  <a:pt x="240" y="829"/>
                  <a:pt x="240" y="829"/>
                </a:cubicBezTo>
                <a:cubicBezTo>
                  <a:pt x="240" y="826"/>
                  <a:pt x="238" y="823"/>
                  <a:pt x="234" y="823"/>
                </a:cubicBezTo>
                <a:cubicBezTo>
                  <a:pt x="231" y="823"/>
                  <a:pt x="229" y="826"/>
                  <a:pt x="229" y="829"/>
                </a:cubicBezTo>
                <a:close/>
                <a:moveTo>
                  <a:pt x="229" y="806"/>
                </a:moveTo>
                <a:cubicBezTo>
                  <a:pt x="229" y="810"/>
                  <a:pt x="229" y="810"/>
                  <a:pt x="229" y="810"/>
                </a:cubicBezTo>
                <a:cubicBezTo>
                  <a:pt x="229" y="813"/>
                  <a:pt x="231" y="815"/>
                  <a:pt x="234" y="815"/>
                </a:cubicBezTo>
                <a:cubicBezTo>
                  <a:pt x="238" y="815"/>
                  <a:pt x="240" y="813"/>
                  <a:pt x="240" y="810"/>
                </a:cubicBezTo>
                <a:cubicBezTo>
                  <a:pt x="240" y="806"/>
                  <a:pt x="240" y="806"/>
                  <a:pt x="240" y="806"/>
                </a:cubicBezTo>
                <a:cubicBezTo>
                  <a:pt x="240" y="803"/>
                  <a:pt x="238" y="800"/>
                  <a:pt x="234" y="800"/>
                </a:cubicBezTo>
                <a:cubicBezTo>
                  <a:pt x="231" y="800"/>
                  <a:pt x="229" y="803"/>
                  <a:pt x="229" y="806"/>
                </a:cubicBezTo>
                <a:close/>
                <a:moveTo>
                  <a:pt x="229" y="782"/>
                </a:moveTo>
                <a:cubicBezTo>
                  <a:pt x="229" y="786"/>
                  <a:pt x="229" y="786"/>
                  <a:pt x="229" y="786"/>
                </a:cubicBezTo>
                <a:cubicBezTo>
                  <a:pt x="229" y="789"/>
                  <a:pt x="231" y="792"/>
                  <a:pt x="234" y="792"/>
                </a:cubicBezTo>
                <a:cubicBezTo>
                  <a:pt x="238" y="792"/>
                  <a:pt x="240" y="789"/>
                  <a:pt x="240" y="786"/>
                </a:cubicBezTo>
                <a:cubicBezTo>
                  <a:pt x="240" y="782"/>
                  <a:pt x="240" y="782"/>
                  <a:pt x="240" y="782"/>
                </a:cubicBezTo>
                <a:cubicBezTo>
                  <a:pt x="240" y="779"/>
                  <a:pt x="238" y="776"/>
                  <a:pt x="234" y="776"/>
                </a:cubicBezTo>
                <a:cubicBezTo>
                  <a:pt x="231" y="776"/>
                  <a:pt x="229" y="779"/>
                  <a:pt x="229" y="782"/>
                </a:cubicBezTo>
                <a:close/>
                <a:moveTo>
                  <a:pt x="229" y="759"/>
                </a:moveTo>
                <a:cubicBezTo>
                  <a:pt x="229" y="763"/>
                  <a:pt x="229" y="763"/>
                  <a:pt x="229" y="763"/>
                </a:cubicBezTo>
                <a:cubicBezTo>
                  <a:pt x="229" y="766"/>
                  <a:pt x="231" y="769"/>
                  <a:pt x="234" y="769"/>
                </a:cubicBezTo>
                <a:cubicBezTo>
                  <a:pt x="238" y="769"/>
                  <a:pt x="240" y="766"/>
                  <a:pt x="240" y="763"/>
                </a:cubicBezTo>
                <a:cubicBezTo>
                  <a:pt x="240" y="759"/>
                  <a:pt x="240" y="759"/>
                  <a:pt x="240" y="759"/>
                </a:cubicBezTo>
                <a:cubicBezTo>
                  <a:pt x="240" y="756"/>
                  <a:pt x="238" y="753"/>
                  <a:pt x="234" y="753"/>
                </a:cubicBezTo>
                <a:cubicBezTo>
                  <a:pt x="231" y="753"/>
                  <a:pt x="229" y="756"/>
                  <a:pt x="229" y="759"/>
                </a:cubicBezTo>
                <a:close/>
                <a:moveTo>
                  <a:pt x="229" y="736"/>
                </a:moveTo>
                <a:cubicBezTo>
                  <a:pt x="229" y="739"/>
                  <a:pt x="229" y="739"/>
                  <a:pt x="229" y="739"/>
                </a:cubicBezTo>
                <a:cubicBezTo>
                  <a:pt x="229" y="743"/>
                  <a:pt x="231" y="745"/>
                  <a:pt x="234" y="745"/>
                </a:cubicBezTo>
                <a:cubicBezTo>
                  <a:pt x="238" y="745"/>
                  <a:pt x="240" y="743"/>
                  <a:pt x="240" y="739"/>
                </a:cubicBezTo>
                <a:cubicBezTo>
                  <a:pt x="240" y="736"/>
                  <a:pt x="240" y="736"/>
                  <a:pt x="240" y="736"/>
                </a:cubicBezTo>
                <a:cubicBezTo>
                  <a:pt x="240" y="732"/>
                  <a:pt x="238" y="730"/>
                  <a:pt x="234" y="730"/>
                </a:cubicBezTo>
                <a:cubicBezTo>
                  <a:pt x="231" y="730"/>
                  <a:pt x="229" y="732"/>
                  <a:pt x="229" y="736"/>
                </a:cubicBezTo>
                <a:close/>
                <a:moveTo>
                  <a:pt x="229" y="712"/>
                </a:moveTo>
                <a:cubicBezTo>
                  <a:pt x="229" y="716"/>
                  <a:pt x="229" y="716"/>
                  <a:pt x="229" y="716"/>
                </a:cubicBezTo>
                <a:cubicBezTo>
                  <a:pt x="229" y="719"/>
                  <a:pt x="231" y="722"/>
                  <a:pt x="234" y="722"/>
                </a:cubicBezTo>
                <a:cubicBezTo>
                  <a:pt x="238" y="722"/>
                  <a:pt x="240" y="719"/>
                  <a:pt x="240" y="716"/>
                </a:cubicBezTo>
                <a:cubicBezTo>
                  <a:pt x="240" y="712"/>
                  <a:pt x="240" y="712"/>
                  <a:pt x="240" y="712"/>
                </a:cubicBezTo>
                <a:cubicBezTo>
                  <a:pt x="240" y="709"/>
                  <a:pt x="238" y="706"/>
                  <a:pt x="234" y="706"/>
                </a:cubicBezTo>
                <a:cubicBezTo>
                  <a:pt x="231" y="706"/>
                  <a:pt x="229" y="709"/>
                  <a:pt x="229" y="712"/>
                </a:cubicBezTo>
                <a:close/>
                <a:moveTo>
                  <a:pt x="229" y="689"/>
                </a:moveTo>
                <a:cubicBezTo>
                  <a:pt x="229" y="693"/>
                  <a:pt x="229" y="693"/>
                  <a:pt x="229" y="693"/>
                </a:cubicBezTo>
                <a:cubicBezTo>
                  <a:pt x="229" y="696"/>
                  <a:pt x="231" y="699"/>
                  <a:pt x="234" y="699"/>
                </a:cubicBezTo>
                <a:cubicBezTo>
                  <a:pt x="238" y="699"/>
                  <a:pt x="240" y="696"/>
                  <a:pt x="240" y="693"/>
                </a:cubicBezTo>
                <a:cubicBezTo>
                  <a:pt x="240" y="689"/>
                  <a:pt x="240" y="689"/>
                  <a:pt x="240" y="689"/>
                </a:cubicBezTo>
                <a:cubicBezTo>
                  <a:pt x="240" y="686"/>
                  <a:pt x="238" y="683"/>
                  <a:pt x="234" y="683"/>
                </a:cubicBezTo>
                <a:cubicBezTo>
                  <a:pt x="231" y="683"/>
                  <a:pt x="229" y="686"/>
                  <a:pt x="229" y="689"/>
                </a:cubicBezTo>
                <a:close/>
                <a:moveTo>
                  <a:pt x="229" y="665"/>
                </a:moveTo>
                <a:cubicBezTo>
                  <a:pt x="229" y="669"/>
                  <a:pt x="229" y="669"/>
                  <a:pt x="229" y="669"/>
                </a:cubicBezTo>
                <a:cubicBezTo>
                  <a:pt x="229" y="673"/>
                  <a:pt x="231" y="675"/>
                  <a:pt x="234" y="675"/>
                </a:cubicBezTo>
                <a:cubicBezTo>
                  <a:pt x="238" y="675"/>
                  <a:pt x="240" y="673"/>
                  <a:pt x="240" y="669"/>
                </a:cubicBezTo>
                <a:cubicBezTo>
                  <a:pt x="240" y="665"/>
                  <a:pt x="240" y="665"/>
                  <a:pt x="240" y="665"/>
                </a:cubicBezTo>
                <a:cubicBezTo>
                  <a:pt x="240" y="662"/>
                  <a:pt x="238" y="660"/>
                  <a:pt x="234" y="660"/>
                </a:cubicBezTo>
                <a:cubicBezTo>
                  <a:pt x="231" y="660"/>
                  <a:pt x="229" y="662"/>
                  <a:pt x="229" y="665"/>
                </a:cubicBezTo>
                <a:close/>
                <a:moveTo>
                  <a:pt x="229" y="642"/>
                </a:moveTo>
                <a:cubicBezTo>
                  <a:pt x="229" y="646"/>
                  <a:pt x="229" y="646"/>
                  <a:pt x="229" y="646"/>
                </a:cubicBezTo>
                <a:cubicBezTo>
                  <a:pt x="229" y="649"/>
                  <a:pt x="231" y="652"/>
                  <a:pt x="234" y="652"/>
                </a:cubicBezTo>
                <a:cubicBezTo>
                  <a:pt x="238" y="652"/>
                  <a:pt x="240" y="649"/>
                  <a:pt x="240" y="646"/>
                </a:cubicBezTo>
                <a:cubicBezTo>
                  <a:pt x="240" y="642"/>
                  <a:pt x="240" y="642"/>
                  <a:pt x="240" y="642"/>
                </a:cubicBezTo>
                <a:cubicBezTo>
                  <a:pt x="240" y="639"/>
                  <a:pt x="238" y="636"/>
                  <a:pt x="234" y="636"/>
                </a:cubicBezTo>
                <a:cubicBezTo>
                  <a:pt x="231" y="636"/>
                  <a:pt x="229" y="639"/>
                  <a:pt x="229" y="642"/>
                </a:cubicBezTo>
                <a:close/>
                <a:moveTo>
                  <a:pt x="229" y="619"/>
                </a:moveTo>
                <a:cubicBezTo>
                  <a:pt x="229" y="622"/>
                  <a:pt x="229" y="622"/>
                  <a:pt x="229" y="622"/>
                </a:cubicBezTo>
                <a:cubicBezTo>
                  <a:pt x="229" y="626"/>
                  <a:pt x="231" y="628"/>
                  <a:pt x="234" y="628"/>
                </a:cubicBezTo>
                <a:cubicBezTo>
                  <a:pt x="238" y="628"/>
                  <a:pt x="240" y="626"/>
                  <a:pt x="240" y="622"/>
                </a:cubicBezTo>
                <a:cubicBezTo>
                  <a:pt x="240" y="619"/>
                  <a:pt x="240" y="619"/>
                  <a:pt x="240" y="619"/>
                </a:cubicBezTo>
                <a:cubicBezTo>
                  <a:pt x="240" y="615"/>
                  <a:pt x="238" y="613"/>
                  <a:pt x="234" y="613"/>
                </a:cubicBezTo>
                <a:cubicBezTo>
                  <a:pt x="231" y="613"/>
                  <a:pt x="229" y="615"/>
                  <a:pt x="229" y="619"/>
                </a:cubicBezTo>
                <a:close/>
                <a:moveTo>
                  <a:pt x="229" y="595"/>
                </a:moveTo>
                <a:cubicBezTo>
                  <a:pt x="229" y="599"/>
                  <a:pt x="229" y="599"/>
                  <a:pt x="229" y="599"/>
                </a:cubicBezTo>
                <a:cubicBezTo>
                  <a:pt x="229" y="602"/>
                  <a:pt x="231" y="605"/>
                  <a:pt x="234" y="605"/>
                </a:cubicBezTo>
                <a:cubicBezTo>
                  <a:pt x="238" y="605"/>
                  <a:pt x="240" y="602"/>
                  <a:pt x="240" y="599"/>
                </a:cubicBezTo>
                <a:cubicBezTo>
                  <a:pt x="240" y="595"/>
                  <a:pt x="240" y="595"/>
                  <a:pt x="240" y="595"/>
                </a:cubicBezTo>
                <a:cubicBezTo>
                  <a:pt x="240" y="592"/>
                  <a:pt x="238" y="589"/>
                  <a:pt x="234" y="589"/>
                </a:cubicBezTo>
                <a:cubicBezTo>
                  <a:pt x="231" y="589"/>
                  <a:pt x="229" y="592"/>
                  <a:pt x="229" y="595"/>
                </a:cubicBezTo>
                <a:close/>
                <a:moveTo>
                  <a:pt x="229" y="572"/>
                </a:moveTo>
                <a:cubicBezTo>
                  <a:pt x="229" y="576"/>
                  <a:pt x="229" y="576"/>
                  <a:pt x="229" y="576"/>
                </a:cubicBezTo>
                <a:cubicBezTo>
                  <a:pt x="229" y="579"/>
                  <a:pt x="231" y="582"/>
                  <a:pt x="234" y="582"/>
                </a:cubicBezTo>
                <a:cubicBezTo>
                  <a:pt x="238" y="582"/>
                  <a:pt x="240" y="579"/>
                  <a:pt x="240" y="576"/>
                </a:cubicBezTo>
                <a:cubicBezTo>
                  <a:pt x="240" y="572"/>
                  <a:pt x="240" y="572"/>
                  <a:pt x="240" y="572"/>
                </a:cubicBezTo>
                <a:cubicBezTo>
                  <a:pt x="240" y="569"/>
                  <a:pt x="238" y="566"/>
                  <a:pt x="234" y="566"/>
                </a:cubicBezTo>
                <a:cubicBezTo>
                  <a:pt x="231" y="566"/>
                  <a:pt x="229" y="569"/>
                  <a:pt x="229" y="572"/>
                </a:cubicBezTo>
                <a:close/>
                <a:moveTo>
                  <a:pt x="229" y="548"/>
                </a:moveTo>
                <a:cubicBezTo>
                  <a:pt x="229" y="552"/>
                  <a:pt x="229" y="552"/>
                  <a:pt x="229" y="552"/>
                </a:cubicBezTo>
                <a:cubicBezTo>
                  <a:pt x="229" y="556"/>
                  <a:pt x="231" y="558"/>
                  <a:pt x="234" y="558"/>
                </a:cubicBezTo>
                <a:cubicBezTo>
                  <a:pt x="238" y="558"/>
                  <a:pt x="240" y="556"/>
                  <a:pt x="240" y="552"/>
                </a:cubicBezTo>
                <a:cubicBezTo>
                  <a:pt x="240" y="548"/>
                  <a:pt x="240" y="548"/>
                  <a:pt x="240" y="548"/>
                </a:cubicBezTo>
                <a:cubicBezTo>
                  <a:pt x="240" y="545"/>
                  <a:pt x="238" y="543"/>
                  <a:pt x="234" y="543"/>
                </a:cubicBezTo>
                <a:cubicBezTo>
                  <a:pt x="231" y="543"/>
                  <a:pt x="229" y="545"/>
                  <a:pt x="229" y="548"/>
                </a:cubicBezTo>
                <a:close/>
                <a:moveTo>
                  <a:pt x="229" y="525"/>
                </a:moveTo>
                <a:cubicBezTo>
                  <a:pt x="229" y="529"/>
                  <a:pt x="229" y="529"/>
                  <a:pt x="229" y="529"/>
                </a:cubicBezTo>
                <a:cubicBezTo>
                  <a:pt x="229" y="532"/>
                  <a:pt x="231" y="535"/>
                  <a:pt x="234" y="535"/>
                </a:cubicBezTo>
                <a:cubicBezTo>
                  <a:pt x="238" y="535"/>
                  <a:pt x="240" y="532"/>
                  <a:pt x="240" y="529"/>
                </a:cubicBezTo>
                <a:cubicBezTo>
                  <a:pt x="240" y="525"/>
                  <a:pt x="240" y="525"/>
                  <a:pt x="240" y="525"/>
                </a:cubicBezTo>
                <a:cubicBezTo>
                  <a:pt x="240" y="522"/>
                  <a:pt x="238" y="519"/>
                  <a:pt x="234" y="519"/>
                </a:cubicBezTo>
                <a:cubicBezTo>
                  <a:pt x="231" y="519"/>
                  <a:pt x="229" y="522"/>
                  <a:pt x="229" y="525"/>
                </a:cubicBezTo>
                <a:close/>
                <a:moveTo>
                  <a:pt x="229" y="502"/>
                </a:moveTo>
                <a:cubicBezTo>
                  <a:pt x="229" y="506"/>
                  <a:pt x="229" y="506"/>
                  <a:pt x="229" y="506"/>
                </a:cubicBezTo>
                <a:cubicBezTo>
                  <a:pt x="229" y="509"/>
                  <a:pt x="231" y="511"/>
                  <a:pt x="234" y="511"/>
                </a:cubicBezTo>
                <a:cubicBezTo>
                  <a:pt x="238" y="511"/>
                  <a:pt x="240" y="509"/>
                  <a:pt x="240" y="506"/>
                </a:cubicBezTo>
                <a:cubicBezTo>
                  <a:pt x="240" y="502"/>
                  <a:pt x="240" y="502"/>
                  <a:pt x="240" y="502"/>
                </a:cubicBezTo>
                <a:cubicBezTo>
                  <a:pt x="240" y="498"/>
                  <a:pt x="238" y="496"/>
                  <a:pt x="234" y="496"/>
                </a:cubicBezTo>
                <a:cubicBezTo>
                  <a:pt x="231" y="496"/>
                  <a:pt x="229" y="498"/>
                  <a:pt x="229" y="502"/>
                </a:cubicBezTo>
                <a:close/>
                <a:moveTo>
                  <a:pt x="229" y="478"/>
                </a:moveTo>
                <a:cubicBezTo>
                  <a:pt x="229" y="482"/>
                  <a:pt x="229" y="482"/>
                  <a:pt x="229" y="482"/>
                </a:cubicBezTo>
                <a:cubicBezTo>
                  <a:pt x="229" y="485"/>
                  <a:pt x="231" y="488"/>
                  <a:pt x="234" y="488"/>
                </a:cubicBezTo>
                <a:cubicBezTo>
                  <a:pt x="238" y="488"/>
                  <a:pt x="240" y="485"/>
                  <a:pt x="240" y="482"/>
                </a:cubicBezTo>
                <a:cubicBezTo>
                  <a:pt x="240" y="478"/>
                  <a:pt x="240" y="478"/>
                  <a:pt x="240" y="478"/>
                </a:cubicBezTo>
                <a:cubicBezTo>
                  <a:pt x="240" y="475"/>
                  <a:pt x="238" y="472"/>
                  <a:pt x="234" y="472"/>
                </a:cubicBezTo>
                <a:cubicBezTo>
                  <a:pt x="231" y="472"/>
                  <a:pt x="229" y="475"/>
                  <a:pt x="229" y="478"/>
                </a:cubicBezTo>
                <a:close/>
                <a:moveTo>
                  <a:pt x="229" y="455"/>
                </a:moveTo>
                <a:cubicBezTo>
                  <a:pt x="229" y="459"/>
                  <a:pt x="229" y="459"/>
                  <a:pt x="229" y="459"/>
                </a:cubicBezTo>
                <a:cubicBezTo>
                  <a:pt x="229" y="462"/>
                  <a:pt x="231" y="465"/>
                  <a:pt x="234" y="465"/>
                </a:cubicBezTo>
                <a:cubicBezTo>
                  <a:pt x="238" y="465"/>
                  <a:pt x="240" y="462"/>
                  <a:pt x="240" y="459"/>
                </a:cubicBezTo>
                <a:cubicBezTo>
                  <a:pt x="240" y="455"/>
                  <a:pt x="240" y="455"/>
                  <a:pt x="240" y="455"/>
                </a:cubicBezTo>
                <a:cubicBezTo>
                  <a:pt x="240" y="452"/>
                  <a:pt x="238" y="449"/>
                  <a:pt x="234" y="449"/>
                </a:cubicBezTo>
                <a:cubicBezTo>
                  <a:pt x="231" y="449"/>
                  <a:pt x="229" y="452"/>
                  <a:pt x="229" y="455"/>
                </a:cubicBezTo>
                <a:close/>
                <a:moveTo>
                  <a:pt x="229" y="431"/>
                </a:moveTo>
                <a:cubicBezTo>
                  <a:pt x="229" y="435"/>
                  <a:pt x="229" y="435"/>
                  <a:pt x="229" y="435"/>
                </a:cubicBezTo>
                <a:cubicBezTo>
                  <a:pt x="229" y="439"/>
                  <a:pt x="231" y="441"/>
                  <a:pt x="234" y="441"/>
                </a:cubicBezTo>
                <a:cubicBezTo>
                  <a:pt x="238" y="441"/>
                  <a:pt x="240" y="439"/>
                  <a:pt x="240" y="435"/>
                </a:cubicBezTo>
                <a:cubicBezTo>
                  <a:pt x="240" y="431"/>
                  <a:pt x="240" y="431"/>
                  <a:pt x="240" y="431"/>
                </a:cubicBezTo>
                <a:cubicBezTo>
                  <a:pt x="240" y="428"/>
                  <a:pt x="238" y="426"/>
                  <a:pt x="234" y="426"/>
                </a:cubicBezTo>
                <a:cubicBezTo>
                  <a:pt x="231" y="426"/>
                  <a:pt x="229" y="428"/>
                  <a:pt x="229" y="431"/>
                </a:cubicBezTo>
                <a:close/>
                <a:moveTo>
                  <a:pt x="229" y="408"/>
                </a:moveTo>
                <a:cubicBezTo>
                  <a:pt x="229" y="412"/>
                  <a:pt x="229" y="412"/>
                  <a:pt x="229" y="412"/>
                </a:cubicBezTo>
                <a:cubicBezTo>
                  <a:pt x="229" y="415"/>
                  <a:pt x="231" y="418"/>
                  <a:pt x="234" y="418"/>
                </a:cubicBezTo>
                <a:cubicBezTo>
                  <a:pt x="238" y="418"/>
                  <a:pt x="240" y="415"/>
                  <a:pt x="240" y="412"/>
                </a:cubicBezTo>
                <a:cubicBezTo>
                  <a:pt x="240" y="408"/>
                  <a:pt x="240" y="408"/>
                  <a:pt x="240" y="408"/>
                </a:cubicBezTo>
                <a:cubicBezTo>
                  <a:pt x="240" y="405"/>
                  <a:pt x="238" y="402"/>
                  <a:pt x="234" y="402"/>
                </a:cubicBezTo>
                <a:cubicBezTo>
                  <a:pt x="231" y="402"/>
                  <a:pt x="229" y="405"/>
                  <a:pt x="229" y="408"/>
                </a:cubicBezTo>
                <a:close/>
                <a:moveTo>
                  <a:pt x="229" y="385"/>
                </a:moveTo>
                <a:cubicBezTo>
                  <a:pt x="229" y="389"/>
                  <a:pt x="229" y="389"/>
                  <a:pt x="229" y="389"/>
                </a:cubicBezTo>
                <a:cubicBezTo>
                  <a:pt x="229" y="392"/>
                  <a:pt x="231" y="394"/>
                  <a:pt x="234" y="394"/>
                </a:cubicBezTo>
                <a:cubicBezTo>
                  <a:pt x="238" y="394"/>
                  <a:pt x="240" y="392"/>
                  <a:pt x="240" y="389"/>
                </a:cubicBezTo>
                <a:cubicBezTo>
                  <a:pt x="240" y="385"/>
                  <a:pt x="240" y="385"/>
                  <a:pt x="240" y="385"/>
                </a:cubicBezTo>
                <a:cubicBezTo>
                  <a:pt x="240" y="381"/>
                  <a:pt x="238" y="379"/>
                  <a:pt x="234" y="379"/>
                </a:cubicBezTo>
                <a:cubicBezTo>
                  <a:pt x="231" y="379"/>
                  <a:pt x="229" y="381"/>
                  <a:pt x="229" y="385"/>
                </a:cubicBezTo>
                <a:close/>
                <a:moveTo>
                  <a:pt x="229" y="361"/>
                </a:moveTo>
                <a:cubicBezTo>
                  <a:pt x="229" y="365"/>
                  <a:pt x="229" y="365"/>
                  <a:pt x="229" y="365"/>
                </a:cubicBezTo>
                <a:cubicBezTo>
                  <a:pt x="229" y="368"/>
                  <a:pt x="231" y="371"/>
                  <a:pt x="234" y="371"/>
                </a:cubicBezTo>
                <a:cubicBezTo>
                  <a:pt x="238" y="371"/>
                  <a:pt x="240" y="368"/>
                  <a:pt x="240" y="365"/>
                </a:cubicBezTo>
                <a:cubicBezTo>
                  <a:pt x="240" y="361"/>
                  <a:pt x="240" y="361"/>
                  <a:pt x="240" y="361"/>
                </a:cubicBezTo>
                <a:cubicBezTo>
                  <a:pt x="240" y="358"/>
                  <a:pt x="238" y="355"/>
                  <a:pt x="234" y="355"/>
                </a:cubicBezTo>
                <a:cubicBezTo>
                  <a:pt x="231" y="355"/>
                  <a:pt x="229" y="358"/>
                  <a:pt x="229" y="361"/>
                </a:cubicBezTo>
                <a:close/>
                <a:moveTo>
                  <a:pt x="229" y="338"/>
                </a:moveTo>
                <a:cubicBezTo>
                  <a:pt x="229" y="342"/>
                  <a:pt x="229" y="342"/>
                  <a:pt x="229" y="342"/>
                </a:cubicBezTo>
                <a:cubicBezTo>
                  <a:pt x="229" y="345"/>
                  <a:pt x="231" y="348"/>
                  <a:pt x="234" y="348"/>
                </a:cubicBezTo>
                <a:cubicBezTo>
                  <a:pt x="238" y="348"/>
                  <a:pt x="240" y="345"/>
                  <a:pt x="240" y="342"/>
                </a:cubicBezTo>
                <a:cubicBezTo>
                  <a:pt x="240" y="338"/>
                  <a:pt x="240" y="338"/>
                  <a:pt x="240" y="338"/>
                </a:cubicBezTo>
                <a:cubicBezTo>
                  <a:pt x="240" y="335"/>
                  <a:pt x="238" y="332"/>
                  <a:pt x="234" y="332"/>
                </a:cubicBezTo>
                <a:cubicBezTo>
                  <a:pt x="231" y="332"/>
                  <a:pt x="229" y="335"/>
                  <a:pt x="229" y="338"/>
                </a:cubicBezTo>
                <a:close/>
                <a:moveTo>
                  <a:pt x="229" y="314"/>
                </a:moveTo>
                <a:cubicBezTo>
                  <a:pt x="229" y="318"/>
                  <a:pt x="229" y="318"/>
                  <a:pt x="229" y="318"/>
                </a:cubicBezTo>
                <a:cubicBezTo>
                  <a:pt x="229" y="322"/>
                  <a:pt x="231" y="324"/>
                  <a:pt x="234" y="324"/>
                </a:cubicBezTo>
                <a:cubicBezTo>
                  <a:pt x="238" y="324"/>
                  <a:pt x="240" y="322"/>
                  <a:pt x="240" y="318"/>
                </a:cubicBezTo>
                <a:cubicBezTo>
                  <a:pt x="240" y="314"/>
                  <a:pt x="240" y="314"/>
                  <a:pt x="240" y="314"/>
                </a:cubicBezTo>
                <a:cubicBezTo>
                  <a:pt x="240" y="311"/>
                  <a:pt x="238" y="309"/>
                  <a:pt x="234" y="309"/>
                </a:cubicBezTo>
                <a:cubicBezTo>
                  <a:pt x="231" y="309"/>
                  <a:pt x="229" y="311"/>
                  <a:pt x="229" y="314"/>
                </a:cubicBezTo>
                <a:close/>
                <a:moveTo>
                  <a:pt x="229" y="291"/>
                </a:moveTo>
                <a:cubicBezTo>
                  <a:pt x="229" y="295"/>
                  <a:pt x="229" y="295"/>
                  <a:pt x="229" y="295"/>
                </a:cubicBezTo>
                <a:cubicBezTo>
                  <a:pt x="229" y="298"/>
                  <a:pt x="231" y="301"/>
                  <a:pt x="234" y="301"/>
                </a:cubicBezTo>
                <a:cubicBezTo>
                  <a:pt x="238" y="301"/>
                  <a:pt x="240" y="298"/>
                  <a:pt x="240" y="295"/>
                </a:cubicBezTo>
                <a:cubicBezTo>
                  <a:pt x="240" y="291"/>
                  <a:pt x="240" y="291"/>
                  <a:pt x="240" y="291"/>
                </a:cubicBezTo>
                <a:cubicBezTo>
                  <a:pt x="240" y="288"/>
                  <a:pt x="238" y="285"/>
                  <a:pt x="234" y="285"/>
                </a:cubicBezTo>
                <a:cubicBezTo>
                  <a:pt x="231" y="285"/>
                  <a:pt x="229" y="288"/>
                  <a:pt x="229" y="291"/>
                </a:cubicBezTo>
                <a:close/>
                <a:moveTo>
                  <a:pt x="229" y="268"/>
                </a:moveTo>
                <a:cubicBezTo>
                  <a:pt x="229" y="272"/>
                  <a:pt x="229" y="272"/>
                  <a:pt x="229" y="272"/>
                </a:cubicBezTo>
                <a:cubicBezTo>
                  <a:pt x="229" y="275"/>
                  <a:pt x="231" y="277"/>
                  <a:pt x="234" y="277"/>
                </a:cubicBezTo>
                <a:cubicBezTo>
                  <a:pt x="238" y="277"/>
                  <a:pt x="240" y="275"/>
                  <a:pt x="240" y="272"/>
                </a:cubicBezTo>
                <a:cubicBezTo>
                  <a:pt x="240" y="268"/>
                  <a:pt x="240" y="268"/>
                  <a:pt x="240" y="268"/>
                </a:cubicBezTo>
                <a:cubicBezTo>
                  <a:pt x="240" y="264"/>
                  <a:pt x="238" y="262"/>
                  <a:pt x="234" y="262"/>
                </a:cubicBezTo>
                <a:cubicBezTo>
                  <a:pt x="231" y="262"/>
                  <a:pt x="229" y="264"/>
                  <a:pt x="229" y="268"/>
                </a:cubicBezTo>
                <a:close/>
                <a:moveTo>
                  <a:pt x="229" y="244"/>
                </a:moveTo>
                <a:cubicBezTo>
                  <a:pt x="229" y="248"/>
                  <a:pt x="229" y="248"/>
                  <a:pt x="229" y="248"/>
                </a:cubicBezTo>
                <a:cubicBezTo>
                  <a:pt x="229" y="251"/>
                  <a:pt x="231" y="254"/>
                  <a:pt x="234" y="254"/>
                </a:cubicBezTo>
                <a:cubicBezTo>
                  <a:pt x="238" y="254"/>
                  <a:pt x="240" y="251"/>
                  <a:pt x="240" y="248"/>
                </a:cubicBezTo>
                <a:cubicBezTo>
                  <a:pt x="240" y="244"/>
                  <a:pt x="240" y="244"/>
                  <a:pt x="240" y="244"/>
                </a:cubicBezTo>
                <a:cubicBezTo>
                  <a:pt x="240" y="241"/>
                  <a:pt x="238" y="238"/>
                  <a:pt x="234" y="238"/>
                </a:cubicBezTo>
                <a:cubicBezTo>
                  <a:pt x="231" y="238"/>
                  <a:pt x="229" y="241"/>
                  <a:pt x="229" y="244"/>
                </a:cubicBezTo>
                <a:close/>
                <a:moveTo>
                  <a:pt x="229" y="221"/>
                </a:moveTo>
                <a:cubicBezTo>
                  <a:pt x="229" y="225"/>
                  <a:pt x="229" y="225"/>
                  <a:pt x="229" y="225"/>
                </a:cubicBezTo>
                <a:cubicBezTo>
                  <a:pt x="229" y="228"/>
                  <a:pt x="231" y="231"/>
                  <a:pt x="234" y="231"/>
                </a:cubicBezTo>
                <a:cubicBezTo>
                  <a:pt x="238" y="231"/>
                  <a:pt x="240" y="228"/>
                  <a:pt x="240" y="225"/>
                </a:cubicBezTo>
                <a:cubicBezTo>
                  <a:pt x="240" y="221"/>
                  <a:pt x="240" y="221"/>
                  <a:pt x="240" y="221"/>
                </a:cubicBezTo>
                <a:cubicBezTo>
                  <a:pt x="240" y="218"/>
                  <a:pt x="238" y="215"/>
                  <a:pt x="234" y="215"/>
                </a:cubicBezTo>
                <a:cubicBezTo>
                  <a:pt x="231" y="215"/>
                  <a:pt x="229" y="218"/>
                  <a:pt x="229" y="221"/>
                </a:cubicBezTo>
                <a:close/>
                <a:moveTo>
                  <a:pt x="229" y="198"/>
                </a:moveTo>
                <a:cubicBezTo>
                  <a:pt x="229" y="201"/>
                  <a:pt x="229" y="201"/>
                  <a:pt x="229" y="201"/>
                </a:cubicBezTo>
                <a:cubicBezTo>
                  <a:pt x="229" y="205"/>
                  <a:pt x="231" y="207"/>
                  <a:pt x="234" y="207"/>
                </a:cubicBezTo>
                <a:cubicBezTo>
                  <a:pt x="238" y="207"/>
                  <a:pt x="240" y="205"/>
                  <a:pt x="240" y="201"/>
                </a:cubicBezTo>
                <a:cubicBezTo>
                  <a:pt x="240" y="198"/>
                  <a:pt x="240" y="198"/>
                  <a:pt x="240" y="198"/>
                </a:cubicBezTo>
                <a:cubicBezTo>
                  <a:pt x="240" y="194"/>
                  <a:pt x="238" y="192"/>
                  <a:pt x="234" y="192"/>
                </a:cubicBezTo>
                <a:cubicBezTo>
                  <a:pt x="231" y="192"/>
                  <a:pt x="229" y="194"/>
                  <a:pt x="229" y="198"/>
                </a:cubicBezTo>
                <a:close/>
                <a:moveTo>
                  <a:pt x="229" y="174"/>
                </a:moveTo>
                <a:cubicBezTo>
                  <a:pt x="229" y="178"/>
                  <a:pt x="229" y="178"/>
                  <a:pt x="229" y="178"/>
                </a:cubicBezTo>
                <a:cubicBezTo>
                  <a:pt x="229" y="181"/>
                  <a:pt x="231" y="184"/>
                  <a:pt x="234" y="184"/>
                </a:cubicBezTo>
                <a:cubicBezTo>
                  <a:pt x="238" y="184"/>
                  <a:pt x="240" y="181"/>
                  <a:pt x="240" y="178"/>
                </a:cubicBezTo>
                <a:cubicBezTo>
                  <a:pt x="240" y="174"/>
                  <a:pt x="240" y="174"/>
                  <a:pt x="240" y="174"/>
                </a:cubicBezTo>
                <a:cubicBezTo>
                  <a:pt x="240" y="171"/>
                  <a:pt x="238" y="168"/>
                  <a:pt x="234" y="168"/>
                </a:cubicBezTo>
                <a:cubicBezTo>
                  <a:pt x="231" y="168"/>
                  <a:pt x="229" y="171"/>
                  <a:pt x="229" y="174"/>
                </a:cubicBezTo>
                <a:close/>
                <a:moveTo>
                  <a:pt x="229" y="151"/>
                </a:moveTo>
                <a:cubicBezTo>
                  <a:pt x="229" y="155"/>
                  <a:pt x="229" y="155"/>
                  <a:pt x="229" y="155"/>
                </a:cubicBezTo>
                <a:cubicBezTo>
                  <a:pt x="229" y="158"/>
                  <a:pt x="231" y="160"/>
                  <a:pt x="234" y="160"/>
                </a:cubicBezTo>
                <a:cubicBezTo>
                  <a:pt x="238" y="160"/>
                  <a:pt x="240" y="158"/>
                  <a:pt x="240" y="155"/>
                </a:cubicBezTo>
                <a:cubicBezTo>
                  <a:pt x="240" y="151"/>
                  <a:pt x="240" y="151"/>
                  <a:pt x="240" y="151"/>
                </a:cubicBezTo>
                <a:cubicBezTo>
                  <a:pt x="240" y="147"/>
                  <a:pt x="238" y="145"/>
                  <a:pt x="234" y="145"/>
                </a:cubicBezTo>
                <a:cubicBezTo>
                  <a:pt x="231" y="145"/>
                  <a:pt x="229" y="147"/>
                  <a:pt x="229" y="151"/>
                </a:cubicBezTo>
                <a:close/>
                <a:moveTo>
                  <a:pt x="229" y="127"/>
                </a:moveTo>
                <a:cubicBezTo>
                  <a:pt x="229" y="131"/>
                  <a:pt x="229" y="131"/>
                  <a:pt x="229" y="131"/>
                </a:cubicBezTo>
                <a:cubicBezTo>
                  <a:pt x="229" y="134"/>
                  <a:pt x="231" y="137"/>
                  <a:pt x="234" y="137"/>
                </a:cubicBezTo>
                <a:cubicBezTo>
                  <a:pt x="238" y="137"/>
                  <a:pt x="240" y="134"/>
                  <a:pt x="240" y="131"/>
                </a:cubicBezTo>
                <a:cubicBezTo>
                  <a:pt x="240" y="127"/>
                  <a:pt x="240" y="127"/>
                  <a:pt x="240" y="127"/>
                </a:cubicBezTo>
                <a:cubicBezTo>
                  <a:pt x="240" y="124"/>
                  <a:pt x="238" y="121"/>
                  <a:pt x="234" y="121"/>
                </a:cubicBezTo>
                <a:cubicBezTo>
                  <a:pt x="231" y="121"/>
                  <a:pt x="229" y="124"/>
                  <a:pt x="229" y="127"/>
                </a:cubicBezTo>
                <a:close/>
                <a:moveTo>
                  <a:pt x="229" y="104"/>
                </a:moveTo>
                <a:cubicBezTo>
                  <a:pt x="229" y="108"/>
                  <a:pt x="229" y="108"/>
                  <a:pt x="229" y="108"/>
                </a:cubicBezTo>
                <a:cubicBezTo>
                  <a:pt x="229" y="111"/>
                  <a:pt x="231" y="114"/>
                  <a:pt x="234" y="114"/>
                </a:cubicBezTo>
                <a:cubicBezTo>
                  <a:pt x="238" y="114"/>
                  <a:pt x="240" y="111"/>
                  <a:pt x="240" y="108"/>
                </a:cubicBezTo>
                <a:cubicBezTo>
                  <a:pt x="240" y="104"/>
                  <a:pt x="240" y="104"/>
                  <a:pt x="240" y="104"/>
                </a:cubicBezTo>
                <a:cubicBezTo>
                  <a:pt x="240" y="101"/>
                  <a:pt x="238" y="98"/>
                  <a:pt x="234" y="98"/>
                </a:cubicBezTo>
                <a:cubicBezTo>
                  <a:pt x="231" y="98"/>
                  <a:pt x="229" y="101"/>
                  <a:pt x="229" y="104"/>
                </a:cubicBezTo>
                <a:close/>
                <a:moveTo>
                  <a:pt x="229" y="81"/>
                </a:moveTo>
                <a:cubicBezTo>
                  <a:pt x="229" y="84"/>
                  <a:pt x="229" y="84"/>
                  <a:pt x="229" y="84"/>
                </a:cubicBezTo>
                <a:cubicBezTo>
                  <a:pt x="229" y="88"/>
                  <a:pt x="231" y="90"/>
                  <a:pt x="234" y="90"/>
                </a:cubicBezTo>
                <a:cubicBezTo>
                  <a:pt x="238" y="90"/>
                  <a:pt x="240" y="88"/>
                  <a:pt x="240" y="84"/>
                </a:cubicBezTo>
                <a:cubicBezTo>
                  <a:pt x="240" y="81"/>
                  <a:pt x="240" y="81"/>
                  <a:pt x="240" y="81"/>
                </a:cubicBezTo>
                <a:cubicBezTo>
                  <a:pt x="240" y="77"/>
                  <a:pt x="238" y="75"/>
                  <a:pt x="234" y="75"/>
                </a:cubicBezTo>
                <a:cubicBezTo>
                  <a:pt x="231" y="75"/>
                  <a:pt x="229" y="77"/>
                  <a:pt x="229" y="81"/>
                </a:cubicBezTo>
                <a:close/>
                <a:moveTo>
                  <a:pt x="229" y="57"/>
                </a:moveTo>
                <a:cubicBezTo>
                  <a:pt x="229" y="61"/>
                  <a:pt x="229" y="61"/>
                  <a:pt x="229" y="61"/>
                </a:cubicBezTo>
                <a:cubicBezTo>
                  <a:pt x="229" y="64"/>
                  <a:pt x="231" y="67"/>
                  <a:pt x="234" y="67"/>
                </a:cubicBezTo>
                <a:cubicBezTo>
                  <a:pt x="238" y="67"/>
                  <a:pt x="240" y="64"/>
                  <a:pt x="240" y="61"/>
                </a:cubicBezTo>
                <a:cubicBezTo>
                  <a:pt x="240" y="57"/>
                  <a:pt x="240" y="57"/>
                  <a:pt x="240" y="57"/>
                </a:cubicBezTo>
                <a:cubicBezTo>
                  <a:pt x="240" y="54"/>
                  <a:pt x="238" y="51"/>
                  <a:pt x="234" y="51"/>
                </a:cubicBezTo>
                <a:cubicBezTo>
                  <a:pt x="231" y="51"/>
                  <a:pt x="229" y="54"/>
                  <a:pt x="229" y="57"/>
                </a:cubicBezTo>
                <a:close/>
                <a:moveTo>
                  <a:pt x="229" y="34"/>
                </a:moveTo>
                <a:cubicBezTo>
                  <a:pt x="229" y="38"/>
                  <a:pt x="229" y="38"/>
                  <a:pt x="229" y="38"/>
                </a:cubicBezTo>
                <a:cubicBezTo>
                  <a:pt x="229" y="41"/>
                  <a:pt x="231" y="43"/>
                  <a:pt x="234" y="43"/>
                </a:cubicBezTo>
                <a:cubicBezTo>
                  <a:pt x="238" y="43"/>
                  <a:pt x="240" y="41"/>
                  <a:pt x="240" y="38"/>
                </a:cubicBezTo>
                <a:cubicBezTo>
                  <a:pt x="240" y="34"/>
                  <a:pt x="240" y="34"/>
                  <a:pt x="240" y="34"/>
                </a:cubicBezTo>
                <a:cubicBezTo>
                  <a:pt x="240" y="31"/>
                  <a:pt x="238" y="28"/>
                  <a:pt x="234" y="28"/>
                </a:cubicBezTo>
                <a:cubicBezTo>
                  <a:pt x="231" y="28"/>
                  <a:pt x="229" y="31"/>
                  <a:pt x="229" y="34"/>
                </a:cubicBezTo>
                <a:close/>
                <a:moveTo>
                  <a:pt x="229" y="10"/>
                </a:moveTo>
                <a:cubicBezTo>
                  <a:pt x="229" y="14"/>
                  <a:pt x="229" y="14"/>
                  <a:pt x="229" y="14"/>
                </a:cubicBezTo>
                <a:cubicBezTo>
                  <a:pt x="229" y="17"/>
                  <a:pt x="231" y="20"/>
                  <a:pt x="234" y="20"/>
                </a:cubicBezTo>
                <a:cubicBezTo>
                  <a:pt x="238" y="20"/>
                  <a:pt x="240" y="17"/>
                  <a:pt x="240" y="14"/>
                </a:cubicBezTo>
                <a:cubicBezTo>
                  <a:pt x="240" y="10"/>
                  <a:pt x="240" y="10"/>
                  <a:pt x="240" y="10"/>
                </a:cubicBezTo>
                <a:cubicBezTo>
                  <a:pt x="240" y="7"/>
                  <a:pt x="238" y="5"/>
                  <a:pt x="234" y="5"/>
                </a:cubicBezTo>
                <a:cubicBezTo>
                  <a:pt x="231" y="5"/>
                  <a:pt x="229" y="7"/>
                  <a:pt x="229" y="10"/>
                </a:cubicBezTo>
                <a:close/>
                <a:moveTo>
                  <a:pt x="215" y="12"/>
                </a:moveTo>
                <a:cubicBezTo>
                  <a:pt x="219" y="12"/>
                  <a:pt x="219" y="12"/>
                  <a:pt x="219" y="12"/>
                </a:cubicBezTo>
                <a:cubicBezTo>
                  <a:pt x="222" y="12"/>
                  <a:pt x="225" y="9"/>
                  <a:pt x="225" y="6"/>
                </a:cubicBezTo>
                <a:cubicBezTo>
                  <a:pt x="225" y="3"/>
                  <a:pt x="222" y="0"/>
                  <a:pt x="219" y="0"/>
                </a:cubicBezTo>
                <a:cubicBezTo>
                  <a:pt x="215" y="0"/>
                  <a:pt x="215" y="0"/>
                  <a:pt x="215" y="0"/>
                </a:cubicBezTo>
                <a:cubicBezTo>
                  <a:pt x="212" y="0"/>
                  <a:pt x="209" y="3"/>
                  <a:pt x="209" y="6"/>
                </a:cubicBezTo>
                <a:cubicBezTo>
                  <a:pt x="209" y="9"/>
                  <a:pt x="212" y="12"/>
                  <a:pt x="215" y="12"/>
                </a:cubicBezTo>
                <a:close/>
                <a:moveTo>
                  <a:pt x="192" y="12"/>
                </a:moveTo>
                <a:cubicBezTo>
                  <a:pt x="196" y="12"/>
                  <a:pt x="196" y="12"/>
                  <a:pt x="196" y="12"/>
                </a:cubicBezTo>
                <a:cubicBezTo>
                  <a:pt x="199" y="12"/>
                  <a:pt x="202" y="9"/>
                  <a:pt x="202" y="6"/>
                </a:cubicBezTo>
                <a:cubicBezTo>
                  <a:pt x="202" y="3"/>
                  <a:pt x="199" y="0"/>
                  <a:pt x="196" y="0"/>
                </a:cubicBezTo>
                <a:cubicBezTo>
                  <a:pt x="192" y="0"/>
                  <a:pt x="192" y="0"/>
                  <a:pt x="192" y="0"/>
                </a:cubicBezTo>
                <a:cubicBezTo>
                  <a:pt x="189" y="0"/>
                  <a:pt x="186" y="3"/>
                  <a:pt x="186" y="6"/>
                </a:cubicBezTo>
                <a:cubicBezTo>
                  <a:pt x="186" y="9"/>
                  <a:pt x="189" y="12"/>
                  <a:pt x="192" y="12"/>
                </a:cubicBezTo>
                <a:close/>
                <a:moveTo>
                  <a:pt x="168" y="12"/>
                </a:moveTo>
                <a:cubicBezTo>
                  <a:pt x="172" y="12"/>
                  <a:pt x="172" y="12"/>
                  <a:pt x="172" y="12"/>
                </a:cubicBezTo>
                <a:cubicBezTo>
                  <a:pt x="176" y="12"/>
                  <a:pt x="178" y="9"/>
                  <a:pt x="178" y="6"/>
                </a:cubicBezTo>
                <a:cubicBezTo>
                  <a:pt x="178" y="3"/>
                  <a:pt x="176" y="0"/>
                  <a:pt x="172" y="0"/>
                </a:cubicBezTo>
                <a:cubicBezTo>
                  <a:pt x="168" y="0"/>
                  <a:pt x="168" y="0"/>
                  <a:pt x="168" y="0"/>
                </a:cubicBezTo>
                <a:cubicBezTo>
                  <a:pt x="165" y="0"/>
                  <a:pt x="163" y="3"/>
                  <a:pt x="163" y="6"/>
                </a:cubicBezTo>
                <a:cubicBezTo>
                  <a:pt x="163" y="9"/>
                  <a:pt x="165" y="12"/>
                  <a:pt x="168" y="12"/>
                </a:cubicBezTo>
                <a:close/>
                <a:moveTo>
                  <a:pt x="145" y="12"/>
                </a:moveTo>
                <a:cubicBezTo>
                  <a:pt x="149" y="12"/>
                  <a:pt x="149" y="12"/>
                  <a:pt x="149" y="12"/>
                </a:cubicBezTo>
                <a:cubicBezTo>
                  <a:pt x="152" y="12"/>
                  <a:pt x="155" y="9"/>
                  <a:pt x="155" y="6"/>
                </a:cubicBezTo>
                <a:cubicBezTo>
                  <a:pt x="155" y="3"/>
                  <a:pt x="152" y="0"/>
                  <a:pt x="149" y="0"/>
                </a:cubicBezTo>
                <a:cubicBezTo>
                  <a:pt x="145" y="0"/>
                  <a:pt x="145" y="0"/>
                  <a:pt x="145" y="0"/>
                </a:cubicBezTo>
                <a:cubicBezTo>
                  <a:pt x="142" y="0"/>
                  <a:pt x="139" y="3"/>
                  <a:pt x="139" y="6"/>
                </a:cubicBezTo>
                <a:cubicBezTo>
                  <a:pt x="139" y="9"/>
                  <a:pt x="142" y="12"/>
                  <a:pt x="145" y="12"/>
                </a:cubicBezTo>
                <a:close/>
                <a:moveTo>
                  <a:pt x="122" y="12"/>
                </a:moveTo>
                <a:cubicBezTo>
                  <a:pt x="126" y="12"/>
                  <a:pt x="126" y="12"/>
                  <a:pt x="126" y="12"/>
                </a:cubicBezTo>
                <a:cubicBezTo>
                  <a:pt x="129" y="12"/>
                  <a:pt x="131" y="9"/>
                  <a:pt x="131" y="6"/>
                </a:cubicBezTo>
                <a:cubicBezTo>
                  <a:pt x="131" y="3"/>
                  <a:pt x="129" y="0"/>
                  <a:pt x="126" y="0"/>
                </a:cubicBezTo>
                <a:cubicBezTo>
                  <a:pt x="122" y="0"/>
                  <a:pt x="122" y="0"/>
                  <a:pt x="122" y="0"/>
                </a:cubicBezTo>
                <a:cubicBezTo>
                  <a:pt x="118" y="0"/>
                  <a:pt x="116" y="3"/>
                  <a:pt x="116" y="6"/>
                </a:cubicBezTo>
                <a:cubicBezTo>
                  <a:pt x="116" y="9"/>
                  <a:pt x="118" y="12"/>
                  <a:pt x="122" y="12"/>
                </a:cubicBezTo>
                <a:close/>
                <a:moveTo>
                  <a:pt x="98" y="12"/>
                </a:moveTo>
                <a:cubicBezTo>
                  <a:pt x="102" y="12"/>
                  <a:pt x="102" y="12"/>
                  <a:pt x="102" y="12"/>
                </a:cubicBezTo>
                <a:cubicBezTo>
                  <a:pt x="105" y="12"/>
                  <a:pt x="108" y="9"/>
                  <a:pt x="108" y="6"/>
                </a:cubicBezTo>
                <a:cubicBezTo>
                  <a:pt x="108" y="3"/>
                  <a:pt x="105" y="0"/>
                  <a:pt x="102" y="0"/>
                </a:cubicBezTo>
                <a:cubicBezTo>
                  <a:pt x="98" y="0"/>
                  <a:pt x="98" y="0"/>
                  <a:pt x="98" y="0"/>
                </a:cubicBezTo>
                <a:cubicBezTo>
                  <a:pt x="95" y="0"/>
                  <a:pt x="92" y="3"/>
                  <a:pt x="92" y="6"/>
                </a:cubicBezTo>
                <a:cubicBezTo>
                  <a:pt x="92" y="9"/>
                  <a:pt x="95" y="12"/>
                  <a:pt x="98" y="12"/>
                </a:cubicBezTo>
                <a:close/>
                <a:moveTo>
                  <a:pt x="75" y="12"/>
                </a:moveTo>
                <a:cubicBezTo>
                  <a:pt x="79" y="12"/>
                  <a:pt x="79" y="12"/>
                  <a:pt x="79" y="12"/>
                </a:cubicBezTo>
                <a:cubicBezTo>
                  <a:pt x="82" y="12"/>
                  <a:pt x="85" y="9"/>
                  <a:pt x="85" y="6"/>
                </a:cubicBezTo>
                <a:cubicBezTo>
                  <a:pt x="85" y="3"/>
                  <a:pt x="82" y="0"/>
                  <a:pt x="79" y="0"/>
                </a:cubicBezTo>
                <a:cubicBezTo>
                  <a:pt x="75" y="0"/>
                  <a:pt x="75" y="0"/>
                  <a:pt x="75" y="0"/>
                </a:cubicBezTo>
                <a:cubicBezTo>
                  <a:pt x="72" y="0"/>
                  <a:pt x="69" y="3"/>
                  <a:pt x="69" y="6"/>
                </a:cubicBezTo>
                <a:cubicBezTo>
                  <a:pt x="69" y="9"/>
                  <a:pt x="72" y="12"/>
                  <a:pt x="75" y="12"/>
                </a:cubicBezTo>
                <a:close/>
                <a:moveTo>
                  <a:pt x="51" y="12"/>
                </a:moveTo>
                <a:cubicBezTo>
                  <a:pt x="55" y="12"/>
                  <a:pt x="55" y="12"/>
                  <a:pt x="55" y="12"/>
                </a:cubicBezTo>
                <a:cubicBezTo>
                  <a:pt x="59" y="12"/>
                  <a:pt x="61" y="9"/>
                  <a:pt x="61" y="6"/>
                </a:cubicBezTo>
                <a:cubicBezTo>
                  <a:pt x="61" y="3"/>
                  <a:pt x="59" y="0"/>
                  <a:pt x="55" y="0"/>
                </a:cubicBezTo>
                <a:cubicBezTo>
                  <a:pt x="51" y="0"/>
                  <a:pt x="51" y="0"/>
                  <a:pt x="51" y="0"/>
                </a:cubicBezTo>
                <a:cubicBezTo>
                  <a:pt x="48" y="0"/>
                  <a:pt x="46" y="3"/>
                  <a:pt x="46" y="6"/>
                </a:cubicBezTo>
                <a:cubicBezTo>
                  <a:pt x="46" y="9"/>
                  <a:pt x="48" y="12"/>
                  <a:pt x="51" y="12"/>
                </a:cubicBezTo>
                <a:close/>
                <a:moveTo>
                  <a:pt x="28" y="12"/>
                </a:moveTo>
                <a:cubicBezTo>
                  <a:pt x="32" y="12"/>
                  <a:pt x="32" y="12"/>
                  <a:pt x="32" y="12"/>
                </a:cubicBezTo>
                <a:cubicBezTo>
                  <a:pt x="35" y="12"/>
                  <a:pt x="38" y="9"/>
                  <a:pt x="38" y="6"/>
                </a:cubicBezTo>
                <a:cubicBezTo>
                  <a:pt x="38" y="3"/>
                  <a:pt x="35" y="0"/>
                  <a:pt x="32" y="0"/>
                </a:cubicBezTo>
                <a:cubicBezTo>
                  <a:pt x="28" y="0"/>
                  <a:pt x="28" y="0"/>
                  <a:pt x="28" y="0"/>
                </a:cubicBezTo>
                <a:cubicBezTo>
                  <a:pt x="25" y="0"/>
                  <a:pt x="22" y="3"/>
                  <a:pt x="22" y="6"/>
                </a:cubicBezTo>
                <a:cubicBezTo>
                  <a:pt x="22" y="9"/>
                  <a:pt x="25" y="12"/>
                  <a:pt x="28" y="12"/>
                </a:cubicBezTo>
                <a:close/>
                <a:moveTo>
                  <a:pt x="12" y="8"/>
                </a:moveTo>
                <a:cubicBezTo>
                  <a:pt x="12" y="6"/>
                  <a:pt x="12" y="6"/>
                  <a:pt x="12" y="6"/>
                </a:cubicBezTo>
                <a:cubicBezTo>
                  <a:pt x="6" y="6"/>
                  <a:pt x="6" y="6"/>
                  <a:pt x="6" y="6"/>
                </a:cubicBezTo>
                <a:cubicBezTo>
                  <a:pt x="6" y="12"/>
                  <a:pt x="6" y="12"/>
                  <a:pt x="6" y="12"/>
                </a:cubicBezTo>
                <a:cubicBezTo>
                  <a:pt x="9" y="12"/>
                  <a:pt x="9" y="12"/>
                  <a:pt x="9" y="12"/>
                </a:cubicBezTo>
                <a:cubicBezTo>
                  <a:pt x="12" y="12"/>
                  <a:pt x="14" y="9"/>
                  <a:pt x="14" y="6"/>
                </a:cubicBezTo>
                <a:cubicBezTo>
                  <a:pt x="14" y="3"/>
                  <a:pt x="12" y="0"/>
                  <a:pt x="9" y="0"/>
                </a:cubicBezTo>
                <a:cubicBezTo>
                  <a:pt x="6" y="0"/>
                  <a:pt x="6" y="0"/>
                  <a:pt x="6" y="0"/>
                </a:cubicBezTo>
                <a:cubicBezTo>
                  <a:pt x="5" y="0"/>
                  <a:pt x="3" y="1"/>
                  <a:pt x="2" y="2"/>
                </a:cubicBezTo>
                <a:cubicBezTo>
                  <a:pt x="1" y="3"/>
                  <a:pt x="0" y="5"/>
                  <a:pt x="0" y="6"/>
                </a:cubicBezTo>
                <a:cubicBezTo>
                  <a:pt x="0" y="8"/>
                  <a:pt x="0" y="8"/>
                  <a:pt x="0" y="8"/>
                </a:cubicBezTo>
                <a:cubicBezTo>
                  <a:pt x="0" y="11"/>
                  <a:pt x="3" y="14"/>
                  <a:pt x="6" y="14"/>
                </a:cubicBezTo>
                <a:cubicBezTo>
                  <a:pt x="9" y="14"/>
                  <a:pt x="12" y="11"/>
                  <a:pt x="12" y="8"/>
                </a:cubicBezTo>
                <a:close/>
                <a:moveTo>
                  <a:pt x="12" y="31"/>
                </a:moveTo>
                <a:cubicBezTo>
                  <a:pt x="12" y="27"/>
                  <a:pt x="12" y="27"/>
                  <a:pt x="12" y="27"/>
                </a:cubicBezTo>
                <a:cubicBezTo>
                  <a:pt x="12" y="24"/>
                  <a:pt x="9" y="21"/>
                  <a:pt x="6" y="21"/>
                </a:cubicBezTo>
                <a:cubicBezTo>
                  <a:pt x="3" y="21"/>
                  <a:pt x="0" y="24"/>
                  <a:pt x="0" y="27"/>
                </a:cubicBezTo>
                <a:cubicBezTo>
                  <a:pt x="0" y="31"/>
                  <a:pt x="0" y="31"/>
                  <a:pt x="0" y="31"/>
                </a:cubicBezTo>
                <a:cubicBezTo>
                  <a:pt x="0" y="34"/>
                  <a:pt x="3" y="37"/>
                  <a:pt x="6" y="37"/>
                </a:cubicBezTo>
                <a:cubicBezTo>
                  <a:pt x="9" y="37"/>
                  <a:pt x="12" y="34"/>
                  <a:pt x="12" y="31"/>
                </a:cubicBezTo>
                <a:close/>
                <a:moveTo>
                  <a:pt x="12" y="54"/>
                </a:moveTo>
                <a:cubicBezTo>
                  <a:pt x="12" y="51"/>
                  <a:pt x="12" y="51"/>
                  <a:pt x="12" y="51"/>
                </a:cubicBezTo>
                <a:cubicBezTo>
                  <a:pt x="12" y="47"/>
                  <a:pt x="9" y="45"/>
                  <a:pt x="6" y="45"/>
                </a:cubicBezTo>
                <a:cubicBezTo>
                  <a:pt x="3" y="45"/>
                  <a:pt x="0" y="47"/>
                  <a:pt x="0" y="51"/>
                </a:cubicBezTo>
                <a:cubicBezTo>
                  <a:pt x="0" y="54"/>
                  <a:pt x="0" y="54"/>
                  <a:pt x="0" y="54"/>
                </a:cubicBezTo>
                <a:cubicBezTo>
                  <a:pt x="0" y="58"/>
                  <a:pt x="3" y="60"/>
                  <a:pt x="6" y="60"/>
                </a:cubicBezTo>
                <a:cubicBezTo>
                  <a:pt x="9" y="60"/>
                  <a:pt x="12" y="58"/>
                  <a:pt x="12" y="54"/>
                </a:cubicBezTo>
                <a:close/>
                <a:moveTo>
                  <a:pt x="12" y="78"/>
                </a:moveTo>
                <a:cubicBezTo>
                  <a:pt x="12" y="74"/>
                  <a:pt x="12" y="74"/>
                  <a:pt x="12" y="74"/>
                </a:cubicBezTo>
                <a:cubicBezTo>
                  <a:pt x="12" y="71"/>
                  <a:pt x="9" y="68"/>
                  <a:pt x="6" y="68"/>
                </a:cubicBezTo>
                <a:cubicBezTo>
                  <a:pt x="3" y="68"/>
                  <a:pt x="0" y="71"/>
                  <a:pt x="0" y="74"/>
                </a:cubicBezTo>
                <a:cubicBezTo>
                  <a:pt x="0" y="78"/>
                  <a:pt x="0" y="78"/>
                  <a:pt x="0" y="78"/>
                </a:cubicBezTo>
                <a:cubicBezTo>
                  <a:pt x="0" y="81"/>
                  <a:pt x="3" y="84"/>
                  <a:pt x="6" y="84"/>
                </a:cubicBezTo>
                <a:cubicBezTo>
                  <a:pt x="9" y="84"/>
                  <a:pt x="12" y="81"/>
                  <a:pt x="12" y="78"/>
                </a:cubicBezTo>
                <a:close/>
                <a:moveTo>
                  <a:pt x="12" y="101"/>
                </a:moveTo>
                <a:cubicBezTo>
                  <a:pt x="12" y="97"/>
                  <a:pt x="12" y="97"/>
                  <a:pt x="12" y="97"/>
                </a:cubicBezTo>
                <a:cubicBezTo>
                  <a:pt x="12" y="94"/>
                  <a:pt x="9" y="91"/>
                  <a:pt x="6" y="91"/>
                </a:cubicBezTo>
                <a:cubicBezTo>
                  <a:pt x="3" y="91"/>
                  <a:pt x="0" y="94"/>
                  <a:pt x="0" y="97"/>
                </a:cubicBezTo>
                <a:cubicBezTo>
                  <a:pt x="0" y="101"/>
                  <a:pt x="0" y="101"/>
                  <a:pt x="0" y="101"/>
                </a:cubicBezTo>
                <a:cubicBezTo>
                  <a:pt x="0" y="104"/>
                  <a:pt x="3" y="107"/>
                  <a:pt x="6" y="107"/>
                </a:cubicBezTo>
                <a:cubicBezTo>
                  <a:pt x="9" y="107"/>
                  <a:pt x="12" y="104"/>
                  <a:pt x="12" y="101"/>
                </a:cubicBezTo>
                <a:close/>
                <a:moveTo>
                  <a:pt x="12" y="125"/>
                </a:moveTo>
                <a:cubicBezTo>
                  <a:pt x="12" y="121"/>
                  <a:pt x="12" y="121"/>
                  <a:pt x="12" y="121"/>
                </a:cubicBezTo>
                <a:cubicBezTo>
                  <a:pt x="12" y="117"/>
                  <a:pt x="9" y="115"/>
                  <a:pt x="6" y="115"/>
                </a:cubicBezTo>
                <a:cubicBezTo>
                  <a:pt x="3" y="115"/>
                  <a:pt x="0" y="117"/>
                  <a:pt x="0" y="121"/>
                </a:cubicBezTo>
                <a:cubicBezTo>
                  <a:pt x="0" y="125"/>
                  <a:pt x="0" y="125"/>
                  <a:pt x="0" y="125"/>
                </a:cubicBezTo>
                <a:cubicBezTo>
                  <a:pt x="0" y="128"/>
                  <a:pt x="3" y="130"/>
                  <a:pt x="6" y="130"/>
                </a:cubicBezTo>
                <a:cubicBezTo>
                  <a:pt x="9" y="130"/>
                  <a:pt x="12" y="128"/>
                  <a:pt x="12" y="125"/>
                </a:cubicBezTo>
                <a:close/>
                <a:moveTo>
                  <a:pt x="12" y="148"/>
                </a:moveTo>
                <a:cubicBezTo>
                  <a:pt x="12" y="144"/>
                  <a:pt x="12" y="144"/>
                  <a:pt x="12" y="144"/>
                </a:cubicBezTo>
                <a:cubicBezTo>
                  <a:pt x="12" y="141"/>
                  <a:pt x="9" y="138"/>
                  <a:pt x="6" y="138"/>
                </a:cubicBezTo>
                <a:cubicBezTo>
                  <a:pt x="3" y="138"/>
                  <a:pt x="0" y="141"/>
                  <a:pt x="0" y="144"/>
                </a:cubicBezTo>
                <a:cubicBezTo>
                  <a:pt x="0" y="148"/>
                  <a:pt x="0" y="148"/>
                  <a:pt x="0" y="148"/>
                </a:cubicBezTo>
                <a:cubicBezTo>
                  <a:pt x="0" y="151"/>
                  <a:pt x="3" y="154"/>
                  <a:pt x="6" y="154"/>
                </a:cubicBezTo>
                <a:cubicBezTo>
                  <a:pt x="9" y="154"/>
                  <a:pt x="12" y="151"/>
                  <a:pt x="12" y="148"/>
                </a:cubicBezTo>
                <a:close/>
                <a:moveTo>
                  <a:pt x="12" y="171"/>
                </a:moveTo>
                <a:cubicBezTo>
                  <a:pt x="12" y="168"/>
                  <a:pt x="12" y="168"/>
                  <a:pt x="12" y="168"/>
                </a:cubicBezTo>
                <a:cubicBezTo>
                  <a:pt x="12" y="164"/>
                  <a:pt x="9" y="162"/>
                  <a:pt x="6" y="162"/>
                </a:cubicBezTo>
                <a:cubicBezTo>
                  <a:pt x="3" y="162"/>
                  <a:pt x="0" y="164"/>
                  <a:pt x="0" y="168"/>
                </a:cubicBezTo>
                <a:cubicBezTo>
                  <a:pt x="0" y="171"/>
                  <a:pt x="0" y="171"/>
                  <a:pt x="0" y="171"/>
                </a:cubicBezTo>
                <a:cubicBezTo>
                  <a:pt x="0" y="175"/>
                  <a:pt x="3" y="177"/>
                  <a:pt x="6" y="177"/>
                </a:cubicBezTo>
                <a:cubicBezTo>
                  <a:pt x="9" y="177"/>
                  <a:pt x="12" y="175"/>
                  <a:pt x="12" y="171"/>
                </a:cubicBezTo>
                <a:close/>
                <a:moveTo>
                  <a:pt x="12" y="195"/>
                </a:moveTo>
                <a:cubicBezTo>
                  <a:pt x="12" y="191"/>
                  <a:pt x="12" y="191"/>
                  <a:pt x="12" y="191"/>
                </a:cubicBezTo>
                <a:cubicBezTo>
                  <a:pt x="12" y="188"/>
                  <a:pt x="9" y="185"/>
                  <a:pt x="6" y="185"/>
                </a:cubicBezTo>
                <a:cubicBezTo>
                  <a:pt x="3" y="185"/>
                  <a:pt x="0" y="188"/>
                  <a:pt x="0" y="191"/>
                </a:cubicBezTo>
                <a:cubicBezTo>
                  <a:pt x="0" y="195"/>
                  <a:pt x="0" y="195"/>
                  <a:pt x="0" y="195"/>
                </a:cubicBezTo>
                <a:cubicBezTo>
                  <a:pt x="0" y="198"/>
                  <a:pt x="3" y="201"/>
                  <a:pt x="6" y="201"/>
                </a:cubicBezTo>
                <a:cubicBezTo>
                  <a:pt x="9" y="201"/>
                  <a:pt x="12" y="198"/>
                  <a:pt x="12" y="195"/>
                </a:cubicBezTo>
                <a:close/>
                <a:moveTo>
                  <a:pt x="12" y="218"/>
                </a:moveTo>
                <a:cubicBezTo>
                  <a:pt x="12" y="214"/>
                  <a:pt x="12" y="214"/>
                  <a:pt x="12" y="214"/>
                </a:cubicBezTo>
                <a:cubicBezTo>
                  <a:pt x="12" y="211"/>
                  <a:pt x="9" y="208"/>
                  <a:pt x="6" y="208"/>
                </a:cubicBezTo>
                <a:cubicBezTo>
                  <a:pt x="3" y="208"/>
                  <a:pt x="0" y="211"/>
                  <a:pt x="0" y="214"/>
                </a:cubicBezTo>
                <a:cubicBezTo>
                  <a:pt x="0" y="218"/>
                  <a:pt x="0" y="218"/>
                  <a:pt x="0" y="218"/>
                </a:cubicBezTo>
                <a:cubicBezTo>
                  <a:pt x="0" y="221"/>
                  <a:pt x="3" y="224"/>
                  <a:pt x="6" y="224"/>
                </a:cubicBezTo>
                <a:cubicBezTo>
                  <a:pt x="9" y="224"/>
                  <a:pt x="12" y="221"/>
                  <a:pt x="12" y="218"/>
                </a:cubicBezTo>
                <a:close/>
                <a:moveTo>
                  <a:pt x="12" y="242"/>
                </a:moveTo>
                <a:cubicBezTo>
                  <a:pt x="12" y="238"/>
                  <a:pt x="12" y="238"/>
                  <a:pt x="12" y="238"/>
                </a:cubicBezTo>
                <a:cubicBezTo>
                  <a:pt x="12" y="234"/>
                  <a:pt x="9" y="232"/>
                  <a:pt x="6" y="232"/>
                </a:cubicBezTo>
                <a:cubicBezTo>
                  <a:pt x="3" y="232"/>
                  <a:pt x="0" y="234"/>
                  <a:pt x="0" y="238"/>
                </a:cubicBezTo>
                <a:cubicBezTo>
                  <a:pt x="0" y="242"/>
                  <a:pt x="0" y="242"/>
                  <a:pt x="0" y="242"/>
                </a:cubicBezTo>
                <a:cubicBezTo>
                  <a:pt x="0" y="245"/>
                  <a:pt x="3" y="247"/>
                  <a:pt x="6" y="247"/>
                </a:cubicBezTo>
                <a:cubicBezTo>
                  <a:pt x="9" y="247"/>
                  <a:pt x="12" y="245"/>
                  <a:pt x="12" y="242"/>
                </a:cubicBezTo>
                <a:close/>
                <a:moveTo>
                  <a:pt x="12" y="265"/>
                </a:moveTo>
                <a:cubicBezTo>
                  <a:pt x="12" y="261"/>
                  <a:pt x="12" y="261"/>
                  <a:pt x="12" y="261"/>
                </a:cubicBezTo>
                <a:cubicBezTo>
                  <a:pt x="12" y="258"/>
                  <a:pt x="9" y="255"/>
                  <a:pt x="6" y="255"/>
                </a:cubicBezTo>
                <a:cubicBezTo>
                  <a:pt x="3" y="255"/>
                  <a:pt x="0" y="258"/>
                  <a:pt x="0" y="261"/>
                </a:cubicBezTo>
                <a:cubicBezTo>
                  <a:pt x="0" y="265"/>
                  <a:pt x="0" y="265"/>
                  <a:pt x="0" y="265"/>
                </a:cubicBezTo>
                <a:cubicBezTo>
                  <a:pt x="0" y="268"/>
                  <a:pt x="3" y="271"/>
                  <a:pt x="6" y="271"/>
                </a:cubicBezTo>
                <a:cubicBezTo>
                  <a:pt x="9" y="271"/>
                  <a:pt x="12" y="268"/>
                  <a:pt x="12" y="265"/>
                </a:cubicBezTo>
                <a:close/>
                <a:moveTo>
                  <a:pt x="12" y="288"/>
                </a:moveTo>
                <a:cubicBezTo>
                  <a:pt x="12" y="284"/>
                  <a:pt x="12" y="284"/>
                  <a:pt x="12" y="284"/>
                </a:cubicBezTo>
                <a:cubicBezTo>
                  <a:pt x="12" y="281"/>
                  <a:pt x="9" y="279"/>
                  <a:pt x="6" y="279"/>
                </a:cubicBezTo>
                <a:cubicBezTo>
                  <a:pt x="3" y="279"/>
                  <a:pt x="0" y="281"/>
                  <a:pt x="0" y="284"/>
                </a:cubicBezTo>
                <a:cubicBezTo>
                  <a:pt x="0" y="288"/>
                  <a:pt x="0" y="288"/>
                  <a:pt x="0" y="288"/>
                </a:cubicBezTo>
                <a:cubicBezTo>
                  <a:pt x="0" y="292"/>
                  <a:pt x="3" y="294"/>
                  <a:pt x="6" y="294"/>
                </a:cubicBezTo>
                <a:cubicBezTo>
                  <a:pt x="9" y="294"/>
                  <a:pt x="12" y="292"/>
                  <a:pt x="12" y="288"/>
                </a:cubicBezTo>
                <a:close/>
                <a:moveTo>
                  <a:pt x="12" y="312"/>
                </a:moveTo>
                <a:cubicBezTo>
                  <a:pt x="12" y="308"/>
                  <a:pt x="12" y="308"/>
                  <a:pt x="12" y="308"/>
                </a:cubicBezTo>
                <a:cubicBezTo>
                  <a:pt x="12" y="305"/>
                  <a:pt x="9" y="302"/>
                  <a:pt x="6" y="302"/>
                </a:cubicBezTo>
                <a:cubicBezTo>
                  <a:pt x="3" y="302"/>
                  <a:pt x="0" y="305"/>
                  <a:pt x="0" y="308"/>
                </a:cubicBezTo>
                <a:cubicBezTo>
                  <a:pt x="0" y="312"/>
                  <a:pt x="0" y="312"/>
                  <a:pt x="0" y="312"/>
                </a:cubicBezTo>
                <a:cubicBezTo>
                  <a:pt x="0" y="315"/>
                  <a:pt x="3" y="318"/>
                  <a:pt x="6" y="318"/>
                </a:cubicBezTo>
                <a:cubicBezTo>
                  <a:pt x="9" y="318"/>
                  <a:pt x="12" y="315"/>
                  <a:pt x="12" y="312"/>
                </a:cubicBezTo>
                <a:close/>
                <a:moveTo>
                  <a:pt x="12" y="335"/>
                </a:moveTo>
                <a:cubicBezTo>
                  <a:pt x="12" y="331"/>
                  <a:pt x="12" y="331"/>
                  <a:pt x="12" y="331"/>
                </a:cubicBezTo>
                <a:cubicBezTo>
                  <a:pt x="12" y="328"/>
                  <a:pt x="9" y="325"/>
                  <a:pt x="6" y="325"/>
                </a:cubicBezTo>
                <a:cubicBezTo>
                  <a:pt x="3" y="325"/>
                  <a:pt x="0" y="328"/>
                  <a:pt x="0" y="331"/>
                </a:cubicBezTo>
                <a:cubicBezTo>
                  <a:pt x="0" y="335"/>
                  <a:pt x="0" y="335"/>
                  <a:pt x="0" y="335"/>
                </a:cubicBezTo>
                <a:cubicBezTo>
                  <a:pt x="0" y="338"/>
                  <a:pt x="3" y="341"/>
                  <a:pt x="6" y="341"/>
                </a:cubicBezTo>
                <a:cubicBezTo>
                  <a:pt x="9" y="341"/>
                  <a:pt x="12" y="338"/>
                  <a:pt x="12" y="335"/>
                </a:cubicBezTo>
                <a:close/>
                <a:moveTo>
                  <a:pt x="12" y="359"/>
                </a:moveTo>
                <a:cubicBezTo>
                  <a:pt x="12" y="355"/>
                  <a:pt x="12" y="355"/>
                  <a:pt x="12" y="355"/>
                </a:cubicBezTo>
                <a:cubicBezTo>
                  <a:pt x="12" y="351"/>
                  <a:pt x="9" y="349"/>
                  <a:pt x="6" y="349"/>
                </a:cubicBezTo>
                <a:cubicBezTo>
                  <a:pt x="3" y="349"/>
                  <a:pt x="0" y="351"/>
                  <a:pt x="0" y="355"/>
                </a:cubicBezTo>
                <a:cubicBezTo>
                  <a:pt x="0" y="359"/>
                  <a:pt x="0" y="359"/>
                  <a:pt x="0" y="359"/>
                </a:cubicBezTo>
                <a:cubicBezTo>
                  <a:pt x="0" y="362"/>
                  <a:pt x="3" y="364"/>
                  <a:pt x="6" y="364"/>
                </a:cubicBezTo>
                <a:cubicBezTo>
                  <a:pt x="9" y="364"/>
                  <a:pt x="12" y="362"/>
                  <a:pt x="12" y="359"/>
                </a:cubicBezTo>
                <a:close/>
                <a:moveTo>
                  <a:pt x="12" y="382"/>
                </a:moveTo>
                <a:cubicBezTo>
                  <a:pt x="12" y="378"/>
                  <a:pt x="12" y="378"/>
                  <a:pt x="12" y="378"/>
                </a:cubicBezTo>
                <a:cubicBezTo>
                  <a:pt x="12" y="375"/>
                  <a:pt x="9" y="372"/>
                  <a:pt x="6" y="372"/>
                </a:cubicBezTo>
                <a:cubicBezTo>
                  <a:pt x="3" y="372"/>
                  <a:pt x="0" y="375"/>
                  <a:pt x="0" y="378"/>
                </a:cubicBezTo>
                <a:cubicBezTo>
                  <a:pt x="0" y="382"/>
                  <a:pt x="0" y="382"/>
                  <a:pt x="0" y="382"/>
                </a:cubicBezTo>
                <a:cubicBezTo>
                  <a:pt x="0" y="385"/>
                  <a:pt x="3" y="388"/>
                  <a:pt x="6" y="388"/>
                </a:cubicBezTo>
                <a:cubicBezTo>
                  <a:pt x="9" y="388"/>
                  <a:pt x="12" y="385"/>
                  <a:pt x="12" y="382"/>
                </a:cubicBezTo>
                <a:close/>
                <a:moveTo>
                  <a:pt x="12" y="405"/>
                </a:moveTo>
                <a:cubicBezTo>
                  <a:pt x="12" y="401"/>
                  <a:pt x="12" y="401"/>
                  <a:pt x="12" y="401"/>
                </a:cubicBezTo>
                <a:cubicBezTo>
                  <a:pt x="12" y="398"/>
                  <a:pt x="9" y="396"/>
                  <a:pt x="6" y="396"/>
                </a:cubicBezTo>
                <a:cubicBezTo>
                  <a:pt x="3" y="396"/>
                  <a:pt x="0" y="398"/>
                  <a:pt x="0" y="401"/>
                </a:cubicBezTo>
                <a:cubicBezTo>
                  <a:pt x="0" y="405"/>
                  <a:pt x="0" y="405"/>
                  <a:pt x="0" y="405"/>
                </a:cubicBezTo>
                <a:cubicBezTo>
                  <a:pt x="0" y="409"/>
                  <a:pt x="3" y="411"/>
                  <a:pt x="6" y="411"/>
                </a:cubicBezTo>
                <a:cubicBezTo>
                  <a:pt x="9" y="411"/>
                  <a:pt x="12" y="409"/>
                  <a:pt x="12" y="405"/>
                </a:cubicBezTo>
                <a:close/>
                <a:moveTo>
                  <a:pt x="12" y="429"/>
                </a:moveTo>
                <a:cubicBezTo>
                  <a:pt x="12" y="425"/>
                  <a:pt x="12" y="425"/>
                  <a:pt x="12" y="425"/>
                </a:cubicBezTo>
                <a:cubicBezTo>
                  <a:pt x="12" y="422"/>
                  <a:pt x="9" y="419"/>
                  <a:pt x="6" y="419"/>
                </a:cubicBezTo>
                <a:cubicBezTo>
                  <a:pt x="3" y="419"/>
                  <a:pt x="0" y="422"/>
                  <a:pt x="0" y="425"/>
                </a:cubicBezTo>
                <a:cubicBezTo>
                  <a:pt x="0" y="429"/>
                  <a:pt x="0" y="429"/>
                  <a:pt x="0" y="429"/>
                </a:cubicBezTo>
                <a:cubicBezTo>
                  <a:pt x="0" y="432"/>
                  <a:pt x="3" y="435"/>
                  <a:pt x="6" y="435"/>
                </a:cubicBezTo>
                <a:cubicBezTo>
                  <a:pt x="9" y="435"/>
                  <a:pt x="12" y="432"/>
                  <a:pt x="12" y="429"/>
                </a:cubicBezTo>
                <a:close/>
                <a:moveTo>
                  <a:pt x="12" y="452"/>
                </a:moveTo>
                <a:cubicBezTo>
                  <a:pt x="12" y="448"/>
                  <a:pt x="12" y="448"/>
                  <a:pt x="12" y="448"/>
                </a:cubicBezTo>
                <a:cubicBezTo>
                  <a:pt x="12" y="445"/>
                  <a:pt x="9" y="442"/>
                  <a:pt x="6" y="442"/>
                </a:cubicBezTo>
                <a:cubicBezTo>
                  <a:pt x="3" y="442"/>
                  <a:pt x="0" y="445"/>
                  <a:pt x="0" y="448"/>
                </a:cubicBezTo>
                <a:cubicBezTo>
                  <a:pt x="0" y="452"/>
                  <a:pt x="0" y="452"/>
                  <a:pt x="0" y="452"/>
                </a:cubicBezTo>
                <a:cubicBezTo>
                  <a:pt x="0" y="455"/>
                  <a:pt x="3" y="458"/>
                  <a:pt x="6" y="458"/>
                </a:cubicBezTo>
                <a:cubicBezTo>
                  <a:pt x="9" y="458"/>
                  <a:pt x="12" y="455"/>
                  <a:pt x="12" y="452"/>
                </a:cubicBezTo>
                <a:close/>
                <a:moveTo>
                  <a:pt x="12" y="476"/>
                </a:moveTo>
                <a:cubicBezTo>
                  <a:pt x="12" y="472"/>
                  <a:pt x="12" y="472"/>
                  <a:pt x="12" y="472"/>
                </a:cubicBezTo>
                <a:cubicBezTo>
                  <a:pt x="12" y="468"/>
                  <a:pt x="9" y="466"/>
                  <a:pt x="6" y="466"/>
                </a:cubicBezTo>
                <a:cubicBezTo>
                  <a:pt x="3" y="466"/>
                  <a:pt x="0" y="468"/>
                  <a:pt x="0" y="472"/>
                </a:cubicBezTo>
                <a:cubicBezTo>
                  <a:pt x="0" y="476"/>
                  <a:pt x="0" y="476"/>
                  <a:pt x="0" y="476"/>
                </a:cubicBezTo>
                <a:cubicBezTo>
                  <a:pt x="0" y="479"/>
                  <a:pt x="3" y="481"/>
                  <a:pt x="6" y="481"/>
                </a:cubicBezTo>
                <a:cubicBezTo>
                  <a:pt x="9" y="481"/>
                  <a:pt x="12" y="479"/>
                  <a:pt x="12" y="476"/>
                </a:cubicBezTo>
                <a:close/>
                <a:moveTo>
                  <a:pt x="12" y="499"/>
                </a:moveTo>
                <a:cubicBezTo>
                  <a:pt x="12" y="495"/>
                  <a:pt x="12" y="495"/>
                  <a:pt x="12" y="495"/>
                </a:cubicBezTo>
                <a:cubicBezTo>
                  <a:pt x="12" y="492"/>
                  <a:pt x="9" y="489"/>
                  <a:pt x="6" y="489"/>
                </a:cubicBezTo>
                <a:cubicBezTo>
                  <a:pt x="3" y="489"/>
                  <a:pt x="0" y="492"/>
                  <a:pt x="0" y="495"/>
                </a:cubicBezTo>
                <a:cubicBezTo>
                  <a:pt x="0" y="499"/>
                  <a:pt x="0" y="499"/>
                  <a:pt x="0" y="499"/>
                </a:cubicBezTo>
                <a:cubicBezTo>
                  <a:pt x="0" y="502"/>
                  <a:pt x="3" y="505"/>
                  <a:pt x="6" y="505"/>
                </a:cubicBezTo>
                <a:cubicBezTo>
                  <a:pt x="9" y="505"/>
                  <a:pt x="12" y="502"/>
                  <a:pt x="12" y="499"/>
                </a:cubicBezTo>
                <a:close/>
                <a:moveTo>
                  <a:pt x="12" y="522"/>
                </a:moveTo>
                <a:cubicBezTo>
                  <a:pt x="12" y="518"/>
                  <a:pt x="12" y="518"/>
                  <a:pt x="12" y="518"/>
                </a:cubicBezTo>
                <a:cubicBezTo>
                  <a:pt x="12" y="515"/>
                  <a:pt x="9" y="513"/>
                  <a:pt x="6" y="513"/>
                </a:cubicBezTo>
                <a:cubicBezTo>
                  <a:pt x="3" y="513"/>
                  <a:pt x="0" y="515"/>
                  <a:pt x="0" y="518"/>
                </a:cubicBezTo>
                <a:cubicBezTo>
                  <a:pt x="0" y="522"/>
                  <a:pt x="0" y="522"/>
                  <a:pt x="0" y="522"/>
                </a:cubicBezTo>
                <a:cubicBezTo>
                  <a:pt x="0" y="526"/>
                  <a:pt x="3" y="528"/>
                  <a:pt x="6" y="528"/>
                </a:cubicBezTo>
                <a:cubicBezTo>
                  <a:pt x="9" y="528"/>
                  <a:pt x="12" y="526"/>
                  <a:pt x="12" y="522"/>
                </a:cubicBezTo>
                <a:close/>
                <a:moveTo>
                  <a:pt x="12" y="546"/>
                </a:moveTo>
                <a:cubicBezTo>
                  <a:pt x="12" y="542"/>
                  <a:pt x="12" y="542"/>
                  <a:pt x="12" y="542"/>
                </a:cubicBezTo>
                <a:cubicBezTo>
                  <a:pt x="12" y="539"/>
                  <a:pt x="9" y="536"/>
                  <a:pt x="6" y="536"/>
                </a:cubicBezTo>
                <a:cubicBezTo>
                  <a:pt x="3" y="536"/>
                  <a:pt x="0" y="539"/>
                  <a:pt x="0" y="542"/>
                </a:cubicBezTo>
                <a:cubicBezTo>
                  <a:pt x="0" y="546"/>
                  <a:pt x="0" y="546"/>
                  <a:pt x="0" y="546"/>
                </a:cubicBezTo>
                <a:cubicBezTo>
                  <a:pt x="0" y="549"/>
                  <a:pt x="3" y="552"/>
                  <a:pt x="6" y="552"/>
                </a:cubicBezTo>
                <a:cubicBezTo>
                  <a:pt x="9" y="552"/>
                  <a:pt x="12" y="549"/>
                  <a:pt x="12" y="546"/>
                </a:cubicBezTo>
                <a:close/>
                <a:moveTo>
                  <a:pt x="12" y="569"/>
                </a:moveTo>
                <a:cubicBezTo>
                  <a:pt x="12" y="565"/>
                  <a:pt x="12" y="565"/>
                  <a:pt x="12" y="565"/>
                </a:cubicBezTo>
                <a:cubicBezTo>
                  <a:pt x="12" y="562"/>
                  <a:pt x="9" y="559"/>
                  <a:pt x="6" y="559"/>
                </a:cubicBezTo>
                <a:cubicBezTo>
                  <a:pt x="3" y="559"/>
                  <a:pt x="0" y="562"/>
                  <a:pt x="0" y="565"/>
                </a:cubicBezTo>
                <a:cubicBezTo>
                  <a:pt x="0" y="569"/>
                  <a:pt x="0" y="569"/>
                  <a:pt x="0" y="569"/>
                </a:cubicBezTo>
                <a:cubicBezTo>
                  <a:pt x="0" y="572"/>
                  <a:pt x="3" y="575"/>
                  <a:pt x="6" y="575"/>
                </a:cubicBezTo>
                <a:cubicBezTo>
                  <a:pt x="9" y="575"/>
                  <a:pt x="12" y="572"/>
                  <a:pt x="12" y="569"/>
                </a:cubicBezTo>
                <a:close/>
                <a:moveTo>
                  <a:pt x="12" y="592"/>
                </a:moveTo>
                <a:cubicBezTo>
                  <a:pt x="12" y="589"/>
                  <a:pt x="12" y="589"/>
                  <a:pt x="12" y="589"/>
                </a:cubicBezTo>
                <a:cubicBezTo>
                  <a:pt x="12" y="585"/>
                  <a:pt x="9" y="583"/>
                  <a:pt x="6" y="583"/>
                </a:cubicBezTo>
                <a:cubicBezTo>
                  <a:pt x="3" y="583"/>
                  <a:pt x="0" y="585"/>
                  <a:pt x="0" y="589"/>
                </a:cubicBezTo>
                <a:cubicBezTo>
                  <a:pt x="0" y="592"/>
                  <a:pt x="0" y="592"/>
                  <a:pt x="0" y="592"/>
                </a:cubicBezTo>
                <a:cubicBezTo>
                  <a:pt x="0" y="596"/>
                  <a:pt x="3" y="598"/>
                  <a:pt x="6" y="598"/>
                </a:cubicBezTo>
                <a:cubicBezTo>
                  <a:pt x="9" y="598"/>
                  <a:pt x="12" y="596"/>
                  <a:pt x="12" y="592"/>
                </a:cubicBezTo>
                <a:close/>
                <a:moveTo>
                  <a:pt x="12" y="616"/>
                </a:moveTo>
                <a:cubicBezTo>
                  <a:pt x="12" y="612"/>
                  <a:pt x="12" y="612"/>
                  <a:pt x="12" y="612"/>
                </a:cubicBezTo>
                <a:cubicBezTo>
                  <a:pt x="12" y="609"/>
                  <a:pt x="9" y="606"/>
                  <a:pt x="6" y="606"/>
                </a:cubicBezTo>
                <a:cubicBezTo>
                  <a:pt x="3" y="606"/>
                  <a:pt x="0" y="609"/>
                  <a:pt x="0" y="612"/>
                </a:cubicBezTo>
                <a:cubicBezTo>
                  <a:pt x="0" y="616"/>
                  <a:pt x="0" y="616"/>
                  <a:pt x="0" y="616"/>
                </a:cubicBezTo>
                <a:cubicBezTo>
                  <a:pt x="0" y="619"/>
                  <a:pt x="3" y="622"/>
                  <a:pt x="6" y="622"/>
                </a:cubicBezTo>
                <a:cubicBezTo>
                  <a:pt x="9" y="622"/>
                  <a:pt x="12" y="619"/>
                  <a:pt x="12" y="616"/>
                </a:cubicBezTo>
                <a:close/>
                <a:moveTo>
                  <a:pt x="12" y="639"/>
                </a:moveTo>
                <a:cubicBezTo>
                  <a:pt x="12" y="635"/>
                  <a:pt x="12" y="635"/>
                  <a:pt x="12" y="635"/>
                </a:cubicBezTo>
                <a:cubicBezTo>
                  <a:pt x="12" y="632"/>
                  <a:pt x="9" y="630"/>
                  <a:pt x="6" y="630"/>
                </a:cubicBezTo>
                <a:cubicBezTo>
                  <a:pt x="3" y="630"/>
                  <a:pt x="0" y="632"/>
                  <a:pt x="0" y="635"/>
                </a:cubicBezTo>
                <a:cubicBezTo>
                  <a:pt x="0" y="639"/>
                  <a:pt x="0" y="639"/>
                  <a:pt x="0" y="639"/>
                </a:cubicBezTo>
                <a:cubicBezTo>
                  <a:pt x="0" y="643"/>
                  <a:pt x="3" y="645"/>
                  <a:pt x="6" y="645"/>
                </a:cubicBezTo>
                <a:cubicBezTo>
                  <a:pt x="9" y="645"/>
                  <a:pt x="12" y="643"/>
                  <a:pt x="12" y="639"/>
                </a:cubicBezTo>
                <a:close/>
                <a:moveTo>
                  <a:pt x="12" y="663"/>
                </a:moveTo>
                <a:cubicBezTo>
                  <a:pt x="12" y="659"/>
                  <a:pt x="12" y="659"/>
                  <a:pt x="12" y="659"/>
                </a:cubicBezTo>
                <a:cubicBezTo>
                  <a:pt x="12" y="656"/>
                  <a:pt x="9" y="653"/>
                  <a:pt x="6" y="653"/>
                </a:cubicBezTo>
                <a:cubicBezTo>
                  <a:pt x="3" y="653"/>
                  <a:pt x="0" y="656"/>
                  <a:pt x="0" y="659"/>
                </a:cubicBezTo>
                <a:cubicBezTo>
                  <a:pt x="0" y="663"/>
                  <a:pt x="0" y="663"/>
                  <a:pt x="0" y="663"/>
                </a:cubicBezTo>
                <a:cubicBezTo>
                  <a:pt x="0" y="666"/>
                  <a:pt x="3" y="669"/>
                  <a:pt x="6" y="669"/>
                </a:cubicBezTo>
                <a:cubicBezTo>
                  <a:pt x="9" y="669"/>
                  <a:pt x="12" y="666"/>
                  <a:pt x="12" y="663"/>
                </a:cubicBezTo>
                <a:close/>
                <a:moveTo>
                  <a:pt x="12" y="686"/>
                </a:moveTo>
                <a:cubicBezTo>
                  <a:pt x="12" y="682"/>
                  <a:pt x="12" y="682"/>
                  <a:pt x="12" y="682"/>
                </a:cubicBezTo>
                <a:cubicBezTo>
                  <a:pt x="12" y="679"/>
                  <a:pt x="9" y="676"/>
                  <a:pt x="6" y="676"/>
                </a:cubicBezTo>
                <a:cubicBezTo>
                  <a:pt x="3" y="676"/>
                  <a:pt x="0" y="679"/>
                  <a:pt x="0" y="682"/>
                </a:cubicBezTo>
                <a:cubicBezTo>
                  <a:pt x="0" y="686"/>
                  <a:pt x="0" y="686"/>
                  <a:pt x="0" y="686"/>
                </a:cubicBezTo>
                <a:cubicBezTo>
                  <a:pt x="0" y="689"/>
                  <a:pt x="3" y="692"/>
                  <a:pt x="6" y="692"/>
                </a:cubicBezTo>
                <a:cubicBezTo>
                  <a:pt x="9" y="692"/>
                  <a:pt x="12" y="689"/>
                  <a:pt x="12" y="686"/>
                </a:cubicBezTo>
                <a:close/>
                <a:moveTo>
                  <a:pt x="12" y="709"/>
                </a:moveTo>
                <a:cubicBezTo>
                  <a:pt x="12" y="706"/>
                  <a:pt x="12" y="706"/>
                  <a:pt x="12" y="706"/>
                </a:cubicBezTo>
                <a:cubicBezTo>
                  <a:pt x="12" y="702"/>
                  <a:pt x="9" y="700"/>
                  <a:pt x="6" y="700"/>
                </a:cubicBezTo>
                <a:cubicBezTo>
                  <a:pt x="3" y="700"/>
                  <a:pt x="0" y="702"/>
                  <a:pt x="0" y="706"/>
                </a:cubicBezTo>
                <a:cubicBezTo>
                  <a:pt x="0" y="709"/>
                  <a:pt x="0" y="709"/>
                  <a:pt x="0" y="709"/>
                </a:cubicBezTo>
                <a:cubicBezTo>
                  <a:pt x="0" y="713"/>
                  <a:pt x="3" y="715"/>
                  <a:pt x="6" y="715"/>
                </a:cubicBezTo>
                <a:cubicBezTo>
                  <a:pt x="9" y="715"/>
                  <a:pt x="12" y="713"/>
                  <a:pt x="12" y="709"/>
                </a:cubicBezTo>
                <a:close/>
                <a:moveTo>
                  <a:pt x="12" y="733"/>
                </a:moveTo>
                <a:cubicBezTo>
                  <a:pt x="12" y="729"/>
                  <a:pt x="12" y="729"/>
                  <a:pt x="12" y="729"/>
                </a:cubicBezTo>
                <a:cubicBezTo>
                  <a:pt x="12" y="726"/>
                  <a:pt x="9" y="723"/>
                  <a:pt x="6" y="723"/>
                </a:cubicBezTo>
                <a:cubicBezTo>
                  <a:pt x="3" y="723"/>
                  <a:pt x="0" y="726"/>
                  <a:pt x="0" y="729"/>
                </a:cubicBezTo>
                <a:cubicBezTo>
                  <a:pt x="0" y="733"/>
                  <a:pt x="0" y="733"/>
                  <a:pt x="0" y="733"/>
                </a:cubicBezTo>
                <a:cubicBezTo>
                  <a:pt x="0" y="736"/>
                  <a:pt x="3" y="739"/>
                  <a:pt x="6" y="739"/>
                </a:cubicBezTo>
                <a:cubicBezTo>
                  <a:pt x="9" y="739"/>
                  <a:pt x="12" y="736"/>
                  <a:pt x="12" y="733"/>
                </a:cubicBezTo>
                <a:close/>
                <a:moveTo>
                  <a:pt x="12" y="756"/>
                </a:moveTo>
                <a:cubicBezTo>
                  <a:pt x="12" y="752"/>
                  <a:pt x="12" y="752"/>
                  <a:pt x="12" y="752"/>
                </a:cubicBezTo>
                <a:cubicBezTo>
                  <a:pt x="12" y="749"/>
                  <a:pt x="9" y="747"/>
                  <a:pt x="6" y="747"/>
                </a:cubicBezTo>
                <a:cubicBezTo>
                  <a:pt x="3" y="747"/>
                  <a:pt x="0" y="749"/>
                  <a:pt x="0" y="752"/>
                </a:cubicBezTo>
                <a:cubicBezTo>
                  <a:pt x="0" y="756"/>
                  <a:pt x="0" y="756"/>
                  <a:pt x="0" y="756"/>
                </a:cubicBezTo>
                <a:cubicBezTo>
                  <a:pt x="0" y="759"/>
                  <a:pt x="3" y="762"/>
                  <a:pt x="6" y="762"/>
                </a:cubicBezTo>
                <a:cubicBezTo>
                  <a:pt x="9" y="762"/>
                  <a:pt x="12" y="759"/>
                  <a:pt x="12" y="756"/>
                </a:cubicBezTo>
                <a:close/>
                <a:moveTo>
                  <a:pt x="12" y="780"/>
                </a:moveTo>
                <a:cubicBezTo>
                  <a:pt x="12" y="776"/>
                  <a:pt x="12" y="776"/>
                  <a:pt x="12" y="776"/>
                </a:cubicBezTo>
                <a:cubicBezTo>
                  <a:pt x="12" y="773"/>
                  <a:pt x="9" y="770"/>
                  <a:pt x="6" y="770"/>
                </a:cubicBezTo>
                <a:cubicBezTo>
                  <a:pt x="3" y="770"/>
                  <a:pt x="0" y="773"/>
                  <a:pt x="0" y="776"/>
                </a:cubicBezTo>
                <a:cubicBezTo>
                  <a:pt x="0" y="780"/>
                  <a:pt x="0" y="780"/>
                  <a:pt x="0" y="780"/>
                </a:cubicBezTo>
                <a:cubicBezTo>
                  <a:pt x="0" y="783"/>
                  <a:pt x="3" y="785"/>
                  <a:pt x="6" y="785"/>
                </a:cubicBezTo>
                <a:cubicBezTo>
                  <a:pt x="9" y="785"/>
                  <a:pt x="12" y="783"/>
                  <a:pt x="12" y="780"/>
                </a:cubicBezTo>
                <a:close/>
                <a:moveTo>
                  <a:pt x="12" y="803"/>
                </a:moveTo>
                <a:cubicBezTo>
                  <a:pt x="12" y="799"/>
                  <a:pt x="12" y="799"/>
                  <a:pt x="12" y="799"/>
                </a:cubicBezTo>
                <a:cubicBezTo>
                  <a:pt x="12" y="796"/>
                  <a:pt x="9" y="793"/>
                  <a:pt x="6" y="793"/>
                </a:cubicBezTo>
                <a:cubicBezTo>
                  <a:pt x="3" y="793"/>
                  <a:pt x="0" y="796"/>
                  <a:pt x="0" y="799"/>
                </a:cubicBezTo>
                <a:cubicBezTo>
                  <a:pt x="0" y="803"/>
                  <a:pt x="0" y="803"/>
                  <a:pt x="0" y="803"/>
                </a:cubicBezTo>
                <a:cubicBezTo>
                  <a:pt x="0" y="806"/>
                  <a:pt x="3" y="809"/>
                  <a:pt x="6" y="809"/>
                </a:cubicBezTo>
                <a:cubicBezTo>
                  <a:pt x="9" y="809"/>
                  <a:pt x="12" y="806"/>
                  <a:pt x="12" y="803"/>
                </a:cubicBezTo>
                <a:close/>
                <a:moveTo>
                  <a:pt x="12" y="826"/>
                </a:moveTo>
                <a:cubicBezTo>
                  <a:pt x="12" y="823"/>
                  <a:pt x="12" y="823"/>
                  <a:pt x="12" y="823"/>
                </a:cubicBezTo>
                <a:cubicBezTo>
                  <a:pt x="12" y="819"/>
                  <a:pt x="9" y="817"/>
                  <a:pt x="6" y="817"/>
                </a:cubicBezTo>
                <a:cubicBezTo>
                  <a:pt x="3" y="817"/>
                  <a:pt x="0" y="819"/>
                  <a:pt x="0" y="823"/>
                </a:cubicBezTo>
                <a:cubicBezTo>
                  <a:pt x="0" y="826"/>
                  <a:pt x="0" y="826"/>
                  <a:pt x="0" y="826"/>
                </a:cubicBezTo>
                <a:cubicBezTo>
                  <a:pt x="0" y="830"/>
                  <a:pt x="3" y="832"/>
                  <a:pt x="6" y="832"/>
                </a:cubicBezTo>
                <a:cubicBezTo>
                  <a:pt x="9" y="832"/>
                  <a:pt x="12" y="830"/>
                  <a:pt x="12" y="826"/>
                </a:cubicBezTo>
                <a:close/>
                <a:moveTo>
                  <a:pt x="12" y="850"/>
                </a:moveTo>
                <a:cubicBezTo>
                  <a:pt x="12" y="846"/>
                  <a:pt x="12" y="846"/>
                  <a:pt x="12" y="846"/>
                </a:cubicBezTo>
                <a:cubicBezTo>
                  <a:pt x="12" y="843"/>
                  <a:pt x="9" y="840"/>
                  <a:pt x="6" y="840"/>
                </a:cubicBezTo>
                <a:cubicBezTo>
                  <a:pt x="3" y="840"/>
                  <a:pt x="0" y="843"/>
                  <a:pt x="0" y="846"/>
                </a:cubicBezTo>
                <a:cubicBezTo>
                  <a:pt x="0" y="850"/>
                  <a:pt x="0" y="850"/>
                  <a:pt x="0" y="850"/>
                </a:cubicBezTo>
                <a:cubicBezTo>
                  <a:pt x="0" y="853"/>
                  <a:pt x="3" y="856"/>
                  <a:pt x="6" y="856"/>
                </a:cubicBezTo>
                <a:cubicBezTo>
                  <a:pt x="9" y="856"/>
                  <a:pt x="12" y="853"/>
                  <a:pt x="12" y="850"/>
                </a:cubicBezTo>
                <a:close/>
                <a:moveTo>
                  <a:pt x="12" y="873"/>
                </a:moveTo>
                <a:cubicBezTo>
                  <a:pt x="12" y="869"/>
                  <a:pt x="12" y="869"/>
                  <a:pt x="12" y="869"/>
                </a:cubicBezTo>
                <a:cubicBezTo>
                  <a:pt x="12" y="866"/>
                  <a:pt x="9" y="863"/>
                  <a:pt x="6" y="863"/>
                </a:cubicBezTo>
                <a:cubicBezTo>
                  <a:pt x="3" y="863"/>
                  <a:pt x="0" y="866"/>
                  <a:pt x="0" y="869"/>
                </a:cubicBezTo>
                <a:cubicBezTo>
                  <a:pt x="0" y="873"/>
                  <a:pt x="0" y="873"/>
                  <a:pt x="0" y="873"/>
                </a:cubicBezTo>
                <a:cubicBezTo>
                  <a:pt x="0" y="876"/>
                  <a:pt x="3" y="879"/>
                  <a:pt x="6" y="879"/>
                </a:cubicBezTo>
                <a:cubicBezTo>
                  <a:pt x="9" y="879"/>
                  <a:pt x="12" y="876"/>
                  <a:pt x="12" y="873"/>
                </a:cubicBezTo>
                <a:close/>
                <a:moveTo>
                  <a:pt x="12" y="897"/>
                </a:moveTo>
                <a:cubicBezTo>
                  <a:pt x="12" y="893"/>
                  <a:pt x="12" y="893"/>
                  <a:pt x="12" y="893"/>
                </a:cubicBezTo>
                <a:cubicBezTo>
                  <a:pt x="12" y="889"/>
                  <a:pt x="9" y="887"/>
                  <a:pt x="6" y="887"/>
                </a:cubicBezTo>
                <a:cubicBezTo>
                  <a:pt x="3" y="887"/>
                  <a:pt x="0" y="889"/>
                  <a:pt x="0" y="893"/>
                </a:cubicBezTo>
                <a:cubicBezTo>
                  <a:pt x="0" y="897"/>
                  <a:pt x="0" y="897"/>
                  <a:pt x="0" y="897"/>
                </a:cubicBezTo>
                <a:cubicBezTo>
                  <a:pt x="0" y="900"/>
                  <a:pt x="3" y="902"/>
                  <a:pt x="6" y="902"/>
                </a:cubicBezTo>
                <a:cubicBezTo>
                  <a:pt x="9" y="902"/>
                  <a:pt x="12" y="900"/>
                  <a:pt x="12" y="897"/>
                </a:cubicBezTo>
                <a:close/>
                <a:moveTo>
                  <a:pt x="12" y="920"/>
                </a:moveTo>
                <a:cubicBezTo>
                  <a:pt x="12" y="916"/>
                  <a:pt x="12" y="916"/>
                  <a:pt x="12" y="916"/>
                </a:cubicBezTo>
                <a:cubicBezTo>
                  <a:pt x="12" y="913"/>
                  <a:pt x="9" y="910"/>
                  <a:pt x="6" y="910"/>
                </a:cubicBezTo>
                <a:cubicBezTo>
                  <a:pt x="3" y="910"/>
                  <a:pt x="0" y="913"/>
                  <a:pt x="0" y="916"/>
                </a:cubicBezTo>
                <a:cubicBezTo>
                  <a:pt x="0" y="920"/>
                  <a:pt x="0" y="920"/>
                  <a:pt x="0" y="920"/>
                </a:cubicBezTo>
                <a:cubicBezTo>
                  <a:pt x="0" y="923"/>
                  <a:pt x="3" y="926"/>
                  <a:pt x="6" y="926"/>
                </a:cubicBezTo>
                <a:cubicBezTo>
                  <a:pt x="9" y="926"/>
                  <a:pt x="12" y="923"/>
                  <a:pt x="12" y="920"/>
                </a:cubicBezTo>
                <a:close/>
                <a:moveTo>
                  <a:pt x="12" y="943"/>
                </a:moveTo>
                <a:cubicBezTo>
                  <a:pt x="12" y="940"/>
                  <a:pt x="12" y="940"/>
                  <a:pt x="12" y="940"/>
                </a:cubicBezTo>
                <a:cubicBezTo>
                  <a:pt x="12" y="936"/>
                  <a:pt x="9" y="934"/>
                  <a:pt x="6" y="934"/>
                </a:cubicBezTo>
                <a:cubicBezTo>
                  <a:pt x="3" y="934"/>
                  <a:pt x="0" y="936"/>
                  <a:pt x="0" y="940"/>
                </a:cubicBezTo>
                <a:cubicBezTo>
                  <a:pt x="0" y="943"/>
                  <a:pt x="0" y="943"/>
                  <a:pt x="0" y="943"/>
                </a:cubicBezTo>
                <a:cubicBezTo>
                  <a:pt x="0" y="947"/>
                  <a:pt x="3" y="949"/>
                  <a:pt x="6" y="949"/>
                </a:cubicBezTo>
                <a:cubicBezTo>
                  <a:pt x="9" y="949"/>
                  <a:pt x="12" y="947"/>
                  <a:pt x="12" y="943"/>
                </a:cubicBezTo>
                <a:close/>
                <a:moveTo>
                  <a:pt x="12" y="967"/>
                </a:moveTo>
                <a:cubicBezTo>
                  <a:pt x="12" y="963"/>
                  <a:pt x="12" y="963"/>
                  <a:pt x="12" y="963"/>
                </a:cubicBezTo>
                <a:cubicBezTo>
                  <a:pt x="12" y="960"/>
                  <a:pt x="9" y="957"/>
                  <a:pt x="6" y="957"/>
                </a:cubicBezTo>
                <a:cubicBezTo>
                  <a:pt x="3" y="957"/>
                  <a:pt x="0" y="960"/>
                  <a:pt x="0" y="963"/>
                </a:cubicBezTo>
                <a:cubicBezTo>
                  <a:pt x="0" y="967"/>
                  <a:pt x="0" y="967"/>
                  <a:pt x="0" y="967"/>
                </a:cubicBezTo>
                <a:cubicBezTo>
                  <a:pt x="0" y="970"/>
                  <a:pt x="3" y="973"/>
                  <a:pt x="6" y="973"/>
                </a:cubicBezTo>
                <a:cubicBezTo>
                  <a:pt x="9" y="973"/>
                  <a:pt x="12" y="970"/>
                  <a:pt x="12" y="967"/>
                </a:cubicBezTo>
                <a:close/>
                <a:moveTo>
                  <a:pt x="12" y="990"/>
                </a:moveTo>
                <a:cubicBezTo>
                  <a:pt x="12" y="986"/>
                  <a:pt x="12" y="986"/>
                  <a:pt x="12" y="986"/>
                </a:cubicBezTo>
                <a:cubicBezTo>
                  <a:pt x="12" y="983"/>
                  <a:pt x="9" y="980"/>
                  <a:pt x="6" y="980"/>
                </a:cubicBezTo>
                <a:cubicBezTo>
                  <a:pt x="3" y="980"/>
                  <a:pt x="0" y="983"/>
                  <a:pt x="0" y="986"/>
                </a:cubicBezTo>
                <a:cubicBezTo>
                  <a:pt x="0" y="990"/>
                  <a:pt x="0" y="990"/>
                  <a:pt x="0" y="990"/>
                </a:cubicBezTo>
                <a:cubicBezTo>
                  <a:pt x="0" y="993"/>
                  <a:pt x="3" y="996"/>
                  <a:pt x="6" y="996"/>
                </a:cubicBezTo>
                <a:cubicBezTo>
                  <a:pt x="9" y="996"/>
                  <a:pt x="12" y="993"/>
                  <a:pt x="12" y="990"/>
                </a:cubicBezTo>
                <a:close/>
                <a:moveTo>
                  <a:pt x="12" y="1014"/>
                </a:moveTo>
                <a:cubicBezTo>
                  <a:pt x="12" y="1010"/>
                  <a:pt x="12" y="1010"/>
                  <a:pt x="12" y="1010"/>
                </a:cubicBezTo>
                <a:cubicBezTo>
                  <a:pt x="12" y="1006"/>
                  <a:pt x="9" y="1004"/>
                  <a:pt x="6" y="1004"/>
                </a:cubicBezTo>
                <a:cubicBezTo>
                  <a:pt x="3" y="1004"/>
                  <a:pt x="0" y="1006"/>
                  <a:pt x="0" y="1010"/>
                </a:cubicBezTo>
                <a:cubicBezTo>
                  <a:pt x="0" y="1014"/>
                  <a:pt x="0" y="1014"/>
                  <a:pt x="0" y="1014"/>
                </a:cubicBezTo>
                <a:cubicBezTo>
                  <a:pt x="0" y="1017"/>
                  <a:pt x="3" y="1019"/>
                  <a:pt x="6" y="1019"/>
                </a:cubicBezTo>
                <a:cubicBezTo>
                  <a:pt x="9" y="1019"/>
                  <a:pt x="12" y="1017"/>
                  <a:pt x="12" y="1014"/>
                </a:cubicBezTo>
                <a:close/>
                <a:moveTo>
                  <a:pt x="12" y="1037"/>
                </a:moveTo>
                <a:cubicBezTo>
                  <a:pt x="12" y="1033"/>
                  <a:pt x="12" y="1033"/>
                  <a:pt x="12" y="1033"/>
                </a:cubicBezTo>
                <a:cubicBezTo>
                  <a:pt x="12" y="1030"/>
                  <a:pt x="9" y="1027"/>
                  <a:pt x="6" y="1027"/>
                </a:cubicBezTo>
                <a:cubicBezTo>
                  <a:pt x="3" y="1027"/>
                  <a:pt x="0" y="1030"/>
                  <a:pt x="0" y="1033"/>
                </a:cubicBezTo>
                <a:cubicBezTo>
                  <a:pt x="0" y="1037"/>
                  <a:pt x="0" y="1037"/>
                  <a:pt x="0" y="1037"/>
                </a:cubicBezTo>
                <a:cubicBezTo>
                  <a:pt x="0" y="1040"/>
                  <a:pt x="3" y="1043"/>
                  <a:pt x="6" y="1043"/>
                </a:cubicBezTo>
                <a:cubicBezTo>
                  <a:pt x="9" y="1043"/>
                  <a:pt x="12" y="1040"/>
                  <a:pt x="12" y="1037"/>
                </a:cubicBezTo>
                <a:close/>
                <a:moveTo>
                  <a:pt x="12" y="1060"/>
                </a:moveTo>
                <a:cubicBezTo>
                  <a:pt x="12" y="1056"/>
                  <a:pt x="12" y="1056"/>
                  <a:pt x="12" y="1056"/>
                </a:cubicBezTo>
                <a:cubicBezTo>
                  <a:pt x="12" y="1053"/>
                  <a:pt x="9" y="1051"/>
                  <a:pt x="6" y="1051"/>
                </a:cubicBezTo>
                <a:cubicBezTo>
                  <a:pt x="3" y="1051"/>
                  <a:pt x="0" y="1053"/>
                  <a:pt x="0" y="1056"/>
                </a:cubicBezTo>
                <a:cubicBezTo>
                  <a:pt x="0" y="1060"/>
                  <a:pt x="0" y="1060"/>
                  <a:pt x="0" y="1060"/>
                </a:cubicBezTo>
                <a:cubicBezTo>
                  <a:pt x="0" y="1064"/>
                  <a:pt x="3" y="1066"/>
                  <a:pt x="6" y="1066"/>
                </a:cubicBezTo>
                <a:cubicBezTo>
                  <a:pt x="9" y="1066"/>
                  <a:pt x="12" y="1064"/>
                  <a:pt x="12" y="1060"/>
                </a:cubicBezTo>
                <a:close/>
                <a:moveTo>
                  <a:pt x="12" y="1084"/>
                </a:moveTo>
                <a:cubicBezTo>
                  <a:pt x="12" y="1080"/>
                  <a:pt x="12" y="1080"/>
                  <a:pt x="12" y="1080"/>
                </a:cubicBezTo>
                <a:cubicBezTo>
                  <a:pt x="12" y="1077"/>
                  <a:pt x="9" y="1074"/>
                  <a:pt x="6" y="1074"/>
                </a:cubicBezTo>
                <a:cubicBezTo>
                  <a:pt x="3" y="1074"/>
                  <a:pt x="0" y="1077"/>
                  <a:pt x="0" y="1080"/>
                </a:cubicBezTo>
                <a:cubicBezTo>
                  <a:pt x="0" y="1084"/>
                  <a:pt x="0" y="1084"/>
                  <a:pt x="0" y="1084"/>
                </a:cubicBezTo>
                <a:cubicBezTo>
                  <a:pt x="0" y="1087"/>
                  <a:pt x="3" y="1090"/>
                  <a:pt x="6" y="1090"/>
                </a:cubicBezTo>
                <a:cubicBezTo>
                  <a:pt x="9" y="1090"/>
                  <a:pt x="12" y="1087"/>
                  <a:pt x="12" y="1084"/>
                </a:cubicBezTo>
                <a:close/>
                <a:moveTo>
                  <a:pt x="12" y="1107"/>
                </a:moveTo>
                <a:cubicBezTo>
                  <a:pt x="12" y="1103"/>
                  <a:pt x="12" y="1103"/>
                  <a:pt x="12" y="1103"/>
                </a:cubicBezTo>
                <a:cubicBezTo>
                  <a:pt x="12" y="1100"/>
                  <a:pt x="9" y="1097"/>
                  <a:pt x="6" y="1097"/>
                </a:cubicBezTo>
                <a:cubicBezTo>
                  <a:pt x="3" y="1097"/>
                  <a:pt x="0" y="1100"/>
                  <a:pt x="0" y="1103"/>
                </a:cubicBezTo>
                <a:cubicBezTo>
                  <a:pt x="0" y="1107"/>
                  <a:pt x="0" y="1107"/>
                  <a:pt x="0" y="1107"/>
                </a:cubicBezTo>
                <a:cubicBezTo>
                  <a:pt x="0" y="1110"/>
                  <a:pt x="3" y="1113"/>
                  <a:pt x="6" y="1113"/>
                </a:cubicBezTo>
                <a:cubicBezTo>
                  <a:pt x="9" y="1113"/>
                  <a:pt x="12" y="1110"/>
                  <a:pt x="12" y="1107"/>
                </a:cubicBezTo>
                <a:close/>
                <a:moveTo>
                  <a:pt x="12" y="1131"/>
                </a:moveTo>
                <a:cubicBezTo>
                  <a:pt x="12" y="1127"/>
                  <a:pt x="12" y="1127"/>
                  <a:pt x="12" y="1127"/>
                </a:cubicBezTo>
                <a:cubicBezTo>
                  <a:pt x="12" y="1123"/>
                  <a:pt x="9" y="1121"/>
                  <a:pt x="6" y="1121"/>
                </a:cubicBezTo>
                <a:cubicBezTo>
                  <a:pt x="3" y="1121"/>
                  <a:pt x="0" y="1123"/>
                  <a:pt x="0" y="1127"/>
                </a:cubicBezTo>
                <a:cubicBezTo>
                  <a:pt x="0" y="1131"/>
                  <a:pt x="0" y="1131"/>
                  <a:pt x="0" y="1131"/>
                </a:cubicBezTo>
                <a:cubicBezTo>
                  <a:pt x="0" y="1134"/>
                  <a:pt x="3" y="1136"/>
                  <a:pt x="6" y="1136"/>
                </a:cubicBezTo>
                <a:cubicBezTo>
                  <a:pt x="9" y="1136"/>
                  <a:pt x="12" y="1134"/>
                  <a:pt x="12" y="1131"/>
                </a:cubicBezTo>
                <a:close/>
                <a:moveTo>
                  <a:pt x="12" y="1154"/>
                </a:moveTo>
                <a:cubicBezTo>
                  <a:pt x="12" y="1150"/>
                  <a:pt x="12" y="1150"/>
                  <a:pt x="12" y="1150"/>
                </a:cubicBezTo>
                <a:cubicBezTo>
                  <a:pt x="12" y="1147"/>
                  <a:pt x="9" y="1144"/>
                  <a:pt x="6" y="1144"/>
                </a:cubicBezTo>
                <a:cubicBezTo>
                  <a:pt x="3" y="1144"/>
                  <a:pt x="0" y="1147"/>
                  <a:pt x="0" y="1150"/>
                </a:cubicBezTo>
                <a:cubicBezTo>
                  <a:pt x="0" y="1154"/>
                  <a:pt x="0" y="1154"/>
                  <a:pt x="0" y="1154"/>
                </a:cubicBezTo>
                <a:cubicBezTo>
                  <a:pt x="0" y="1157"/>
                  <a:pt x="3" y="1160"/>
                  <a:pt x="6" y="1160"/>
                </a:cubicBezTo>
                <a:cubicBezTo>
                  <a:pt x="9" y="1160"/>
                  <a:pt x="12" y="1157"/>
                  <a:pt x="12" y="1154"/>
                </a:cubicBezTo>
                <a:close/>
                <a:moveTo>
                  <a:pt x="12" y="1177"/>
                </a:moveTo>
                <a:cubicBezTo>
                  <a:pt x="12" y="1173"/>
                  <a:pt x="12" y="1173"/>
                  <a:pt x="12" y="1173"/>
                </a:cubicBezTo>
                <a:cubicBezTo>
                  <a:pt x="12" y="1170"/>
                  <a:pt x="9" y="1168"/>
                  <a:pt x="6" y="1168"/>
                </a:cubicBezTo>
                <a:cubicBezTo>
                  <a:pt x="3" y="1168"/>
                  <a:pt x="0" y="1170"/>
                  <a:pt x="0" y="1173"/>
                </a:cubicBezTo>
                <a:cubicBezTo>
                  <a:pt x="0" y="1177"/>
                  <a:pt x="0" y="1177"/>
                  <a:pt x="0" y="1177"/>
                </a:cubicBezTo>
                <a:cubicBezTo>
                  <a:pt x="0" y="1181"/>
                  <a:pt x="3" y="1183"/>
                  <a:pt x="6" y="1183"/>
                </a:cubicBezTo>
                <a:cubicBezTo>
                  <a:pt x="9" y="1183"/>
                  <a:pt x="12" y="1181"/>
                  <a:pt x="12" y="1177"/>
                </a:cubicBezTo>
                <a:close/>
                <a:moveTo>
                  <a:pt x="12" y="1201"/>
                </a:moveTo>
                <a:cubicBezTo>
                  <a:pt x="12" y="1197"/>
                  <a:pt x="12" y="1197"/>
                  <a:pt x="12" y="1197"/>
                </a:cubicBezTo>
                <a:cubicBezTo>
                  <a:pt x="12" y="1194"/>
                  <a:pt x="9" y="1191"/>
                  <a:pt x="6" y="1191"/>
                </a:cubicBezTo>
                <a:cubicBezTo>
                  <a:pt x="3" y="1191"/>
                  <a:pt x="0" y="1194"/>
                  <a:pt x="0" y="1197"/>
                </a:cubicBezTo>
                <a:cubicBezTo>
                  <a:pt x="0" y="1201"/>
                  <a:pt x="0" y="1201"/>
                  <a:pt x="0" y="1201"/>
                </a:cubicBezTo>
                <a:cubicBezTo>
                  <a:pt x="0" y="1204"/>
                  <a:pt x="3" y="1207"/>
                  <a:pt x="6" y="1207"/>
                </a:cubicBezTo>
                <a:cubicBezTo>
                  <a:pt x="9" y="1207"/>
                  <a:pt x="12" y="1204"/>
                  <a:pt x="12" y="1201"/>
                </a:cubicBezTo>
                <a:close/>
                <a:moveTo>
                  <a:pt x="12" y="1224"/>
                </a:moveTo>
                <a:cubicBezTo>
                  <a:pt x="12" y="1220"/>
                  <a:pt x="12" y="1220"/>
                  <a:pt x="12" y="1220"/>
                </a:cubicBezTo>
                <a:cubicBezTo>
                  <a:pt x="12" y="1217"/>
                  <a:pt x="9" y="1214"/>
                  <a:pt x="6" y="1214"/>
                </a:cubicBezTo>
                <a:cubicBezTo>
                  <a:pt x="3" y="1214"/>
                  <a:pt x="0" y="1217"/>
                  <a:pt x="0" y="1220"/>
                </a:cubicBezTo>
                <a:cubicBezTo>
                  <a:pt x="0" y="1224"/>
                  <a:pt x="0" y="1224"/>
                  <a:pt x="0" y="1224"/>
                </a:cubicBezTo>
                <a:cubicBezTo>
                  <a:pt x="0" y="1227"/>
                  <a:pt x="3" y="1230"/>
                  <a:pt x="6" y="1230"/>
                </a:cubicBezTo>
                <a:cubicBezTo>
                  <a:pt x="9" y="1230"/>
                  <a:pt x="12" y="1227"/>
                  <a:pt x="12" y="1224"/>
                </a:cubicBezTo>
                <a:close/>
                <a:moveTo>
                  <a:pt x="12" y="1248"/>
                </a:moveTo>
                <a:cubicBezTo>
                  <a:pt x="12" y="1244"/>
                  <a:pt x="12" y="1244"/>
                  <a:pt x="12" y="1244"/>
                </a:cubicBezTo>
                <a:cubicBezTo>
                  <a:pt x="12" y="1240"/>
                  <a:pt x="9" y="1238"/>
                  <a:pt x="6" y="1238"/>
                </a:cubicBezTo>
                <a:cubicBezTo>
                  <a:pt x="3" y="1238"/>
                  <a:pt x="0" y="1240"/>
                  <a:pt x="0" y="1244"/>
                </a:cubicBezTo>
                <a:cubicBezTo>
                  <a:pt x="0" y="1248"/>
                  <a:pt x="0" y="1248"/>
                  <a:pt x="0" y="1248"/>
                </a:cubicBezTo>
                <a:cubicBezTo>
                  <a:pt x="0" y="1251"/>
                  <a:pt x="3" y="1253"/>
                  <a:pt x="6" y="1253"/>
                </a:cubicBezTo>
                <a:cubicBezTo>
                  <a:pt x="9" y="1253"/>
                  <a:pt x="12" y="1251"/>
                  <a:pt x="12" y="1248"/>
                </a:cubicBezTo>
                <a:close/>
                <a:moveTo>
                  <a:pt x="12" y="1271"/>
                </a:moveTo>
                <a:cubicBezTo>
                  <a:pt x="12" y="1267"/>
                  <a:pt x="12" y="1267"/>
                  <a:pt x="12" y="1267"/>
                </a:cubicBezTo>
                <a:cubicBezTo>
                  <a:pt x="12" y="1264"/>
                  <a:pt x="9" y="1261"/>
                  <a:pt x="6" y="1261"/>
                </a:cubicBezTo>
                <a:cubicBezTo>
                  <a:pt x="3" y="1261"/>
                  <a:pt x="0" y="1264"/>
                  <a:pt x="0" y="1267"/>
                </a:cubicBezTo>
                <a:cubicBezTo>
                  <a:pt x="0" y="1271"/>
                  <a:pt x="0" y="1271"/>
                  <a:pt x="0" y="1271"/>
                </a:cubicBezTo>
                <a:cubicBezTo>
                  <a:pt x="0" y="1274"/>
                  <a:pt x="3" y="1277"/>
                  <a:pt x="6" y="1277"/>
                </a:cubicBezTo>
                <a:cubicBezTo>
                  <a:pt x="9" y="1277"/>
                  <a:pt x="12" y="1274"/>
                  <a:pt x="12" y="1271"/>
                </a:cubicBezTo>
                <a:close/>
                <a:moveTo>
                  <a:pt x="12" y="1294"/>
                </a:moveTo>
                <a:cubicBezTo>
                  <a:pt x="12" y="1290"/>
                  <a:pt x="12" y="1290"/>
                  <a:pt x="12" y="1290"/>
                </a:cubicBezTo>
                <a:cubicBezTo>
                  <a:pt x="12" y="1287"/>
                  <a:pt x="9" y="1285"/>
                  <a:pt x="6" y="1285"/>
                </a:cubicBezTo>
                <a:cubicBezTo>
                  <a:pt x="3" y="1285"/>
                  <a:pt x="0" y="1287"/>
                  <a:pt x="0" y="1290"/>
                </a:cubicBezTo>
                <a:cubicBezTo>
                  <a:pt x="0" y="1294"/>
                  <a:pt x="0" y="1294"/>
                  <a:pt x="0" y="1294"/>
                </a:cubicBezTo>
                <a:cubicBezTo>
                  <a:pt x="0" y="1298"/>
                  <a:pt x="3" y="1300"/>
                  <a:pt x="6" y="1300"/>
                </a:cubicBezTo>
                <a:cubicBezTo>
                  <a:pt x="9" y="1300"/>
                  <a:pt x="12" y="1298"/>
                  <a:pt x="12" y="1294"/>
                </a:cubicBezTo>
                <a:close/>
                <a:moveTo>
                  <a:pt x="24" y="1294"/>
                </a:moveTo>
                <a:cubicBezTo>
                  <a:pt x="20" y="1294"/>
                  <a:pt x="20" y="1294"/>
                  <a:pt x="20" y="1294"/>
                </a:cubicBezTo>
                <a:cubicBezTo>
                  <a:pt x="17" y="1294"/>
                  <a:pt x="14" y="1297"/>
                  <a:pt x="14" y="1300"/>
                </a:cubicBezTo>
                <a:cubicBezTo>
                  <a:pt x="14" y="1303"/>
                  <a:pt x="17" y="1306"/>
                  <a:pt x="20" y="1306"/>
                </a:cubicBezTo>
                <a:cubicBezTo>
                  <a:pt x="24" y="1306"/>
                  <a:pt x="24" y="1306"/>
                  <a:pt x="24" y="1306"/>
                </a:cubicBezTo>
                <a:cubicBezTo>
                  <a:pt x="27" y="1306"/>
                  <a:pt x="30" y="1303"/>
                  <a:pt x="30" y="1300"/>
                </a:cubicBezTo>
                <a:cubicBezTo>
                  <a:pt x="30" y="1297"/>
                  <a:pt x="27" y="1294"/>
                  <a:pt x="24" y="1294"/>
                </a:cubicBezTo>
                <a:close/>
                <a:moveTo>
                  <a:pt x="47" y="1294"/>
                </a:moveTo>
                <a:cubicBezTo>
                  <a:pt x="43" y="1294"/>
                  <a:pt x="43" y="1294"/>
                  <a:pt x="43" y="1294"/>
                </a:cubicBezTo>
                <a:cubicBezTo>
                  <a:pt x="40" y="1294"/>
                  <a:pt x="38" y="1297"/>
                  <a:pt x="38" y="1300"/>
                </a:cubicBezTo>
                <a:cubicBezTo>
                  <a:pt x="38" y="1303"/>
                  <a:pt x="40" y="1306"/>
                  <a:pt x="43" y="1306"/>
                </a:cubicBezTo>
                <a:cubicBezTo>
                  <a:pt x="47" y="1306"/>
                  <a:pt x="47" y="1306"/>
                  <a:pt x="47" y="1306"/>
                </a:cubicBezTo>
                <a:cubicBezTo>
                  <a:pt x="51" y="1306"/>
                  <a:pt x="53" y="1303"/>
                  <a:pt x="53" y="1300"/>
                </a:cubicBezTo>
                <a:cubicBezTo>
                  <a:pt x="53" y="1297"/>
                  <a:pt x="51" y="1294"/>
                  <a:pt x="47" y="1294"/>
                </a:cubicBezTo>
                <a:close/>
                <a:moveTo>
                  <a:pt x="71" y="1294"/>
                </a:moveTo>
                <a:cubicBezTo>
                  <a:pt x="67" y="1294"/>
                  <a:pt x="67" y="1294"/>
                  <a:pt x="67" y="1294"/>
                </a:cubicBezTo>
                <a:cubicBezTo>
                  <a:pt x="64" y="1294"/>
                  <a:pt x="61" y="1297"/>
                  <a:pt x="61" y="1300"/>
                </a:cubicBezTo>
                <a:cubicBezTo>
                  <a:pt x="61" y="1303"/>
                  <a:pt x="64" y="1306"/>
                  <a:pt x="67" y="1306"/>
                </a:cubicBezTo>
                <a:cubicBezTo>
                  <a:pt x="71" y="1306"/>
                  <a:pt x="71" y="1306"/>
                  <a:pt x="71" y="1306"/>
                </a:cubicBezTo>
                <a:cubicBezTo>
                  <a:pt x="74" y="1306"/>
                  <a:pt x="77" y="1303"/>
                  <a:pt x="77" y="1300"/>
                </a:cubicBezTo>
                <a:cubicBezTo>
                  <a:pt x="77" y="1297"/>
                  <a:pt x="74" y="1294"/>
                  <a:pt x="71" y="1294"/>
                </a:cubicBezTo>
                <a:close/>
                <a:moveTo>
                  <a:pt x="94" y="1294"/>
                </a:moveTo>
                <a:cubicBezTo>
                  <a:pt x="90" y="1294"/>
                  <a:pt x="90" y="1294"/>
                  <a:pt x="90" y="1294"/>
                </a:cubicBezTo>
                <a:cubicBezTo>
                  <a:pt x="87" y="1294"/>
                  <a:pt x="84" y="1297"/>
                  <a:pt x="84" y="1300"/>
                </a:cubicBezTo>
                <a:cubicBezTo>
                  <a:pt x="84" y="1303"/>
                  <a:pt x="87" y="1306"/>
                  <a:pt x="90" y="1306"/>
                </a:cubicBezTo>
                <a:cubicBezTo>
                  <a:pt x="94" y="1306"/>
                  <a:pt x="94" y="1306"/>
                  <a:pt x="94" y="1306"/>
                </a:cubicBezTo>
                <a:cubicBezTo>
                  <a:pt x="97" y="1306"/>
                  <a:pt x="100" y="1303"/>
                  <a:pt x="100" y="1300"/>
                </a:cubicBezTo>
                <a:cubicBezTo>
                  <a:pt x="100" y="1297"/>
                  <a:pt x="97" y="1294"/>
                  <a:pt x="94" y="1294"/>
                </a:cubicBezTo>
                <a:close/>
                <a:moveTo>
                  <a:pt x="117" y="1294"/>
                </a:moveTo>
                <a:cubicBezTo>
                  <a:pt x="114" y="1294"/>
                  <a:pt x="114" y="1294"/>
                  <a:pt x="114" y="1294"/>
                </a:cubicBezTo>
                <a:cubicBezTo>
                  <a:pt x="110" y="1294"/>
                  <a:pt x="108" y="1297"/>
                  <a:pt x="108" y="1300"/>
                </a:cubicBezTo>
                <a:cubicBezTo>
                  <a:pt x="108" y="1303"/>
                  <a:pt x="110" y="1306"/>
                  <a:pt x="114" y="1306"/>
                </a:cubicBezTo>
                <a:cubicBezTo>
                  <a:pt x="117" y="1306"/>
                  <a:pt x="117" y="1306"/>
                  <a:pt x="117" y="1306"/>
                </a:cubicBezTo>
                <a:cubicBezTo>
                  <a:pt x="121" y="1306"/>
                  <a:pt x="123" y="1303"/>
                  <a:pt x="123" y="1300"/>
                </a:cubicBezTo>
                <a:cubicBezTo>
                  <a:pt x="123" y="1297"/>
                  <a:pt x="121" y="1294"/>
                  <a:pt x="117" y="1294"/>
                </a:cubicBezTo>
                <a:close/>
                <a:moveTo>
                  <a:pt x="141" y="1294"/>
                </a:moveTo>
                <a:cubicBezTo>
                  <a:pt x="137" y="1294"/>
                  <a:pt x="137" y="1294"/>
                  <a:pt x="137" y="1294"/>
                </a:cubicBezTo>
                <a:cubicBezTo>
                  <a:pt x="134" y="1294"/>
                  <a:pt x="131" y="1297"/>
                  <a:pt x="131" y="1300"/>
                </a:cubicBezTo>
                <a:cubicBezTo>
                  <a:pt x="131" y="1303"/>
                  <a:pt x="134" y="1306"/>
                  <a:pt x="137" y="1306"/>
                </a:cubicBezTo>
                <a:cubicBezTo>
                  <a:pt x="141" y="1306"/>
                  <a:pt x="141" y="1306"/>
                  <a:pt x="141" y="1306"/>
                </a:cubicBezTo>
                <a:cubicBezTo>
                  <a:pt x="144" y="1306"/>
                  <a:pt x="147" y="1303"/>
                  <a:pt x="147" y="1300"/>
                </a:cubicBezTo>
                <a:cubicBezTo>
                  <a:pt x="147" y="1297"/>
                  <a:pt x="144" y="1294"/>
                  <a:pt x="141" y="1294"/>
                </a:cubicBezTo>
                <a:close/>
                <a:moveTo>
                  <a:pt x="164" y="1294"/>
                </a:moveTo>
                <a:cubicBezTo>
                  <a:pt x="160" y="1294"/>
                  <a:pt x="160" y="1294"/>
                  <a:pt x="160" y="1294"/>
                </a:cubicBezTo>
                <a:cubicBezTo>
                  <a:pt x="157" y="1294"/>
                  <a:pt x="155" y="1297"/>
                  <a:pt x="155" y="1300"/>
                </a:cubicBezTo>
                <a:cubicBezTo>
                  <a:pt x="155" y="1303"/>
                  <a:pt x="157" y="1306"/>
                  <a:pt x="160" y="1306"/>
                </a:cubicBezTo>
                <a:cubicBezTo>
                  <a:pt x="164" y="1306"/>
                  <a:pt x="164" y="1306"/>
                  <a:pt x="164" y="1306"/>
                </a:cubicBezTo>
                <a:cubicBezTo>
                  <a:pt x="168" y="1306"/>
                  <a:pt x="170" y="1303"/>
                  <a:pt x="170" y="1300"/>
                </a:cubicBezTo>
                <a:cubicBezTo>
                  <a:pt x="170" y="1297"/>
                  <a:pt x="168" y="1294"/>
                  <a:pt x="164" y="1294"/>
                </a:cubicBezTo>
                <a:close/>
                <a:moveTo>
                  <a:pt x="188" y="1294"/>
                </a:moveTo>
                <a:cubicBezTo>
                  <a:pt x="184" y="1294"/>
                  <a:pt x="184" y="1294"/>
                  <a:pt x="184" y="1294"/>
                </a:cubicBezTo>
                <a:cubicBezTo>
                  <a:pt x="181" y="1294"/>
                  <a:pt x="178" y="1297"/>
                  <a:pt x="178" y="1300"/>
                </a:cubicBezTo>
                <a:cubicBezTo>
                  <a:pt x="178" y="1303"/>
                  <a:pt x="181" y="1306"/>
                  <a:pt x="184" y="1306"/>
                </a:cubicBezTo>
                <a:cubicBezTo>
                  <a:pt x="188" y="1306"/>
                  <a:pt x="188" y="1306"/>
                  <a:pt x="188" y="1306"/>
                </a:cubicBezTo>
                <a:cubicBezTo>
                  <a:pt x="191" y="1306"/>
                  <a:pt x="194" y="1303"/>
                  <a:pt x="194" y="1300"/>
                </a:cubicBezTo>
                <a:cubicBezTo>
                  <a:pt x="194" y="1297"/>
                  <a:pt x="191" y="1294"/>
                  <a:pt x="188" y="1294"/>
                </a:cubicBezTo>
                <a:close/>
                <a:moveTo>
                  <a:pt x="211" y="1294"/>
                </a:moveTo>
                <a:cubicBezTo>
                  <a:pt x="207" y="1294"/>
                  <a:pt x="207" y="1294"/>
                  <a:pt x="207" y="1294"/>
                </a:cubicBezTo>
                <a:cubicBezTo>
                  <a:pt x="204" y="1294"/>
                  <a:pt x="201" y="1297"/>
                  <a:pt x="201" y="1300"/>
                </a:cubicBezTo>
                <a:cubicBezTo>
                  <a:pt x="201" y="1303"/>
                  <a:pt x="204" y="1306"/>
                  <a:pt x="207" y="1306"/>
                </a:cubicBezTo>
                <a:cubicBezTo>
                  <a:pt x="211" y="1306"/>
                  <a:pt x="211" y="1306"/>
                  <a:pt x="211" y="1306"/>
                </a:cubicBezTo>
                <a:cubicBezTo>
                  <a:pt x="214" y="1306"/>
                  <a:pt x="217" y="1303"/>
                  <a:pt x="217" y="1300"/>
                </a:cubicBezTo>
                <a:cubicBezTo>
                  <a:pt x="217" y="1297"/>
                  <a:pt x="214" y="1294"/>
                  <a:pt x="211" y="1294"/>
                </a:cubicBez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61">
            <a:extLst>
              <a:ext uri="{FF2B5EF4-FFF2-40B4-BE49-F238E27FC236}">
                <a16:creationId xmlns:a16="http://schemas.microsoft.com/office/drawing/2014/main" id="{C2495B20-5E70-481E-9296-AAF12722052F}"/>
              </a:ext>
            </a:extLst>
          </p:cNvPr>
          <p:cNvSpPr>
            <a:spLocks/>
          </p:cNvSpPr>
          <p:nvPr/>
        </p:nvSpPr>
        <p:spPr bwMode="auto">
          <a:xfrm>
            <a:off x="10432614" y="6221925"/>
            <a:ext cx="160947" cy="89078"/>
          </a:xfrm>
          <a:custGeom>
            <a:avLst/>
            <a:gdLst>
              <a:gd name="T0" fmla="*/ 6 w 67"/>
              <a:gd name="T1" fmla="*/ 36 h 37"/>
              <a:gd name="T2" fmla="*/ 65 w 67"/>
              <a:gd name="T3" fmla="*/ 8 h 37"/>
              <a:gd name="T4" fmla="*/ 66 w 67"/>
              <a:gd name="T5" fmla="*/ 2 h 37"/>
              <a:gd name="T6" fmla="*/ 61 w 67"/>
              <a:gd name="T7" fmla="*/ 1 h 37"/>
              <a:gd name="T8" fmla="*/ 3 w 67"/>
              <a:gd name="T9" fmla="*/ 29 h 37"/>
              <a:gd name="T10" fmla="*/ 1 w 67"/>
              <a:gd name="T11" fmla="*/ 35 h 37"/>
              <a:gd name="T12" fmla="*/ 6 w 6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67" h="37">
                <a:moveTo>
                  <a:pt x="6" y="36"/>
                </a:moveTo>
                <a:cubicBezTo>
                  <a:pt x="65" y="8"/>
                  <a:pt x="65" y="8"/>
                  <a:pt x="65" y="8"/>
                </a:cubicBezTo>
                <a:cubicBezTo>
                  <a:pt x="66" y="7"/>
                  <a:pt x="67" y="4"/>
                  <a:pt x="66" y="2"/>
                </a:cubicBezTo>
                <a:cubicBezTo>
                  <a:pt x="65" y="1"/>
                  <a:pt x="63" y="0"/>
                  <a:pt x="61" y="1"/>
                </a:cubicBezTo>
                <a:cubicBezTo>
                  <a:pt x="3" y="29"/>
                  <a:pt x="3" y="29"/>
                  <a:pt x="3" y="29"/>
                </a:cubicBezTo>
                <a:cubicBezTo>
                  <a:pt x="1" y="30"/>
                  <a:pt x="0" y="33"/>
                  <a:pt x="1" y="35"/>
                </a:cubicBezTo>
                <a:cubicBezTo>
                  <a:pt x="2" y="37"/>
                  <a:pt x="4" y="37"/>
                  <a:pt x="6" y="36"/>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62">
            <a:extLst>
              <a:ext uri="{FF2B5EF4-FFF2-40B4-BE49-F238E27FC236}">
                <a16:creationId xmlns:a16="http://schemas.microsoft.com/office/drawing/2014/main" id="{B1BD2614-DB13-4219-A820-CA1385331BDF}"/>
              </a:ext>
            </a:extLst>
          </p:cNvPr>
          <p:cNvSpPr>
            <a:spLocks/>
          </p:cNvSpPr>
          <p:nvPr/>
        </p:nvSpPr>
        <p:spPr bwMode="auto">
          <a:xfrm>
            <a:off x="10137038" y="3276289"/>
            <a:ext cx="369470" cy="194351"/>
          </a:xfrm>
          <a:custGeom>
            <a:avLst/>
            <a:gdLst>
              <a:gd name="T0" fmla="*/ 6 w 154"/>
              <a:gd name="T1" fmla="*/ 80 h 81"/>
              <a:gd name="T2" fmla="*/ 151 w 154"/>
              <a:gd name="T3" fmla="*/ 8 h 81"/>
              <a:gd name="T4" fmla="*/ 153 w 154"/>
              <a:gd name="T5" fmla="*/ 3 h 81"/>
              <a:gd name="T6" fmla="*/ 147 w 154"/>
              <a:gd name="T7" fmla="*/ 1 h 81"/>
              <a:gd name="T8" fmla="*/ 2 w 154"/>
              <a:gd name="T9" fmla="*/ 73 h 81"/>
              <a:gd name="T10" fmla="*/ 1 w 154"/>
              <a:gd name="T11" fmla="*/ 78 h 81"/>
              <a:gd name="T12" fmla="*/ 6 w 154"/>
              <a:gd name="T13" fmla="*/ 80 h 81"/>
            </a:gdLst>
            <a:ahLst/>
            <a:cxnLst>
              <a:cxn ang="0">
                <a:pos x="T0" y="T1"/>
              </a:cxn>
              <a:cxn ang="0">
                <a:pos x="T2" y="T3"/>
              </a:cxn>
              <a:cxn ang="0">
                <a:pos x="T4" y="T5"/>
              </a:cxn>
              <a:cxn ang="0">
                <a:pos x="T6" y="T7"/>
              </a:cxn>
              <a:cxn ang="0">
                <a:pos x="T8" y="T9"/>
              </a:cxn>
              <a:cxn ang="0">
                <a:pos x="T10" y="T11"/>
              </a:cxn>
              <a:cxn ang="0">
                <a:pos x="T12" y="T13"/>
              </a:cxn>
            </a:cxnLst>
            <a:rect l="0" t="0" r="r" b="b"/>
            <a:pathLst>
              <a:path w="154" h="81">
                <a:moveTo>
                  <a:pt x="6" y="80"/>
                </a:moveTo>
                <a:cubicBezTo>
                  <a:pt x="151" y="8"/>
                  <a:pt x="151" y="8"/>
                  <a:pt x="151" y="8"/>
                </a:cubicBezTo>
                <a:cubicBezTo>
                  <a:pt x="153" y="7"/>
                  <a:pt x="154" y="5"/>
                  <a:pt x="153" y="3"/>
                </a:cubicBezTo>
                <a:cubicBezTo>
                  <a:pt x="152" y="1"/>
                  <a:pt x="149" y="0"/>
                  <a:pt x="147" y="1"/>
                </a:cubicBezTo>
                <a:cubicBezTo>
                  <a:pt x="2" y="73"/>
                  <a:pt x="2" y="73"/>
                  <a:pt x="2" y="73"/>
                </a:cubicBezTo>
                <a:cubicBezTo>
                  <a:pt x="0" y="74"/>
                  <a:pt x="0" y="76"/>
                  <a:pt x="1" y="78"/>
                </a:cubicBezTo>
                <a:cubicBezTo>
                  <a:pt x="2" y="80"/>
                  <a:pt x="4" y="81"/>
                  <a:pt x="6" y="80"/>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63">
            <a:extLst>
              <a:ext uri="{FF2B5EF4-FFF2-40B4-BE49-F238E27FC236}">
                <a16:creationId xmlns:a16="http://schemas.microsoft.com/office/drawing/2014/main" id="{25B9BAF9-460B-435E-B251-DC49CB6F2710}"/>
              </a:ext>
            </a:extLst>
          </p:cNvPr>
          <p:cNvSpPr>
            <a:spLocks/>
          </p:cNvSpPr>
          <p:nvPr/>
        </p:nvSpPr>
        <p:spPr bwMode="auto">
          <a:xfrm>
            <a:off x="10223079" y="6150055"/>
            <a:ext cx="370482" cy="191314"/>
          </a:xfrm>
          <a:custGeom>
            <a:avLst/>
            <a:gdLst>
              <a:gd name="T0" fmla="*/ 7 w 154"/>
              <a:gd name="T1" fmla="*/ 79 h 80"/>
              <a:gd name="T2" fmla="*/ 152 w 154"/>
              <a:gd name="T3" fmla="*/ 8 h 80"/>
              <a:gd name="T4" fmla="*/ 153 w 154"/>
              <a:gd name="T5" fmla="*/ 2 h 80"/>
              <a:gd name="T6" fmla="*/ 148 w 154"/>
              <a:gd name="T7" fmla="*/ 1 h 80"/>
              <a:gd name="T8" fmla="*/ 3 w 154"/>
              <a:gd name="T9" fmla="*/ 72 h 80"/>
              <a:gd name="T10" fmla="*/ 1 w 154"/>
              <a:gd name="T11" fmla="*/ 77 h 80"/>
              <a:gd name="T12" fmla="*/ 7 w 154"/>
              <a:gd name="T13" fmla="*/ 79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7" y="79"/>
                </a:moveTo>
                <a:cubicBezTo>
                  <a:pt x="152" y="8"/>
                  <a:pt x="152" y="8"/>
                  <a:pt x="152" y="8"/>
                </a:cubicBezTo>
                <a:cubicBezTo>
                  <a:pt x="153" y="7"/>
                  <a:pt x="154" y="4"/>
                  <a:pt x="153" y="2"/>
                </a:cubicBezTo>
                <a:cubicBezTo>
                  <a:pt x="152" y="0"/>
                  <a:pt x="150" y="0"/>
                  <a:pt x="148" y="1"/>
                </a:cubicBezTo>
                <a:cubicBezTo>
                  <a:pt x="3" y="72"/>
                  <a:pt x="3" y="72"/>
                  <a:pt x="3" y="72"/>
                </a:cubicBezTo>
                <a:cubicBezTo>
                  <a:pt x="1" y="73"/>
                  <a:pt x="0" y="75"/>
                  <a:pt x="1" y="77"/>
                </a:cubicBezTo>
                <a:cubicBezTo>
                  <a:pt x="2" y="79"/>
                  <a:pt x="5" y="80"/>
                  <a:pt x="7" y="7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64">
            <a:extLst>
              <a:ext uri="{FF2B5EF4-FFF2-40B4-BE49-F238E27FC236}">
                <a16:creationId xmlns:a16="http://schemas.microsoft.com/office/drawing/2014/main" id="{C5536458-1D3A-4D74-8264-045764602B51}"/>
              </a:ext>
            </a:extLst>
          </p:cNvPr>
          <p:cNvSpPr>
            <a:spLocks/>
          </p:cNvSpPr>
          <p:nvPr/>
        </p:nvSpPr>
        <p:spPr bwMode="auto">
          <a:xfrm>
            <a:off x="10131977" y="3295522"/>
            <a:ext cx="163984" cy="91102"/>
          </a:xfrm>
          <a:custGeom>
            <a:avLst/>
            <a:gdLst>
              <a:gd name="T0" fmla="*/ 6 w 68"/>
              <a:gd name="T1" fmla="*/ 37 h 38"/>
              <a:gd name="T2" fmla="*/ 65 w 68"/>
              <a:gd name="T3" fmla="*/ 8 h 38"/>
              <a:gd name="T4" fmla="*/ 67 w 68"/>
              <a:gd name="T5" fmla="*/ 3 h 38"/>
              <a:gd name="T6" fmla="*/ 61 w 68"/>
              <a:gd name="T7" fmla="*/ 1 h 38"/>
              <a:gd name="T8" fmla="*/ 3 w 68"/>
              <a:gd name="T9" fmla="*/ 30 h 38"/>
              <a:gd name="T10" fmla="*/ 1 w 68"/>
              <a:gd name="T11" fmla="*/ 35 h 38"/>
              <a:gd name="T12" fmla="*/ 6 w 68"/>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68" h="38">
                <a:moveTo>
                  <a:pt x="6" y="37"/>
                </a:moveTo>
                <a:cubicBezTo>
                  <a:pt x="65" y="8"/>
                  <a:pt x="65" y="8"/>
                  <a:pt x="65" y="8"/>
                </a:cubicBezTo>
                <a:cubicBezTo>
                  <a:pt x="67" y="7"/>
                  <a:pt x="68" y="5"/>
                  <a:pt x="67" y="3"/>
                </a:cubicBezTo>
                <a:cubicBezTo>
                  <a:pt x="66" y="1"/>
                  <a:pt x="63" y="0"/>
                  <a:pt x="61" y="1"/>
                </a:cubicBezTo>
                <a:cubicBezTo>
                  <a:pt x="3" y="30"/>
                  <a:pt x="3" y="30"/>
                  <a:pt x="3" y="30"/>
                </a:cubicBezTo>
                <a:cubicBezTo>
                  <a:pt x="1" y="31"/>
                  <a:pt x="0" y="33"/>
                  <a:pt x="1" y="35"/>
                </a:cubicBezTo>
                <a:cubicBezTo>
                  <a:pt x="2" y="37"/>
                  <a:pt x="4" y="38"/>
                  <a:pt x="6" y="37"/>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65">
            <a:extLst>
              <a:ext uri="{FF2B5EF4-FFF2-40B4-BE49-F238E27FC236}">
                <a16:creationId xmlns:a16="http://schemas.microsoft.com/office/drawing/2014/main" id="{A7F18A14-F8DF-4E9F-8F8D-31FE1F453309}"/>
              </a:ext>
            </a:extLst>
          </p:cNvPr>
          <p:cNvSpPr>
            <a:spLocks/>
          </p:cNvSpPr>
          <p:nvPr/>
        </p:nvSpPr>
        <p:spPr bwMode="auto">
          <a:xfrm>
            <a:off x="10131977" y="3312730"/>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6">
            <a:extLst>
              <a:ext uri="{FF2B5EF4-FFF2-40B4-BE49-F238E27FC236}">
                <a16:creationId xmlns:a16="http://schemas.microsoft.com/office/drawing/2014/main" id="{D63206ED-7C15-417A-BA86-FE2E69C0E9DF}"/>
              </a:ext>
            </a:extLst>
          </p:cNvPr>
          <p:cNvSpPr>
            <a:spLocks/>
          </p:cNvSpPr>
          <p:nvPr/>
        </p:nvSpPr>
        <p:spPr bwMode="auto">
          <a:xfrm>
            <a:off x="10131977" y="33866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67">
            <a:extLst>
              <a:ext uri="{FF2B5EF4-FFF2-40B4-BE49-F238E27FC236}">
                <a16:creationId xmlns:a16="http://schemas.microsoft.com/office/drawing/2014/main" id="{8A6E66BD-0275-499A-8297-37CA0157085D}"/>
              </a:ext>
            </a:extLst>
          </p:cNvPr>
          <p:cNvSpPr>
            <a:spLocks/>
          </p:cNvSpPr>
          <p:nvPr/>
        </p:nvSpPr>
        <p:spPr bwMode="auto">
          <a:xfrm>
            <a:off x="10131977" y="3463555"/>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168">
            <a:extLst>
              <a:ext uri="{FF2B5EF4-FFF2-40B4-BE49-F238E27FC236}">
                <a16:creationId xmlns:a16="http://schemas.microsoft.com/office/drawing/2014/main" id="{62075B0E-7430-4D15-AB16-DE62B56E3486}"/>
              </a:ext>
            </a:extLst>
          </p:cNvPr>
          <p:cNvSpPr>
            <a:spLocks/>
          </p:cNvSpPr>
          <p:nvPr/>
        </p:nvSpPr>
        <p:spPr bwMode="auto">
          <a:xfrm>
            <a:off x="10131977" y="3540486"/>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2"/>
                  <a:pt x="3" y="92"/>
                  <a:pt x="3" y="92"/>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169">
            <a:extLst>
              <a:ext uri="{FF2B5EF4-FFF2-40B4-BE49-F238E27FC236}">
                <a16:creationId xmlns:a16="http://schemas.microsoft.com/office/drawing/2014/main" id="{80023F5E-01C0-45FF-9E0F-64499FCFD996}"/>
              </a:ext>
            </a:extLst>
          </p:cNvPr>
          <p:cNvSpPr>
            <a:spLocks/>
          </p:cNvSpPr>
          <p:nvPr/>
        </p:nvSpPr>
        <p:spPr bwMode="auto">
          <a:xfrm>
            <a:off x="10131977" y="3617416"/>
            <a:ext cx="461584" cy="237878"/>
          </a:xfrm>
          <a:custGeom>
            <a:avLst/>
            <a:gdLst>
              <a:gd name="T0" fmla="*/ 6 w 192"/>
              <a:gd name="T1" fmla="*/ 98 h 99"/>
              <a:gd name="T2" fmla="*/ 190 w 192"/>
              <a:gd name="T3" fmla="*/ 8 h 99"/>
              <a:gd name="T4" fmla="*/ 191 w 192"/>
              <a:gd name="T5" fmla="*/ 2 h 99"/>
              <a:gd name="T6" fmla="*/ 186 w 192"/>
              <a:gd name="T7" fmla="*/ 0 h 99"/>
              <a:gd name="T8" fmla="*/ 3 w 192"/>
              <a:gd name="T9" fmla="*/ 91 h 99"/>
              <a:gd name="T10" fmla="*/ 1 w 192"/>
              <a:gd name="T11" fmla="*/ 96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0"/>
                </a:cubicBezTo>
                <a:cubicBezTo>
                  <a:pt x="3" y="91"/>
                  <a:pt x="3" y="91"/>
                  <a:pt x="3" y="91"/>
                </a:cubicBezTo>
                <a:cubicBezTo>
                  <a:pt x="1" y="92"/>
                  <a:pt x="0" y="95"/>
                  <a:pt x="1" y="96"/>
                </a:cubicBezTo>
                <a:cubicBezTo>
                  <a:pt x="2" y="98"/>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170">
            <a:extLst>
              <a:ext uri="{FF2B5EF4-FFF2-40B4-BE49-F238E27FC236}">
                <a16:creationId xmlns:a16="http://schemas.microsoft.com/office/drawing/2014/main" id="{1B34D493-3B72-4B78-BEEC-7FFAE450F73B}"/>
              </a:ext>
            </a:extLst>
          </p:cNvPr>
          <p:cNvSpPr>
            <a:spLocks/>
          </p:cNvSpPr>
          <p:nvPr/>
        </p:nvSpPr>
        <p:spPr bwMode="auto">
          <a:xfrm>
            <a:off x="10131977" y="369232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171">
            <a:extLst>
              <a:ext uri="{FF2B5EF4-FFF2-40B4-BE49-F238E27FC236}">
                <a16:creationId xmlns:a16="http://schemas.microsoft.com/office/drawing/2014/main" id="{5F18B045-28F3-4F6C-A1E5-56030C81129A}"/>
              </a:ext>
            </a:extLst>
          </p:cNvPr>
          <p:cNvSpPr>
            <a:spLocks/>
          </p:cNvSpPr>
          <p:nvPr/>
        </p:nvSpPr>
        <p:spPr bwMode="auto">
          <a:xfrm>
            <a:off x="10131977" y="376925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172">
            <a:extLst>
              <a:ext uri="{FF2B5EF4-FFF2-40B4-BE49-F238E27FC236}">
                <a16:creationId xmlns:a16="http://schemas.microsoft.com/office/drawing/2014/main" id="{731BDFBE-6877-4D7C-A2AA-8DBD6F26C34C}"/>
              </a:ext>
            </a:extLst>
          </p:cNvPr>
          <p:cNvSpPr>
            <a:spLocks/>
          </p:cNvSpPr>
          <p:nvPr/>
        </p:nvSpPr>
        <p:spPr bwMode="auto">
          <a:xfrm>
            <a:off x="10131977" y="3846184"/>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73">
            <a:extLst>
              <a:ext uri="{FF2B5EF4-FFF2-40B4-BE49-F238E27FC236}">
                <a16:creationId xmlns:a16="http://schemas.microsoft.com/office/drawing/2014/main" id="{2D455E27-320F-4D79-9771-DEEA503E04B4}"/>
              </a:ext>
            </a:extLst>
          </p:cNvPr>
          <p:cNvSpPr>
            <a:spLocks/>
          </p:cNvSpPr>
          <p:nvPr/>
        </p:nvSpPr>
        <p:spPr bwMode="auto">
          <a:xfrm>
            <a:off x="10131977" y="392007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174">
            <a:extLst>
              <a:ext uri="{FF2B5EF4-FFF2-40B4-BE49-F238E27FC236}">
                <a16:creationId xmlns:a16="http://schemas.microsoft.com/office/drawing/2014/main" id="{E7663353-0B3F-44EB-9A17-017CCEBDD14D}"/>
              </a:ext>
            </a:extLst>
          </p:cNvPr>
          <p:cNvSpPr>
            <a:spLocks/>
          </p:cNvSpPr>
          <p:nvPr/>
        </p:nvSpPr>
        <p:spPr bwMode="auto">
          <a:xfrm>
            <a:off x="10131977" y="399700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75">
            <a:extLst>
              <a:ext uri="{FF2B5EF4-FFF2-40B4-BE49-F238E27FC236}">
                <a16:creationId xmlns:a16="http://schemas.microsoft.com/office/drawing/2014/main" id="{A3B8FC78-4B09-4226-8F9D-D14DC8AD4DB1}"/>
              </a:ext>
            </a:extLst>
          </p:cNvPr>
          <p:cNvSpPr>
            <a:spLocks/>
          </p:cNvSpPr>
          <p:nvPr/>
        </p:nvSpPr>
        <p:spPr bwMode="auto">
          <a:xfrm>
            <a:off x="10131977" y="407393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76">
            <a:extLst>
              <a:ext uri="{FF2B5EF4-FFF2-40B4-BE49-F238E27FC236}">
                <a16:creationId xmlns:a16="http://schemas.microsoft.com/office/drawing/2014/main" id="{C22F7B81-DEE1-427C-9E53-2A1CBC5EF7AA}"/>
              </a:ext>
            </a:extLst>
          </p:cNvPr>
          <p:cNvSpPr>
            <a:spLocks/>
          </p:cNvSpPr>
          <p:nvPr/>
        </p:nvSpPr>
        <p:spPr bwMode="auto">
          <a:xfrm>
            <a:off x="10131977" y="4148845"/>
            <a:ext cx="461584" cy="239902"/>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177">
            <a:extLst>
              <a:ext uri="{FF2B5EF4-FFF2-40B4-BE49-F238E27FC236}">
                <a16:creationId xmlns:a16="http://schemas.microsoft.com/office/drawing/2014/main" id="{64E5EC38-3F63-4439-9B02-642DB1329758}"/>
              </a:ext>
            </a:extLst>
          </p:cNvPr>
          <p:cNvSpPr>
            <a:spLocks/>
          </p:cNvSpPr>
          <p:nvPr/>
        </p:nvSpPr>
        <p:spPr bwMode="auto">
          <a:xfrm>
            <a:off x="10131977" y="422577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178">
            <a:extLst>
              <a:ext uri="{FF2B5EF4-FFF2-40B4-BE49-F238E27FC236}">
                <a16:creationId xmlns:a16="http://schemas.microsoft.com/office/drawing/2014/main" id="{5A45B69E-9E04-4DC5-9A08-D953F665421F}"/>
              </a:ext>
            </a:extLst>
          </p:cNvPr>
          <p:cNvSpPr>
            <a:spLocks/>
          </p:cNvSpPr>
          <p:nvPr/>
        </p:nvSpPr>
        <p:spPr bwMode="auto">
          <a:xfrm>
            <a:off x="10131977" y="4302707"/>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179">
            <a:extLst>
              <a:ext uri="{FF2B5EF4-FFF2-40B4-BE49-F238E27FC236}">
                <a16:creationId xmlns:a16="http://schemas.microsoft.com/office/drawing/2014/main" id="{A5C1D901-C43A-4CDE-A4E2-421091A83135}"/>
              </a:ext>
            </a:extLst>
          </p:cNvPr>
          <p:cNvSpPr>
            <a:spLocks/>
          </p:cNvSpPr>
          <p:nvPr/>
        </p:nvSpPr>
        <p:spPr bwMode="auto">
          <a:xfrm>
            <a:off x="10131977" y="4378625"/>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180">
            <a:extLst>
              <a:ext uri="{FF2B5EF4-FFF2-40B4-BE49-F238E27FC236}">
                <a16:creationId xmlns:a16="http://schemas.microsoft.com/office/drawing/2014/main" id="{F38DAA20-0ECE-465B-8C34-B9C1ECDEFB77}"/>
              </a:ext>
            </a:extLst>
          </p:cNvPr>
          <p:cNvSpPr>
            <a:spLocks/>
          </p:cNvSpPr>
          <p:nvPr/>
        </p:nvSpPr>
        <p:spPr bwMode="auto">
          <a:xfrm>
            <a:off x="10131977" y="4453531"/>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181">
            <a:extLst>
              <a:ext uri="{FF2B5EF4-FFF2-40B4-BE49-F238E27FC236}">
                <a16:creationId xmlns:a16="http://schemas.microsoft.com/office/drawing/2014/main" id="{7DD18037-CA56-49E9-B2E4-AD98C6C7E825}"/>
              </a:ext>
            </a:extLst>
          </p:cNvPr>
          <p:cNvSpPr>
            <a:spLocks/>
          </p:cNvSpPr>
          <p:nvPr/>
        </p:nvSpPr>
        <p:spPr bwMode="auto">
          <a:xfrm>
            <a:off x="10131977" y="453046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182">
            <a:extLst>
              <a:ext uri="{FF2B5EF4-FFF2-40B4-BE49-F238E27FC236}">
                <a16:creationId xmlns:a16="http://schemas.microsoft.com/office/drawing/2014/main" id="{321941B1-0EE9-4B52-AE96-1DFBEE78729D}"/>
              </a:ext>
            </a:extLst>
          </p:cNvPr>
          <p:cNvSpPr>
            <a:spLocks/>
          </p:cNvSpPr>
          <p:nvPr/>
        </p:nvSpPr>
        <p:spPr bwMode="auto">
          <a:xfrm>
            <a:off x="10131977" y="460739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183">
            <a:extLst>
              <a:ext uri="{FF2B5EF4-FFF2-40B4-BE49-F238E27FC236}">
                <a16:creationId xmlns:a16="http://schemas.microsoft.com/office/drawing/2014/main" id="{03C40B68-16DB-4156-98E2-AB54530CF94F}"/>
              </a:ext>
            </a:extLst>
          </p:cNvPr>
          <p:cNvSpPr>
            <a:spLocks/>
          </p:cNvSpPr>
          <p:nvPr/>
        </p:nvSpPr>
        <p:spPr bwMode="auto">
          <a:xfrm>
            <a:off x="10131977" y="4681287"/>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184">
            <a:extLst>
              <a:ext uri="{FF2B5EF4-FFF2-40B4-BE49-F238E27FC236}">
                <a16:creationId xmlns:a16="http://schemas.microsoft.com/office/drawing/2014/main" id="{34A57DCA-58F9-432F-AF77-2246185FFA55}"/>
              </a:ext>
            </a:extLst>
          </p:cNvPr>
          <p:cNvSpPr>
            <a:spLocks/>
          </p:cNvSpPr>
          <p:nvPr/>
        </p:nvSpPr>
        <p:spPr bwMode="auto">
          <a:xfrm>
            <a:off x="10131977" y="4758217"/>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185">
            <a:extLst>
              <a:ext uri="{FF2B5EF4-FFF2-40B4-BE49-F238E27FC236}">
                <a16:creationId xmlns:a16="http://schemas.microsoft.com/office/drawing/2014/main" id="{C6524A8C-F9A4-4C24-ACD2-AC8667B3D434}"/>
              </a:ext>
            </a:extLst>
          </p:cNvPr>
          <p:cNvSpPr>
            <a:spLocks/>
          </p:cNvSpPr>
          <p:nvPr/>
        </p:nvSpPr>
        <p:spPr bwMode="auto">
          <a:xfrm>
            <a:off x="10131977" y="4835148"/>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186">
            <a:extLst>
              <a:ext uri="{FF2B5EF4-FFF2-40B4-BE49-F238E27FC236}">
                <a16:creationId xmlns:a16="http://schemas.microsoft.com/office/drawing/2014/main" id="{1ECCD8C7-2EC8-40B0-BA24-ED0BA162C006}"/>
              </a:ext>
            </a:extLst>
          </p:cNvPr>
          <p:cNvSpPr>
            <a:spLocks/>
          </p:cNvSpPr>
          <p:nvPr/>
        </p:nvSpPr>
        <p:spPr bwMode="auto">
          <a:xfrm>
            <a:off x="10131977" y="4912079"/>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187">
            <a:extLst>
              <a:ext uri="{FF2B5EF4-FFF2-40B4-BE49-F238E27FC236}">
                <a16:creationId xmlns:a16="http://schemas.microsoft.com/office/drawing/2014/main" id="{B220EED8-C422-403C-B243-5C583492B304}"/>
              </a:ext>
            </a:extLst>
          </p:cNvPr>
          <p:cNvSpPr>
            <a:spLocks/>
          </p:cNvSpPr>
          <p:nvPr/>
        </p:nvSpPr>
        <p:spPr bwMode="auto">
          <a:xfrm>
            <a:off x="10131977" y="498698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188">
            <a:extLst>
              <a:ext uri="{FF2B5EF4-FFF2-40B4-BE49-F238E27FC236}">
                <a16:creationId xmlns:a16="http://schemas.microsoft.com/office/drawing/2014/main" id="{2BC3E79E-8A8A-4A33-A95F-D8B5AE35EE44}"/>
              </a:ext>
            </a:extLst>
          </p:cNvPr>
          <p:cNvSpPr>
            <a:spLocks/>
          </p:cNvSpPr>
          <p:nvPr/>
        </p:nvSpPr>
        <p:spPr bwMode="auto">
          <a:xfrm>
            <a:off x="10131977" y="506391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189">
            <a:extLst>
              <a:ext uri="{FF2B5EF4-FFF2-40B4-BE49-F238E27FC236}">
                <a16:creationId xmlns:a16="http://schemas.microsoft.com/office/drawing/2014/main" id="{94323D70-0C2A-4D68-A255-B226877BDFC7}"/>
              </a:ext>
            </a:extLst>
          </p:cNvPr>
          <p:cNvSpPr>
            <a:spLocks/>
          </p:cNvSpPr>
          <p:nvPr/>
        </p:nvSpPr>
        <p:spPr bwMode="auto">
          <a:xfrm>
            <a:off x="10131977" y="514084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190">
            <a:extLst>
              <a:ext uri="{FF2B5EF4-FFF2-40B4-BE49-F238E27FC236}">
                <a16:creationId xmlns:a16="http://schemas.microsoft.com/office/drawing/2014/main" id="{BDD21956-A9DB-4FC4-8FBB-A51EC97A3D97}"/>
              </a:ext>
            </a:extLst>
          </p:cNvPr>
          <p:cNvSpPr>
            <a:spLocks/>
          </p:cNvSpPr>
          <p:nvPr/>
        </p:nvSpPr>
        <p:spPr bwMode="auto">
          <a:xfrm>
            <a:off x="10131977" y="5214740"/>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191">
            <a:extLst>
              <a:ext uri="{FF2B5EF4-FFF2-40B4-BE49-F238E27FC236}">
                <a16:creationId xmlns:a16="http://schemas.microsoft.com/office/drawing/2014/main" id="{4306532F-672D-4147-9140-E8C635F5BAA4}"/>
              </a:ext>
            </a:extLst>
          </p:cNvPr>
          <p:cNvSpPr>
            <a:spLocks/>
          </p:cNvSpPr>
          <p:nvPr/>
        </p:nvSpPr>
        <p:spPr bwMode="auto">
          <a:xfrm>
            <a:off x="10131977" y="529167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92">
            <a:extLst>
              <a:ext uri="{FF2B5EF4-FFF2-40B4-BE49-F238E27FC236}">
                <a16:creationId xmlns:a16="http://schemas.microsoft.com/office/drawing/2014/main" id="{0868698F-0B92-4A06-8E6B-7BB321546DFD}"/>
              </a:ext>
            </a:extLst>
          </p:cNvPr>
          <p:cNvSpPr>
            <a:spLocks/>
          </p:cNvSpPr>
          <p:nvPr/>
        </p:nvSpPr>
        <p:spPr bwMode="auto">
          <a:xfrm>
            <a:off x="10131977" y="536860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193">
            <a:extLst>
              <a:ext uri="{FF2B5EF4-FFF2-40B4-BE49-F238E27FC236}">
                <a16:creationId xmlns:a16="http://schemas.microsoft.com/office/drawing/2014/main" id="{FA0E9C24-15DB-4AAA-8BF8-13B28EE49FC3}"/>
              </a:ext>
            </a:extLst>
          </p:cNvPr>
          <p:cNvSpPr>
            <a:spLocks/>
          </p:cNvSpPr>
          <p:nvPr/>
        </p:nvSpPr>
        <p:spPr bwMode="auto">
          <a:xfrm>
            <a:off x="10131977" y="5445532"/>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194">
            <a:extLst>
              <a:ext uri="{FF2B5EF4-FFF2-40B4-BE49-F238E27FC236}">
                <a16:creationId xmlns:a16="http://schemas.microsoft.com/office/drawing/2014/main" id="{D9DC25AE-66F7-41FA-BF31-FEC5DB6C3D7D}"/>
              </a:ext>
            </a:extLst>
          </p:cNvPr>
          <p:cNvSpPr>
            <a:spLocks/>
          </p:cNvSpPr>
          <p:nvPr/>
        </p:nvSpPr>
        <p:spPr bwMode="auto">
          <a:xfrm>
            <a:off x="10131977" y="552043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195">
            <a:extLst>
              <a:ext uri="{FF2B5EF4-FFF2-40B4-BE49-F238E27FC236}">
                <a16:creationId xmlns:a16="http://schemas.microsoft.com/office/drawing/2014/main" id="{8591D7C3-3EB6-475C-83A5-FEE5EB284E17}"/>
              </a:ext>
            </a:extLst>
          </p:cNvPr>
          <p:cNvSpPr>
            <a:spLocks/>
          </p:cNvSpPr>
          <p:nvPr/>
        </p:nvSpPr>
        <p:spPr bwMode="auto">
          <a:xfrm>
            <a:off x="10131977" y="559736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196">
            <a:extLst>
              <a:ext uri="{FF2B5EF4-FFF2-40B4-BE49-F238E27FC236}">
                <a16:creationId xmlns:a16="http://schemas.microsoft.com/office/drawing/2014/main" id="{A385855F-1720-403A-A207-F720E4AEA6AF}"/>
              </a:ext>
            </a:extLst>
          </p:cNvPr>
          <p:cNvSpPr>
            <a:spLocks/>
          </p:cNvSpPr>
          <p:nvPr/>
        </p:nvSpPr>
        <p:spPr bwMode="auto">
          <a:xfrm>
            <a:off x="10131977" y="5674300"/>
            <a:ext cx="461584" cy="237878"/>
          </a:xfrm>
          <a:custGeom>
            <a:avLst/>
            <a:gdLst>
              <a:gd name="T0" fmla="*/ 6 w 192"/>
              <a:gd name="T1" fmla="*/ 99 h 99"/>
              <a:gd name="T2" fmla="*/ 190 w 192"/>
              <a:gd name="T3" fmla="*/ 8 h 99"/>
              <a:gd name="T4" fmla="*/ 191 w 192"/>
              <a:gd name="T5" fmla="*/ 3 h 99"/>
              <a:gd name="T6" fmla="*/ 186 w 192"/>
              <a:gd name="T7" fmla="*/ 1 h 99"/>
              <a:gd name="T8" fmla="*/ 3 w 192"/>
              <a:gd name="T9" fmla="*/ 91 h 99"/>
              <a:gd name="T10" fmla="*/ 1 w 192"/>
              <a:gd name="T11" fmla="*/ 97 h 99"/>
              <a:gd name="T12" fmla="*/ 6 w 192"/>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99"/>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197">
            <a:extLst>
              <a:ext uri="{FF2B5EF4-FFF2-40B4-BE49-F238E27FC236}">
                <a16:creationId xmlns:a16="http://schemas.microsoft.com/office/drawing/2014/main" id="{B67F6BA6-853F-444D-BE03-DB76F3C54646}"/>
              </a:ext>
            </a:extLst>
          </p:cNvPr>
          <p:cNvSpPr>
            <a:spLocks/>
          </p:cNvSpPr>
          <p:nvPr/>
        </p:nvSpPr>
        <p:spPr bwMode="auto">
          <a:xfrm>
            <a:off x="10131977" y="574819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198">
            <a:extLst>
              <a:ext uri="{FF2B5EF4-FFF2-40B4-BE49-F238E27FC236}">
                <a16:creationId xmlns:a16="http://schemas.microsoft.com/office/drawing/2014/main" id="{1DCD5229-E23F-427C-9C68-14ACEA184B04}"/>
              </a:ext>
            </a:extLst>
          </p:cNvPr>
          <p:cNvSpPr>
            <a:spLocks/>
          </p:cNvSpPr>
          <p:nvPr/>
        </p:nvSpPr>
        <p:spPr bwMode="auto">
          <a:xfrm>
            <a:off x="10131977" y="58251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99">
            <a:extLst>
              <a:ext uri="{FF2B5EF4-FFF2-40B4-BE49-F238E27FC236}">
                <a16:creationId xmlns:a16="http://schemas.microsoft.com/office/drawing/2014/main" id="{6AA70B95-0091-41A9-9128-D406726A82D6}"/>
              </a:ext>
            </a:extLst>
          </p:cNvPr>
          <p:cNvSpPr>
            <a:spLocks/>
          </p:cNvSpPr>
          <p:nvPr/>
        </p:nvSpPr>
        <p:spPr bwMode="auto">
          <a:xfrm>
            <a:off x="10131977" y="590205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200">
            <a:extLst>
              <a:ext uri="{FF2B5EF4-FFF2-40B4-BE49-F238E27FC236}">
                <a16:creationId xmlns:a16="http://schemas.microsoft.com/office/drawing/2014/main" id="{41B5CD4D-7430-4F11-B871-9BBA98ED6F59}"/>
              </a:ext>
            </a:extLst>
          </p:cNvPr>
          <p:cNvSpPr>
            <a:spLocks/>
          </p:cNvSpPr>
          <p:nvPr/>
        </p:nvSpPr>
        <p:spPr bwMode="auto">
          <a:xfrm>
            <a:off x="10131977" y="5978986"/>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201">
            <a:extLst>
              <a:ext uri="{FF2B5EF4-FFF2-40B4-BE49-F238E27FC236}">
                <a16:creationId xmlns:a16="http://schemas.microsoft.com/office/drawing/2014/main" id="{95FCEA3C-8885-4E76-A49A-056A6BF3FE1E}"/>
              </a:ext>
            </a:extLst>
          </p:cNvPr>
          <p:cNvSpPr>
            <a:spLocks/>
          </p:cNvSpPr>
          <p:nvPr/>
        </p:nvSpPr>
        <p:spPr bwMode="auto">
          <a:xfrm>
            <a:off x="10131977" y="605389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202">
            <a:extLst>
              <a:ext uri="{FF2B5EF4-FFF2-40B4-BE49-F238E27FC236}">
                <a16:creationId xmlns:a16="http://schemas.microsoft.com/office/drawing/2014/main" id="{06793E35-22ED-4330-BC35-95078FEF6842}"/>
              </a:ext>
            </a:extLst>
          </p:cNvPr>
          <p:cNvSpPr>
            <a:spLocks/>
          </p:cNvSpPr>
          <p:nvPr/>
        </p:nvSpPr>
        <p:spPr bwMode="auto">
          <a:xfrm>
            <a:off x="9421380" y="4168078"/>
            <a:ext cx="713633" cy="712621"/>
          </a:xfrm>
          <a:custGeom>
            <a:avLst/>
            <a:gdLst>
              <a:gd name="T0" fmla="*/ 297 w 297"/>
              <a:gd name="T1" fmla="*/ 167 h 297"/>
              <a:gd name="T2" fmla="*/ 297 w 297"/>
              <a:gd name="T3" fmla="*/ 127 h 297"/>
              <a:gd name="T4" fmla="*/ 273 w 297"/>
              <a:gd name="T5" fmla="*/ 122 h 297"/>
              <a:gd name="T6" fmla="*/ 268 w 297"/>
              <a:gd name="T7" fmla="*/ 107 h 297"/>
              <a:gd name="T8" fmla="*/ 286 w 297"/>
              <a:gd name="T9" fmla="*/ 91 h 297"/>
              <a:gd name="T10" fmla="*/ 266 w 297"/>
              <a:gd name="T11" fmla="*/ 56 h 297"/>
              <a:gd name="T12" fmla="*/ 241 w 297"/>
              <a:gd name="T13" fmla="*/ 64 h 297"/>
              <a:gd name="T14" fmla="*/ 231 w 297"/>
              <a:gd name="T15" fmla="*/ 54 h 297"/>
              <a:gd name="T16" fmla="*/ 239 w 297"/>
              <a:gd name="T17" fmla="*/ 30 h 297"/>
              <a:gd name="T18" fmla="*/ 204 w 297"/>
              <a:gd name="T19" fmla="*/ 9 h 297"/>
              <a:gd name="T20" fmla="*/ 186 w 297"/>
              <a:gd name="T21" fmla="*/ 29 h 297"/>
              <a:gd name="T22" fmla="*/ 173 w 297"/>
              <a:gd name="T23" fmla="*/ 26 h 297"/>
              <a:gd name="T24" fmla="*/ 167 w 297"/>
              <a:gd name="T25" fmla="*/ 0 h 297"/>
              <a:gd name="T26" fmla="*/ 127 w 297"/>
              <a:gd name="T27" fmla="*/ 0 h 297"/>
              <a:gd name="T28" fmla="*/ 121 w 297"/>
              <a:gd name="T29" fmla="*/ 26 h 297"/>
              <a:gd name="T30" fmla="*/ 107 w 297"/>
              <a:gd name="T31" fmla="*/ 29 h 297"/>
              <a:gd name="T32" fmla="*/ 91 w 297"/>
              <a:gd name="T33" fmla="*/ 11 h 297"/>
              <a:gd name="T34" fmla="*/ 56 w 297"/>
              <a:gd name="T35" fmla="*/ 31 h 297"/>
              <a:gd name="T36" fmla="*/ 63 w 297"/>
              <a:gd name="T37" fmla="*/ 54 h 297"/>
              <a:gd name="T38" fmla="*/ 51 w 297"/>
              <a:gd name="T39" fmla="*/ 65 h 297"/>
              <a:gd name="T40" fmla="*/ 30 w 297"/>
              <a:gd name="T41" fmla="*/ 58 h 297"/>
              <a:gd name="T42" fmla="*/ 9 w 297"/>
              <a:gd name="T43" fmla="*/ 93 h 297"/>
              <a:gd name="T44" fmla="*/ 25 w 297"/>
              <a:gd name="T45" fmla="*/ 108 h 297"/>
              <a:gd name="T46" fmla="*/ 20 w 297"/>
              <a:gd name="T47" fmla="*/ 126 h 297"/>
              <a:gd name="T48" fmla="*/ 0 w 297"/>
              <a:gd name="T49" fmla="*/ 130 h 297"/>
              <a:gd name="T50" fmla="*/ 0 w 297"/>
              <a:gd name="T51" fmla="*/ 170 h 297"/>
              <a:gd name="T52" fmla="*/ 19 w 297"/>
              <a:gd name="T53" fmla="*/ 174 h 297"/>
              <a:gd name="T54" fmla="*/ 24 w 297"/>
              <a:gd name="T55" fmla="*/ 194 h 297"/>
              <a:gd name="T56" fmla="*/ 11 w 297"/>
              <a:gd name="T57" fmla="*/ 206 h 297"/>
              <a:gd name="T58" fmla="*/ 31 w 297"/>
              <a:gd name="T59" fmla="*/ 241 h 297"/>
              <a:gd name="T60" fmla="*/ 48 w 297"/>
              <a:gd name="T61" fmla="*/ 236 h 297"/>
              <a:gd name="T62" fmla="*/ 64 w 297"/>
              <a:gd name="T63" fmla="*/ 252 h 297"/>
              <a:gd name="T64" fmla="*/ 58 w 297"/>
              <a:gd name="T65" fmla="*/ 267 h 297"/>
              <a:gd name="T66" fmla="*/ 93 w 297"/>
              <a:gd name="T67" fmla="*/ 288 h 297"/>
              <a:gd name="T68" fmla="*/ 105 w 297"/>
              <a:gd name="T69" fmla="*/ 275 h 297"/>
              <a:gd name="T70" fmla="*/ 126 w 297"/>
              <a:gd name="T71" fmla="*/ 280 h 297"/>
              <a:gd name="T72" fmla="*/ 130 w 297"/>
              <a:gd name="T73" fmla="*/ 297 h 297"/>
              <a:gd name="T74" fmla="*/ 170 w 297"/>
              <a:gd name="T75" fmla="*/ 297 h 297"/>
              <a:gd name="T76" fmla="*/ 174 w 297"/>
              <a:gd name="T77" fmla="*/ 279 h 297"/>
              <a:gd name="T78" fmla="*/ 195 w 297"/>
              <a:gd name="T79" fmla="*/ 273 h 297"/>
              <a:gd name="T80" fmla="*/ 206 w 297"/>
              <a:gd name="T81" fmla="*/ 286 h 297"/>
              <a:gd name="T82" fmla="*/ 241 w 297"/>
              <a:gd name="T83" fmla="*/ 266 h 297"/>
              <a:gd name="T84" fmla="*/ 235 w 297"/>
              <a:gd name="T85" fmla="*/ 247 h 297"/>
              <a:gd name="T86" fmla="*/ 249 w 297"/>
              <a:gd name="T87" fmla="*/ 233 h 297"/>
              <a:gd name="T88" fmla="*/ 267 w 297"/>
              <a:gd name="T89" fmla="*/ 239 h 297"/>
              <a:gd name="T90" fmla="*/ 288 w 297"/>
              <a:gd name="T91" fmla="*/ 204 h 297"/>
              <a:gd name="T92" fmla="*/ 271 w 297"/>
              <a:gd name="T93" fmla="*/ 189 h 297"/>
              <a:gd name="T94" fmla="*/ 275 w 297"/>
              <a:gd name="T95" fmla="*/ 172 h 297"/>
              <a:gd name="T96" fmla="*/ 297 w 297"/>
              <a:gd name="T97" fmla="*/ 16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297">
                <a:moveTo>
                  <a:pt x="297" y="167"/>
                </a:moveTo>
                <a:cubicBezTo>
                  <a:pt x="297" y="127"/>
                  <a:pt x="297" y="127"/>
                  <a:pt x="297" y="127"/>
                </a:cubicBezTo>
                <a:cubicBezTo>
                  <a:pt x="273" y="122"/>
                  <a:pt x="273" y="122"/>
                  <a:pt x="273" y="122"/>
                </a:cubicBezTo>
                <a:cubicBezTo>
                  <a:pt x="271" y="117"/>
                  <a:pt x="270" y="112"/>
                  <a:pt x="268" y="107"/>
                </a:cubicBezTo>
                <a:cubicBezTo>
                  <a:pt x="286" y="91"/>
                  <a:pt x="286" y="91"/>
                  <a:pt x="286" y="91"/>
                </a:cubicBezTo>
                <a:cubicBezTo>
                  <a:pt x="266" y="56"/>
                  <a:pt x="266" y="56"/>
                  <a:pt x="266" y="56"/>
                </a:cubicBezTo>
                <a:cubicBezTo>
                  <a:pt x="241" y="64"/>
                  <a:pt x="241" y="64"/>
                  <a:pt x="241" y="64"/>
                </a:cubicBezTo>
                <a:cubicBezTo>
                  <a:pt x="238" y="60"/>
                  <a:pt x="234" y="57"/>
                  <a:pt x="231" y="54"/>
                </a:cubicBezTo>
                <a:cubicBezTo>
                  <a:pt x="239" y="30"/>
                  <a:pt x="239" y="30"/>
                  <a:pt x="239" y="30"/>
                </a:cubicBezTo>
                <a:cubicBezTo>
                  <a:pt x="204" y="9"/>
                  <a:pt x="204" y="9"/>
                  <a:pt x="204" y="9"/>
                </a:cubicBezTo>
                <a:cubicBezTo>
                  <a:pt x="186" y="29"/>
                  <a:pt x="186" y="29"/>
                  <a:pt x="186" y="29"/>
                </a:cubicBezTo>
                <a:cubicBezTo>
                  <a:pt x="181" y="28"/>
                  <a:pt x="177" y="27"/>
                  <a:pt x="173" y="26"/>
                </a:cubicBezTo>
                <a:cubicBezTo>
                  <a:pt x="167" y="0"/>
                  <a:pt x="167" y="0"/>
                  <a:pt x="167" y="0"/>
                </a:cubicBezTo>
                <a:cubicBezTo>
                  <a:pt x="127" y="0"/>
                  <a:pt x="127" y="0"/>
                  <a:pt x="127" y="0"/>
                </a:cubicBezTo>
                <a:cubicBezTo>
                  <a:pt x="121" y="26"/>
                  <a:pt x="121" y="26"/>
                  <a:pt x="121" y="26"/>
                </a:cubicBezTo>
                <a:cubicBezTo>
                  <a:pt x="116" y="27"/>
                  <a:pt x="112" y="28"/>
                  <a:pt x="107" y="29"/>
                </a:cubicBezTo>
                <a:cubicBezTo>
                  <a:pt x="91" y="11"/>
                  <a:pt x="91" y="11"/>
                  <a:pt x="91" y="11"/>
                </a:cubicBezTo>
                <a:cubicBezTo>
                  <a:pt x="56" y="31"/>
                  <a:pt x="56" y="31"/>
                  <a:pt x="56" y="31"/>
                </a:cubicBezTo>
                <a:cubicBezTo>
                  <a:pt x="63" y="54"/>
                  <a:pt x="63" y="54"/>
                  <a:pt x="63" y="54"/>
                </a:cubicBezTo>
                <a:cubicBezTo>
                  <a:pt x="59" y="58"/>
                  <a:pt x="55" y="61"/>
                  <a:pt x="51" y="65"/>
                </a:cubicBezTo>
                <a:cubicBezTo>
                  <a:pt x="30" y="58"/>
                  <a:pt x="30" y="58"/>
                  <a:pt x="30" y="58"/>
                </a:cubicBezTo>
                <a:cubicBezTo>
                  <a:pt x="9" y="93"/>
                  <a:pt x="9" y="93"/>
                  <a:pt x="9" y="93"/>
                </a:cubicBezTo>
                <a:cubicBezTo>
                  <a:pt x="25" y="108"/>
                  <a:pt x="25" y="108"/>
                  <a:pt x="25" y="108"/>
                </a:cubicBezTo>
                <a:cubicBezTo>
                  <a:pt x="23" y="114"/>
                  <a:pt x="22" y="120"/>
                  <a:pt x="20" y="126"/>
                </a:cubicBezTo>
                <a:cubicBezTo>
                  <a:pt x="0" y="130"/>
                  <a:pt x="0" y="130"/>
                  <a:pt x="0" y="130"/>
                </a:cubicBezTo>
                <a:cubicBezTo>
                  <a:pt x="0" y="170"/>
                  <a:pt x="0" y="170"/>
                  <a:pt x="0" y="170"/>
                </a:cubicBezTo>
                <a:cubicBezTo>
                  <a:pt x="19" y="174"/>
                  <a:pt x="19" y="174"/>
                  <a:pt x="19" y="174"/>
                </a:cubicBezTo>
                <a:cubicBezTo>
                  <a:pt x="21" y="181"/>
                  <a:pt x="22" y="188"/>
                  <a:pt x="24" y="194"/>
                </a:cubicBezTo>
                <a:cubicBezTo>
                  <a:pt x="11" y="206"/>
                  <a:pt x="11" y="206"/>
                  <a:pt x="11" y="206"/>
                </a:cubicBezTo>
                <a:cubicBezTo>
                  <a:pt x="31" y="241"/>
                  <a:pt x="31" y="241"/>
                  <a:pt x="31" y="241"/>
                </a:cubicBezTo>
                <a:cubicBezTo>
                  <a:pt x="48" y="236"/>
                  <a:pt x="48" y="236"/>
                  <a:pt x="48" y="236"/>
                </a:cubicBezTo>
                <a:cubicBezTo>
                  <a:pt x="53" y="242"/>
                  <a:pt x="58" y="247"/>
                  <a:pt x="64" y="252"/>
                </a:cubicBezTo>
                <a:cubicBezTo>
                  <a:pt x="58" y="267"/>
                  <a:pt x="58" y="267"/>
                  <a:pt x="58" y="267"/>
                </a:cubicBezTo>
                <a:cubicBezTo>
                  <a:pt x="93" y="288"/>
                  <a:pt x="93" y="288"/>
                  <a:pt x="93" y="288"/>
                </a:cubicBezTo>
                <a:cubicBezTo>
                  <a:pt x="105" y="275"/>
                  <a:pt x="105" y="275"/>
                  <a:pt x="105" y="275"/>
                </a:cubicBezTo>
                <a:cubicBezTo>
                  <a:pt x="112" y="277"/>
                  <a:pt x="119" y="279"/>
                  <a:pt x="126" y="280"/>
                </a:cubicBezTo>
                <a:cubicBezTo>
                  <a:pt x="130" y="297"/>
                  <a:pt x="130" y="297"/>
                  <a:pt x="130" y="297"/>
                </a:cubicBezTo>
                <a:cubicBezTo>
                  <a:pt x="170" y="297"/>
                  <a:pt x="170" y="297"/>
                  <a:pt x="170" y="297"/>
                </a:cubicBezTo>
                <a:cubicBezTo>
                  <a:pt x="174" y="279"/>
                  <a:pt x="174" y="279"/>
                  <a:pt x="174" y="279"/>
                </a:cubicBezTo>
                <a:cubicBezTo>
                  <a:pt x="181" y="278"/>
                  <a:pt x="188" y="275"/>
                  <a:pt x="195" y="273"/>
                </a:cubicBezTo>
                <a:cubicBezTo>
                  <a:pt x="206" y="286"/>
                  <a:pt x="206" y="286"/>
                  <a:pt x="206" y="286"/>
                </a:cubicBezTo>
                <a:cubicBezTo>
                  <a:pt x="241" y="266"/>
                  <a:pt x="241" y="266"/>
                  <a:pt x="241" y="266"/>
                </a:cubicBezTo>
                <a:cubicBezTo>
                  <a:pt x="235" y="247"/>
                  <a:pt x="235" y="247"/>
                  <a:pt x="235" y="247"/>
                </a:cubicBezTo>
                <a:cubicBezTo>
                  <a:pt x="240" y="243"/>
                  <a:pt x="245" y="238"/>
                  <a:pt x="249" y="233"/>
                </a:cubicBezTo>
                <a:cubicBezTo>
                  <a:pt x="267" y="239"/>
                  <a:pt x="267" y="239"/>
                  <a:pt x="267" y="239"/>
                </a:cubicBezTo>
                <a:cubicBezTo>
                  <a:pt x="288" y="204"/>
                  <a:pt x="288" y="204"/>
                  <a:pt x="288" y="204"/>
                </a:cubicBezTo>
                <a:cubicBezTo>
                  <a:pt x="271" y="189"/>
                  <a:pt x="271" y="189"/>
                  <a:pt x="271" y="189"/>
                </a:cubicBezTo>
                <a:cubicBezTo>
                  <a:pt x="273" y="183"/>
                  <a:pt x="274" y="178"/>
                  <a:pt x="275" y="172"/>
                </a:cubicBezTo>
                <a:lnTo>
                  <a:pt x="297"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203">
            <a:extLst>
              <a:ext uri="{FF2B5EF4-FFF2-40B4-BE49-F238E27FC236}">
                <a16:creationId xmlns:a16="http://schemas.microsoft.com/office/drawing/2014/main" id="{2A59743D-BD03-4EE9-AA60-A5968F0E4910}"/>
              </a:ext>
            </a:extLst>
          </p:cNvPr>
          <p:cNvSpPr>
            <a:spLocks/>
          </p:cNvSpPr>
          <p:nvPr/>
        </p:nvSpPr>
        <p:spPr bwMode="auto">
          <a:xfrm>
            <a:off x="9407208" y="4152894"/>
            <a:ext cx="741976" cy="742988"/>
          </a:xfrm>
          <a:custGeom>
            <a:avLst/>
            <a:gdLst>
              <a:gd name="T0" fmla="*/ 304 w 309"/>
              <a:gd name="T1" fmla="*/ 127 h 309"/>
              <a:gd name="T2" fmla="*/ 280 w 309"/>
              <a:gd name="T3" fmla="*/ 111 h 309"/>
              <a:gd name="T4" fmla="*/ 297 w 309"/>
              <a:gd name="T5" fmla="*/ 94 h 309"/>
              <a:gd name="T6" fmla="*/ 247 w 309"/>
              <a:gd name="T7" fmla="*/ 70 h 309"/>
              <a:gd name="T8" fmla="*/ 242 w 309"/>
              <a:gd name="T9" fmla="*/ 62 h 309"/>
              <a:gd name="T10" fmla="*/ 205 w 309"/>
              <a:gd name="T11" fmla="*/ 11 h 309"/>
              <a:gd name="T12" fmla="*/ 180 w 309"/>
              <a:gd name="T13" fmla="*/ 26 h 309"/>
              <a:gd name="T14" fmla="*/ 173 w 309"/>
              <a:gd name="T15" fmla="*/ 0 h 309"/>
              <a:gd name="T16" fmla="*/ 127 w 309"/>
              <a:gd name="T17" fmla="*/ 32 h 309"/>
              <a:gd name="T18" fmla="*/ 118 w 309"/>
              <a:gd name="T19" fmla="*/ 31 h 309"/>
              <a:gd name="T20" fmla="*/ 56 w 309"/>
              <a:gd name="T21" fmla="*/ 39 h 309"/>
              <a:gd name="T22" fmla="*/ 53 w 309"/>
              <a:gd name="T23" fmla="*/ 67 h 309"/>
              <a:gd name="T24" fmla="*/ 30 w 309"/>
              <a:gd name="T25" fmla="*/ 61 h 309"/>
              <a:gd name="T26" fmla="*/ 31 w 309"/>
              <a:gd name="T27" fmla="*/ 114 h 309"/>
              <a:gd name="T28" fmla="*/ 25 w 309"/>
              <a:gd name="T29" fmla="*/ 126 h 309"/>
              <a:gd name="T30" fmla="*/ 5 w 309"/>
              <a:gd name="T31" fmla="*/ 182 h 309"/>
              <a:gd name="T32" fmla="*/ 25 w 309"/>
              <a:gd name="T33" fmla="*/ 202 h 309"/>
              <a:gd name="T34" fmla="*/ 12 w 309"/>
              <a:gd name="T35" fmla="*/ 215 h 309"/>
              <a:gd name="T36" fmla="*/ 54 w 309"/>
              <a:gd name="T37" fmla="*/ 242 h 309"/>
              <a:gd name="T38" fmla="*/ 64 w 309"/>
              <a:gd name="T39" fmla="*/ 256 h 309"/>
              <a:gd name="T40" fmla="*/ 104 w 309"/>
              <a:gd name="T41" fmla="*/ 298 h 309"/>
              <a:gd name="T42" fmla="*/ 131 w 309"/>
              <a:gd name="T43" fmla="*/ 292 h 309"/>
              <a:gd name="T44" fmla="*/ 136 w 309"/>
              <a:gd name="T45" fmla="*/ 309 h 309"/>
              <a:gd name="T46" fmla="*/ 180 w 309"/>
              <a:gd name="T47" fmla="*/ 285 h 309"/>
              <a:gd name="T48" fmla="*/ 196 w 309"/>
              <a:gd name="T49" fmla="*/ 283 h 309"/>
              <a:gd name="T50" fmla="*/ 253 w 309"/>
              <a:gd name="T51" fmla="*/ 270 h 309"/>
              <a:gd name="T52" fmla="*/ 259 w 309"/>
              <a:gd name="T53" fmla="*/ 242 h 309"/>
              <a:gd name="T54" fmla="*/ 279 w 309"/>
              <a:gd name="T55" fmla="*/ 248 h 309"/>
              <a:gd name="T56" fmla="*/ 277 w 309"/>
              <a:gd name="T57" fmla="*/ 195 h 309"/>
              <a:gd name="T58" fmla="*/ 282 w 309"/>
              <a:gd name="T59" fmla="*/ 184 h 309"/>
              <a:gd name="T60" fmla="*/ 301 w 309"/>
              <a:gd name="T61" fmla="*/ 167 h 309"/>
              <a:gd name="T62" fmla="*/ 273 w 309"/>
              <a:gd name="T63" fmla="*/ 199 h 309"/>
              <a:gd name="T64" fmla="*/ 250 w 309"/>
              <a:gd name="T65" fmla="*/ 235 h 309"/>
              <a:gd name="T66" fmla="*/ 214 w 309"/>
              <a:gd name="T67" fmla="*/ 284 h 309"/>
              <a:gd name="T68" fmla="*/ 174 w 309"/>
              <a:gd name="T69" fmla="*/ 284 h 309"/>
              <a:gd name="T70" fmla="*/ 133 w 309"/>
              <a:gd name="T71" fmla="*/ 280 h 309"/>
              <a:gd name="T72" fmla="*/ 72 w 309"/>
              <a:gd name="T73" fmla="*/ 271 h 309"/>
              <a:gd name="T74" fmla="*/ 52 w 309"/>
              <a:gd name="T75" fmla="*/ 236 h 309"/>
              <a:gd name="T76" fmla="*/ 36 w 309"/>
              <a:gd name="T77" fmla="*/ 198 h 309"/>
              <a:gd name="T78" fmla="*/ 12 w 309"/>
              <a:gd name="T79" fmla="*/ 141 h 309"/>
              <a:gd name="T80" fmla="*/ 35 w 309"/>
              <a:gd name="T81" fmla="*/ 109 h 309"/>
              <a:gd name="T82" fmla="*/ 62 w 309"/>
              <a:gd name="T83" fmla="*/ 75 h 309"/>
              <a:gd name="T84" fmla="*/ 95 w 309"/>
              <a:gd name="T85" fmla="*/ 25 h 309"/>
              <a:gd name="T86" fmla="*/ 133 w 309"/>
              <a:gd name="T87" fmla="*/ 33 h 309"/>
              <a:gd name="T88" fmla="*/ 177 w 309"/>
              <a:gd name="T89" fmla="*/ 38 h 309"/>
              <a:gd name="T90" fmla="*/ 237 w 309"/>
              <a:gd name="T91" fmla="*/ 38 h 309"/>
              <a:gd name="T92" fmla="*/ 249 w 309"/>
              <a:gd name="T93" fmla="*/ 75 h 309"/>
              <a:gd name="T94" fmla="*/ 268 w 309"/>
              <a:gd name="T95" fmla="*/ 115 h 309"/>
              <a:gd name="T96" fmla="*/ 297 w 309"/>
              <a:gd name="T97" fmla="*/ 17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 h="309">
                <a:moveTo>
                  <a:pt x="303" y="173"/>
                </a:moveTo>
                <a:cubicBezTo>
                  <a:pt x="309" y="173"/>
                  <a:pt x="309" y="173"/>
                  <a:pt x="309" y="173"/>
                </a:cubicBezTo>
                <a:cubicBezTo>
                  <a:pt x="309" y="133"/>
                  <a:pt x="309" y="133"/>
                  <a:pt x="309" y="133"/>
                </a:cubicBezTo>
                <a:cubicBezTo>
                  <a:pt x="309" y="130"/>
                  <a:pt x="307" y="127"/>
                  <a:pt x="304" y="127"/>
                </a:cubicBezTo>
                <a:cubicBezTo>
                  <a:pt x="280" y="122"/>
                  <a:pt x="280" y="122"/>
                  <a:pt x="280" y="122"/>
                </a:cubicBezTo>
                <a:cubicBezTo>
                  <a:pt x="279" y="128"/>
                  <a:pt x="279" y="128"/>
                  <a:pt x="279" y="128"/>
                </a:cubicBezTo>
                <a:cubicBezTo>
                  <a:pt x="284" y="126"/>
                  <a:pt x="284" y="126"/>
                  <a:pt x="284" y="126"/>
                </a:cubicBezTo>
                <a:cubicBezTo>
                  <a:pt x="283" y="121"/>
                  <a:pt x="282" y="116"/>
                  <a:pt x="280" y="111"/>
                </a:cubicBezTo>
                <a:cubicBezTo>
                  <a:pt x="274" y="113"/>
                  <a:pt x="274" y="113"/>
                  <a:pt x="274" y="113"/>
                </a:cubicBezTo>
                <a:cubicBezTo>
                  <a:pt x="278" y="117"/>
                  <a:pt x="278" y="117"/>
                  <a:pt x="278" y="117"/>
                </a:cubicBezTo>
                <a:cubicBezTo>
                  <a:pt x="296" y="101"/>
                  <a:pt x="296" y="101"/>
                  <a:pt x="296" y="101"/>
                </a:cubicBezTo>
                <a:cubicBezTo>
                  <a:pt x="298" y="99"/>
                  <a:pt x="299" y="96"/>
                  <a:pt x="297" y="94"/>
                </a:cubicBezTo>
                <a:cubicBezTo>
                  <a:pt x="277" y="59"/>
                  <a:pt x="277" y="59"/>
                  <a:pt x="277" y="59"/>
                </a:cubicBezTo>
                <a:cubicBezTo>
                  <a:pt x="276" y="56"/>
                  <a:pt x="273" y="55"/>
                  <a:pt x="270" y="56"/>
                </a:cubicBezTo>
                <a:cubicBezTo>
                  <a:pt x="245" y="64"/>
                  <a:pt x="245" y="64"/>
                  <a:pt x="245" y="64"/>
                </a:cubicBezTo>
                <a:cubicBezTo>
                  <a:pt x="247" y="70"/>
                  <a:pt x="247" y="70"/>
                  <a:pt x="247" y="70"/>
                </a:cubicBezTo>
                <a:cubicBezTo>
                  <a:pt x="251" y="65"/>
                  <a:pt x="251" y="65"/>
                  <a:pt x="251" y="65"/>
                </a:cubicBezTo>
                <a:cubicBezTo>
                  <a:pt x="248" y="62"/>
                  <a:pt x="244" y="59"/>
                  <a:pt x="241" y="55"/>
                </a:cubicBezTo>
                <a:cubicBezTo>
                  <a:pt x="237" y="60"/>
                  <a:pt x="237" y="60"/>
                  <a:pt x="237" y="60"/>
                </a:cubicBezTo>
                <a:cubicBezTo>
                  <a:pt x="242" y="62"/>
                  <a:pt x="242" y="62"/>
                  <a:pt x="242" y="62"/>
                </a:cubicBezTo>
                <a:cubicBezTo>
                  <a:pt x="250" y="37"/>
                  <a:pt x="250" y="37"/>
                  <a:pt x="250" y="37"/>
                </a:cubicBezTo>
                <a:cubicBezTo>
                  <a:pt x="251" y="35"/>
                  <a:pt x="250" y="32"/>
                  <a:pt x="248" y="30"/>
                </a:cubicBezTo>
                <a:cubicBezTo>
                  <a:pt x="213" y="10"/>
                  <a:pt x="213" y="10"/>
                  <a:pt x="213" y="10"/>
                </a:cubicBezTo>
                <a:cubicBezTo>
                  <a:pt x="210" y="9"/>
                  <a:pt x="207" y="9"/>
                  <a:pt x="205" y="11"/>
                </a:cubicBezTo>
                <a:cubicBezTo>
                  <a:pt x="187" y="31"/>
                  <a:pt x="187" y="31"/>
                  <a:pt x="187" y="31"/>
                </a:cubicBezTo>
                <a:cubicBezTo>
                  <a:pt x="192" y="35"/>
                  <a:pt x="192" y="35"/>
                  <a:pt x="192" y="35"/>
                </a:cubicBezTo>
                <a:cubicBezTo>
                  <a:pt x="194" y="29"/>
                  <a:pt x="194" y="29"/>
                  <a:pt x="194" y="29"/>
                </a:cubicBezTo>
                <a:cubicBezTo>
                  <a:pt x="189" y="28"/>
                  <a:pt x="184" y="27"/>
                  <a:pt x="180" y="26"/>
                </a:cubicBezTo>
                <a:cubicBezTo>
                  <a:pt x="179" y="32"/>
                  <a:pt x="179" y="32"/>
                  <a:pt x="179" y="32"/>
                </a:cubicBezTo>
                <a:cubicBezTo>
                  <a:pt x="184" y="30"/>
                  <a:pt x="184" y="30"/>
                  <a:pt x="184" y="30"/>
                </a:cubicBezTo>
                <a:cubicBezTo>
                  <a:pt x="179" y="5"/>
                  <a:pt x="179" y="5"/>
                  <a:pt x="179" y="5"/>
                </a:cubicBezTo>
                <a:cubicBezTo>
                  <a:pt x="178" y="2"/>
                  <a:pt x="176" y="0"/>
                  <a:pt x="173" y="0"/>
                </a:cubicBezTo>
                <a:cubicBezTo>
                  <a:pt x="133" y="0"/>
                  <a:pt x="133" y="0"/>
                  <a:pt x="133" y="0"/>
                </a:cubicBezTo>
                <a:cubicBezTo>
                  <a:pt x="130" y="0"/>
                  <a:pt x="127" y="2"/>
                  <a:pt x="127" y="5"/>
                </a:cubicBezTo>
                <a:cubicBezTo>
                  <a:pt x="121" y="30"/>
                  <a:pt x="121" y="30"/>
                  <a:pt x="121" y="30"/>
                </a:cubicBezTo>
                <a:cubicBezTo>
                  <a:pt x="127" y="32"/>
                  <a:pt x="127" y="32"/>
                  <a:pt x="127" y="32"/>
                </a:cubicBezTo>
                <a:cubicBezTo>
                  <a:pt x="126" y="26"/>
                  <a:pt x="126" y="26"/>
                  <a:pt x="126" y="26"/>
                </a:cubicBezTo>
                <a:cubicBezTo>
                  <a:pt x="121" y="27"/>
                  <a:pt x="116" y="28"/>
                  <a:pt x="111" y="30"/>
                </a:cubicBezTo>
                <a:cubicBezTo>
                  <a:pt x="113" y="35"/>
                  <a:pt x="113" y="35"/>
                  <a:pt x="113" y="35"/>
                </a:cubicBezTo>
                <a:cubicBezTo>
                  <a:pt x="118" y="31"/>
                  <a:pt x="118" y="31"/>
                  <a:pt x="118" y="31"/>
                </a:cubicBezTo>
                <a:cubicBezTo>
                  <a:pt x="101" y="13"/>
                  <a:pt x="101" y="13"/>
                  <a:pt x="101" y="13"/>
                </a:cubicBezTo>
                <a:cubicBezTo>
                  <a:pt x="99" y="11"/>
                  <a:pt x="96" y="10"/>
                  <a:pt x="94" y="12"/>
                </a:cubicBezTo>
                <a:cubicBezTo>
                  <a:pt x="59" y="32"/>
                  <a:pt x="59" y="32"/>
                  <a:pt x="59" y="32"/>
                </a:cubicBezTo>
                <a:cubicBezTo>
                  <a:pt x="56" y="33"/>
                  <a:pt x="55" y="36"/>
                  <a:pt x="56" y="39"/>
                </a:cubicBezTo>
                <a:cubicBezTo>
                  <a:pt x="63" y="62"/>
                  <a:pt x="63" y="62"/>
                  <a:pt x="63" y="62"/>
                </a:cubicBezTo>
                <a:cubicBezTo>
                  <a:pt x="69" y="60"/>
                  <a:pt x="69" y="60"/>
                  <a:pt x="69" y="60"/>
                </a:cubicBezTo>
                <a:cubicBezTo>
                  <a:pt x="65" y="55"/>
                  <a:pt x="65" y="55"/>
                  <a:pt x="65" y="55"/>
                </a:cubicBezTo>
                <a:cubicBezTo>
                  <a:pt x="61" y="59"/>
                  <a:pt x="57" y="63"/>
                  <a:pt x="53" y="67"/>
                </a:cubicBezTo>
                <a:cubicBezTo>
                  <a:pt x="57" y="71"/>
                  <a:pt x="57" y="71"/>
                  <a:pt x="57" y="71"/>
                </a:cubicBezTo>
                <a:cubicBezTo>
                  <a:pt x="59" y="66"/>
                  <a:pt x="59" y="66"/>
                  <a:pt x="59" y="66"/>
                </a:cubicBezTo>
                <a:cubicBezTo>
                  <a:pt x="37" y="59"/>
                  <a:pt x="37" y="59"/>
                  <a:pt x="37" y="59"/>
                </a:cubicBezTo>
                <a:cubicBezTo>
                  <a:pt x="35" y="58"/>
                  <a:pt x="32" y="59"/>
                  <a:pt x="30" y="61"/>
                </a:cubicBezTo>
                <a:cubicBezTo>
                  <a:pt x="10" y="96"/>
                  <a:pt x="10" y="96"/>
                  <a:pt x="10" y="96"/>
                </a:cubicBezTo>
                <a:cubicBezTo>
                  <a:pt x="9" y="99"/>
                  <a:pt x="9" y="102"/>
                  <a:pt x="11" y="104"/>
                </a:cubicBezTo>
                <a:cubicBezTo>
                  <a:pt x="27" y="118"/>
                  <a:pt x="27" y="118"/>
                  <a:pt x="27" y="118"/>
                </a:cubicBezTo>
                <a:cubicBezTo>
                  <a:pt x="31" y="114"/>
                  <a:pt x="31" y="114"/>
                  <a:pt x="31" y="114"/>
                </a:cubicBezTo>
                <a:cubicBezTo>
                  <a:pt x="26" y="112"/>
                  <a:pt x="26" y="112"/>
                  <a:pt x="26" y="112"/>
                </a:cubicBezTo>
                <a:cubicBezTo>
                  <a:pt x="24" y="118"/>
                  <a:pt x="22" y="124"/>
                  <a:pt x="20" y="130"/>
                </a:cubicBezTo>
                <a:cubicBezTo>
                  <a:pt x="26" y="132"/>
                  <a:pt x="26" y="132"/>
                  <a:pt x="26" y="132"/>
                </a:cubicBezTo>
                <a:cubicBezTo>
                  <a:pt x="25" y="126"/>
                  <a:pt x="25" y="126"/>
                  <a:pt x="25" y="126"/>
                </a:cubicBezTo>
                <a:cubicBezTo>
                  <a:pt x="5" y="130"/>
                  <a:pt x="5" y="130"/>
                  <a:pt x="5" y="130"/>
                </a:cubicBezTo>
                <a:cubicBezTo>
                  <a:pt x="2" y="131"/>
                  <a:pt x="0" y="133"/>
                  <a:pt x="0" y="136"/>
                </a:cubicBezTo>
                <a:cubicBezTo>
                  <a:pt x="0" y="176"/>
                  <a:pt x="0" y="176"/>
                  <a:pt x="0" y="176"/>
                </a:cubicBezTo>
                <a:cubicBezTo>
                  <a:pt x="0" y="179"/>
                  <a:pt x="2" y="182"/>
                  <a:pt x="5" y="182"/>
                </a:cubicBezTo>
                <a:cubicBezTo>
                  <a:pt x="24" y="186"/>
                  <a:pt x="24" y="186"/>
                  <a:pt x="24" y="186"/>
                </a:cubicBezTo>
                <a:cubicBezTo>
                  <a:pt x="25" y="180"/>
                  <a:pt x="25" y="180"/>
                  <a:pt x="25" y="180"/>
                </a:cubicBezTo>
                <a:cubicBezTo>
                  <a:pt x="19" y="181"/>
                  <a:pt x="19" y="181"/>
                  <a:pt x="19" y="181"/>
                </a:cubicBezTo>
                <a:cubicBezTo>
                  <a:pt x="21" y="189"/>
                  <a:pt x="22" y="196"/>
                  <a:pt x="25" y="202"/>
                </a:cubicBezTo>
                <a:cubicBezTo>
                  <a:pt x="30" y="200"/>
                  <a:pt x="30" y="200"/>
                  <a:pt x="30" y="200"/>
                </a:cubicBezTo>
                <a:cubicBezTo>
                  <a:pt x="26" y="196"/>
                  <a:pt x="26" y="196"/>
                  <a:pt x="26" y="196"/>
                </a:cubicBezTo>
                <a:cubicBezTo>
                  <a:pt x="13" y="208"/>
                  <a:pt x="13" y="208"/>
                  <a:pt x="13" y="208"/>
                </a:cubicBezTo>
                <a:cubicBezTo>
                  <a:pt x="11" y="210"/>
                  <a:pt x="10" y="213"/>
                  <a:pt x="12" y="215"/>
                </a:cubicBezTo>
                <a:cubicBezTo>
                  <a:pt x="32" y="250"/>
                  <a:pt x="32" y="250"/>
                  <a:pt x="32" y="250"/>
                </a:cubicBezTo>
                <a:cubicBezTo>
                  <a:pt x="33" y="253"/>
                  <a:pt x="36" y="254"/>
                  <a:pt x="39" y="253"/>
                </a:cubicBezTo>
                <a:cubicBezTo>
                  <a:pt x="56" y="248"/>
                  <a:pt x="56" y="248"/>
                  <a:pt x="56" y="248"/>
                </a:cubicBezTo>
                <a:cubicBezTo>
                  <a:pt x="54" y="242"/>
                  <a:pt x="54" y="242"/>
                  <a:pt x="54" y="242"/>
                </a:cubicBezTo>
                <a:cubicBezTo>
                  <a:pt x="49" y="246"/>
                  <a:pt x="49" y="246"/>
                  <a:pt x="49" y="246"/>
                </a:cubicBezTo>
                <a:cubicBezTo>
                  <a:pt x="54" y="252"/>
                  <a:pt x="60" y="257"/>
                  <a:pt x="66" y="262"/>
                </a:cubicBezTo>
                <a:cubicBezTo>
                  <a:pt x="70" y="258"/>
                  <a:pt x="70" y="258"/>
                  <a:pt x="70" y="258"/>
                </a:cubicBezTo>
                <a:cubicBezTo>
                  <a:pt x="64" y="256"/>
                  <a:pt x="64" y="256"/>
                  <a:pt x="64" y="256"/>
                </a:cubicBezTo>
                <a:cubicBezTo>
                  <a:pt x="59" y="272"/>
                  <a:pt x="59" y="272"/>
                  <a:pt x="59" y="272"/>
                </a:cubicBezTo>
                <a:cubicBezTo>
                  <a:pt x="58" y="274"/>
                  <a:pt x="59" y="277"/>
                  <a:pt x="61" y="279"/>
                </a:cubicBezTo>
                <a:cubicBezTo>
                  <a:pt x="96" y="299"/>
                  <a:pt x="96" y="299"/>
                  <a:pt x="96" y="299"/>
                </a:cubicBezTo>
                <a:cubicBezTo>
                  <a:pt x="99" y="300"/>
                  <a:pt x="102" y="300"/>
                  <a:pt x="104" y="298"/>
                </a:cubicBezTo>
                <a:cubicBezTo>
                  <a:pt x="115" y="285"/>
                  <a:pt x="115" y="285"/>
                  <a:pt x="115" y="285"/>
                </a:cubicBezTo>
                <a:cubicBezTo>
                  <a:pt x="111" y="281"/>
                  <a:pt x="111" y="281"/>
                  <a:pt x="111" y="281"/>
                </a:cubicBezTo>
                <a:cubicBezTo>
                  <a:pt x="109" y="287"/>
                  <a:pt x="109" y="287"/>
                  <a:pt x="109" y="287"/>
                </a:cubicBezTo>
                <a:cubicBezTo>
                  <a:pt x="116" y="289"/>
                  <a:pt x="124" y="291"/>
                  <a:pt x="131" y="292"/>
                </a:cubicBezTo>
                <a:cubicBezTo>
                  <a:pt x="132" y="286"/>
                  <a:pt x="132" y="286"/>
                  <a:pt x="132" y="286"/>
                </a:cubicBezTo>
                <a:cubicBezTo>
                  <a:pt x="127" y="288"/>
                  <a:pt x="127" y="288"/>
                  <a:pt x="127" y="288"/>
                </a:cubicBezTo>
                <a:cubicBezTo>
                  <a:pt x="130" y="304"/>
                  <a:pt x="130" y="304"/>
                  <a:pt x="130" y="304"/>
                </a:cubicBezTo>
                <a:cubicBezTo>
                  <a:pt x="131" y="307"/>
                  <a:pt x="133" y="309"/>
                  <a:pt x="136" y="309"/>
                </a:cubicBezTo>
                <a:cubicBezTo>
                  <a:pt x="176" y="309"/>
                  <a:pt x="176" y="309"/>
                  <a:pt x="176" y="309"/>
                </a:cubicBezTo>
                <a:cubicBezTo>
                  <a:pt x="179" y="309"/>
                  <a:pt x="182" y="307"/>
                  <a:pt x="182" y="304"/>
                </a:cubicBezTo>
                <a:cubicBezTo>
                  <a:pt x="186" y="286"/>
                  <a:pt x="186" y="286"/>
                  <a:pt x="186" y="286"/>
                </a:cubicBezTo>
                <a:cubicBezTo>
                  <a:pt x="180" y="285"/>
                  <a:pt x="180" y="285"/>
                  <a:pt x="180" y="285"/>
                </a:cubicBezTo>
                <a:cubicBezTo>
                  <a:pt x="181" y="291"/>
                  <a:pt x="181" y="291"/>
                  <a:pt x="181" y="291"/>
                </a:cubicBezTo>
                <a:cubicBezTo>
                  <a:pt x="189" y="289"/>
                  <a:pt x="196" y="287"/>
                  <a:pt x="203" y="284"/>
                </a:cubicBezTo>
                <a:cubicBezTo>
                  <a:pt x="201" y="279"/>
                  <a:pt x="201" y="279"/>
                  <a:pt x="201" y="279"/>
                </a:cubicBezTo>
                <a:cubicBezTo>
                  <a:pt x="196" y="283"/>
                  <a:pt x="196" y="283"/>
                  <a:pt x="196" y="283"/>
                </a:cubicBezTo>
                <a:cubicBezTo>
                  <a:pt x="208" y="296"/>
                  <a:pt x="208" y="296"/>
                  <a:pt x="208" y="296"/>
                </a:cubicBezTo>
                <a:cubicBezTo>
                  <a:pt x="210" y="298"/>
                  <a:pt x="213" y="299"/>
                  <a:pt x="215" y="297"/>
                </a:cubicBezTo>
                <a:cubicBezTo>
                  <a:pt x="250" y="277"/>
                  <a:pt x="250" y="277"/>
                  <a:pt x="250" y="277"/>
                </a:cubicBezTo>
                <a:cubicBezTo>
                  <a:pt x="253" y="276"/>
                  <a:pt x="254" y="273"/>
                  <a:pt x="253" y="270"/>
                </a:cubicBezTo>
                <a:cubicBezTo>
                  <a:pt x="247" y="251"/>
                  <a:pt x="247" y="251"/>
                  <a:pt x="247" y="251"/>
                </a:cubicBezTo>
                <a:cubicBezTo>
                  <a:pt x="241" y="253"/>
                  <a:pt x="241" y="253"/>
                  <a:pt x="241" y="253"/>
                </a:cubicBezTo>
                <a:cubicBezTo>
                  <a:pt x="245" y="257"/>
                  <a:pt x="245" y="257"/>
                  <a:pt x="245" y="257"/>
                </a:cubicBezTo>
                <a:cubicBezTo>
                  <a:pt x="250" y="253"/>
                  <a:pt x="255" y="248"/>
                  <a:pt x="259" y="242"/>
                </a:cubicBezTo>
                <a:cubicBezTo>
                  <a:pt x="255" y="239"/>
                  <a:pt x="255" y="239"/>
                  <a:pt x="255" y="239"/>
                </a:cubicBezTo>
                <a:cubicBezTo>
                  <a:pt x="253" y="244"/>
                  <a:pt x="253" y="244"/>
                  <a:pt x="253" y="244"/>
                </a:cubicBezTo>
                <a:cubicBezTo>
                  <a:pt x="272" y="250"/>
                  <a:pt x="272" y="250"/>
                  <a:pt x="272" y="250"/>
                </a:cubicBezTo>
                <a:cubicBezTo>
                  <a:pt x="274" y="251"/>
                  <a:pt x="277" y="250"/>
                  <a:pt x="279" y="248"/>
                </a:cubicBezTo>
                <a:cubicBezTo>
                  <a:pt x="299" y="213"/>
                  <a:pt x="299" y="213"/>
                  <a:pt x="299" y="213"/>
                </a:cubicBezTo>
                <a:cubicBezTo>
                  <a:pt x="300" y="210"/>
                  <a:pt x="300" y="207"/>
                  <a:pt x="298" y="205"/>
                </a:cubicBezTo>
                <a:cubicBezTo>
                  <a:pt x="281" y="190"/>
                  <a:pt x="281" y="190"/>
                  <a:pt x="281" y="190"/>
                </a:cubicBezTo>
                <a:cubicBezTo>
                  <a:pt x="277" y="195"/>
                  <a:pt x="277" y="195"/>
                  <a:pt x="277" y="195"/>
                </a:cubicBezTo>
                <a:cubicBezTo>
                  <a:pt x="283" y="196"/>
                  <a:pt x="283" y="196"/>
                  <a:pt x="283" y="196"/>
                </a:cubicBezTo>
                <a:cubicBezTo>
                  <a:pt x="285" y="191"/>
                  <a:pt x="286" y="185"/>
                  <a:pt x="287" y="179"/>
                </a:cubicBezTo>
                <a:cubicBezTo>
                  <a:pt x="281" y="178"/>
                  <a:pt x="281" y="178"/>
                  <a:pt x="281" y="178"/>
                </a:cubicBezTo>
                <a:cubicBezTo>
                  <a:pt x="282" y="184"/>
                  <a:pt x="282" y="184"/>
                  <a:pt x="282" y="184"/>
                </a:cubicBezTo>
                <a:cubicBezTo>
                  <a:pt x="304" y="179"/>
                  <a:pt x="304" y="179"/>
                  <a:pt x="304" y="179"/>
                </a:cubicBezTo>
                <a:cubicBezTo>
                  <a:pt x="307" y="178"/>
                  <a:pt x="309" y="176"/>
                  <a:pt x="309" y="173"/>
                </a:cubicBezTo>
                <a:cubicBezTo>
                  <a:pt x="303" y="173"/>
                  <a:pt x="303" y="173"/>
                  <a:pt x="303" y="173"/>
                </a:cubicBezTo>
                <a:cubicBezTo>
                  <a:pt x="301" y="167"/>
                  <a:pt x="301" y="167"/>
                  <a:pt x="301" y="167"/>
                </a:cubicBezTo>
                <a:cubicBezTo>
                  <a:pt x="280" y="172"/>
                  <a:pt x="280" y="172"/>
                  <a:pt x="280" y="172"/>
                </a:cubicBezTo>
                <a:cubicBezTo>
                  <a:pt x="277" y="172"/>
                  <a:pt x="275" y="174"/>
                  <a:pt x="275" y="177"/>
                </a:cubicBezTo>
                <a:cubicBezTo>
                  <a:pt x="274" y="182"/>
                  <a:pt x="273" y="188"/>
                  <a:pt x="271" y="193"/>
                </a:cubicBezTo>
                <a:cubicBezTo>
                  <a:pt x="271" y="195"/>
                  <a:pt x="271" y="198"/>
                  <a:pt x="273" y="199"/>
                </a:cubicBezTo>
                <a:cubicBezTo>
                  <a:pt x="286" y="211"/>
                  <a:pt x="286" y="211"/>
                  <a:pt x="286" y="211"/>
                </a:cubicBezTo>
                <a:cubicBezTo>
                  <a:pt x="271" y="237"/>
                  <a:pt x="271" y="237"/>
                  <a:pt x="271" y="237"/>
                </a:cubicBezTo>
                <a:cubicBezTo>
                  <a:pt x="256" y="233"/>
                  <a:pt x="256" y="233"/>
                  <a:pt x="256" y="233"/>
                </a:cubicBezTo>
                <a:cubicBezTo>
                  <a:pt x="254" y="232"/>
                  <a:pt x="251" y="233"/>
                  <a:pt x="250" y="235"/>
                </a:cubicBezTo>
                <a:cubicBezTo>
                  <a:pt x="246" y="240"/>
                  <a:pt x="242" y="244"/>
                  <a:pt x="237" y="249"/>
                </a:cubicBezTo>
                <a:cubicBezTo>
                  <a:pt x="236" y="250"/>
                  <a:pt x="235" y="253"/>
                  <a:pt x="236" y="255"/>
                </a:cubicBezTo>
                <a:cubicBezTo>
                  <a:pt x="240" y="269"/>
                  <a:pt x="240" y="269"/>
                  <a:pt x="240" y="269"/>
                </a:cubicBezTo>
                <a:cubicBezTo>
                  <a:pt x="214" y="284"/>
                  <a:pt x="214" y="284"/>
                  <a:pt x="214" y="284"/>
                </a:cubicBezTo>
                <a:cubicBezTo>
                  <a:pt x="205" y="275"/>
                  <a:pt x="205" y="275"/>
                  <a:pt x="205" y="275"/>
                </a:cubicBezTo>
                <a:cubicBezTo>
                  <a:pt x="203" y="273"/>
                  <a:pt x="201" y="272"/>
                  <a:pt x="198" y="273"/>
                </a:cubicBezTo>
                <a:cubicBezTo>
                  <a:pt x="192" y="276"/>
                  <a:pt x="186" y="278"/>
                  <a:pt x="179" y="279"/>
                </a:cubicBezTo>
                <a:cubicBezTo>
                  <a:pt x="177" y="280"/>
                  <a:pt x="175" y="282"/>
                  <a:pt x="174" y="284"/>
                </a:cubicBezTo>
                <a:cubicBezTo>
                  <a:pt x="171" y="297"/>
                  <a:pt x="171" y="297"/>
                  <a:pt x="171" y="297"/>
                </a:cubicBezTo>
                <a:cubicBezTo>
                  <a:pt x="141" y="297"/>
                  <a:pt x="141" y="297"/>
                  <a:pt x="141" y="297"/>
                </a:cubicBezTo>
                <a:cubicBezTo>
                  <a:pt x="138" y="285"/>
                  <a:pt x="138" y="285"/>
                  <a:pt x="138" y="285"/>
                </a:cubicBezTo>
                <a:cubicBezTo>
                  <a:pt x="138" y="283"/>
                  <a:pt x="136" y="281"/>
                  <a:pt x="133" y="280"/>
                </a:cubicBezTo>
                <a:cubicBezTo>
                  <a:pt x="126" y="279"/>
                  <a:pt x="119" y="278"/>
                  <a:pt x="113" y="275"/>
                </a:cubicBezTo>
                <a:cubicBezTo>
                  <a:pt x="111" y="274"/>
                  <a:pt x="108" y="275"/>
                  <a:pt x="106" y="277"/>
                </a:cubicBezTo>
                <a:cubicBezTo>
                  <a:pt x="98" y="286"/>
                  <a:pt x="98" y="286"/>
                  <a:pt x="98" y="286"/>
                </a:cubicBezTo>
                <a:cubicBezTo>
                  <a:pt x="72" y="271"/>
                  <a:pt x="72" y="271"/>
                  <a:pt x="72" y="271"/>
                </a:cubicBezTo>
                <a:cubicBezTo>
                  <a:pt x="75" y="259"/>
                  <a:pt x="75" y="259"/>
                  <a:pt x="75" y="259"/>
                </a:cubicBezTo>
                <a:cubicBezTo>
                  <a:pt x="76" y="257"/>
                  <a:pt x="75" y="254"/>
                  <a:pt x="73" y="253"/>
                </a:cubicBezTo>
                <a:cubicBezTo>
                  <a:pt x="68" y="248"/>
                  <a:pt x="63" y="243"/>
                  <a:pt x="59" y="238"/>
                </a:cubicBezTo>
                <a:cubicBezTo>
                  <a:pt x="57" y="236"/>
                  <a:pt x="54" y="236"/>
                  <a:pt x="52" y="236"/>
                </a:cubicBezTo>
                <a:cubicBezTo>
                  <a:pt x="40" y="240"/>
                  <a:pt x="40" y="240"/>
                  <a:pt x="40" y="240"/>
                </a:cubicBezTo>
                <a:cubicBezTo>
                  <a:pt x="25" y="214"/>
                  <a:pt x="25" y="214"/>
                  <a:pt x="25" y="214"/>
                </a:cubicBezTo>
                <a:cubicBezTo>
                  <a:pt x="34" y="205"/>
                  <a:pt x="34" y="205"/>
                  <a:pt x="34" y="205"/>
                </a:cubicBezTo>
                <a:cubicBezTo>
                  <a:pt x="36" y="203"/>
                  <a:pt x="37" y="201"/>
                  <a:pt x="36" y="198"/>
                </a:cubicBezTo>
                <a:cubicBezTo>
                  <a:pt x="34" y="192"/>
                  <a:pt x="32" y="186"/>
                  <a:pt x="31" y="179"/>
                </a:cubicBezTo>
                <a:cubicBezTo>
                  <a:pt x="31" y="177"/>
                  <a:pt x="29" y="175"/>
                  <a:pt x="27" y="175"/>
                </a:cubicBezTo>
                <a:cubicBezTo>
                  <a:pt x="12" y="171"/>
                  <a:pt x="12" y="171"/>
                  <a:pt x="12" y="171"/>
                </a:cubicBezTo>
                <a:cubicBezTo>
                  <a:pt x="12" y="141"/>
                  <a:pt x="12" y="141"/>
                  <a:pt x="12" y="141"/>
                </a:cubicBezTo>
                <a:cubicBezTo>
                  <a:pt x="28" y="138"/>
                  <a:pt x="28" y="138"/>
                  <a:pt x="28" y="138"/>
                </a:cubicBezTo>
                <a:cubicBezTo>
                  <a:pt x="30" y="137"/>
                  <a:pt x="32" y="135"/>
                  <a:pt x="32" y="133"/>
                </a:cubicBezTo>
                <a:cubicBezTo>
                  <a:pt x="33" y="127"/>
                  <a:pt x="35" y="121"/>
                  <a:pt x="37" y="116"/>
                </a:cubicBezTo>
                <a:cubicBezTo>
                  <a:pt x="38" y="114"/>
                  <a:pt x="37" y="111"/>
                  <a:pt x="35" y="109"/>
                </a:cubicBezTo>
                <a:cubicBezTo>
                  <a:pt x="23" y="98"/>
                  <a:pt x="23" y="98"/>
                  <a:pt x="23" y="98"/>
                </a:cubicBezTo>
                <a:cubicBezTo>
                  <a:pt x="38" y="72"/>
                  <a:pt x="38" y="72"/>
                  <a:pt x="38" y="72"/>
                </a:cubicBezTo>
                <a:cubicBezTo>
                  <a:pt x="55" y="77"/>
                  <a:pt x="55" y="77"/>
                  <a:pt x="55" y="77"/>
                </a:cubicBezTo>
                <a:cubicBezTo>
                  <a:pt x="58" y="78"/>
                  <a:pt x="60" y="77"/>
                  <a:pt x="62" y="75"/>
                </a:cubicBezTo>
                <a:cubicBezTo>
                  <a:pt x="65" y="72"/>
                  <a:pt x="69" y="68"/>
                  <a:pt x="73" y="65"/>
                </a:cubicBezTo>
                <a:cubicBezTo>
                  <a:pt x="75" y="63"/>
                  <a:pt x="75" y="61"/>
                  <a:pt x="75" y="58"/>
                </a:cubicBezTo>
                <a:cubicBezTo>
                  <a:pt x="69" y="40"/>
                  <a:pt x="69" y="40"/>
                  <a:pt x="69" y="40"/>
                </a:cubicBezTo>
                <a:cubicBezTo>
                  <a:pt x="95" y="25"/>
                  <a:pt x="95" y="25"/>
                  <a:pt x="95" y="25"/>
                </a:cubicBezTo>
                <a:cubicBezTo>
                  <a:pt x="109" y="39"/>
                  <a:pt x="109" y="39"/>
                  <a:pt x="109" y="39"/>
                </a:cubicBezTo>
                <a:cubicBezTo>
                  <a:pt x="110" y="41"/>
                  <a:pt x="113" y="42"/>
                  <a:pt x="115" y="41"/>
                </a:cubicBezTo>
                <a:cubicBezTo>
                  <a:pt x="119" y="40"/>
                  <a:pt x="124" y="38"/>
                  <a:pt x="128" y="38"/>
                </a:cubicBezTo>
                <a:cubicBezTo>
                  <a:pt x="131" y="37"/>
                  <a:pt x="133" y="35"/>
                  <a:pt x="133" y="33"/>
                </a:cubicBezTo>
                <a:cubicBezTo>
                  <a:pt x="138" y="12"/>
                  <a:pt x="138" y="12"/>
                  <a:pt x="138" y="12"/>
                </a:cubicBezTo>
                <a:cubicBezTo>
                  <a:pt x="168" y="12"/>
                  <a:pt x="168" y="12"/>
                  <a:pt x="168" y="12"/>
                </a:cubicBezTo>
                <a:cubicBezTo>
                  <a:pt x="173" y="33"/>
                  <a:pt x="173" y="33"/>
                  <a:pt x="173" y="33"/>
                </a:cubicBezTo>
                <a:cubicBezTo>
                  <a:pt x="173" y="35"/>
                  <a:pt x="175" y="37"/>
                  <a:pt x="177" y="38"/>
                </a:cubicBezTo>
                <a:cubicBezTo>
                  <a:pt x="182" y="38"/>
                  <a:pt x="186" y="39"/>
                  <a:pt x="190" y="41"/>
                </a:cubicBezTo>
                <a:cubicBezTo>
                  <a:pt x="192" y="42"/>
                  <a:pt x="195" y="41"/>
                  <a:pt x="196" y="39"/>
                </a:cubicBezTo>
                <a:cubicBezTo>
                  <a:pt x="211" y="23"/>
                  <a:pt x="211" y="23"/>
                  <a:pt x="211" y="23"/>
                </a:cubicBezTo>
                <a:cubicBezTo>
                  <a:pt x="237" y="38"/>
                  <a:pt x="237" y="38"/>
                  <a:pt x="237" y="38"/>
                </a:cubicBezTo>
                <a:cubicBezTo>
                  <a:pt x="231" y="58"/>
                  <a:pt x="231" y="58"/>
                  <a:pt x="231" y="58"/>
                </a:cubicBezTo>
                <a:cubicBezTo>
                  <a:pt x="230" y="60"/>
                  <a:pt x="231" y="63"/>
                  <a:pt x="233" y="65"/>
                </a:cubicBezTo>
                <a:cubicBezTo>
                  <a:pt x="236" y="67"/>
                  <a:pt x="239" y="71"/>
                  <a:pt x="243" y="74"/>
                </a:cubicBezTo>
                <a:cubicBezTo>
                  <a:pt x="244" y="75"/>
                  <a:pt x="247" y="76"/>
                  <a:pt x="249" y="75"/>
                </a:cubicBezTo>
                <a:cubicBezTo>
                  <a:pt x="269" y="69"/>
                  <a:pt x="269" y="69"/>
                  <a:pt x="269" y="69"/>
                </a:cubicBezTo>
                <a:cubicBezTo>
                  <a:pt x="284" y="95"/>
                  <a:pt x="284" y="95"/>
                  <a:pt x="284" y="95"/>
                </a:cubicBezTo>
                <a:cubicBezTo>
                  <a:pt x="270" y="108"/>
                  <a:pt x="270" y="108"/>
                  <a:pt x="270" y="108"/>
                </a:cubicBezTo>
                <a:cubicBezTo>
                  <a:pt x="268" y="110"/>
                  <a:pt x="268" y="113"/>
                  <a:pt x="268" y="115"/>
                </a:cubicBezTo>
                <a:cubicBezTo>
                  <a:pt x="270" y="120"/>
                  <a:pt x="272" y="124"/>
                  <a:pt x="273" y="129"/>
                </a:cubicBezTo>
                <a:cubicBezTo>
                  <a:pt x="273" y="131"/>
                  <a:pt x="275" y="133"/>
                  <a:pt x="277" y="133"/>
                </a:cubicBezTo>
                <a:cubicBezTo>
                  <a:pt x="297" y="138"/>
                  <a:pt x="297" y="138"/>
                  <a:pt x="297" y="138"/>
                </a:cubicBezTo>
                <a:cubicBezTo>
                  <a:pt x="297" y="173"/>
                  <a:pt x="297" y="173"/>
                  <a:pt x="297" y="173"/>
                </a:cubicBezTo>
                <a:cubicBezTo>
                  <a:pt x="303" y="173"/>
                  <a:pt x="303" y="173"/>
                  <a:pt x="303" y="173"/>
                </a:cubicBezTo>
                <a:cubicBezTo>
                  <a:pt x="301" y="167"/>
                  <a:pt x="301" y="167"/>
                  <a:pt x="301" y="167"/>
                </a:cubicBezTo>
                <a:lnTo>
                  <a:pt x="303" y="17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204">
            <a:extLst>
              <a:ext uri="{FF2B5EF4-FFF2-40B4-BE49-F238E27FC236}">
                <a16:creationId xmlns:a16="http://schemas.microsoft.com/office/drawing/2014/main" id="{F4258471-FBB0-4FF8-91E9-0A661950EF27}"/>
              </a:ext>
            </a:extLst>
          </p:cNvPr>
          <p:cNvSpPr>
            <a:spLocks noChangeArrowheads="1"/>
          </p:cNvSpPr>
          <p:nvPr/>
        </p:nvSpPr>
        <p:spPr bwMode="auto">
          <a:xfrm>
            <a:off x="8018407" y="5217777"/>
            <a:ext cx="2239088" cy="1174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206">
            <a:extLst>
              <a:ext uri="{FF2B5EF4-FFF2-40B4-BE49-F238E27FC236}">
                <a16:creationId xmlns:a16="http://schemas.microsoft.com/office/drawing/2014/main" id="{2DED153D-0F74-4D09-8ECE-FC273F475DBE}"/>
              </a:ext>
            </a:extLst>
          </p:cNvPr>
          <p:cNvSpPr>
            <a:spLocks/>
          </p:cNvSpPr>
          <p:nvPr/>
        </p:nvSpPr>
        <p:spPr bwMode="auto">
          <a:xfrm>
            <a:off x="8004235" y="5203605"/>
            <a:ext cx="2267431" cy="145763"/>
          </a:xfrm>
          <a:custGeom>
            <a:avLst/>
            <a:gdLst>
              <a:gd name="T0" fmla="*/ 938 w 944"/>
              <a:gd name="T1" fmla="*/ 55 h 61"/>
              <a:gd name="T2" fmla="*/ 938 w 944"/>
              <a:gd name="T3" fmla="*/ 49 h 61"/>
              <a:gd name="T4" fmla="*/ 12 w 944"/>
              <a:gd name="T5" fmla="*/ 49 h 61"/>
              <a:gd name="T6" fmla="*/ 12 w 944"/>
              <a:gd name="T7" fmla="*/ 12 h 61"/>
              <a:gd name="T8" fmla="*/ 932 w 944"/>
              <a:gd name="T9" fmla="*/ 12 h 61"/>
              <a:gd name="T10" fmla="*/ 932 w 944"/>
              <a:gd name="T11" fmla="*/ 55 h 61"/>
              <a:gd name="T12" fmla="*/ 938 w 944"/>
              <a:gd name="T13" fmla="*/ 55 h 61"/>
              <a:gd name="T14" fmla="*/ 938 w 944"/>
              <a:gd name="T15" fmla="*/ 49 h 61"/>
              <a:gd name="T16" fmla="*/ 938 w 944"/>
              <a:gd name="T17" fmla="*/ 55 h 61"/>
              <a:gd name="T18" fmla="*/ 944 w 944"/>
              <a:gd name="T19" fmla="*/ 55 h 61"/>
              <a:gd name="T20" fmla="*/ 944 w 944"/>
              <a:gd name="T21" fmla="*/ 6 h 61"/>
              <a:gd name="T22" fmla="*/ 943 w 944"/>
              <a:gd name="T23" fmla="*/ 2 h 61"/>
              <a:gd name="T24" fmla="*/ 938 w 944"/>
              <a:gd name="T25" fmla="*/ 0 h 61"/>
              <a:gd name="T26" fmla="*/ 6 w 944"/>
              <a:gd name="T27" fmla="*/ 0 h 61"/>
              <a:gd name="T28" fmla="*/ 2 w 944"/>
              <a:gd name="T29" fmla="*/ 2 h 61"/>
              <a:gd name="T30" fmla="*/ 0 w 944"/>
              <a:gd name="T31" fmla="*/ 6 h 61"/>
              <a:gd name="T32" fmla="*/ 0 w 944"/>
              <a:gd name="T33" fmla="*/ 55 h 61"/>
              <a:gd name="T34" fmla="*/ 2 w 944"/>
              <a:gd name="T35" fmla="*/ 60 h 61"/>
              <a:gd name="T36" fmla="*/ 6 w 944"/>
              <a:gd name="T37" fmla="*/ 61 h 61"/>
              <a:gd name="T38" fmla="*/ 938 w 944"/>
              <a:gd name="T39" fmla="*/ 61 h 61"/>
              <a:gd name="T40" fmla="*/ 943 w 944"/>
              <a:gd name="T41" fmla="*/ 60 h 61"/>
              <a:gd name="T42" fmla="*/ 944 w 944"/>
              <a:gd name="T43" fmla="*/ 55 h 61"/>
              <a:gd name="T44" fmla="*/ 938 w 944"/>
              <a:gd name="T45"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61">
                <a:moveTo>
                  <a:pt x="938" y="55"/>
                </a:moveTo>
                <a:cubicBezTo>
                  <a:pt x="938" y="49"/>
                  <a:pt x="938" y="49"/>
                  <a:pt x="938" y="49"/>
                </a:cubicBezTo>
                <a:cubicBezTo>
                  <a:pt x="12" y="49"/>
                  <a:pt x="12" y="49"/>
                  <a:pt x="12" y="49"/>
                </a:cubicBezTo>
                <a:cubicBezTo>
                  <a:pt x="12" y="12"/>
                  <a:pt x="12" y="12"/>
                  <a:pt x="12" y="12"/>
                </a:cubicBezTo>
                <a:cubicBezTo>
                  <a:pt x="932" y="12"/>
                  <a:pt x="932" y="12"/>
                  <a:pt x="932" y="12"/>
                </a:cubicBezTo>
                <a:cubicBezTo>
                  <a:pt x="932" y="55"/>
                  <a:pt x="932" y="55"/>
                  <a:pt x="932" y="55"/>
                </a:cubicBezTo>
                <a:cubicBezTo>
                  <a:pt x="938" y="55"/>
                  <a:pt x="938" y="55"/>
                  <a:pt x="938" y="55"/>
                </a:cubicBezTo>
                <a:cubicBezTo>
                  <a:pt x="938" y="49"/>
                  <a:pt x="938" y="49"/>
                  <a:pt x="938" y="49"/>
                </a:cubicBezTo>
                <a:cubicBezTo>
                  <a:pt x="938" y="55"/>
                  <a:pt x="938" y="55"/>
                  <a:pt x="938" y="55"/>
                </a:cubicBezTo>
                <a:cubicBezTo>
                  <a:pt x="944" y="55"/>
                  <a:pt x="944" y="55"/>
                  <a:pt x="944" y="55"/>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55"/>
                  <a:pt x="0" y="55"/>
                  <a:pt x="0" y="55"/>
                </a:cubicBezTo>
                <a:cubicBezTo>
                  <a:pt x="0" y="57"/>
                  <a:pt x="1" y="59"/>
                  <a:pt x="2" y="60"/>
                </a:cubicBezTo>
                <a:cubicBezTo>
                  <a:pt x="3" y="61"/>
                  <a:pt x="5" y="61"/>
                  <a:pt x="6" y="61"/>
                </a:cubicBezTo>
                <a:cubicBezTo>
                  <a:pt x="938" y="61"/>
                  <a:pt x="938" y="61"/>
                  <a:pt x="938" y="61"/>
                </a:cubicBezTo>
                <a:cubicBezTo>
                  <a:pt x="940" y="61"/>
                  <a:pt x="942" y="61"/>
                  <a:pt x="943" y="60"/>
                </a:cubicBezTo>
                <a:cubicBezTo>
                  <a:pt x="944" y="59"/>
                  <a:pt x="944" y="57"/>
                  <a:pt x="944" y="55"/>
                </a:cubicBezTo>
                <a:lnTo>
                  <a:pt x="938" y="55"/>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07">
            <a:extLst>
              <a:ext uri="{FF2B5EF4-FFF2-40B4-BE49-F238E27FC236}">
                <a16:creationId xmlns:a16="http://schemas.microsoft.com/office/drawing/2014/main" id="{B425B385-65A0-4485-973A-E25A707B9350}"/>
              </a:ext>
            </a:extLst>
          </p:cNvPr>
          <p:cNvSpPr>
            <a:spLocks/>
          </p:cNvSpPr>
          <p:nvPr/>
        </p:nvSpPr>
        <p:spPr bwMode="auto">
          <a:xfrm>
            <a:off x="8145950"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08">
            <a:extLst>
              <a:ext uri="{FF2B5EF4-FFF2-40B4-BE49-F238E27FC236}">
                <a16:creationId xmlns:a16="http://schemas.microsoft.com/office/drawing/2014/main" id="{78B21273-C41C-49C0-BE59-20FE77E6F6A1}"/>
              </a:ext>
            </a:extLst>
          </p:cNvPr>
          <p:cNvSpPr>
            <a:spLocks/>
          </p:cNvSpPr>
          <p:nvPr/>
        </p:nvSpPr>
        <p:spPr bwMode="auto">
          <a:xfrm>
            <a:off x="8131778" y="5431361"/>
            <a:ext cx="333029"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4"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Rectangle 209">
            <a:extLst>
              <a:ext uri="{FF2B5EF4-FFF2-40B4-BE49-F238E27FC236}">
                <a16:creationId xmlns:a16="http://schemas.microsoft.com/office/drawing/2014/main" id="{1388C442-1F9A-46A4-8534-27729AFA00D5}"/>
              </a:ext>
            </a:extLst>
          </p:cNvPr>
          <p:cNvSpPr>
            <a:spLocks noChangeArrowheads="1"/>
          </p:cNvSpPr>
          <p:nvPr/>
        </p:nvSpPr>
        <p:spPr bwMode="auto">
          <a:xfrm>
            <a:off x="8151011"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10">
            <a:extLst>
              <a:ext uri="{FF2B5EF4-FFF2-40B4-BE49-F238E27FC236}">
                <a16:creationId xmlns:a16="http://schemas.microsoft.com/office/drawing/2014/main" id="{E8EF9FB4-5231-43AB-A68A-6164022AA9D0}"/>
              </a:ext>
            </a:extLst>
          </p:cNvPr>
          <p:cNvSpPr>
            <a:spLocks/>
          </p:cNvSpPr>
          <p:nvPr/>
        </p:nvSpPr>
        <p:spPr bwMode="auto">
          <a:xfrm>
            <a:off x="8135827"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1" y="0"/>
                  <a:pt x="130" y="0"/>
                </a:cubicBezTo>
                <a:cubicBezTo>
                  <a:pt x="6" y="0"/>
                  <a:pt x="6" y="0"/>
                  <a:pt x="6" y="0"/>
                </a:cubicBezTo>
                <a:cubicBezTo>
                  <a:pt x="4" y="0"/>
                  <a:pt x="2" y="1"/>
                  <a:pt x="1" y="2"/>
                </a:cubicBezTo>
                <a:cubicBezTo>
                  <a:pt x="0" y="3"/>
                  <a:pt x="0" y="5"/>
                  <a:pt x="0" y="6"/>
                </a:cubicBezTo>
                <a:cubicBezTo>
                  <a:pt x="0" y="56"/>
                  <a:pt x="0" y="56"/>
                  <a:pt x="0" y="56"/>
                </a:cubicBezTo>
                <a:cubicBezTo>
                  <a:pt x="0" y="57"/>
                  <a:pt x="0" y="59"/>
                  <a:pt x="1" y="60"/>
                </a:cubicBezTo>
                <a:cubicBezTo>
                  <a:pt x="2" y="61"/>
                  <a:pt x="4" y="62"/>
                  <a:pt x="6" y="62"/>
                </a:cubicBezTo>
                <a:cubicBezTo>
                  <a:pt x="130" y="62"/>
                  <a:pt x="130" y="62"/>
                  <a:pt x="130" y="62"/>
                </a:cubicBezTo>
                <a:cubicBezTo>
                  <a:pt x="131"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Rectangle 211">
            <a:extLst>
              <a:ext uri="{FF2B5EF4-FFF2-40B4-BE49-F238E27FC236}">
                <a16:creationId xmlns:a16="http://schemas.microsoft.com/office/drawing/2014/main" id="{6095D2ED-2142-40C2-B316-4D0515F3F25D}"/>
              </a:ext>
            </a:extLst>
          </p:cNvPr>
          <p:cNvSpPr>
            <a:spLocks noChangeArrowheads="1"/>
          </p:cNvSpPr>
          <p:nvPr/>
        </p:nvSpPr>
        <p:spPr bwMode="auto">
          <a:xfrm>
            <a:off x="8105460" y="5933435"/>
            <a:ext cx="386678"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212">
            <a:extLst>
              <a:ext uri="{FF2B5EF4-FFF2-40B4-BE49-F238E27FC236}">
                <a16:creationId xmlns:a16="http://schemas.microsoft.com/office/drawing/2014/main" id="{4F0ECDE6-6198-4B61-9E79-92D9D1ECA6B1}"/>
              </a:ext>
            </a:extLst>
          </p:cNvPr>
          <p:cNvSpPr>
            <a:spLocks/>
          </p:cNvSpPr>
          <p:nvPr/>
        </p:nvSpPr>
        <p:spPr bwMode="auto">
          <a:xfrm>
            <a:off x="8090276" y="5919263"/>
            <a:ext cx="416033" cy="166008"/>
          </a:xfrm>
          <a:custGeom>
            <a:avLst/>
            <a:gdLst>
              <a:gd name="T0" fmla="*/ 6 w 173"/>
              <a:gd name="T1" fmla="*/ 6 h 69"/>
              <a:gd name="T2" fmla="*/ 6 w 173"/>
              <a:gd name="T3" fmla="*/ 12 h 69"/>
              <a:gd name="T4" fmla="*/ 161 w 173"/>
              <a:gd name="T5" fmla="*/ 12 h 69"/>
              <a:gd name="T6" fmla="*/ 161 w 173"/>
              <a:gd name="T7" fmla="*/ 57 h 69"/>
              <a:gd name="T8" fmla="*/ 12 w 173"/>
              <a:gd name="T9" fmla="*/ 57 h 69"/>
              <a:gd name="T10" fmla="*/ 12 w 173"/>
              <a:gd name="T11" fmla="*/ 6 h 69"/>
              <a:gd name="T12" fmla="*/ 6 w 173"/>
              <a:gd name="T13" fmla="*/ 6 h 69"/>
              <a:gd name="T14" fmla="*/ 6 w 173"/>
              <a:gd name="T15" fmla="*/ 12 h 69"/>
              <a:gd name="T16" fmla="*/ 6 w 173"/>
              <a:gd name="T17" fmla="*/ 6 h 69"/>
              <a:gd name="T18" fmla="*/ 0 w 173"/>
              <a:gd name="T19" fmla="*/ 6 h 69"/>
              <a:gd name="T20" fmla="*/ 0 w 173"/>
              <a:gd name="T21" fmla="*/ 63 h 69"/>
              <a:gd name="T22" fmla="*/ 2 w 173"/>
              <a:gd name="T23" fmla="*/ 68 h 69"/>
              <a:gd name="T24" fmla="*/ 6 w 173"/>
              <a:gd name="T25" fmla="*/ 69 h 69"/>
              <a:gd name="T26" fmla="*/ 167 w 173"/>
              <a:gd name="T27" fmla="*/ 69 h 69"/>
              <a:gd name="T28" fmla="*/ 171 w 173"/>
              <a:gd name="T29" fmla="*/ 68 h 69"/>
              <a:gd name="T30" fmla="*/ 173 w 173"/>
              <a:gd name="T31" fmla="*/ 63 h 69"/>
              <a:gd name="T32" fmla="*/ 173 w 173"/>
              <a:gd name="T33" fmla="*/ 6 h 69"/>
              <a:gd name="T34" fmla="*/ 171 w 173"/>
              <a:gd name="T35" fmla="*/ 2 h 69"/>
              <a:gd name="T36" fmla="*/ 167 w 173"/>
              <a:gd name="T37" fmla="*/ 0 h 69"/>
              <a:gd name="T38" fmla="*/ 6 w 173"/>
              <a:gd name="T39" fmla="*/ 0 h 69"/>
              <a:gd name="T40" fmla="*/ 2 w 173"/>
              <a:gd name="T41" fmla="*/ 2 h 69"/>
              <a:gd name="T42" fmla="*/ 0 w 173"/>
              <a:gd name="T43" fmla="*/ 6 h 69"/>
              <a:gd name="T44" fmla="*/ 6 w 173"/>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69">
                <a:moveTo>
                  <a:pt x="6" y="6"/>
                </a:moveTo>
                <a:cubicBezTo>
                  <a:pt x="6" y="12"/>
                  <a:pt x="6" y="12"/>
                  <a:pt x="6" y="12"/>
                </a:cubicBezTo>
                <a:cubicBezTo>
                  <a:pt x="161" y="12"/>
                  <a:pt x="161" y="12"/>
                  <a:pt x="161" y="12"/>
                </a:cubicBezTo>
                <a:cubicBezTo>
                  <a:pt x="161" y="57"/>
                  <a:pt x="161" y="57"/>
                  <a:pt x="161"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1" y="66"/>
                  <a:pt x="2" y="68"/>
                </a:cubicBezTo>
                <a:cubicBezTo>
                  <a:pt x="3" y="69"/>
                  <a:pt x="5" y="69"/>
                  <a:pt x="6" y="69"/>
                </a:cubicBezTo>
                <a:cubicBezTo>
                  <a:pt x="167" y="69"/>
                  <a:pt x="167" y="69"/>
                  <a:pt x="167" y="69"/>
                </a:cubicBezTo>
                <a:cubicBezTo>
                  <a:pt x="169" y="69"/>
                  <a:pt x="170" y="69"/>
                  <a:pt x="171" y="68"/>
                </a:cubicBezTo>
                <a:cubicBezTo>
                  <a:pt x="172" y="66"/>
                  <a:pt x="173" y="65"/>
                  <a:pt x="173" y="63"/>
                </a:cubicBezTo>
                <a:cubicBezTo>
                  <a:pt x="173" y="6"/>
                  <a:pt x="173" y="6"/>
                  <a:pt x="173" y="6"/>
                </a:cubicBezTo>
                <a:cubicBezTo>
                  <a:pt x="173" y="4"/>
                  <a:pt x="172" y="3"/>
                  <a:pt x="171" y="2"/>
                </a:cubicBezTo>
                <a:cubicBezTo>
                  <a:pt x="170" y="1"/>
                  <a:pt x="169" y="0"/>
                  <a:pt x="167" y="0"/>
                </a:cubicBezTo>
                <a:cubicBezTo>
                  <a:pt x="6" y="0"/>
                  <a:pt x="6" y="0"/>
                  <a:pt x="6" y="0"/>
                </a:cubicBezTo>
                <a:cubicBezTo>
                  <a:pt x="5" y="0"/>
                  <a:pt x="3" y="1"/>
                  <a:pt x="2" y="2"/>
                </a:cubicBezTo>
                <a:cubicBezTo>
                  <a:pt x="1"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13">
            <a:extLst>
              <a:ext uri="{FF2B5EF4-FFF2-40B4-BE49-F238E27FC236}">
                <a16:creationId xmlns:a16="http://schemas.microsoft.com/office/drawing/2014/main" id="{C2D9C2F6-9465-4252-84FA-DCD9BCA9B808}"/>
              </a:ext>
            </a:extLst>
          </p:cNvPr>
          <p:cNvSpPr>
            <a:spLocks/>
          </p:cNvSpPr>
          <p:nvPr/>
        </p:nvSpPr>
        <p:spPr bwMode="auto">
          <a:xfrm>
            <a:off x="8705722"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14">
            <a:extLst>
              <a:ext uri="{FF2B5EF4-FFF2-40B4-BE49-F238E27FC236}">
                <a16:creationId xmlns:a16="http://schemas.microsoft.com/office/drawing/2014/main" id="{F057370E-DDD5-4173-A444-D381D29E2585}"/>
              </a:ext>
            </a:extLst>
          </p:cNvPr>
          <p:cNvSpPr>
            <a:spLocks/>
          </p:cNvSpPr>
          <p:nvPr/>
        </p:nvSpPr>
        <p:spPr bwMode="auto">
          <a:xfrm>
            <a:off x="8690538"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Rectangle 215">
            <a:extLst>
              <a:ext uri="{FF2B5EF4-FFF2-40B4-BE49-F238E27FC236}">
                <a16:creationId xmlns:a16="http://schemas.microsoft.com/office/drawing/2014/main" id="{5D832CC0-B6AA-4EE7-82B1-69626662330A}"/>
              </a:ext>
            </a:extLst>
          </p:cNvPr>
          <p:cNvSpPr>
            <a:spLocks noChangeArrowheads="1"/>
          </p:cNvSpPr>
          <p:nvPr/>
        </p:nvSpPr>
        <p:spPr bwMode="auto">
          <a:xfrm>
            <a:off x="8709771"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16">
            <a:extLst>
              <a:ext uri="{FF2B5EF4-FFF2-40B4-BE49-F238E27FC236}">
                <a16:creationId xmlns:a16="http://schemas.microsoft.com/office/drawing/2014/main" id="{E1DDE99E-3434-44C6-9144-573F99F7C5CD}"/>
              </a:ext>
            </a:extLst>
          </p:cNvPr>
          <p:cNvSpPr>
            <a:spLocks/>
          </p:cNvSpPr>
          <p:nvPr/>
        </p:nvSpPr>
        <p:spPr bwMode="auto">
          <a:xfrm>
            <a:off x="8695599"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217">
            <a:extLst>
              <a:ext uri="{FF2B5EF4-FFF2-40B4-BE49-F238E27FC236}">
                <a16:creationId xmlns:a16="http://schemas.microsoft.com/office/drawing/2014/main" id="{E4891E14-F65E-4FBA-AFE7-86B93B87AAFF}"/>
              </a:ext>
            </a:extLst>
          </p:cNvPr>
          <p:cNvSpPr>
            <a:spLocks noChangeArrowheads="1"/>
          </p:cNvSpPr>
          <p:nvPr/>
        </p:nvSpPr>
        <p:spPr bwMode="auto">
          <a:xfrm>
            <a:off x="8667257"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218">
            <a:extLst>
              <a:ext uri="{FF2B5EF4-FFF2-40B4-BE49-F238E27FC236}">
                <a16:creationId xmlns:a16="http://schemas.microsoft.com/office/drawing/2014/main" id="{1D85241E-F6FC-4FC2-A314-B690B933FDE4}"/>
              </a:ext>
            </a:extLst>
          </p:cNvPr>
          <p:cNvSpPr>
            <a:spLocks/>
          </p:cNvSpPr>
          <p:nvPr/>
        </p:nvSpPr>
        <p:spPr bwMode="auto">
          <a:xfrm>
            <a:off x="865308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19">
            <a:extLst>
              <a:ext uri="{FF2B5EF4-FFF2-40B4-BE49-F238E27FC236}">
                <a16:creationId xmlns:a16="http://schemas.microsoft.com/office/drawing/2014/main" id="{97C82561-895F-42AB-9DE6-8A71ABB1CC12}"/>
              </a:ext>
            </a:extLst>
          </p:cNvPr>
          <p:cNvSpPr>
            <a:spLocks/>
          </p:cNvSpPr>
          <p:nvPr/>
        </p:nvSpPr>
        <p:spPr bwMode="auto">
          <a:xfrm>
            <a:off x="9265494" y="5445532"/>
            <a:ext cx="304686" cy="489927"/>
          </a:xfrm>
          <a:custGeom>
            <a:avLst/>
            <a:gdLst>
              <a:gd name="T0" fmla="*/ 33 w 301"/>
              <a:gd name="T1" fmla="*/ 0 h 484"/>
              <a:gd name="T2" fmla="*/ 0 w 301"/>
              <a:gd name="T3" fmla="*/ 484 h 484"/>
              <a:gd name="T4" fmla="*/ 151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1"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20">
            <a:extLst>
              <a:ext uri="{FF2B5EF4-FFF2-40B4-BE49-F238E27FC236}">
                <a16:creationId xmlns:a16="http://schemas.microsoft.com/office/drawing/2014/main" id="{85E62450-4C12-4408-B4F3-47239ED83A9A}"/>
              </a:ext>
            </a:extLst>
          </p:cNvPr>
          <p:cNvSpPr>
            <a:spLocks/>
          </p:cNvSpPr>
          <p:nvPr/>
        </p:nvSpPr>
        <p:spPr bwMode="auto">
          <a:xfrm>
            <a:off x="9250310"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Rectangle 221">
            <a:extLst>
              <a:ext uri="{FF2B5EF4-FFF2-40B4-BE49-F238E27FC236}">
                <a16:creationId xmlns:a16="http://schemas.microsoft.com/office/drawing/2014/main" id="{8B2145D3-F837-4387-AB37-D9BED491B285}"/>
              </a:ext>
            </a:extLst>
          </p:cNvPr>
          <p:cNvSpPr>
            <a:spLocks noChangeArrowheads="1"/>
          </p:cNvSpPr>
          <p:nvPr/>
        </p:nvSpPr>
        <p:spPr bwMode="auto">
          <a:xfrm>
            <a:off x="9269543"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22">
            <a:extLst>
              <a:ext uri="{FF2B5EF4-FFF2-40B4-BE49-F238E27FC236}">
                <a16:creationId xmlns:a16="http://schemas.microsoft.com/office/drawing/2014/main" id="{DC0808CB-1E27-49E6-885A-B33ADF2491CC}"/>
              </a:ext>
            </a:extLst>
          </p:cNvPr>
          <p:cNvSpPr>
            <a:spLocks/>
          </p:cNvSpPr>
          <p:nvPr/>
        </p:nvSpPr>
        <p:spPr bwMode="auto">
          <a:xfrm>
            <a:off x="9255372"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Rectangle 223">
            <a:extLst>
              <a:ext uri="{FF2B5EF4-FFF2-40B4-BE49-F238E27FC236}">
                <a16:creationId xmlns:a16="http://schemas.microsoft.com/office/drawing/2014/main" id="{EE989D81-BF2D-40C8-ACDA-2147AD2431D1}"/>
              </a:ext>
            </a:extLst>
          </p:cNvPr>
          <p:cNvSpPr>
            <a:spLocks noChangeArrowheads="1"/>
          </p:cNvSpPr>
          <p:nvPr/>
        </p:nvSpPr>
        <p:spPr bwMode="auto">
          <a:xfrm>
            <a:off x="9227029"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24">
            <a:extLst>
              <a:ext uri="{FF2B5EF4-FFF2-40B4-BE49-F238E27FC236}">
                <a16:creationId xmlns:a16="http://schemas.microsoft.com/office/drawing/2014/main" id="{1D449AE5-3C09-421B-863F-6362BC6C905D}"/>
              </a:ext>
            </a:extLst>
          </p:cNvPr>
          <p:cNvSpPr>
            <a:spLocks/>
          </p:cNvSpPr>
          <p:nvPr/>
        </p:nvSpPr>
        <p:spPr bwMode="auto">
          <a:xfrm>
            <a:off x="921184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25">
            <a:extLst>
              <a:ext uri="{FF2B5EF4-FFF2-40B4-BE49-F238E27FC236}">
                <a16:creationId xmlns:a16="http://schemas.microsoft.com/office/drawing/2014/main" id="{E3A9E50A-0149-4F68-AF4E-1226F179420D}"/>
              </a:ext>
            </a:extLst>
          </p:cNvPr>
          <p:cNvSpPr>
            <a:spLocks/>
          </p:cNvSpPr>
          <p:nvPr/>
        </p:nvSpPr>
        <p:spPr bwMode="auto">
          <a:xfrm>
            <a:off x="9827290" y="5445532"/>
            <a:ext cx="302662" cy="489927"/>
          </a:xfrm>
          <a:custGeom>
            <a:avLst/>
            <a:gdLst>
              <a:gd name="T0" fmla="*/ 31 w 299"/>
              <a:gd name="T1" fmla="*/ 0 h 484"/>
              <a:gd name="T2" fmla="*/ 0 w 299"/>
              <a:gd name="T3" fmla="*/ 484 h 484"/>
              <a:gd name="T4" fmla="*/ 149 w 299"/>
              <a:gd name="T5" fmla="*/ 484 h 484"/>
              <a:gd name="T6" fmla="*/ 299 w 299"/>
              <a:gd name="T7" fmla="*/ 484 h 484"/>
              <a:gd name="T8" fmla="*/ 266 w 299"/>
              <a:gd name="T9" fmla="*/ 0 h 484"/>
              <a:gd name="T10" fmla="*/ 31 w 299"/>
              <a:gd name="T11" fmla="*/ 0 h 484"/>
            </a:gdLst>
            <a:ahLst/>
            <a:cxnLst>
              <a:cxn ang="0">
                <a:pos x="T0" y="T1"/>
              </a:cxn>
              <a:cxn ang="0">
                <a:pos x="T2" y="T3"/>
              </a:cxn>
              <a:cxn ang="0">
                <a:pos x="T4" y="T5"/>
              </a:cxn>
              <a:cxn ang="0">
                <a:pos x="T6" y="T7"/>
              </a:cxn>
              <a:cxn ang="0">
                <a:pos x="T8" y="T9"/>
              </a:cxn>
              <a:cxn ang="0">
                <a:pos x="T10" y="T11"/>
              </a:cxn>
            </a:cxnLst>
            <a:rect l="0" t="0" r="r" b="b"/>
            <a:pathLst>
              <a:path w="299" h="484">
                <a:moveTo>
                  <a:pt x="31" y="0"/>
                </a:moveTo>
                <a:lnTo>
                  <a:pt x="0" y="484"/>
                </a:lnTo>
                <a:lnTo>
                  <a:pt x="149" y="484"/>
                </a:lnTo>
                <a:lnTo>
                  <a:pt x="299" y="484"/>
                </a:lnTo>
                <a:lnTo>
                  <a:pt x="266" y="0"/>
                </a:lnTo>
                <a:lnTo>
                  <a:pt x="31"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26">
            <a:extLst>
              <a:ext uri="{FF2B5EF4-FFF2-40B4-BE49-F238E27FC236}">
                <a16:creationId xmlns:a16="http://schemas.microsoft.com/office/drawing/2014/main" id="{672C9AB5-7704-4651-9EFC-E6FAB0FE375D}"/>
              </a:ext>
            </a:extLst>
          </p:cNvPr>
          <p:cNvSpPr>
            <a:spLocks/>
          </p:cNvSpPr>
          <p:nvPr/>
        </p:nvSpPr>
        <p:spPr bwMode="auto">
          <a:xfrm>
            <a:off x="9810082" y="5431361"/>
            <a:ext cx="334041" cy="519282"/>
          </a:xfrm>
          <a:custGeom>
            <a:avLst/>
            <a:gdLst>
              <a:gd name="T0" fmla="*/ 20 w 139"/>
              <a:gd name="T1" fmla="*/ 6 h 216"/>
              <a:gd name="T2" fmla="*/ 14 w 139"/>
              <a:gd name="T3" fmla="*/ 6 h 216"/>
              <a:gd name="T4" fmla="*/ 1 w 139"/>
              <a:gd name="T5" fmla="*/ 209 h 216"/>
              <a:gd name="T6" fmla="*/ 2 w 139"/>
              <a:gd name="T7" fmla="*/ 214 h 216"/>
              <a:gd name="T8" fmla="*/ 7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1" y="209"/>
                  <a:pt x="1" y="209"/>
                  <a:pt x="1" y="209"/>
                </a:cubicBezTo>
                <a:cubicBezTo>
                  <a:pt x="0" y="211"/>
                  <a:pt x="1" y="213"/>
                  <a:pt x="2" y="214"/>
                </a:cubicBezTo>
                <a:cubicBezTo>
                  <a:pt x="3" y="215"/>
                  <a:pt x="5" y="216"/>
                  <a:pt x="7"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3"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Rectangle 227">
            <a:extLst>
              <a:ext uri="{FF2B5EF4-FFF2-40B4-BE49-F238E27FC236}">
                <a16:creationId xmlns:a16="http://schemas.microsoft.com/office/drawing/2014/main" id="{9C32DAD8-3310-4D64-A868-FFF9A238FAD1}"/>
              </a:ext>
            </a:extLst>
          </p:cNvPr>
          <p:cNvSpPr>
            <a:spLocks noChangeArrowheads="1"/>
          </p:cNvSpPr>
          <p:nvPr/>
        </p:nvSpPr>
        <p:spPr bwMode="auto">
          <a:xfrm>
            <a:off x="9829315"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28">
            <a:extLst>
              <a:ext uri="{FF2B5EF4-FFF2-40B4-BE49-F238E27FC236}">
                <a16:creationId xmlns:a16="http://schemas.microsoft.com/office/drawing/2014/main" id="{F6DEDBC9-8621-4CB8-8561-E88DC4EDA411}"/>
              </a:ext>
            </a:extLst>
          </p:cNvPr>
          <p:cNvSpPr>
            <a:spLocks/>
          </p:cNvSpPr>
          <p:nvPr/>
        </p:nvSpPr>
        <p:spPr bwMode="auto">
          <a:xfrm>
            <a:off x="9815144"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2 w 136"/>
              <a:gd name="T29" fmla="*/ 2 h 62"/>
              <a:gd name="T30" fmla="*/ 0 w 136"/>
              <a:gd name="T31" fmla="*/ 6 h 62"/>
              <a:gd name="T32" fmla="*/ 0 w 136"/>
              <a:gd name="T33" fmla="*/ 56 h 62"/>
              <a:gd name="T34" fmla="*/ 2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2" y="2"/>
                </a:cubicBezTo>
                <a:cubicBezTo>
                  <a:pt x="0" y="3"/>
                  <a:pt x="0" y="5"/>
                  <a:pt x="0" y="6"/>
                </a:cubicBezTo>
                <a:cubicBezTo>
                  <a:pt x="0" y="56"/>
                  <a:pt x="0" y="56"/>
                  <a:pt x="0" y="56"/>
                </a:cubicBezTo>
                <a:cubicBezTo>
                  <a:pt x="0" y="57"/>
                  <a:pt x="0" y="59"/>
                  <a:pt x="2"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Rectangle 229">
            <a:extLst>
              <a:ext uri="{FF2B5EF4-FFF2-40B4-BE49-F238E27FC236}">
                <a16:creationId xmlns:a16="http://schemas.microsoft.com/office/drawing/2014/main" id="{44C7FAA2-FB18-4DD0-B714-6FE22EE70111}"/>
              </a:ext>
            </a:extLst>
          </p:cNvPr>
          <p:cNvSpPr>
            <a:spLocks noChangeArrowheads="1"/>
          </p:cNvSpPr>
          <p:nvPr/>
        </p:nvSpPr>
        <p:spPr bwMode="auto">
          <a:xfrm>
            <a:off x="9785788" y="5933435"/>
            <a:ext cx="384653"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30">
            <a:extLst>
              <a:ext uri="{FF2B5EF4-FFF2-40B4-BE49-F238E27FC236}">
                <a16:creationId xmlns:a16="http://schemas.microsoft.com/office/drawing/2014/main" id="{A2448F67-4EBF-4954-B20E-DDBFF6D69D77}"/>
              </a:ext>
            </a:extLst>
          </p:cNvPr>
          <p:cNvSpPr>
            <a:spLocks/>
          </p:cNvSpPr>
          <p:nvPr/>
        </p:nvSpPr>
        <p:spPr bwMode="auto">
          <a:xfrm>
            <a:off x="9771617"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3" y="69"/>
                  <a:pt x="4" y="69"/>
                  <a:pt x="6" y="69"/>
                </a:cubicBezTo>
                <a:cubicBezTo>
                  <a:pt x="166" y="69"/>
                  <a:pt x="166" y="69"/>
                  <a:pt x="166" y="69"/>
                </a:cubicBezTo>
                <a:cubicBezTo>
                  <a:pt x="168" y="69"/>
                  <a:pt x="169" y="69"/>
                  <a:pt x="170" y="68"/>
                </a:cubicBezTo>
                <a:cubicBezTo>
                  <a:pt x="172" y="66"/>
                  <a:pt x="172" y="65"/>
                  <a:pt x="172" y="63"/>
                </a:cubicBezTo>
                <a:cubicBezTo>
                  <a:pt x="172" y="6"/>
                  <a:pt x="172" y="6"/>
                  <a:pt x="172" y="6"/>
                </a:cubicBezTo>
                <a:cubicBezTo>
                  <a:pt x="172" y="4"/>
                  <a:pt x="172" y="3"/>
                  <a:pt x="170" y="2"/>
                </a:cubicBezTo>
                <a:cubicBezTo>
                  <a:pt x="169" y="1"/>
                  <a:pt x="168" y="0"/>
                  <a:pt x="166" y="0"/>
                </a:cubicBezTo>
                <a:cubicBezTo>
                  <a:pt x="6" y="0"/>
                  <a:pt x="6" y="0"/>
                  <a:pt x="6" y="0"/>
                </a:cubicBezTo>
                <a:cubicBezTo>
                  <a:pt x="4" y="0"/>
                  <a:pt x="3"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231">
            <a:extLst>
              <a:ext uri="{FF2B5EF4-FFF2-40B4-BE49-F238E27FC236}">
                <a16:creationId xmlns:a16="http://schemas.microsoft.com/office/drawing/2014/main" id="{DEFC591B-C7F3-4708-8E2F-AB164A290BF9}"/>
              </a:ext>
            </a:extLst>
          </p:cNvPr>
          <p:cNvSpPr>
            <a:spLocks noChangeArrowheads="1"/>
          </p:cNvSpPr>
          <p:nvPr/>
        </p:nvSpPr>
        <p:spPr bwMode="auto">
          <a:xfrm>
            <a:off x="8018407" y="6073124"/>
            <a:ext cx="2239088" cy="290515"/>
          </a:xfrm>
          <a:prstGeom prst="rect">
            <a:avLst/>
          </a:prstGeom>
          <a:solidFill>
            <a:schemeClr val="bg1">
              <a:lumMod val="50000"/>
            </a:schemeClr>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32">
            <a:extLst>
              <a:ext uri="{FF2B5EF4-FFF2-40B4-BE49-F238E27FC236}">
                <a16:creationId xmlns:a16="http://schemas.microsoft.com/office/drawing/2014/main" id="{15AF2D49-2D6F-471D-AADD-28C6B0619F83}"/>
              </a:ext>
            </a:extLst>
          </p:cNvPr>
          <p:cNvSpPr>
            <a:spLocks/>
          </p:cNvSpPr>
          <p:nvPr/>
        </p:nvSpPr>
        <p:spPr bwMode="auto">
          <a:xfrm>
            <a:off x="8004235" y="6057941"/>
            <a:ext cx="2267431" cy="319870"/>
          </a:xfrm>
          <a:custGeom>
            <a:avLst/>
            <a:gdLst>
              <a:gd name="T0" fmla="*/ 938 w 944"/>
              <a:gd name="T1" fmla="*/ 127 h 133"/>
              <a:gd name="T2" fmla="*/ 938 w 944"/>
              <a:gd name="T3" fmla="*/ 121 h 133"/>
              <a:gd name="T4" fmla="*/ 12 w 944"/>
              <a:gd name="T5" fmla="*/ 121 h 133"/>
              <a:gd name="T6" fmla="*/ 12 w 944"/>
              <a:gd name="T7" fmla="*/ 12 h 133"/>
              <a:gd name="T8" fmla="*/ 932 w 944"/>
              <a:gd name="T9" fmla="*/ 12 h 133"/>
              <a:gd name="T10" fmla="*/ 932 w 944"/>
              <a:gd name="T11" fmla="*/ 127 h 133"/>
              <a:gd name="T12" fmla="*/ 938 w 944"/>
              <a:gd name="T13" fmla="*/ 127 h 133"/>
              <a:gd name="T14" fmla="*/ 938 w 944"/>
              <a:gd name="T15" fmla="*/ 121 h 133"/>
              <a:gd name="T16" fmla="*/ 938 w 944"/>
              <a:gd name="T17" fmla="*/ 127 h 133"/>
              <a:gd name="T18" fmla="*/ 944 w 944"/>
              <a:gd name="T19" fmla="*/ 127 h 133"/>
              <a:gd name="T20" fmla="*/ 944 w 944"/>
              <a:gd name="T21" fmla="*/ 6 h 133"/>
              <a:gd name="T22" fmla="*/ 943 w 944"/>
              <a:gd name="T23" fmla="*/ 2 h 133"/>
              <a:gd name="T24" fmla="*/ 938 w 944"/>
              <a:gd name="T25" fmla="*/ 0 h 133"/>
              <a:gd name="T26" fmla="*/ 6 w 944"/>
              <a:gd name="T27" fmla="*/ 0 h 133"/>
              <a:gd name="T28" fmla="*/ 2 w 944"/>
              <a:gd name="T29" fmla="*/ 2 h 133"/>
              <a:gd name="T30" fmla="*/ 0 w 944"/>
              <a:gd name="T31" fmla="*/ 6 h 133"/>
              <a:gd name="T32" fmla="*/ 0 w 944"/>
              <a:gd name="T33" fmla="*/ 127 h 133"/>
              <a:gd name="T34" fmla="*/ 2 w 944"/>
              <a:gd name="T35" fmla="*/ 131 h 133"/>
              <a:gd name="T36" fmla="*/ 6 w 944"/>
              <a:gd name="T37" fmla="*/ 133 h 133"/>
              <a:gd name="T38" fmla="*/ 938 w 944"/>
              <a:gd name="T39" fmla="*/ 133 h 133"/>
              <a:gd name="T40" fmla="*/ 943 w 944"/>
              <a:gd name="T41" fmla="*/ 131 h 133"/>
              <a:gd name="T42" fmla="*/ 944 w 944"/>
              <a:gd name="T43" fmla="*/ 127 h 133"/>
              <a:gd name="T44" fmla="*/ 938 w 944"/>
              <a:gd name="T45"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133">
                <a:moveTo>
                  <a:pt x="938" y="127"/>
                </a:moveTo>
                <a:cubicBezTo>
                  <a:pt x="938" y="121"/>
                  <a:pt x="938" y="121"/>
                  <a:pt x="938" y="121"/>
                </a:cubicBezTo>
                <a:cubicBezTo>
                  <a:pt x="12" y="121"/>
                  <a:pt x="12" y="121"/>
                  <a:pt x="12" y="121"/>
                </a:cubicBezTo>
                <a:cubicBezTo>
                  <a:pt x="12" y="12"/>
                  <a:pt x="12" y="12"/>
                  <a:pt x="12" y="12"/>
                </a:cubicBezTo>
                <a:cubicBezTo>
                  <a:pt x="932" y="12"/>
                  <a:pt x="932" y="12"/>
                  <a:pt x="932" y="12"/>
                </a:cubicBezTo>
                <a:cubicBezTo>
                  <a:pt x="932" y="127"/>
                  <a:pt x="932" y="127"/>
                  <a:pt x="932" y="127"/>
                </a:cubicBezTo>
                <a:cubicBezTo>
                  <a:pt x="938" y="127"/>
                  <a:pt x="938" y="127"/>
                  <a:pt x="938" y="127"/>
                </a:cubicBezTo>
                <a:cubicBezTo>
                  <a:pt x="938" y="121"/>
                  <a:pt x="938" y="121"/>
                  <a:pt x="938" y="121"/>
                </a:cubicBezTo>
                <a:cubicBezTo>
                  <a:pt x="938" y="127"/>
                  <a:pt x="938" y="127"/>
                  <a:pt x="938" y="127"/>
                </a:cubicBezTo>
                <a:cubicBezTo>
                  <a:pt x="944" y="127"/>
                  <a:pt x="944" y="127"/>
                  <a:pt x="944" y="127"/>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127"/>
                  <a:pt x="0" y="127"/>
                  <a:pt x="0" y="127"/>
                </a:cubicBezTo>
                <a:cubicBezTo>
                  <a:pt x="0" y="128"/>
                  <a:pt x="1" y="130"/>
                  <a:pt x="2" y="131"/>
                </a:cubicBezTo>
                <a:cubicBezTo>
                  <a:pt x="3" y="132"/>
                  <a:pt x="5" y="133"/>
                  <a:pt x="6" y="133"/>
                </a:cubicBezTo>
                <a:cubicBezTo>
                  <a:pt x="938" y="133"/>
                  <a:pt x="938" y="133"/>
                  <a:pt x="938" y="133"/>
                </a:cubicBezTo>
                <a:cubicBezTo>
                  <a:pt x="940" y="133"/>
                  <a:pt x="942" y="132"/>
                  <a:pt x="943" y="131"/>
                </a:cubicBezTo>
                <a:cubicBezTo>
                  <a:pt x="944" y="130"/>
                  <a:pt x="944" y="128"/>
                  <a:pt x="944" y="127"/>
                </a:cubicBezTo>
                <a:lnTo>
                  <a:pt x="938" y="12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33">
            <a:extLst>
              <a:ext uri="{FF2B5EF4-FFF2-40B4-BE49-F238E27FC236}">
                <a16:creationId xmlns:a16="http://schemas.microsoft.com/office/drawing/2014/main" id="{73D78A62-0A69-46E7-AAA0-E7501A674B2A}"/>
              </a:ext>
            </a:extLst>
          </p:cNvPr>
          <p:cNvSpPr>
            <a:spLocks/>
          </p:cNvSpPr>
          <p:nvPr/>
        </p:nvSpPr>
        <p:spPr bwMode="auto">
          <a:xfrm>
            <a:off x="8558946" y="6214839"/>
            <a:ext cx="1158009" cy="0"/>
          </a:xfrm>
          <a:custGeom>
            <a:avLst/>
            <a:gdLst>
              <a:gd name="T0" fmla="*/ 1144 w 1144"/>
              <a:gd name="T1" fmla="*/ 0 w 1144"/>
              <a:gd name="T2" fmla="*/ 1144 w 1144"/>
            </a:gdLst>
            <a:ahLst/>
            <a:cxnLst>
              <a:cxn ang="0">
                <a:pos x="T0" y="0"/>
              </a:cxn>
              <a:cxn ang="0">
                <a:pos x="T1" y="0"/>
              </a:cxn>
              <a:cxn ang="0">
                <a:pos x="T2" y="0"/>
              </a:cxn>
            </a:cxnLst>
            <a:rect l="0" t="0" r="r" b="b"/>
            <a:pathLst>
              <a:path w="1144">
                <a:moveTo>
                  <a:pt x="1144" y="0"/>
                </a:moveTo>
                <a:lnTo>
                  <a:pt x="0" y="0"/>
                </a:lnTo>
                <a:lnTo>
                  <a:pt x="1144"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Line 234">
            <a:extLst>
              <a:ext uri="{FF2B5EF4-FFF2-40B4-BE49-F238E27FC236}">
                <a16:creationId xmlns:a16="http://schemas.microsoft.com/office/drawing/2014/main" id="{297698B3-95C6-466F-B334-878E36EA004B}"/>
              </a:ext>
            </a:extLst>
          </p:cNvPr>
          <p:cNvSpPr>
            <a:spLocks noChangeShapeType="1"/>
          </p:cNvSpPr>
          <p:nvPr/>
        </p:nvSpPr>
        <p:spPr bwMode="auto">
          <a:xfrm flipH="1">
            <a:off x="8558946" y="6214839"/>
            <a:ext cx="115800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0" name="Freeform 235">
            <a:extLst>
              <a:ext uri="{FF2B5EF4-FFF2-40B4-BE49-F238E27FC236}">
                <a16:creationId xmlns:a16="http://schemas.microsoft.com/office/drawing/2014/main" id="{DD9DF405-2D4E-4813-A0E1-BFA7EA96153B}"/>
              </a:ext>
            </a:extLst>
          </p:cNvPr>
          <p:cNvSpPr>
            <a:spLocks/>
          </p:cNvSpPr>
          <p:nvPr/>
        </p:nvSpPr>
        <p:spPr bwMode="auto">
          <a:xfrm>
            <a:off x="8544775" y="6199655"/>
            <a:ext cx="1186352" cy="29355"/>
          </a:xfrm>
          <a:custGeom>
            <a:avLst/>
            <a:gdLst>
              <a:gd name="T0" fmla="*/ 488 w 494"/>
              <a:gd name="T1" fmla="*/ 0 h 12"/>
              <a:gd name="T2" fmla="*/ 6 w 494"/>
              <a:gd name="T3" fmla="*/ 0 h 12"/>
              <a:gd name="T4" fmla="*/ 0 w 494"/>
              <a:gd name="T5" fmla="*/ 6 h 12"/>
              <a:gd name="T6" fmla="*/ 6 w 494"/>
              <a:gd name="T7" fmla="*/ 12 h 12"/>
              <a:gd name="T8" fmla="*/ 488 w 494"/>
              <a:gd name="T9" fmla="*/ 12 h 12"/>
              <a:gd name="T10" fmla="*/ 494 w 494"/>
              <a:gd name="T11" fmla="*/ 6 h 12"/>
              <a:gd name="T12" fmla="*/ 488 w 4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94" h="12">
                <a:moveTo>
                  <a:pt x="488" y="0"/>
                </a:moveTo>
                <a:cubicBezTo>
                  <a:pt x="6" y="0"/>
                  <a:pt x="6" y="0"/>
                  <a:pt x="6" y="0"/>
                </a:cubicBezTo>
                <a:cubicBezTo>
                  <a:pt x="3" y="0"/>
                  <a:pt x="0" y="2"/>
                  <a:pt x="0" y="6"/>
                </a:cubicBezTo>
                <a:cubicBezTo>
                  <a:pt x="0" y="9"/>
                  <a:pt x="3" y="12"/>
                  <a:pt x="6" y="12"/>
                </a:cubicBezTo>
                <a:cubicBezTo>
                  <a:pt x="488" y="12"/>
                  <a:pt x="488" y="12"/>
                  <a:pt x="488" y="12"/>
                </a:cubicBezTo>
                <a:cubicBezTo>
                  <a:pt x="492" y="12"/>
                  <a:pt x="494" y="9"/>
                  <a:pt x="494" y="6"/>
                </a:cubicBezTo>
                <a:cubicBezTo>
                  <a:pt x="494" y="2"/>
                  <a:pt x="492" y="0"/>
                  <a:pt x="488" y="0"/>
                </a:cubicBezTo>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36">
            <a:extLst>
              <a:ext uri="{FF2B5EF4-FFF2-40B4-BE49-F238E27FC236}">
                <a16:creationId xmlns:a16="http://schemas.microsoft.com/office/drawing/2014/main" id="{4153BC47-59E8-4A35-A392-09AAF332E66D}"/>
              </a:ext>
            </a:extLst>
          </p:cNvPr>
          <p:cNvSpPr>
            <a:spLocks/>
          </p:cNvSpPr>
          <p:nvPr/>
        </p:nvSpPr>
        <p:spPr bwMode="auto">
          <a:xfrm>
            <a:off x="7963746" y="4448470"/>
            <a:ext cx="2350435" cy="769307"/>
          </a:xfrm>
          <a:custGeom>
            <a:avLst/>
            <a:gdLst>
              <a:gd name="T0" fmla="*/ 1160 w 2322"/>
              <a:gd name="T1" fmla="*/ 0 h 760"/>
              <a:gd name="T2" fmla="*/ 1741 w 2322"/>
              <a:gd name="T3" fmla="*/ 380 h 760"/>
              <a:gd name="T4" fmla="*/ 2322 w 2322"/>
              <a:gd name="T5" fmla="*/ 760 h 760"/>
              <a:gd name="T6" fmla="*/ 1160 w 2322"/>
              <a:gd name="T7" fmla="*/ 760 h 760"/>
              <a:gd name="T8" fmla="*/ 0 w 2322"/>
              <a:gd name="T9" fmla="*/ 760 h 760"/>
              <a:gd name="T10" fmla="*/ 581 w 2322"/>
              <a:gd name="T11" fmla="*/ 380 h 760"/>
              <a:gd name="T12" fmla="*/ 1160 w 2322"/>
              <a:gd name="T13" fmla="*/ 0 h 760"/>
            </a:gdLst>
            <a:ahLst/>
            <a:cxnLst>
              <a:cxn ang="0">
                <a:pos x="T0" y="T1"/>
              </a:cxn>
              <a:cxn ang="0">
                <a:pos x="T2" y="T3"/>
              </a:cxn>
              <a:cxn ang="0">
                <a:pos x="T4" y="T5"/>
              </a:cxn>
              <a:cxn ang="0">
                <a:pos x="T6" y="T7"/>
              </a:cxn>
              <a:cxn ang="0">
                <a:pos x="T8" y="T9"/>
              </a:cxn>
              <a:cxn ang="0">
                <a:pos x="T10" y="T11"/>
              </a:cxn>
              <a:cxn ang="0">
                <a:pos x="T12" y="T13"/>
              </a:cxn>
            </a:cxnLst>
            <a:rect l="0" t="0" r="r" b="b"/>
            <a:pathLst>
              <a:path w="2322" h="760">
                <a:moveTo>
                  <a:pt x="1160" y="0"/>
                </a:moveTo>
                <a:lnTo>
                  <a:pt x="1741" y="380"/>
                </a:lnTo>
                <a:lnTo>
                  <a:pt x="2322" y="760"/>
                </a:lnTo>
                <a:lnTo>
                  <a:pt x="1160" y="760"/>
                </a:lnTo>
                <a:lnTo>
                  <a:pt x="0" y="760"/>
                </a:lnTo>
                <a:lnTo>
                  <a:pt x="581" y="380"/>
                </a:lnTo>
                <a:lnTo>
                  <a:pt x="1160" y="0"/>
                </a:lnTo>
                <a:close/>
              </a:path>
            </a:pathLst>
          </a:custGeom>
          <a:solidFill>
            <a:schemeClr val="bg1">
              <a:lumMod val="50000"/>
            </a:schemeClr>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37">
            <a:extLst>
              <a:ext uri="{FF2B5EF4-FFF2-40B4-BE49-F238E27FC236}">
                <a16:creationId xmlns:a16="http://schemas.microsoft.com/office/drawing/2014/main" id="{C6C1CCD8-1B81-4CB5-8CC5-FC5792F9B21E}"/>
              </a:ext>
            </a:extLst>
          </p:cNvPr>
          <p:cNvSpPr>
            <a:spLocks/>
          </p:cNvSpPr>
          <p:nvPr/>
        </p:nvSpPr>
        <p:spPr bwMode="auto">
          <a:xfrm>
            <a:off x="7946537" y="4432274"/>
            <a:ext cx="2382827" cy="799674"/>
          </a:xfrm>
          <a:custGeom>
            <a:avLst/>
            <a:gdLst>
              <a:gd name="T0" fmla="*/ 496 w 992"/>
              <a:gd name="T1" fmla="*/ 7 h 333"/>
              <a:gd name="T2" fmla="*/ 493 w 992"/>
              <a:gd name="T3" fmla="*/ 12 h 333"/>
              <a:gd name="T4" fmla="*/ 738 w 992"/>
              <a:gd name="T5" fmla="*/ 172 h 333"/>
              <a:gd name="T6" fmla="*/ 966 w 992"/>
              <a:gd name="T7" fmla="*/ 321 h 333"/>
              <a:gd name="T8" fmla="*/ 496 w 992"/>
              <a:gd name="T9" fmla="*/ 321 h 333"/>
              <a:gd name="T10" fmla="*/ 27 w 992"/>
              <a:gd name="T11" fmla="*/ 321 h 333"/>
              <a:gd name="T12" fmla="*/ 255 w 992"/>
              <a:gd name="T13" fmla="*/ 172 h 333"/>
              <a:gd name="T14" fmla="*/ 500 w 992"/>
              <a:gd name="T15" fmla="*/ 12 h 333"/>
              <a:gd name="T16" fmla="*/ 496 w 992"/>
              <a:gd name="T17" fmla="*/ 7 h 333"/>
              <a:gd name="T18" fmla="*/ 493 w 992"/>
              <a:gd name="T19" fmla="*/ 12 h 333"/>
              <a:gd name="T20" fmla="*/ 496 w 992"/>
              <a:gd name="T21" fmla="*/ 7 h 333"/>
              <a:gd name="T22" fmla="*/ 493 w 992"/>
              <a:gd name="T23" fmla="*/ 2 h 333"/>
              <a:gd name="T24" fmla="*/ 248 w 992"/>
              <a:gd name="T25" fmla="*/ 162 h 333"/>
              <a:gd name="T26" fmla="*/ 4 w 992"/>
              <a:gd name="T27" fmla="*/ 322 h 333"/>
              <a:gd name="T28" fmla="*/ 1 w 992"/>
              <a:gd name="T29" fmla="*/ 329 h 333"/>
              <a:gd name="T30" fmla="*/ 7 w 992"/>
              <a:gd name="T31" fmla="*/ 333 h 333"/>
              <a:gd name="T32" fmla="*/ 496 w 992"/>
              <a:gd name="T33" fmla="*/ 333 h 333"/>
              <a:gd name="T34" fmla="*/ 986 w 992"/>
              <a:gd name="T35" fmla="*/ 333 h 333"/>
              <a:gd name="T36" fmla="*/ 992 w 992"/>
              <a:gd name="T37" fmla="*/ 329 h 333"/>
              <a:gd name="T38" fmla="*/ 989 w 992"/>
              <a:gd name="T39" fmla="*/ 322 h 333"/>
              <a:gd name="T40" fmla="*/ 744 w 992"/>
              <a:gd name="T41" fmla="*/ 162 h 333"/>
              <a:gd name="T42" fmla="*/ 500 w 992"/>
              <a:gd name="T43" fmla="*/ 2 h 333"/>
              <a:gd name="T44" fmla="*/ 493 w 992"/>
              <a:gd name="T45" fmla="*/ 2 h 333"/>
              <a:gd name="T46" fmla="*/ 496 w 992"/>
              <a:gd name="T47" fmla="*/ 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2" h="333">
                <a:moveTo>
                  <a:pt x="496" y="7"/>
                </a:moveTo>
                <a:cubicBezTo>
                  <a:pt x="493" y="12"/>
                  <a:pt x="493" y="12"/>
                  <a:pt x="493" y="12"/>
                </a:cubicBezTo>
                <a:cubicBezTo>
                  <a:pt x="738" y="172"/>
                  <a:pt x="738" y="172"/>
                  <a:pt x="738" y="172"/>
                </a:cubicBezTo>
                <a:cubicBezTo>
                  <a:pt x="966" y="321"/>
                  <a:pt x="966" y="321"/>
                  <a:pt x="966" y="321"/>
                </a:cubicBezTo>
                <a:cubicBezTo>
                  <a:pt x="496" y="321"/>
                  <a:pt x="496" y="321"/>
                  <a:pt x="496" y="321"/>
                </a:cubicBezTo>
                <a:cubicBezTo>
                  <a:pt x="27" y="321"/>
                  <a:pt x="27" y="321"/>
                  <a:pt x="27" y="321"/>
                </a:cubicBezTo>
                <a:cubicBezTo>
                  <a:pt x="255" y="172"/>
                  <a:pt x="255" y="172"/>
                  <a:pt x="255" y="172"/>
                </a:cubicBezTo>
                <a:cubicBezTo>
                  <a:pt x="500" y="12"/>
                  <a:pt x="500" y="12"/>
                  <a:pt x="500" y="12"/>
                </a:cubicBezTo>
                <a:cubicBezTo>
                  <a:pt x="496" y="7"/>
                  <a:pt x="496" y="7"/>
                  <a:pt x="496" y="7"/>
                </a:cubicBezTo>
                <a:cubicBezTo>
                  <a:pt x="493" y="12"/>
                  <a:pt x="493" y="12"/>
                  <a:pt x="493" y="12"/>
                </a:cubicBezTo>
                <a:cubicBezTo>
                  <a:pt x="496" y="7"/>
                  <a:pt x="496" y="7"/>
                  <a:pt x="496" y="7"/>
                </a:cubicBezTo>
                <a:cubicBezTo>
                  <a:pt x="493" y="2"/>
                  <a:pt x="493" y="2"/>
                  <a:pt x="493" y="2"/>
                </a:cubicBezTo>
                <a:cubicBezTo>
                  <a:pt x="248" y="162"/>
                  <a:pt x="248" y="162"/>
                  <a:pt x="248" y="162"/>
                </a:cubicBezTo>
                <a:cubicBezTo>
                  <a:pt x="4" y="322"/>
                  <a:pt x="4" y="322"/>
                  <a:pt x="4" y="322"/>
                </a:cubicBezTo>
                <a:cubicBezTo>
                  <a:pt x="1" y="324"/>
                  <a:pt x="0" y="326"/>
                  <a:pt x="1" y="329"/>
                </a:cubicBezTo>
                <a:cubicBezTo>
                  <a:pt x="2" y="332"/>
                  <a:pt x="4" y="333"/>
                  <a:pt x="7" y="333"/>
                </a:cubicBezTo>
                <a:cubicBezTo>
                  <a:pt x="496" y="333"/>
                  <a:pt x="496" y="333"/>
                  <a:pt x="496" y="333"/>
                </a:cubicBezTo>
                <a:cubicBezTo>
                  <a:pt x="986" y="333"/>
                  <a:pt x="986" y="333"/>
                  <a:pt x="986" y="333"/>
                </a:cubicBezTo>
                <a:cubicBezTo>
                  <a:pt x="988" y="333"/>
                  <a:pt x="991" y="332"/>
                  <a:pt x="992" y="329"/>
                </a:cubicBezTo>
                <a:cubicBezTo>
                  <a:pt x="992" y="326"/>
                  <a:pt x="991" y="324"/>
                  <a:pt x="989" y="322"/>
                </a:cubicBezTo>
                <a:cubicBezTo>
                  <a:pt x="744" y="162"/>
                  <a:pt x="744" y="162"/>
                  <a:pt x="744" y="162"/>
                </a:cubicBezTo>
                <a:cubicBezTo>
                  <a:pt x="500" y="2"/>
                  <a:pt x="500" y="2"/>
                  <a:pt x="500" y="2"/>
                </a:cubicBezTo>
                <a:cubicBezTo>
                  <a:pt x="498" y="0"/>
                  <a:pt x="495" y="0"/>
                  <a:pt x="493" y="2"/>
                </a:cubicBezTo>
                <a:lnTo>
                  <a:pt x="496" y="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38">
            <a:extLst>
              <a:ext uri="{FF2B5EF4-FFF2-40B4-BE49-F238E27FC236}">
                <a16:creationId xmlns:a16="http://schemas.microsoft.com/office/drawing/2014/main" id="{342E0637-BB7F-4DC2-96D2-FCA072628794}"/>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close/>
                <a:moveTo>
                  <a:pt x="852" y="0"/>
                </a:moveTo>
                <a:lnTo>
                  <a:pt x="0" y="558"/>
                </a:lnTo>
                <a:lnTo>
                  <a:pt x="1706" y="558"/>
                </a:lnTo>
                <a:lnTo>
                  <a:pt x="852"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39">
            <a:extLst>
              <a:ext uri="{FF2B5EF4-FFF2-40B4-BE49-F238E27FC236}">
                <a16:creationId xmlns:a16="http://schemas.microsoft.com/office/drawing/2014/main" id="{6C814CB9-DDD2-446B-8F77-1323551CDD93}"/>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moveTo>
                  <a:pt x="852" y="0"/>
                </a:moveTo>
                <a:lnTo>
                  <a:pt x="0" y="558"/>
                </a:lnTo>
                <a:lnTo>
                  <a:pt x="1706" y="558"/>
                </a:lnTo>
                <a:lnTo>
                  <a:pt x="85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5" name="Freeform 240">
            <a:extLst>
              <a:ext uri="{FF2B5EF4-FFF2-40B4-BE49-F238E27FC236}">
                <a16:creationId xmlns:a16="http://schemas.microsoft.com/office/drawing/2014/main" id="{BDDF1006-B3CA-4771-807B-9E214B7D026A}"/>
              </a:ext>
            </a:extLst>
          </p:cNvPr>
          <p:cNvSpPr>
            <a:spLocks noEditPoints="1"/>
          </p:cNvSpPr>
          <p:nvPr/>
        </p:nvSpPr>
        <p:spPr bwMode="auto">
          <a:xfrm>
            <a:off x="8261346" y="4544633"/>
            <a:ext cx="1755235" cy="593176"/>
          </a:xfrm>
          <a:custGeom>
            <a:avLst/>
            <a:gdLst>
              <a:gd name="T0" fmla="*/ 362 w 731"/>
              <a:gd name="T1" fmla="*/ 46 h 247"/>
              <a:gd name="T2" fmla="*/ 607 w 731"/>
              <a:gd name="T3" fmla="*/ 206 h 247"/>
              <a:gd name="T4" fmla="*/ 124 w 731"/>
              <a:gd name="T5" fmla="*/ 206 h 247"/>
              <a:gd name="T6" fmla="*/ 369 w 731"/>
              <a:gd name="T7" fmla="*/ 46 h 247"/>
              <a:gd name="T8" fmla="*/ 370 w 731"/>
              <a:gd name="T9" fmla="*/ 38 h 247"/>
              <a:gd name="T10" fmla="*/ 362 w 731"/>
              <a:gd name="T11" fmla="*/ 36 h 247"/>
              <a:gd name="T12" fmla="*/ 101 w 731"/>
              <a:gd name="T13" fmla="*/ 207 h 247"/>
              <a:gd name="T14" fmla="*/ 98 w 731"/>
              <a:gd name="T15" fmla="*/ 214 h 247"/>
              <a:gd name="T16" fmla="*/ 104 w 731"/>
              <a:gd name="T17" fmla="*/ 218 h 247"/>
              <a:gd name="T18" fmla="*/ 627 w 731"/>
              <a:gd name="T19" fmla="*/ 218 h 247"/>
              <a:gd name="T20" fmla="*/ 632 w 731"/>
              <a:gd name="T21" fmla="*/ 214 h 247"/>
              <a:gd name="T22" fmla="*/ 630 w 731"/>
              <a:gd name="T23" fmla="*/ 207 h 247"/>
              <a:gd name="T24" fmla="*/ 369 w 731"/>
              <a:gd name="T25" fmla="*/ 36 h 247"/>
              <a:gd name="T26" fmla="*/ 360 w 731"/>
              <a:gd name="T27" fmla="*/ 38 h 247"/>
              <a:gd name="T28" fmla="*/ 362 w 731"/>
              <a:gd name="T29" fmla="*/ 46 h 247"/>
              <a:gd name="T30" fmla="*/ 365 w 731"/>
              <a:gd name="T31" fmla="*/ 6 h 247"/>
              <a:gd name="T32" fmla="*/ 362 w 731"/>
              <a:gd name="T33" fmla="*/ 1 h 247"/>
              <a:gd name="T34" fmla="*/ 3 w 731"/>
              <a:gd name="T35" fmla="*/ 236 h 247"/>
              <a:gd name="T36" fmla="*/ 0 w 731"/>
              <a:gd name="T37" fmla="*/ 243 h 247"/>
              <a:gd name="T38" fmla="*/ 6 w 731"/>
              <a:gd name="T39" fmla="*/ 247 h 247"/>
              <a:gd name="T40" fmla="*/ 725 w 731"/>
              <a:gd name="T41" fmla="*/ 247 h 247"/>
              <a:gd name="T42" fmla="*/ 730 w 731"/>
              <a:gd name="T43" fmla="*/ 243 h 247"/>
              <a:gd name="T44" fmla="*/ 728 w 731"/>
              <a:gd name="T45" fmla="*/ 236 h 247"/>
              <a:gd name="T46" fmla="*/ 369 w 731"/>
              <a:gd name="T47" fmla="*/ 1 h 247"/>
              <a:gd name="T48" fmla="*/ 362 w 731"/>
              <a:gd name="T49" fmla="*/ 1 h 247"/>
              <a:gd name="T50" fmla="*/ 365 w 731"/>
              <a:gd name="T51" fmla="*/ 6 h 247"/>
              <a:gd name="T52" fmla="*/ 362 w 731"/>
              <a:gd name="T53" fmla="*/ 11 h 247"/>
              <a:gd name="T54" fmla="*/ 704 w 731"/>
              <a:gd name="T55" fmla="*/ 235 h 247"/>
              <a:gd name="T56" fmla="*/ 26 w 731"/>
              <a:gd name="T57" fmla="*/ 235 h 247"/>
              <a:gd name="T58" fmla="*/ 369 w 731"/>
              <a:gd name="T59" fmla="*/ 11 h 247"/>
              <a:gd name="T60" fmla="*/ 365 w 731"/>
              <a:gd name="T61" fmla="*/ 6 h 247"/>
              <a:gd name="T62" fmla="*/ 362 w 731"/>
              <a:gd name="T63" fmla="*/ 11 h 247"/>
              <a:gd name="T64" fmla="*/ 365 w 731"/>
              <a:gd name="T65"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1" h="247">
                <a:moveTo>
                  <a:pt x="362" y="46"/>
                </a:moveTo>
                <a:cubicBezTo>
                  <a:pt x="607" y="206"/>
                  <a:pt x="607" y="206"/>
                  <a:pt x="607" y="206"/>
                </a:cubicBezTo>
                <a:cubicBezTo>
                  <a:pt x="124" y="206"/>
                  <a:pt x="124" y="206"/>
                  <a:pt x="124" y="206"/>
                </a:cubicBezTo>
                <a:cubicBezTo>
                  <a:pt x="369" y="46"/>
                  <a:pt x="369" y="46"/>
                  <a:pt x="369" y="46"/>
                </a:cubicBezTo>
                <a:cubicBezTo>
                  <a:pt x="371" y="44"/>
                  <a:pt x="372" y="41"/>
                  <a:pt x="370" y="38"/>
                </a:cubicBezTo>
                <a:cubicBezTo>
                  <a:pt x="369" y="35"/>
                  <a:pt x="365" y="34"/>
                  <a:pt x="362" y="36"/>
                </a:cubicBezTo>
                <a:cubicBezTo>
                  <a:pt x="101" y="207"/>
                  <a:pt x="101" y="207"/>
                  <a:pt x="101" y="207"/>
                </a:cubicBezTo>
                <a:cubicBezTo>
                  <a:pt x="99" y="209"/>
                  <a:pt x="97" y="211"/>
                  <a:pt x="98" y="214"/>
                </a:cubicBezTo>
                <a:cubicBezTo>
                  <a:pt x="99" y="216"/>
                  <a:pt x="101" y="218"/>
                  <a:pt x="104" y="218"/>
                </a:cubicBezTo>
                <a:cubicBezTo>
                  <a:pt x="627" y="218"/>
                  <a:pt x="627" y="218"/>
                  <a:pt x="627" y="218"/>
                </a:cubicBezTo>
                <a:cubicBezTo>
                  <a:pt x="629" y="218"/>
                  <a:pt x="632" y="216"/>
                  <a:pt x="632" y="214"/>
                </a:cubicBezTo>
                <a:cubicBezTo>
                  <a:pt x="633" y="211"/>
                  <a:pt x="632" y="209"/>
                  <a:pt x="630" y="207"/>
                </a:cubicBezTo>
                <a:cubicBezTo>
                  <a:pt x="369" y="36"/>
                  <a:pt x="369" y="36"/>
                  <a:pt x="369" y="36"/>
                </a:cubicBezTo>
                <a:cubicBezTo>
                  <a:pt x="366" y="34"/>
                  <a:pt x="362" y="35"/>
                  <a:pt x="360" y="38"/>
                </a:cubicBezTo>
                <a:cubicBezTo>
                  <a:pt x="359" y="41"/>
                  <a:pt x="359" y="44"/>
                  <a:pt x="362" y="46"/>
                </a:cubicBezTo>
                <a:close/>
                <a:moveTo>
                  <a:pt x="365" y="6"/>
                </a:moveTo>
                <a:cubicBezTo>
                  <a:pt x="362" y="1"/>
                  <a:pt x="362" y="1"/>
                  <a:pt x="362" y="1"/>
                </a:cubicBezTo>
                <a:cubicBezTo>
                  <a:pt x="3" y="236"/>
                  <a:pt x="3" y="236"/>
                  <a:pt x="3" y="236"/>
                </a:cubicBezTo>
                <a:cubicBezTo>
                  <a:pt x="1" y="238"/>
                  <a:pt x="0" y="241"/>
                  <a:pt x="0" y="243"/>
                </a:cubicBezTo>
                <a:cubicBezTo>
                  <a:pt x="1" y="246"/>
                  <a:pt x="3" y="247"/>
                  <a:pt x="6" y="247"/>
                </a:cubicBezTo>
                <a:cubicBezTo>
                  <a:pt x="725" y="247"/>
                  <a:pt x="725" y="247"/>
                  <a:pt x="725" y="247"/>
                </a:cubicBezTo>
                <a:cubicBezTo>
                  <a:pt x="727" y="247"/>
                  <a:pt x="730" y="246"/>
                  <a:pt x="730" y="243"/>
                </a:cubicBezTo>
                <a:cubicBezTo>
                  <a:pt x="731" y="241"/>
                  <a:pt x="730" y="238"/>
                  <a:pt x="728" y="236"/>
                </a:cubicBezTo>
                <a:cubicBezTo>
                  <a:pt x="369" y="1"/>
                  <a:pt x="369" y="1"/>
                  <a:pt x="369" y="1"/>
                </a:cubicBezTo>
                <a:cubicBezTo>
                  <a:pt x="367" y="0"/>
                  <a:pt x="364" y="0"/>
                  <a:pt x="362" y="1"/>
                </a:cubicBezTo>
                <a:cubicBezTo>
                  <a:pt x="365" y="6"/>
                  <a:pt x="365" y="6"/>
                  <a:pt x="365" y="6"/>
                </a:cubicBezTo>
                <a:cubicBezTo>
                  <a:pt x="362" y="11"/>
                  <a:pt x="362" y="11"/>
                  <a:pt x="362" y="11"/>
                </a:cubicBezTo>
                <a:cubicBezTo>
                  <a:pt x="704" y="235"/>
                  <a:pt x="704" y="235"/>
                  <a:pt x="704" y="235"/>
                </a:cubicBezTo>
                <a:cubicBezTo>
                  <a:pt x="26" y="235"/>
                  <a:pt x="26" y="235"/>
                  <a:pt x="26" y="235"/>
                </a:cubicBezTo>
                <a:cubicBezTo>
                  <a:pt x="369" y="11"/>
                  <a:pt x="369" y="11"/>
                  <a:pt x="369" y="11"/>
                </a:cubicBezTo>
                <a:cubicBezTo>
                  <a:pt x="365" y="6"/>
                  <a:pt x="365" y="6"/>
                  <a:pt x="365" y="6"/>
                </a:cubicBezTo>
                <a:cubicBezTo>
                  <a:pt x="362" y="11"/>
                  <a:pt x="362" y="11"/>
                  <a:pt x="362" y="11"/>
                </a:cubicBezTo>
                <a:lnTo>
                  <a:pt x="365"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41">
            <a:extLst>
              <a:ext uri="{FF2B5EF4-FFF2-40B4-BE49-F238E27FC236}">
                <a16:creationId xmlns:a16="http://schemas.microsoft.com/office/drawing/2014/main" id="{CC670C00-F427-43C2-9758-44D9427A3A0B}"/>
              </a:ext>
            </a:extLst>
          </p:cNvPr>
          <p:cNvSpPr>
            <a:spLocks/>
          </p:cNvSpPr>
          <p:nvPr/>
        </p:nvSpPr>
        <p:spPr bwMode="auto">
          <a:xfrm>
            <a:off x="7252137" y="4880699"/>
            <a:ext cx="1294663" cy="1488001"/>
          </a:xfrm>
          <a:custGeom>
            <a:avLst/>
            <a:gdLst>
              <a:gd name="T0" fmla="*/ 539 w 539"/>
              <a:gd name="T1" fmla="*/ 120 h 619"/>
              <a:gd name="T2" fmla="*/ 501 w 539"/>
              <a:gd name="T3" fmla="*/ 82 h 619"/>
              <a:gd name="T4" fmla="*/ 287 w 539"/>
              <a:gd name="T5" fmla="*/ 9 h 619"/>
              <a:gd name="T6" fmla="*/ 255 w 539"/>
              <a:gd name="T7" fmla="*/ 8 h 619"/>
              <a:gd name="T8" fmla="*/ 26 w 539"/>
              <a:gd name="T9" fmla="*/ 82 h 619"/>
              <a:gd name="T10" fmla="*/ 1 w 539"/>
              <a:gd name="T11" fmla="*/ 109 h 619"/>
              <a:gd name="T12" fmla="*/ 39 w 539"/>
              <a:gd name="T13" fmla="*/ 379 h 619"/>
              <a:gd name="T14" fmla="*/ 243 w 539"/>
              <a:gd name="T15" fmla="*/ 612 h 619"/>
              <a:gd name="T16" fmla="*/ 297 w 539"/>
              <a:gd name="T17" fmla="*/ 613 h 619"/>
              <a:gd name="T18" fmla="*/ 475 w 539"/>
              <a:gd name="T19" fmla="*/ 445 h 619"/>
              <a:gd name="T20" fmla="*/ 539 w 539"/>
              <a:gd name="T21" fmla="*/ 140 h 619"/>
              <a:gd name="T22" fmla="*/ 539 w 539"/>
              <a:gd name="T23" fmla="*/ 12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9" h="619">
                <a:moveTo>
                  <a:pt x="539" y="120"/>
                </a:moveTo>
                <a:cubicBezTo>
                  <a:pt x="538" y="84"/>
                  <a:pt x="538" y="84"/>
                  <a:pt x="501" y="82"/>
                </a:cubicBezTo>
                <a:cubicBezTo>
                  <a:pt x="423" y="78"/>
                  <a:pt x="351" y="54"/>
                  <a:pt x="287" y="9"/>
                </a:cubicBezTo>
                <a:cubicBezTo>
                  <a:pt x="275" y="1"/>
                  <a:pt x="267" y="0"/>
                  <a:pt x="255" y="8"/>
                </a:cubicBezTo>
                <a:cubicBezTo>
                  <a:pt x="186" y="56"/>
                  <a:pt x="109" y="81"/>
                  <a:pt x="26" y="82"/>
                </a:cubicBezTo>
                <a:cubicBezTo>
                  <a:pt x="4" y="82"/>
                  <a:pt x="1" y="91"/>
                  <a:pt x="1" y="109"/>
                </a:cubicBezTo>
                <a:cubicBezTo>
                  <a:pt x="0" y="201"/>
                  <a:pt x="9" y="292"/>
                  <a:pt x="39" y="379"/>
                </a:cubicBezTo>
                <a:cubicBezTo>
                  <a:pt x="74" y="485"/>
                  <a:pt x="136" y="569"/>
                  <a:pt x="243" y="612"/>
                </a:cubicBezTo>
                <a:cubicBezTo>
                  <a:pt x="259" y="618"/>
                  <a:pt x="281" y="619"/>
                  <a:pt x="297" y="613"/>
                </a:cubicBezTo>
                <a:cubicBezTo>
                  <a:pt x="378" y="581"/>
                  <a:pt x="436" y="522"/>
                  <a:pt x="475" y="445"/>
                </a:cubicBezTo>
                <a:cubicBezTo>
                  <a:pt x="523" y="349"/>
                  <a:pt x="536" y="245"/>
                  <a:pt x="539" y="140"/>
                </a:cubicBezTo>
                <a:cubicBezTo>
                  <a:pt x="539" y="133"/>
                  <a:pt x="539" y="127"/>
                  <a:pt x="539" y="120"/>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242">
            <a:extLst>
              <a:ext uri="{FF2B5EF4-FFF2-40B4-BE49-F238E27FC236}">
                <a16:creationId xmlns:a16="http://schemas.microsoft.com/office/drawing/2014/main" id="{1780641F-26A2-4332-85E6-8CF907F5EE38}"/>
              </a:ext>
            </a:extLst>
          </p:cNvPr>
          <p:cNvSpPr>
            <a:spLocks/>
          </p:cNvSpPr>
          <p:nvPr/>
        </p:nvSpPr>
        <p:spPr bwMode="auto">
          <a:xfrm>
            <a:off x="7239990" y="4871589"/>
            <a:ext cx="1320981" cy="1506222"/>
          </a:xfrm>
          <a:custGeom>
            <a:avLst/>
            <a:gdLst>
              <a:gd name="T0" fmla="*/ 544 w 550"/>
              <a:gd name="T1" fmla="*/ 124 h 627"/>
              <a:gd name="T2" fmla="*/ 550 w 550"/>
              <a:gd name="T3" fmla="*/ 124 h 627"/>
              <a:gd name="T4" fmla="*/ 549 w 550"/>
              <a:gd name="T5" fmla="*/ 103 h 627"/>
              <a:gd name="T6" fmla="*/ 545 w 550"/>
              <a:gd name="T7" fmla="*/ 91 h 627"/>
              <a:gd name="T8" fmla="*/ 539 w 550"/>
              <a:gd name="T9" fmla="*/ 85 h 627"/>
              <a:gd name="T10" fmla="*/ 526 w 550"/>
              <a:gd name="T11" fmla="*/ 81 h 627"/>
              <a:gd name="T12" fmla="*/ 506 w 550"/>
              <a:gd name="T13" fmla="*/ 80 h 627"/>
              <a:gd name="T14" fmla="*/ 295 w 550"/>
              <a:gd name="T15" fmla="*/ 8 h 627"/>
              <a:gd name="T16" fmla="*/ 286 w 550"/>
              <a:gd name="T17" fmla="*/ 2 h 627"/>
              <a:gd name="T18" fmla="*/ 275 w 550"/>
              <a:gd name="T19" fmla="*/ 0 h 627"/>
              <a:gd name="T20" fmla="*/ 266 w 550"/>
              <a:gd name="T21" fmla="*/ 2 h 627"/>
              <a:gd name="T22" fmla="*/ 256 w 550"/>
              <a:gd name="T23" fmla="*/ 7 h 627"/>
              <a:gd name="T24" fmla="*/ 31 w 550"/>
              <a:gd name="T25" fmla="*/ 80 h 627"/>
              <a:gd name="T26" fmla="*/ 16 w 550"/>
              <a:gd name="T27" fmla="*/ 82 h 627"/>
              <a:gd name="T28" fmla="*/ 8 w 550"/>
              <a:gd name="T29" fmla="*/ 87 h 627"/>
              <a:gd name="T30" fmla="*/ 1 w 550"/>
              <a:gd name="T31" fmla="*/ 99 h 627"/>
              <a:gd name="T32" fmla="*/ 0 w 550"/>
              <a:gd name="T33" fmla="*/ 113 h 627"/>
              <a:gd name="T34" fmla="*/ 0 w 550"/>
              <a:gd name="T35" fmla="*/ 118 h 627"/>
              <a:gd name="T36" fmla="*/ 38 w 550"/>
              <a:gd name="T37" fmla="*/ 385 h 627"/>
              <a:gd name="T38" fmla="*/ 115 w 550"/>
              <a:gd name="T39" fmla="*/ 527 h 627"/>
              <a:gd name="T40" fmla="*/ 246 w 550"/>
              <a:gd name="T41" fmla="*/ 621 h 627"/>
              <a:gd name="T42" fmla="*/ 277 w 550"/>
              <a:gd name="T43" fmla="*/ 627 h 627"/>
              <a:gd name="T44" fmla="*/ 304 w 550"/>
              <a:gd name="T45" fmla="*/ 622 h 627"/>
              <a:gd name="T46" fmla="*/ 485 w 550"/>
              <a:gd name="T47" fmla="*/ 451 h 627"/>
              <a:gd name="T48" fmla="*/ 550 w 550"/>
              <a:gd name="T49" fmla="*/ 144 h 627"/>
              <a:gd name="T50" fmla="*/ 550 w 550"/>
              <a:gd name="T51" fmla="*/ 144 h 627"/>
              <a:gd name="T52" fmla="*/ 550 w 550"/>
              <a:gd name="T53" fmla="*/ 144 h 627"/>
              <a:gd name="T54" fmla="*/ 550 w 550"/>
              <a:gd name="T55" fmla="*/ 131 h 627"/>
              <a:gd name="T56" fmla="*/ 550 w 550"/>
              <a:gd name="T57" fmla="*/ 124 h 627"/>
              <a:gd name="T58" fmla="*/ 544 w 550"/>
              <a:gd name="T59" fmla="*/ 124 h 627"/>
              <a:gd name="T60" fmla="*/ 538 w 550"/>
              <a:gd name="T61" fmla="*/ 124 h 627"/>
              <a:gd name="T62" fmla="*/ 538 w 550"/>
              <a:gd name="T63" fmla="*/ 131 h 627"/>
              <a:gd name="T64" fmla="*/ 538 w 550"/>
              <a:gd name="T65" fmla="*/ 144 h 627"/>
              <a:gd name="T66" fmla="*/ 544 w 550"/>
              <a:gd name="T67" fmla="*/ 144 h 627"/>
              <a:gd name="T68" fmla="*/ 538 w 550"/>
              <a:gd name="T69" fmla="*/ 143 h 627"/>
              <a:gd name="T70" fmla="*/ 474 w 550"/>
              <a:gd name="T71" fmla="*/ 446 h 627"/>
              <a:gd name="T72" fmla="*/ 299 w 550"/>
              <a:gd name="T73" fmla="*/ 611 h 627"/>
              <a:gd name="T74" fmla="*/ 277 w 550"/>
              <a:gd name="T75" fmla="*/ 615 h 627"/>
              <a:gd name="T76" fmla="*/ 251 w 550"/>
              <a:gd name="T77" fmla="*/ 610 h 627"/>
              <a:gd name="T78" fmla="*/ 124 w 550"/>
              <a:gd name="T79" fmla="*/ 519 h 627"/>
              <a:gd name="T80" fmla="*/ 49 w 550"/>
              <a:gd name="T81" fmla="*/ 381 h 627"/>
              <a:gd name="T82" fmla="*/ 12 w 550"/>
              <a:gd name="T83" fmla="*/ 118 h 627"/>
              <a:gd name="T84" fmla="*/ 12 w 550"/>
              <a:gd name="T85" fmla="*/ 113 h 627"/>
              <a:gd name="T86" fmla="*/ 13 w 550"/>
              <a:gd name="T87" fmla="*/ 102 h 627"/>
              <a:gd name="T88" fmla="*/ 14 w 550"/>
              <a:gd name="T89" fmla="*/ 98 h 627"/>
              <a:gd name="T90" fmla="*/ 19 w 550"/>
              <a:gd name="T91" fmla="*/ 94 h 627"/>
              <a:gd name="T92" fmla="*/ 31 w 550"/>
              <a:gd name="T93" fmla="*/ 92 h 627"/>
              <a:gd name="T94" fmla="*/ 263 w 550"/>
              <a:gd name="T95" fmla="*/ 17 h 627"/>
              <a:gd name="T96" fmla="*/ 270 w 550"/>
              <a:gd name="T97" fmla="*/ 13 h 627"/>
              <a:gd name="T98" fmla="*/ 275 w 550"/>
              <a:gd name="T99" fmla="*/ 12 h 627"/>
              <a:gd name="T100" fmla="*/ 281 w 550"/>
              <a:gd name="T101" fmla="*/ 14 h 627"/>
              <a:gd name="T102" fmla="*/ 288 w 550"/>
              <a:gd name="T103" fmla="*/ 18 h 627"/>
              <a:gd name="T104" fmla="*/ 506 w 550"/>
              <a:gd name="T105" fmla="*/ 92 h 627"/>
              <a:gd name="T106" fmla="*/ 526 w 550"/>
              <a:gd name="T107" fmla="*/ 94 h 627"/>
              <a:gd name="T108" fmla="*/ 533 w 550"/>
              <a:gd name="T109" fmla="*/ 96 h 627"/>
              <a:gd name="T110" fmla="*/ 535 w 550"/>
              <a:gd name="T111" fmla="*/ 98 h 627"/>
              <a:gd name="T112" fmla="*/ 537 w 550"/>
              <a:gd name="T113" fmla="*/ 106 h 627"/>
              <a:gd name="T114" fmla="*/ 538 w 550"/>
              <a:gd name="T115" fmla="*/ 124 h 627"/>
              <a:gd name="T116" fmla="*/ 544 w 550"/>
              <a:gd name="T117" fmla="*/ 124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0" h="627">
                <a:moveTo>
                  <a:pt x="544" y="124"/>
                </a:moveTo>
                <a:cubicBezTo>
                  <a:pt x="550" y="124"/>
                  <a:pt x="550" y="124"/>
                  <a:pt x="550" y="124"/>
                </a:cubicBezTo>
                <a:cubicBezTo>
                  <a:pt x="550" y="115"/>
                  <a:pt x="549" y="108"/>
                  <a:pt x="549" y="103"/>
                </a:cubicBezTo>
                <a:cubicBezTo>
                  <a:pt x="548" y="98"/>
                  <a:pt x="547" y="95"/>
                  <a:pt x="545" y="91"/>
                </a:cubicBezTo>
                <a:cubicBezTo>
                  <a:pt x="543" y="89"/>
                  <a:pt x="541" y="87"/>
                  <a:pt x="539" y="85"/>
                </a:cubicBezTo>
                <a:cubicBezTo>
                  <a:pt x="535" y="83"/>
                  <a:pt x="531" y="82"/>
                  <a:pt x="526" y="81"/>
                </a:cubicBezTo>
                <a:cubicBezTo>
                  <a:pt x="520" y="81"/>
                  <a:pt x="514" y="80"/>
                  <a:pt x="506" y="80"/>
                </a:cubicBezTo>
                <a:cubicBezTo>
                  <a:pt x="429" y="76"/>
                  <a:pt x="359" y="52"/>
                  <a:pt x="295" y="8"/>
                </a:cubicBezTo>
                <a:cubicBezTo>
                  <a:pt x="292" y="6"/>
                  <a:pt x="289" y="4"/>
                  <a:pt x="286" y="2"/>
                </a:cubicBezTo>
                <a:cubicBezTo>
                  <a:pt x="282" y="1"/>
                  <a:pt x="279" y="0"/>
                  <a:pt x="275" y="0"/>
                </a:cubicBezTo>
                <a:cubicBezTo>
                  <a:pt x="272" y="0"/>
                  <a:pt x="269" y="1"/>
                  <a:pt x="266" y="2"/>
                </a:cubicBezTo>
                <a:cubicBezTo>
                  <a:pt x="262" y="3"/>
                  <a:pt x="259" y="5"/>
                  <a:pt x="256" y="7"/>
                </a:cubicBezTo>
                <a:cubicBezTo>
                  <a:pt x="189" y="55"/>
                  <a:pt x="113" y="79"/>
                  <a:pt x="31" y="80"/>
                </a:cubicBezTo>
                <a:cubicBezTo>
                  <a:pt x="25" y="80"/>
                  <a:pt x="20" y="81"/>
                  <a:pt x="16" y="82"/>
                </a:cubicBezTo>
                <a:cubicBezTo>
                  <a:pt x="13" y="83"/>
                  <a:pt x="10" y="85"/>
                  <a:pt x="8" y="87"/>
                </a:cubicBezTo>
                <a:cubicBezTo>
                  <a:pt x="4" y="90"/>
                  <a:pt x="2" y="94"/>
                  <a:pt x="1" y="99"/>
                </a:cubicBezTo>
                <a:cubicBezTo>
                  <a:pt x="0" y="103"/>
                  <a:pt x="0" y="108"/>
                  <a:pt x="0" y="113"/>
                </a:cubicBezTo>
                <a:cubicBezTo>
                  <a:pt x="0" y="115"/>
                  <a:pt x="0" y="117"/>
                  <a:pt x="0" y="118"/>
                </a:cubicBezTo>
                <a:cubicBezTo>
                  <a:pt x="0" y="209"/>
                  <a:pt x="8" y="298"/>
                  <a:pt x="38" y="385"/>
                </a:cubicBezTo>
                <a:cubicBezTo>
                  <a:pt x="56" y="438"/>
                  <a:pt x="81" y="486"/>
                  <a:pt x="115" y="527"/>
                </a:cubicBezTo>
                <a:cubicBezTo>
                  <a:pt x="148" y="567"/>
                  <a:pt x="192" y="600"/>
                  <a:pt x="246" y="621"/>
                </a:cubicBezTo>
                <a:cubicBezTo>
                  <a:pt x="255" y="625"/>
                  <a:pt x="266" y="627"/>
                  <a:pt x="277" y="627"/>
                </a:cubicBezTo>
                <a:cubicBezTo>
                  <a:pt x="286" y="627"/>
                  <a:pt x="296" y="625"/>
                  <a:pt x="304" y="622"/>
                </a:cubicBezTo>
                <a:cubicBezTo>
                  <a:pt x="387" y="590"/>
                  <a:pt x="446" y="530"/>
                  <a:pt x="485" y="451"/>
                </a:cubicBezTo>
                <a:cubicBezTo>
                  <a:pt x="534" y="354"/>
                  <a:pt x="547" y="250"/>
                  <a:pt x="550" y="144"/>
                </a:cubicBezTo>
                <a:cubicBezTo>
                  <a:pt x="550" y="144"/>
                  <a:pt x="550" y="144"/>
                  <a:pt x="550" y="144"/>
                </a:cubicBezTo>
                <a:cubicBezTo>
                  <a:pt x="550" y="144"/>
                  <a:pt x="550" y="144"/>
                  <a:pt x="550" y="144"/>
                </a:cubicBezTo>
                <a:cubicBezTo>
                  <a:pt x="550" y="140"/>
                  <a:pt x="550" y="135"/>
                  <a:pt x="550" y="131"/>
                </a:cubicBezTo>
                <a:cubicBezTo>
                  <a:pt x="550" y="129"/>
                  <a:pt x="550" y="126"/>
                  <a:pt x="550" y="124"/>
                </a:cubicBezTo>
                <a:cubicBezTo>
                  <a:pt x="544" y="124"/>
                  <a:pt x="544" y="124"/>
                  <a:pt x="544" y="124"/>
                </a:cubicBezTo>
                <a:cubicBezTo>
                  <a:pt x="538" y="124"/>
                  <a:pt x="538" y="124"/>
                  <a:pt x="538" y="124"/>
                </a:cubicBezTo>
                <a:cubicBezTo>
                  <a:pt x="538" y="127"/>
                  <a:pt x="538" y="129"/>
                  <a:pt x="538" y="131"/>
                </a:cubicBezTo>
                <a:cubicBezTo>
                  <a:pt x="538" y="135"/>
                  <a:pt x="538" y="139"/>
                  <a:pt x="538" y="144"/>
                </a:cubicBezTo>
                <a:cubicBezTo>
                  <a:pt x="544" y="144"/>
                  <a:pt x="544" y="144"/>
                  <a:pt x="544" y="144"/>
                </a:cubicBezTo>
                <a:cubicBezTo>
                  <a:pt x="538" y="143"/>
                  <a:pt x="538" y="143"/>
                  <a:pt x="538" y="143"/>
                </a:cubicBezTo>
                <a:cubicBezTo>
                  <a:pt x="535" y="249"/>
                  <a:pt x="522" y="351"/>
                  <a:pt x="474" y="446"/>
                </a:cubicBezTo>
                <a:cubicBezTo>
                  <a:pt x="436" y="523"/>
                  <a:pt x="380" y="580"/>
                  <a:pt x="299" y="611"/>
                </a:cubicBezTo>
                <a:cubicBezTo>
                  <a:pt x="293" y="613"/>
                  <a:pt x="285" y="615"/>
                  <a:pt x="277" y="615"/>
                </a:cubicBezTo>
                <a:cubicBezTo>
                  <a:pt x="268" y="615"/>
                  <a:pt x="258" y="613"/>
                  <a:pt x="251" y="610"/>
                </a:cubicBezTo>
                <a:cubicBezTo>
                  <a:pt x="198" y="589"/>
                  <a:pt x="157" y="558"/>
                  <a:pt x="124" y="519"/>
                </a:cubicBezTo>
                <a:cubicBezTo>
                  <a:pt x="91" y="480"/>
                  <a:pt x="67" y="433"/>
                  <a:pt x="49" y="381"/>
                </a:cubicBezTo>
                <a:cubicBezTo>
                  <a:pt x="20" y="296"/>
                  <a:pt x="12" y="208"/>
                  <a:pt x="12" y="118"/>
                </a:cubicBezTo>
                <a:cubicBezTo>
                  <a:pt x="12" y="117"/>
                  <a:pt x="12" y="115"/>
                  <a:pt x="12" y="113"/>
                </a:cubicBezTo>
                <a:cubicBezTo>
                  <a:pt x="12" y="109"/>
                  <a:pt x="12" y="105"/>
                  <a:pt x="13" y="102"/>
                </a:cubicBezTo>
                <a:cubicBezTo>
                  <a:pt x="13" y="100"/>
                  <a:pt x="14" y="99"/>
                  <a:pt x="14" y="98"/>
                </a:cubicBezTo>
                <a:cubicBezTo>
                  <a:pt x="15" y="96"/>
                  <a:pt x="16" y="95"/>
                  <a:pt x="19" y="94"/>
                </a:cubicBezTo>
                <a:cubicBezTo>
                  <a:pt x="21" y="93"/>
                  <a:pt x="25" y="92"/>
                  <a:pt x="31" y="92"/>
                </a:cubicBezTo>
                <a:cubicBezTo>
                  <a:pt x="116" y="91"/>
                  <a:pt x="194" y="66"/>
                  <a:pt x="263" y="17"/>
                </a:cubicBezTo>
                <a:cubicBezTo>
                  <a:pt x="266" y="15"/>
                  <a:pt x="268" y="14"/>
                  <a:pt x="270" y="13"/>
                </a:cubicBezTo>
                <a:cubicBezTo>
                  <a:pt x="272" y="13"/>
                  <a:pt x="274" y="12"/>
                  <a:pt x="275" y="12"/>
                </a:cubicBezTo>
                <a:cubicBezTo>
                  <a:pt x="277" y="12"/>
                  <a:pt x="279" y="13"/>
                  <a:pt x="281" y="14"/>
                </a:cubicBezTo>
                <a:cubicBezTo>
                  <a:pt x="283" y="14"/>
                  <a:pt x="286" y="16"/>
                  <a:pt x="288" y="18"/>
                </a:cubicBezTo>
                <a:cubicBezTo>
                  <a:pt x="354" y="63"/>
                  <a:pt x="426" y="88"/>
                  <a:pt x="506" y="92"/>
                </a:cubicBezTo>
                <a:cubicBezTo>
                  <a:pt x="515" y="93"/>
                  <a:pt x="522" y="93"/>
                  <a:pt x="526" y="94"/>
                </a:cubicBezTo>
                <a:cubicBezTo>
                  <a:pt x="530" y="94"/>
                  <a:pt x="532" y="95"/>
                  <a:pt x="533" y="96"/>
                </a:cubicBezTo>
                <a:cubicBezTo>
                  <a:pt x="534" y="96"/>
                  <a:pt x="534" y="97"/>
                  <a:pt x="535" y="98"/>
                </a:cubicBezTo>
                <a:cubicBezTo>
                  <a:pt x="536" y="99"/>
                  <a:pt x="537" y="102"/>
                  <a:pt x="537" y="106"/>
                </a:cubicBezTo>
                <a:cubicBezTo>
                  <a:pt x="537" y="111"/>
                  <a:pt x="538" y="117"/>
                  <a:pt x="538" y="124"/>
                </a:cubicBezTo>
                <a:lnTo>
                  <a:pt x="544" y="124"/>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243">
            <a:extLst>
              <a:ext uri="{FF2B5EF4-FFF2-40B4-BE49-F238E27FC236}">
                <a16:creationId xmlns:a16="http://schemas.microsoft.com/office/drawing/2014/main" id="{865FA48E-3356-41A4-BA6D-E8151BA113B7}"/>
              </a:ext>
            </a:extLst>
          </p:cNvPr>
          <p:cNvSpPr>
            <a:spLocks/>
          </p:cNvSpPr>
          <p:nvPr/>
        </p:nvSpPr>
        <p:spPr bwMode="auto">
          <a:xfrm>
            <a:off x="7540627" y="5359491"/>
            <a:ext cx="720719" cy="687315"/>
          </a:xfrm>
          <a:custGeom>
            <a:avLst/>
            <a:gdLst>
              <a:gd name="T0" fmla="*/ 254 w 300"/>
              <a:gd name="T1" fmla="*/ 0 h 286"/>
              <a:gd name="T2" fmla="*/ 46 w 300"/>
              <a:gd name="T3" fmla="*/ 0 h 286"/>
              <a:gd name="T4" fmla="*/ 0 w 300"/>
              <a:gd name="T5" fmla="*/ 41 h 286"/>
              <a:gd name="T6" fmla="*/ 0 w 300"/>
              <a:gd name="T7" fmla="*/ 167 h 286"/>
              <a:gd name="T8" fmla="*/ 4 w 300"/>
              <a:gd name="T9" fmla="*/ 196 h 286"/>
              <a:gd name="T10" fmla="*/ 150 w 300"/>
              <a:gd name="T11" fmla="*/ 286 h 286"/>
              <a:gd name="T12" fmla="*/ 295 w 300"/>
              <a:gd name="T13" fmla="*/ 196 h 286"/>
              <a:gd name="T14" fmla="*/ 300 w 300"/>
              <a:gd name="T15" fmla="*/ 167 h 286"/>
              <a:gd name="T16" fmla="*/ 300 w 300"/>
              <a:gd name="T17" fmla="*/ 41 h 286"/>
              <a:gd name="T18" fmla="*/ 254 w 300"/>
              <a:gd name="T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286">
                <a:moveTo>
                  <a:pt x="254" y="0"/>
                </a:moveTo>
                <a:cubicBezTo>
                  <a:pt x="46" y="0"/>
                  <a:pt x="46" y="0"/>
                  <a:pt x="46" y="0"/>
                </a:cubicBezTo>
                <a:cubicBezTo>
                  <a:pt x="21" y="0"/>
                  <a:pt x="0" y="18"/>
                  <a:pt x="0" y="41"/>
                </a:cubicBezTo>
                <a:cubicBezTo>
                  <a:pt x="0" y="167"/>
                  <a:pt x="0" y="167"/>
                  <a:pt x="0" y="167"/>
                </a:cubicBezTo>
                <a:cubicBezTo>
                  <a:pt x="0" y="177"/>
                  <a:pt x="1" y="187"/>
                  <a:pt x="4" y="196"/>
                </a:cubicBezTo>
                <a:cubicBezTo>
                  <a:pt x="21" y="248"/>
                  <a:pt x="80" y="286"/>
                  <a:pt x="150" y="286"/>
                </a:cubicBezTo>
                <a:cubicBezTo>
                  <a:pt x="220" y="286"/>
                  <a:pt x="279" y="248"/>
                  <a:pt x="295" y="196"/>
                </a:cubicBezTo>
                <a:cubicBezTo>
                  <a:pt x="299" y="187"/>
                  <a:pt x="300" y="177"/>
                  <a:pt x="300" y="167"/>
                </a:cubicBezTo>
                <a:cubicBezTo>
                  <a:pt x="300" y="41"/>
                  <a:pt x="300" y="41"/>
                  <a:pt x="300" y="41"/>
                </a:cubicBezTo>
                <a:cubicBezTo>
                  <a:pt x="300" y="18"/>
                  <a:pt x="279" y="0"/>
                  <a:pt x="25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244">
            <a:extLst>
              <a:ext uri="{FF2B5EF4-FFF2-40B4-BE49-F238E27FC236}">
                <a16:creationId xmlns:a16="http://schemas.microsoft.com/office/drawing/2014/main" id="{8ADC1700-5801-45E0-A1E8-0D0EA4979834}"/>
              </a:ext>
            </a:extLst>
          </p:cNvPr>
          <p:cNvSpPr>
            <a:spLocks/>
          </p:cNvSpPr>
          <p:nvPr/>
        </p:nvSpPr>
        <p:spPr bwMode="auto">
          <a:xfrm>
            <a:off x="7526455" y="5345320"/>
            <a:ext cx="749062" cy="715658"/>
          </a:xfrm>
          <a:custGeom>
            <a:avLst/>
            <a:gdLst>
              <a:gd name="T0" fmla="*/ 260 w 312"/>
              <a:gd name="T1" fmla="*/ 6 h 298"/>
              <a:gd name="T2" fmla="*/ 260 w 312"/>
              <a:gd name="T3" fmla="*/ 0 h 298"/>
              <a:gd name="T4" fmla="*/ 52 w 312"/>
              <a:gd name="T5" fmla="*/ 0 h 298"/>
              <a:gd name="T6" fmla="*/ 15 w 312"/>
              <a:gd name="T7" fmla="*/ 13 h 298"/>
              <a:gd name="T8" fmla="*/ 0 w 312"/>
              <a:gd name="T9" fmla="*/ 47 h 298"/>
              <a:gd name="T10" fmla="*/ 0 w 312"/>
              <a:gd name="T11" fmla="*/ 173 h 298"/>
              <a:gd name="T12" fmla="*/ 5 w 312"/>
              <a:gd name="T13" fmla="*/ 204 h 298"/>
              <a:gd name="T14" fmla="*/ 60 w 312"/>
              <a:gd name="T15" fmla="*/ 272 h 298"/>
              <a:gd name="T16" fmla="*/ 156 w 312"/>
              <a:gd name="T17" fmla="*/ 298 h 298"/>
              <a:gd name="T18" fmla="*/ 252 w 312"/>
              <a:gd name="T19" fmla="*/ 272 h 298"/>
              <a:gd name="T20" fmla="*/ 307 w 312"/>
              <a:gd name="T21" fmla="*/ 204 h 298"/>
              <a:gd name="T22" fmla="*/ 312 w 312"/>
              <a:gd name="T23" fmla="*/ 173 h 298"/>
              <a:gd name="T24" fmla="*/ 312 w 312"/>
              <a:gd name="T25" fmla="*/ 47 h 298"/>
              <a:gd name="T26" fmla="*/ 296 w 312"/>
              <a:gd name="T27" fmla="*/ 13 h 298"/>
              <a:gd name="T28" fmla="*/ 260 w 312"/>
              <a:gd name="T29" fmla="*/ 0 h 298"/>
              <a:gd name="T30" fmla="*/ 260 w 312"/>
              <a:gd name="T31" fmla="*/ 6 h 298"/>
              <a:gd name="T32" fmla="*/ 260 w 312"/>
              <a:gd name="T33" fmla="*/ 12 h 298"/>
              <a:gd name="T34" fmla="*/ 288 w 312"/>
              <a:gd name="T35" fmla="*/ 22 h 298"/>
              <a:gd name="T36" fmla="*/ 300 w 312"/>
              <a:gd name="T37" fmla="*/ 47 h 298"/>
              <a:gd name="T38" fmla="*/ 300 w 312"/>
              <a:gd name="T39" fmla="*/ 173 h 298"/>
              <a:gd name="T40" fmla="*/ 296 w 312"/>
              <a:gd name="T41" fmla="*/ 200 h 298"/>
              <a:gd name="T42" fmla="*/ 246 w 312"/>
              <a:gd name="T43" fmla="*/ 261 h 298"/>
              <a:gd name="T44" fmla="*/ 156 w 312"/>
              <a:gd name="T45" fmla="*/ 286 h 298"/>
              <a:gd name="T46" fmla="*/ 66 w 312"/>
              <a:gd name="T47" fmla="*/ 261 h 298"/>
              <a:gd name="T48" fmla="*/ 16 w 312"/>
              <a:gd name="T49" fmla="*/ 200 h 298"/>
              <a:gd name="T50" fmla="*/ 12 w 312"/>
              <a:gd name="T51" fmla="*/ 173 h 298"/>
              <a:gd name="T52" fmla="*/ 12 w 312"/>
              <a:gd name="T53" fmla="*/ 47 h 298"/>
              <a:gd name="T54" fmla="*/ 23 w 312"/>
              <a:gd name="T55" fmla="*/ 22 h 298"/>
              <a:gd name="T56" fmla="*/ 52 w 312"/>
              <a:gd name="T57" fmla="*/ 12 h 298"/>
              <a:gd name="T58" fmla="*/ 260 w 312"/>
              <a:gd name="T59" fmla="*/ 12 h 298"/>
              <a:gd name="T60" fmla="*/ 260 w 312"/>
              <a:gd name="T61"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298">
                <a:moveTo>
                  <a:pt x="260" y="6"/>
                </a:moveTo>
                <a:cubicBezTo>
                  <a:pt x="260" y="0"/>
                  <a:pt x="260" y="0"/>
                  <a:pt x="260" y="0"/>
                </a:cubicBezTo>
                <a:cubicBezTo>
                  <a:pt x="52" y="0"/>
                  <a:pt x="52" y="0"/>
                  <a:pt x="52" y="0"/>
                </a:cubicBezTo>
                <a:cubicBezTo>
                  <a:pt x="38" y="0"/>
                  <a:pt x="25" y="5"/>
                  <a:pt x="15" y="13"/>
                </a:cubicBezTo>
                <a:cubicBezTo>
                  <a:pt x="6" y="22"/>
                  <a:pt x="0" y="34"/>
                  <a:pt x="0" y="47"/>
                </a:cubicBezTo>
                <a:cubicBezTo>
                  <a:pt x="0" y="173"/>
                  <a:pt x="0" y="173"/>
                  <a:pt x="0" y="173"/>
                </a:cubicBezTo>
                <a:cubicBezTo>
                  <a:pt x="0" y="183"/>
                  <a:pt x="1" y="194"/>
                  <a:pt x="5" y="204"/>
                </a:cubicBezTo>
                <a:cubicBezTo>
                  <a:pt x="13" y="231"/>
                  <a:pt x="33" y="255"/>
                  <a:pt x="60" y="272"/>
                </a:cubicBezTo>
                <a:cubicBezTo>
                  <a:pt x="86" y="288"/>
                  <a:pt x="120" y="298"/>
                  <a:pt x="156" y="298"/>
                </a:cubicBezTo>
                <a:cubicBezTo>
                  <a:pt x="192" y="298"/>
                  <a:pt x="225" y="288"/>
                  <a:pt x="252" y="272"/>
                </a:cubicBezTo>
                <a:cubicBezTo>
                  <a:pt x="279" y="255"/>
                  <a:pt x="298" y="231"/>
                  <a:pt x="307" y="204"/>
                </a:cubicBezTo>
                <a:cubicBezTo>
                  <a:pt x="310" y="194"/>
                  <a:pt x="312" y="183"/>
                  <a:pt x="312" y="173"/>
                </a:cubicBezTo>
                <a:cubicBezTo>
                  <a:pt x="312" y="47"/>
                  <a:pt x="312" y="47"/>
                  <a:pt x="312" y="47"/>
                </a:cubicBezTo>
                <a:cubicBezTo>
                  <a:pt x="312" y="34"/>
                  <a:pt x="306" y="22"/>
                  <a:pt x="296" y="13"/>
                </a:cubicBezTo>
                <a:cubicBezTo>
                  <a:pt x="287" y="5"/>
                  <a:pt x="274" y="0"/>
                  <a:pt x="260" y="0"/>
                </a:cubicBezTo>
                <a:cubicBezTo>
                  <a:pt x="260" y="6"/>
                  <a:pt x="260" y="6"/>
                  <a:pt x="260" y="6"/>
                </a:cubicBezTo>
                <a:cubicBezTo>
                  <a:pt x="260" y="12"/>
                  <a:pt x="260" y="12"/>
                  <a:pt x="260" y="12"/>
                </a:cubicBezTo>
                <a:cubicBezTo>
                  <a:pt x="271" y="12"/>
                  <a:pt x="281" y="16"/>
                  <a:pt x="288" y="22"/>
                </a:cubicBezTo>
                <a:cubicBezTo>
                  <a:pt x="296" y="29"/>
                  <a:pt x="300" y="38"/>
                  <a:pt x="300" y="47"/>
                </a:cubicBezTo>
                <a:cubicBezTo>
                  <a:pt x="300" y="173"/>
                  <a:pt x="300" y="173"/>
                  <a:pt x="300" y="173"/>
                </a:cubicBezTo>
                <a:cubicBezTo>
                  <a:pt x="300" y="182"/>
                  <a:pt x="299" y="191"/>
                  <a:pt x="296" y="200"/>
                </a:cubicBezTo>
                <a:cubicBezTo>
                  <a:pt x="288" y="225"/>
                  <a:pt x="270" y="246"/>
                  <a:pt x="246" y="261"/>
                </a:cubicBezTo>
                <a:cubicBezTo>
                  <a:pt x="221" y="277"/>
                  <a:pt x="190" y="286"/>
                  <a:pt x="156" y="286"/>
                </a:cubicBezTo>
                <a:cubicBezTo>
                  <a:pt x="122" y="286"/>
                  <a:pt x="91" y="277"/>
                  <a:pt x="66" y="261"/>
                </a:cubicBezTo>
                <a:cubicBezTo>
                  <a:pt x="42" y="246"/>
                  <a:pt x="24" y="225"/>
                  <a:pt x="16" y="200"/>
                </a:cubicBezTo>
                <a:cubicBezTo>
                  <a:pt x="13" y="191"/>
                  <a:pt x="12" y="182"/>
                  <a:pt x="12" y="173"/>
                </a:cubicBezTo>
                <a:cubicBezTo>
                  <a:pt x="12" y="47"/>
                  <a:pt x="12" y="47"/>
                  <a:pt x="12" y="47"/>
                </a:cubicBezTo>
                <a:cubicBezTo>
                  <a:pt x="12" y="38"/>
                  <a:pt x="16" y="29"/>
                  <a:pt x="23" y="22"/>
                </a:cubicBezTo>
                <a:cubicBezTo>
                  <a:pt x="31" y="16"/>
                  <a:pt x="41" y="12"/>
                  <a:pt x="52" y="12"/>
                </a:cubicBezTo>
                <a:cubicBezTo>
                  <a:pt x="260" y="12"/>
                  <a:pt x="260" y="12"/>
                  <a:pt x="260" y="12"/>
                </a:cubicBezTo>
                <a:lnTo>
                  <a:pt x="260" y="6"/>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245">
            <a:extLst>
              <a:ext uri="{FF2B5EF4-FFF2-40B4-BE49-F238E27FC236}">
                <a16:creationId xmlns:a16="http://schemas.microsoft.com/office/drawing/2014/main" id="{7AD25499-9564-4CAE-A5DC-393A20B598FE}"/>
              </a:ext>
            </a:extLst>
          </p:cNvPr>
          <p:cNvSpPr>
            <a:spLocks/>
          </p:cNvSpPr>
          <p:nvPr/>
        </p:nvSpPr>
        <p:spPr bwMode="auto">
          <a:xfrm>
            <a:off x="7722831" y="5179311"/>
            <a:ext cx="355298" cy="175119"/>
          </a:xfrm>
          <a:custGeom>
            <a:avLst/>
            <a:gdLst>
              <a:gd name="T0" fmla="*/ 148 w 148"/>
              <a:gd name="T1" fmla="*/ 73 h 73"/>
              <a:gd name="T2" fmla="*/ 148 w 148"/>
              <a:gd name="T3" fmla="*/ 73 h 73"/>
              <a:gd name="T4" fmla="*/ 74 w 148"/>
              <a:gd name="T5" fmla="*/ 0 h 73"/>
              <a:gd name="T6" fmla="*/ 0 w 148"/>
              <a:gd name="T7" fmla="*/ 73 h 73"/>
              <a:gd name="T8" fmla="*/ 0 w 148"/>
              <a:gd name="T9" fmla="*/ 73 h 73"/>
              <a:gd name="T10" fmla="*/ 148 w 148"/>
              <a:gd name="T11" fmla="*/ 73 h 73"/>
            </a:gdLst>
            <a:ahLst/>
            <a:cxnLst>
              <a:cxn ang="0">
                <a:pos x="T0" y="T1"/>
              </a:cxn>
              <a:cxn ang="0">
                <a:pos x="T2" y="T3"/>
              </a:cxn>
              <a:cxn ang="0">
                <a:pos x="T4" y="T5"/>
              </a:cxn>
              <a:cxn ang="0">
                <a:pos x="T6" y="T7"/>
              </a:cxn>
              <a:cxn ang="0">
                <a:pos x="T8" y="T9"/>
              </a:cxn>
              <a:cxn ang="0">
                <a:pos x="T10" y="T11"/>
              </a:cxn>
            </a:cxnLst>
            <a:rect l="0" t="0" r="r" b="b"/>
            <a:pathLst>
              <a:path w="148" h="73">
                <a:moveTo>
                  <a:pt x="148" y="73"/>
                </a:moveTo>
                <a:cubicBezTo>
                  <a:pt x="148" y="73"/>
                  <a:pt x="148" y="73"/>
                  <a:pt x="148" y="73"/>
                </a:cubicBezTo>
                <a:cubicBezTo>
                  <a:pt x="148" y="33"/>
                  <a:pt x="115" y="0"/>
                  <a:pt x="74" y="0"/>
                </a:cubicBezTo>
                <a:cubicBezTo>
                  <a:pt x="33" y="0"/>
                  <a:pt x="0" y="33"/>
                  <a:pt x="0" y="73"/>
                </a:cubicBezTo>
                <a:cubicBezTo>
                  <a:pt x="0" y="73"/>
                  <a:pt x="0" y="73"/>
                  <a:pt x="0" y="73"/>
                </a:cubicBezTo>
                <a:lnTo>
                  <a:pt x="14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246">
            <a:extLst>
              <a:ext uri="{FF2B5EF4-FFF2-40B4-BE49-F238E27FC236}">
                <a16:creationId xmlns:a16="http://schemas.microsoft.com/office/drawing/2014/main" id="{B869EE5C-D2B4-418E-9525-518338CF2866}"/>
              </a:ext>
            </a:extLst>
          </p:cNvPr>
          <p:cNvSpPr>
            <a:spLocks/>
          </p:cNvSpPr>
          <p:nvPr/>
        </p:nvSpPr>
        <p:spPr bwMode="auto">
          <a:xfrm>
            <a:off x="7708660" y="5165140"/>
            <a:ext cx="384653" cy="203461"/>
          </a:xfrm>
          <a:custGeom>
            <a:avLst/>
            <a:gdLst>
              <a:gd name="T0" fmla="*/ 154 w 160"/>
              <a:gd name="T1" fmla="*/ 79 h 85"/>
              <a:gd name="T2" fmla="*/ 160 w 160"/>
              <a:gd name="T3" fmla="*/ 80 h 85"/>
              <a:gd name="T4" fmla="*/ 160 w 160"/>
              <a:gd name="T5" fmla="*/ 79 h 85"/>
              <a:gd name="T6" fmla="*/ 160 w 160"/>
              <a:gd name="T7" fmla="*/ 79 h 85"/>
              <a:gd name="T8" fmla="*/ 160 w 160"/>
              <a:gd name="T9" fmla="*/ 79 h 85"/>
              <a:gd name="T10" fmla="*/ 80 w 160"/>
              <a:gd name="T11" fmla="*/ 0 h 85"/>
              <a:gd name="T12" fmla="*/ 0 w 160"/>
              <a:gd name="T13" fmla="*/ 79 h 85"/>
              <a:gd name="T14" fmla="*/ 0 w 160"/>
              <a:gd name="T15" fmla="*/ 79 h 85"/>
              <a:gd name="T16" fmla="*/ 0 w 160"/>
              <a:gd name="T17" fmla="*/ 80 h 85"/>
              <a:gd name="T18" fmla="*/ 0 w 160"/>
              <a:gd name="T19" fmla="*/ 85 h 85"/>
              <a:gd name="T20" fmla="*/ 159 w 160"/>
              <a:gd name="T21" fmla="*/ 85 h 85"/>
              <a:gd name="T22" fmla="*/ 160 w 160"/>
              <a:gd name="T23" fmla="*/ 80 h 85"/>
              <a:gd name="T24" fmla="*/ 154 w 160"/>
              <a:gd name="T25" fmla="*/ 79 h 85"/>
              <a:gd name="T26" fmla="*/ 154 w 160"/>
              <a:gd name="T27" fmla="*/ 73 h 85"/>
              <a:gd name="T28" fmla="*/ 6 w 160"/>
              <a:gd name="T29" fmla="*/ 73 h 85"/>
              <a:gd name="T30" fmla="*/ 6 w 160"/>
              <a:gd name="T31" fmla="*/ 79 h 85"/>
              <a:gd name="T32" fmla="*/ 12 w 160"/>
              <a:gd name="T33" fmla="*/ 79 h 85"/>
              <a:gd name="T34" fmla="*/ 12 w 160"/>
              <a:gd name="T35" fmla="*/ 79 h 85"/>
              <a:gd name="T36" fmla="*/ 6 w 160"/>
              <a:gd name="T37" fmla="*/ 79 h 85"/>
              <a:gd name="T38" fmla="*/ 12 w 160"/>
              <a:gd name="T39" fmla="*/ 79 h 85"/>
              <a:gd name="T40" fmla="*/ 32 w 160"/>
              <a:gd name="T41" fmla="*/ 31 h 85"/>
              <a:gd name="T42" fmla="*/ 80 w 160"/>
              <a:gd name="T43" fmla="*/ 12 h 85"/>
              <a:gd name="T44" fmla="*/ 128 w 160"/>
              <a:gd name="T45" fmla="*/ 31 h 85"/>
              <a:gd name="T46" fmla="*/ 148 w 160"/>
              <a:gd name="T47" fmla="*/ 79 h 85"/>
              <a:gd name="T48" fmla="*/ 154 w 160"/>
              <a:gd name="T49" fmla="*/ 79 h 85"/>
              <a:gd name="T50" fmla="*/ 148 w 160"/>
              <a:gd name="T51" fmla="*/ 79 h 85"/>
              <a:gd name="T52" fmla="*/ 148 w 160"/>
              <a:gd name="T53" fmla="*/ 79 h 85"/>
              <a:gd name="T54" fmla="*/ 154 w 160"/>
              <a:gd name="T55" fmla="*/ 79 h 85"/>
              <a:gd name="T56" fmla="*/ 154 w 160"/>
              <a:gd name="T57" fmla="*/ 73 h 85"/>
              <a:gd name="T58" fmla="*/ 154 w 160"/>
              <a:gd name="T59"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85">
                <a:moveTo>
                  <a:pt x="154" y="79"/>
                </a:moveTo>
                <a:cubicBezTo>
                  <a:pt x="160" y="80"/>
                  <a:pt x="160" y="80"/>
                  <a:pt x="160" y="80"/>
                </a:cubicBezTo>
                <a:cubicBezTo>
                  <a:pt x="160" y="79"/>
                  <a:pt x="160" y="79"/>
                  <a:pt x="160" y="79"/>
                </a:cubicBezTo>
                <a:cubicBezTo>
                  <a:pt x="160" y="79"/>
                  <a:pt x="160" y="79"/>
                  <a:pt x="160" y="79"/>
                </a:cubicBezTo>
                <a:cubicBezTo>
                  <a:pt x="160" y="79"/>
                  <a:pt x="160" y="79"/>
                  <a:pt x="160" y="79"/>
                </a:cubicBezTo>
                <a:cubicBezTo>
                  <a:pt x="160" y="35"/>
                  <a:pt x="124" y="0"/>
                  <a:pt x="80" y="0"/>
                </a:cubicBezTo>
                <a:cubicBezTo>
                  <a:pt x="36" y="0"/>
                  <a:pt x="0" y="35"/>
                  <a:pt x="0" y="79"/>
                </a:cubicBezTo>
                <a:cubicBezTo>
                  <a:pt x="0" y="79"/>
                  <a:pt x="0" y="79"/>
                  <a:pt x="0" y="79"/>
                </a:cubicBezTo>
                <a:cubicBezTo>
                  <a:pt x="0" y="80"/>
                  <a:pt x="0" y="80"/>
                  <a:pt x="0" y="80"/>
                </a:cubicBezTo>
                <a:cubicBezTo>
                  <a:pt x="0" y="85"/>
                  <a:pt x="0" y="85"/>
                  <a:pt x="0" y="85"/>
                </a:cubicBezTo>
                <a:cubicBezTo>
                  <a:pt x="159" y="85"/>
                  <a:pt x="159" y="85"/>
                  <a:pt x="159" y="85"/>
                </a:cubicBezTo>
                <a:cubicBezTo>
                  <a:pt x="160" y="80"/>
                  <a:pt x="160" y="80"/>
                  <a:pt x="160" y="80"/>
                </a:cubicBezTo>
                <a:cubicBezTo>
                  <a:pt x="154" y="79"/>
                  <a:pt x="154" y="79"/>
                  <a:pt x="154" y="79"/>
                </a:cubicBezTo>
                <a:cubicBezTo>
                  <a:pt x="154" y="73"/>
                  <a:pt x="154" y="73"/>
                  <a:pt x="154" y="73"/>
                </a:cubicBezTo>
                <a:cubicBezTo>
                  <a:pt x="6" y="73"/>
                  <a:pt x="6" y="73"/>
                  <a:pt x="6" y="73"/>
                </a:cubicBezTo>
                <a:cubicBezTo>
                  <a:pt x="6" y="79"/>
                  <a:pt x="6" y="79"/>
                  <a:pt x="6" y="79"/>
                </a:cubicBezTo>
                <a:cubicBezTo>
                  <a:pt x="12" y="79"/>
                  <a:pt x="12" y="79"/>
                  <a:pt x="12" y="79"/>
                </a:cubicBezTo>
                <a:cubicBezTo>
                  <a:pt x="12" y="79"/>
                  <a:pt x="12" y="79"/>
                  <a:pt x="12" y="79"/>
                </a:cubicBezTo>
                <a:cubicBezTo>
                  <a:pt x="6" y="79"/>
                  <a:pt x="6" y="79"/>
                  <a:pt x="6" y="79"/>
                </a:cubicBezTo>
                <a:cubicBezTo>
                  <a:pt x="12" y="79"/>
                  <a:pt x="12" y="79"/>
                  <a:pt x="12" y="79"/>
                </a:cubicBezTo>
                <a:cubicBezTo>
                  <a:pt x="12" y="61"/>
                  <a:pt x="20" y="44"/>
                  <a:pt x="32" y="31"/>
                </a:cubicBezTo>
                <a:cubicBezTo>
                  <a:pt x="44" y="19"/>
                  <a:pt x="61" y="12"/>
                  <a:pt x="80" y="12"/>
                </a:cubicBezTo>
                <a:cubicBezTo>
                  <a:pt x="99" y="12"/>
                  <a:pt x="115" y="19"/>
                  <a:pt x="128" y="31"/>
                </a:cubicBezTo>
                <a:cubicBezTo>
                  <a:pt x="140" y="44"/>
                  <a:pt x="148" y="61"/>
                  <a:pt x="148" y="79"/>
                </a:cubicBezTo>
                <a:cubicBezTo>
                  <a:pt x="154" y="79"/>
                  <a:pt x="154" y="79"/>
                  <a:pt x="154" y="79"/>
                </a:cubicBezTo>
                <a:cubicBezTo>
                  <a:pt x="148" y="79"/>
                  <a:pt x="148" y="79"/>
                  <a:pt x="148" y="79"/>
                </a:cubicBezTo>
                <a:cubicBezTo>
                  <a:pt x="148" y="79"/>
                  <a:pt x="148" y="79"/>
                  <a:pt x="148" y="79"/>
                </a:cubicBezTo>
                <a:cubicBezTo>
                  <a:pt x="154" y="79"/>
                  <a:pt x="154" y="79"/>
                  <a:pt x="154" y="79"/>
                </a:cubicBezTo>
                <a:cubicBezTo>
                  <a:pt x="154" y="73"/>
                  <a:pt x="154" y="73"/>
                  <a:pt x="154" y="73"/>
                </a:cubicBezTo>
                <a:lnTo>
                  <a:pt x="154" y="7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62" name="Oval 247">
            <a:extLst>
              <a:ext uri="{FF2B5EF4-FFF2-40B4-BE49-F238E27FC236}">
                <a16:creationId xmlns:a16="http://schemas.microsoft.com/office/drawing/2014/main" id="{136B4224-349B-4320-BD24-96A1FF9D0AFD}"/>
              </a:ext>
            </a:extLst>
          </p:cNvPr>
          <p:cNvSpPr>
            <a:spLocks noChangeArrowheads="1"/>
          </p:cNvSpPr>
          <p:nvPr/>
        </p:nvSpPr>
        <p:spPr bwMode="auto">
          <a:xfrm>
            <a:off x="7785590" y="5525499"/>
            <a:ext cx="227755" cy="2277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248">
            <a:extLst>
              <a:ext uri="{FF2B5EF4-FFF2-40B4-BE49-F238E27FC236}">
                <a16:creationId xmlns:a16="http://schemas.microsoft.com/office/drawing/2014/main" id="{EC651304-B4C4-4B7D-8BAB-C054FFE32BC7}"/>
              </a:ext>
            </a:extLst>
          </p:cNvPr>
          <p:cNvSpPr>
            <a:spLocks/>
          </p:cNvSpPr>
          <p:nvPr/>
        </p:nvSpPr>
        <p:spPr bwMode="auto">
          <a:xfrm>
            <a:off x="7771419" y="5510316"/>
            <a:ext cx="257110" cy="257110"/>
          </a:xfrm>
          <a:custGeom>
            <a:avLst/>
            <a:gdLst>
              <a:gd name="T0" fmla="*/ 101 w 107"/>
              <a:gd name="T1" fmla="*/ 53 h 107"/>
              <a:gd name="T2" fmla="*/ 95 w 107"/>
              <a:gd name="T3" fmla="*/ 53 h 107"/>
              <a:gd name="T4" fmla="*/ 83 w 107"/>
              <a:gd name="T5" fmla="*/ 82 h 107"/>
              <a:gd name="T6" fmla="*/ 54 w 107"/>
              <a:gd name="T7" fmla="*/ 95 h 107"/>
              <a:gd name="T8" fmla="*/ 25 w 107"/>
              <a:gd name="T9" fmla="*/ 82 h 107"/>
              <a:gd name="T10" fmla="*/ 12 w 107"/>
              <a:gd name="T11" fmla="*/ 53 h 107"/>
              <a:gd name="T12" fmla="*/ 25 w 107"/>
              <a:gd name="T13" fmla="*/ 24 h 107"/>
              <a:gd name="T14" fmla="*/ 54 w 107"/>
              <a:gd name="T15" fmla="*/ 12 h 107"/>
              <a:gd name="T16" fmla="*/ 83 w 107"/>
              <a:gd name="T17" fmla="*/ 24 h 107"/>
              <a:gd name="T18" fmla="*/ 95 w 107"/>
              <a:gd name="T19" fmla="*/ 53 h 107"/>
              <a:gd name="T20" fmla="*/ 101 w 107"/>
              <a:gd name="T21" fmla="*/ 53 h 107"/>
              <a:gd name="T22" fmla="*/ 107 w 107"/>
              <a:gd name="T23" fmla="*/ 53 h 107"/>
              <a:gd name="T24" fmla="*/ 54 w 107"/>
              <a:gd name="T25" fmla="*/ 0 h 107"/>
              <a:gd name="T26" fmla="*/ 0 w 107"/>
              <a:gd name="T27" fmla="*/ 53 h 107"/>
              <a:gd name="T28" fmla="*/ 54 w 107"/>
              <a:gd name="T29" fmla="*/ 107 h 107"/>
              <a:gd name="T30" fmla="*/ 107 w 107"/>
              <a:gd name="T31" fmla="*/ 53 h 107"/>
              <a:gd name="T32" fmla="*/ 101 w 107"/>
              <a:gd name="T33"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1" y="53"/>
                </a:moveTo>
                <a:cubicBezTo>
                  <a:pt x="95" y="53"/>
                  <a:pt x="95" y="53"/>
                  <a:pt x="95" y="53"/>
                </a:cubicBezTo>
                <a:cubicBezTo>
                  <a:pt x="95" y="65"/>
                  <a:pt x="91" y="75"/>
                  <a:pt x="83" y="82"/>
                </a:cubicBezTo>
                <a:cubicBezTo>
                  <a:pt x="76" y="90"/>
                  <a:pt x="65" y="95"/>
                  <a:pt x="54" y="95"/>
                </a:cubicBezTo>
                <a:cubicBezTo>
                  <a:pt x="42" y="95"/>
                  <a:pt x="32" y="90"/>
                  <a:pt x="25" y="82"/>
                </a:cubicBezTo>
                <a:cubicBezTo>
                  <a:pt x="17" y="75"/>
                  <a:pt x="12" y="65"/>
                  <a:pt x="12" y="53"/>
                </a:cubicBezTo>
                <a:cubicBezTo>
                  <a:pt x="12" y="42"/>
                  <a:pt x="17" y="31"/>
                  <a:pt x="25" y="24"/>
                </a:cubicBezTo>
                <a:cubicBezTo>
                  <a:pt x="32" y="16"/>
                  <a:pt x="42" y="12"/>
                  <a:pt x="54" y="12"/>
                </a:cubicBezTo>
                <a:cubicBezTo>
                  <a:pt x="65" y="12"/>
                  <a:pt x="76" y="16"/>
                  <a:pt x="83" y="24"/>
                </a:cubicBezTo>
                <a:cubicBezTo>
                  <a:pt x="91" y="31"/>
                  <a:pt x="95" y="42"/>
                  <a:pt x="95" y="53"/>
                </a:cubicBezTo>
                <a:cubicBezTo>
                  <a:pt x="101" y="53"/>
                  <a:pt x="101" y="53"/>
                  <a:pt x="101" y="53"/>
                </a:cubicBezTo>
                <a:cubicBezTo>
                  <a:pt x="107" y="53"/>
                  <a:pt x="107" y="53"/>
                  <a:pt x="107" y="53"/>
                </a:cubicBezTo>
                <a:cubicBezTo>
                  <a:pt x="107" y="23"/>
                  <a:pt x="83" y="0"/>
                  <a:pt x="54" y="0"/>
                </a:cubicBezTo>
                <a:cubicBezTo>
                  <a:pt x="24" y="0"/>
                  <a:pt x="0" y="23"/>
                  <a:pt x="0" y="53"/>
                </a:cubicBezTo>
                <a:cubicBezTo>
                  <a:pt x="0" y="83"/>
                  <a:pt x="24" y="107"/>
                  <a:pt x="54" y="107"/>
                </a:cubicBezTo>
                <a:cubicBezTo>
                  <a:pt x="83" y="107"/>
                  <a:pt x="107" y="83"/>
                  <a:pt x="107" y="53"/>
                </a:cubicBezTo>
                <a:lnTo>
                  <a:pt x="101" y="53"/>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249">
            <a:extLst>
              <a:ext uri="{FF2B5EF4-FFF2-40B4-BE49-F238E27FC236}">
                <a16:creationId xmlns:a16="http://schemas.microsoft.com/office/drawing/2014/main" id="{20AF748B-33E0-43FB-B42D-A156DF5D58E8}"/>
              </a:ext>
            </a:extLst>
          </p:cNvPr>
          <p:cNvSpPr>
            <a:spLocks/>
          </p:cNvSpPr>
          <p:nvPr/>
        </p:nvSpPr>
        <p:spPr bwMode="auto">
          <a:xfrm>
            <a:off x="7900986" y="5753255"/>
            <a:ext cx="0" cy="132604"/>
          </a:xfrm>
          <a:custGeom>
            <a:avLst/>
            <a:gdLst>
              <a:gd name="T0" fmla="*/ 0 h 131"/>
              <a:gd name="T1" fmla="*/ 131 h 131"/>
              <a:gd name="T2" fmla="*/ 0 h 131"/>
            </a:gdLst>
            <a:ahLst/>
            <a:cxnLst>
              <a:cxn ang="0">
                <a:pos x="0" y="T0"/>
              </a:cxn>
              <a:cxn ang="0">
                <a:pos x="0" y="T1"/>
              </a:cxn>
              <a:cxn ang="0">
                <a:pos x="0" y="T2"/>
              </a:cxn>
            </a:cxnLst>
            <a:rect l="0" t="0" r="r" b="b"/>
            <a:pathLst>
              <a:path h="131">
                <a:moveTo>
                  <a:pt x="0" y="0"/>
                </a:moveTo>
                <a:lnTo>
                  <a:pt x="0" y="131"/>
                </a:lnTo>
                <a:lnTo>
                  <a:pt x="0"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Line 250">
            <a:extLst>
              <a:ext uri="{FF2B5EF4-FFF2-40B4-BE49-F238E27FC236}">
                <a16:creationId xmlns:a16="http://schemas.microsoft.com/office/drawing/2014/main" id="{81674994-11AC-4B15-B487-DFE4D0ED31F8}"/>
              </a:ext>
            </a:extLst>
          </p:cNvPr>
          <p:cNvSpPr>
            <a:spLocks noChangeShapeType="1"/>
          </p:cNvSpPr>
          <p:nvPr/>
        </p:nvSpPr>
        <p:spPr bwMode="auto">
          <a:xfrm>
            <a:off x="7900986" y="5753255"/>
            <a:ext cx="0" cy="1326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6" name="Freeform 251">
            <a:extLst>
              <a:ext uri="{FF2B5EF4-FFF2-40B4-BE49-F238E27FC236}">
                <a16:creationId xmlns:a16="http://schemas.microsoft.com/office/drawing/2014/main" id="{A638AE69-BE11-4A28-83E8-BFBAD51B03C7}"/>
              </a:ext>
            </a:extLst>
          </p:cNvPr>
          <p:cNvSpPr>
            <a:spLocks/>
          </p:cNvSpPr>
          <p:nvPr/>
        </p:nvSpPr>
        <p:spPr bwMode="auto">
          <a:xfrm>
            <a:off x="7886815" y="5739083"/>
            <a:ext cx="28343" cy="160947"/>
          </a:xfrm>
          <a:custGeom>
            <a:avLst/>
            <a:gdLst>
              <a:gd name="T0" fmla="*/ 0 w 12"/>
              <a:gd name="T1" fmla="*/ 6 h 67"/>
              <a:gd name="T2" fmla="*/ 0 w 12"/>
              <a:gd name="T3" fmla="*/ 61 h 67"/>
              <a:gd name="T4" fmla="*/ 6 w 12"/>
              <a:gd name="T5" fmla="*/ 67 h 67"/>
              <a:gd name="T6" fmla="*/ 12 w 12"/>
              <a:gd name="T7" fmla="*/ 61 h 67"/>
              <a:gd name="T8" fmla="*/ 12 w 12"/>
              <a:gd name="T9" fmla="*/ 6 h 67"/>
              <a:gd name="T10" fmla="*/ 6 w 12"/>
              <a:gd name="T11" fmla="*/ 0 h 67"/>
              <a:gd name="T12" fmla="*/ 0 w 12"/>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12" h="67">
                <a:moveTo>
                  <a:pt x="0" y="6"/>
                </a:moveTo>
                <a:cubicBezTo>
                  <a:pt x="0" y="61"/>
                  <a:pt x="0" y="61"/>
                  <a:pt x="0" y="61"/>
                </a:cubicBezTo>
                <a:cubicBezTo>
                  <a:pt x="0" y="64"/>
                  <a:pt x="3" y="67"/>
                  <a:pt x="6" y="67"/>
                </a:cubicBezTo>
                <a:cubicBezTo>
                  <a:pt x="9" y="67"/>
                  <a:pt x="12" y="64"/>
                  <a:pt x="12" y="61"/>
                </a:cubicBezTo>
                <a:cubicBezTo>
                  <a:pt x="12" y="6"/>
                  <a:pt x="12" y="6"/>
                  <a:pt x="12" y="6"/>
                </a:cubicBezTo>
                <a:cubicBezTo>
                  <a:pt x="12" y="2"/>
                  <a:pt x="9" y="0"/>
                  <a:pt x="6" y="0"/>
                </a:cubicBezTo>
                <a:cubicBezTo>
                  <a:pt x="3" y="0"/>
                  <a:pt x="0" y="2"/>
                  <a:pt x="0" y="6"/>
                </a:cubicBezTo>
              </a:path>
            </a:pathLst>
          </a:custGeom>
          <a:solidFill>
            <a:srgbClr val="7BB62D"/>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252">
            <a:extLst>
              <a:ext uri="{FF2B5EF4-FFF2-40B4-BE49-F238E27FC236}">
                <a16:creationId xmlns:a16="http://schemas.microsoft.com/office/drawing/2014/main" id="{F9DB8C54-75B5-4114-B839-25756B929B12}"/>
              </a:ext>
            </a:extLst>
          </p:cNvPr>
          <p:cNvSpPr>
            <a:spLocks/>
          </p:cNvSpPr>
          <p:nvPr/>
        </p:nvSpPr>
        <p:spPr bwMode="auto">
          <a:xfrm>
            <a:off x="5434143" y="5828161"/>
            <a:ext cx="862434" cy="352262"/>
          </a:xfrm>
          <a:custGeom>
            <a:avLst/>
            <a:gdLst>
              <a:gd name="T0" fmla="*/ 0 w 852"/>
              <a:gd name="T1" fmla="*/ 0 h 348"/>
              <a:gd name="T2" fmla="*/ 0 w 852"/>
              <a:gd name="T3" fmla="*/ 348 h 348"/>
              <a:gd name="T4" fmla="*/ 852 w 852"/>
              <a:gd name="T5" fmla="*/ 348 h 348"/>
              <a:gd name="T6" fmla="*/ 852 w 852"/>
              <a:gd name="T7" fmla="*/ 329 h 348"/>
              <a:gd name="T8" fmla="*/ 19 w 852"/>
              <a:gd name="T9" fmla="*/ 329 h 348"/>
              <a:gd name="T10" fmla="*/ 19 w 852"/>
              <a:gd name="T11" fmla="*/ 0 h 348"/>
              <a:gd name="T12" fmla="*/ 0 w 852"/>
              <a:gd name="T13" fmla="*/ 0 h 348"/>
              <a:gd name="T14" fmla="*/ 0 w 852"/>
              <a:gd name="T15" fmla="*/ 0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2" h="348">
                <a:moveTo>
                  <a:pt x="0" y="0"/>
                </a:moveTo>
                <a:lnTo>
                  <a:pt x="0" y="348"/>
                </a:lnTo>
                <a:lnTo>
                  <a:pt x="852" y="348"/>
                </a:lnTo>
                <a:lnTo>
                  <a:pt x="852" y="329"/>
                </a:lnTo>
                <a:lnTo>
                  <a:pt x="19" y="329"/>
                </a:lnTo>
                <a:lnTo>
                  <a:pt x="19" y="0"/>
                </a:lnTo>
                <a:lnTo>
                  <a:pt x="0" y="0"/>
                </a:lnTo>
                <a:lnTo>
                  <a:pt x="0" y="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253">
            <a:extLst>
              <a:ext uri="{FF2B5EF4-FFF2-40B4-BE49-F238E27FC236}">
                <a16:creationId xmlns:a16="http://schemas.microsoft.com/office/drawing/2014/main" id="{06FDE449-E140-493C-A1A2-CCBB62037090}"/>
              </a:ext>
            </a:extLst>
          </p:cNvPr>
          <p:cNvSpPr>
            <a:spLocks noEditPoints="1"/>
          </p:cNvSpPr>
          <p:nvPr/>
        </p:nvSpPr>
        <p:spPr bwMode="auto">
          <a:xfrm>
            <a:off x="4680020" y="5639883"/>
            <a:ext cx="1330091" cy="505111"/>
          </a:xfrm>
          <a:custGeom>
            <a:avLst/>
            <a:gdLst>
              <a:gd name="T0" fmla="*/ 550 w 554"/>
              <a:gd name="T1" fmla="*/ 0 h 210"/>
              <a:gd name="T2" fmla="*/ 522 w 554"/>
              <a:gd name="T3" fmla="*/ 8 h 210"/>
              <a:gd name="T4" fmla="*/ 522 w 554"/>
              <a:gd name="T5" fmla="*/ 0 h 210"/>
              <a:gd name="T6" fmla="*/ 502 w 554"/>
              <a:gd name="T7" fmla="*/ 8 h 210"/>
              <a:gd name="T8" fmla="*/ 494 w 554"/>
              <a:gd name="T9" fmla="*/ 4 h 210"/>
              <a:gd name="T10" fmla="*/ 482 w 554"/>
              <a:gd name="T11" fmla="*/ 4 h 210"/>
              <a:gd name="T12" fmla="*/ 474 w 554"/>
              <a:gd name="T13" fmla="*/ 8 h 210"/>
              <a:gd name="T14" fmla="*/ 454 w 554"/>
              <a:gd name="T15" fmla="*/ 0 h 210"/>
              <a:gd name="T16" fmla="*/ 426 w 554"/>
              <a:gd name="T17" fmla="*/ 8 h 210"/>
              <a:gd name="T18" fmla="*/ 426 w 554"/>
              <a:gd name="T19" fmla="*/ 0 h 210"/>
              <a:gd name="T20" fmla="*/ 406 w 554"/>
              <a:gd name="T21" fmla="*/ 8 h 210"/>
              <a:gd name="T22" fmla="*/ 398 w 554"/>
              <a:gd name="T23" fmla="*/ 4 h 210"/>
              <a:gd name="T24" fmla="*/ 386 w 554"/>
              <a:gd name="T25" fmla="*/ 4 h 210"/>
              <a:gd name="T26" fmla="*/ 378 w 554"/>
              <a:gd name="T27" fmla="*/ 8 h 210"/>
              <a:gd name="T28" fmla="*/ 358 w 554"/>
              <a:gd name="T29" fmla="*/ 0 h 210"/>
              <a:gd name="T30" fmla="*/ 330 w 554"/>
              <a:gd name="T31" fmla="*/ 8 h 210"/>
              <a:gd name="T32" fmla="*/ 330 w 554"/>
              <a:gd name="T33" fmla="*/ 0 h 210"/>
              <a:gd name="T34" fmla="*/ 310 w 554"/>
              <a:gd name="T35" fmla="*/ 8 h 210"/>
              <a:gd name="T36" fmla="*/ 302 w 554"/>
              <a:gd name="T37" fmla="*/ 4 h 210"/>
              <a:gd name="T38" fmla="*/ 290 w 554"/>
              <a:gd name="T39" fmla="*/ 4 h 210"/>
              <a:gd name="T40" fmla="*/ 282 w 554"/>
              <a:gd name="T41" fmla="*/ 8 h 210"/>
              <a:gd name="T42" fmla="*/ 262 w 554"/>
              <a:gd name="T43" fmla="*/ 0 h 210"/>
              <a:gd name="T44" fmla="*/ 234 w 554"/>
              <a:gd name="T45" fmla="*/ 8 h 210"/>
              <a:gd name="T46" fmla="*/ 234 w 554"/>
              <a:gd name="T47" fmla="*/ 0 h 210"/>
              <a:gd name="T48" fmla="*/ 214 w 554"/>
              <a:gd name="T49" fmla="*/ 8 h 210"/>
              <a:gd name="T50" fmla="*/ 206 w 554"/>
              <a:gd name="T51" fmla="*/ 4 h 210"/>
              <a:gd name="T52" fmla="*/ 194 w 554"/>
              <a:gd name="T53" fmla="*/ 4 h 210"/>
              <a:gd name="T54" fmla="*/ 186 w 554"/>
              <a:gd name="T55" fmla="*/ 8 h 210"/>
              <a:gd name="T56" fmla="*/ 180 w 554"/>
              <a:gd name="T57" fmla="*/ 22 h 210"/>
              <a:gd name="T58" fmla="*/ 188 w 554"/>
              <a:gd name="T59" fmla="*/ 50 h 210"/>
              <a:gd name="T60" fmla="*/ 180 w 554"/>
              <a:gd name="T61" fmla="*/ 50 h 210"/>
              <a:gd name="T62" fmla="*/ 188 w 554"/>
              <a:gd name="T63" fmla="*/ 70 h 210"/>
              <a:gd name="T64" fmla="*/ 184 w 554"/>
              <a:gd name="T65" fmla="*/ 78 h 210"/>
              <a:gd name="T66" fmla="*/ 184 w 554"/>
              <a:gd name="T67" fmla="*/ 90 h 210"/>
              <a:gd name="T68" fmla="*/ 188 w 554"/>
              <a:gd name="T69" fmla="*/ 98 h 210"/>
              <a:gd name="T70" fmla="*/ 180 w 554"/>
              <a:gd name="T71" fmla="*/ 118 h 210"/>
              <a:gd name="T72" fmla="*/ 188 w 554"/>
              <a:gd name="T73" fmla="*/ 146 h 210"/>
              <a:gd name="T74" fmla="*/ 180 w 554"/>
              <a:gd name="T75" fmla="*/ 146 h 210"/>
              <a:gd name="T76" fmla="*/ 188 w 554"/>
              <a:gd name="T77" fmla="*/ 166 h 210"/>
              <a:gd name="T78" fmla="*/ 184 w 554"/>
              <a:gd name="T79" fmla="*/ 174 h 210"/>
              <a:gd name="T80" fmla="*/ 184 w 554"/>
              <a:gd name="T81" fmla="*/ 186 h 210"/>
              <a:gd name="T82" fmla="*/ 188 w 554"/>
              <a:gd name="T83" fmla="*/ 194 h 210"/>
              <a:gd name="T84" fmla="*/ 176 w 554"/>
              <a:gd name="T85" fmla="*/ 202 h 210"/>
              <a:gd name="T86" fmla="*/ 148 w 554"/>
              <a:gd name="T87" fmla="*/ 210 h 210"/>
              <a:gd name="T88" fmla="*/ 148 w 554"/>
              <a:gd name="T89" fmla="*/ 202 h 210"/>
              <a:gd name="T90" fmla="*/ 128 w 554"/>
              <a:gd name="T91" fmla="*/ 210 h 210"/>
              <a:gd name="T92" fmla="*/ 120 w 554"/>
              <a:gd name="T93" fmla="*/ 206 h 210"/>
              <a:gd name="T94" fmla="*/ 108 w 554"/>
              <a:gd name="T95" fmla="*/ 206 h 210"/>
              <a:gd name="T96" fmla="*/ 100 w 554"/>
              <a:gd name="T97" fmla="*/ 210 h 210"/>
              <a:gd name="T98" fmla="*/ 80 w 554"/>
              <a:gd name="T99" fmla="*/ 202 h 210"/>
              <a:gd name="T100" fmla="*/ 52 w 554"/>
              <a:gd name="T101" fmla="*/ 210 h 210"/>
              <a:gd name="T102" fmla="*/ 52 w 554"/>
              <a:gd name="T103" fmla="*/ 202 h 210"/>
              <a:gd name="T104" fmla="*/ 32 w 554"/>
              <a:gd name="T105" fmla="*/ 210 h 210"/>
              <a:gd name="T106" fmla="*/ 24 w 554"/>
              <a:gd name="T107" fmla="*/ 206 h 210"/>
              <a:gd name="T108" fmla="*/ 12 w 554"/>
              <a:gd name="T109" fmla="*/ 206 h 210"/>
              <a:gd name="T110" fmla="*/ 4 w 554"/>
              <a:gd name="T11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4" h="210">
                <a:moveTo>
                  <a:pt x="546" y="8"/>
                </a:moveTo>
                <a:cubicBezTo>
                  <a:pt x="550" y="8"/>
                  <a:pt x="550" y="8"/>
                  <a:pt x="550" y="8"/>
                </a:cubicBezTo>
                <a:cubicBezTo>
                  <a:pt x="552" y="8"/>
                  <a:pt x="554" y="6"/>
                  <a:pt x="554" y="4"/>
                </a:cubicBezTo>
                <a:cubicBezTo>
                  <a:pt x="554" y="2"/>
                  <a:pt x="552" y="0"/>
                  <a:pt x="550" y="0"/>
                </a:cubicBezTo>
                <a:cubicBezTo>
                  <a:pt x="546" y="0"/>
                  <a:pt x="546" y="0"/>
                  <a:pt x="546" y="0"/>
                </a:cubicBezTo>
                <a:cubicBezTo>
                  <a:pt x="544" y="0"/>
                  <a:pt x="542" y="2"/>
                  <a:pt x="542" y="4"/>
                </a:cubicBezTo>
                <a:cubicBezTo>
                  <a:pt x="542" y="6"/>
                  <a:pt x="544" y="8"/>
                  <a:pt x="546" y="8"/>
                </a:cubicBezTo>
                <a:close/>
                <a:moveTo>
                  <a:pt x="522" y="8"/>
                </a:moveTo>
                <a:cubicBezTo>
                  <a:pt x="526" y="8"/>
                  <a:pt x="526" y="8"/>
                  <a:pt x="526" y="8"/>
                </a:cubicBezTo>
                <a:cubicBezTo>
                  <a:pt x="528" y="8"/>
                  <a:pt x="530" y="6"/>
                  <a:pt x="530" y="4"/>
                </a:cubicBezTo>
                <a:cubicBezTo>
                  <a:pt x="530" y="2"/>
                  <a:pt x="528" y="0"/>
                  <a:pt x="526" y="0"/>
                </a:cubicBezTo>
                <a:cubicBezTo>
                  <a:pt x="522" y="0"/>
                  <a:pt x="522" y="0"/>
                  <a:pt x="522" y="0"/>
                </a:cubicBezTo>
                <a:cubicBezTo>
                  <a:pt x="520" y="0"/>
                  <a:pt x="518" y="2"/>
                  <a:pt x="518" y="4"/>
                </a:cubicBezTo>
                <a:cubicBezTo>
                  <a:pt x="518" y="6"/>
                  <a:pt x="520" y="8"/>
                  <a:pt x="522" y="8"/>
                </a:cubicBezTo>
                <a:close/>
                <a:moveTo>
                  <a:pt x="498" y="8"/>
                </a:moveTo>
                <a:cubicBezTo>
                  <a:pt x="502" y="8"/>
                  <a:pt x="502" y="8"/>
                  <a:pt x="502" y="8"/>
                </a:cubicBezTo>
                <a:cubicBezTo>
                  <a:pt x="504" y="8"/>
                  <a:pt x="506" y="6"/>
                  <a:pt x="506" y="4"/>
                </a:cubicBezTo>
                <a:cubicBezTo>
                  <a:pt x="506" y="2"/>
                  <a:pt x="504" y="0"/>
                  <a:pt x="502" y="0"/>
                </a:cubicBezTo>
                <a:cubicBezTo>
                  <a:pt x="498" y="0"/>
                  <a:pt x="498" y="0"/>
                  <a:pt x="498" y="0"/>
                </a:cubicBezTo>
                <a:cubicBezTo>
                  <a:pt x="496" y="0"/>
                  <a:pt x="494" y="2"/>
                  <a:pt x="494" y="4"/>
                </a:cubicBezTo>
                <a:cubicBezTo>
                  <a:pt x="494" y="6"/>
                  <a:pt x="496" y="8"/>
                  <a:pt x="498" y="8"/>
                </a:cubicBezTo>
                <a:close/>
                <a:moveTo>
                  <a:pt x="474" y="8"/>
                </a:moveTo>
                <a:cubicBezTo>
                  <a:pt x="478" y="8"/>
                  <a:pt x="478" y="8"/>
                  <a:pt x="478" y="8"/>
                </a:cubicBezTo>
                <a:cubicBezTo>
                  <a:pt x="480" y="8"/>
                  <a:pt x="482" y="6"/>
                  <a:pt x="482" y="4"/>
                </a:cubicBezTo>
                <a:cubicBezTo>
                  <a:pt x="482" y="2"/>
                  <a:pt x="480" y="0"/>
                  <a:pt x="478" y="0"/>
                </a:cubicBezTo>
                <a:cubicBezTo>
                  <a:pt x="474" y="0"/>
                  <a:pt x="474" y="0"/>
                  <a:pt x="474" y="0"/>
                </a:cubicBezTo>
                <a:cubicBezTo>
                  <a:pt x="472" y="0"/>
                  <a:pt x="470" y="2"/>
                  <a:pt x="470" y="4"/>
                </a:cubicBezTo>
                <a:cubicBezTo>
                  <a:pt x="470" y="6"/>
                  <a:pt x="472" y="8"/>
                  <a:pt x="474" y="8"/>
                </a:cubicBezTo>
                <a:close/>
                <a:moveTo>
                  <a:pt x="450" y="8"/>
                </a:moveTo>
                <a:cubicBezTo>
                  <a:pt x="454" y="8"/>
                  <a:pt x="454" y="8"/>
                  <a:pt x="454" y="8"/>
                </a:cubicBezTo>
                <a:cubicBezTo>
                  <a:pt x="456" y="8"/>
                  <a:pt x="458" y="6"/>
                  <a:pt x="458" y="4"/>
                </a:cubicBezTo>
                <a:cubicBezTo>
                  <a:pt x="458" y="2"/>
                  <a:pt x="456" y="0"/>
                  <a:pt x="454" y="0"/>
                </a:cubicBezTo>
                <a:cubicBezTo>
                  <a:pt x="450" y="0"/>
                  <a:pt x="450" y="0"/>
                  <a:pt x="450" y="0"/>
                </a:cubicBezTo>
                <a:cubicBezTo>
                  <a:pt x="448" y="0"/>
                  <a:pt x="446" y="2"/>
                  <a:pt x="446" y="4"/>
                </a:cubicBezTo>
                <a:cubicBezTo>
                  <a:pt x="446" y="6"/>
                  <a:pt x="448" y="8"/>
                  <a:pt x="450" y="8"/>
                </a:cubicBezTo>
                <a:close/>
                <a:moveTo>
                  <a:pt x="426" y="8"/>
                </a:moveTo>
                <a:cubicBezTo>
                  <a:pt x="430" y="8"/>
                  <a:pt x="430" y="8"/>
                  <a:pt x="430" y="8"/>
                </a:cubicBezTo>
                <a:cubicBezTo>
                  <a:pt x="432" y="8"/>
                  <a:pt x="434" y="6"/>
                  <a:pt x="434" y="4"/>
                </a:cubicBezTo>
                <a:cubicBezTo>
                  <a:pt x="434" y="2"/>
                  <a:pt x="432" y="0"/>
                  <a:pt x="430" y="0"/>
                </a:cubicBezTo>
                <a:cubicBezTo>
                  <a:pt x="426" y="0"/>
                  <a:pt x="426" y="0"/>
                  <a:pt x="426" y="0"/>
                </a:cubicBezTo>
                <a:cubicBezTo>
                  <a:pt x="424" y="0"/>
                  <a:pt x="422" y="2"/>
                  <a:pt x="422" y="4"/>
                </a:cubicBezTo>
                <a:cubicBezTo>
                  <a:pt x="422" y="6"/>
                  <a:pt x="424" y="8"/>
                  <a:pt x="426" y="8"/>
                </a:cubicBezTo>
                <a:close/>
                <a:moveTo>
                  <a:pt x="402" y="8"/>
                </a:moveTo>
                <a:cubicBezTo>
                  <a:pt x="406" y="8"/>
                  <a:pt x="406" y="8"/>
                  <a:pt x="406" y="8"/>
                </a:cubicBezTo>
                <a:cubicBezTo>
                  <a:pt x="408" y="8"/>
                  <a:pt x="410" y="6"/>
                  <a:pt x="410" y="4"/>
                </a:cubicBezTo>
                <a:cubicBezTo>
                  <a:pt x="410" y="2"/>
                  <a:pt x="408" y="0"/>
                  <a:pt x="406" y="0"/>
                </a:cubicBezTo>
                <a:cubicBezTo>
                  <a:pt x="402" y="0"/>
                  <a:pt x="402" y="0"/>
                  <a:pt x="402" y="0"/>
                </a:cubicBezTo>
                <a:cubicBezTo>
                  <a:pt x="400" y="0"/>
                  <a:pt x="398" y="2"/>
                  <a:pt x="398" y="4"/>
                </a:cubicBezTo>
                <a:cubicBezTo>
                  <a:pt x="398" y="6"/>
                  <a:pt x="400" y="8"/>
                  <a:pt x="402" y="8"/>
                </a:cubicBezTo>
                <a:close/>
                <a:moveTo>
                  <a:pt x="378" y="8"/>
                </a:moveTo>
                <a:cubicBezTo>
                  <a:pt x="382" y="8"/>
                  <a:pt x="382" y="8"/>
                  <a:pt x="382" y="8"/>
                </a:cubicBezTo>
                <a:cubicBezTo>
                  <a:pt x="384" y="8"/>
                  <a:pt x="386" y="6"/>
                  <a:pt x="386" y="4"/>
                </a:cubicBezTo>
                <a:cubicBezTo>
                  <a:pt x="386" y="2"/>
                  <a:pt x="384" y="0"/>
                  <a:pt x="382" y="0"/>
                </a:cubicBezTo>
                <a:cubicBezTo>
                  <a:pt x="378" y="0"/>
                  <a:pt x="378" y="0"/>
                  <a:pt x="378" y="0"/>
                </a:cubicBezTo>
                <a:cubicBezTo>
                  <a:pt x="376" y="0"/>
                  <a:pt x="374" y="2"/>
                  <a:pt x="374" y="4"/>
                </a:cubicBezTo>
                <a:cubicBezTo>
                  <a:pt x="374" y="6"/>
                  <a:pt x="376" y="8"/>
                  <a:pt x="378" y="8"/>
                </a:cubicBezTo>
                <a:close/>
                <a:moveTo>
                  <a:pt x="354" y="8"/>
                </a:moveTo>
                <a:cubicBezTo>
                  <a:pt x="358" y="8"/>
                  <a:pt x="358" y="8"/>
                  <a:pt x="358" y="8"/>
                </a:cubicBezTo>
                <a:cubicBezTo>
                  <a:pt x="360" y="8"/>
                  <a:pt x="362" y="6"/>
                  <a:pt x="362" y="4"/>
                </a:cubicBezTo>
                <a:cubicBezTo>
                  <a:pt x="362" y="2"/>
                  <a:pt x="360" y="0"/>
                  <a:pt x="358" y="0"/>
                </a:cubicBezTo>
                <a:cubicBezTo>
                  <a:pt x="354" y="0"/>
                  <a:pt x="354" y="0"/>
                  <a:pt x="354" y="0"/>
                </a:cubicBezTo>
                <a:cubicBezTo>
                  <a:pt x="352" y="0"/>
                  <a:pt x="350" y="2"/>
                  <a:pt x="350" y="4"/>
                </a:cubicBezTo>
                <a:cubicBezTo>
                  <a:pt x="350" y="6"/>
                  <a:pt x="352" y="8"/>
                  <a:pt x="354" y="8"/>
                </a:cubicBezTo>
                <a:close/>
                <a:moveTo>
                  <a:pt x="330" y="8"/>
                </a:moveTo>
                <a:cubicBezTo>
                  <a:pt x="334" y="8"/>
                  <a:pt x="334" y="8"/>
                  <a:pt x="334" y="8"/>
                </a:cubicBezTo>
                <a:cubicBezTo>
                  <a:pt x="336" y="8"/>
                  <a:pt x="338" y="6"/>
                  <a:pt x="338" y="4"/>
                </a:cubicBezTo>
                <a:cubicBezTo>
                  <a:pt x="338" y="2"/>
                  <a:pt x="336" y="0"/>
                  <a:pt x="334" y="0"/>
                </a:cubicBezTo>
                <a:cubicBezTo>
                  <a:pt x="330" y="0"/>
                  <a:pt x="330" y="0"/>
                  <a:pt x="330" y="0"/>
                </a:cubicBezTo>
                <a:cubicBezTo>
                  <a:pt x="328" y="0"/>
                  <a:pt x="326" y="2"/>
                  <a:pt x="326" y="4"/>
                </a:cubicBezTo>
                <a:cubicBezTo>
                  <a:pt x="326" y="6"/>
                  <a:pt x="328" y="8"/>
                  <a:pt x="330" y="8"/>
                </a:cubicBezTo>
                <a:close/>
                <a:moveTo>
                  <a:pt x="306" y="8"/>
                </a:moveTo>
                <a:cubicBezTo>
                  <a:pt x="310" y="8"/>
                  <a:pt x="310" y="8"/>
                  <a:pt x="310" y="8"/>
                </a:cubicBezTo>
                <a:cubicBezTo>
                  <a:pt x="312" y="8"/>
                  <a:pt x="314" y="6"/>
                  <a:pt x="314" y="4"/>
                </a:cubicBezTo>
                <a:cubicBezTo>
                  <a:pt x="314" y="2"/>
                  <a:pt x="312" y="0"/>
                  <a:pt x="310" y="0"/>
                </a:cubicBezTo>
                <a:cubicBezTo>
                  <a:pt x="306" y="0"/>
                  <a:pt x="306" y="0"/>
                  <a:pt x="306" y="0"/>
                </a:cubicBezTo>
                <a:cubicBezTo>
                  <a:pt x="304" y="0"/>
                  <a:pt x="302" y="2"/>
                  <a:pt x="302" y="4"/>
                </a:cubicBezTo>
                <a:cubicBezTo>
                  <a:pt x="302" y="6"/>
                  <a:pt x="304" y="8"/>
                  <a:pt x="306" y="8"/>
                </a:cubicBezTo>
                <a:close/>
                <a:moveTo>
                  <a:pt x="282" y="8"/>
                </a:moveTo>
                <a:cubicBezTo>
                  <a:pt x="286" y="8"/>
                  <a:pt x="286" y="8"/>
                  <a:pt x="286" y="8"/>
                </a:cubicBezTo>
                <a:cubicBezTo>
                  <a:pt x="288" y="8"/>
                  <a:pt x="290" y="6"/>
                  <a:pt x="290" y="4"/>
                </a:cubicBezTo>
                <a:cubicBezTo>
                  <a:pt x="290" y="2"/>
                  <a:pt x="288" y="0"/>
                  <a:pt x="286" y="0"/>
                </a:cubicBezTo>
                <a:cubicBezTo>
                  <a:pt x="282" y="0"/>
                  <a:pt x="282" y="0"/>
                  <a:pt x="282" y="0"/>
                </a:cubicBezTo>
                <a:cubicBezTo>
                  <a:pt x="280" y="0"/>
                  <a:pt x="278" y="2"/>
                  <a:pt x="278" y="4"/>
                </a:cubicBezTo>
                <a:cubicBezTo>
                  <a:pt x="278" y="6"/>
                  <a:pt x="280" y="8"/>
                  <a:pt x="282" y="8"/>
                </a:cubicBezTo>
                <a:close/>
                <a:moveTo>
                  <a:pt x="258" y="8"/>
                </a:moveTo>
                <a:cubicBezTo>
                  <a:pt x="262" y="8"/>
                  <a:pt x="262" y="8"/>
                  <a:pt x="262" y="8"/>
                </a:cubicBezTo>
                <a:cubicBezTo>
                  <a:pt x="264" y="8"/>
                  <a:pt x="266" y="6"/>
                  <a:pt x="266" y="4"/>
                </a:cubicBezTo>
                <a:cubicBezTo>
                  <a:pt x="266" y="2"/>
                  <a:pt x="264" y="0"/>
                  <a:pt x="262" y="0"/>
                </a:cubicBezTo>
                <a:cubicBezTo>
                  <a:pt x="258" y="0"/>
                  <a:pt x="258" y="0"/>
                  <a:pt x="258" y="0"/>
                </a:cubicBezTo>
                <a:cubicBezTo>
                  <a:pt x="256" y="0"/>
                  <a:pt x="254" y="2"/>
                  <a:pt x="254" y="4"/>
                </a:cubicBezTo>
                <a:cubicBezTo>
                  <a:pt x="254" y="6"/>
                  <a:pt x="256" y="8"/>
                  <a:pt x="258" y="8"/>
                </a:cubicBezTo>
                <a:close/>
                <a:moveTo>
                  <a:pt x="234" y="8"/>
                </a:moveTo>
                <a:cubicBezTo>
                  <a:pt x="238" y="8"/>
                  <a:pt x="238" y="8"/>
                  <a:pt x="238" y="8"/>
                </a:cubicBezTo>
                <a:cubicBezTo>
                  <a:pt x="240" y="8"/>
                  <a:pt x="242" y="6"/>
                  <a:pt x="242" y="4"/>
                </a:cubicBezTo>
                <a:cubicBezTo>
                  <a:pt x="242" y="2"/>
                  <a:pt x="240" y="0"/>
                  <a:pt x="238" y="0"/>
                </a:cubicBezTo>
                <a:cubicBezTo>
                  <a:pt x="234" y="0"/>
                  <a:pt x="234" y="0"/>
                  <a:pt x="234" y="0"/>
                </a:cubicBezTo>
                <a:cubicBezTo>
                  <a:pt x="232" y="0"/>
                  <a:pt x="230" y="2"/>
                  <a:pt x="230" y="4"/>
                </a:cubicBezTo>
                <a:cubicBezTo>
                  <a:pt x="230" y="6"/>
                  <a:pt x="232" y="8"/>
                  <a:pt x="234" y="8"/>
                </a:cubicBezTo>
                <a:close/>
                <a:moveTo>
                  <a:pt x="210" y="8"/>
                </a:moveTo>
                <a:cubicBezTo>
                  <a:pt x="214" y="8"/>
                  <a:pt x="214" y="8"/>
                  <a:pt x="214" y="8"/>
                </a:cubicBezTo>
                <a:cubicBezTo>
                  <a:pt x="216" y="8"/>
                  <a:pt x="218" y="6"/>
                  <a:pt x="218" y="4"/>
                </a:cubicBezTo>
                <a:cubicBezTo>
                  <a:pt x="218" y="2"/>
                  <a:pt x="216" y="0"/>
                  <a:pt x="214" y="0"/>
                </a:cubicBezTo>
                <a:cubicBezTo>
                  <a:pt x="210" y="0"/>
                  <a:pt x="210" y="0"/>
                  <a:pt x="210" y="0"/>
                </a:cubicBezTo>
                <a:cubicBezTo>
                  <a:pt x="208" y="0"/>
                  <a:pt x="206" y="2"/>
                  <a:pt x="206" y="4"/>
                </a:cubicBezTo>
                <a:cubicBezTo>
                  <a:pt x="206" y="6"/>
                  <a:pt x="208" y="8"/>
                  <a:pt x="210" y="8"/>
                </a:cubicBezTo>
                <a:close/>
                <a:moveTo>
                  <a:pt x="186" y="8"/>
                </a:moveTo>
                <a:cubicBezTo>
                  <a:pt x="190" y="8"/>
                  <a:pt x="190" y="8"/>
                  <a:pt x="190" y="8"/>
                </a:cubicBezTo>
                <a:cubicBezTo>
                  <a:pt x="192" y="8"/>
                  <a:pt x="194" y="6"/>
                  <a:pt x="194" y="4"/>
                </a:cubicBezTo>
                <a:cubicBezTo>
                  <a:pt x="194" y="2"/>
                  <a:pt x="192" y="0"/>
                  <a:pt x="190" y="0"/>
                </a:cubicBezTo>
                <a:cubicBezTo>
                  <a:pt x="186" y="0"/>
                  <a:pt x="186" y="0"/>
                  <a:pt x="186" y="0"/>
                </a:cubicBezTo>
                <a:cubicBezTo>
                  <a:pt x="184" y="0"/>
                  <a:pt x="182" y="2"/>
                  <a:pt x="182" y="4"/>
                </a:cubicBezTo>
                <a:cubicBezTo>
                  <a:pt x="182" y="6"/>
                  <a:pt x="184" y="8"/>
                  <a:pt x="186" y="8"/>
                </a:cubicBezTo>
                <a:close/>
                <a:moveTo>
                  <a:pt x="188" y="26"/>
                </a:moveTo>
                <a:cubicBezTo>
                  <a:pt x="188" y="22"/>
                  <a:pt x="188" y="22"/>
                  <a:pt x="188" y="22"/>
                </a:cubicBezTo>
                <a:cubicBezTo>
                  <a:pt x="188" y="20"/>
                  <a:pt x="187" y="18"/>
                  <a:pt x="184" y="18"/>
                </a:cubicBezTo>
                <a:cubicBezTo>
                  <a:pt x="182" y="18"/>
                  <a:pt x="180" y="20"/>
                  <a:pt x="180" y="22"/>
                </a:cubicBezTo>
                <a:cubicBezTo>
                  <a:pt x="180" y="26"/>
                  <a:pt x="180" y="26"/>
                  <a:pt x="180" y="26"/>
                </a:cubicBezTo>
                <a:cubicBezTo>
                  <a:pt x="180" y="29"/>
                  <a:pt x="182" y="30"/>
                  <a:pt x="184" y="30"/>
                </a:cubicBezTo>
                <a:cubicBezTo>
                  <a:pt x="187" y="30"/>
                  <a:pt x="188" y="29"/>
                  <a:pt x="188" y="26"/>
                </a:cubicBezTo>
                <a:close/>
                <a:moveTo>
                  <a:pt x="188" y="50"/>
                </a:moveTo>
                <a:cubicBezTo>
                  <a:pt x="188" y="46"/>
                  <a:pt x="188" y="46"/>
                  <a:pt x="188" y="46"/>
                </a:cubicBezTo>
                <a:cubicBezTo>
                  <a:pt x="188" y="44"/>
                  <a:pt x="187" y="42"/>
                  <a:pt x="184" y="42"/>
                </a:cubicBezTo>
                <a:cubicBezTo>
                  <a:pt x="182" y="42"/>
                  <a:pt x="180" y="44"/>
                  <a:pt x="180" y="46"/>
                </a:cubicBezTo>
                <a:cubicBezTo>
                  <a:pt x="180" y="50"/>
                  <a:pt x="180" y="50"/>
                  <a:pt x="180" y="50"/>
                </a:cubicBezTo>
                <a:cubicBezTo>
                  <a:pt x="180" y="53"/>
                  <a:pt x="182" y="54"/>
                  <a:pt x="184" y="54"/>
                </a:cubicBezTo>
                <a:cubicBezTo>
                  <a:pt x="187" y="54"/>
                  <a:pt x="188" y="53"/>
                  <a:pt x="188" y="50"/>
                </a:cubicBezTo>
                <a:close/>
                <a:moveTo>
                  <a:pt x="188" y="74"/>
                </a:moveTo>
                <a:cubicBezTo>
                  <a:pt x="188" y="70"/>
                  <a:pt x="188" y="70"/>
                  <a:pt x="188" y="70"/>
                </a:cubicBezTo>
                <a:cubicBezTo>
                  <a:pt x="188" y="68"/>
                  <a:pt x="187" y="66"/>
                  <a:pt x="184" y="66"/>
                </a:cubicBezTo>
                <a:cubicBezTo>
                  <a:pt x="182" y="66"/>
                  <a:pt x="180" y="68"/>
                  <a:pt x="180" y="70"/>
                </a:cubicBezTo>
                <a:cubicBezTo>
                  <a:pt x="180" y="74"/>
                  <a:pt x="180" y="74"/>
                  <a:pt x="180" y="74"/>
                </a:cubicBezTo>
                <a:cubicBezTo>
                  <a:pt x="180" y="77"/>
                  <a:pt x="182" y="78"/>
                  <a:pt x="184" y="78"/>
                </a:cubicBezTo>
                <a:cubicBezTo>
                  <a:pt x="187" y="78"/>
                  <a:pt x="188" y="77"/>
                  <a:pt x="188" y="74"/>
                </a:cubicBezTo>
                <a:close/>
                <a:moveTo>
                  <a:pt x="188" y="98"/>
                </a:moveTo>
                <a:cubicBezTo>
                  <a:pt x="188" y="94"/>
                  <a:pt x="188" y="94"/>
                  <a:pt x="188" y="94"/>
                </a:cubicBezTo>
                <a:cubicBezTo>
                  <a:pt x="188" y="92"/>
                  <a:pt x="187" y="90"/>
                  <a:pt x="184" y="90"/>
                </a:cubicBezTo>
                <a:cubicBezTo>
                  <a:pt x="182" y="90"/>
                  <a:pt x="180" y="92"/>
                  <a:pt x="180" y="94"/>
                </a:cubicBezTo>
                <a:cubicBezTo>
                  <a:pt x="180" y="98"/>
                  <a:pt x="180" y="98"/>
                  <a:pt x="180" y="98"/>
                </a:cubicBezTo>
                <a:cubicBezTo>
                  <a:pt x="180" y="101"/>
                  <a:pt x="182" y="102"/>
                  <a:pt x="184" y="102"/>
                </a:cubicBezTo>
                <a:cubicBezTo>
                  <a:pt x="187" y="102"/>
                  <a:pt x="188" y="101"/>
                  <a:pt x="188" y="98"/>
                </a:cubicBezTo>
                <a:close/>
                <a:moveTo>
                  <a:pt x="188" y="122"/>
                </a:moveTo>
                <a:cubicBezTo>
                  <a:pt x="188" y="118"/>
                  <a:pt x="188" y="118"/>
                  <a:pt x="188" y="118"/>
                </a:cubicBezTo>
                <a:cubicBezTo>
                  <a:pt x="188" y="116"/>
                  <a:pt x="187" y="114"/>
                  <a:pt x="184" y="114"/>
                </a:cubicBezTo>
                <a:cubicBezTo>
                  <a:pt x="182" y="114"/>
                  <a:pt x="180" y="116"/>
                  <a:pt x="180" y="118"/>
                </a:cubicBezTo>
                <a:cubicBezTo>
                  <a:pt x="180" y="122"/>
                  <a:pt x="180" y="122"/>
                  <a:pt x="180" y="122"/>
                </a:cubicBezTo>
                <a:cubicBezTo>
                  <a:pt x="180" y="125"/>
                  <a:pt x="182" y="126"/>
                  <a:pt x="184" y="126"/>
                </a:cubicBezTo>
                <a:cubicBezTo>
                  <a:pt x="187" y="126"/>
                  <a:pt x="188" y="125"/>
                  <a:pt x="188" y="122"/>
                </a:cubicBezTo>
                <a:close/>
                <a:moveTo>
                  <a:pt x="188" y="146"/>
                </a:moveTo>
                <a:cubicBezTo>
                  <a:pt x="188" y="142"/>
                  <a:pt x="188" y="142"/>
                  <a:pt x="188" y="142"/>
                </a:cubicBezTo>
                <a:cubicBezTo>
                  <a:pt x="188" y="140"/>
                  <a:pt x="187" y="138"/>
                  <a:pt x="184" y="138"/>
                </a:cubicBezTo>
                <a:cubicBezTo>
                  <a:pt x="182" y="138"/>
                  <a:pt x="180" y="140"/>
                  <a:pt x="180" y="142"/>
                </a:cubicBezTo>
                <a:cubicBezTo>
                  <a:pt x="180" y="146"/>
                  <a:pt x="180" y="146"/>
                  <a:pt x="180" y="146"/>
                </a:cubicBezTo>
                <a:cubicBezTo>
                  <a:pt x="180" y="149"/>
                  <a:pt x="182" y="150"/>
                  <a:pt x="184" y="150"/>
                </a:cubicBezTo>
                <a:cubicBezTo>
                  <a:pt x="187" y="150"/>
                  <a:pt x="188" y="149"/>
                  <a:pt x="188" y="146"/>
                </a:cubicBezTo>
                <a:close/>
                <a:moveTo>
                  <a:pt x="188" y="170"/>
                </a:moveTo>
                <a:cubicBezTo>
                  <a:pt x="188" y="166"/>
                  <a:pt x="188" y="166"/>
                  <a:pt x="188" y="166"/>
                </a:cubicBezTo>
                <a:cubicBezTo>
                  <a:pt x="188" y="164"/>
                  <a:pt x="187" y="162"/>
                  <a:pt x="184" y="162"/>
                </a:cubicBezTo>
                <a:cubicBezTo>
                  <a:pt x="182" y="162"/>
                  <a:pt x="180" y="164"/>
                  <a:pt x="180" y="166"/>
                </a:cubicBezTo>
                <a:cubicBezTo>
                  <a:pt x="180" y="170"/>
                  <a:pt x="180" y="170"/>
                  <a:pt x="180" y="170"/>
                </a:cubicBezTo>
                <a:cubicBezTo>
                  <a:pt x="180" y="173"/>
                  <a:pt x="182" y="174"/>
                  <a:pt x="184" y="174"/>
                </a:cubicBezTo>
                <a:cubicBezTo>
                  <a:pt x="187" y="174"/>
                  <a:pt x="188" y="173"/>
                  <a:pt x="188" y="170"/>
                </a:cubicBezTo>
                <a:close/>
                <a:moveTo>
                  <a:pt x="188" y="194"/>
                </a:moveTo>
                <a:cubicBezTo>
                  <a:pt x="188" y="190"/>
                  <a:pt x="188" y="190"/>
                  <a:pt x="188" y="190"/>
                </a:cubicBezTo>
                <a:cubicBezTo>
                  <a:pt x="188" y="188"/>
                  <a:pt x="187" y="186"/>
                  <a:pt x="184" y="186"/>
                </a:cubicBezTo>
                <a:cubicBezTo>
                  <a:pt x="182" y="186"/>
                  <a:pt x="180" y="188"/>
                  <a:pt x="180" y="190"/>
                </a:cubicBezTo>
                <a:cubicBezTo>
                  <a:pt x="180" y="194"/>
                  <a:pt x="180" y="194"/>
                  <a:pt x="180" y="194"/>
                </a:cubicBezTo>
                <a:cubicBezTo>
                  <a:pt x="180" y="197"/>
                  <a:pt x="182" y="198"/>
                  <a:pt x="184" y="198"/>
                </a:cubicBezTo>
                <a:cubicBezTo>
                  <a:pt x="187" y="198"/>
                  <a:pt x="188" y="197"/>
                  <a:pt x="188" y="194"/>
                </a:cubicBezTo>
                <a:close/>
                <a:moveTo>
                  <a:pt x="172" y="210"/>
                </a:moveTo>
                <a:cubicBezTo>
                  <a:pt x="176" y="210"/>
                  <a:pt x="176" y="210"/>
                  <a:pt x="176" y="210"/>
                </a:cubicBezTo>
                <a:cubicBezTo>
                  <a:pt x="179" y="210"/>
                  <a:pt x="180" y="209"/>
                  <a:pt x="180" y="206"/>
                </a:cubicBezTo>
                <a:cubicBezTo>
                  <a:pt x="180" y="204"/>
                  <a:pt x="179" y="202"/>
                  <a:pt x="176" y="202"/>
                </a:cubicBezTo>
                <a:cubicBezTo>
                  <a:pt x="172" y="202"/>
                  <a:pt x="172" y="202"/>
                  <a:pt x="172" y="202"/>
                </a:cubicBezTo>
                <a:cubicBezTo>
                  <a:pt x="170" y="202"/>
                  <a:pt x="168" y="204"/>
                  <a:pt x="168" y="206"/>
                </a:cubicBezTo>
                <a:cubicBezTo>
                  <a:pt x="168" y="209"/>
                  <a:pt x="170" y="210"/>
                  <a:pt x="172" y="210"/>
                </a:cubicBezTo>
                <a:close/>
                <a:moveTo>
                  <a:pt x="148" y="210"/>
                </a:moveTo>
                <a:cubicBezTo>
                  <a:pt x="152" y="210"/>
                  <a:pt x="152" y="210"/>
                  <a:pt x="152" y="210"/>
                </a:cubicBezTo>
                <a:cubicBezTo>
                  <a:pt x="155" y="210"/>
                  <a:pt x="156" y="209"/>
                  <a:pt x="156" y="206"/>
                </a:cubicBezTo>
                <a:cubicBezTo>
                  <a:pt x="156" y="204"/>
                  <a:pt x="155" y="202"/>
                  <a:pt x="152" y="202"/>
                </a:cubicBezTo>
                <a:cubicBezTo>
                  <a:pt x="148" y="202"/>
                  <a:pt x="148" y="202"/>
                  <a:pt x="148" y="202"/>
                </a:cubicBezTo>
                <a:cubicBezTo>
                  <a:pt x="146" y="202"/>
                  <a:pt x="144" y="204"/>
                  <a:pt x="144" y="206"/>
                </a:cubicBezTo>
                <a:cubicBezTo>
                  <a:pt x="144" y="209"/>
                  <a:pt x="146" y="210"/>
                  <a:pt x="148" y="210"/>
                </a:cubicBezTo>
                <a:close/>
                <a:moveTo>
                  <a:pt x="124" y="210"/>
                </a:moveTo>
                <a:cubicBezTo>
                  <a:pt x="128" y="210"/>
                  <a:pt x="128" y="210"/>
                  <a:pt x="128" y="210"/>
                </a:cubicBezTo>
                <a:cubicBezTo>
                  <a:pt x="131" y="210"/>
                  <a:pt x="132" y="209"/>
                  <a:pt x="132" y="206"/>
                </a:cubicBezTo>
                <a:cubicBezTo>
                  <a:pt x="132" y="204"/>
                  <a:pt x="131" y="202"/>
                  <a:pt x="128" y="202"/>
                </a:cubicBezTo>
                <a:cubicBezTo>
                  <a:pt x="124" y="202"/>
                  <a:pt x="124" y="202"/>
                  <a:pt x="124" y="202"/>
                </a:cubicBezTo>
                <a:cubicBezTo>
                  <a:pt x="122" y="202"/>
                  <a:pt x="120" y="204"/>
                  <a:pt x="120" y="206"/>
                </a:cubicBezTo>
                <a:cubicBezTo>
                  <a:pt x="120" y="209"/>
                  <a:pt x="122" y="210"/>
                  <a:pt x="124" y="210"/>
                </a:cubicBezTo>
                <a:close/>
                <a:moveTo>
                  <a:pt x="100" y="210"/>
                </a:moveTo>
                <a:cubicBezTo>
                  <a:pt x="104" y="210"/>
                  <a:pt x="104" y="210"/>
                  <a:pt x="104" y="210"/>
                </a:cubicBezTo>
                <a:cubicBezTo>
                  <a:pt x="107" y="210"/>
                  <a:pt x="108" y="209"/>
                  <a:pt x="108" y="206"/>
                </a:cubicBezTo>
                <a:cubicBezTo>
                  <a:pt x="108" y="204"/>
                  <a:pt x="107" y="202"/>
                  <a:pt x="104" y="202"/>
                </a:cubicBezTo>
                <a:cubicBezTo>
                  <a:pt x="100" y="202"/>
                  <a:pt x="100" y="202"/>
                  <a:pt x="100" y="202"/>
                </a:cubicBezTo>
                <a:cubicBezTo>
                  <a:pt x="98" y="202"/>
                  <a:pt x="96" y="204"/>
                  <a:pt x="96" y="206"/>
                </a:cubicBezTo>
                <a:cubicBezTo>
                  <a:pt x="96" y="209"/>
                  <a:pt x="98" y="210"/>
                  <a:pt x="100" y="210"/>
                </a:cubicBezTo>
                <a:close/>
                <a:moveTo>
                  <a:pt x="76" y="210"/>
                </a:moveTo>
                <a:cubicBezTo>
                  <a:pt x="80" y="210"/>
                  <a:pt x="80" y="210"/>
                  <a:pt x="80" y="210"/>
                </a:cubicBezTo>
                <a:cubicBezTo>
                  <a:pt x="83" y="210"/>
                  <a:pt x="84" y="209"/>
                  <a:pt x="84" y="206"/>
                </a:cubicBezTo>
                <a:cubicBezTo>
                  <a:pt x="84" y="204"/>
                  <a:pt x="83" y="202"/>
                  <a:pt x="80" y="202"/>
                </a:cubicBezTo>
                <a:cubicBezTo>
                  <a:pt x="76" y="202"/>
                  <a:pt x="76" y="202"/>
                  <a:pt x="76" y="202"/>
                </a:cubicBezTo>
                <a:cubicBezTo>
                  <a:pt x="74" y="202"/>
                  <a:pt x="72" y="204"/>
                  <a:pt x="72" y="206"/>
                </a:cubicBezTo>
                <a:cubicBezTo>
                  <a:pt x="72" y="209"/>
                  <a:pt x="74" y="210"/>
                  <a:pt x="76" y="210"/>
                </a:cubicBezTo>
                <a:close/>
                <a:moveTo>
                  <a:pt x="52" y="210"/>
                </a:moveTo>
                <a:cubicBezTo>
                  <a:pt x="56" y="210"/>
                  <a:pt x="56" y="210"/>
                  <a:pt x="56" y="210"/>
                </a:cubicBezTo>
                <a:cubicBezTo>
                  <a:pt x="59" y="210"/>
                  <a:pt x="60" y="209"/>
                  <a:pt x="60" y="206"/>
                </a:cubicBezTo>
                <a:cubicBezTo>
                  <a:pt x="60" y="204"/>
                  <a:pt x="59" y="202"/>
                  <a:pt x="56" y="202"/>
                </a:cubicBezTo>
                <a:cubicBezTo>
                  <a:pt x="52" y="202"/>
                  <a:pt x="52" y="202"/>
                  <a:pt x="52" y="202"/>
                </a:cubicBezTo>
                <a:cubicBezTo>
                  <a:pt x="50" y="202"/>
                  <a:pt x="48" y="204"/>
                  <a:pt x="48" y="206"/>
                </a:cubicBezTo>
                <a:cubicBezTo>
                  <a:pt x="48" y="209"/>
                  <a:pt x="50" y="210"/>
                  <a:pt x="52" y="210"/>
                </a:cubicBezTo>
                <a:close/>
                <a:moveTo>
                  <a:pt x="28" y="210"/>
                </a:moveTo>
                <a:cubicBezTo>
                  <a:pt x="32" y="210"/>
                  <a:pt x="32" y="210"/>
                  <a:pt x="32" y="210"/>
                </a:cubicBezTo>
                <a:cubicBezTo>
                  <a:pt x="35" y="210"/>
                  <a:pt x="36" y="209"/>
                  <a:pt x="36" y="206"/>
                </a:cubicBezTo>
                <a:cubicBezTo>
                  <a:pt x="36" y="204"/>
                  <a:pt x="35" y="202"/>
                  <a:pt x="32" y="202"/>
                </a:cubicBezTo>
                <a:cubicBezTo>
                  <a:pt x="28" y="202"/>
                  <a:pt x="28" y="202"/>
                  <a:pt x="28" y="202"/>
                </a:cubicBezTo>
                <a:cubicBezTo>
                  <a:pt x="26" y="202"/>
                  <a:pt x="24" y="204"/>
                  <a:pt x="24" y="206"/>
                </a:cubicBezTo>
                <a:cubicBezTo>
                  <a:pt x="24" y="209"/>
                  <a:pt x="26" y="210"/>
                  <a:pt x="28" y="210"/>
                </a:cubicBezTo>
                <a:close/>
                <a:moveTo>
                  <a:pt x="4" y="210"/>
                </a:moveTo>
                <a:cubicBezTo>
                  <a:pt x="8" y="210"/>
                  <a:pt x="8" y="210"/>
                  <a:pt x="8" y="210"/>
                </a:cubicBezTo>
                <a:cubicBezTo>
                  <a:pt x="11" y="210"/>
                  <a:pt x="12" y="209"/>
                  <a:pt x="12" y="206"/>
                </a:cubicBezTo>
                <a:cubicBezTo>
                  <a:pt x="12" y="204"/>
                  <a:pt x="11" y="202"/>
                  <a:pt x="8" y="202"/>
                </a:cubicBezTo>
                <a:cubicBezTo>
                  <a:pt x="4" y="202"/>
                  <a:pt x="4" y="202"/>
                  <a:pt x="4" y="202"/>
                </a:cubicBezTo>
                <a:cubicBezTo>
                  <a:pt x="2" y="202"/>
                  <a:pt x="0" y="204"/>
                  <a:pt x="0" y="206"/>
                </a:cubicBezTo>
                <a:cubicBezTo>
                  <a:pt x="0" y="209"/>
                  <a:pt x="2" y="210"/>
                  <a:pt x="4" y="21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254">
            <a:extLst>
              <a:ext uri="{FF2B5EF4-FFF2-40B4-BE49-F238E27FC236}">
                <a16:creationId xmlns:a16="http://schemas.microsoft.com/office/drawing/2014/main" id="{CCFAB4F4-F1DB-4CF2-9210-7901754EE2D7}"/>
              </a:ext>
            </a:extLst>
          </p:cNvPr>
          <p:cNvSpPr>
            <a:spLocks/>
          </p:cNvSpPr>
          <p:nvPr/>
        </p:nvSpPr>
        <p:spPr bwMode="auto">
          <a:xfrm>
            <a:off x="10660369" y="5924324"/>
            <a:ext cx="759184" cy="432229"/>
          </a:xfrm>
          <a:custGeom>
            <a:avLst/>
            <a:gdLst>
              <a:gd name="T0" fmla="*/ 750 w 750"/>
              <a:gd name="T1" fmla="*/ 408 h 427"/>
              <a:gd name="T2" fmla="*/ 302 w 750"/>
              <a:gd name="T3" fmla="*/ 408 h 427"/>
              <a:gd name="T4" fmla="*/ 302 w 750"/>
              <a:gd name="T5" fmla="*/ 0 h 427"/>
              <a:gd name="T6" fmla="*/ 0 w 750"/>
              <a:gd name="T7" fmla="*/ 0 h 427"/>
              <a:gd name="T8" fmla="*/ 0 w 750"/>
              <a:gd name="T9" fmla="*/ 16 h 427"/>
              <a:gd name="T10" fmla="*/ 283 w 750"/>
              <a:gd name="T11" fmla="*/ 16 h 427"/>
              <a:gd name="T12" fmla="*/ 283 w 750"/>
              <a:gd name="T13" fmla="*/ 427 h 427"/>
              <a:gd name="T14" fmla="*/ 750 w 750"/>
              <a:gd name="T15" fmla="*/ 427 h 427"/>
              <a:gd name="T16" fmla="*/ 750 w 750"/>
              <a:gd name="T17" fmla="*/ 408 h 427"/>
              <a:gd name="T18" fmla="*/ 750 w 750"/>
              <a:gd name="T19" fmla="*/ 40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427">
                <a:moveTo>
                  <a:pt x="750" y="408"/>
                </a:moveTo>
                <a:lnTo>
                  <a:pt x="302" y="408"/>
                </a:lnTo>
                <a:lnTo>
                  <a:pt x="302" y="0"/>
                </a:lnTo>
                <a:lnTo>
                  <a:pt x="0" y="0"/>
                </a:lnTo>
                <a:lnTo>
                  <a:pt x="0" y="16"/>
                </a:lnTo>
                <a:lnTo>
                  <a:pt x="283" y="16"/>
                </a:lnTo>
                <a:lnTo>
                  <a:pt x="283" y="427"/>
                </a:lnTo>
                <a:lnTo>
                  <a:pt x="750" y="427"/>
                </a:lnTo>
                <a:lnTo>
                  <a:pt x="750" y="408"/>
                </a:lnTo>
                <a:lnTo>
                  <a:pt x="750" y="408"/>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0" name="Freeform 255">
            <a:extLst>
              <a:ext uri="{FF2B5EF4-FFF2-40B4-BE49-F238E27FC236}">
                <a16:creationId xmlns:a16="http://schemas.microsoft.com/office/drawing/2014/main" id="{47DCECF8-2EA4-4B53-8CBE-62F17D30CF2D}"/>
              </a:ext>
            </a:extLst>
          </p:cNvPr>
          <p:cNvSpPr>
            <a:spLocks noEditPoints="1"/>
          </p:cNvSpPr>
          <p:nvPr/>
        </p:nvSpPr>
        <p:spPr bwMode="auto">
          <a:xfrm>
            <a:off x="10639112" y="6000243"/>
            <a:ext cx="948474" cy="279380"/>
          </a:xfrm>
          <a:custGeom>
            <a:avLst/>
            <a:gdLst>
              <a:gd name="T0" fmla="*/ 4 w 395"/>
              <a:gd name="T1" fmla="*/ 8 h 116"/>
              <a:gd name="T2" fmla="*/ 26 w 395"/>
              <a:gd name="T3" fmla="*/ 0 h 116"/>
              <a:gd name="T4" fmla="*/ 26 w 395"/>
              <a:gd name="T5" fmla="*/ 8 h 116"/>
              <a:gd name="T6" fmla="*/ 41 w 395"/>
              <a:gd name="T7" fmla="*/ 0 h 116"/>
              <a:gd name="T8" fmla="*/ 48 w 395"/>
              <a:gd name="T9" fmla="*/ 4 h 116"/>
              <a:gd name="T10" fmla="*/ 55 w 395"/>
              <a:gd name="T11" fmla="*/ 4 h 116"/>
              <a:gd name="T12" fmla="*/ 62 w 395"/>
              <a:gd name="T13" fmla="*/ 0 h 116"/>
              <a:gd name="T14" fmla="*/ 77 w 395"/>
              <a:gd name="T15" fmla="*/ 8 h 116"/>
              <a:gd name="T16" fmla="*/ 98 w 395"/>
              <a:gd name="T17" fmla="*/ 0 h 116"/>
              <a:gd name="T18" fmla="*/ 98 w 395"/>
              <a:gd name="T19" fmla="*/ 8 h 116"/>
              <a:gd name="T20" fmla="*/ 114 w 395"/>
              <a:gd name="T21" fmla="*/ 0 h 116"/>
              <a:gd name="T22" fmla="*/ 121 w 395"/>
              <a:gd name="T23" fmla="*/ 4 h 116"/>
              <a:gd name="T24" fmla="*/ 128 w 395"/>
              <a:gd name="T25" fmla="*/ 4 h 116"/>
              <a:gd name="T26" fmla="*/ 135 w 395"/>
              <a:gd name="T27" fmla="*/ 0 h 116"/>
              <a:gd name="T28" fmla="*/ 150 w 395"/>
              <a:gd name="T29" fmla="*/ 8 h 116"/>
              <a:gd name="T30" fmla="*/ 171 w 395"/>
              <a:gd name="T31" fmla="*/ 0 h 116"/>
              <a:gd name="T32" fmla="*/ 171 w 395"/>
              <a:gd name="T33" fmla="*/ 8 h 116"/>
              <a:gd name="T34" fmla="*/ 186 w 395"/>
              <a:gd name="T35" fmla="*/ 0 h 116"/>
              <a:gd name="T36" fmla="*/ 194 w 395"/>
              <a:gd name="T37" fmla="*/ 4 h 116"/>
              <a:gd name="T38" fmla="*/ 201 w 395"/>
              <a:gd name="T39" fmla="*/ 4 h 116"/>
              <a:gd name="T40" fmla="*/ 208 w 395"/>
              <a:gd name="T41" fmla="*/ 0 h 116"/>
              <a:gd name="T42" fmla="*/ 223 w 395"/>
              <a:gd name="T43" fmla="*/ 8 h 116"/>
              <a:gd name="T44" fmla="*/ 248 w 395"/>
              <a:gd name="T45" fmla="*/ 4 h 116"/>
              <a:gd name="T46" fmla="*/ 241 w 395"/>
              <a:gd name="T47" fmla="*/ 0 h 116"/>
              <a:gd name="T48" fmla="*/ 244 w 395"/>
              <a:gd name="T49" fmla="*/ 4 h 116"/>
              <a:gd name="T50" fmla="*/ 248 w 395"/>
              <a:gd name="T51" fmla="*/ 4 h 116"/>
              <a:gd name="T52" fmla="*/ 240 w 395"/>
              <a:gd name="T53" fmla="*/ 19 h 116"/>
              <a:gd name="T54" fmla="*/ 248 w 395"/>
              <a:gd name="T55" fmla="*/ 41 h 116"/>
              <a:gd name="T56" fmla="*/ 240 w 395"/>
              <a:gd name="T57" fmla="*/ 41 h 116"/>
              <a:gd name="T58" fmla="*/ 248 w 395"/>
              <a:gd name="T59" fmla="*/ 56 h 116"/>
              <a:gd name="T60" fmla="*/ 244 w 395"/>
              <a:gd name="T61" fmla="*/ 63 h 116"/>
              <a:gd name="T62" fmla="*/ 244 w 395"/>
              <a:gd name="T63" fmla="*/ 70 h 116"/>
              <a:gd name="T64" fmla="*/ 248 w 395"/>
              <a:gd name="T65" fmla="*/ 77 h 116"/>
              <a:gd name="T66" fmla="*/ 240 w 395"/>
              <a:gd name="T67" fmla="*/ 92 h 116"/>
              <a:gd name="T68" fmla="*/ 245 w 395"/>
              <a:gd name="T69" fmla="*/ 108 h 116"/>
              <a:gd name="T70" fmla="*/ 248 w 395"/>
              <a:gd name="T71" fmla="*/ 110 h 116"/>
              <a:gd name="T72" fmla="*/ 241 w 395"/>
              <a:gd name="T73" fmla="*/ 114 h 116"/>
              <a:gd name="T74" fmla="*/ 245 w 395"/>
              <a:gd name="T75" fmla="*/ 108 h 116"/>
              <a:gd name="T76" fmla="*/ 261 w 395"/>
              <a:gd name="T77" fmla="*/ 116 h 116"/>
              <a:gd name="T78" fmla="*/ 282 w 395"/>
              <a:gd name="T79" fmla="*/ 108 h 116"/>
              <a:gd name="T80" fmla="*/ 282 w 395"/>
              <a:gd name="T81" fmla="*/ 116 h 116"/>
              <a:gd name="T82" fmla="*/ 297 w 395"/>
              <a:gd name="T83" fmla="*/ 108 h 116"/>
              <a:gd name="T84" fmla="*/ 304 w 395"/>
              <a:gd name="T85" fmla="*/ 112 h 116"/>
              <a:gd name="T86" fmla="*/ 311 w 395"/>
              <a:gd name="T87" fmla="*/ 112 h 116"/>
              <a:gd name="T88" fmla="*/ 318 w 395"/>
              <a:gd name="T89" fmla="*/ 108 h 116"/>
              <a:gd name="T90" fmla="*/ 334 w 395"/>
              <a:gd name="T91" fmla="*/ 116 h 116"/>
              <a:gd name="T92" fmla="*/ 355 w 395"/>
              <a:gd name="T93" fmla="*/ 108 h 116"/>
              <a:gd name="T94" fmla="*/ 355 w 395"/>
              <a:gd name="T95" fmla="*/ 116 h 116"/>
              <a:gd name="T96" fmla="*/ 370 w 395"/>
              <a:gd name="T97" fmla="*/ 108 h 116"/>
              <a:gd name="T98" fmla="*/ 377 w 395"/>
              <a:gd name="T99" fmla="*/ 112 h 116"/>
              <a:gd name="T100" fmla="*/ 384 w 395"/>
              <a:gd name="T101" fmla="*/ 112 h 116"/>
              <a:gd name="T102" fmla="*/ 391 w 395"/>
              <a:gd name="T103"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116">
                <a:moveTo>
                  <a:pt x="7" y="0"/>
                </a:moveTo>
                <a:cubicBezTo>
                  <a:pt x="4" y="0"/>
                  <a:pt x="4" y="0"/>
                  <a:pt x="4" y="0"/>
                </a:cubicBezTo>
                <a:cubicBezTo>
                  <a:pt x="2" y="0"/>
                  <a:pt x="0" y="1"/>
                  <a:pt x="0" y="4"/>
                </a:cubicBezTo>
                <a:cubicBezTo>
                  <a:pt x="0" y="6"/>
                  <a:pt x="2" y="8"/>
                  <a:pt x="4" y="8"/>
                </a:cubicBezTo>
                <a:cubicBezTo>
                  <a:pt x="7" y="8"/>
                  <a:pt x="7" y="8"/>
                  <a:pt x="7" y="8"/>
                </a:cubicBezTo>
                <a:cubicBezTo>
                  <a:pt x="10" y="8"/>
                  <a:pt x="11" y="6"/>
                  <a:pt x="11" y="4"/>
                </a:cubicBezTo>
                <a:cubicBezTo>
                  <a:pt x="11" y="1"/>
                  <a:pt x="10" y="0"/>
                  <a:pt x="7" y="0"/>
                </a:cubicBezTo>
                <a:close/>
                <a:moveTo>
                  <a:pt x="26" y="0"/>
                </a:moveTo>
                <a:cubicBezTo>
                  <a:pt x="23" y="0"/>
                  <a:pt x="23" y="0"/>
                  <a:pt x="23" y="0"/>
                </a:cubicBezTo>
                <a:cubicBezTo>
                  <a:pt x="20" y="0"/>
                  <a:pt x="19" y="1"/>
                  <a:pt x="19" y="4"/>
                </a:cubicBezTo>
                <a:cubicBezTo>
                  <a:pt x="19" y="6"/>
                  <a:pt x="20" y="8"/>
                  <a:pt x="23" y="8"/>
                </a:cubicBezTo>
                <a:cubicBezTo>
                  <a:pt x="26" y="8"/>
                  <a:pt x="26" y="8"/>
                  <a:pt x="26" y="8"/>
                </a:cubicBezTo>
                <a:cubicBezTo>
                  <a:pt x="28" y="8"/>
                  <a:pt x="30" y="6"/>
                  <a:pt x="30" y="4"/>
                </a:cubicBezTo>
                <a:cubicBezTo>
                  <a:pt x="30" y="1"/>
                  <a:pt x="28" y="0"/>
                  <a:pt x="26" y="0"/>
                </a:cubicBezTo>
                <a:close/>
                <a:moveTo>
                  <a:pt x="44" y="0"/>
                </a:moveTo>
                <a:cubicBezTo>
                  <a:pt x="41" y="0"/>
                  <a:pt x="41" y="0"/>
                  <a:pt x="41" y="0"/>
                </a:cubicBezTo>
                <a:cubicBezTo>
                  <a:pt x="39" y="0"/>
                  <a:pt x="37" y="1"/>
                  <a:pt x="37" y="4"/>
                </a:cubicBezTo>
                <a:cubicBezTo>
                  <a:pt x="37" y="6"/>
                  <a:pt x="39" y="8"/>
                  <a:pt x="41" y="8"/>
                </a:cubicBezTo>
                <a:cubicBezTo>
                  <a:pt x="44" y="8"/>
                  <a:pt x="44" y="8"/>
                  <a:pt x="44" y="8"/>
                </a:cubicBezTo>
                <a:cubicBezTo>
                  <a:pt x="46" y="8"/>
                  <a:pt x="48" y="6"/>
                  <a:pt x="48" y="4"/>
                </a:cubicBezTo>
                <a:cubicBezTo>
                  <a:pt x="48" y="1"/>
                  <a:pt x="46" y="0"/>
                  <a:pt x="44" y="0"/>
                </a:cubicBezTo>
                <a:close/>
                <a:moveTo>
                  <a:pt x="62" y="0"/>
                </a:moveTo>
                <a:cubicBezTo>
                  <a:pt x="59" y="0"/>
                  <a:pt x="59" y="0"/>
                  <a:pt x="59" y="0"/>
                </a:cubicBezTo>
                <a:cubicBezTo>
                  <a:pt x="57" y="0"/>
                  <a:pt x="55" y="1"/>
                  <a:pt x="55" y="4"/>
                </a:cubicBezTo>
                <a:cubicBezTo>
                  <a:pt x="55" y="6"/>
                  <a:pt x="57" y="8"/>
                  <a:pt x="59" y="8"/>
                </a:cubicBezTo>
                <a:cubicBezTo>
                  <a:pt x="62" y="8"/>
                  <a:pt x="62" y="8"/>
                  <a:pt x="62" y="8"/>
                </a:cubicBezTo>
                <a:cubicBezTo>
                  <a:pt x="64" y="8"/>
                  <a:pt x="66" y="6"/>
                  <a:pt x="66" y="4"/>
                </a:cubicBezTo>
                <a:cubicBezTo>
                  <a:pt x="66" y="1"/>
                  <a:pt x="64" y="0"/>
                  <a:pt x="62" y="0"/>
                </a:cubicBezTo>
                <a:close/>
                <a:moveTo>
                  <a:pt x="80" y="0"/>
                </a:moveTo>
                <a:cubicBezTo>
                  <a:pt x="77" y="0"/>
                  <a:pt x="77" y="0"/>
                  <a:pt x="77" y="0"/>
                </a:cubicBezTo>
                <a:cubicBezTo>
                  <a:pt x="75" y="0"/>
                  <a:pt x="73" y="1"/>
                  <a:pt x="73" y="4"/>
                </a:cubicBezTo>
                <a:cubicBezTo>
                  <a:pt x="73" y="6"/>
                  <a:pt x="75" y="8"/>
                  <a:pt x="77" y="8"/>
                </a:cubicBezTo>
                <a:cubicBezTo>
                  <a:pt x="80" y="8"/>
                  <a:pt x="80" y="8"/>
                  <a:pt x="80" y="8"/>
                </a:cubicBezTo>
                <a:cubicBezTo>
                  <a:pt x="82" y="8"/>
                  <a:pt x="84" y="6"/>
                  <a:pt x="84" y="4"/>
                </a:cubicBezTo>
                <a:cubicBezTo>
                  <a:pt x="84" y="1"/>
                  <a:pt x="82" y="0"/>
                  <a:pt x="80" y="0"/>
                </a:cubicBezTo>
                <a:close/>
                <a:moveTo>
                  <a:pt x="98" y="0"/>
                </a:moveTo>
                <a:cubicBezTo>
                  <a:pt x="95" y="0"/>
                  <a:pt x="95" y="0"/>
                  <a:pt x="95" y="0"/>
                </a:cubicBezTo>
                <a:cubicBezTo>
                  <a:pt x="93" y="0"/>
                  <a:pt x="91" y="1"/>
                  <a:pt x="91" y="4"/>
                </a:cubicBezTo>
                <a:cubicBezTo>
                  <a:pt x="91" y="6"/>
                  <a:pt x="93" y="8"/>
                  <a:pt x="95" y="8"/>
                </a:cubicBezTo>
                <a:cubicBezTo>
                  <a:pt x="98" y="8"/>
                  <a:pt x="98" y="8"/>
                  <a:pt x="98" y="8"/>
                </a:cubicBezTo>
                <a:cubicBezTo>
                  <a:pt x="101" y="8"/>
                  <a:pt x="102" y="6"/>
                  <a:pt x="102" y="4"/>
                </a:cubicBezTo>
                <a:cubicBezTo>
                  <a:pt x="102" y="1"/>
                  <a:pt x="101" y="0"/>
                  <a:pt x="98" y="0"/>
                </a:cubicBezTo>
                <a:close/>
                <a:moveTo>
                  <a:pt x="117" y="0"/>
                </a:moveTo>
                <a:cubicBezTo>
                  <a:pt x="114" y="0"/>
                  <a:pt x="114" y="0"/>
                  <a:pt x="114" y="0"/>
                </a:cubicBezTo>
                <a:cubicBezTo>
                  <a:pt x="111" y="0"/>
                  <a:pt x="110" y="1"/>
                  <a:pt x="110" y="4"/>
                </a:cubicBezTo>
                <a:cubicBezTo>
                  <a:pt x="110" y="6"/>
                  <a:pt x="111" y="8"/>
                  <a:pt x="114" y="8"/>
                </a:cubicBezTo>
                <a:cubicBezTo>
                  <a:pt x="117" y="8"/>
                  <a:pt x="117" y="8"/>
                  <a:pt x="117" y="8"/>
                </a:cubicBezTo>
                <a:cubicBezTo>
                  <a:pt x="119" y="8"/>
                  <a:pt x="121" y="6"/>
                  <a:pt x="121" y="4"/>
                </a:cubicBezTo>
                <a:cubicBezTo>
                  <a:pt x="121" y="1"/>
                  <a:pt x="119" y="0"/>
                  <a:pt x="117" y="0"/>
                </a:cubicBezTo>
                <a:close/>
                <a:moveTo>
                  <a:pt x="135" y="0"/>
                </a:moveTo>
                <a:cubicBezTo>
                  <a:pt x="132" y="0"/>
                  <a:pt x="132" y="0"/>
                  <a:pt x="132" y="0"/>
                </a:cubicBezTo>
                <a:cubicBezTo>
                  <a:pt x="130" y="0"/>
                  <a:pt x="128" y="1"/>
                  <a:pt x="128" y="4"/>
                </a:cubicBezTo>
                <a:cubicBezTo>
                  <a:pt x="128" y="6"/>
                  <a:pt x="130" y="8"/>
                  <a:pt x="132" y="8"/>
                </a:cubicBezTo>
                <a:cubicBezTo>
                  <a:pt x="135" y="8"/>
                  <a:pt x="135" y="8"/>
                  <a:pt x="135" y="8"/>
                </a:cubicBezTo>
                <a:cubicBezTo>
                  <a:pt x="137" y="8"/>
                  <a:pt x="139" y="6"/>
                  <a:pt x="139" y="4"/>
                </a:cubicBezTo>
                <a:cubicBezTo>
                  <a:pt x="139" y="1"/>
                  <a:pt x="137" y="0"/>
                  <a:pt x="135" y="0"/>
                </a:cubicBezTo>
                <a:close/>
                <a:moveTo>
                  <a:pt x="153" y="0"/>
                </a:moveTo>
                <a:cubicBezTo>
                  <a:pt x="150" y="0"/>
                  <a:pt x="150" y="0"/>
                  <a:pt x="150" y="0"/>
                </a:cubicBezTo>
                <a:cubicBezTo>
                  <a:pt x="148" y="0"/>
                  <a:pt x="146" y="1"/>
                  <a:pt x="146" y="4"/>
                </a:cubicBezTo>
                <a:cubicBezTo>
                  <a:pt x="146" y="6"/>
                  <a:pt x="148" y="8"/>
                  <a:pt x="150" y="8"/>
                </a:cubicBezTo>
                <a:cubicBezTo>
                  <a:pt x="153" y="8"/>
                  <a:pt x="153" y="8"/>
                  <a:pt x="153" y="8"/>
                </a:cubicBezTo>
                <a:cubicBezTo>
                  <a:pt x="155" y="8"/>
                  <a:pt x="157" y="6"/>
                  <a:pt x="157" y="4"/>
                </a:cubicBezTo>
                <a:cubicBezTo>
                  <a:pt x="157" y="1"/>
                  <a:pt x="155" y="0"/>
                  <a:pt x="153" y="0"/>
                </a:cubicBezTo>
                <a:close/>
                <a:moveTo>
                  <a:pt x="171" y="0"/>
                </a:moveTo>
                <a:cubicBezTo>
                  <a:pt x="168" y="0"/>
                  <a:pt x="168" y="0"/>
                  <a:pt x="168" y="0"/>
                </a:cubicBezTo>
                <a:cubicBezTo>
                  <a:pt x="166" y="0"/>
                  <a:pt x="164" y="1"/>
                  <a:pt x="164" y="4"/>
                </a:cubicBezTo>
                <a:cubicBezTo>
                  <a:pt x="164" y="6"/>
                  <a:pt x="166" y="8"/>
                  <a:pt x="168" y="8"/>
                </a:cubicBezTo>
                <a:cubicBezTo>
                  <a:pt x="171" y="8"/>
                  <a:pt x="171" y="8"/>
                  <a:pt x="171" y="8"/>
                </a:cubicBezTo>
                <a:cubicBezTo>
                  <a:pt x="173" y="8"/>
                  <a:pt x="175" y="6"/>
                  <a:pt x="175" y="4"/>
                </a:cubicBezTo>
                <a:cubicBezTo>
                  <a:pt x="175" y="1"/>
                  <a:pt x="173" y="0"/>
                  <a:pt x="171" y="0"/>
                </a:cubicBezTo>
                <a:close/>
                <a:moveTo>
                  <a:pt x="190" y="0"/>
                </a:moveTo>
                <a:cubicBezTo>
                  <a:pt x="186" y="0"/>
                  <a:pt x="186" y="0"/>
                  <a:pt x="186" y="0"/>
                </a:cubicBezTo>
                <a:cubicBezTo>
                  <a:pt x="184" y="0"/>
                  <a:pt x="182" y="1"/>
                  <a:pt x="182" y="4"/>
                </a:cubicBezTo>
                <a:cubicBezTo>
                  <a:pt x="182" y="6"/>
                  <a:pt x="184" y="8"/>
                  <a:pt x="186" y="8"/>
                </a:cubicBezTo>
                <a:cubicBezTo>
                  <a:pt x="190" y="8"/>
                  <a:pt x="190" y="8"/>
                  <a:pt x="190" y="8"/>
                </a:cubicBezTo>
                <a:cubicBezTo>
                  <a:pt x="192" y="8"/>
                  <a:pt x="194" y="6"/>
                  <a:pt x="194" y="4"/>
                </a:cubicBezTo>
                <a:cubicBezTo>
                  <a:pt x="194" y="1"/>
                  <a:pt x="192" y="0"/>
                  <a:pt x="190" y="0"/>
                </a:cubicBezTo>
                <a:close/>
                <a:moveTo>
                  <a:pt x="208" y="0"/>
                </a:moveTo>
                <a:cubicBezTo>
                  <a:pt x="205" y="0"/>
                  <a:pt x="205" y="0"/>
                  <a:pt x="205" y="0"/>
                </a:cubicBezTo>
                <a:cubicBezTo>
                  <a:pt x="202" y="0"/>
                  <a:pt x="201" y="1"/>
                  <a:pt x="201" y="4"/>
                </a:cubicBezTo>
                <a:cubicBezTo>
                  <a:pt x="201" y="6"/>
                  <a:pt x="202" y="8"/>
                  <a:pt x="205" y="8"/>
                </a:cubicBezTo>
                <a:cubicBezTo>
                  <a:pt x="208" y="8"/>
                  <a:pt x="208" y="8"/>
                  <a:pt x="208" y="8"/>
                </a:cubicBezTo>
                <a:cubicBezTo>
                  <a:pt x="210" y="8"/>
                  <a:pt x="212" y="6"/>
                  <a:pt x="212" y="4"/>
                </a:cubicBezTo>
                <a:cubicBezTo>
                  <a:pt x="212" y="1"/>
                  <a:pt x="210" y="0"/>
                  <a:pt x="208" y="0"/>
                </a:cubicBezTo>
                <a:close/>
                <a:moveTo>
                  <a:pt x="226" y="0"/>
                </a:moveTo>
                <a:cubicBezTo>
                  <a:pt x="223" y="0"/>
                  <a:pt x="223" y="0"/>
                  <a:pt x="223" y="0"/>
                </a:cubicBezTo>
                <a:cubicBezTo>
                  <a:pt x="221" y="0"/>
                  <a:pt x="219" y="1"/>
                  <a:pt x="219" y="4"/>
                </a:cubicBezTo>
                <a:cubicBezTo>
                  <a:pt x="219" y="6"/>
                  <a:pt x="221" y="8"/>
                  <a:pt x="223" y="8"/>
                </a:cubicBezTo>
                <a:cubicBezTo>
                  <a:pt x="226" y="8"/>
                  <a:pt x="226" y="8"/>
                  <a:pt x="226" y="8"/>
                </a:cubicBezTo>
                <a:cubicBezTo>
                  <a:pt x="228" y="8"/>
                  <a:pt x="230" y="6"/>
                  <a:pt x="230" y="4"/>
                </a:cubicBezTo>
                <a:cubicBezTo>
                  <a:pt x="230" y="1"/>
                  <a:pt x="228" y="0"/>
                  <a:pt x="226" y="0"/>
                </a:cubicBezTo>
                <a:close/>
                <a:moveTo>
                  <a:pt x="248" y="4"/>
                </a:moveTo>
                <a:cubicBezTo>
                  <a:pt x="248" y="4"/>
                  <a:pt x="248" y="4"/>
                  <a:pt x="248" y="4"/>
                </a:cubicBezTo>
                <a:cubicBezTo>
                  <a:pt x="248" y="2"/>
                  <a:pt x="247" y="1"/>
                  <a:pt x="246" y="1"/>
                </a:cubicBezTo>
                <a:cubicBezTo>
                  <a:pt x="246" y="0"/>
                  <a:pt x="245" y="0"/>
                  <a:pt x="244" y="0"/>
                </a:cubicBezTo>
                <a:cubicBezTo>
                  <a:pt x="241" y="0"/>
                  <a:pt x="241" y="0"/>
                  <a:pt x="241" y="0"/>
                </a:cubicBezTo>
                <a:cubicBezTo>
                  <a:pt x="239" y="0"/>
                  <a:pt x="237" y="1"/>
                  <a:pt x="237" y="4"/>
                </a:cubicBezTo>
                <a:cubicBezTo>
                  <a:pt x="237" y="6"/>
                  <a:pt x="239" y="8"/>
                  <a:pt x="241" y="8"/>
                </a:cubicBezTo>
                <a:cubicBezTo>
                  <a:pt x="244" y="8"/>
                  <a:pt x="244" y="8"/>
                  <a:pt x="244" y="8"/>
                </a:cubicBezTo>
                <a:cubicBezTo>
                  <a:pt x="244" y="4"/>
                  <a:pt x="244" y="4"/>
                  <a:pt x="244" y="4"/>
                </a:cubicBezTo>
                <a:cubicBezTo>
                  <a:pt x="240" y="4"/>
                  <a:pt x="240" y="4"/>
                  <a:pt x="240" y="4"/>
                </a:cubicBezTo>
                <a:cubicBezTo>
                  <a:pt x="240" y="4"/>
                  <a:pt x="240" y="4"/>
                  <a:pt x="240" y="4"/>
                </a:cubicBezTo>
                <a:cubicBezTo>
                  <a:pt x="240" y="6"/>
                  <a:pt x="241" y="8"/>
                  <a:pt x="244" y="8"/>
                </a:cubicBezTo>
                <a:cubicBezTo>
                  <a:pt x="246" y="8"/>
                  <a:pt x="248" y="6"/>
                  <a:pt x="248" y="4"/>
                </a:cubicBezTo>
                <a:close/>
                <a:moveTo>
                  <a:pt x="248" y="22"/>
                </a:moveTo>
                <a:cubicBezTo>
                  <a:pt x="248" y="19"/>
                  <a:pt x="248" y="19"/>
                  <a:pt x="248" y="19"/>
                </a:cubicBezTo>
                <a:cubicBezTo>
                  <a:pt x="248" y="17"/>
                  <a:pt x="246" y="15"/>
                  <a:pt x="244" y="15"/>
                </a:cubicBezTo>
                <a:cubicBezTo>
                  <a:pt x="241" y="15"/>
                  <a:pt x="240" y="17"/>
                  <a:pt x="240" y="19"/>
                </a:cubicBezTo>
                <a:cubicBezTo>
                  <a:pt x="240" y="22"/>
                  <a:pt x="240" y="22"/>
                  <a:pt x="240" y="22"/>
                </a:cubicBezTo>
                <a:cubicBezTo>
                  <a:pt x="240" y="25"/>
                  <a:pt x="241" y="26"/>
                  <a:pt x="244" y="26"/>
                </a:cubicBezTo>
                <a:cubicBezTo>
                  <a:pt x="246" y="26"/>
                  <a:pt x="248" y="25"/>
                  <a:pt x="248" y="22"/>
                </a:cubicBezTo>
                <a:close/>
                <a:moveTo>
                  <a:pt x="248" y="41"/>
                </a:moveTo>
                <a:cubicBezTo>
                  <a:pt x="248" y="38"/>
                  <a:pt x="248" y="38"/>
                  <a:pt x="248" y="38"/>
                </a:cubicBezTo>
                <a:cubicBezTo>
                  <a:pt x="248" y="35"/>
                  <a:pt x="246" y="34"/>
                  <a:pt x="244" y="34"/>
                </a:cubicBezTo>
                <a:cubicBezTo>
                  <a:pt x="241" y="34"/>
                  <a:pt x="240" y="35"/>
                  <a:pt x="240" y="38"/>
                </a:cubicBezTo>
                <a:cubicBezTo>
                  <a:pt x="240" y="41"/>
                  <a:pt x="240" y="41"/>
                  <a:pt x="240" y="41"/>
                </a:cubicBezTo>
                <a:cubicBezTo>
                  <a:pt x="240" y="43"/>
                  <a:pt x="241" y="45"/>
                  <a:pt x="244" y="45"/>
                </a:cubicBezTo>
                <a:cubicBezTo>
                  <a:pt x="246" y="45"/>
                  <a:pt x="248" y="43"/>
                  <a:pt x="248" y="41"/>
                </a:cubicBezTo>
                <a:close/>
                <a:moveTo>
                  <a:pt x="248" y="59"/>
                </a:moveTo>
                <a:cubicBezTo>
                  <a:pt x="248" y="56"/>
                  <a:pt x="248" y="56"/>
                  <a:pt x="248" y="56"/>
                </a:cubicBezTo>
                <a:cubicBezTo>
                  <a:pt x="248" y="54"/>
                  <a:pt x="246" y="52"/>
                  <a:pt x="244" y="52"/>
                </a:cubicBezTo>
                <a:cubicBezTo>
                  <a:pt x="241" y="52"/>
                  <a:pt x="240" y="54"/>
                  <a:pt x="240" y="56"/>
                </a:cubicBezTo>
                <a:cubicBezTo>
                  <a:pt x="240" y="59"/>
                  <a:pt x="240" y="59"/>
                  <a:pt x="240" y="59"/>
                </a:cubicBezTo>
                <a:cubicBezTo>
                  <a:pt x="240" y="61"/>
                  <a:pt x="241" y="63"/>
                  <a:pt x="244" y="63"/>
                </a:cubicBezTo>
                <a:cubicBezTo>
                  <a:pt x="246" y="63"/>
                  <a:pt x="248" y="61"/>
                  <a:pt x="248" y="59"/>
                </a:cubicBezTo>
                <a:close/>
                <a:moveTo>
                  <a:pt x="248" y="77"/>
                </a:moveTo>
                <a:cubicBezTo>
                  <a:pt x="248" y="74"/>
                  <a:pt x="248" y="74"/>
                  <a:pt x="248" y="74"/>
                </a:cubicBezTo>
                <a:cubicBezTo>
                  <a:pt x="248" y="72"/>
                  <a:pt x="246" y="70"/>
                  <a:pt x="244" y="70"/>
                </a:cubicBezTo>
                <a:cubicBezTo>
                  <a:pt x="241" y="70"/>
                  <a:pt x="240" y="72"/>
                  <a:pt x="240" y="74"/>
                </a:cubicBezTo>
                <a:cubicBezTo>
                  <a:pt x="240" y="77"/>
                  <a:pt x="240" y="77"/>
                  <a:pt x="240" y="77"/>
                </a:cubicBezTo>
                <a:cubicBezTo>
                  <a:pt x="240" y="79"/>
                  <a:pt x="241" y="81"/>
                  <a:pt x="244" y="81"/>
                </a:cubicBezTo>
                <a:cubicBezTo>
                  <a:pt x="246" y="81"/>
                  <a:pt x="248" y="79"/>
                  <a:pt x="248" y="77"/>
                </a:cubicBezTo>
                <a:close/>
                <a:moveTo>
                  <a:pt x="248" y="95"/>
                </a:moveTo>
                <a:cubicBezTo>
                  <a:pt x="248" y="92"/>
                  <a:pt x="248" y="92"/>
                  <a:pt x="248" y="92"/>
                </a:cubicBezTo>
                <a:cubicBezTo>
                  <a:pt x="248" y="90"/>
                  <a:pt x="246" y="88"/>
                  <a:pt x="244" y="88"/>
                </a:cubicBezTo>
                <a:cubicBezTo>
                  <a:pt x="241" y="88"/>
                  <a:pt x="240" y="90"/>
                  <a:pt x="240" y="92"/>
                </a:cubicBezTo>
                <a:cubicBezTo>
                  <a:pt x="240" y="95"/>
                  <a:pt x="240" y="95"/>
                  <a:pt x="240" y="95"/>
                </a:cubicBezTo>
                <a:cubicBezTo>
                  <a:pt x="240" y="97"/>
                  <a:pt x="241" y="99"/>
                  <a:pt x="244" y="99"/>
                </a:cubicBezTo>
                <a:cubicBezTo>
                  <a:pt x="246" y="99"/>
                  <a:pt x="248" y="97"/>
                  <a:pt x="248" y="95"/>
                </a:cubicBezTo>
                <a:close/>
                <a:moveTo>
                  <a:pt x="245" y="108"/>
                </a:moveTo>
                <a:cubicBezTo>
                  <a:pt x="244" y="108"/>
                  <a:pt x="244" y="108"/>
                  <a:pt x="244" y="108"/>
                </a:cubicBezTo>
                <a:cubicBezTo>
                  <a:pt x="244" y="112"/>
                  <a:pt x="244" y="112"/>
                  <a:pt x="244" y="112"/>
                </a:cubicBezTo>
                <a:cubicBezTo>
                  <a:pt x="248" y="112"/>
                  <a:pt x="248" y="112"/>
                  <a:pt x="248" y="112"/>
                </a:cubicBezTo>
                <a:cubicBezTo>
                  <a:pt x="248" y="110"/>
                  <a:pt x="248" y="110"/>
                  <a:pt x="248" y="110"/>
                </a:cubicBezTo>
                <a:cubicBezTo>
                  <a:pt x="248" y="108"/>
                  <a:pt x="246" y="106"/>
                  <a:pt x="244" y="106"/>
                </a:cubicBezTo>
                <a:cubicBezTo>
                  <a:pt x="241" y="106"/>
                  <a:pt x="240" y="108"/>
                  <a:pt x="240" y="110"/>
                </a:cubicBezTo>
                <a:cubicBezTo>
                  <a:pt x="240" y="112"/>
                  <a:pt x="240" y="112"/>
                  <a:pt x="240" y="112"/>
                </a:cubicBezTo>
                <a:cubicBezTo>
                  <a:pt x="240" y="113"/>
                  <a:pt x="240" y="114"/>
                  <a:pt x="241" y="114"/>
                </a:cubicBezTo>
                <a:cubicBezTo>
                  <a:pt x="241" y="115"/>
                  <a:pt x="242" y="116"/>
                  <a:pt x="244" y="116"/>
                </a:cubicBezTo>
                <a:cubicBezTo>
                  <a:pt x="245" y="116"/>
                  <a:pt x="245" y="116"/>
                  <a:pt x="245" y="116"/>
                </a:cubicBezTo>
                <a:cubicBezTo>
                  <a:pt x="248" y="116"/>
                  <a:pt x="249" y="114"/>
                  <a:pt x="249" y="112"/>
                </a:cubicBezTo>
                <a:cubicBezTo>
                  <a:pt x="249" y="109"/>
                  <a:pt x="248" y="108"/>
                  <a:pt x="245" y="108"/>
                </a:cubicBezTo>
                <a:close/>
                <a:moveTo>
                  <a:pt x="264" y="108"/>
                </a:moveTo>
                <a:cubicBezTo>
                  <a:pt x="261" y="108"/>
                  <a:pt x="261" y="108"/>
                  <a:pt x="261" y="108"/>
                </a:cubicBezTo>
                <a:cubicBezTo>
                  <a:pt x="258" y="108"/>
                  <a:pt x="257" y="109"/>
                  <a:pt x="257" y="112"/>
                </a:cubicBezTo>
                <a:cubicBezTo>
                  <a:pt x="257" y="114"/>
                  <a:pt x="258" y="116"/>
                  <a:pt x="261" y="116"/>
                </a:cubicBezTo>
                <a:cubicBezTo>
                  <a:pt x="264" y="116"/>
                  <a:pt x="264" y="116"/>
                  <a:pt x="264" y="116"/>
                </a:cubicBezTo>
                <a:cubicBezTo>
                  <a:pt x="266" y="116"/>
                  <a:pt x="268" y="114"/>
                  <a:pt x="268" y="112"/>
                </a:cubicBezTo>
                <a:cubicBezTo>
                  <a:pt x="268" y="109"/>
                  <a:pt x="266" y="108"/>
                  <a:pt x="264" y="108"/>
                </a:cubicBezTo>
                <a:close/>
                <a:moveTo>
                  <a:pt x="282" y="108"/>
                </a:moveTo>
                <a:cubicBezTo>
                  <a:pt x="279" y="108"/>
                  <a:pt x="279" y="108"/>
                  <a:pt x="279" y="108"/>
                </a:cubicBezTo>
                <a:cubicBezTo>
                  <a:pt x="277" y="108"/>
                  <a:pt x="275" y="109"/>
                  <a:pt x="275" y="112"/>
                </a:cubicBezTo>
                <a:cubicBezTo>
                  <a:pt x="275" y="114"/>
                  <a:pt x="277" y="116"/>
                  <a:pt x="279" y="116"/>
                </a:cubicBezTo>
                <a:cubicBezTo>
                  <a:pt x="282" y="116"/>
                  <a:pt x="282" y="116"/>
                  <a:pt x="282" y="116"/>
                </a:cubicBezTo>
                <a:cubicBezTo>
                  <a:pt x="284" y="116"/>
                  <a:pt x="286" y="114"/>
                  <a:pt x="286" y="112"/>
                </a:cubicBezTo>
                <a:cubicBezTo>
                  <a:pt x="286" y="109"/>
                  <a:pt x="284" y="108"/>
                  <a:pt x="282" y="108"/>
                </a:cubicBezTo>
                <a:close/>
                <a:moveTo>
                  <a:pt x="300" y="108"/>
                </a:moveTo>
                <a:cubicBezTo>
                  <a:pt x="297" y="108"/>
                  <a:pt x="297" y="108"/>
                  <a:pt x="297" y="108"/>
                </a:cubicBezTo>
                <a:cubicBezTo>
                  <a:pt x="295" y="108"/>
                  <a:pt x="293" y="109"/>
                  <a:pt x="293" y="112"/>
                </a:cubicBezTo>
                <a:cubicBezTo>
                  <a:pt x="293" y="114"/>
                  <a:pt x="295" y="116"/>
                  <a:pt x="297" y="116"/>
                </a:cubicBezTo>
                <a:cubicBezTo>
                  <a:pt x="300" y="116"/>
                  <a:pt x="300" y="116"/>
                  <a:pt x="300" y="116"/>
                </a:cubicBezTo>
                <a:cubicBezTo>
                  <a:pt x="302" y="116"/>
                  <a:pt x="304" y="114"/>
                  <a:pt x="304" y="112"/>
                </a:cubicBezTo>
                <a:cubicBezTo>
                  <a:pt x="304" y="109"/>
                  <a:pt x="302" y="108"/>
                  <a:pt x="300" y="108"/>
                </a:cubicBezTo>
                <a:close/>
                <a:moveTo>
                  <a:pt x="318" y="108"/>
                </a:moveTo>
                <a:cubicBezTo>
                  <a:pt x="315" y="108"/>
                  <a:pt x="315" y="108"/>
                  <a:pt x="315" y="108"/>
                </a:cubicBezTo>
                <a:cubicBezTo>
                  <a:pt x="313" y="108"/>
                  <a:pt x="311" y="109"/>
                  <a:pt x="311" y="112"/>
                </a:cubicBezTo>
                <a:cubicBezTo>
                  <a:pt x="311" y="114"/>
                  <a:pt x="313" y="116"/>
                  <a:pt x="315" y="116"/>
                </a:cubicBezTo>
                <a:cubicBezTo>
                  <a:pt x="318" y="116"/>
                  <a:pt x="318" y="116"/>
                  <a:pt x="318" y="116"/>
                </a:cubicBezTo>
                <a:cubicBezTo>
                  <a:pt x="321" y="116"/>
                  <a:pt x="322" y="114"/>
                  <a:pt x="322" y="112"/>
                </a:cubicBezTo>
                <a:cubicBezTo>
                  <a:pt x="322" y="109"/>
                  <a:pt x="321" y="108"/>
                  <a:pt x="318" y="108"/>
                </a:cubicBezTo>
                <a:close/>
                <a:moveTo>
                  <a:pt x="337" y="108"/>
                </a:moveTo>
                <a:cubicBezTo>
                  <a:pt x="334" y="108"/>
                  <a:pt x="334" y="108"/>
                  <a:pt x="334" y="108"/>
                </a:cubicBezTo>
                <a:cubicBezTo>
                  <a:pt x="331" y="108"/>
                  <a:pt x="330" y="109"/>
                  <a:pt x="330" y="112"/>
                </a:cubicBezTo>
                <a:cubicBezTo>
                  <a:pt x="330" y="114"/>
                  <a:pt x="331" y="116"/>
                  <a:pt x="334" y="116"/>
                </a:cubicBezTo>
                <a:cubicBezTo>
                  <a:pt x="337" y="116"/>
                  <a:pt x="337" y="116"/>
                  <a:pt x="337" y="116"/>
                </a:cubicBezTo>
                <a:cubicBezTo>
                  <a:pt x="339" y="116"/>
                  <a:pt x="341" y="114"/>
                  <a:pt x="341" y="112"/>
                </a:cubicBezTo>
                <a:cubicBezTo>
                  <a:pt x="341" y="109"/>
                  <a:pt x="339" y="108"/>
                  <a:pt x="337" y="108"/>
                </a:cubicBezTo>
                <a:close/>
                <a:moveTo>
                  <a:pt x="355" y="108"/>
                </a:moveTo>
                <a:cubicBezTo>
                  <a:pt x="352" y="108"/>
                  <a:pt x="352" y="108"/>
                  <a:pt x="352" y="108"/>
                </a:cubicBezTo>
                <a:cubicBezTo>
                  <a:pt x="350" y="108"/>
                  <a:pt x="348" y="109"/>
                  <a:pt x="348" y="112"/>
                </a:cubicBezTo>
                <a:cubicBezTo>
                  <a:pt x="348" y="114"/>
                  <a:pt x="350" y="116"/>
                  <a:pt x="352" y="116"/>
                </a:cubicBezTo>
                <a:cubicBezTo>
                  <a:pt x="355" y="116"/>
                  <a:pt x="355" y="116"/>
                  <a:pt x="355" y="116"/>
                </a:cubicBezTo>
                <a:cubicBezTo>
                  <a:pt x="357" y="116"/>
                  <a:pt x="359" y="114"/>
                  <a:pt x="359" y="112"/>
                </a:cubicBezTo>
                <a:cubicBezTo>
                  <a:pt x="359" y="109"/>
                  <a:pt x="357" y="108"/>
                  <a:pt x="355" y="108"/>
                </a:cubicBezTo>
                <a:close/>
                <a:moveTo>
                  <a:pt x="373" y="108"/>
                </a:moveTo>
                <a:cubicBezTo>
                  <a:pt x="370" y="108"/>
                  <a:pt x="370" y="108"/>
                  <a:pt x="370" y="108"/>
                </a:cubicBezTo>
                <a:cubicBezTo>
                  <a:pt x="368" y="108"/>
                  <a:pt x="366" y="109"/>
                  <a:pt x="366" y="112"/>
                </a:cubicBezTo>
                <a:cubicBezTo>
                  <a:pt x="366" y="114"/>
                  <a:pt x="368" y="116"/>
                  <a:pt x="370" y="116"/>
                </a:cubicBezTo>
                <a:cubicBezTo>
                  <a:pt x="373" y="116"/>
                  <a:pt x="373" y="116"/>
                  <a:pt x="373" y="116"/>
                </a:cubicBezTo>
                <a:cubicBezTo>
                  <a:pt x="375" y="116"/>
                  <a:pt x="377" y="114"/>
                  <a:pt x="377" y="112"/>
                </a:cubicBezTo>
                <a:cubicBezTo>
                  <a:pt x="377" y="109"/>
                  <a:pt x="375" y="108"/>
                  <a:pt x="373" y="108"/>
                </a:cubicBezTo>
                <a:close/>
                <a:moveTo>
                  <a:pt x="391" y="108"/>
                </a:moveTo>
                <a:cubicBezTo>
                  <a:pt x="388" y="108"/>
                  <a:pt x="388" y="108"/>
                  <a:pt x="388" y="108"/>
                </a:cubicBezTo>
                <a:cubicBezTo>
                  <a:pt x="386" y="108"/>
                  <a:pt x="384" y="109"/>
                  <a:pt x="384" y="112"/>
                </a:cubicBezTo>
                <a:cubicBezTo>
                  <a:pt x="384" y="114"/>
                  <a:pt x="386" y="116"/>
                  <a:pt x="388" y="116"/>
                </a:cubicBezTo>
                <a:cubicBezTo>
                  <a:pt x="391" y="116"/>
                  <a:pt x="391" y="116"/>
                  <a:pt x="391" y="116"/>
                </a:cubicBezTo>
                <a:cubicBezTo>
                  <a:pt x="393" y="116"/>
                  <a:pt x="395" y="114"/>
                  <a:pt x="395" y="112"/>
                </a:cubicBezTo>
                <a:cubicBezTo>
                  <a:pt x="395" y="109"/>
                  <a:pt x="393" y="108"/>
                  <a:pt x="391" y="10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1" name="Freeform 256">
            <a:extLst>
              <a:ext uri="{FF2B5EF4-FFF2-40B4-BE49-F238E27FC236}">
                <a16:creationId xmlns:a16="http://schemas.microsoft.com/office/drawing/2014/main" id="{57F105F0-8B3B-484D-8C7F-3ED51A59FD10}"/>
              </a:ext>
            </a:extLst>
          </p:cNvPr>
          <p:cNvSpPr>
            <a:spLocks/>
          </p:cNvSpPr>
          <p:nvPr/>
        </p:nvSpPr>
        <p:spPr bwMode="auto">
          <a:xfrm>
            <a:off x="10646197" y="5604455"/>
            <a:ext cx="456523" cy="175119"/>
          </a:xfrm>
          <a:custGeom>
            <a:avLst/>
            <a:gdLst>
              <a:gd name="T0" fmla="*/ 432 w 451"/>
              <a:gd name="T1" fmla="*/ 0 h 173"/>
              <a:gd name="T2" fmla="*/ 432 w 451"/>
              <a:gd name="T3" fmla="*/ 154 h 173"/>
              <a:gd name="T4" fmla="*/ 0 w 451"/>
              <a:gd name="T5" fmla="*/ 154 h 173"/>
              <a:gd name="T6" fmla="*/ 0 w 451"/>
              <a:gd name="T7" fmla="*/ 173 h 173"/>
              <a:gd name="T8" fmla="*/ 451 w 451"/>
              <a:gd name="T9" fmla="*/ 173 h 173"/>
              <a:gd name="T10" fmla="*/ 451 w 451"/>
              <a:gd name="T11" fmla="*/ 0 h 173"/>
              <a:gd name="T12" fmla="*/ 432 w 451"/>
              <a:gd name="T13" fmla="*/ 0 h 173"/>
              <a:gd name="T14" fmla="*/ 432 w 451"/>
              <a:gd name="T15" fmla="*/ 0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73">
                <a:moveTo>
                  <a:pt x="432" y="0"/>
                </a:moveTo>
                <a:lnTo>
                  <a:pt x="432" y="154"/>
                </a:lnTo>
                <a:lnTo>
                  <a:pt x="0" y="154"/>
                </a:lnTo>
                <a:lnTo>
                  <a:pt x="0" y="173"/>
                </a:lnTo>
                <a:lnTo>
                  <a:pt x="451" y="173"/>
                </a:lnTo>
                <a:lnTo>
                  <a:pt x="451" y="0"/>
                </a:lnTo>
                <a:lnTo>
                  <a:pt x="432" y="0"/>
                </a:lnTo>
                <a:lnTo>
                  <a:pt x="432" y="0"/>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2" name="Freeform 257">
            <a:extLst>
              <a:ext uri="{FF2B5EF4-FFF2-40B4-BE49-F238E27FC236}">
                <a16:creationId xmlns:a16="http://schemas.microsoft.com/office/drawing/2014/main" id="{75DE400A-10A6-49A4-BD4B-8CA5A9B47F32}"/>
              </a:ext>
            </a:extLst>
          </p:cNvPr>
          <p:cNvSpPr>
            <a:spLocks noEditPoints="1"/>
          </p:cNvSpPr>
          <p:nvPr/>
        </p:nvSpPr>
        <p:spPr bwMode="auto">
          <a:xfrm>
            <a:off x="10636075" y="5354430"/>
            <a:ext cx="1163071" cy="353274"/>
          </a:xfrm>
          <a:custGeom>
            <a:avLst/>
            <a:gdLst>
              <a:gd name="T0" fmla="*/ 484 w 484"/>
              <a:gd name="T1" fmla="*/ 143 h 147"/>
              <a:gd name="T2" fmla="*/ 472 w 484"/>
              <a:gd name="T3" fmla="*/ 143 h 147"/>
              <a:gd name="T4" fmla="*/ 457 w 484"/>
              <a:gd name="T5" fmla="*/ 147 h 147"/>
              <a:gd name="T6" fmla="*/ 453 w 484"/>
              <a:gd name="T7" fmla="*/ 139 h 147"/>
              <a:gd name="T8" fmla="*/ 429 w 484"/>
              <a:gd name="T9" fmla="*/ 147 h 147"/>
              <a:gd name="T10" fmla="*/ 433 w 484"/>
              <a:gd name="T11" fmla="*/ 139 h 147"/>
              <a:gd name="T12" fmla="*/ 429 w 484"/>
              <a:gd name="T13" fmla="*/ 147 h 147"/>
              <a:gd name="T14" fmla="*/ 414 w 484"/>
              <a:gd name="T15" fmla="*/ 143 h 147"/>
              <a:gd name="T16" fmla="*/ 402 w 484"/>
              <a:gd name="T17" fmla="*/ 143 h 147"/>
              <a:gd name="T18" fmla="*/ 386 w 484"/>
              <a:gd name="T19" fmla="*/ 147 h 147"/>
              <a:gd name="T20" fmla="*/ 382 w 484"/>
              <a:gd name="T21" fmla="*/ 139 h 147"/>
              <a:gd name="T22" fmla="*/ 359 w 484"/>
              <a:gd name="T23" fmla="*/ 147 h 147"/>
              <a:gd name="T24" fmla="*/ 363 w 484"/>
              <a:gd name="T25" fmla="*/ 139 h 147"/>
              <a:gd name="T26" fmla="*/ 359 w 484"/>
              <a:gd name="T27" fmla="*/ 147 h 147"/>
              <a:gd name="T28" fmla="*/ 344 w 484"/>
              <a:gd name="T29" fmla="*/ 142 h 147"/>
              <a:gd name="T30" fmla="*/ 344 w 484"/>
              <a:gd name="T31" fmla="*/ 130 h 147"/>
              <a:gd name="T32" fmla="*/ 340 w 484"/>
              <a:gd name="T33" fmla="*/ 115 h 147"/>
              <a:gd name="T34" fmla="*/ 348 w 484"/>
              <a:gd name="T35" fmla="*/ 111 h 147"/>
              <a:gd name="T36" fmla="*/ 340 w 484"/>
              <a:gd name="T37" fmla="*/ 87 h 147"/>
              <a:gd name="T38" fmla="*/ 348 w 484"/>
              <a:gd name="T39" fmla="*/ 91 h 147"/>
              <a:gd name="T40" fmla="*/ 340 w 484"/>
              <a:gd name="T41" fmla="*/ 87 h 147"/>
              <a:gd name="T42" fmla="*/ 344 w 484"/>
              <a:gd name="T43" fmla="*/ 72 h 147"/>
              <a:gd name="T44" fmla="*/ 344 w 484"/>
              <a:gd name="T45" fmla="*/ 60 h 147"/>
              <a:gd name="T46" fmla="*/ 340 w 484"/>
              <a:gd name="T47" fmla="*/ 44 h 147"/>
              <a:gd name="T48" fmla="*/ 348 w 484"/>
              <a:gd name="T49" fmla="*/ 40 h 147"/>
              <a:gd name="T50" fmla="*/ 340 w 484"/>
              <a:gd name="T51" fmla="*/ 17 h 147"/>
              <a:gd name="T52" fmla="*/ 348 w 484"/>
              <a:gd name="T53" fmla="*/ 21 h 147"/>
              <a:gd name="T54" fmla="*/ 340 w 484"/>
              <a:gd name="T55" fmla="*/ 17 h 147"/>
              <a:gd name="T56" fmla="*/ 341 w 484"/>
              <a:gd name="T57" fmla="*/ 4 h 147"/>
              <a:gd name="T58" fmla="*/ 330 w 484"/>
              <a:gd name="T59" fmla="*/ 4 h 147"/>
              <a:gd name="T60" fmla="*/ 314 w 484"/>
              <a:gd name="T61" fmla="*/ 8 h 147"/>
              <a:gd name="T62" fmla="*/ 310 w 484"/>
              <a:gd name="T63" fmla="*/ 0 h 147"/>
              <a:gd name="T64" fmla="*/ 286 w 484"/>
              <a:gd name="T65" fmla="*/ 8 h 147"/>
              <a:gd name="T66" fmla="*/ 290 w 484"/>
              <a:gd name="T67" fmla="*/ 0 h 147"/>
              <a:gd name="T68" fmla="*/ 286 w 484"/>
              <a:gd name="T69" fmla="*/ 8 h 147"/>
              <a:gd name="T70" fmla="*/ 271 w 484"/>
              <a:gd name="T71" fmla="*/ 4 h 147"/>
              <a:gd name="T72" fmla="*/ 259 w 484"/>
              <a:gd name="T73" fmla="*/ 4 h 147"/>
              <a:gd name="T74" fmla="*/ 243 w 484"/>
              <a:gd name="T75" fmla="*/ 8 h 147"/>
              <a:gd name="T76" fmla="*/ 239 w 484"/>
              <a:gd name="T77" fmla="*/ 0 h 147"/>
              <a:gd name="T78" fmla="*/ 216 w 484"/>
              <a:gd name="T79" fmla="*/ 8 h 147"/>
              <a:gd name="T80" fmla="*/ 220 w 484"/>
              <a:gd name="T81" fmla="*/ 0 h 147"/>
              <a:gd name="T82" fmla="*/ 216 w 484"/>
              <a:gd name="T83" fmla="*/ 8 h 147"/>
              <a:gd name="T84" fmla="*/ 200 w 484"/>
              <a:gd name="T85" fmla="*/ 4 h 147"/>
              <a:gd name="T86" fmla="*/ 188 w 484"/>
              <a:gd name="T87" fmla="*/ 4 h 147"/>
              <a:gd name="T88" fmla="*/ 173 w 484"/>
              <a:gd name="T89" fmla="*/ 8 h 147"/>
              <a:gd name="T90" fmla="*/ 169 w 484"/>
              <a:gd name="T91" fmla="*/ 0 h 147"/>
              <a:gd name="T92" fmla="*/ 145 w 484"/>
              <a:gd name="T93" fmla="*/ 8 h 147"/>
              <a:gd name="T94" fmla="*/ 149 w 484"/>
              <a:gd name="T95" fmla="*/ 0 h 147"/>
              <a:gd name="T96" fmla="*/ 145 w 484"/>
              <a:gd name="T97" fmla="*/ 8 h 147"/>
              <a:gd name="T98" fmla="*/ 130 w 484"/>
              <a:gd name="T99" fmla="*/ 4 h 147"/>
              <a:gd name="T100" fmla="*/ 118 w 484"/>
              <a:gd name="T101" fmla="*/ 4 h 147"/>
              <a:gd name="T102" fmla="*/ 102 w 484"/>
              <a:gd name="T103" fmla="*/ 8 h 147"/>
              <a:gd name="T104" fmla="*/ 98 w 484"/>
              <a:gd name="T105" fmla="*/ 0 h 147"/>
              <a:gd name="T106" fmla="*/ 75 w 484"/>
              <a:gd name="T107" fmla="*/ 8 h 147"/>
              <a:gd name="T108" fmla="*/ 79 w 484"/>
              <a:gd name="T109" fmla="*/ 0 h 147"/>
              <a:gd name="T110" fmla="*/ 75 w 484"/>
              <a:gd name="T111" fmla="*/ 8 h 147"/>
              <a:gd name="T112" fmla="*/ 59 w 484"/>
              <a:gd name="T113" fmla="*/ 4 h 147"/>
              <a:gd name="T114" fmla="*/ 47 w 484"/>
              <a:gd name="T115" fmla="*/ 4 h 147"/>
              <a:gd name="T116" fmla="*/ 32 w 484"/>
              <a:gd name="T117" fmla="*/ 8 h 147"/>
              <a:gd name="T118" fmla="*/ 28 w 484"/>
              <a:gd name="T119" fmla="*/ 0 h 147"/>
              <a:gd name="T120" fmla="*/ 4 w 484"/>
              <a:gd name="T121" fmla="*/ 8 h 147"/>
              <a:gd name="T122" fmla="*/ 8 w 484"/>
              <a:gd name="T123" fmla="*/ 0 h 147"/>
              <a:gd name="T124" fmla="*/ 4 w 484"/>
              <a:gd name="T125"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147">
                <a:moveTo>
                  <a:pt x="476" y="147"/>
                </a:moveTo>
                <a:cubicBezTo>
                  <a:pt x="480" y="147"/>
                  <a:pt x="480" y="147"/>
                  <a:pt x="480" y="147"/>
                </a:cubicBezTo>
                <a:cubicBezTo>
                  <a:pt x="482" y="147"/>
                  <a:pt x="484" y="145"/>
                  <a:pt x="484" y="143"/>
                </a:cubicBezTo>
                <a:cubicBezTo>
                  <a:pt x="484" y="141"/>
                  <a:pt x="482" y="139"/>
                  <a:pt x="480" y="139"/>
                </a:cubicBezTo>
                <a:cubicBezTo>
                  <a:pt x="476" y="139"/>
                  <a:pt x="476" y="139"/>
                  <a:pt x="476" y="139"/>
                </a:cubicBezTo>
                <a:cubicBezTo>
                  <a:pt x="474" y="139"/>
                  <a:pt x="472" y="141"/>
                  <a:pt x="472" y="143"/>
                </a:cubicBezTo>
                <a:cubicBezTo>
                  <a:pt x="472" y="145"/>
                  <a:pt x="474" y="147"/>
                  <a:pt x="476" y="147"/>
                </a:cubicBezTo>
                <a:close/>
                <a:moveTo>
                  <a:pt x="453" y="147"/>
                </a:moveTo>
                <a:cubicBezTo>
                  <a:pt x="457" y="147"/>
                  <a:pt x="457" y="147"/>
                  <a:pt x="457" y="147"/>
                </a:cubicBezTo>
                <a:cubicBezTo>
                  <a:pt x="459" y="147"/>
                  <a:pt x="461" y="145"/>
                  <a:pt x="461" y="143"/>
                </a:cubicBezTo>
                <a:cubicBezTo>
                  <a:pt x="461" y="141"/>
                  <a:pt x="459" y="139"/>
                  <a:pt x="457" y="139"/>
                </a:cubicBezTo>
                <a:cubicBezTo>
                  <a:pt x="453" y="139"/>
                  <a:pt x="453" y="139"/>
                  <a:pt x="453" y="139"/>
                </a:cubicBezTo>
                <a:cubicBezTo>
                  <a:pt x="450" y="139"/>
                  <a:pt x="449" y="141"/>
                  <a:pt x="449" y="143"/>
                </a:cubicBezTo>
                <a:cubicBezTo>
                  <a:pt x="449" y="145"/>
                  <a:pt x="450" y="147"/>
                  <a:pt x="453" y="147"/>
                </a:cubicBezTo>
                <a:close/>
                <a:moveTo>
                  <a:pt x="429" y="147"/>
                </a:moveTo>
                <a:cubicBezTo>
                  <a:pt x="433" y="147"/>
                  <a:pt x="433" y="147"/>
                  <a:pt x="433" y="147"/>
                </a:cubicBezTo>
                <a:cubicBezTo>
                  <a:pt x="435" y="147"/>
                  <a:pt x="437" y="145"/>
                  <a:pt x="437" y="143"/>
                </a:cubicBezTo>
                <a:cubicBezTo>
                  <a:pt x="437" y="141"/>
                  <a:pt x="435" y="139"/>
                  <a:pt x="433" y="139"/>
                </a:cubicBezTo>
                <a:cubicBezTo>
                  <a:pt x="429" y="139"/>
                  <a:pt x="429" y="139"/>
                  <a:pt x="429" y="139"/>
                </a:cubicBezTo>
                <a:cubicBezTo>
                  <a:pt x="427" y="139"/>
                  <a:pt x="425" y="141"/>
                  <a:pt x="425" y="143"/>
                </a:cubicBezTo>
                <a:cubicBezTo>
                  <a:pt x="425" y="145"/>
                  <a:pt x="427" y="147"/>
                  <a:pt x="429" y="147"/>
                </a:cubicBezTo>
                <a:close/>
                <a:moveTo>
                  <a:pt x="406" y="147"/>
                </a:moveTo>
                <a:cubicBezTo>
                  <a:pt x="410" y="147"/>
                  <a:pt x="410" y="147"/>
                  <a:pt x="410" y="147"/>
                </a:cubicBezTo>
                <a:cubicBezTo>
                  <a:pt x="412" y="147"/>
                  <a:pt x="414" y="145"/>
                  <a:pt x="414" y="143"/>
                </a:cubicBezTo>
                <a:cubicBezTo>
                  <a:pt x="414" y="141"/>
                  <a:pt x="412" y="139"/>
                  <a:pt x="410" y="139"/>
                </a:cubicBezTo>
                <a:cubicBezTo>
                  <a:pt x="406" y="139"/>
                  <a:pt x="406" y="139"/>
                  <a:pt x="406" y="139"/>
                </a:cubicBezTo>
                <a:cubicBezTo>
                  <a:pt x="403" y="139"/>
                  <a:pt x="402" y="141"/>
                  <a:pt x="402" y="143"/>
                </a:cubicBezTo>
                <a:cubicBezTo>
                  <a:pt x="402" y="145"/>
                  <a:pt x="403" y="147"/>
                  <a:pt x="406" y="147"/>
                </a:cubicBezTo>
                <a:close/>
                <a:moveTo>
                  <a:pt x="382" y="147"/>
                </a:moveTo>
                <a:cubicBezTo>
                  <a:pt x="386" y="147"/>
                  <a:pt x="386" y="147"/>
                  <a:pt x="386" y="147"/>
                </a:cubicBezTo>
                <a:cubicBezTo>
                  <a:pt x="388" y="147"/>
                  <a:pt x="390" y="145"/>
                  <a:pt x="390" y="143"/>
                </a:cubicBezTo>
                <a:cubicBezTo>
                  <a:pt x="390" y="141"/>
                  <a:pt x="388" y="139"/>
                  <a:pt x="386" y="139"/>
                </a:cubicBezTo>
                <a:cubicBezTo>
                  <a:pt x="382" y="139"/>
                  <a:pt x="382" y="139"/>
                  <a:pt x="382" y="139"/>
                </a:cubicBezTo>
                <a:cubicBezTo>
                  <a:pt x="380" y="139"/>
                  <a:pt x="378" y="141"/>
                  <a:pt x="378" y="143"/>
                </a:cubicBezTo>
                <a:cubicBezTo>
                  <a:pt x="378" y="145"/>
                  <a:pt x="380" y="147"/>
                  <a:pt x="382" y="147"/>
                </a:cubicBezTo>
                <a:close/>
                <a:moveTo>
                  <a:pt x="359" y="147"/>
                </a:moveTo>
                <a:cubicBezTo>
                  <a:pt x="363" y="147"/>
                  <a:pt x="363" y="147"/>
                  <a:pt x="363" y="147"/>
                </a:cubicBezTo>
                <a:cubicBezTo>
                  <a:pt x="365" y="147"/>
                  <a:pt x="367" y="145"/>
                  <a:pt x="367" y="143"/>
                </a:cubicBezTo>
                <a:cubicBezTo>
                  <a:pt x="367" y="141"/>
                  <a:pt x="365" y="139"/>
                  <a:pt x="363" y="139"/>
                </a:cubicBezTo>
                <a:cubicBezTo>
                  <a:pt x="359" y="139"/>
                  <a:pt x="359" y="139"/>
                  <a:pt x="359" y="139"/>
                </a:cubicBezTo>
                <a:cubicBezTo>
                  <a:pt x="356" y="139"/>
                  <a:pt x="355" y="141"/>
                  <a:pt x="355" y="143"/>
                </a:cubicBezTo>
                <a:cubicBezTo>
                  <a:pt x="355" y="145"/>
                  <a:pt x="356" y="147"/>
                  <a:pt x="359" y="147"/>
                </a:cubicBezTo>
                <a:close/>
                <a:moveTo>
                  <a:pt x="340" y="134"/>
                </a:moveTo>
                <a:cubicBezTo>
                  <a:pt x="340" y="138"/>
                  <a:pt x="340" y="138"/>
                  <a:pt x="340" y="138"/>
                </a:cubicBezTo>
                <a:cubicBezTo>
                  <a:pt x="340" y="140"/>
                  <a:pt x="342" y="142"/>
                  <a:pt x="344" y="142"/>
                </a:cubicBezTo>
                <a:cubicBezTo>
                  <a:pt x="346" y="142"/>
                  <a:pt x="348" y="140"/>
                  <a:pt x="348" y="138"/>
                </a:cubicBezTo>
                <a:cubicBezTo>
                  <a:pt x="348" y="134"/>
                  <a:pt x="348" y="134"/>
                  <a:pt x="348" y="134"/>
                </a:cubicBezTo>
                <a:cubicBezTo>
                  <a:pt x="348" y="132"/>
                  <a:pt x="346" y="130"/>
                  <a:pt x="344" y="130"/>
                </a:cubicBezTo>
                <a:cubicBezTo>
                  <a:pt x="342" y="130"/>
                  <a:pt x="340" y="132"/>
                  <a:pt x="340" y="134"/>
                </a:cubicBezTo>
                <a:close/>
                <a:moveTo>
                  <a:pt x="340" y="111"/>
                </a:moveTo>
                <a:cubicBezTo>
                  <a:pt x="340" y="115"/>
                  <a:pt x="340" y="115"/>
                  <a:pt x="340" y="115"/>
                </a:cubicBezTo>
                <a:cubicBezTo>
                  <a:pt x="340" y="117"/>
                  <a:pt x="342" y="119"/>
                  <a:pt x="344" y="119"/>
                </a:cubicBezTo>
                <a:cubicBezTo>
                  <a:pt x="346" y="119"/>
                  <a:pt x="348" y="117"/>
                  <a:pt x="348" y="115"/>
                </a:cubicBezTo>
                <a:cubicBezTo>
                  <a:pt x="348" y="111"/>
                  <a:pt x="348" y="111"/>
                  <a:pt x="348" y="111"/>
                </a:cubicBezTo>
                <a:cubicBezTo>
                  <a:pt x="348" y="109"/>
                  <a:pt x="346" y="107"/>
                  <a:pt x="344" y="107"/>
                </a:cubicBezTo>
                <a:cubicBezTo>
                  <a:pt x="342" y="107"/>
                  <a:pt x="340" y="109"/>
                  <a:pt x="340" y="111"/>
                </a:cubicBezTo>
                <a:close/>
                <a:moveTo>
                  <a:pt x="340" y="87"/>
                </a:moveTo>
                <a:cubicBezTo>
                  <a:pt x="340" y="91"/>
                  <a:pt x="340" y="91"/>
                  <a:pt x="340" y="91"/>
                </a:cubicBezTo>
                <a:cubicBezTo>
                  <a:pt x="340" y="93"/>
                  <a:pt x="342" y="95"/>
                  <a:pt x="344" y="95"/>
                </a:cubicBezTo>
                <a:cubicBezTo>
                  <a:pt x="346" y="95"/>
                  <a:pt x="348" y="93"/>
                  <a:pt x="348" y="91"/>
                </a:cubicBezTo>
                <a:cubicBezTo>
                  <a:pt x="348" y="87"/>
                  <a:pt x="348" y="87"/>
                  <a:pt x="348" y="87"/>
                </a:cubicBezTo>
                <a:cubicBezTo>
                  <a:pt x="348" y="85"/>
                  <a:pt x="346" y="83"/>
                  <a:pt x="344" y="83"/>
                </a:cubicBezTo>
                <a:cubicBezTo>
                  <a:pt x="342" y="83"/>
                  <a:pt x="340" y="85"/>
                  <a:pt x="340" y="87"/>
                </a:cubicBezTo>
                <a:close/>
                <a:moveTo>
                  <a:pt x="340" y="64"/>
                </a:moveTo>
                <a:cubicBezTo>
                  <a:pt x="340" y="68"/>
                  <a:pt x="340" y="68"/>
                  <a:pt x="340" y="68"/>
                </a:cubicBezTo>
                <a:cubicBezTo>
                  <a:pt x="340" y="70"/>
                  <a:pt x="342" y="72"/>
                  <a:pt x="344" y="72"/>
                </a:cubicBezTo>
                <a:cubicBezTo>
                  <a:pt x="346" y="72"/>
                  <a:pt x="348" y="70"/>
                  <a:pt x="348" y="68"/>
                </a:cubicBezTo>
                <a:cubicBezTo>
                  <a:pt x="348" y="64"/>
                  <a:pt x="348" y="64"/>
                  <a:pt x="348" y="64"/>
                </a:cubicBezTo>
                <a:cubicBezTo>
                  <a:pt x="348" y="61"/>
                  <a:pt x="346" y="60"/>
                  <a:pt x="344" y="60"/>
                </a:cubicBezTo>
                <a:cubicBezTo>
                  <a:pt x="342" y="60"/>
                  <a:pt x="340" y="61"/>
                  <a:pt x="340" y="64"/>
                </a:cubicBezTo>
                <a:close/>
                <a:moveTo>
                  <a:pt x="340" y="40"/>
                </a:moveTo>
                <a:cubicBezTo>
                  <a:pt x="340" y="44"/>
                  <a:pt x="340" y="44"/>
                  <a:pt x="340" y="44"/>
                </a:cubicBezTo>
                <a:cubicBezTo>
                  <a:pt x="340" y="46"/>
                  <a:pt x="342" y="48"/>
                  <a:pt x="344" y="48"/>
                </a:cubicBezTo>
                <a:cubicBezTo>
                  <a:pt x="346" y="48"/>
                  <a:pt x="348" y="46"/>
                  <a:pt x="348" y="44"/>
                </a:cubicBezTo>
                <a:cubicBezTo>
                  <a:pt x="348" y="40"/>
                  <a:pt x="348" y="40"/>
                  <a:pt x="348" y="40"/>
                </a:cubicBezTo>
                <a:cubicBezTo>
                  <a:pt x="348" y="38"/>
                  <a:pt x="346" y="36"/>
                  <a:pt x="344" y="36"/>
                </a:cubicBezTo>
                <a:cubicBezTo>
                  <a:pt x="342" y="36"/>
                  <a:pt x="340" y="38"/>
                  <a:pt x="340" y="40"/>
                </a:cubicBezTo>
                <a:close/>
                <a:moveTo>
                  <a:pt x="340" y="17"/>
                </a:moveTo>
                <a:cubicBezTo>
                  <a:pt x="340" y="21"/>
                  <a:pt x="340" y="21"/>
                  <a:pt x="340" y="21"/>
                </a:cubicBezTo>
                <a:cubicBezTo>
                  <a:pt x="340" y="23"/>
                  <a:pt x="342" y="25"/>
                  <a:pt x="344" y="25"/>
                </a:cubicBezTo>
                <a:cubicBezTo>
                  <a:pt x="346" y="25"/>
                  <a:pt x="348" y="23"/>
                  <a:pt x="348" y="21"/>
                </a:cubicBezTo>
                <a:cubicBezTo>
                  <a:pt x="348" y="17"/>
                  <a:pt x="348" y="17"/>
                  <a:pt x="348" y="17"/>
                </a:cubicBezTo>
                <a:cubicBezTo>
                  <a:pt x="348" y="14"/>
                  <a:pt x="346" y="13"/>
                  <a:pt x="344" y="13"/>
                </a:cubicBezTo>
                <a:cubicBezTo>
                  <a:pt x="342" y="13"/>
                  <a:pt x="340" y="14"/>
                  <a:pt x="340" y="17"/>
                </a:cubicBezTo>
                <a:close/>
                <a:moveTo>
                  <a:pt x="334" y="8"/>
                </a:moveTo>
                <a:cubicBezTo>
                  <a:pt x="337" y="8"/>
                  <a:pt x="337" y="8"/>
                  <a:pt x="337" y="8"/>
                </a:cubicBezTo>
                <a:cubicBezTo>
                  <a:pt x="340" y="8"/>
                  <a:pt x="341" y="6"/>
                  <a:pt x="341" y="4"/>
                </a:cubicBezTo>
                <a:cubicBezTo>
                  <a:pt x="341" y="2"/>
                  <a:pt x="340" y="0"/>
                  <a:pt x="337" y="0"/>
                </a:cubicBezTo>
                <a:cubicBezTo>
                  <a:pt x="334" y="0"/>
                  <a:pt x="334" y="0"/>
                  <a:pt x="334" y="0"/>
                </a:cubicBezTo>
                <a:cubicBezTo>
                  <a:pt x="331" y="0"/>
                  <a:pt x="330" y="2"/>
                  <a:pt x="330" y="4"/>
                </a:cubicBezTo>
                <a:cubicBezTo>
                  <a:pt x="330" y="6"/>
                  <a:pt x="331" y="8"/>
                  <a:pt x="334" y="8"/>
                </a:cubicBezTo>
                <a:close/>
                <a:moveTo>
                  <a:pt x="310" y="8"/>
                </a:moveTo>
                <a:cubicBezTo>
                  <a:pt x="314" y="8"/>
                  <a:pt x="314" y="8"/>
                  <a:pt x="314" y="8"/>
                </a:cubicBezTo>
                <a:cubicBezTo>
                  <a:pt x="316" y="8"/>
                  <a:pt x="318" y="6"/>
                  <a:pt x="318" y="4"/>
                </a:cubicBezTo>
                <a:cubicBezTo>
                  <a:pt x="318" y="2"/>
                  <a:pt x="316" y="0"/>
                  <a:pt x="314" y="0"/>
                </a:cubicBezTo>
                <a:cubicBezTo>
                  <a:pt x="310" y="0"/>
                  <a:pt x="310" y="0"/>
                  <a:pt x="310" y="0"/>
                </a:cubicBezTo>
                <a:cubicBezTo>
                  <a:pt x="308" y="0"/>
                  <a:pt x="306" y="2"/>
                  <a:pt x="306" y="4"/>
                </a:cubicBezTo>
                <a:cubicBezTo>
                  <a:pt x="306" y="6"/>
                  <a:pt x="308" y="8"/>
                  <a:pt x="310" y="8"/>
                </a:cubicBezTo>
                <a:close/>
                <a:moveTo>
                  <a:pt x="286" y="8"/>
                </a:moveTo>
                <a:cubicBezTo>
                  <a:pt x="290" y="8"/>
                  <a:pt x="290" y="8"/>
                  <a:pt x="290" y="8"/>
                </a:cubicBezTo>
                <a:cubicBezTo>
                  <a:pt x="293" y="8"/>
                  <a:pt x="294" y="6"/>
                  <a:pt x="294" y="4"/>
                </a:cubicBezTo>
                <a:cubicBezTo>
                  <a:pt x="294" y="2"/>
                  <a:pt x="293" y="0"/>
                  <a:pt x="290" y="0"/>
                </a:cubicBezTo>
                <a:cubicBezTo>
                  <a:pt x="286" y="0"/>
                  <a:pt x="286" y="0"/>
                  <a:pt x="286" y="0"/>
                </a:cubicBezTo>
                <a:cubicBezTo>
                  <a:pt x="284" y="0"/>
                  <a:pt x="282" y="2"/>
                  <a:pt x="282" y="4"/>
                </a:cubicBezTo>
                <a:cubicBezTo>
                  <a:pt x="282" y="6"/>
                  <a:pt x="284" y="8"/>
                  <a:pt x="286" y="8"/>
                </a:cubicBezTo>
                <a:close/>
                <a:moveTo>
                  <a:pt x="263" y="8"/>
                </a:moveTo>
                <a:cubicBezTo>
                  <a:pt x="267" y="8"/>
                  <a:pt x="267" y="8"/>
                  <a:pt x="267" y="8"/>
                </a:cubicBezTo>
                <a:cubicBezTo>
                  <a:pt x="269" y="8"/>
                  <a:pt x="271" y="6"/>
                  <a:pt x="271" y="4"/>
                </a:cubicBezTo>
                <a:cubicBezTo>
                  <a:pt x="271" y="2"/>
                  <a:pt x="269" y="0"/>
                  <a:pt x="267" y="0"/>
                </a:cubicBezTo>
                <a:cubicBezTo>
                  <a:pt x="263" y="0"/>
                  <a:pt x="263" y="0"/>
                  <a:pt x="263" y="0"/>
                </a:cubicBezTo>
                <a:cubicBezTo>
                  <a:pt x="261" y="0"/>
                  <a:pt x="259" y="2"/>
                  <a:pt x="259" y="4"/>
                </a:cubicBezTo>
                <a:cubicBezTo>
                  <a:pt x="259" y="6"/>
                  <a:pt x="261" y="8"/>
                  <a:pt x="263" y="8"/>
                </a:cubicBezTo>
                <a:close/>
                <a:moveTo>
                  <a:pt x="239" y="8"/>
                </a:moveTo>
                <a:cubicBezTo>
                  <a:pt x="243" y="8"/>
                  <a:pt x="243" y="8"/>
                  <a:pt x="243" y="8"/>
                </a:cubicBezTo>
                <a:cubicBezTo>
                  <a:pt x="246" y="8"/>
                  <a:pt x="247" y="6"/>
                  <a:pt x="247" y="4"/>
                </a:cubicBezTo>
                <a:cubicBezTo>
                  <a:pt x="247" y="2"/>
                  <a:pt x="246" y="0"/>
                  <a:pt x="243" y="0"/>
                </a:cubicBezTo>
                <a:cubicBezTo>
                  <a:pt x="239" y="0"/>
                  <a:pt x="239" y="0"/>
                  <a:pt x="239" y="0"/>
                </a:cubicBezTo>
                <a:cubicBezTo>
                  <a:pt x="237" y="0"/>
                  <a:pt x="235" y="2"/>
                  <a:pt x="235" y="4"/>
                </a:cubicBezTo>
                <a:cubicBezTo>
                  <a:pt x="235" y="6"/>
                  <a:pt x="237" y="8"/>
                  <a:pt x="239" y="8"/>
                </a:cubicBezTo>
                <a:close/>
                <a:moveTo>
                  <a:pt x="216" y="8"/>
                </a:moveTo>
                <a:cubicBezTo>
                  <a:pt x="220" y="8"/>
                  <a:pt x="220" y="8"/>
                  <a:pt x="220" y="8"/>
                </a:cubicBezTo>
                <a:cubicBezTo>
                  <a:pt x="222" y="8"/>
                  <a:pt x="224" y="6"/>
                  <a:pt x="224" y="4"/>
                </a:cubicBezTo>
                <a:cubicBezTo>
                  <a:pt x="224" y="2"/>
                  <a:pt x="222" y="0"/>
                  <a:pt x="220" y="0"/>
                </a:cubicBezTo>
                <a:cubicBezTo>
                  <a:pt x="216" y="0"/>
                  <a:pt x="216" y="0"/>
                  <a:pt x="216" y="0"/>
                </a:cubicBezTo>
                <a:cubicBezTo>
                  <a:pt x="214" y="0"/>
                  <a:pt x="212" y="2"/>
                  <a:pt x="212" y="4"/>
                </a:cubicBezTo>
                <a:cubicBezTo>
                  <a:pt x="212" y="6"/>
                  <a:pt x="214" y="8"/>
                  <a:pt x="216" y="8"/>
                </a:cubicBezTo>
                <a:close/>
                <a:moveTo>
                  <a:pt x="192" y="8"/>
                </a:moveTo>
                <a:cubicBezTo>
                  <a:pt x="196" y="8"/>
                  <a:pt x="196" y="8"/>
                  <a:pt x="196" y="8"/>
                </a:cubicBezTo>
                <a:cubicBezTo>
                  <a:pt x="199" y="8"/>
                  <a:pt x="200" y="6"/>
                  <a:pt x="200" y="4"/>
                </a:cubicBezTo>
                <a:cubicBezTo>
                  <a:pt x="200" y="2"/>
                  <a:pt x="199" y="0"/>
                  <a:pt x="196" y="0"/>
                </a:cubicBezTo>
                <a:cubicBezTo>
                  <a:pt x="192" y="0"/>
                  <a:pt x="192" y="0"/>
                  <a:pt x="192" y="0"/>
                </a:cubicBezTo>
                <a:cubicBezTo>
                  <a:pt x="190" y="0"/>
                  <a:pt x="188" y="2"/>
                  <a:pt x="188" y="4"/>
                </a:cubicBezTo>
                <a:cubicBezTo>
                  <a:pt x="188" y="6"/>
                  <a:pt x="190" y="8"/>
                  <a:pt x="192" y="8"/>
                </a:cubicBezTo>
                <a:close/>
                <a:moveTo>
                  <a:pt x="169" y="8"/>
                </a:moveTo>
                <a:cubicBezTo>
                  <a:pt x="173" y="8"/>
                  <a:pt x="173" y="8"/>
                  <a:pt x="173" y="8"/>
                </a:cubicBezTo>
                <a:cubicBezTo>
                  <a:pt x="175" y="8"/>
                  <a:pt x="177" y="6"/>
                  <a:pt x="177" y="4"/>
                </a:cubicBezTo>
                <a:cubicBezTo>
                  <a:pt x="177" y="2"/>
                  <a:pt x="175" y="0"/>
                  <a:pt x="173" y="0"/>
                </a:cubicBezTo>
                <a:cubicBezTo>
                  <a:pt x="169" y="0"/>
                  <a:pt x="169" y="0"/>
                  <a:pt x="169" y="0"/>
                </a:cubicBezTo>
                <a:cubicBezTo>
                  <a:pt x="167" y="0"/>
                  <a:pt x="165" y="2"/>
                  <a:pt x="165" y="4"/>
                </a:cubicBezTo>
                <a:cubicBezTo>
                  <a:pt x="165" y="6"/>
                  <a:pt x="167" y="8"/>
                  <a:pt x="169" y="8"/>
                </a:cubicBezTo>
                <a:close/>
                <a:moveTo>
                  <a:pt x="145" y="8"/>
                </a:moveTo>
                <a:cubicBezTo>
                  <a:pt x="149" y="8"/>
                  <a:pt x="149" y="8"/>
                  <a:pt x="149" y="8"/>
                </a:cubicBezTo>
                <a:cubicBezTo>
                  <a:pt x="152" y="8"/>
                  <a:pt x="153" y="6"/>
                  <a:pt x="153" y="4"/>
                </a:cubicBezTo>
                <a:cubicBezTo>
                  <a:pt x="153" y="2"/>
                  <a:pt x="152" y="0"/>
                  <a:pt x="149" y="0"/>
                </a:cubicBezTo>
                <a:cubicBezTo>
                  <a:pt x="145" y="0"/>
                  <a:pt x="145" y="0"/>
                  <a:pt x="145" y="0"/>
                </a:cubicBezTo>
                <a:cubicBezTo>
                  <a:pt x="143" y="0"/>
                  <a:pt x="141" y="2"/>
                  <a:pt x="141" y="4"/>
                </a:cubicBezTo>
                <a:cubicBezTo>
                  <a:pt x="141" y="6"/>
                  <a:pt x="143" y="8"/>
                  <a:pt x="145" y="8"/>
                </a:cubicBezTo>
                <a:close/>
                <a:moveTo>
                  <a:pt x="122" y="8"/>
                </a:moveTo>
                <a:cubicBezTo>
                  <a:pt x="126" y="8"/>
                  <a:pt x="126" y="8"/>
                  <a:pt x="126" y="8"/>
                </a:cubicBezTo>
                <a:cubicBezTo>
                  <a:pt x="128" y="8"/>
                  <a:pt x="130" y="6"/>
                  <a:pt x="130" y="4"/>
                </a:cubicBezTo>
                <a:cubicBezTo>
                  <a:pt x="130" y="2"/>
                  <a:pt x="128" y="0"/>
                  <a:pt x="126" y="0"/>
                </a:cubicBezTo>
                <a:cubicBezTo>
                  <a:pt x="122" y="0"/>
                  <a:pt x="122" y="0"/>
                  <a:pt x="122" y="0"/>
                </a:cubicBezTo>
                <a:cubicBezTo>
                  <a:pt x="120" y="0"/>
                  <a:pt x="118" y="2"/>
                  <a:pt x="118" y="4"/>
                </a:cubicBezTo>
                <a:cubicBezTo>
                  <a:pt x="118" y="6"/>
                  <a:pt x="120" y="8"/>
                  <a:pt x="122" y="8"/>
                </a:cubicBezTo>
                <a:close/>
                <a:moveTo>
                  <a:pt x="98" y="8"/>
                </a:moveTo>
                <a:cubicBezTo>
                  <a:pt x="102" y="8"/>
                  <a:pt x="102" y="8"/>
                  <a:pt x="102" y="8"/>
                </a:cubicBezTo>
                <a:cubicBezTo>
                  <a:pt x="105" y="8"/>
                  <a:pt x="106" y="6"/>
                  <a:pt x="106" y="4"/>
                </a:cubicBezTo>
                <a:cubicBezTo>
                  <a:pt x="106" y="2"/>
                  <a:pt x="105" y="0"/>
                  <a:pt x="102" y="0"/>
                </a:cubicBezTo>
                <a:cubicBezTo>
                  <a:pt x="98" y="0"/>
                  <a:pt x="98" y="0"/>
                  <a:pt x="98" y="0"/>
                </a:cubicBezTo>
                <a:cubicBezTo>
                  <a:pt x="96" y="0"/>
                  <a:pt x="94" y="2"/>
                  <a:pt x="94" y="4"/>
                </a:cubicBezTo>
                <a:cubicBezTo>
                  <a:pt x="94" y="6"/>
                  <a:pt x="96" y="8"/>
                  <a:pt x="98" y="8"/>
                </a:cubicBezTo>
                <a:close/>
                <a:moveTo>
                  <a:pt x="75" y="8"/>
                </a:moveTo>
                <a:cubicBezTo>
                  <a:pt x="79" y="8"/>
                  <a:pt x="79" y="8"/>
                  <a:pt x="79" y="8"/>
                </a:cubicBezTo>
                <a:cubicBezTo>
                  <a:pt x="81" y="8"/>
                  <a:pt x="83" y="6"/>
                  <a:pt x="83" y="4"/>
                </a:cubicBezTo>
                <a:cubicBezTo>
                  <a:pt x="83" y="2"/>
                  <a:pt x="81" y="0"/>
                  <a:pt x="79" y="0"/>
                </a:cubicBezTo>
                <a:cubicBezTo>
                  <a:pt x="75" y="0"/>
                  <a:pt x="75" y="0"/>
                  <a:pt x="75" y="0"/>
                </a:cubicBezTo>
                <a:cubicBezTo>
                  <a:pt x="73" y="0"/>
                  <a:pt x="71" y="2"/>
                  <a:pt x="71" y="4"/>
                </a:cubicBezTo>
                <a:cubicBezTo>
                  <a:pt x="71" y="6"/>
                  <a:pt x="73" y="8"/>
                  <a:pt x="75" y="8"/>
                </a:cubicBezTo>
                <a:close/>
                <a:moveTo>
                  <a:pt x="51" y="8"/>
                </a:moveTo>
                <a:cubicBezTo>
                  <a:pt x="55" y="8"/>
                  <a:pt x="55" y="8"/>
                  <a:pt x="55" y="8"/>
                </a:cubicBezTo>
                <a:cubicBezTo>
                  <a:pt x="58" y="8"/>
                  <a:pt x="59" y="6"/>
                  <a:pt x="59" y="4"/>
                </a:cubicBezTo>
                <a:cubicBezTo>
                  <a:pt x="59" y="2"/>
                  <a:pt x="58" y="0"/>
                  <a:pt x="55" y="0"/>
                </a:cubicBezTo>
                <a:cubicBezTo>
                  <a:pt x="51" y="0"/>
                  <a:pt x="51" y="0"/>
                  <a:pt x="51" y="0"/>
                </a:cubicBezTo>
                <a:cubicBezTo>
                  <a:pt x="49" y="0"/>
                  <a:pt x="47" y="2"/>
                  <a:pt x="47" y="4"/>
                </a:cubicBezTo>
                <a:cubicBezTo>
                  <a:pt x="47" y="6"/>
                  <a:pt x="49" y="8"/>
                  <a:pt x="51" y="8"/>
                </a:cubicBezTo>
                <a:close/>
                <a:moveTo>
                  <a:pt x="28" y="8"/>
                </a:moveTo>
                <a:cubicBezTo>
                  <a:pt x="32" y="8"/>
                  <a:pt x="32" y="8"/>
                  <a:pt x="32" y="8"/>
                </a:cubicBezTo>
                <a:cubicBezTo>
                  <a:pt x="34" y="8"/>
                  <a:pt x="36" y="6"/>
                  <a:pt x="36" y="4"/>
                </a:cubicBezTo>
                <a:cubicBezTo>
                  <a:pt x="36" y="2"/>
                  <a:pt x="34" y="0"/>
                  <a:pt x="32" y="0"/>
                </a:cubicBezTo>
                <a:cubicBezTo>
                  <a:pt x="28" y="0"/>
                  <a:pt x="28" y="0"/>
                  <a:pt x="28" y="0"/>
                </a:cubicBezTo>
                <a:cubicBezTo>
                  <a:pt x="26" y="0"/>
                  <a:pt x="24" y="2"/>
                  <a:pt x="24" y="4"/>
                </a:cubicBezTo>
                <a:cubicBezTo>
                  <a:pt x="24" y="6"/>
                  <a:pt x="26" y="8"/>
                  <a:pt x="28" y="8"/>
                </a:cubicBezTo>
                <a:close/>
                <a:moveTo>
                  <a:pt x="4" y="8"/>
                </a:moveTo>
                <a:cubicBezTo>
                  <a:pt x="8" y="8"/>
                  <a:pt x="8" y="8"/>
                  <a:pt x="8" y="8"/>
                </a:cubicBezTo>
                <a:cubicBezTo>
                  <a:pt x="11" y="8"/>
                  <a:pt x="12" y="6"/>
                  <a:pt x="12" y="4"/>
                </a:cubicBezTo>
                <a:cubicBezTo>
                  <a:pt x="12" y="2"/>
                  <a:pt x="11" y="0"/>
                  <a:pt x="8" y="0"/>
                </a:cubicBezTo>
                <a:cubicBezTo>
                  <a:pt x="4" y="0"/>
                  <a:pt x="4" y="0"/>
                  <a:pt x="4" y="0"/>
                </a:cubicBezTo>
                <a:cubicBezTo>
                  <a:pt x="2" y="0"/>
                  <a:pt x="0" y="2"/>
                  <a:pt x="0" y="4"/>
                </a:cubicBezTo>
                <a:cubicBezTo>
                  <a:pt x="0" y="6"/>
                  <a:pt x="2" y="8"/>
                  <a:pt x="4" y="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3" name="Freeform 258">
            <a:extLst>
              <a:ext uri="{FF2B5EF4-FFF2-40B4-BE49-F238E27FC236}">
                <a16:creationId xmlns:a16="http://schemas.microsoft.com/office/drawing/2014/main" id="{72EC22D0-BFA5-45A1-9249-50BD3D0221E7}"/>
              </a:ext>
            </a:extLst>
          </p:cNvPr>
          <p:cNvSpPr>
            <a:spLocks/>
          </p:cNvSpPr>
          <p:nvPr/>
        </p:nvSpPr>
        <p:spPr bwMode="auto">
          <a:xfrm>
            <a:off x="9260433" y="499699"/>
            <a:ext cx="2598435" cy="2481015"/>
          </a:xfrm>
          <a:custGeom>
            <a:avLst/>
            <a:gdLst>
              <a:gd name="T0" fmla="*/ 1082 w 1082"/>
              <a:gd name="T1" fmla="*/ 515 h 1033"/>
              <a:gd name="T2" fmla="*/ 930 w 1082"/>
              <a:gd name="T3" fmla="*/ 150 h 1033"/>
              <a:gd name="T4" fmla="*/ 564 w 1082"/>
              <a:gd name="T5" fmla="*/ 0 h 1033"/>
              <a:gd name="T6" fmla="*/ 200 w 1082"/>
              <a:gd name="T7" fmla="*/ 152 h 1033"/>
              <a:gd name="T8" fmla="*/ 202 w 1082"/>
              <a:gd name="T9" fmla="*/ 882 h 1033"/>
              <a:gd name="T10" fmla="*/ 569 w 1082"/>
              <a:gd name="T11" fmla="*/ 1032 h 1033"/>
              <a:gd name="T12" fmla="*/ 932 w 1082"/>
              <a:gd name="T13" fmla="*/ 880 h 1033"/>
              <a:gd name="T14" fmla="*/ 1082 w 1082"/>
              <a:gd name="T15" fmla="*/ 515 h 10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2" h="1033">
                <a:moveTo>
                  <a:pt x="1082" y="515"/>
                </a:moveTo>
                <a:cubicBezTo>
                  <a:pt x="1082" y="377"/>
                  <a:pt x="1028" y="247"/>
                  <a:pt x="930" y="150"/>
                </a:cubicBezTo>
                <a:cubicBezTo>
                  <a:pt x="832" y="53"/>
                  <a:pt x="702" y="0"/>
                  <a:pt x="564" y="0"/>
                </a:cubicBezTo>
                <a:cubicBezTo>
                  <a:pt x="426" y="1"/>
                  <a:pt x="297" y="55"/>
                  <a:pt x="200" y="152"/>
                </a:cubicBezTo>
                <a:cubicBezTo>
                  <a:pt x="0" y="354"/>
                  <a:pt x="0" y="681"/>
                  <a:pt x="202" y="882"/>
                </a:cubicBezTo>
                <a:cubicBezTo>
                  <a:pt x="300" y="979"/>
                  <a:pt x="430" y="1033"/>
                  <a:pt x="569" y="1032"/>
                </a:cubicBezTo>
                <a:cubicBezTo>
                  <a:pt x="706" y="1031"/>
                  <a:pt x="835" y="977"/>
                  <a:pt x="932" y="880"/>
                </a:cubicBezTo>
                <a:cubicBezTo>
                  <a:pt x="1029" y="783"/>
                  <a:pt x="1082" y="653"/>
                  <a:pt x="1082" y="5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4" name="Freeform 259">
            <a:extLst>
              <a:ext uri="{FF2B5EF4-FFF2-40B4-BE49-F238E27FC236}">
                <a16:creationId xmlns:a16="http://schemas.microsoft.com/office/drawing/2014/main" id="{1B104D8D-C911-4E3C-BA29-828AE8D8398E}"/>
              </a:ext>
            </a:extLst>
          </p:cNvPr>
          <p:cNvSpPr>
            <a:spLocks/>
          </p:cNvSpPr>
          <p:nvPr/>
        </p:nvSpPr>
        <p:spPr bwMode="auto">
          <a:xfrm>
            <a:off x="9365706" y="484515"/>
            <a:ext cx="2507333" cy="2508345"/>
          </a:xfrm>
          <a:custGeom>
            <a:avLst/>
            <a:gdLst>
              <a:gd name="T0" fmla="*/ 1038 w 1044"/>
              <a:gd name="T1" fmla="*/ 521 h 1044"/>
              <a:gd name="T2" fmla="*/ 1044 w 1044"/>
              <a:gd name="T3" fmla="*/ 521 h 1044"/>
              <a:gd name="T4" fmla="*/ 890 w 1044"/>
              <a:gd name="T5" fmla="*/ 152 h 1044"/>
              <a:gd name="T6" fmla="*/ 522 w 1044"/>
              <a:gd name="T7" fmla="*/ 0 h 1044"/>
              <a:gd name="T8" fmla="*/ 520 w 1044"/>
              <a:gd name="T9" fmla="*/ 0 h 1044"/>
              <a:gd name="T10" fmla="*/ 152 w 1044"/>
              <a:gd name="T11" fmla="*/ 154 h 1044"/>
              <a:gd name="T12" fmla="*/ 0 w 1044"/>
              <a:gd name="T13" fmla="*/ 522 h 1044"/>
              <a:gd name="T14" fmla="*/ 154 w 1044"/>
              <a:gd name="T15" fmla="*/ 892 h 1044"/>
              <a:gd name="T16" fmla="*/ 523 w 1044"/>
              <a:gd name="T17" fmla="*/ 1044 h 1044"/>
              <a:gd name="T18" fmla="*/ 525 w 1044"/>
              <a:gd name="T19" fmla="*/ 1044 h 1044"/>
              <a:gd name="T20" fmla="*/ 525 w 1044"/>
              <a:gd name="T21" fmla="*/ 1044 h 1044"/>
              <a:gd name="T22" fmla="*/ 892 w 1044"/>
              <a:gd name="T23" fmla="*/ 890 h 1044"/>
              <a:gd name="T24" fmla="*/ 1044 w 1044"/>
              <a:gd name="T25" fmla="*/ 522 h 1044"/>
              <a:gd name="T26" fmla="*/ 1044 w 1044"/>
              <a:gd name="T27" fmla="*/ 521 h 1044"/>
              <a:gd name="T28" fmla="*/ 1038 w 1044"/>
              <a:gd name="T29" fmla="*/ 521 h 1044"/>
              <a:gd name="T30" fmla="*/ 1032 w 1044"/>
              <a:gd name="T31" fmla="*/ 521 h 1044"/>
              <a:gd name="T32" fmla="*/ 1032 w 1044"/>
              <a:gd name="T33" fmla="*/ 522 h 1044"/>
              <a:gd name="T34" fmla="*/ 884 w 1044"/>
              <a:gd name="T35" fmla="*/ 882 h 1044"/>
              <a:gd name="T36" fmla="*/ 525 w 1044"/>
              <a:gd name="T37" fmla="*/ 1032 h 1044"/>
              <a:gd name="T38" fmla="*/ 525 w 1044"/>
              <a:gd name="T39" fmla="*/ 1032 h 1044"/>
              <a:gd name="T40" fmla="*/ 523 w 1044"/>
              <a:gd name="T41" fmla="*/ 1032 h 1044"/>
              <a:gd name="T42" fmla="*/ 162 w 1044"/>
              <a:gd name="T43" fmla="*/ 884 h 1044"/>
              <a:gd name="T44" fmla="*/ 12 w 1044"/>
              <a:gd name="T45" fmla="*/ 522 h 1044"/>
              <a:gd name="T46" fmla="*/ 161 w 1044"/>
              <a:gd name="T47" fmla="*/ 162 h 1044"/>
              <a:gd name="T48" fmla="*/ 520 w 1044"/>
              <a:gd name="T49" fmla="*/ 12 h 1044"/>
              <a:gd name="T50" fmla="*/ 522 w 1044"/>
              <a:gd name="T51" fmla="*/ 12 h 1044"/>
              <a:gd name="T52" fmla="*/ 882 w 1044"/>
              <a:gd name="T53" fmla="*/ 161 h 1044"/>
              <a:gd name="T54" fmla="*/ 1032 w 1044"/>
              <a:gd name="T55" fmla="*/ 521 h 1044"/>
              <a:gd name="T56" fmla="*/ 1038 w 1044"/>
              <a:gd name="T57" fmla="*/ 521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44" h="1044">
                <a:moveTo>
                  <a:pt x="1038" y="521"/>
                </a:moveTo>
                <a:cubicBezTo>
                  <a:pt x="1044" y="521"/>
                  <a:pt x="1044" y="521"/>
                  <a:pt x="1044" y="521"/>
                </a:cubicBezTo>
                <a:cubicBezTo>
                  <a:pt x="1044" y="381"/>
                  <a:pt x="989" y="250"/>
                  <a:pt x="890" y="152"/>
                </a:cubicBezTo>
                <a:cubicBezTo>
                  <a:pt x="792" y="54"/>
                  <a:pt x="661" y="0"/>
                  <a:pt x="522" y="0"/>
                </a:cubicBezTo>
                <a:cubicBezTo>
                  <a:pt x="522" y="0"/>
                  <a:pt x="521" y="0"/>
                  <a:pt x="520" y="0"/>
                </a:cubicBezTo>
                <a:cubicBezTo>
                  <a:pt x="381" y="1"/>
                  <a:pt x="250" y="55"/>
                  <a:pt x="152" y="154"/>
                </a:cubicBezTo>
                <a:cubicBezTo>
                  <a:pt x="51" y="256"/>
                  <a:pt x="0" y="389"/>
                  <a:pt x="0" y="522"/>
                </a:cubicBezTo>
                <a:cubicBezTo>
                  <a:pt x="0" y="656"/>
                  <a:pt x="52" y="790"/>
                  <a:pt x="154" y="892"/>
                </a:cubicBezTo>
                <a:cubicBezTo>
                  <a:pt x="252" y="990"/>
                  <a:pt x="383" y="1044"/>
                  <a:pt x="523" y="1044"/>
                </a:cubicBezTo>
                <a:cubicBezTo>
                  <a:pt x="523" y="1044"/>
                  <a:pt x="524" y="1044"/>
                  <a:pt x="525" y="1044"/>
                </a:cubicBezTo>
                <a:cubicBezTo>
                  <a:pt x="525" y="1044"/>
                  <a:pt x="525" y="1044"/>
                  <a:pt x="525" y="1044"/>
                </a:cubicBezTo>
                <a:cubicBezTo>
                  <a:pt x="664" y="1043"/>
                  <a:pt x="794" y="989"/>
                  <a:pt x="892" y="890"/>
                </a:cubicBezTo>
                <a:cubicBezTo>
                  <a:pt x="990" y="792"/>
                  <a:pt x="1044" y="661"/>
                  <a:pt x="1044" y="522"/>
                </a:cubicBezTo>
                <a:cubicBezTo>
                  <a:pt x="1044" y="522"/>
                  <a:pt x="1044" y="521"/>
                  <a:pt x="1044" y="521"/>
                </a:cubicBezTo>
                <a:cubicBezTo>
                  <a:pt x="1038" y="521"/>
                  <a:pt x="1038" y="521"/>
                  <a:pt x="1038" y="521"/>
                </a:cubicBezTo>
                <a:cubicBezTo>
                  <a:pt x="1032" y="521"/>
                  <a:pt x="1032" y="521"/>
                  <a:pt x="1032" y="521"/>
                </a:cubicBezTo>
                <a:cubicBezTo>
                  <a:pt x="1032" y="521"/>
                  <a:pt x="1032" y="522"/>
                  <a:pt x="1032" y="522"/>
                </a:cubicBezTo>
                <a:cubicBezTo>
                  <a:pt x="1032" y="658"/>
                  <a:pt x="979" y="786"/>
                  <a:pt x="884" y="882"/>
                </a:cubicBezTo>
                <a:cubicBezTo>
                  <a:pt x="788" y="978"/>
                  <a:pt x="661" y="1031"/>
                  <a:pt x="525" y="1032"/>
                </a:cubicBezTo>
                <a:cubicBezTo>
                  <a:pt x="525" y="1032"/>
                  <a:pt x="525" y="1032"/>
                  <a:pt x="525" y="1032"/>
                </a:cubicBezTo>
                <a:cubicBezTo>
                  <a:pt x="524" y="1032"/>
                  <a:pt x="523" y="1032"/>
                  <a:pt x="523" y="1032"/>
                </a:cubicBezTo>
                <a:cubicBezTo>
                  <a:pt x="387" y="1032"/>
                  <a:pt x="259" y="979"/>
                  <a:pt x="162" y="884"/>
                </a:cubicBezTo>
                <a:cubicBezTo>
                  <a:pt x="62" y="784"/>
                  <a:pt x="12" y="653"/>
                  <a:pt x="12" y="522"/>
                </a:cubicBezTo>
                <a:cubicBezTo>
                  <a:pt x="12" y="392"/>
                  <a:pt x="62" y="262"/>
                  <a:pt x="161" y="162"/>
                </a:cubicBezTo>
                <a:cubicBezTo>
                  <a:pt x="256" y="66"/>
                  <a:pt x="384" y="13"/>
                  <a:pt x="520" y="12"/>
                </a:cubicBezTo>
                <a:cubicBezTo>
                  <a:pt x="521" y="12"/>
                  <a:pt x="522" y="12"/>
                  <a:pt x="522" y="12"/>
                </a:cubicBezTo>
                <a:cubicBezTo>
                  <a:pt x="658" y="12"/>
                  <a:pt x="786" y="65"/>
                  <a:pt x="882" y="161"/>
                </a:cubicBezTo>
                <a:cubicBezTo>
                  <a:pt x="978" y="257"/>
                  <a:pt x="1032" y="385"/>
                  <a:pt x="1032" y="521"/>
                </a:cubicBezTo>
                <a:lnTo>
                  <a:pt x="1038" y="521"/>
                </a:ln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260">
            <a:extLst>
              <a:ext uri="{FF2B5EF4-FFF2-40B4-BE49-F238E27FC236}">
                <a16:creationId xmlns:a16="http://schemas.microsoft.com/office/drawing/2014/main" id="{81748F99-B7B1-4213-9595-87AA8FA89AA0}"/>
              </a:ext>
            </a:extLst>
          </p:cNvPr>
          <p:cNvSpPr>
            <a:spLocks/>
          </p:cNvSpPr>
          <p:nvPr/>
        </p:nvSpPr>
        <p:spPr bwMode="auto">
          <a:xfrm>
            <a:off x="9591437" y="701136"/>
            <a:ext cx="2073080" cy="2073080"/>
          </a:xfrm>
          <a:custGeom>
            <a:avLst/>
            <a:gdLst>
              <a:gd name="T0" fmla="*/ 733 w 863"/>
              <a:gd name="T1" fmla="*/ 731 h 863"/>
              <a:gd name="T2" fmla="*/ 729 w 863"/>
              <a:gd name="T3" fmla="*/ 727 h 863"/>
              <a:gd name="T4" fmla="*/ 432 w 863"/>
              <a:gd name="T5" fmla="*/ 851 h 863"/>
              <a:gd name="T6" fmla="*/ 136 w 863"/>
              <a:gd name="T7" fmla="*/ 728 h 863"/>
              <a:gd name="T8" fmla="*/ 12 w 863"/>
              <a:gd name="T9" fmla="*/ 431 h 863"/>
              <a:gd name="T10" fmla="*/ 135 w 863"/>
              <a:gd name="T11" fmla="*/ 135 h 863"/>
              <a:gd name="T12" fmla="*/ 432 w 863"/>
              <a:gd name="T13" fmla="*/ 12 h 863"/>
              <a:gd name="T14" fmla="*/ 728 w 863"/>
              <a:gd name="T15" fmla="*/ 134 h 863"/>
              <a:gd name="T16" fmla="*/ 851 w 863"/>
              <a:gd name="T17" fmla="*/ 431 h 863"/>
              <a:gd name="T18" fmla="*/ 729 w 863"/>
              <a:gd name="T19" fmla="*/ 727 h 863"/>
              <a:gd name="T20" fmla="*/ 733 w 863"/>
              <a:gd name="T21" fmla="*/ 731 h 863"/>
              <a:gd name="T22" fmla="*/ 738 w 863"/>
              <a:gd name="T23" fmla="*/ 736 h 863"/>
              <a:gd name="T24" fmla="*/ 863 w 863"/>
              <a:gd name="T25" fmla="*/ 431 h 863"/>
              <a:gd name="T26" fmla="*/ 736 w 863"/>
              <a:gd name="T27" fmla="*/ 126 h 863"/>
              <a:gd name="T28" fmla="*/ 432 w 863"/>
              <a:gd name="T29" fmla="*/ 0 h 863"/>
              <a:gd name="T30" fmla="*/ 126 w 863"/>
              <a:gd name="T31" fmla="*/ 127 h 863"/>
              <a:gd name="T32" fmla="*/ 0 w 863"/>
              <a:gd name="T33" fmla="*/ 431 h 863"/>
              <a:gd name="T34" fmla="*/ 127 w 863"/>
              <a:gd name="T35" fmla="*/ 737 h 863"/>
              <a:gd name="T36" fmla="*/ 432 w 863"/>
              <a:gd name="T37" fmla="*/ 863 h 863"/>
              <a:gd name="T38" fmla="*/ 738 w 863"/>
              <a:gd name="T39" fmla="*/ 736 h 863"/>
              <a:gd name="T40" fmla="*/ 733 w 863"/>
              <a:gd name="T41" fmla="*/ 731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3" h="863">
                <a:moveTo>
                  <a:pt x="733" y="731"/>
                </a:moveTo>
                <a:cubicBezTo>
                  <a:pt x="729" y="727"/>
                  <a:pt x="729" y="727"/>
                  <a:pt x="729" y="727"/>
                </a:cubicBezTo>
                <a:cubicBezTo>
                  <a:pt x="647" y="809"/>
                  <a:pt x="539" y="851"/>
                  <a:pt x="432" y="851"/>
                </a:cubicBezTo>
                <a:cubicBezTo>
                  <a:pt x="325" y="851"/>
                  <a:pt x="218" y="810"/>
                  <a:pt x="136" y="728"/>
                </a:cubicBezTo>
                <a:cubicBezTo>
                  <a:pt x="54" y="647"/>
                  <a:pt x="12" y="539"/>
                  <a:pt x="12" y="431"/>
                </a:cubicBezTo>
                <a:cubicBezTo>
                  <a:pt x="12" y="324"/>
                  <a:pt x="53" y="217"/>
                  <a:pt x="135" y="135"/>
                </a:cubicBezTo>
                <a:cubicBezTo>
                  <a:pt x="216" y="53"/>
                  <a:pt x="324" y="12"/>
                  <a:pt x="432" y="12"/>
                </a:cubicBezTo>
                <a:cubicBezTo>
                  <a:pt x="539" y="12"/>
                  <a:pt x="646" y="53"/>
                  <a:pt x="728" y="134"/>
                </a:cubicBezTo>
                <a:cubicBezTo>
                  <a:pt x="810" y="216"/>
                  <a:pt x="851" y="324"/>
                  <a:pt x="851" y="431"/>
                </a:cubicBezTo>
                <a:cubicBezTo>
                  <a:pt x="851" y="538"/>
                  <a:pt x="811" y="645"/>
                  <a:pt x="729" y="727"/>
                </a:cubicBezTo>
                <a:cubicBezTo>
                  <a:pt x="733" y="731"/>
                  <a:pt x="733" y="731"/>
                  <a:pt x="733" y="731"/>
                </a:cubicBezTo>
                <a:cubicBezTo>
                  <a:pt x="738" y="736"/>
                  <a:pt x="738" y="736"/>
                  <a:pt x="738" y="736"/>
                </a:cubicBezTo>
                <a:cubicBezTo>
                  <a:pt x="821" y="652"/>
                  <a:pt x="863" y="541"/>
                  <a:pt x="863" y="431"/>
                </a:cubicBezTo>
                <a:cubicBezTo>
                  <a:pt x="863" y="321"/>
                  <a:pt x="821" y="210"/>
                  <a:pt x="736" y="126"/>
                </a:cubicBezTo>
                <a:cubicBezTo>
                  <a:pt x="652" y="42"/>
                  <a:pt x="542" y="0"/>
                  <a:pt x="432" y="0"/>
                </a:cubicBezTo>
                <a:cubicBezTo>
                  <a:pt x="321" y="0"/>
                  <a:pt x="210" y="42"/>
                  <a:pt x="126" y="127"/>
                </a:cubicBezTo>
                <a:cubicBezTo>
                  <a:pt x="42" y="211"/>
                  <a:pt x="0" y="321"/>
                  <a:pt x="0" y="431"/>
                </a:cubicBezTo>
                <a:cubicBezTo>
                  <a:pt x="0" y="542"/>
                  <a:pt x="43" y="653"/>
                  <a:pt x="127" y="737"/>
                </a:cubicBezTo>
                <a:cubicBezTo>
                  <a:pt x="212" y="821"/>
                  <a:pt x="322" y="863"/>
                  <a:pt x="432" y="863"/>
                </a:cubicBezTo>
                <a:cubicBezTo>
                  <a:pt x="543" y="863"/>
                  <a:pt x="653" y="820"/>
                  <a:pt x="738" y="736"/>
                </a:cubicBezTo>
                <a:lnTo>
                  <a:pt x="733" y="7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261">
            <a:extLst>
              <a:ext uri="{FF2B5EF4-FFF2-40B4-BE49-F238E27FC236}">
                <a16:creationId xmlns:a16="http://schemas.microsoft.com/office/drawing/2014/main" id="{BD60239A-4A6F-403E-9142-CB07D3A02437}"/>
              </a:ext>
            </a:extLst>
          </p:cNvPr>
          <p:cNvSpPr>
            <a:spLocks/>
          </p:cNvSpPr>
          <p:nvPr/>
        </p:nvSpPr>
        <p:spPr bwMode="auto">
          <a:xfrm>
            <a:off x="9843486" y="2089937"/>
            <a:ext cx="704523" cy="504098"/>
          </a:xfrm>
          <a:custGeom>
            <a:avLst/>
            <a:gdLst>
              <a:gd name="T0" fmla="*/ 7 w 293"/>
              <a:gd name="T1" fmla="*/ 6 h 210"/>
              <a:gd name="T2" fmla="*/ 1 w 293"/>
              <a:gd name="T3" fmla="*/ 9 h 210"/>
              <a:gd name="T4" fmla="*/ 286 w 293"/>
              <a:gd name="T5" fmla="*/ 209 h 210"/>
              <a:gd name="T6" fmla="*/ 292 w 293"/>
              <a:gd name="T7" fmla="*/ 204 h 210"/>
              <a:gd name="T8" fmla="*/ 287 w 293"/>
              <a:gd name="T9" fmla="*/ 197 h 210"/>
              <a:gd name="T10" fmla="*/ 12 w 293"/>
              <a:gd name="T11" fmla="*/ 4 h 210"/>
              <a:gd name="T12" fmla="*/ 4 w 293"/>
              <a:gd name="T13" fmla="*/ 1 h 210"/>
              <a:gd name="T14" fmla="*/ 1 w 293"/>
              <a:gd name="T15" fmla="*/ 9 h 210"/>
              <a:gd name="T16" fmla="*/ 7 w 293"/>
              <a:gd name="T17" fmla="*/ 6 h 210"/>
              <a:gd name="T18" fmla="*/ 1 w 293"/>
              <a:gd name="T19" fmla="*/ 9 h 210"/>
              <a:gd name="T20" fmla="*/ 286 w 293"/>
              <a:gd name="T21" fmla="*/ 209 h 210"/>
              <a:gd name="T22" fmla="*/ 290 w 293"/>
              <a:gd name="T23" fmla="*/ 208 h 210"/>
              <a:gd name="T24" fmla="*/ 292 w 293"/>
              <a:gd name="T25" fmla="*/ 204 h 210"/>
              <a:gd name="T26" fmla="*/ 291 w 293"/>
              <a:gd name="T27" fmla="*/ 199 h 210"/>
              <a:gd name="T28" fmla="*/ 287 w 293"/>
              <a:gd name="T29" fmla="*/ 197 h 210"/>
              <a:gd name="T30" fmla="*/ 12 w 293"/>
              <a:gd name="T31" fmla="*/ 4 h 210"/>
              <a:gd name="T32" fmla="*/ 9 w 293"/>
              <a:gd name="T33" fmla="*/ 1 h 210"/>
              <a:gd name="T34" fmla="*/ 4 w 293"/>
              <a:gd name="T35" fmla="*/ 1 h 210"/>
              <a:gd name="T36" fmla="*/ 1 w 293"/>
              <a:gd name="T37" fmla="*/ 4 h 210"/>
              <a:gd name="T38" fmla="*/ 1 w 293"/>
              <a:gd name="T39" fmla="*/ 9 h 210"/>
              <a:gd name="T40" fmla="*/ 7 w 293"/>
              <a:gd name="T41"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3" h="210">
                <a:moveTo>
                  <a:pt x="7" y="6"/>
                </a:moveTo>
                <a:cubicBezTo>
                  <a:pt x="1" y="9"/>
                  <a:pt x="1" y="9"/>
                  <a:pt x="1" y="9"/>
                </a:cubicBezTo>
                <a:cubicBezTo>
                  <a:pt x="55" y="122"/>
                  <a:pt x="161" y="197"/>
                  <a:pt x="286" y="209"/>
                </a:cubicBezTo>
                <a:cubicBezTo>
                  <a:pt x="289" y="210"/>
                  <a:pt x="292" y="207"/>
                  <a:pt x="292" y="204"/>
                </a:cubicBezTo>
                <a:cubicBezTo>
                  <a:pt x="293" y="201"/>
                  <a:pt x="290" y="198"/>
                  <a:pt x="287" y="197"/>
                </a:cubicBezTo>
                <a:cubicBezTo>
                  <a:pt x="166" y="185"/>
                  <a:pt x="63" y="109"/>
                  <a:pt x="12" y="4"/>
                </a:cubicBezTo>
                <a:cubicBezTo>
                  <a:pt x="11" y="1"/>
                  <a:pt x="7" y="0"/>
                  <a:pt x="4" y="1"/>
                </a:cubicBezTo>
                <a:cubicBezTo>
                  <a:pt x="1" y="2"/>
                  <a:pt x="0" y="6"/>
                  <a:pt x="1" y="9"/>
                </a:cubicBezTo>
                <a:cubicBezTo>
                  <a:pt x="7" y="6"/>
                  <a:pt x="7" y="6"/>
                  <a:pt x="7" y="6"/>
                </a:cubicBezTo>
                <a:cubicBezTo>
                  <a:pt x="1" y="9"/>
                  <a:pt x="1" y="9"/>
                  <a:pt x="1" y="9"/>
                </a:cubicBezTo>
                <a:cubicBezTo>
                  <a:pt x="54" y="118"/>
                  <a:pt x="160" y="196"/>
                  <a:pt x="286" y="209"/>
                </a:cubicBezTo>
                <a:cubicBezTo>
                  <a:pt x="287" y="209"/>
                  <a:pt x="289" y="209"/>
                  <a:pt x="290" y="208"/>
                </a:cubicBezTo>
                <a:cubicBezTo>
                  <a:pt x="292" y="207"/>
                  <a:pt x="292" y="205"/>
                  <a:pt x="292" y="204"/>
                </a:cubicBezTo>
                <a:cubicBezTo>
                  <a:pt x="293" y="202"/>
                  <a:pt x="292" y="201"/>
                  <a:pt x="291" y="199"/>
                </a:cubicBezTo>
                <a:cubicBezTo>
                  <a:pt x="290" y="198"/>
                  <a:pt x="289" y="197"/>
                  <a:pt x="287" y="197"/>
                </a:cubicBezTo>
                <a:cubicBezTo>
                  <a:pt x="166" y="185"/>
                  <a:pt x="64" y="113"/>
                  <a:pt x="12" y="4"/>
                </a:cubicBezTo>
                <a:cubicBezTo>
                  <a:pt x="12" y="2"/>
                  <a:pt x="10" y="1"/>
                  <a:pt x="9" y="1"/>
                </a:cubicBezTo>
                <a:cubicBezTo>
                  <a:pt x="7" y="0"/>
                  <a:pt x="6" y="0"/>
                  <a:pt x="4" y="1"/>
                </a:cubicBezTo>
                <a:cubicBezTo>
                  <a:pt x="3" y="2"/>
                  <a:pt x="2" y="3"/>
                  <a:pt x="1" y="4"/>
                </a:cubicBezTo>
                <a:cubicBezTo>
                  <a:pt x="1" y="6"/>
                  <a:pt x="1" y="8"/>
                  <a:pt x="1" y="9"/>
                </a:cubicBezTo>
                <a:lnTo>
                  <a:pt x="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262">
            <a:extLst>
              <a:ext uri="{FF2B5EF4-FFF2-40B4-BE49-F238E27FC236}">
                <a16:creationId xmlns:a16="http://schemas.microsoft.com/office/drawing/2014/main" id="{2F182249-DDCA-4DFF-9C03-278DF557A9D2}"/>
              </a:ext>
            </a:extLst>
          </p:cNvPr>
          <p:cNvSpPr>
            <a:spLocks/>
          </p:cNvSpPr>
          <p:nvPr/>
        </p:nvSpPr>
        <p:spPr bwMode="auto">
          <a:xfrm>
            <a:off x="11169529" y="1186001"/>
            <a:ext cx="307723" cy="610384"/>
          </a:xfrm>
          <a:custGeom>
            <a:avLst/>
            <a:gdLst>
              <a:gd name="T0" fmla="*/ 42 w 128"/>
              <a:gd name="T1" fmla="*/ 7 h 254"/>
              <a:gd name="T2" fmla="*/ 37 w 128"/>
              <a:gd name="T3" fmla="*/ 11 h 254"/>
              <a:gd name="T4" fmla="*/ 50 w 128"/>
              <a:gd name="T5" fmla="*/ 27 h 254"/>
              <a:gd name="T6" fmla="*/ 55 w 128"/>
              <a:gd name="T7" fmla="*/ 24 h 254"/>
              <a:gd name="T8" fmla="*/ 52 w 128"/>
              <a:gd name="T9" fmla="*/ 19 h 254"/>
              <a:gd name="T10" fmla="*/ 3 w 128"/>
              <a:gd name="T11" fmla="*/ 54 h 254"/>
              <a:gd name="T12" fmla="*/ 1 w 128"/>
              <a:gd name="T13" fmla="*/ 58 h 254"/>
              <a:gd name="T14" fmla="*/ 2 w 128"/>
              <a:gd name="T15" fmla="*/ 63 h 254"/>
              <a:gd name="T16" fmla="*/ 56 w 128"/>
              <a:gd name="T17" fmla="*/ 230 h 254"/>
              <a:gd name="T18" fmla="*/ 62 w 128"/>
              <a:gd name="T19" fmla="*/ 236 h 254"/>
              <a:gd name="T20" fmla="*/ 122 w 128"/>
              <a:gd name="T21" fmla="*/ 236 h 254"/>
              <a:gd name="T22" fmla="*/ 122 w 128"/>
              <a:gd name="T23" fmla="*/ 230 h 254"/>
              <a:gd name="T24" fmla="*/ 116 w 128"/>
              <a:gd name="T25" fmla="*/ 230 h 254"/>
              <a:gd name="T26" fmla="*/ 116 w 128"/>
              <a:gd name="T27" fmla="*/ 230 h 254"/>
              <a:gd name="T28" fmla="*/ 116 w 128"/>
              <a:gd name="T29" fmla="*/ 248 h 254"/>
              <a:gd name="T30" fmla="*/ 121 w 128"/>
              <a:gd name="T31" fmla="*/ 254 h 254"/>
              <a:gd name="T32" fmla="*/ 128 w 128"/>
              <a:gd name="T33" fmla="*/ 248 h 254"/>
              <a:gd name="T34" fmla="*/ 128 w 128"/>
              <a:gd name="T35" fmla="*/ 230 h 254"/>
              <a:gd name="T36" fmla="*/ 47 w 128"/>
              <a:gd name="T37" fmla="*/ 3 h 254"/>
              <a:gd name="T38" fmla="*/ 38 w 128"/>
              <a:gd name="T39" fmla="*/ 2 h 254"/>
              <a:gd name="T40" fmla="*/ 37 w 128"/>
              <a:gd name="T41" fmla="*/ 11 h 254"/>
              <a:gd name="T42" fmla="*/ 42 w 128"/>
              <a:gd name="T43" fmla="*/ 7 h 254"/>
              <a:gd name="T44" fmla="*/ 37 w 128"/>
              <a:gd name="T45" fmla="*/ 11 h 254"/>
              <a:gd name="T46" fmla="*/ 116 w 128"/>
              <a:gd name="T47" fmla="*/ 230 h 254"/>
              <a:gd name="T48" fmla="*/ 116 w 128"/>
              <a:gd name="T49" fmla="*/ 248 h 254"/>
              <a:gd name="T50" fmla="*/ 117 w 128"/>
              <a:gd name="T51" fmla="*/ 252 h 254"/>
              <a:gd name="T52" fmla="*/ 121 w 128"/>
              <a:gd name="T53" fmla="*/ 254 h 254"/>
              <a:gd name="T54" fmla="*/ 126 w 128"/>
              <a:gd name="T55" fmla="*/ 252 h 254"/>
              <a:gd name="T56" fmla="*/ 128 w 128"/>
              <a:gd name="T57" fmla="*/ 248 h 254"/>
              <a:gd name="T58" fmla="*/ 128 w 128"/>
              <a:gd name="T59" fmla="*/ 230 h 254"/>
              <a:gd name="T60" fmla="*/ 128 w 128"/>
              <a:gd name="T61" fmla="*/ 230 h 254"/>
              <a:gd name="T62" fmla="*/ 127 w 128"/>
              <a:gd name="T63" fmla="*/ 226 h 254"/>
              <a:gd name="T64" fmla="*/ 122 w 128"/>
              <a:gd name="T65" fmla="*/ 224 h 254"/>
              <a:gd name="T66" fmla="*/ 62 w 128"/>
              <a:gd name="T67" fmla="*/ 224 h 254"/>
              <a:gd name="T68" fmla="*/ 62 w 128"/>
              <a:gd name="T69" fmla="*/ 230 h 254"/>
              <a:gd name="T70" fmla="*/ 68 w 128"/>
              <a:gd name="T71" fmla="*/ 230 h 254"/>
              <a:gd name="T72" fmla="*/ 11 w 128"/>
              <a:gd name="T73" fmla="*/ 56 h 254"/>
              <a:gd name="T74" fmla="*/ 6 w 128"/>
              <a:gd name="T75" fmla="*/ 59 h 254"/>
              <a:gd name="T76" fmla="*/ 10 w 128"/>
              <a:gd name="T77" fmla="*/ 64 h 254"/>
              <a:gd name="T78" fmla="*/ 59 w 128"/>
              <a:gd name="T79" fmla="*/ 29 h 254"/>
              <a:gd name="T80" fmla="*/ 60 w 128"/>
              <a:gd name="T81" fmla="*/ 20 h 254"/>
              <a:gd name="T82" fmla="*/ 47 w 128"/>
              <a:gd name="T83" fmla="*/ 3 h 254"/>
              <a:gd name="T84" fmla="*/ 43 w 128"/>
              <a:gd name="T85" fmla="*/ 1 h 254"/>
              <a:gd name="T86" fmla="*/ 38 w 128"/>
              <a:gd name="T87" fmla="*/ 2 h 254"/>
              <a:gd name="T88" fmla="*/ 36 w 128"/>
              <a:gd name="T89" fmla="*/ 6 h 254"/>
              <a:gd name="T90" fmla="*/ 37 w 128"/>
              <a:gd name="T91" fmla="*/ 11 h 254"/>
              <a:gd name="T92" fmla="*/ 42 w 128"/>
              <a:gd name="T93"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254">
                <a:moveTo>
                  <a:pt x="42" y="7"/>
                </a:moveTo>
                <a:cubicBezTo>
                  <a:pt x="37" y="11"/>
                  <a:pt x="37" y="11"/>
                  <a:pt x="37" y="11"/>
                </a:cubicBezTo>
                <a:cubicBezTo>
                  <a:pt x="42" y="16"/>
                  <a:pt x="46" y="22"/>
                  <a:pt x="50" y="27"/>
                </a:cubicBezTo>
                <a:cubicBezTo>
                  <a:pt x="55" y="24"/>
                  <a:pt x="55" y="24"/>
                  <a:pt x="55" y="24"/>
                </a:cubicBezTo>
                <a:cubicBezTo>
                  <a:pt x="52" y="19"/>
                  <a:pt x="52" y="19"/>
                  <a:pt x="52" y="19"/>
                </a:cubicBezTo>
                <a:cubicBezTo>
                  <a:pt x="3" y="54"/>
                  <a:pt x="3" y="54"/>
                  <a:pt x="3" y="54"/>
                </a:cubicBezTo>
                <a:cubicBezTo>
                  <a:pt x="2" y="55"/>
                  <a:pt x="1" y="57"/>
                  <a:pt x="1" y="58"/>
                </a:cubicBezTo>
                <a:cubicBezTo>
                  <a:pt x="0" y="60"/>
                  <a:pt x="1" y="61"/>
                  <a:pt x="2" y="63"/>
                </a:cubicBezTo>
                <a:cubicBezTo>
                  <a:pt x="36" y="110"/>
                  <a:pt x="56" y="168"/>
                  <a:pt x="56" y="230"/>
                </a:cubicBezTo>
                <a:cubicBezTo>
                  <a:pt x="56" y="233"/>
                  <a:pt x="59" y="236"/>
                  <a:pt x="62" y="236"/>
                </a:cubicBezTo>
                <a:cubicBezTo>
                  <a:pt x="122" y="236"/>
                  <a:pt x="122" y="236"/>
                  <a:pt x="122" y="236"/>
                </a:cubicBezTo>
                <a:cubicBezTo>
                  <a:pt x="122" y="230"/>
                  <a:pt x="122" y="230"/>
                  <a:pt x="122" y="230"/>
                </a:cubicBezTo>
                <a:cubicBezTo>
                  <a:pt x="116" y="230"/>
                  <a:pt x="116" y="230"/>
                  <a:pt x="116" y="230"/>
                </a:cubicBezTo>
                <a:cubicBezTo>
                  <a:pt x="116" y="230"/>
                  <a:pt x="116" y="230"/>
                  <a:pt x="116" y="230"/>
                </a:cubicBezTo>
                <a:cubicBezTo>
                  <a:pt x="116" y="236"/>
                  <a:pt x="116" y="242"/>
                  <a:pt x="116" y="248"/>
                </a:cubicBezTo>
                <a:cubicBezTo>
                  <a:pt x="116" y="251"/>
                  <a:pt x="118" y="254"/>
                  <a:pt x="121" y="254"/>
                </a:cubicBezTo>
                <a:cubicBezTo>
                  <a:pt x="125" y="254"/>
                  <a:pt x="128" y="252"/>
                  <a:pt x="128" y="248"/>
                </a:cubicBezTo>
                <a:cubicBezTo>
                  <a:pt x="128" y="242"/>
                  <a:pt x="128" y="236"/>
                  <a:pt x="128" y="230"/>
                </a:cubicBezTo>
                <a:cubicBezTo>
                  <a:pt x="128" y="144"/>
                  <a:pt x="98" y="65"/>
                  <a:pt x="47" y="3"/>
                </a:cubicBezTo>
                <a:cubicBezTo>
                  <a:pt x="45" y="0"/>
                  <a:pt x="41" y="0"/>
                  <a:pt x="38" y="2"/>
                </a:cubicBezTo>
                <a:cubicBezTo>
                  <a:pt x="36" y="4"/>
                  <a:pt x="35" y="8"/>
                  <a:pt x="37" y="11"/>
                </a:cubicBezTo>
                <a:cubicBezTo>
                  <a:pt x="42" y="7"/>
                  <a:pt x="42" y="7"/>
                  <a:pt x="42" y="7"/>
                </a:cubicBezTo>
                <a:cubicBezTo>
                  <a:pt x="37" y="11"/>
                  <a:pt x="37" y="11"/>
                  <a:pt x="37" y="11"/>
                </a:cubicBezTo>
                <a:cubicBezTo>
                  <a:pt x="87" y="70"/>
                  <a:pt x="116" y="147"/>
                  <a:pt x="116" y="230"/>
                </a:cubicBezTo>
                <a:cubicBezTo>
                  <a:pt x="116" y="236"/>
                  <a:pt x="116" y="242"/>
                  <a:pt x="116" y="248"/>
                </a:cubicBezTo>
                <a:cubicBezTo>
                  <a:pt x="116" y="249"/>
                  <a:pt x="116" y="251"/>
                  <a:pt x="117" y="252"/>
                </a:cubicBezTo>
                <a:cubicBezTo>
                  <a:pt x="118" y="253"/>
                  <a:pt x="120" y="254"/>
                  <a:pt x="121" y="254"/>
                </a:cubicBezTo>
                <a:cubicBezTo>
                  <a:pt x="123" y="254"/>
                  <a:pt x="125" y="253"/>
                  <a:pt x="126" y="252"/>
                </a:cubicBezTo>
                <a:cubicBezTo>
                  <a:pt x="127" y="251"/>
                  <a:pt x="128" y="250"/>
                  <a:pt x="128" y="248"/>
                </a:cubicBezTo>
                <a:cubicBezTo>
                  <a:pt x="128" y="242"/>
                  <a:pt x="128" y="236"/>
                  <a:pt x="128" y="230"/>
                </a:cubicBezTo>
                <a:cubicBezTo>
                  <a:pt x="128" y="230"/>
                  <a:pt x="128" y="230"/>
                  <a:pt x="128" y="230"/>
                </a:cubicBezTo>
                <a:cubicBezTo>
                  <a:pt x="128" y="229"/>
                  <a:pt x="128" y="227"/>
                  <a:pt x="127" y="226"/>
                </a:cubicBezTo>
                <a:cubicBezTo>
                  <a:pt x="125" y="225"/>
                  <a:pt x="124" y="224"/>
                  <a:pt x="122" y="224"/>
                </a:cubicBezTo>
                <a:cubicBezTo>
                  <a:pt x="62" y="224"/>
                  <a:pt x="62" y="224"/>
                  <a:pt x="62" y="224"/>
                </a:cubicBezTo>
                <a:cubicBezTo>
                  <a:pt x="62" y="230"/>
                  <a:pt x="62" y="230"/>
                  <a:pt x="62" y="230"/>
                </a:cubicBezTo>
                <a:cubicBezTo>
                  <a:pt x="68" y="230"/>
                  <a:pt x="68" y="230"/>
                  <a:pt x="68" y="230"/>
                </a:cubicBezTo>
                <a:cubicBezTo>
                  <a:pt x="68" y="165"/>
                  <a:pt x="47" y="105"/>
                  <a:pt x="11" y="56"/>
                </a:cubicBezTo>
                <a:cubicBezTo>
                  <a:pt x="6" y="59"/>
                  <a:pt x="6" y="59"/>
                  <a:pt x="6" y="59"/>
                </a:cubicBezTo>
                <a:cubicBezTo>
                  <a:pt x="10" y="64"/>
                  <a:pt x="10" y="64"/>
                  <a:pt x="10" y="64"/>
                </a:cubicBezTo>
                <a:cubicBezTo>
                  <a:pt x="59" y="29"/>
                  <a:pt x="59" y="29"/>
                  <a:pt x="59" y="29"/>
                </a:cubicBezTo>
                <a:cubicBezTo>
                  <a:pt x="61" y="27"/>
                  <a:pt x="62" y="23"/>
                  <a:pt x="60" y="20"/>
                </a:cubicBezTo>
                <a:cubicBezTo>
                  <a:pt x="56" y="14"/>
                  <a:pt x="51" y="9"/>
                  <a:pt x="47" y="3"/>
                </a:cubicBezTo>
                <a:cubicBezTo>
                  <a:pt x="46" y="2"/>
                  <a:pt x="44" y="1"/>
                  <a:pt x="43" y="1"/>
                </a:cubicBezTo>
                <a:cubicBezTo>
                  <a:pt x="41" y="1"/>
                  <a:pt x="40" y="1"/>
                  <a:pt x="38" y="2"/>
                </a:cubicBezTo>
                <a:cubicBezTo>
                  <a:pt x="37" y="3"/>
                  <a:pt x="36" y="5"/>
                  <a:pt x="36" y="6"/>
                </a:cubicBezTo>
                <a:cubicBezTo>
                  <a:pt x="36" y="8"/>
                  <a:pt x="36" y="9"/>
                  <a:pt x="37" y="11"/>
                </a:cubicBezTo>
                <a:lnTo>
                  <a:pt x="42" y="7"/>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263">
            <a:extLst>
              <a:ext uri="{FF2B5EF4-FFF2-40B4-BE49-F238E27FC236}">
                <a16:creationId xmlns:a16="http://schemas.microsoft.com/office/drawing/2014/main" id="{ADFABB3E-E44A-4193-B315-7C248000EF61}"/>
              </a:ext>
            </a:extLst>
          </p:cNvPr>
          <p:cNvSpPr>
            <a:spLocks/>
          </p:cNvSpPr>
          <p:nvPr/>
        </p:nvSpPr>
        <p:spPr bwMode="auto">
          <a:xfrm>
            <a:off x="9762507" y="921805"/>
            <a:ext cx="1368557" cy="1674255"/>
          </a:xfrm>
          <a:custGeom>
            <a:avLst/>
            <a:gdLst>
              <a:gd name="T0" fmla="*/ 357 w 570"/>
              <a:gd name="T1" fmla="*/ 625 h 697"/>
              <a:gd name="T2" fmla="*/ 72 w 570"/>
              <a:gd name="T3" fmla="*/ 340 h 697"/>
              <a:gd name="T4" fmla="*/ 273 w 570"/>
              <a:gd name="T5" fmla="*/ 66 h 697"/>
              <a:gd name="T6" fmla="*/ 254 w 570"/>
              <a:gd name="T7" fmla="*/ 4 h 697"/>
              <a:gd name="T8" fmla="*/ 244 w 570"/>
              <a:gd name="T9" fmla="*/ 2 h 697"/>
              <a:gd name="T10" fmla="*/ 231 w 570"/>
              <a:gd name="T11" fmla="*/ 6 h 697"/>
              <a:gd name="T12" fmla="*/ 227 w 570"/>
              <a:gd name="T13" fmla="*/ 8 h 697"/>
              <a:gd name="T14" fmla="*/ 0 w 570"/>
              <a:gd name="T15" fmla="*/ 326 h 697"/>
              <a:gd name="T16" fmla="*/ 0 w 570"/>
              <a:gd name="T17" fmla="*/ 336 h 697"/>
              <a:gd name="T18" fmla="*/ 0 w 570"/>
              <a:gd name="T19" fmla="*/ 340 h 697"/>
              <a:gd name="T20" fmla="*/ 6 w 570"/>
              <a:gd name="T21" fmla="*/ 341 h 697"/>
              <a:gd name="T22" fmla="*/ 1 w 570"/>
              <a:gd name="T23" fmla="*/ 355 h 697"/>
              <a:gd name="T24" fmla="*/ 2 w 570"/>
              <a:gd name="T25" fmla="*/ 371 h 697"/>
              <a:gd name="T26" fmla="*/ 2 w 570"/>
              <a:gd name="T27" fmla="*/ 378 h 697"/>
              <a:gd name="T28" fmla="*/ 3 w 570"/>
              <a:gd name="T29" fmla="*/ 385 h 697"/>
              <a:gd name="T30" fmla="*/ 5 w 570"/>
              <a:gd name="T31" fmla="*/ 397 h 697"/>
              <a:gd name="T32" fmla="*/ 11 w 570"/>
              <a:gd name="T33" fmla="*/ 397 h 697"/>
              <a:gd name="T34" fmla="*/ 31 w 570"/>
              <a:gd name="T35" fmla="*/ 485 h 697"/>
              <a:gd name="T36" fmla="*/ 35 w 570"/>
              <a:gd name="T37" fmla="*/ 495 h 697"/>
              <a:gd name="T38" fmla="*/ 35 w 570"/>
              <a:gd name="T39" fmla="*/ 495 h 697"/>
              <a:gd name="T40" fmla="*/ 320 w 570"/>
              <a:gd name="T41" fmla="*/ 695 h 697"/>
              <a:gd name="T42" fmla="*/ 322 w 570"/>
              <a:gd name="T43" fmla="*/ 695 h 697"/>
              <a:gd name="T44" fmla="*/ 335 w 570"/>
              <a:gd name="T45" fmla="*/ 696 h 697"/>
              <a:gd name="T46" fmla="*/ 341 w 570"/>
              <a:gd name="T47" fmla="*/ 697 h 697"/>
              <a:gd name="T48" fmla="*/ 350 w 570"/>
              <a:gd name="T49" fmla="*/ 697 h 697"/>
              <a:gd name="T50" fmla="*/ 357 w 570"/>
              <a:gd name="T51" fmla="*/ 697 h 697"/>
              <a:gd name="T52" fmla="*/ 568 w 570"/>
              <a:gd name="T53" fmla="*/ 621 h 697"/>
              <a:gd name="T54" fmla="*/ 529 w 570"/>
              <a:gd name="T55" fmla="*/ 569 h 697"/>
              <a:gd name="T56" fmla="*/ 357 w 570"/>
              <a:gd name="T57" fmla="*/ 625 h 697"/>
              <a:gd name="T58" fmla="*/ 357 w 570"/>
              <a:gd name="T59" fmla="*/ 637 h 697"/>
              <a:gd name="T60" fmla="*/ 528 w 570"/>
              <a:gd name="T61" fmla="*/ 575 h 697"/>
              <a:gd name="T62" fmla="*/ 559 w 570"/>
              <a:gd name="T63" fmla="*/ 628 h 697"/>
              <a:gd name="T64" fmla="*/ 560 w 570"/>
              <a:gd name="T65" fmla="*/ 619 h 697"/>
              <a:gd name="T66" fmla="*/ 350 w 570"/>
              <a:gd name="T67" fmla="*/ 685 h 697"/>
              <a:gd name="T68" fmla="*/ 342 w 570"/>
              <a:gd name="T69" fmla="*/ 685 h 697"/>
              <a:gd name="T70" fmla="*/ 335 w 570"/>
              <a:gd name="T71" fmla="*/ 684 h 697"/>
              <a:gd name="T72" fmla="*/ 323 w 570"/>
              <a:gd name="T73" fmla="*/ 683 h 697"/>
              <a:gd name="T74" fmla="*/ 321 w 570"/>
              <a:gd name="T75" fmla="*/ 683 h 697"/>
              <a:gd name="T76" fmla="*/ 321 w 570"/>
              <a:gd name="T77" fmla="*/ 683 h 697"/>
              <a:gd name="T78" fmla="*/ 41 w 570"/>
              <a:gd name="T79" fmla="*/ 492 h 697"/>
              <a:gd name="T80" fmla="*/ 46 w 570"/>
              <a:gd name="T81" fmla="*/ 490 h 697"/>
              <a:gd name="T82" fmla="*/ 42 w 570"/>
              <a:gd name="T83" fmla="*/ 480 h 697"/>
              <a:gd name="T84" fmla="*/ 17 w 570"/>
              <a:gd name="T85" fmla="*/ 396 h 697"/>
              <a:gd name="T86" fmla="*/ 17 w 570"/>
              <a:gd name="T87" fmla="*/ 395 h 697"/>
              <a:gd name="T88" fmla="*/ 17 w 570"/>
              <a:gd name="T89" fmla="*/ 395 h 697"/>
              <a:gd name="T90" fmla="*/ 15 w 570"/>
              <a:gd name="T91" fmla="*/ 383 h 697"/>
              <a:gd name="T92" fmla="*/ 14 w 570"/>
              <a:gd name="T93" fmla="*/ 370 h 697"/>
              <a:gd name="T94" fmla="*/ 13 w 570"/>
              <a:gd name="T95" fmla="*/ 359 h 697"/>
              <a:gd name="T96" fmla="*/ 12 w 570"/>
              <a:gd name="T97" fmla="*/ 341 h 697"/>
              <a:gd name="T98" fmla="*/ 12 w 570"/>
              <a:gd name="T99" fmla="*/ 340 h 697"/>
              <a:gd name="T100" fmla="*/ 12 w 570"/>
              <a:gd name="T101" fmla="*/ 340 h 697"/>
              <a:gd name="T102" fmla="*/ 12 w 570"/>
              <a:gd name="T103" fmla="*/ 336 h 697"/>
              <a:gd name="T104" fmla="*/ 232 w 570"/>
              <a:gd name="T105" fmla="*/ 19 h 697"/>
              <a:gd name="T106" fmla="*/ 235 w 570"/>
              <a:gd name="T107" fmla="*/ 17 h 697"/>
              <a:gd name="T108" fmla="*/ 248 w 570"/>
              <a:gd name="T109" fmla="*/ 13 h 697"/>
              <a:gd name="T110" fmla="*/ 248 w 570"/>
              <a:gd name="T111" fmla="*/ 13 h 697"/>
              <a:gd name="T112" fmla="*/ 249 w 570"/>
              <a:gd name="T113" fmla="*/ 6 h 697"/>
              <a:gd name="T114" fmla="*/ 262 w 570"/>
              <a:gd name="T115" fmla="*/ 65 h 697"/>
              <a:gd name="T116" fmla="*/ 266 w 570"/>
              <a:gd name="T117" fmla="*/ 58 h 697"/>
              <a:gd name="T118" fmla="*/ 357 w 570"/>
              <a:gd name="T119" fmla="*/ 63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697">
                <a:moveTo>
                  <a:pt x="357" y="631"/>
                </a:moveTo>
                <a:cubicBezTo>
                  <a:pt x="357" y="625"/>
                  <a:pt x="357" y="625"/>
                  <a:pt x="357" y="625"/>
                </a:cubicBezTo>
                <a:cubicBezTo>
                  <a:pt x="279" y="625"/>
                  <a:pt x="207" y="593"/>
                  <a:pt x="156" y="541"/>
                </a:cubicBezTo>
                <a:cubicBezTo>
                  <a:pt x="104" y="490"/>
                  <a:pt x="72" y="419"/>
                  <a:pt x="72" y="340"/>
                </a:cubicBezTo>
                <a:cubicBezTo>
                  <a:pt x="72" y="214"/>
                  <a:pt x="155" y="106"/>
                  <a:pt x="269" y="69"/>
                </a:cubicBezTo>
                <a:cubicBezTo>
                  <a:pt x="271" y="69"/>
                  <a:pt x="272" y="68"/>
                  <a:pt x="273" y="66"/>
                </a:cubicBezTo>
                <a:cubicBezTo>
                  <a:pt x="273" y="65"/>
                  <a:pt x="274" y="63"/>
                  <a:pt x="273" y="62"/>
                </a:cubicBezTo>
                <a:cubicBezTo>
                  <a:pt x="254" y="4"/>
                  <a:pt x="254" y="4"/>
                  <a:pt x="254" y="4"/>
                </a:cubicBezTo>
                <a:cubicBezTo>
                  <a:pt x="253" y="1"/>
                  <a:pt x="250" y="0"/>
                  <a:pt x="247" y="1"/>
                </a:cubicBezTo>
                <a:cubicBezTo>
                  <a:pt x="246" y="1"/>
                  <a:pt x="245" y="1"/>
                  <a:pt x="244" y="2"/>
                </a:cubicBezTo>
                <a:cubicBezTo>
                  <a:pt x="244" y="2"/>
                  <a:pt x="244" y="2"/>
                  <a:pt x="244" y="2"/>
                </a:cubicBezTo>
                <a:cubicBezTo>
                  <a:pt x="240" y="3"/>
                  <a:pt x="235" y="5"/>
                  <a:pt x="231" y="6"/>
                </a:cubicBezTo>
                <a:cubicBezTo>
                  <a:pt x="231" y="6"/>
                  <a:pt x="231" y="6"/>
                  <a:pt x="231" y="6"/>
                </a:cubicBezTo>
                <a:cubicBezTo>
                  <a:pt x="230" y="7"/>
                  <a:pt x="228" y="7"/>
                  <a:pt x="227" y="8"/>
                </a:cubicBezTo>
                <a:cubicBezTo>
                  <a:pt x="227" y="8"/>
                  <a:pt x="227" y="8"/>
                  <a:pt x="227" y="8"/>
                </a:cubicBezTo>
                <a:cubicBezTo>
                  <a:pt x="93" y="59"/>
                  <a:pt x="6" y="181"/>
                  <a:pt x="0" y="326"/>
                </a:cubicBezTo>
                <a:cubicBezTo>
                  <a:pt x="0" y="329"/>
                  <a:pt x="0" y="332"/>
                  <a:pt x="0" y="336"/>
                </a:cubicBezTo>
                <a:cubicBezTo>
                  <a:pt x="0" y="336"/>
                  <a:pt x="0" y="336"/>
                  <a:pt x="0" y="336"/>
                </a:cubicBezTo>
                <a:cubicBezTo>
                  <a:pt x="0" y="337"/>
                  <a:pt x="0" y="338"/>
                  <a:pt x="0" y="340"/>
                </a:cubicBezTo>
                <a:cubicBezTo>
                  <a:pt x="0" y="340"/>
                  <a:pt x="0" y="340"/>
                  <a:pt x="0" y="340"/>
                </a:cubicBezTo>
                <a:cubicBezTo>
                  <a:pt x="0" y="341"/>
                  <a:pt x="0" y="341"/>
                  <a:pt x="0" y="341"/>
                </a:cubicBezTo>
                <a:cubicBezTo>
                  <a:pt x="6" y="341"/>
                  <a:pt x="6" y="341"/>
                  <a:pt x="6" y="341"/>
                </a:cubicBezTo>
                <a:cubicBezTo>
                  <a:pt x="0" y="341"/>
                  <a:pt x="0" y="341"/>
                  <a:pt x="0" y="341"/>
                </a:cubicBezTo>
                <a:cubicBezTo>
                  <a:pt x="0" y="346"/>
                  <a:pt x="0" y="351"/>
                  <a:pt x="1" y="355"/>
                </a:cubicBezTo>
                <a:cubicBezTo>
                  <a:pt x="1" y="357"/>
                  <a:pt x="1" y="358"/>
                  <a:pt x="1" y="360"/>
                </a:cubicBezTo>
                <a:cubicBezTo>
                  <a:pt x="1" y="363"/>
                  <a:pt x="1" y="367"/>
                  <a:pt x="2" y="371"/>
                </a:cubicBezTo>
                <a:cubicBezTo>
                  <a:pt x="2" y="371"/>
                  <a:pt x="2" y="371"/>
                  <a:pt x="2" y="371"/>
                </a:cubicBezTo>
                <a:cubicBezTo>
                  <a:pt x="2" y="373"/>
                  <a:pt x="2" y="376"/>
                  <a:pt x="2" y="378"/>
                </a:cubicBezTo>
                <a:cubicBezTo>
                  <a:pt x="3" y="381"/>
                  <a:pt x="3" y="383"/>
                  <a:pt x="3" y="385"/>
                </a:cubicBezTo>
                <a:cubicBezTo>
                  <a:pt x="3" y="385"/>
                  <a:pt x="3" y="385"/>
                  <a:pt x="3" y="385"/>
                </a:cubicBezTo>
                <a:cubicBezTo>
                  <a:pt x="4" y="389"/>
                  <a:pt x="4" y="393"/>
                  <a:pt x="5" y="397"/>
                </a:cubicBezTo>
                <a:cubicBezTo>
                  <a:pt x="5" y="397"/>
                  <a:pt x="5" y="397"/>
                  <a:pt x="5" y="397"/>
                </a:cubicBezTo>
                <a:cubicBezTo>
                  <a:pt x="5" y="398"/>
                  <a:pt x="5" y="398"/>
                  <a:pt x="5" y="398"/>
                </a:cubicBezTo>
                <a:cubicBezTo>
                  <a:pt x="11" y="397"/>
                  <a:pt x="11" y="397"/>
                  <a:pt x="11" y="397"/>
                </a:cubicBezTo>
                <a:cubicBezTo>
                  <a:pt x="5" y="398"/>
                  <a:pt x="5" y="398"/>
                  <a:pt x="5" y="398"/>
                </a:cubicBezTo>
                <a:cubicBezTo>
                  <a:pt x="10" y="428"/>
                  <a:pt x="19" y="457"/>
                  <a:pt x="31" y="485"/>
                </a:cubicBezTo>
                <a:cubicBezTo>
                  <a:pt x="31" y="485"/>
                  <a:pt x="31" y="485"/>
                  <a:pt x="31" y="485"/>
                </a:cubicBezTo>
                <a:cubicBezTo>
                  <a:pt x="32" y="488"/>
                  <a:pt x="34" y="491"/>
                  <a:pt x="35" y="495"/>
                </a:cubicBezTo>
                <a:cubicBezTo>
                  <a:pt x="35" y="495"/>
                  <a:pt x="35" y="495"/>
                  <a:pt x="35" y="495"/>
                </a:cubicBezTo>
                <a:cubicBezTo>
                  <a:pt x="35" y="495"/>
                  <a:pt x="35" y="495"/>
                  <a:pt x="35" y="495"/>
                </a:cubicBezTo>
                <a:cubicBezTo>
                  <a:pt x="35" y="495"/>
                  <a:pt x="35" y="495"/>
                  <a:pt x="35" y="495"/>
                </a:cubicBezTo>
                <a:cubicBezTo>
                  <a:pt x="88" y="604"/>
                  <a:pt x="194" y="682"/>
                  <a:pt x="320" y="695"/>
                </a:cubicBezTo>
                <a:cubicBezTo>
                  <a:pt x="320" y="695"/>
                  <a:pt x="320" y="695"/>
                  <a:pt x="320" y="695"/>
                </a:cubicBezTo>
                <a:cubicBezTo>
                  <a:pt x="321" y="695"/>
                  <a:pt x="321" y="695"/>
                  <a:pt x="322" y="695"/>
                </a:cubicBezTo>
                <a:cubicBezTo>
                  <a:pt x="322" y="695"/>
                  <a:pt x="322" y="695"/>
                  <a:pt x="322" y="695"/>
                </a:cubicBezTo>
                <a:cubicBezTo>
                  <a:pt x="326" y="696"/>
                  <a:pt x="331" y="696"/>
                  <a:pt x="335" y="696"/>
                </a:cubicBezTo>
                <a:cubicBezTo>
                  <a:pt x="335" y="696"/>
                  <a:pt x="335" y="696"/>
                  <a:pt x="335" y="696"/>
                </a:cubicBezTo>
                <a:cubicBezTo>
                  <a:pt x="337" y="697"/>
                  <a:pt x="339" y="697"/>
                  <a:pt x="341" y="697"/>
                </a:cubicBezTo>
                <a:cubicBezTo>
                  <a:pt x="341" y="697"/>
                  <a:pt x="341" y="697"/>
                  <a:pt x="341" y="697"/>
                </a:cubicBezTo>
                <a:cubicBezTo>
                  <a:pt x="344" y="697"/>
                  <a:pt x="347" y="697"/>
                  <a:pt x="350" y="697"/>
                </a:cubicBezTo>
                <a:cubicBezTo>
                  <a:pt x="350" y="697"/>
                  <a:pt x="350" y="697"/>
                  <a:pt x="350" y="697"/>
                </a:cubicBezTo>
                <a:cubicBezTo>
                  <a:pt x="352" y="697"/>
                  <a:pt x="355" y="697"/>
                  <a:pt x="357" y="697"/>
                </a:cubicBezTo>
                <a:cubicBezTo>
                  <a:pt x="436" y="697"/>
                  <a:pt x="508" y="672"/>
                  <a:pt x="567" y="629"/>
                </a:cubicBezTo>
                <a:cubicBezTo>
                  <a:pt x="570" y="627"/>
                  <a:pt x="570" y="623"/>
                  <a:pt x="568" y="621"/>
                </a:cubicBezTo>
                <a:cubicBezTo>
                  <a:pt x="533" y="572"/>
                  <a:pt x="533" y="572"/>
                  <a:pt x="533" y="572"/>
                </a:cubicBezTo>
                <a:cubicBezTo>
                  <a:pt x="532" y="571"/>
                  <a:pt x="531" y="570"/>
                  <a:pt x="529" y="569"/>
                </a:cubicBezTo>
                <a:cubicBezTo>
                  <a:pt x="527" y="569"/>
                  <a:pt x="526" y="570"/>
                  <a:pt x="525" y="570"/>
                </a:cubicBezTo>
                <a:cubicBezTo>
                  <a:pt x="478" y="605"/>
                  <a:pt x="420" y="625"/>
                  <a:pt x="357" y="625"/>
                </a:cubicBezTo>
                <a:cubicBezTo>
                  <a:pt x="357" y="631"/>
                  <a:pt x="357" y="631"/>
                  <a:pt x="357" y="631"/>
                </a:cubicBezTo>
                <a:cubicBezTo>
                  <a:pt x="357" y="637"/>
                  <a:pt x="357" y="637"/>
                  <a:pt x="357" y="637"/>
                </a:cubicBezTo>
                <a:cubicBezTo>
                  <a:pt x="422" y="637"/>
                  <a:pt x="483" y="616"/>
                  <a:pt x="532" y="580"/>
                </a:cubicBezTo>
                <a:cubicBezTo>
                  <a:pt x="528" y="575"/>
                  <a:pt x="528" y="575"/>
                  <a:pt x="528" y="575"/>
                </a:cubicBezTo>
                <a:cubicBezTo>
                  <a:pt x="523" y="579"/>
                  <a:pt x="523" y="579"/>
                  <a:pt x="523" y="579"/>
                </a:cubicBezTo>
                <a:cubicBezTo>
                  <a:pt x="559" y="628"/>
                  <a:pt x="559" y="628"/>
                  <a:pt x="559" y="628"/>
                </a:cubicBezTo>
                <a:cubicBezTo>
                  <a:pt x="564" y="624"/>
                  <a:pt x="564" y="624"/>
                  <a:pt x="564" y="624"/>
                </a:cubicBezTo>
                <a:cubicBezTo>
                  <a:pt x="560" y="619"/>
                  <a:pt x="560" y="619"/>
                  <a:pt x="560" y="619"/>
                </a:cubicBezTo>
                <a:cubicBezTo>
                  <a:pt x="503" y="661"/>
                  <a:pt x="433" y="685"/>
                  <a:pt x="357" y="685"/>
                </a:cubicBezTo>
                <a:cubicBezTo>
                  <a:pt x="355" y="685"/>
                  <a:pt x="353" y="685"/>
                  <a:pt x="350" y="685"/>
                </a:cubicBezTo>
                <a:cubicBezTo>
                  <a:pt x="350" y="685"/>
                  <a:pt x="350" y="685"/>
                  <a:pt x="350" y="685"/>
                </a:cubicBezTo>
                <a:cubicBezTo>
                  <a:pt x="347" y="685"/>
                  <a:pt x="344" y="685"/>
                  <a:pt x="342" y="685"/>
                </a:cubicBezTo>
                <a:cubicBezTo>
                  <a:pt x="342" y="685"/>
                  <a:pt x="342" y="685"/>
                  <a:pt x="342" y="685"/>
                </a:cubicBezTo>
                <a:cubicBezTo>
                  <a:pt x="340" y="685"/>
                  <a:pt x="338" y="685"/>
                  <a:pt x="335" y="684"/>
                </a:cubicBezTo>
                <a:cubicBezTo>
                  <a:pt x="335" y="684"/>
                  <a:pt x="335" y="684"/>
                  <a:pt x="335" y="684"/>
                </a:cubicBezTo>
                <a:cubicBezTo>
                  <a:pt x="331" y="684"/>
                  <a:pt x="327" y="684"/>
                  <a:pt x="323" y="683"/>
                </a:cubicBezTo>
                <a:cubicBezTo>
                  <a:pt x="323" y="683"/>
                  <a:pt x="323" y="683"/>
                  <a:pt x="323" y="683"/>
                </a:cubicBezTo>
                <a:cubicBezTo>
                  <a:pt x="322" y="683"/>
                  <a:pt x="322" y="683"/>
                  <a:pt x="321" y="683"/>
                </a:cubicBezTo>
                <a:cubicBezTo>
                  <a:pt x="321" y="689"/>
                  <a:pt x="321" y="689"/>
                  <a:pt x="321" y="689"/>
                </a:cubicBezTo>
                <a:cubicBezTo>
                  <a:pt x="321" y="683"/>
                  <a:pt x="321" y="683"/>
                  <a:pt x="321" y="683"/>
                </a:cubicBezTo>
                <a:cubicBezTo>
                  <a:pt x="200" y="671"/>
                  <a:pt x="97" y="595"/>
                  <a:pt x="46" y="490"/>
                </a:cubicBezTo>
                <a:cubicBezTo>
                  <a:pt x="41" y="492"/>
                  <a:pt x="41" y="492"/>
                  <a:pt x="41" y="492"/>
                </a:cubicBezTo>
                <a:cubicBezTo>
                  <a:pt x="46" y="490"/>
                  <a:pt x="46" y="490"/>
                  <a:pt x="46" y="490"/>
                </a:cubicBezTo>
                <a:cubicBezTo>
                  <a:pt x="46" y="490"/>
                  <a:pt x="46" y="490"/>
                  <a:pt x="46" y="490"/>
                </a:cubicBezTo>
                <a:cubicBezTo>
                  <a:pt x="46" y="490"/>
                  <a:pt x="46" y="490"/>
                  <a:pt x="46" y="490"/>
                </a:cubicBezTo>
                <a:cubicBezTo>
                  <a:pt x="45" y="486"/>
                  <a:pt x="43" y="483"/>
                  <a:pt x="42" y="480"/>
                </a:cubicBezTo>
                <a:cubicBezTo>
                  <a:pt x="42" y="480"/>
                  <a:pt x="42" y="480"/>
                  <a:pt x="42" y="480"/>
                </a:cubicBezTo>
                <a:cubicBezTo>
                  <a:pt x="30" y="453"/>
                  <a:pt x="22" y="425"/>
                  <a:pt x="17" y="396"/>
                </a:cubicBezTo>
                <a:cubicBezTo>
                  <a:pt x="17" y="396"/>
                  <a:pt x="17" y="396"/>
                  <a:pt x="17" y="396"/>
                </a:cubicBezTo>
                <a:cubicBezTo>
                  <a:pt x="17" y="395"/>
                  <a:pt x="17" y="395"/>
                  <a:pt x="17" y="395"/>
                </a:cubicBezTo>
                <a:cubicBezTo>
                  <a:pt x="11" y="396"/>
                  <a:pt x="11" y="396"/>
                  <a:pt x="11" y="396"/>
                </a:cubicBezTo>
                <a:cubicBezTo>
                  <a:pt x="17" y="395"/>
                  <a:pt x="17" y="395"/>
                  <a:pt x="17" y="395"/>
                </a:cubicBezTo>
                <a:cubicBezTo>
                  <a:pt x="16" y="391"/>
                  <a:pt x="15" y="387"/>
                  <a:pt x="15" y="383"/>
                </a:cubicBezTo>
                <a:cubicBezTo>
                  <a:pt x="15" y="383"/>
                  <a:pt x="15" y="383"/>
                  <a:pt x="15" y="383"/>
                </a:cubicBezTo>
                <a:cubicBezTo>
                  <a:pt x="15" y="381"/>
                  <a:pt x="14" y="379"/>
                  <a:pt x="14" y="377"/>
                </a:cubicBezTo>
                <a:cubicBezTo>
                  <a:pt x="14" y="375"/>
                  <a:pt x="14" y="372"/>
                  <a:pt x="14" y="370"/>
                </a:cubicBezTo>
                <a:cubicBezTo>
                  <a:pt x="14" y="370"/>
                  <a:pt x="14" y="370"/>
                  <a:pt x="14" y="370"/>
                </a:cubicBezTo>
                <a:cubicBezTo>
                  <a:pt x="13" y="366"/>
                  <a:pt x="13" y="362"/>
                  <a:pt x="13" y="359"/>
                </a:cubicBezTo>
                <a:cubicBezTo>
                  <a:pt x="13" y="358"/>
                  <a:pt x="13" y="356"/>
                  <a:pt x="13" y="355"/>
                </a:cubicBezTo>
                <a:cubicBezTo>
                  <a:pt x="12" y="350"/>
                  <a:pt x="12" y="346"/>
                  <a:pt x="12" y="341"/>
                </a:cubicBezTo>
                <a:cubicBezTo>
                  <a:pt x="12" y="341"/>
                  <a:pt x="12" y="341"/>
                  <a:pt x="12" y="341"/>
                </a:cubicBezTo>
                <a:cubicBezTo>
                  <a:pt x="12" y="340"/>
                  <a:pt x="12" y="340"/>
                  <a:pt x="12" y="340"/>
                </a:cubicBezTo>
                <a:cubicBezTo>
                  <a:pt x="6" y="340"/>
                  <a:pt x="6" y="340"/>
                  <a:pt x="6" y="340"/>
                </a:cubicBezTo>
                <a:cubicBezTo>
                  <a:pt x="12" y="340"/>
                  <a:pt x="12" y="340"/>
                  <a:pt x="12" y="340"/>
                </a:cubicBezTo>
                <a:cubicBezTo>
                  <a:pt x="12" y="339"/>
                  <a:pt x="12" y="337"/>
                  <a:pt x="12" y="336"/>
                </a:cubicBezTo>
                <a:cubicBezTo>
                  <a:pt x="12" y="336"/>
                  <a:pt x="12" y="336"/>
                  <a:pt x="12" y="336"/>
                </a:cubicBezTo>
                <a:cubicBezTo>
                  <a:pt x="12" y="332"/>
                  <a:pt x="12" y="329"/>
                  <a:pt x="12" y="326"/>
                </a:cubicBezTo>
                <a:cubicBezTo>
                  <a:pt x="18" y="186"/>
                  <a:pt x="102" y="69"/>
                  <a:pt x="232" y="19"/>
                </a:cubicBezTo>
                <a:cubicBezTo>
                  <a:pt x="232" y="19"/>
                  <a:pt x="232" y="19"/>
                  <a:pt x="232" y="19"/>
                </a:cubicBezTo>
                <a:cubicBezTo>
                  <a:pt x="233" y="18"/>
                  <a:pt x="234" y="18"/>
                  <a:pt x="235" y="17"/>
                </a:cubicBezTo>
                <a:cubicBezTo>
                  <a:pt x="235" y="17"/>
                  <a:pt x="235" y="17"/>
                  <a:pt x="235" y="17"/>
                </a:cubicBezTo>
                <a:cubicBezTo>
                  <a:pt x="239" y="16"/>
                  <a:pt x="244" y="14"/>
                  <a:pt x="248" y="13"/>
                </a:cubicBezTo>
                <a:cubicBezTo>
                  <a:pt x="246" y="7"/>
                  <a:pt x="246" y="7"/>
                  <a:pt x="246" y="7"/>
                </a:cubicBezTo>
                <a:cubicBezTo>
                  <a:pt x="248" y="13"/>
                  <a:pt x="248" y="13"/>
                  <a:pt x="248" y="13"/>
                </a:cubicBezTo>
                <a:cubicBezTo>
                  <a:pt x="249" y="13"/>
                  <a:pt x="250" y="12"/>
                  <a:pt x="251" y="12"/>
                </a:cubicBezTo>
                <a:cubicBezTo>
                  <a:pt x="249" y="6"/>
                  <a:pt x="249" y="6"/>
                  <a:pt x="249" y="6"/>
                </a:cubicBezTo>
                <a:cubicBezTo>
                  <a:pt x="243" y="8"/>
                  <a:pt x="243" y="8"/>
                  <a:pt x="243" y="8"/>
                </a:cubicBezTo>
                <a:cubicBezTo>
                  <a:pt x="262" y="65"/>
                  <a:pt x="262" y="65"/>
                  <a:pt x="262" y="65"/>
                </a:cubicBezTo>
                <a:cubicBezTo>
                  <a:pt x="267" y="64"/>
                  <a:pt x="267" y="64"/>
                  <a:pt x="267" y="64"/>
                </a:cubicBezTo>
                <a:cubicBezTo>
                  <a:pt x="266" y="58"/>
                  <a:pt x="266" y="58"/>
                  <a:pt x="266" y="58"/>
                </a:cubicBezTo>
                <a:cubicBezTo>
                  <a:pt x="147" y="97"/>
                  <a:pt x="61" y="208"/>
                  <a:pt x="60" y="340"/>
                </a:cubicBezTo>
                <a:cubicBezTo>
                  <a:pt x="60" y="504"/>
                  <a:pt x="193" y="637"/>
                  <a:pt x="357" y="637"/>
                </a:cubicBezTo>
                <a:lnTo>
                  <a:pt x="357" y="631"/>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264">
            <a:extLst>
              <a:ext uri="{FF2B5EF4-FFF2-40B4-BE49-F238E27FC236}">
                <a16:creationId xmlns:a16="http://schemas.microsoft.com/office/drawing/2014/main" id="{F4BDB1C7-1D73-4C34-A06E-600A1D0537FD}"/>
              </a:ext>
            </a:extLst>
          </p:cNvPr>
          <p:cNvSpPr>
            <a:spLocks/>
          </p:cNvSpPr>
          <p:nvPr/>
        </p:nvSpPr>
        <p:spPr bwMode="auto">
          <a:xfrm>
            <a:off x="10336450" y="881315"/>
            <a:ext cx="981879" cy="463609"/>
          </a:xfrm>
          <a:custGeom>
            <a:avLst/>
            <a:gdLst>
              <a:gd name="T0" fmla="*/ 389 w 409"/>
              <a:gd name="T1" fmla="*/ 134 h 193"/>
              <a:gd name="T2" fmla="*/ 394 w 409"/>
              <a:gd name="T3" fmla="*/ 130 h 193"/>
              <a:gd name="T4" fmla="*/ 137 w 409"/>
              <a:gd name="T5" fmla="*/ 1 h 193"/>
              <a:gd name="T6" fmla="*/ 137 w 409"/>
              <a:gd name="T7" fmla="*/ 1 h 193"/>
              <a:gd name="T8" fmla="*/ 118 w 409"/>
              <a:gd name="T9" fmla="*/ 0 h 193"/>
              <a:gd name="T10" fmla="*/ 118 w 409"/>
              <a:gd name="T11" fmla="*/ 0 h 193"/>
              <a:gd name="T12" fmla="*/ 118 w 409"/>
              <a:gd name="T13" fmla="*/ 0 h 193"/>
              <a:gd name="T14" fmla="*/ 8 w 409"/>
              <a:gd name="T15" fmla="*/ 18 h 193"/>
              <a:gd name="T16" fmla="*/ 8 w 409"/>
              <a:gd name="T17" fmla="*/ 18 h 193"/>
              <a:gd name="T18" fmla="*/ 5 w 409"/>
              <a:gd name="T19" fmla="*/ 19 h 193"/>
              <a:gd name="T20" fmla="*/ 1 w 409"/>
              <a:gd name="T21" fmla="*/ 26 h 193"/>
              <a:gd name="T22" fmla="*/ 9 w 409"/>
              <a:gd name="T23" fmla="*/ 30 h 193"/>
              <a:gd name="T24" fmla="*/ 12 w 409"/>
              <a:gd name="T25" fmla="*/ 29 h 193"/>
              <a:gd name="T26" fmla="*/ 10 w 409"/>
              <a:gd name="T27" fmla="*/ 23 h 193"/>
              <a:gd name="T28" fmla="*/ 4 w 409"/>
              <a:gd name="T29" fmla="*/ 25 h 193"/>
              <a:gd name="T30" fmla="*/ 23 w 409"/>
              <a:gd name="T31" fmla="*/ 82 h 193"/>
              <a:gd name="T32" fmla="*/ 30 w 409"/>
              <a:gd name="T33" fmla="*/ 86 h 193"/>
              <a:gd name="T34" fmla="*/ 118 w 409"/>
              <a:gd name="T35" fmla="*/ 72 h 193"/>
              <a:gd name="T36" fmla="*/ 118 w 409"/>
              <a:gd name="T37" fmla="*/ 72 h 193"/>
              <a:gd name="T38" fmla="*/ 349 w 409"/>
              <a:gd name="T39" fmla="*/ 190 h 193"/>
              <a:gd name="T40" fmla="*/ 357 w 409"/>
              <a:gd name="T41" fmla="*/ 191 h 193"/>
              <a:gd name="T42" fmla="*/ 406 w 409"/>
              <a:gd name="T43" fmla="*/ 156 h 193"/>
              <a:gd name="T44" fmla="*/ 407 w 409"/>
              <a:gd name="T45" fmla="*/ 147 h 193"/>
              <a:gd name="T46" fmla="*/ 394 w 409"/>
              <a:gd name="T47" fmla="*/ 130 h 193"/>
              <a:gd name="T48" fmla="*/ 389 w 409"/>
              <a:gd name="T49" fmla="*/ 134 h 193"/>
              <a:gd name="T50" fmla="*/ 384 w 409"/>
              <a:gd name="T51" fmla="*/ 138 h 193"/>
              <a:gd name="T52" fmla="*/ 397 w 409"/>
              <a:gd name="T53" fmla="*/ 154 h 193"/>
              <a:gd name="T54" fmla="*/ 402 w 409"/>
              <a:gd name="T55" fmla="*/ 151 h 193"/>
              <a:gd name="T56" fmla="*/ 399 w 409"/>
              <a:gd name="T57" fmla="*/ 146 h 193"/>
              <a:gd name="T58" fmla="*/ 350 w 409"/>
              <a:gd name="T59" fmla="*/ 181 h 193"/>
              <a:gd name="T60" fmla="*/ 353 w 409"/>
              <a:gd name="T61" fmla="*/ 186 h 193"/>
              <a:gd name="T62" fmla="*/ 358 w 409"/>
              <a:gd name="T63" fmla="*/ 183 h 193"/>
              <a:gd name="T64" fmla="*/ 118 w 409"/>
              <a:gd name="T65" fmla="*/ 60 h 193"/>
              <a:gd name="T66" fmla="*/ 118 w 409"/>
              <a:gd name="T67" fmla="*/ 60 h 193"/>
              <a:gd name="T68" fmla="*/ 27 w 409"/>
              <a:gd name="T69" fmla="*/ 75 h 193"/>
              <a:gd name="T70" fmla="*/ 28 w 409"/>
              <a:gd name="T71" fmla="*/ 81 h 193"/>
              <a:gd name="T72" fmla="*/ 34 w 409"/>
              <a:gd name="T73" fmla="*/ 79 h 193"/>
              <a:gd name="T74" fmla="*/ 15 w 409"/>
              <a:gd name="T75" fmla="*/ 21 h 193"/>
              <a:gd name="T76" fmla="*/ 8 w 409"/>
              <a:gd name="T77" fmla="*/ 18 h 193"/>
              <a:gd name="T78" fmla="*/ 5 w 409"/>
              <a:gd name="T79" fmla="*/ 19 h 193"/>
              <a:gd name="T80" fmla="*/ 2 w 409"/>
              <a:gd name="T81" fmla="*/ 22 h 193"/>
              <a:gd name="T82" fmla="*/ 1 w 409"/>
              <a:gd name="T83" fmla="*/ 26 h 193"/>
              <a:gd name="T84" fmla="*/ 4 w 409"/>
              <a:gd name="T85" fmla="*/ 30 h 193"/>
              <a:gd name="T86" fmla="*/ 9 w 409"/>
              <a:gd name="T87" fmla="*/ 30 h 193"/>
              <a:gd name="T88" fmla="*/ 12 w 409"/>
              <a:gd name="T89" fmla="*/ 29 h 193"/>
              <a:gd name="T90" fmla="*/ 12 w 409"/>
              <a:gd name="T91" fmla="*/ 29 h 193"/>
              <a:gd name="T92" fmla="*/ 118 w 409"/>
              <a:gd name="T93" fmla="*/ 12 h 193"/>
              <a:gd name="T94" fmla="*/ 118 w 409"/>
              <a:gd name="T95" fmla="*/ 12 h 193"/>
              <a:gd name="T96" fmla="*/ 118 w 409"/>
              <a:gd name="T97" fmla="*/ 12 h 193"/>
              <a:gd name="T98" fmla="*/ 137 w 409"/>
              <a:gd name="T99" fmla="*/ 13 h 193"/>
              <a:gd name="T100" fmla="*/ 137 w 409"/>
              <a:gd name="T101" fmla="*/ 13 h 193"/>
              <a:gd name="T102" fmla="*/ 384 w 409"/>
              <a:gd name="T103" fmla="*/ 138 h 193"/>
              <a:gd name="T104" fmla="*/ 389 w 409"/>
              <a:gd name="T105"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9" h="193">
                <a:moveTo>
                  <a:pt x="389" y="134"/>
                </a:moveTo>
                <a:cubicBezTo>
                  <a:pt x="394" y="130"/>
                  <a:pt x="394" y="130"/>
                  <a:pt x="394" y="130"/>
                </a:cubicBezTo>
                <a:cubicBezTo>
                  <a:pt x="329" y="50"/>
                  <a:pt x="240" y="6"/>
                  <a:pt x="137" y="1"/>
                </a:cubicBezTo>
                <a:cubicBezTo>
                  <a:pt x="137" y="1"/>
                  <a:pt x="137" y="1"/>
                  <a:pt x="137" y="1"/>
                </a:cubicBezTo>
                <a:cubicBezTo>
                  <a:pt x="131" y="0"/>
                  <a:pt x="125" y="0"/>
                  <a:pt x="118" y="0"/>
                </a:cubicBezTo>
                <a:cubicBezTo>
                  <a:pt x="118" y="0"/>
                  <a:pt x="118" y="0"/>
                  <a:pt x="118" y="0"/>
                </a:cubicBezTo>
                <a:cubicBezTo>
                  <a:pt x="118" y="0"/>
                  <a:pt x="118" y="0"/>
                  <a:pt x="118" y="0"/>
                </a:cubicBezTo>
                <a:cubicBezTo>
                  <a:pt x="79" y="0"/>
                  <a:pt x="45" y="5"/>
                  <a:pt x="8" y="18"/>
                </a:cubicBezTo>
                <a:cubicBezTo>
                  <a:pt x="8" y="18"/>
                  <a:pt x="8" y="18"/>
                  <a:pt x="8" y="18"/>
                </a:cubicBezTo>
                <a:cubicBezTo>
                  <a:pt x="7" y="18"/>
                  <a:pt x="6" y="18"/>
                  <a:pt x="5" y="19"/>
                </a:cubicBezTo>
                <a:cubicBezTo>
                  <a:pt x="2" y="20"/>
                  <a:pt x="0" y="23"/>
                  <a:pt x="1" y="26"/>
                </a:cubicBezTo>
                <a:cubicBezTo>
                  <a:pt x="2" y="29"/>
                  <a:pt x="6" y="31"/>
                  <a:pt x="9" y="30"/>
                </a:cubicBezTo>
                <a:cubicBezTo>
                  <a:pt x="10" y="30"/>
                  <a:pt x="11" y="29"/>
                  <a:pt x="12" y="29"/>
                </a:cubicBezTo>
                <a:cubicBezTo>
                  <a:pt x="10" y="23"/>
                  <a:pt x="10" y="23"/>
                  <a:pt x="10" y="23"/>
                </a:cubicBezTo>
                <a:cubicBezTo>
                  <a:pt x="4" y="25"/>
                  <a:pt x="4" y="25"/>
                  <a:pt x="4" y="25"/>
                </a:cubicBezTo>
                <a:cubicBezTo>
                  <a:pt x="23" y="82"/>
                  <a:pt x="23" y="82"/>
                  <a:pt x="23" y="82"/>
                </a:cubicBezTo>
                <a:cubicBezTo>
                  <a:pt x="24" y="86"/>
                  <a:pt x="27" y="87"/>
                  <a:pt x="30" y="86"/>
                </a:cubicBezTo>
                <a:cubicBezTo>
                  <a:pt x="58" y="77"/>
                  <a:pt x="88" y="72"/>
                  <a:pt x="118" y="72"/>
                </a:cubicBezTo>
                <a:cubicBezTo>
                  <a:pt x="118" y="72"/>
                  <a:pt x="118" y="72"/>
                  <a:pt x="118" y="72"/>
                </a:cubicBezTo>
                <a:cubicBezTo>
                  <a:pt x="213" y="72"/>
                  <a:pt x="297" y="119"/>
                  <a:pt x="349" y="190"/>
                </a:cubicBezTo>
                <a:cubicBezTo>
                  <a:pt x="351" y="192"/>
                  <a:pt x="354" y="193"/>
                  <a:pt x="357" y="191"/>
                </a:cubicBezTo>
                <a:cubicBezTo>
                  <a:pt x="406" y="156"/>
                  <a:pt x="406" y="156"/>
                  <a:pt x="406" y="156"/>
                </a:cubicBezTo>
                <a:cubicBezTo>
                  <a:pt x="408" y="154"/>
                  <a:pt x="409" y="150"/>
                  <a:pt x="407" y="147"/>
                </a:cubicBezTo>
                <a:cubicBezTo>
                  <a:pt x="403" y="141"/>
                  <a:pt x="398" y="136"/>
                  <a:pt x="394" y="130"/>
                </a:cubicBezTo>
                <a:cubicBezTo>
                  <a:pt x="389" y="134"/>
                  <a:pt x="389" y="134"/>
                  <a:pt x="389" y="134"/>
                </a:cubicBezTo>
                <a:cubicBezTo>
                  <a:pt x="384" y="138"/>
                  <a:pt x="384" y="138"/>
                  <a:pt x="384" y="138"/>
                </a:cubicBezTo>
                <a:cubicBezTo>
                  <a:pt x="389" y="143"/>
                  <a:pt x="393" y="149"/>
                  <a:pt x="397" y="154"/>
                </a:cubicBezTo>
                <a:cubicBezTo>
                  <a:pt x="402" y="151"/>
                  <a:pt x="402" y="151"/>
                  <a:pt x="402" y="151"/>
                </a:cubicBezTo>
                <a:cubicBezTo>
                  <a:pt x="399" y="146"/>
                  <a:pt x="399" y="146"/>
                  <a:pt x="399" y="146"/>
                </a:cubicBezTo>
                <a:cubicBezTo>
                  <a:pt x="350" y="181"/>
                  <a:pt x="350" y="181"/>
                  <a:pt x="350" y="181"/>
                </a:cubicBezTo>
                <a:cubicBezTo>
                  <a:pt x="353" y="186"/>
                  <a:pt x="353" y="186"/>
                  <a:pt x="353" y="186"/>
                </a:cubicBezTo>
                <a:cubicBezTo>
                  <a:pt x="358" y="183"/>
                  <a:pt x="358" y="183"/>
                  <a:pt x="358" y="183"/>
                </a:cubicBezTo>
                <a:cubicBezTo>
                  <a:pt x="304" y="109"/>
                  <a:pt x="217" y="60"/>
                  <a:pt x="118" y="60"/>
                </a:cubicBezTo>
                <a:cubicBezTo>
                  <a:pt x="118" y="60"/>
                  <a:pt x="118" y="60"/>
                  <a:pt x="118" y="60"/>
                </a:cubicBezTo>
                <a:cubicBezTo>
                  <a:pt x="86" y="60"/>
                  <a:pt x="55" y="65"/>
                  <a:pt x="27" y="75"/>
                </a:cubicBezTo>
                <a:cubicBezTo>
                  <a:pt x="28" y="81"/>
                  <a:pt x="28" y="81"/>
                  <a:pt x="28" y="81"/>
                </a:cubicBezTo>
                <a:cubicBezTo>
                  <a:pt x="34" y="79"/>
                  <a:pt x="34" y="79"/>
                  <a:pt x="34" y="79"/>
                </a:cubicBezTo>
                <a:cubicBezTo>
                  <a:pt x="15" y="21"/>
                  <a:pt x="15" y="21"/>
                  <a:pt x="15" y="21"/>
                </a:cubicBezTo>
                <a:cubicBezTo>
                  <a:pt x="14" y="18"/>
                  <a:pt x="11" y="17"/>
                  <a:pt x="8" y="18"/>
                </a:cubicBezTo>
                <a:cubicBezTo>
                  <a:pt x="7" y="18"/>
                  <a:pt x="6" y="18"/>
                  <a:pt x="5" y="19"/>
                </a:cubicBezTo>
                <a:cubicBezTo>
                  <a:pt x="4" y="19"/>
                  <a:pt x="2" y="20"/>
                  <a:pt x="2" y="22"/>
                </a:cubicBezTo>
                <a:cubicBezTo>
                  <a:pt x="1" y="23"/>
                  <a:pt x="1" y="25"/>
                  <a:pt x="1" y="26"/>
                </a:cubicBezTo>
                <a:cubicBezTo>
                  <a:pt x="2" y="28"/>
                  <a:pt x="3" y="29"/>
                  <a:pt x="4" y="30"/>
                </a:cubicBezTo>
                <a:cubicBezTo>
                  <a:pt x="6" y="30"/>
                  <a:pt x="7" y="30"/>
                  <a:pt x="9" y="30"/>
                </a:cubicBezTo>
                <a:cubicBezTo>
                  <a:pt x="10" y="30"/>
                  <a:pt x="11" y="29"/>
                  <a:pt x="12" y="29"/>
                </a:cubicBezTo>
                <a:cubicBezTo>
                  <a:pt x="12" y="29"/>
                  <a:pt x="12" y="29"/>
                  <a:pt x="12" y="29"/>
                </a:cubicBezTo>
                <a:cubicBezTo>
                  <a:pt x="48" y="17"/>
                  <a:pt x="80" y="12"/>
                  <a:pt x="118" y="12"/>
                </a:cubicBezTo>
                <a:cubicBezTo>
                  <a:pt x="118" y="12"/>
                  <a:pt x="118" y="12"/>
                  <a:pt x="118" y="12"/>
                </a:cubicBezTo>
                <a:cubicBezTo>
                  <a:pt x="118" y="12"/>
                  <a:pt x="118" y="12"/>
                  <a:pt x="118" y="12"/>
                </a:cubicBezTo>
                <a:cubicBezTo>
                  <a:pt x="125" y="12"/>
                  <a:pt x="131" y="12"/>
                  <a:pt x="137" y="13"/>
                </a:cubicBezTo>
                <a:cubicBezTo>
                  <a:pt x="137" y="13"/>
                  <a:pt x="137" y="13"/>
                  <a:pt x="137" y="13"/>
                </a:cubicBezTo>
                <a:cubicBezTo>
                  <a:pt x="236" y="17"/>
                  <a:pt x="322" y="60"/>
                  <a:pt x="384" y="138"/>
                </a:cubicBezTo>
                <a:lnTo>
                  <a:pt x="389" y="134"/>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265">
            <a:extLst>
              <a:ext uri="{FF2B5EF4-FFF2-40B4-BE49-F238E27FC236}">
                <a16:creationId xmlns:a16="http://schemas.microsoft.com/office/drawing/2014/main" id="{7E32FB4A-11ED-4922-B4A7-983356903E44}"/>
              </a:ext>
            </a:extLst>
          </p:cNvPr>
          <p:cNvSpPr>
            <a:spLocks/>
          </p:cNvSpPr>
          <p:nvPr/>
        </p:nvSpPr>
        <p:spPr bwMode="auto">
          <a:xfrm>
            <a:off x="11013643" y="1724516"/>
            <a:ext cx="463609" cy="710597"/>
          </a:xfrm>
          <a:custGeom>
            <a:avLst/>
            <a:gdLst>
              <a:gd name="T0" fmla="*/ 187 w 193"/>
              <a:gd name="T1" fmla="*/ 0 h 296"/>
              <a:gd name="T2" fmla="*/ 123 w 193"/>
              <a:gd name="T3" fmla="*/ 2 h 296"/>
              <a:gd name="T4" fmla="*/ 121 w 193"/>
              <a:gd name="T5" fmla="*/ 6 h 296"/>
              <a:gd name="T6" fmla="*/ 4 w 193"/>
              <a:gd name="T7" fmla="*/ 236 h 296"/>
              <a:gd name="T8" fmla="*/ 38 w 193"/>
              <a:gd name="T9" fmla="*/ 294 h 296"/>
              <a:gd name="T10" fmla="*/ 46 w 193"/>
              <a:gd name="T11" fmla="*/ 295 h 296"/>
              <a:gd name="T12" fmla="*/ 43 w 193"/>
              <a:gd name="T13" fmla="*/ 290 h 296"/>
              <a:gd name="T14" fmla="*/ 63 w 193"/>
              <a:gd name="T15" fmla="*/ 282 h 296"/>
              <a:gd name="T16" fmla="*/ 191 w 193"/>
              <a:gd name="T17" fmla="*/ 43 h 296"/>
              <a:gd name="T18" fmla="*/ 191 w 193"/>
              <a:gd name="T19" fmla="*/ 43 h 296"/>
              <a:gd name="T20" fmla="*/ 192 w 193"/>
              <a:gd name="T21" fmla="*/ 41 h 296"/>
              <a:gd name="T22" fmla="*/ 193 w 193"/>
              <a:gd name="T23" fmla="*/ 26 h 296"/>
              <a:gd name="T24" fmla="*/ 193 w 193"/>
              <a:gd name="T25" fmla="*/ 25 h 296"/>
              <a:gd name="T26" fmla="*/ 193 w 193"/>
              <a:gd name="T27" fmla="*/ 24 h 296"/>
              <a:gd name="T28" fmla="*/ 193 w 193"/>
              <a:gd name="T29" fmla="*/ 6 h 296"/>
              <a:gd name="T30" fmla="*/ 187 w 193"/>
              <a:gd name="T31" fmla="*/ 0 h 296"/>
              <a:gd name="T32" fmla="*/ 181 w 193"/>
              <a:gd name="T33" fmla="*/ 6 h 296"/>
              <a:gd name="T34" fmla="*/ 181 w 193"/>
              <a:gd name="T35" fmla="*/ 24 h 296"/>
              <a:gd name="T36" fmla="*/ 181 w 193"/>
              <a:gd name="T37" fmla="*/ 25 h 296"/>
              <a:gd name="T38" fmla="*/ 181 w 193"/>
              <a:gd name="T39" fmla="*/ 26 h 296"/>
              <a:gd name="T40" fmla="*/ 181 w 193"/>
              <a:gd name="T41" fmla="*/ 25 h 296"/>
              <a:gd name="T42" fmla="*/ 180 w 193"/>
              <a:gd name="T43" fmla="*/ 40 h 296"/>
              <a:gd name="T44" fmla="*/ 179 w 193"/>
              <a:gd name="T45" fmla="*/ 42 h 296"/>
              <a:gd name="T46" fmla="*/ 55 w 193"/>
              <a:gd name="T47" fmla="*/ 273 h 296"/>
              <a:gd name="T48" fmla="*/ 39 w 193"/>
              <a:gd name="T49" fmla="*/ 285 h 296"/>
              <a:gd name="T50" fmla="*/ 43 w 193"/>
              <a:gd name="T51" fmla="*/ 290 h 296"/>
              <a:gd name="T52" fmla="*/ 12 w 193"/>
              <a:gd name="T53" fmla="*/ 238 h 296"/>
              <a:gd name="T54" fmla="*/ 11 w 193"/>
              <a:gd name="T55" fmla="*/ 246 h 296"/>
              <a:gd name="T56" fmla="*/ 133 w 193"/>
              <a:gd name="T57" fmla="*/ 6 h 296"/>
              <a:gd name="T58" fmla="*/ 127 w 193"/>
              <a:gd name="T59" fmla="*/ 6 h 296"/>
              <a:gd name="T60" fmla="*/ 187 w 193"/>
              <a:gd name="T61" fmla="*/ 12 h 296"/>
              <a:gd name="T62" fmla="*/ 181 w 193"/>
              <a:gd name="T63" fmla="*/ 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296">
                <a:moveTo>
                  <a:pt x="187" y="6"/>
                </a:moveTo>
                <a:cubicBezTo>
                  <a:pt x="187" y="0"/>
                  <a:pt x="187" y="0"/>
                  <a:pt x="187" y="0"/>
                </a:cubicBezTo>
                <a:cubicBezTo>
                  <a:pt x="127" y="0"/>
                  <a:pt x="127" y="0"/>
                  <a:pt x="127" y="0"/>
                </a:cubicBezTo>
                <a:cubicBezTo>
                  <a:pt x="125" y="0"/>
                  <a:pt x="124" y="1"/>
                  <a:pt x="123" y="2"/>
                </a:cubicBezTo>
                <a:cubicBezTo>
                  <a:pt x="122" y="3"/>
                  <a:pt x="121" y="5"/>
                  <a:pt x="121" y="6"/>
                </a:cubicBezTo>
                <a:cubicBezTo>
                  <a:pt x="121" y="6"/>
                  <a:pt x="121" y="6"/>
                  <a:pt x="121" y="6"/>
                </a:cubicBezTo>
                <a:cubicBezTo>
                  <a:pt x="121" y="65"/>
                  <a:pt x="103" y="120"/>
                  <a:pt x="72" y="166"/>
                </a:cubicBezTo>
                <a:cubicBezTo>
                  <a:pt x="53" y="193"/>
                  <a:pt x="30" y="217"/>
                  <a:pt x="4" y="236"/>
                </a:cubicBezTo>
                <a:cubicBezTo>
                  <a:pt x="1" y="238"/>
                  <a:pt x="0" y="242"/>
                  <a:pt x="2" y="245"/>
                </a:cubicBezTo>
                <a:cubicBezTo>
                  <a:pt x="38" y="294"/>
                  <a:pt x="38" y="294"/>
                  <a:pt x="38" y="294"/>
                </a:cubicBezTo>
                <a:cubicBezTo>
                  <a:pt x="39" y="295"/>
                  <a:pt x="40" y="296"/>
                  <a:pt x="42" y="296"/>
                </a:cubicBezTo>
                <a:cubicBezTo>
                  <a:pt x="43" y="296"/>
                  <a:pt x="45" y="296"/>
                  <a:pt x="46" y="295"/>
                </a:cubicBezTo>
                <a:cubicBezTo>
                  <a:pt x="46" y="295"/>
                  <a:pt x="46" y="295"/>
                  <a:pt x="46" y="295"/>
                </a:cubicBezTo>
                <a:cubicBezTo>
                  <a:pt x="43" y="290"/>
                  <a:pt x="43" y="290"/>
                  <a:pt x="43" y="290"/>
                </a:cubicBezTo>
                <a:cubicBezTo>
                  <a:pt x="46" y="295"/>
                  <a:pt x="46" y="295"/>
                  <a:pt x="46" y="295"/>
                </a:cubicBezTo>
                <a:cubicBezTo>
                  <a:pt x="52" y="291"/>
                  <a:pt x="57" y="287"/>
                  <a:pt x="63" y="282"/>
                </a:cubicBezTo>
                <a:cubicBezTo>
                  <a:pt x="63" y="282"/>
                  <a:pt x="63" y="282"/>
                  <a:pt x="63" y="282"/>
                </a:cubicBezTo>
                <a:cubicBezTo>
                  <a:pt x="138" y="221"/>
                  <a:pt x="182" y="138"/>
                  <a:pt x="191" y="43"/>
                </a:cubicBezTo>
                <a:cubicBezTo>
                  <a:pt x="185" y="42"/>
                  <a:pt x="185" y="42"/>
                  <a:pt x="185" y="42"/>
                </a:cubicBezTo>
                <a:cubicBezTo>
                  <a:pt x="191" y="43"/>
                  <a:pt x="191" y="43"/>
                  <a:pt x="191" y="43"/>
                </a:cubicBezTo>
                <a:cubicBezTo>
                  <a:pt x="191" y="42"/>
                  <a:pt x="192" y="41"/>
                  <a:pt x="192" y="41"/>
                </a:cubicBezTo>
                <a:cubicBezTo>
                  <a:pt x="192" y="41"/>
                  <a:pt x="192" y="41"/>
                  <a:pt x="192" y="41"/>
                </a:cubicBezTo>
                <a:cubicBezTo>
                  <a:pt x="192" y="36"/>
                  <a:pt x="192" y="31"/>
                  <a:pt x="193" y="26"/>
                </a:cubicBezTo>
                <a:cubicBezTo>
                  <a:pt x="193" y="26"/>
                  <a:pt x="193" y="26"/>
                  <a:pt x="193" y="26"/>
                </a:cubicBezTo>
                <a:cubicBezTo>
                  <a:pt x="193" y="25"/>
                  <a:pt x="193" y="25"/>
                  <a:pt x="193" y="25"/>
                </a:cubicBezTo>
                <a:cubicBezTo>
                  <a:pt x="193" y="25"/>
                  <a:pt x="193" y="25"/>
                  <a:pt x="193" y="25"/>
                </a:cubicBezTo>
                <a:cubicBezTo>
                  <a:pt x="193" y="24"/>
                  <a:pt x="193" y="24"/>
                  <a:pt x="193" y="24"/>
                </a:cubicBezTo>
                <a:cubicBezTo>
                  <a:pt x="193" y="24"/>
                  <a:pt x="193" y="24"/>
                  <a:pt x="193" y="24"/>
                </a:cubicBezTo>
                <a:cubicBezTo>
                  <a:pt x="193" y="18"/>
                  <a:pt x="193" y="12"/>
                  <a:pt x="193" y="6"/>
                </a:cubicBezTo>
                <a:cubicBezTo>
                  <a:pt x="193" y="6"/>
                  <a:pt x="193" y="6"/>
                  <a:pt x="193" y="6"/>
                </a:cubicBezTo>
                <a:cubicBezTo>
                  <a:pt x="193" y="5"/>
                  <a:pt x="193" y="3"/>
                  <a:pt x="192" y="2"/>
                </a:cubicBezTo>
                <a:cubicBezTo>
                  <a:pt x="190" y="1"/>
                  <a:pt x="189" y="0"/>
                  <a:pt x="187" y="0"/>
                </a:cubicBezTo>
                <a:cubicBezTo>
                  <a:pt x="187" y="6"/>
                  <a:pt x="187" y="6"/>
                  <a:pt x="187" y="6"/>
                </a:cubicBezTo>
                <a:cubicBezTo>
                  <a:pt x="181" y="6"/>
                  <a:pt x="181" y="6"/>
                  <a:pt x="181" y="6"/>
                </a:cubicBezTo>
                <a:cubicBezTo>
                  <a:pt x="181" y="6"/>
                  <a:pt x="181" y="6"/>
                  <a:pt x="181" y="6"/>
                </a:cubicBezTo>
                <a:cubicBezTo>
                  <a:pt x="181" y="12"/>
                  <a:pt x="181" y="18"/>
                  <a:pt x="181" y="24"/>
                </a:cubicBezTo>
                <a:cubicBezTo>
                  <a:pt x="181" y="24"/>
                  <a:pt x="181" y="24"/>
                  <a:pt x="181" y="24"/>
                </a:cubicBezTo>
                <a:cubicBezTo>
                  <a:pt x="181" y="25"/>
                  <a:pt x="181" y="25"/>
                  <a:pt x="181" y="25"/>
                </a:cubicBezTo>
                <a:cubicBezTo>
                  <a:pt x="181" y="25"/>
                  <a:pt x="181" y="25"/>
                  <a:pt x="181" y="25"/>
                </a:cubicBezTo>
                <a:cubicBezTo>
                  <a:pt x="181" y="26"/>
                  <a:pt x="181" y="26"/>
                  <a:pt x="181" y="26"/>
                </a:cubicBezTo>
                <a:cubicBezTo>
                  <a:pt x="187" y="26"/>
                  <a:pt x="187" y="26"/>
                  <a:pt x="187" y="26"/>
                </a:cubicBezTo>
                <a:cubicBezTo>
                  <a:pt x="181" y="25"/>
                  <a:pt x="181" y="25"/>
                  <a:pt x="181" y="25"/>
                </a:cubicBezTo>
                <a:cubicBezTo>
                  <a:pt x="180" y="30"/>
                  <a:pt x="180" y="35"/>
                  <a:pt x="180" y="40"/>
                </a:cubicBezTo>
                <a:cubicBezTo>
                  <a:pt x="180" y="40"/>
                  <a:pt x="180" y="40"/>
                  <a:pt x="180" y="40"/>
                </a:cubicBezTo>
                <a:cubicBezTo>
                  <a:pt x="180" y="40"/>
                  <a:pt x="180" y="41"/>
                  <a:pt x="179" y="42"/>
                </a:cubicBezTo>
                <a:cubicBezTo>
                  <a:pt x="179" y="42"/>
                  <a:pt x="179" y="42"/>
                  <a:pt x="179" y="42"/>
                </a:cubicBezTo>
                <a:cubicBezTo>
                  <a:pt x="171" y="134"/>
                  <a:pt x="128" y="214"/>
                  <a:pt x="55" y="273"/>
                </a:cubicBezTo>
                <a:cubicBezTo>
                  <a:pt x="55" y="273"/>
                  <a:pt x="55" y="273"/>
                  <a:pt x="55" y="273"/>
                </a:cubicBezTo>
                <a:cubicBezTo>
                  <a:pt x="50" y="277"/>
                  <a:pt x="45" y="281"/>
                  <a:pt x="39" y="285"/>
                </a:cubicBezTo>
                <a:cubicBezTo>
                  <a:pt x="39" y="285"/>
                  <a:pt x="39" y="285"/>
                  <a:pt x="39" y="285"/>
                </a:cubicBezTo>
                <a:cubicBezTo>
                  <a:pt x="39" y="285"/>
                  <a:pt x="39" y="285"/>
                  <a:pt x="39" y="285"/>
                </a:cubicBezTo>
                <a:cubicBezTo>
                  <a:pt x="43" y="290"/>
                  <a:pt x="43" y="290"/>
                  <a:pt x="43" y="290"/>
                </a:cubicBezTo>
                <a:cubicBezTo>
                  <a:pt x="47" y="287"/>
                  <a:pt x="47" y="287"/>
                  <a:pt x="47" y="287"/>
                </a:cubicBezTo>
                <a:cubicBezTo>
                  <a:pt x="12" y="238"/>
                  <a:pt x="12" y="238"/>
                  <a:pt x="12" y="238"/>
                </a:cubicBezTo>
                <a:cubicBezTo>
                  <a:pt x="7" y="241"/>
                  <a:pt x="7" y="241"/>
                  <a:pt x="7" y="241"/>
                </a:cubicBezTo>
                <a:cubicBezTo>
                  <a:pt x="11" y="246"/>
                  <a:pt x="11" y="246"/>
                  <a:pt x="11" y="246"/>
                </a:cubicBezTo>
                <a:cubicBezTo>
                  <a:pt x="38" y="226"/>
                  <a:pt x="63" y="201"/>
                  <a:pt x="82" y="173"/>
                </a:cubicBezTo>
                <a:cubicBezTo>
                  <a:pt x="114" y="125"/>
                  <a:pt x="133" y="68"/>
                  <a:pt x="133" y="6"/>
                </a:cubicBezTo>
                <a:cubicBezTo>
                  <a:pt x="133" y="6"/>
                  <a:pt x="133" y="6"/>
                  <a:pt x="133" y="6"/>
                </a:cubicBezTo>
                <a:cubicBezTo>
                  <a:pt x="127" y="6"/>
                  <a:pt x="127" y="6"/>
                  <a:pt x="127" y="6"/>
                </a:cubicBezTo>
                <a:cubicBezTo>
                  <a:pt x="127" y="12"/>
                  <a:pt x="127" y="12"/>
                  <a:pt x="127" y="12"/>
                </a:cubicBezTo>
                <a:cubicBezTo>
                  <a:pt x="187" y="12"/>
                  <a:pt x="187" y="12"/>
                  <a:pt x="187" y="12"/>
                </a:cubicBezTo>
                <a:cubicBezTo>
                  <a:pt x="187" y="6"/>
                  <a:pt x="187" y="6"/>
                  <a:pt x="187" y="6"/>
                </a:cubicBezTo>
                <a:cubicBezTo>
                  <a:pt x="181" y="6"/>
                  <a:pt x="181" y="6"/>
                  <a:pt x="181" y="6"/>
                </a:cubicBezTo>
                <a:lnTo>
                  <a:pt x="18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266">
            <a:extLst>
              <a:ext uri="{FF2B5EF4-FFF2-40B4-BE49-F238E27FC236}">
                <a16:creationId xmlns:a16="http://schemas.microsoft.com/office/drawing/2014/main" id="{FFB9E088-6785-499B-90C0-388D09EF662C}"/>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267">
            <a:extLst>
              <a:ext uri="{FF2B5EF4-FFF2-40B4-BE49-F238E27FC236}">
                <a16:creationId xmlns:a16="http://schemas.microsoft.com/office/drawing/2014/main" id="{418E21CB-E518-456F-87AD-C7449B673758}"/>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268">
            <a:extLst>
              <a:ext uri="{FF2B5EF4-FFF2-40B4-BE49-F238E27FC236}">
                <a16:creationId xmlns:a16="http://schemas.microsoft.com/office/drawing/2014/main" id="{6E18843E-3873-45EA-A857-16007227646C}"/>
              </a:ext>
            </a:extLst>
          </p:cNvPr>
          <p:cNvSpPr>
            <a:spLocks/>
          </p:cNvSpPr>
          <p:nvPr/>
        </p:nvSpPr>
        <p:spPr bwMode="auto">
          <a:xfrm>
            <a:off x="10000385" y="1296336"/>
            <a:ext cx="1241014" cy="884703"/>
          </a:xfrm>
          <a:custGeom>
            <a:avLst/>
            <a:gdLst>
              <a:gd name="T0" fmla="*/ 258 w 517"/>
              <a:gd name="T1" fmla="*/ 6 h 368"/>
              <a:gd name="T2" fmla="*/ 258 w 517"/>
              <a:gd name="T3" fmla="*/ 0 h 368"/>
              <a:gd name="T4" fmla="*/ 107 w 517"/>
              <a:gd name="T5" fmla="*/ 50 h 368"/>
              <a:gd name="T6" fmla="*/ 1 w 517"/>
              <a:gd name="T7" fmla="*/ 182 h 368"/>
              <a:gd name="T8" fmla="*/ 1 w 517"/>
              <a:gd name="T9" fmla="*/ 187 h 368"/>
              <a:gd name="T10" fmla="*/ 107 w 517"/>
              <a:gd name="T11" fmla="*/ 318 h 368"/>
              <a:gd name="T12" fmla="*/ 258 w 517"/>
              <a:gd name="T13" fmla="*/ 368 h 368"/>
              <a:gd name="T14" fmla="*/ 410 w 517"/>
              <a:gd name="T15" fmla="*/ 318 h 368"/>
              <a:gd name="T16" fmla="*/ 516 w 517"/>
              <a:gd name="T17" fmla="*/ 187 h 368"/>
              <a:gd name="T18" fmla="*/ 516 w 517"/>
              <a:gd name="T19" fmla="*/ 182 h 368"/>
              <a:gd name="T20" fmla="*/ 410 w 517"/>
              <a:gd name="T21" fmla="*/ 50 h 368"/>
              <a:gd name="T22" fmla="*/ 258 w 517"/>
              <a:gd name="T23" fmla="*/ 0 h 368"/>
              <a:gd name="T24" fmla="*/ 258 w 517"/>
              <a:gd name="T25" fmla="*/ 6 h 368"/>
              <a:gd name="T26" fmla="*/ 258 w 517"/>
              <a:gd name="T27" fmla="*/ 12 h 368"/>
              <a:gd name="T28" fmla="*/ 403 w 517"/>
              <a:gd name="T29" fmla="*/ 60 h 368"/>
              <a:gd name="T30" fmla="*/ 505 w 517"/>
              <a:gd name="T31" fmla="*/ 187 h 368"/>
              <a:gd name="T32" fmla="*/ 510 w 517"/>
              <a:gd name="T33" fmla="*/ 184 h 368"/>
              <a:gd name="T34" fmla="*/ 505 w 517"/>
              <a:gd name="T35" fmla="*/ 182 h 368"/>
              <a:gd name="T36" fmla="*/ 403 w 517"/>
              <a:gd name="T37" fmla="*/ 308 h 368"/>
              <a:gd name="T38" fmla="*/ 258 w 517"/>
              <a:gd name="T39" fmla="*/ 356 h 368"/>
              <a:gd name="T40" fmla="*/ 114 w 517"/>
              <a:gd name="T41" fmla="*/ 308 h 368"/>
              <a:gd name="T42" fmla="*/ 12 w 517"/>
              <a:gd name="T43" fmla="*/ 182 h 368"/>
              <a:gd name="T44" fmla="*/ 6 w 517"/>
              <a:gd name="T45" fmla="*/ 184 h 368"/>
              <a:gd name="T46" fmla="*/ 12 w 517"/>
              <a:gd name="T47" fmla="*/ 187 h 368"/>
              <a:gd name="T48" fmla="*/ 114 w 517"/>
              <a:gd name="T49" fmla="*/ 60 h 368"/>
              <a:gd name="T50" fmla="*/ 258 w 517"/>
              <a:gd name="T51" fmla="*/ 12 h 368"/>
              <a:gd name="T52" fmla="*/ 258 w 517"/>
              <a:gd name="T53" fmla="*/ 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368">
                <a:moveTo>
                  <a:pt x="258" y="6"/>
                </a:moveTo>
                <a:cubicBezTo>
                  <a:pt x="258" y="0"/>
                  <a:pt x="258" y="0"/>
                  <a:pt x="258" y="0"/>
                </a:cubicBezTo>
                <a:cubicBezTo>
                  <a:pt x="203" y="0"/>
                  <a:pt x="151" y="18"/>
                  <a:pt x="107" y="50"/>
                </a:cubicBezTo>
                <a:cubicBezTo>
                  <a:pt x="62" y="82"/>
                  <a:pt x="26" y="128"/>
                  <a:pt x="1" y="182"/>
                </a:cubicBezTo>
                <a:cubicBezTo>
                  <a:pt x="0" y="183"/>
                  <a:pt x="0" y="185"/>
                  <a:pt x="1" y="187"/>
                </a:cubicBezTo>
                <a:cubicBezTo>
                  <a:pt x="26" y="241"/>
                  <a:pt x="62" y="286"/>
                  <a:pt x="107" y="318"/>
                </a:cubicBezTo>
                <a:cubicBezTo>
                  <a:pt x="151" y="350"/>
                  <a:pt x="203" y="368"/>
                  <a:pt x="258" y="368"/>
                </a:cubicBezTo>
                <a:cubicBezTo>
                  <a:pt x="314" y="368"/>
                  <a:pt x="366" y="350"/>
                  <a:pt x="410" y="318"/>
                </a:cubicBezTo>
                <a:cubicBezTo>
                  <a:pt x="454" y="286"/>
                  <a:pt x="491" y="241"/>
                  <a:pt x="516" y="187"/>
                </a:cubicBezTo>
                <a:cubicBezTo>
                  <a:pt x="517" y="185"/>
                  <a:pt x="517" y="183"/>
                  <a:pt x="516" y="182"/>
                </a:cubicBezTo>
                <a:cubicBezTo>
                  <a:pt x="491" y="128"/>
                  <a:pt x="454" y="82"/>
                  <a:pt x="410" y="50"/>
                </a:cubicBezTo>
                <a:cubicBezTo>
                  <a:pt x="366" y="18"/>
                  <a:pt x="314" y="0"/>
                  <a:pt x="258" y="0"/>
                </a:cubicBezTo>
                <a:cubicBezTo>
                  <a:pt x="258" y="6"/>
                  <a:pt x="258" y="6"/>
                  <a:pt x="258" y="6"/>
                </a:cubicBezTo>
                <a:cubicBezTo>
                  <a:pt x="258" y="12"/>
                  <a:pt x="258" y="12"/>
                  <a:pt x="258" y="12"/>
                </a:cubicBezTo>
                <a:cubicBezTo>
                  <a:pt x="311" y="12"/>
                  <a:pt x="360" y="30"/>
                  <a:pt x="403" y="60"/>
                </a:cubicBezTo>
                <a:cubicBezTo>
                  <a:pt x="445" y="91"/>
                  <a:pt x="481" y="134"/>
                  <a:pt x="505" y="187"/>
                </a:cubicBezTo>
                <a:cubicBezTo>
                  <a:pt x="510" y="184"/>
                  <a:pt x="510" y="184"/>
                  <a:pt x="510" y="184"/>
                </a:cubicBezTo>
                <a:cubicBezTo>
                  <a:pt x="505" y="182"/>
                  <a:pt x="505" y="182"/>
                  <a:pt x="505" y="182"/>
                </a:cubicBezTo>
                <a:cubicBezTo>
                  <a:pt x="481" y="234"/>
                  <a:pt x="445" y="278"/>
                  <a:pt x="403" y="308"/>
                </a:cubicBezTo>
                <a:cubicBezTo>
                  <a:pt x="360" y="339"/>
                  <a:pt x="311" y="356"/>
                  <a:pt x="258" y="356"/>
                </a:cubicBezTo>
                <a:cubicBezTo>
                  <a:pt x="205" y="356"/>
                  <a:pt x="156" y="339"/>
                  <a:pt x="114" y="308"/>
                </a:cubicBezTo>
                <a:cubicBezTo>
                  <a:pt x="71" y="278"/>
                  <a:pt x="36" y="234"/>
                  <a:pt x="12" y="182"/>
                </a:cubicBezTo>
                <a:cubicBezTo>
                  <a:pt x="6" y="184"/>
                  <a:pt x="6" y="184"/>
                  <a:pt x="6" y="184"/>
                </a:cubicBezTo>
                <a:cubicBezTo>
                  <a:pt x="12" y="187"/>
                  <a:pt x="12" y="187"/>
                  <a:pt x="12" y="187"/>
                </a:cubicBezTo>
                <a:cubicBezTo>
                  <a:pt x="36" y="134"/>
                  <a:pt x="71" y="91"/>
                  <a:pt x="114" y="60"/>
                </a:cubicBezTo>
                <a:cubicBezTo>
                  <a:pt x="156" y="30"/>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69">
            <a:extLst>
              <a:ext uri="{FF2B5EF4-FFF2-40B4-BE49-F238E27FC236}">
                <a16:creationId xmlns:a16="http://schemas.microsoft.com/office/drawing/2014/main" id="{0C1C1F3E-EBD0-43B2-8204-4F096AB2C327}"/>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270">
            <a:extLst>
              <a:ext uri="{FF2B5EF4-FFF2-40B4-BE49-F238E27FC236}">
                <a16:creationId xmlns:a16="http://schemas.microsoft.com/office/drawing/2014/main" id="{A656956D-795D-4B62-A31A-6AEFEEAA42BF}"/>
              </a:ext>
            </a:extLst>
          </p:cNvPr>
          <p:cNvSpPr>
            <a:spLocks/>
          </p:cNvSpPr>
          <p:nvPr/>
        </p:nvSpPr>
        <p:spPr bwMode="auto">
          <a:xfrm>
            <a:off x="10382001" y="1794361"/>
            <a:ext cx="96163" cy="129567"/>
          </a:xfrm>
          <a:custGeom>
            <a:avLst/>
            <a:gdLst>
              <a:gd name="T0" fmla="*/ 0 w 40"/>
              <a:gd name="T1" fmla="*/ 6 h 54"/>
              <a:gd name="T2" fmla="*/ 0 w 40"/>
              <a:gd name="T3" fmla="*/ 6 h 54"/>
              <a:gd name="T4" fmla="*/ 0 w 40"/>
              <a:gd name="T5" fmla="*/ 8 h 54"/>
              <a:gd name="T6" fmla="*/ 15 w 40"/>
              <a:gd name="T7" fmla="*/ 37 h 54"/>
              <a:gd name="T8" fmla="*/ 15 w 40"/>
              <a:gd name="T9" fmla="*/ 37 h 54"/>
              <a:gd name="T10" fmla="*/ 29 w 40"/>
              <a:gd name="T11" fmla="*/ 52 h 54"/>
              <a:gd name="T12" fmla="*/ 38 w 40"/>
              <a:gd name="T13" fmla="*/ 52 h 54"/>
              <a:gd name="T14" fmla="*/ 37 w 40"/>
              <a:gd name="T15" fmla="*/ 43 h 54"/>
              <a:gd name="T16" fmla="*/ 25 w 40"/>
              <a:gd name="T17" fmla="*/ 29 h 54"/>
              <a:gd name="T18" fmla="*/ 25 w 40"/>
              <a:gd name="T19" fmla="*/ 29 h 54"/>
              <a:gd name="T20" fmla="*/ 11 w 40"/>
              <a:gd name="T21" fmla="*/ 4 h 54"/>
              <a:gd name="T22" fmla="*/ 6 w 40"/>
              <a:gd name="T23" fmla="*/ 6 h 54"/>
              <a:gd name="T24" fmla="*/ 12 w 40"/>
              <a:gd name="T25" fmla="*/ 6 h 54"/>
              <a:gd name="T26" fmla="*/ 12 w 40"/>
              <a:gd name="T27" fmla="*/ 6 h 54"/>
              <a:gd name="T28" fmla="*/ 6 w 40"/>
              <a:gd name="T29" fmla="*/ 0 h 54"/>
              <a:gd name="T30" fmla="*/ 0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0" y="6"/>
                </a:moveTo>
                <a:cubicBezTo>
                  <a:pt x="0" y="6"/>
                  <a:pt x="0" y="6"/>
                  <a:pt x="0" y="6"/>
                </a:cubicBezTo>
                <a:cubicBezTo>
                  <a:pt x="0" y="6"/>
                  <a:pt x="0" y="7"/>
                  <a:pt x="0" y="8"/>
                </a:cubicBezTo>
                <a:cubicBezTo>
                  <a:pt x="3" y="18"/>
                  <a:pt x="9" y="28"/>
                  <a:pt x="15" y="37"/>
                </a:cubicBezTo>
                <a:cubicBezTo>
                  <a:pt x="15" y="37"/>
                  <a:pt x="15" y="37"/>
                  <a:pt x="15" y="37"/>
                </a:cubicBezTo>
                <a:cubicBezTo>
                  <a:pt x="19" y="42"/>
                  <a:pt x="24" y="47"/>
                  <a:pt x="29" y="52"/>
                </a:cubicBezTo>
                <a:cubicBezTo>
                  <a:pt x="32" y="54"/>
                  <a:pt x="35" y="54"/>
                  <a:pt x="38" y="52"/>
                </a:cubicBezTo>
                <a:cubicBezTo>
                  <a:pt x="40" y="49"/>
                  <a:pt x="40" y="45"/>
                  <a:pt x="37" y="43"/>
                </a:cubicBezTo>
                <a:cubicBezTo>
                  <a:pt x="33" y="39"/>
                  <a:pt x="28" y="34"/>
                  <a:pt x="25" y="29"/>
                </a:cubicBezTo>
                <a:cubicBezTo>
                  <a:pt x="25" y="29"/>
                  <a:pt x="25" y="29"/>
                  <a:pt x="25" y="29"/>
                </a:cubicBezTo>
                <a:cubicBezTo>
                  <a:pt x="19" y="22"/>
                  <a:pt x="14" y="13"/>
                  <a:pt x="11" y="4"/>
                </a:cubicBezTo>
                <a:cubicBezTo>
                  <a:pt x="6" y="6"/>
                  <a:pt x="6" y="6"/>
                  <a:pt x="6" y="6"/>
                </a:cubicBezTo>
                <a:cubicBezTo>
                  <a:pt x="12" y="6"/>
                  <a:pt x="12" y="6"/>
                  <a:pt x="12" y="6"/>
                </a:cubicBezTo>
                <a:cubicBezTo>
                  <a:pt x="12" y="6"/>
                  <a:pt x="12" y="6"/>
                  <a:pt x="12" y="6"/>
                </a:cubicBezTo>
                <a:cubicBezTo>
                  <a:pt x="12" y="2"/>
                  <a:pt x="9" y="0"/>
                  <a:pt x="6" y="0"/>
                </a:cubicBezTo>
                <a:cubicBezTo>
                  <a:pt x="2" y="0"/>
                  <a:pt x="0" y="2"/>
                  <a:pt x="0"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71">
            <a:extLst>
              <a:ext uri="{FF2B5EF4-FFF2-40B4-BE49-F238E27FC236}">
                <a16:creationId xmlns:a16="http://schemas.microsoft.com/office/drawing/2014/main" id="{E442D7CA-FD38-4DC1-8AC2-FAC0A5D2F8E4}"/>
              </a:ext>
            </a:extLst>
          </p:cNvPr>
          <p:cNvSpPr>
            <a:spLocks/>
          </p:cNvSpPr>
          <p:nvPr/>
        </p:nvSpPr>
        <p:spPr bwMode="auto">
          <a:xfrm>
            <a:off x="10483226" y="1918867"/>
            <a:ext cx="264196" cy="62759"/>
          </a:xfrm>
          <a:custGeom>
            <a:avLst/>
            <a:gdLst>
              <a:gd name="T0" fmla="*/ 4 w 110"/>
              <a:gd name="T1" fmla="*/ 12 h 26"/>
              <a:gd name="T2" fmla="*/ 25 w 110"/>
              <a:gd name="T3" fmla="*/ 21 h 26"/>
              <a:gd name="T4" fmla="*/ 27 w 110"/>
              <a:gd name="T5" fmla="*/ 22 h 26"/>
              <a:gd name="T6" fmla="*/ 27 w 110"/>
              <a:gd name="T7" fmla="*/ 22 h 26"/>
              <a:gd name="T8" fmla="*/ 27 w 110"/>
              <a:gd name="T9" fmla="*/ 16 h 26"/>
              <a:gd name="T10" fmla="*/ 25 w 110"/>
              <a:gd name="T11" fmla="*/ 21 h 26"/>
              <a:gd name="T12" fmla="*/ 55 w 110"/>
              <a:gd name="T13" fmla="*/ 26 h 26"/>
              <a:gd name="T14" fmla="*/ 85 w 110"/>
              <a:gd name="T15" fmla="*/ 21 h 26"/>
              <a:gd name="T16" fmla="*/ 83 w 110"/>
              <a:gd name="T17" fmla="*/ 16 h 26"/>
              <a:gd name="T18" fmla="*/ 83 w 110"/>
              <a:gd name="T19" fmla="*/ 22 h 26"/>
              <a:gd name="T20" fmla="*/ 83 w 110"/>
              <a:gd name="T21" fmla="*/ 22 h 26"/>
              <a:gd name="T22" fmla="*/ 85 w 110"/>
              <a:gd name="T23" fmla="*/ 21 h 26"/>
              <a:gd name="T24" fmla="*/ 106 w 110"/>
              <a:gd name="T25" fmla="*/ 12 h 26"/>
              <a:gd name="T26" fmla="*/ 108 w 110"/>
              <a:gd name="T27" fmla="*/ 4 h 26"/>
              <a:gd name="T28" fmla="*/ 100 w 110"/>
              <a:gd name="T29" fmla="*/ 2 h 26"/>
              <a:gd name="T30" fmla="*/ 82 w 110"/>
              <a:gd name="T31" fmla="*/ 10 h 26"/>
              <a:gd name="T32" fmla="*/ 83 w 110"/>
              <a:gd name="T33" fmla="*/ 16 h 26"/>
              <a:gd name="T34" fmla="*/ 83 w 110"/>
              <a:gd name="T35" fmla="*/ 10 h 26"/>
              <a:gd name="T36" fmla="*/ 83 w 110"/>
              <a:gd name="T37" fmla="*/ 10 h 26"/>
              <a:gd name="T38" fmla="*/ 82 w 110"/>
              <a:gd name="T39" fmla="*/ 10 h 26"/>
              <a:gd name="T40" fmla="*/ 55 w 110"/>
              <a:gd name="T41" fmla="*/ 14 h 26"/>
              <a:gd name="T42" fmla="*/ 29 w 110"/>
              <a:gd name="T43" fmla="*/ 10 h 26"/>
              <a:gd name="T44" fmla="*/ 27 w 110"/>
              <a:gd name="T45" fmla="*/ 10 h 26"/>
              <a:gd name="T46" fmla="*/ 27 w 110"/>
              <a:gd name="T47" fmla="*/ 10 h 26"/>
              <a:gd name="T48" fmla="*/ 27 w 110"/>
              <a:gd name="T49" fmla="*/ 16 h 26"/>
              <a:gd name="T50" fmla="*/ 29 w 110"/>
              <a:gd name="T51" fmla="*/ 10 h 26"/>
              <a:gd name="T52" fmla="*/ 10 w 110"/>
              <a:gd name="T53" fmla="*/ 2 h 26"/>
              <a:gd name="T54" fmla="*/ 2 w 110"/>
              <a:gd name="T55" fmla="*/ 4 h 26"/>
              <a:gd name="T56" fmla="*/ 4 w 110"/>
              <a:gd name="T5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26">
                <a:moveTo>
                  <a:pt x="4" y="12"/>
                </a:moveTo>
                <a:cubicBezTo>
                  <a:pt x="11" y="16"/>
                  <a:pt x="18" y="19"/>
                  <a:pt x="25" y="21"/>
                </a:cubicBezTo>
                <a:cubicBezTo>
                  <a:pt x="26" y="22"/>
                  <a:pt x="26" y="22"/>
                  <a:pt x="27" y="22"/>
                </a:cubicBezTo>
                <a:cubicBezTo>
                  <a:pt x="27" y="22"/>
                  <a:pt x="27" y="22"/>
                  <a:pt x="27" y="22"/>
                </a:cubicBezTo>
                <a:cubicBezTo>
                  <a:pt x="27" y="16"/>
                  <a:pt x="27" y="16"/>
                  <a:pt x="27" y="16"/>
                </a:cubicBezTo>
                <a:cubicBezTo>
                  <a:pt x="25" y="21"/>
                  <a:pt x="25" y="21"/>
                  <a:pt x="25" y="21"/>
                </a:cubicBezTo>
                <a:cubicBezTo>
                  <a:pt x="35" y="24"/>
                  <a:pt x="45" y="26"/>
                  <a:pt x="55" y="26"/>
                </a:cubicBezTo>
                <a:cubicBezTo>
                  <a:pt x="66" y="26"/>
                  <a:pt x="76" y="24"/>
                  <a:pt x="85" y="21"/>
                </a:cubicBezTo>
                <a:cubicBezTo>
                  <a:pt x="83" y="16"/>
                  <a:pt x="83" y="16"/>
                  <a:pt x="83" y="16"/>
                </a:cubicBezTo>
                <a:cubicBezTo>
                  <a:pt x="83" y="22"/>
                  <a:pt x="83" y="22"/>
                  <a:pt x="83" y="22"/>
                </a:cubicBezTo>
                <a:cubicBezTo>
                  <a:pt x="83" y="22"/>
                  <a:pt x="83" y="22"/>
                  <a:pt x="83" y="22"/>
                </a:cubicBezTo>
                <a:cubicBezTo>
                  <a:pt x="84" y="22"/>
                  <a:pt x="85" y="22"/>
                  <a:pt x="85" y="21"/>
                </a:cubicBezTo>
                <a:cubicBezTo>
                  <a:pt x="92" y="19"/>
                  <a:pt x="99" y="16"/>
                  <a:pt x="106" y="12"/>
                </a:cubicBezTo>
                <a:cubicBezTo>
                  <a:pt x="109" y="11"/>
                  <a:pt x="110" y="7"/>
                  <a:pt x="108" y="4"/>
                </a:cubicBezTo>
                <a:cubicBezTo>
                  <a:pt x="106" y="1"/>
                  <a:pt x="103" y="0"/>
                  <a:pt x="100" y="2"/>
                </a:cubicBezTo>
                <a:cubicBezTo>
                  <a:pt x="94" y="5"/>
                  <a:pt x="88" y="8"/>
                  <a:pt x="82" y="10"/>
                </a:cubicBezTo>
                <a:cubicBezTo>
                  <a:pt x="83" y="16"/>
                  <a:pt x="83" y="16"/>
                  <a:pt x="83" y="16"/>
                </a:cubicBezTo>
                <a:cubicBezTo>
                  <a:pt x="83" y="10"/>
                  <a:pt x="83" y="10"/>
                  <a:pt x="83" y="10"/>
                </a:cubicBezTo>
                <a:cubicBezTo>
                  <a:pt x="83" y="10"/>
                  <a:pt x="83" y="10"/>
                  <a:pt x="83" y="10"/>
                </a:cubicBezTo>
                <a:cubicBezTo>
                  <a:pt x="83" y="10"/>
                  <a:pt x="82" y="10"/>
                  <a:pt x="82" y="10"/>
                </a:cubicBezTo>
                <a:cubicBezTo>
                  <a:pt x="73" y="13"/>
                  <a:pt x="64" y="14"/>
                  <a:pt x="55" y="14"/>
                </a:cubicBezTo>
                <a:cubicBezTo>
                  <a:pt x="46" y="14"/>
                  <a:pt x="37" y="13"/>
                  <a:pt x="29" y="10"/>
                </a:cubicBezTo>
                <a:cubicBezTo>
                  <a:pt x="28" y="10"/>
                  <a:pt x="27" y="10"/>
                  <a:pt x="27" y="10"/>
                </a:cubicBezTo>
                <a:cubicBezTo>
                  <a:pt x="27" y="10"/>
                  <a:pt x="27" y="10"/>
                  <a:pt x="27" y="10"/>
                </a:cubicBezTo>
                <a:cubicBezTo>
                  <a:pt x="27" y="16"/>
                  <a:pt x="27" y="16"/>
                  <a:pt x="27" y="16"/>
                </a:cubicBezTo>
                <a:cubicBezTo>
                  <a:pt x="29" y="10"/>
                  <a:pt x="29" y="10"/>
                  <a:pt x="29" y="10"/>
                </a:cubicBezTo>
                <a:cubicBezTo>
                  <a:pt x="22" y="8"/>
                  <a:pt x="16" y="5"/>
                  <a:pt x="10" y="2"/>
                </a:cubicBezTo>
                <a:cubicBezTo>
                  <a:pt x="7" y="0"/>
                  <a:pt x="4" y="1"/>
                  <a:pt x="2"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72">
            <a:extLst>
              <a:ext uri="{FF2B5EF4-FFF2-40B4-BE49-F238E27FC236}">
                <a16:creationId xmlns:a16="http://schemas.microsoft.com/office/drawing/2014/main" id="{3A2E527B-0961-4384-B654-85477CD58BAB}"/>
              </a:ext>
            </a:extLst>
          </p:cNvPr>
          <p:cNvSpPr>
            <a:spLocks/>
          </p:cNvSpPr>
          <p:nvPr/>
        </p:nvSpPr>
        <p:spPr bwMode="auto">
          <a:xfrm>
            <a:off x="10369854" y="1491700"/>
            <a:ext cx="489927" cy="237878"/>
          </a:xfrm>
          <a:custGeom>
            <a:avLst/>
            <a:gdLst>
              <a:gd name="T0" fmla="*/ 12 w 204"/>
              <a:gd name="T1" fmla="*/ 93 h 99"/>
              <a:gd name="T2" fmla="*/ 30 w 204"/>
              <a:gd name="T3" fmla="*/ 48 h 99"/>
              <a:gd name="T4" fmla="*/ 83 w 204"/>
              <a:gd name="T5" fmla="*/ 14 h 99"/>
              <a:gd name="T6" fmla="*/ 102 w 204"/>
              <a:gd name="T7" fmla="*/ 12 h 99"/>
              <a:gd name="T8" fmla="*/ 121 w 204"/>
              <a:gd name="T9" fmla="*/ 14 h 99"/>
              <a:gd name="T10" fmla="*/ 175 w 204"/>
              <a:gd name="T11" fmla="*/ 48 h 99"/>
              <a:gd name="T12" fmla="*/ 192 w 204"/>
              <a:gd name="T13" fmla="*/ 93 h 99"/>
              <a:gd name="T14" fmla="*/ 198 w 204"/>
              <a:gd name="T15" fmla="*/ 98 h 99"/>
              <a:gd name="T16" fmla="*/ 204 w 204"/>
              <a:gd name="T17" fmla="*/ 92 h 99"/>
              <a:gd name="T18" fmla="*/ 184 w 204"/>
              <a:gd name="T19" fmla="*/ 41 h 99"/>
              <a:gd name="T20" fmla="*/ 123 w 204"/>
              <a:gd name="T21" fmla="*/ 2 h 99"/>
              <a:gd name="T22" fmla="*/ 102 w 204"/>
              <a:gd name="T23" fmla="*/ 0 h 99"/>
              <a:gd name="T24" fmla="*/ 81 w 204"/>
              <a:gd name="T25" fmla="*/ 2 h 99"/>
              <a:gd name="T26" fmla="*/ 20 w 204"/>
              <a:gd name="T27" fmla="*/ 41 h 99"/>
              <a:gd name="T28" fmla="*/ 0 w 204"/>
              <a:gd name="T29" fmla="*/ 92 h 99"/>
              <a:gd name="T30" fmla="*/ 6 w 204"/>
              <a:gd name="T31" fmla="*/ 98 h 99"/>
              <a:gd name="T32" fmla="*/ 12 w 204"/>
              <a:gd name="T33"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99">
                <a:moveTo>
                  <a:pt x="12" y="93"/>
                </a:moveTo>
                <a:cubicBezTo>
                  <a:pt x="14" y="76"/>
                  <a:pt x="20" y="61"/>
                  <a:pt x="30" y="48"/>
                </a:cubicBezTo>
                <a:cubicBezTo>
                  <a:pt x="42" y="31"/>
                  <a:pt x="61" y="18"/>
                  <a:pt x="83" y="14"/>
                </a:cubicBezTo>
                <a:cubicBezTo>
                  <a:pt x="89" y="12"/>
                  <a:pt x="96" y="12"/>
                  <a:pt x="102" y="12"/>
                </a:cubicBezTo>
                <a:cubicBezTo>
                  <a:pt x="109" y="12"/>
                  <a:pt x="115" y="12"/>
                  <a:pt x="121" y="14"/>
                </a:cubicBezTo>
                <a:cubicBezTo>
                  <a:pt x="143" y="18"/>
                  <a:pt x="162" y="31"/>
                  <a:pt x="175" y="48"/>
                </a:cubicBezTo>
                <a:cubicBezTo>
                  <a:pt x="184" y="61"/>
                  <a:pt x="190" y="76"/>
                  <a:pt x="192" y="93"/>
                </a:cubicBezTo>
                <a:cubicBezTo>
                  <a:pt x="192" y="96"/>
                  <a:pt x="195" y="99"/>
                  <a:pt x="198" y="98"/>
                </a:cubicBezTo>
                <a:cubicBezTo>
                  <a:pt x="202" y="98"/>
                  <a:pt x="204" y="95"/>
                  <a:pt x="204" y="92"/>
                </a:cubicBezTo>
                <a:cubicBezTo>
                  <a:pt x="202" y="73"/>
                  <a:pt x="195" y="56"/>
                  <a:pt x="184" y="41"/>
                </a:cubicBezTo>
                <a:cubicBezTo>
                  <a:pt x="170" y="21"/>
                  <a:pt x="148" y="7"/>
                  <a:pt x="123" y="2"/>
                </a:cubicBezTo>
                <a:cubicBezTo>
                  <a:pt x="117" y="0"/>
                  <a:pt x="109" y="0"/>
                  <a:pt x="102" y="0"/>
                </a:cubicBezTo>
                <a:cubicBezTo>
                  <a:pt x="95" y="0"/>
                  <a:pt x="88" y="0"/>
                  <a:pt x="81" y="2"/>
                </a:cubicBezTo>
                <a:cubicBezTo>
                  <a:pt x="56" y="7"/>
                  <a:pt x="35" y="21"/>
                  <a:pt x="20" y="41"/>
                </a:cubicBezTo>
                <a:cubicBezTo>
                  <a:pt x="9" y="56"/>
                  <a:pt x="2" y="73"/>
                  <a:pt x="0" y="92"/>
                </a:cubicBezTo>
                <a:cubicBezTo>
                  <a:pt x="0" y="95"/>
                  <a:pt x="3" y="98"/>
                  <a:pt x="6" y="98"/>
                </a:cubicBezTo>
                <a:cubicBezTo>
                  <a:pt x="9" y="99"/>
                  <a:pt x="12" y="96"/>
                  <a:pt x="12" y="9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73">
            <a:extLst>
              <a:ext uri="{FF2B5EF4-FFF2-40B4-BE49-F238E27FC236}">
                <a16:creationId xmlns:a16="http://schemas.microsoft.com/office/drawing/2014/main" id="{0C7E33EC-5BC4-41BF-B323-83BD6DC6C9C1}"/>
              </a:ext>
            </a:extLst>
          </p:cNvPr>
          <p:cNvSpPr>
            <a:spLocks/>
          </p:cNvSpPr>
          <p:nvPr/>
        </p:nvSpPr>
        <p:spPr bwMode="auto">
          <a:xfrm>
            <a:off x="10751471" y="1794361"/>
            <a:ext cx="96163" cy="129567"/>
          </a:xfrm>
          <a:custGeom>
            <a:avLst/>
            <a:gdLst>
              <a:gd name="T0" fmla="*/ 28 w 40"/>
              <a:gd name="T1" fmla="*/ 6 h 54"/>
              <a:gd name="T2" fmla="*/ 28 w 40"/>
              <a:gd name="T3" fmla="*/ 6 h 54"/>
              <a:gd name="T4" fmla="*/ 34 w 40"/>
              <a:gd name="T5" fmla="*/ 6 h 54"/>
              <a:gd name="T6" fmla="*/ 29 w 40"/>
              <a:gd name="T7" fmla="*/ 4 h 54"/>
              <a:gd name="T8" fmla="*/ 16 w 40"/>
              <a:gd name="T9" fmla="*/ 29 h 54"/>
              <a:gd name="T10" fmla="*/ 16 w 40"/>
              <a:gd name="T11" fmla="*/ 29 h 54"/>
              <a:gd name="T12" fmla="*/ 3 w 40"/>
              <a:gd name="T13" fmla="*/ 43 h 54"/>
              <a:gd name="T14" fmla="*/ 3 w 40"/>
              <a:gd name="T15" fmla="*/ 52 h 54"/>
              <a:gd name="T16" fmla="*/ 11 w 40"/>
              <a:gd name="T17" fmla="*/ 52 h 54"/>
              <a:gd name="T18" fmla="*/ 25 w 40"/>
              <a:gd name="T19" fmla="*/ 37 h 54"/>
              <a:gd name="T20" fmla="*/ 25 w 40"/>
              <a:gd name="T21" fmla="*/ 37 h 54"/>
              <a:gd name="T22" fmla="*/ 40 w 40"/>
              <a:gd name="T23" fmla="*/ 8 h 54"/>
              <a:gd name="T24" fmla="*/ 40 w 40"/>
              <a:gd name="T25" fmla="*/ 6 h 54"/>
              <a:gd name="T26" fmla="*/ 40 w 40"/>
              <a:gd name="T27" fmla="*/ 6 h 54"/>
              <a:gd name="T28" fmla="*/ 34 w 40"/>
              <a:gd name="T29" fmla="*/ 0 h 54"/>
              <a:gd name="T30" fmla="*/ 28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28" y="6"/>
                </a:moveTo>
                <a:cubicBezTo>
                  <a:pt x="28" y="6"/>
                  <a:pt x="28" y="6"/>
                  <a:pt x="28" y="6"/>
                </a:cubicBezTo>
                <a:cubicBezTo>
                  <a:pt x="34" y="6"/>
                  <a:pt x="34" y="6"/>
                  <a:pt x="34" y="6"/>
                </a:cubicBezTo>
                <a:cubicBezTo>
                  <a:pt x="29" y="4"/>
                  <a:pt x="29" y="4"/>
                  <a:pt x="29" y="4"/>
                </a:cubicBezTo>
                <a:cubicBezTo>
                  <a:pt x="26" y="13"/>
                  <a:pt x="21" y="22"/>
                  <a:pt x="16" y="29"/>
                </a:cubicBezTo>
                <a:cubicBezTo>
                  <a:pt x="16" y="29"/>
                  <a:pt x="16" y="29"/>
                  <a:pt x="16" y="29"/>
                </a:cubicBezTo>
                <a:cubicBezTo>
                  <a:pt x="12" y="34"/>
                  <a:pt x="8" y="39"/>
                  <a:pt x="3" y="43"/>
                </a:cubicBezTo>
                <a:cubicBezTo>
                  <a:pt x="1" y="45"/>
                  <a:pt x="0" y="49"/>
                  <a:pt x="3" y="52"/>
                </a:cubicBezTo>
                <a:cubicBezTo>
                  <a:pt x="5" y="54"/>
                  <a:pt x="9" y="54"/>
                  <a:pt x="11" y="52"/>
                </a:cubicBezTo>
                <a:cubicBezTo>
                  <a:pt x="16" y="47"/>
                  <a:pt x="21" y="42"/>
                  <a:pt x="25" y="37"/>
                </a:cubicBezTo>
                <a:cubicBezTo>
                  <a:pt x="25" y="37"/>
                  <a:pt x="25" y="37"/>
                  <a:pt x="25" y="37"/>
                </a:cubicBezTo>
                <a:cubicBezTo>
                  <a:pt x="32" y="28"/>
                  <a:pt x="37" y="18"/>
                  <a:pt x="40" y="8"/>
                </a:cubicBezTo>
                <a:cubicBezTo>
                  <a:pt x="40" y="7"/>
                  <a:pt x="40" y="6"/>
                  <a:pt x="40" y="6"/>
                </a:cubicBezTo>
                <a:cubicBezTo>
                  <a:pt x="40" y="6"/>
                  <a:pt x="40" y="6"/>
                  <a:pt x="40" y="6"/>
                </a:cubicBezTo>
                <a:cubicBezTo>
                  <a:pt x="40" y="2"/>
                  <a:pt x="38" y="0"/>
                  <a:pt x="34" y="0"/>
                </a:cubicBezTo>
                <a:cubicBezTo>
                  <a:pt x="31" y="0"/>
                  <a:pt x="28" y="2"/>
                  <a:pt x="28"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74">
            <a:extLst>
              <a:ext uri="{FF2B5EF4-FFF2-40B4-BE49-F238E27FC236}">
                <a16:creationId xmlns:a16="http://schemas.microsoft.com/office/drawing/2014/main" id="{53592B6E-E0BB-4A34-9298-E6BACD96D949}"/>
              </a:ext>
            </a:extLst>
          </p:cNvPr>
          <p:cNvSpPr>
            <a:spLocks/>
          </p:cNvSpPr>
          <p:nvPr/>
        </p:nvSpPr>
        <p:spPr bwMode="auto">
          <a:xfrm>
            <a:off x="10600646" y="1491700"/>
            <a:ext cx="28343" cy="489927"/>
          </a:xfrm>
          <a:custGeom>
            <a:avLst/>
            <a:gdLst>
              <a:gd name="T0" fmla="*/ 12 w 12"/>
              <a:gd name="T1" fmla="*/ 198 h 204"/>
              <a:gd name="T2" fmla="*/ 12 w 12"/>
              <a:gd name="T3" fmla="*/ 143 h 204"/>
              <a:gd name="T4" fmla="*/ 12 w 12"/>
              <a:gd name="T5" fmla="*/ 106 h 204"/>
              <a:gd name="T6" fmla="*/ 12 w 12"/>
              <a:gd name="T7" fmla="*/ 61 h 204"/>
              <a:gd name="T8" fmla="*/ 12 w 12"/>
              <a:gd name="T9" fmla="*/ 6 h 204"/>
              <a:gd name="T10" fmla="*/ 6 w 12"/>
              <a:gd name="T11" fmla="*/ 0 h 204"/>
              <a:gd name="T12" fmla="*/ 0 w 12"/>
              <a:gd name="T13" fmla="*/ 6 h 204"/>
              <a:gd name="T14" fmla="*/ 0 w 12"/>
              <a:gd name="T15" fmla="*/ 61 h 204"/>
              <a:gd name="T16" fmla="*/ 0 w 12"/>
              <a:gd name="T17" fmla="*/ 106 h 204"/>
              <a:gd name="T18" fmla="*/ 0 w 12"/>
              <a:gd name="T19" fmla="*/ 143 h 204"/>
              <a:gd name="T20" fmla="*/ 0 w 12"/>
              <a:gd name="T21" fmla="*/ 198 h 204"/>
              <a:gd name="T22" fmla="*/ 6 w 12"/>
              <a:gd name="T23" fmla="*/ 204 h 204"/>
              <a:gd name="T24" fmla="*/ 12 w 12"/>
              <a:gd name="T25" fmla="*/ 1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4">
                <a:moveTo>
                  <a:pt x="12" y="198"/>
                </a:moveTo>
                <a:cubicBezTo>
                  <a:pt x="12" y="143"/>
                  <a:pt x="12" y="143"/>
                  <a:pt x="12" y="143"/>
                </a:cubicBezTo>
                <a:cubicBezTo>
                  <a:pt x="12" y="106"/>
                  <a:pt x="12" y="106"/>
                  <a:pt x="12" y="106"/>
                </a:cubicBezTo>
                <a:cubicBezTo>
                  <a:pt x="12" y="61"/>
                  <a:pt x="12" y="61"/>
                  <a:pt x="12" y="61"/>
                </a:cubicBezTo>
                <a:cubicBezTo>
                  <a:pt x="12" y="6"/>
                  <a:pt x="12" y="6"/>
                  <a:pt x="12" y="6"/>
                </a:cubicBezTo>
                <a:cubicBezTo>
                  <a:pt x="12" y="2"/>
                  <a:pt x="9" y="0"/>
                  <a:pt x="6" y="0"/>
                </a:cubicBezTo>
                <a:cubicBezTo>
                  <a:pt x="3" y="0"/>
                  <a:pt x="0" y="2"/>
                  <a:pt x="0" y="6"/>
                </a:cubicBezTo>
                <a:cubicBezTo>
                  <a:pt x="0" y="61"/>
                  <a:pt x="0" y="61"/>
                  <a:pt x="0" y="61"/>
                </a:cubicBezTo>
                <a:cubicBezTo>
                  <a:pt x="0" y="106"/>
                  <a:pt x="0" y="106"/>
                  <a:pt x="0" y="106"/>
                </a:cubicBezTo>
                <a:cubicBezTo>
                  <a:pt x="0" y="143"/>
                  <a:pt x="0" y="143"/>
                  <a:pt x="0" y="143"/>
                </a:cubicBezTo>
                <a:cubicBezTo>
                  <a:pt x="0" y="198"/>
                  <a:pt x="0" y="198"/>
                  <a:pt x="0" y="198"/>
                </a:cubicBezTo>
                <a:cubicBezTo>
                  <a:pt x="0" y="201"/>
                  <a:pt x="3" y="204"/>
                  <a:pt x="6" y="204"/>
                </a:cubicBezTo>
                <a:cubicBezTo>
                  <a:pt x="9" y="204"/>
                  <a:pt x="12" y="201"/>
                  <a:pt x="12" y="198"/>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75">
            <a:extLst>
              <a:ext uri="{FF2B5EF4-FFF2-40B4-BE49-F238E27FC236}">
                <a16:creationId xmlns:a16="http://schemas.microsoft.com/office/drawing/2014/main" id="{EB5ACD66-2B91-4645-9072-F5505E93252E}"/>
              </a:ext>
            </a:extLst>
          </p:cNvPr>
          <p:cNvSpPr>
            <a:spLocks/>
          </p:cNvSpPr>
          <p:nvPr/>
        </p:nvSpPr>
        <p:spPr bwMode="auto">
          <a:xfrm>
            <a:off x="10646197" y="1493724"/>
            <a:ext cx="115396" cy="477780"/>
          </a:xfrm>
          <a:custGeom>
            <a:avLst/>
            <a:gdLst>
              <a:gd name="T0" fmla="*/ 15 w 48"/>
              <a:gd name="T1" fmla="*/ 199 h 199"/>
              <a:gd name="T2" fmla="*/ 15 w 48"/>
              <a:gd name="T3" fmla="*/ 199 h 199"/>
              <a:gd name="T4" fmla="*/ 20 w 48"/>
              <a:gd name="T5" fmla="*/ 196 h 199"/>
              <a:gd name="T6" fmla="*/ 35 w 48"/>
              <a:gd name="T7" fmla="*/ 170 h 199"/>
              <a:gd name="T8" fmla="*/ 35 w 48"/>
              <a:gd name="T9" fmla="*/ 170 h 199"/>
              <a:gd name="T10" fmla="*/ 42 w 48"/>
              <a:gd name="T11" fmla="*/ 150 h 199"/>
              <a:gd name="T12" fmla="*/ 42 w 48"/>
              <a:gd name="T13" fmla="*/ 150 h 199"/>
              <a:gd name="T14" fmla="*/ 48 w 48"/>
              <a:gd name="T15" fmla="*/ 105 h 199"/>
              <a:gd name="T16" fmla="*/ 39 w 48"/>
              <a:gd name="T17" fmla="*/ 52 h 199"/>
              <a:gd name="T18" fmla="*/ 39 w 48"/>
              <a:gd name="T19" fmla="*/ 52 h 199"/>
              <a:gd name="T20" fmla="*/ 35 w 48"/>
              <a:gd name="T21" fmla="*/ 41 h 199"/>
              <a:gd name="T22" fmla="*/ 12 w 48"/>
              <a:gd name="T23" fmla="*/ 3 h 199"/>
              <a:gd name="T24" fmla="*/ 3 w 48"/>
              <a:gd name="T25" fmla="*/ 2 h 199"/>
              <a:gd name="T26" fmla="*/ 2 w 48"/>
              <a:gd name="T27" fmla="*/ 11 h 199"/>
              <a:gd name="T28" fmla="*/ 24 w 48"/>
              <a:gd name="T29" fmla="*/ 46 h 199"/>
              <a:gd name="T30" fmla="*/ 28 w 48"/>
              <a:gd name="T31" fmla="*/ 56 h 199"/>
              <a:gd name="T32" fmla="*/ 28 w 48"/>
              <a:gd name="T33" fmla="*/ 56 h 199"/>
              <a:gd name="T34" fmla="*/ 36 w 48"/>
              <a:gd name="T35" fmla="*/ 105 h 199"/>
              <a:gd name="T36" fmla="*/ 30 w 48"/>
              <a:gd name="T37" fmla="*/ 147 h 199"/>
              <a:gd name="T38" fmla="*/ 30 w 48"/>
              <a:gd name="T39" fmla="*/ 147 h 199"/>
              <a:gd name="T40" fmla="*/ 24 w 48"/>
              <a:gd name="T41" fmla="*/ 165 h 199"/>
              <a:gd name="T42" fmla="*/ 24 w 48"/>
              <a:gd name="T43" fmla="*/ 165 h 199"/>
              <a:gd name="T44" fmla="*/ 10 w 48"/>
              <a:gd name="T45" fmla="*/ 189 h 199"/>
              <a:gd name="T46" fmla="*/ 15 w 48"/>
              <a:gd name="T47" fmla="*/ 193 h 199"/>
              <a:gd name="T48" fmla="*/ 15 w 48"/>
              <a:gd name="T49" fmla="*/ 187 h 199"/>
              <a:gd name="T50" fmla="*/ 15 w 48"/>
              <a:gd name="T51" fmla="*/ 187 h 199"/>
              <a:gd name="T52" fmla="*/ 9 w 48"/>
              <a:gd name="T53" fmla="*/ 193 h 199"/>
              <a:gd name="T54" fmla="*/ 15 w 48"/>
              <a:gd name="T5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15" y="199"/>
                </a:moveTo>
                <a:cubicBezTo>
                  <a:pt x="15" y="199"/>
                  <a:pt x="15" y="199"/>
                  <a:pt x="15" y="199"/>
                </a:cubicBezTo>
                <a:cubicBezTo>
                  <a:pt x="17" y="199"/>
                  <a:pt x="19" y="198"/>
                  <a:pt x="20" y="196"/>
                </a:cubicBezTo>
                <a:cubicBezTo>
                  <a:pt x="26" y="188"/>
                  <a:pt x="31" y="179"/>
                  <a:pt x="35" y="170"/>
                </a:cubicBezTo>
                <a:cubicBezTo>
                  <a:pt x="35" y="170"/>
                  <a:pt x="35" y="170"/>
                  <a:pt x="35" y="170"/>
                </a:cubicBezTo>
                <a:cubicBezTo>
                  <a:pt x="38" y="163"/>
                  <a:pt x="40" y="157"/>
                  <a:pt x="42" y="150"/>
                </a:cubicBezTo>
                <a:cubicBezTo>
                  <a:pt x="42" y="150"/>
                  <a:pt x="42" y="150"/>
                  <a:pt x="42" y="150"/>
                </a:cubicBezTo>
                <a:cubicBezTo>
                  <a:pt x="46" y="135"/>
                  <a:pt x="48" y="120"/>
                  <a:pt x="48" y="105"/>
                </a:cubicBezTo>
                <a:cubicBezTo>
                  <a:pt x="48" y="87"/>
                  <a:pt x="45" y="69"/>
                  <a:pt x="39" y="52"/>
                </a:cubicBezTo>
                <a:cubicBezTo>
                  <a:pt x="39" y="52"/>
                  <a:pt x="39" y="52"/>
                  <a:pt x="39" y="52"/>
                </a:cubicBezTo>
                <a:cubicBezTo>
                  <a:pt x="38" y="48"/>
                  <a:pt x="36" y="45"/>
                  <a:pt x="35" y="41"/>
                </a:cubicBezTo>
                <a:cubicBezTo>
                  <a:pt x="29" y="28"/>
                  <a:pt x="21" y="15"/>
                  <a:pt x="12" y="3"/>
                </a:cubicBezTo>
                <a:cubicBezTo>
                  <a:pt x="10" y="0"/>
                  <a:pt x="6" y="0"/>
                  <a:pt x="3" y="2"/>
                </a:cubicBezTo>
                <a:cubicBezTo>
                  <a:pt x="1" y="4"/>
                  <a:pt x="0" y="8"/>
                  <a:pt x="2" y="11"/>
                </a:cubicBezTo>
                <a:cubicBezTo>
                  <a:pt x="11" y="21"/>
                  <a:pt x="18" y="33"/>
                  <a:pt x="24" y="46"/>
                </a:cubicBezTo>
                <a:cubicBezTo>
                  <a:pt x="25" y="49"/>
                  <a:pt x="26" y="53"/>
                  <a:pt x="28" y="56"/>
                </a:cubicBezTo>
                <a:cubicBezTo>
                  <a:pt x="28" y="56"/>
                  <a:pt x="28" y="56"/>
                  <a:pt x="28" y="56"/>
                </a:cubicBezTo>
                <a:cubicBezTo>
                  <a:pt x="33" y="72"/>
                  <a:pt x="36" y="89"/>
                  <a:pt x="36" y="105"/>
                </a:cubicBezTo>
                <a:cubicBezTo>
                  <a:pt x="36" y="119"/>
                  <a:pt x="34" y="133"/>
                  <a:pt x="30" y="147"/>
                </a:cubicBezTo>
                <a:cubicBezTo>
                  <a:pt x="30" y="147"/>
                  <a:pt x="30" y="147"/>
                  <a:pt x="30" y="147"/>
                </a:cubicBezTo>
                <a:cubicBezTo>
                  <a:pt x="29" y="153"/>
                  <a:pt x="26" y="159"/>
                  <a:pt x="24" y="165"/>
                </a:cubicBezTo>
                <a:cubicBezTo>
                  <a:pt x="24" y="165"/>
                  <a:pt x="24" y="165"/>
                  <a:pt x="24" y="165"/>
                </a:cubicBezTo>
                <a:cubicBezTo>
                  <a:pt x="20" y="173"/>
                  <a:pt x="16" y="182"/>
                  <a:pt x="10" y="189"/>
                </a:cubicBezTo>
                <a:cubicBezTo>
                  <a:pt x="15" y="193"/>
                  <a:pt x="15" y="193"/>
                  <a:pt x="15" y="193"/>
                </a:cubicBezTo>
                <a:cubicBezTo>
                  <a:pt x="15" y="187"/>
                  <a:pt x="15" y="187"/>
                  <a:pt x="15" y="187"/>
                </a:cubicBezTo>
                <a:cubicBezTo>
                  <a:pt x="15" y="187"/>
                  <a:pt x="15" y="187"/>
                  <a:pt x="15" y="187"/>
                </a:cubicBezTo>
                <a:cubicBezTo>
                  <a:pt x="12" y="187"/>
                  <a:pt x="9" y="189"/>
                  <a:pt x="9" y="193"/>
                </a:cubicBezTo>
                <a:cubicBezTo>
                  <a:pt x="9" y="196"/>
                  <a:pt x="12" y="199"/>
                  <a:pt x="15" y="199"/>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76">
            <a:extLst>
              <a:ext uri="{FF2B5EF4-FFF2-40B4-BE49-F238E27FC236}">
                <a16:creationId xmlns:a16="http://schemas.microsoft.com/office/drawing/2014/main" id="{7DEEBF90-7A90-480F-B608-A3B575B1EA33}"/>
              </a:ext>
            </a:extLst>
          </p:cNvPr>
          <p:cNvSpPr>
            <a:spLocks/>
          </p:cNvSpPr>
          <p:nvPr/>
        </p:nvSpPr>
        <p:spPr bwMode="auto">
          <a:xfrm>
            <a:off x="10389087" y="1731602"/>
            <a:ext cx="454498" cy="29355"/>
          </a:xfrm>
          <a:custGeom>
            <a:avLst/>
            <a:gdLst>
              <a:gd name="T0" fmla="*/ 183 w 189"/>
              <a:gd name="T1" fmla="*/ 0 h 12"/>
              <a:gd name="T2" fmla="*/ 149 w 189"/>
              <a:gd name="T3" fmla="*/ 0 h 12"/>
              <a:gd name="T4" fmla="*/ 94 w 189"/>
              <a:gd name="T5" fmla="*/ 0 h 12"/>
              <a:gd name="T6" fmla="*/ 39 w 189"/>
              <a:gd name="T7" fmla="*/ 0 h 12"/>
              <a:gd name="T8" fmla="*/ 6 w 189"/>
              <a:gd name="T9" fmla="*/ 0 h 12"/>
              <a:gd name="T10" fmla="*/ 0 w 189"/>
              <a:gd name="T11" fmla="*/ 6 h 12"/>
              <a:gd name="T12" fmla="*/ 6 w 189"/>
              <a:gd name="T13" fmla="*/ 12 h 12"/>
              <a:gd name="T14" fmla="*/ 39 w 189"/>
              <a:gd name="T15" fmla="*/ 12 h 12"/>
              <a:gd name="T16" fmla="*/ 94 w 189"/>
              <a:gd name="T17" fmla="*/ 12 h 12"/>
              <a:gd name="T18" fmla="*/ 149 w 189"/>
              <a:gd name="T19" fmla="*/ 12 h 12"/>
              <a:gd name="T20" fmla="*/ 183 w 189"/>
              <a:gd name="T21" fmla="*/ 12 h 12"/>
              <a:gd name="T22" fmla="*/ 189 w 189"/>
              <a:gd name="T23" fmla="*/ 6 h 12"/>
              <a:gd name="T24" fmla="*/ 183 w 189"/>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2">
                <a:moveTo>
                  <a:pt x="183" y="0"/>
                </a:moveTo>
                <a:cubicBezTo>
                  <a:pt x="149" y="0"/>
                  <a:pt x="149" y="0"/>
                  <a:pt x="149" y="0"/>
                </a:cubicBezTo>
                <a:cubicBezTo>
                  <a:pt x="94" y="0"/>
                  <a:pt x="94" y="0"/>
                  <a:pt x="94" y="0"/>
                </a:cubicBezTo>
                <a:cubicBezTo>
                  <a:pt x="39" y="0"/>
                  <a:pt x="39" y="0"/>
                  <a:pt x="39" y="0"/>
                </a:cubicBezTo>
                <a:cubicBezTo>
                  <a:pt x="6" y="0"/>
                  <a:pt x="6" y="0"/>
                  <a:pt x="6" y="0"/>
                </a:cubicBezTo>
                <a:cubicBezTo>
                  <a:pt x="2" y="0"/>
                  <a:pt x="0" y="3"/>
                  <a:pt x="0" y="6"/>
                </a:cubicBezTo>
                <a:cubicBezTo>
                  <a:pt x="0" y="10"/>
                  <a:pt x="2" y="12"/>
                  <a:pt x="6" y="12"/>
                </a:cubicBezTo>
                <a:cubicBezTo>
                  <a:pt x="39" y="12"/>
                  <a:pt x="39" y="12"/>
                  <a:pt x="39" y="12"/>
                </a:cubicBezTo>
                <a:cubicBezTo>
                  <a:pt x="94" y="12"/>
                  <a:pt x="94" y="12"/>
                  <a:pt x="94" y="12"/>
                </a:cubicBezTo>
                <a:cubicBezTo>
                  <a:pt x="149" y="12"/>
                  <a:pt x="149" y="12"/>
                  <a:pt x="149" y="12"/>
                </a:cubicBezTo>
                <a:cubicBezTo>
                  <a:pt x="183" y="12"/>
                  <a:pt x="183" y="12"/>
                  <a:pt x="183" y="12"/>
                </a:cubicBezTo>
                <a:cubicBezTo>
                  <a:pt x="186" y="12"/>
                  <a:pt x="189" y="10"/>
                  <a:pt x="189" y="6"/>
                </a:cubicBezTo>
                <a:cubicBezTo>
                  <a:pt x="189" y="3"/>
                  <a:pt x="186" y="0"/>
                  <a:pt x="183" y="0"/>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77">
            <a:extLst>
              <a:ext uri="{FF2B5EF4-FFF2-40B4-BE49-F238E27FC236}">
                <a16:creationId xmlns:a16="http://schemas.microsoft.com/office/drawing/2014/main" id="{B8044F09-9735-44BB-8253-64945B4DA3E1}"/>
              </a:ext>
            </a:extLst>
          </p:cNvPr>
          <p:cNvSpPr>
            <a:spLocks/>
          </p:cNvSpPr>
          <p:nvPr/>
        </p:nvSpPr>
        <p:spPr bwMode="auto">
          <a:xfrm>
            <a:off x="10468042" y="1493724"/>
            <a:ext cx="115396" cy="477780"/>
          </a:xfrm>
          <a:custGeom>
            <a:avLst/>
            <a:gdLst>
              <a:gd name="T0" fmla="*/ 36 w 48"/>
              <a:gd name="T1" fmla="*/ 3 h 199"/>
              <a:gd name="T2" fmla="*/ 14 w 48"/>
              <a:gd name="T3" fmla="*/ 41 h 199"/>
              <a:gd name="T4" fmla="*/ 9 w 48"/>
              <a:gd name="T5" fmla="*/ 52 h 199"/>
              <a:gd name="T6" fmla="*/ 9 w 48"/>
              <a:gd name="T7" fmla="*/ 52 h 199"/>
              <a:gd name="T8" fmla="*/ 0 w 48"/>
              <a:gd name="T9" fmla="*/ 105 h 199"/>
              <a:gd name="T10" fmla="*/ 6 w 48"/>
              <a:gd name="T11" fmla="*/ 150 h 199"/>
              <a:gd name="T12" fmla="*/ 6 w 48"/>
              <a:gd name="T13" fmla="*/ 150 h 199"/>
              <a:gd name="T14" fmla="*/ 14 w 48"/>
              <a:gd name="T15" fmla="*/ 170 h 199"/>
              <a:gd name="T16" fmla="*/ 14 w 48"/>
              <a:gd name="T17" fmla="*/ 170 h 199"/>
              <a:gd name="T18" fmla="*/ 28 w 48"/>
              <a:gd name="T19" fmla="*/ 196 h 199"/>
              <a:gd name="T20" fmla="*/ 33 w 48"/>
              <a:gd name="T21" fmla="*/ 199 h 199"/>
              <a:gd name="T22" fmla="*/ 33 w 48"/>
              <a:gd name="T23" fmla="*/ 199 h 199"/>
              <a:gd name="T24" fmla="*/ 39 w 48"/>
              <a:gd name="T25" fmla="*/ 193 h 199"/>
              <a:gd name="T26" fmla="*/ 33 w 48"/>
              <a:gd name="T27" fmla="*/ 187 h 199"/>
              <a:gd name="T28" fmla="*/ 33 w 48"/>
              <a:gd name="T29" fmla="*/ 187 h 199"/>
              <a:gd name="T30" fmla="*/ 33 w 48"/>
              <a:gd name="T31" fmla="*/ 193 h 199"/>
              <a:gd name="T32" fmla="*/ 38 w 48"/>
              <a:gd name="T33" fmla="*/ 189 h 199"/>
              <a:gd name="T34" fmla="*/ 25 w 48"/>
              <a:gd name="T35" fmla="*/ 165 h 199"/>
              <a:gd name="T36" fmla="*/ 25 w 48"/>
              <a:gd name="T37" fmla="*/ 165 h 199"/>
              <a:gd name="T38" fmla="*/ 18 w 48"/>
              <a:gd name="T39" fmla="*/ 147 h 199"/>
              <a:gd name="T40" fmla="*/ 18 w 48"/>
              <a:gd name="T41" fmla="*/ 147 h 199"/>
              <a:gd name="T42" fmla="*/ 12 w 48"/>
              <a:gd name="T43" fmla="*/ 105 h 199"/>
              <a:gd name="T44" fmla="*/ 21 w 48"/>
              <a:gd name="T45" fmla="*/ 56 h 199"/>
              <a:gd name="T46" fmla="*/ 21 w 48"/>
              <a:gd name="T47" fmla="*/ 56 h 199"/>
              <a:gd name="T48" fmla="*/ 25 w 48"/>
              <a:gd name="T49" fmla="*/ 46 h 199"/>
              <a:gd name="T50" fmla="*/ 46 w 48"/>
              <a:gd name="T51" fmla="*/ 11 h 199"/>
              <a:gd name="T52" fmla="*/ 45 w 48"/>
              <a:gd name="T53" fmla="*/ 2 h 199"/>
              <a:gd name="T54" fmla="*/ 36 w 48"/>
              <a:gd name="T55"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36" y="3"/>
                </a:moveTo>
                <a:cubicBezTo>
                  <a:pt x="27" y="15"/>
                  <a:pt x="19" y="28"/>
                  <a:pt x="14" y="41"/>
                </a:cubicBezTo>
                <a:cubicBezTo>
                  <a:pt x="12" y="45"/>
                  <a:pt x="11" y="48"/>
                  <a:pt x="9" y="52"/>
                </a:cubicBezTo>
                <a:cubicBezTo>
                  <a:pt x="9" y="52"/>
                  <a:pt x="9" y="52"/>
                  <a:pt x="9" y="52"/>
                </a:cubicBezTo>
                <a:cubicBezTo>
                  <a:pt x="3" y="69"/>
                  <a:pt x="0" y="87"/>
                  <a:pt x="0" y="105"/>
                </a:cubicBezTo>
                <a:cubicBezTo>
                  <a:pt x="0" y="120"/>
                  <a:pt x="2" y="135"/>
                  <a:pt x="6" y="150"/>
                </a:cubicBezTo>
                <a:cubicBezTo>
                  <a:pt x="6" y="150"/>
                  <a:pt x="6" y="150"/>
                  <a:pt x="6" y="150"/>
                </a:cubicBezTo>
                <a:cubicBezTo>
                  <a:pt x="8" y="157"/>
                  <a:pt x="11" y="163"/>
                  <a:pt x="14" y="170"/>
                </a:cubicBezTo>
                <a:cubicBezTo>
                  <a:pt x="14" y="170"/>
                  <a:pt x="14" y="170"/>
                  <a:pt x="14" y="170"/>
                </a:cubicBezTo>
                <a:cubicBezTo>
                  <a:pt x="17" y="179"/>
                  <a:pt x="22" y="188"/>
                  <a:pt x="28" y="196"/>
                </a:cubicBezTo>
                <a:cubicBezTo>
                  <a:pt x="29" y="198"/>
                  <a:pt x="31" y="199"/>
                  <a:pt x="33" y="199"/>
                </a:cubicBezTo>
                <a:cubicBezTo>
                  <a:pt x="33" y="199"/>
                  <a:pt x="33" y="199"/>
                  <a:pt x="33" y="199"/>
                </a:cubicBezTo>
                <a:cubicBezTo>
                  <a:pt x="36" y="199"/>
                  <a:pt x="39" y="196"/>
                  <a:pt x="39" y="193"/>
                </a:cubicBezTo>
                <a:cubicBezTo>
                  <a:pt x="39" y="189"/>
                  <a:pt x="36" y="187"/>
                  <a:pt x="33" y="187"/>
                </a:cubicBezTo>
                <a:cubicBezTo>
                  <a:pt x="33" y="187"/>
                  <a:pt x="33" y="187"/>
                  <a:pt x="33" y="187"/>
                </a:cubicBezTo>
                <a:cubicBezTo>
                  <a:pt x="33" y="193"/>
                  <a:pt x="33" y="193"/>
                  <a:pt x="33" y="193"/>
                </a:cubicBezTo>
                <a:cubicBezTo>
                  <a:pt x="38" y="189"/>
                  <a:pt x="38" y="189"/>
                  <a:pt x="38" y="189"/>
                </a:cubicBezTo>
                <a:cubicBezTo>
                  <a:pt x="33" y="182"/>
                  <a:pt x="28" y="173"/>
                  <a:pt x="25" y="165"/>
                </a:cubicBezTo>
                <a:cubicBezTo>
                  <a:pt x="25" y="165"/>
                  <a:pt x="25" y="165"/>
                  <a:pt x="25" y="165"/>
                </a:cubicBezTo>
                <a:cubicBezTo>
                  <a:pt x="22" y="159"/>
                  <a:pt x="20" y="153"/>
                  <a:pt x="18" y="147"/>
                </a:cubicBezTo>
                <a:cubicBezTo>
                  <a:pt x="18" y="147"/>
                  <a:pt x="18" y="147"/>
                  <a:pt x="18" y="147"/>
                </a:cubicBezTo>
                <a:cubicBezTo>
                  <a:pt x="14" y="133"/>
                  <a:pt x="12" y="119"/>
                  <a:pt x="12" y="105"/>
                </a:cubicBezTo>
                <a:cubicBezTo>
                  <a:pt x="12" y="89"/>
                  <a:pt x="15" y="72"/>
                  <a:pt x="21" y="56"/>
                </a:cubicBezTo>
                <a:cubicBezTo>
                  <a:pt x="21" y="56"/>
                  <a:pt x="21" y="56"/>
                  <a:pt x="21" y="56"/>
                </a:cubicBezTo>
                <a:cubicBezTo>
                  <a:pt x="22" y="53"/>
                  <a:pt x="23" y="49"/>
                  <a:pt x="25" y="46"/>
                </a:cubicBezTo>
                <a:cubicBezTo>
                  <a:pt x="30" y="33"/>
                  <a:pt x="37" y="21"/>
                  <a:pt x="46" y="11"/>
                </a:cubicBezTo>
                <a:cubicBezTo>
                  <a:pt x="48" y="8"/>
                  <a:pt x="47" y="4"/>
                  <a:pt x="45" y="2"/>
                </a:cubicBezTo>
                <a:cubicBezTo>
                  <a:pt x="42" y="0"/>
                  <a:pt x="39" y="0"/>
                  <a:pt x="36" y="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78">
            <a:extLst>
              <a:ext uri="{FF2B5EF4-FFF2-40B4-BE49-F238E27FC236}">
                <a16:creationId xmlns:a16="http://schemas.microsoft.com/office/drawing/2014/main" id="{FC58B97E-1CE9-4528-A49C-65AF1CCCB090}"/>
              </a:ext>
            </a:extLst>
          </p:cNvPr>
          <p:cNvSpPr>
            <a:spLocks/>
          </p:cNvSpPr>
          <p:nvPr/>
        </p:nvSpPr>
        <p:spPr bwMode="auto">
          <a:xfrm>
            <a:off x="10413381" y="1582802"/>
            <a:ext cx="402874" cy="69845"/>
          </a:xfrm>
          <a:custGeom>
            <a:avLst/>
            <a:gdLst>
              <a:gd name="T0" fmla="*/ 4 w 168"/>
              <a:gd name="T1" fmla="*/ 12 h 29"/>
              <a:gd name="T2" fmla="*/ 33 w 168"/>
              <a:gd name="T3" fmla="*/ 22 h 29"/>
              <a:gd name="T4" fmla="*/ 33 w 168"/>
              <a:gd name="T5" fmla="*/ 22 h 29"/>
              <a:gd name="T6" fmla="*/ 37 w 168"/>
              <a:gd name="T7" fmla="*/ 23 h 29"/>
              <a:gd name="T8" fmla="*/ 38 w 168"/>
              <a:gd name="T9" fmla="*/ 17 h 29"/>
              <a:gd name="T10" fmla="*/ 36 w 168"/>
              <a:gd name="T11" fmla="*/ 23 h 29"/>
              <a:gd name="T12" fmla="*/ 84 w 168"/>
              <a:gd name="T13" fmla="*/ 29 h 29"/>
              <a:gd name="T14" fmla="*/ 132 w 168"/>
              <a:gd name="T15" fmla="*/ 23 h 29"/>
              <a:gd name="T16" fmla="*/ 130 w 168"/>
              <a:gd name="T17" fmla="*/ 17 h 29"/>
              <a:gd name="T18" fmla="*/ 131 w 168"/>
              <a:gd name="T19" fmla="*/ 23 h 29"/>
              <a:gd name="T20" fmla="*/ 135 w 168"/>
              <a:gd name="T21" fmla="*/ 22 h 29"/>
              <a:gd name="T22" fmla="*/ 135 w 168"/>
              <a:gd name="T23" fmla="*/ 22 h 29"/>
              <a:gd name="T24" fmla="*/ 164 w 168"/>
              <a:gd name="T25" fmla="*/ 12 h 29"/>
              <a:gd name="T26" fmla="*/ 167 w 168"/>
              <a:gd name="T27" fmla="*/ 4 h 29"/>
              <a:gd name="T28" fmla="*/ 159 w 168"/>
              <a:gd name="T29" fmla="*/ 1 h 29"/>
              <a:gd name="T30" fmla="*/ 132 w 168"/>
              <a:gd name="T31" fmla="*/ 10 h 29"/>
              <a:gd name="T32" fmla="*/ 132 w 168"/>
              <a:gd name="T33" fmla="*/ 10 h 29"/>
              <a:gd name="T34" fmla="*/ 129 w 168"/>
              <a:gd name="T35" fmla="*/ 11 h 29"/>
              <a:gd name="T36" fmla="*/ 129 w 168"/>
              <a:gd name="T37" fmla="*/ 11 h 29"/>
              <a:gd name="T38" fmla="*/ 84 w 168"/>
              <a:gd name="T39" fmla="*/ 17 h 29"/>
              <a:gd name="T40" fmla="*/ 39 w 168"/>
              <a:gd name="T41" fmla="*/ 11 h 29"/>
              <a:gd name="T42" fmla="*/ 39 w 168"/>
              <a:gd name="T43" fmla="*/ 11 h 29"/>
              <a:gd name="T44" fmla="*/ 36 w 168"/>
              <a:gd name="T45" fmla="*/ 10 h 29"/>
              <a:gd name="T46" fmla="*/ 36 w 168"/>
              <a:gd name="T47" fmla="*/ 10 h 29"/>
              <a:gd name="T48" fmla="*/ 9 w 168"/>
              <a:gd name="T49" fmla="*/ 1 h 29"/>
              <a:gd name="T50" fmla="*/ 1 w 168"/>
              <a:gd name="T51" fmla="*/ 4 h 29"/>
              <a:gd name="T52" fmla="*/ 4 w 168"/>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9">
                <a:moveTo>
                  <a:pt x="4" y="12"/>
                </a:moveTo>
                <a:cubicBezTo>
                  <a:pt x="14" y="16"/>
                  <a:pt x="23" y="19"/>
                  <a:pt x="33" y="22"/>
                </a:cubicBezTo>
                <a:cubicBezTo>
                  <a:pt x="33" y="22"/>
                  <a:pt x="33" y="22"/>
                  <a:pt x="33" y="22"/>
                </a:cubicBezTo>
                <a:cubicBezTo>
                  <a:pt x="34" y="22"/>
                  <a:pt x="35" y="23"/>
                  <a:pt x="37" y="23"/>
                </a:cubicBezTo>
                <a:cubicBezTo>
                  <a:pt x="38" y="17"/>
                  <a:pt x="38" y="17"/>
                  <a:pt x="38" y="17"/>
                </a:cubicBezTo>
                <a:cubicBezTo>
                  <a:pt x="36" y="23"/>
                  <a:pt x="36" y="23"/>
                  <a:pt x="36" y="23"/>
                </a:cubicBezTo>
                <a:cubicBezTo>
                  <a:pt x="52" y="27"/>
                  <a:pt x="68" y="29"/>
                  <a:pt x="84" y="29"/>
                </a:cubicBezTo>
                <a:cubicBezTo>
                  <a:pt x="100" y="29"/>
                  <a:pt x="116" y="27"/>
                  <a:pt x="132" y="23"/>
                </a:cubicBezTo>
                <a:cubicBezTo>
                  <a:pt x="130" y="17"/>
                  <a:pt x="130" y="17"/>
                  <a:pt x="130" y="17"/>
                </a:cubicBezTo>
                <a:cubicBezTo>
                  <a:pt x="131" y="23"/>
                  <a:pt x="131" y="23"/>
                  <a:pt x="131" y="23"/>
                </a:cubicBezTo>
                <a:cubicBezTo>
                  <a:pt x="133" y="23"/>
                  <a:pt x="134" y="22"/>
                  <a:pt x="135" y="22"/>
                </a:cubicBezTo>
                <a:cubicBezTo>
                  <a:pt x="135" y="22"/>
                  <a:pt x="135" y="22"/>
                  <a:pt x="135" y="22"/>
                </a:cubicBezTo>
                <a:cubicBezTo>
                  <a:pt x="145" y="19"/>
                  <a:pt x="154" y="16"/>
                  <a:pt x="164" y="12"/>
                </a:cubicBezTo>
                <a:cubicBezTo>
                  <a:pt x="167" y="11"/>
                  <a:pt x="168" y="7"/>
                  <a:pt x="167" y="4"/>
                </a:cubicBezTo>
                <a:cubicBezTo>
                  <a:pt x="166" y="1"/>
                  <a:pt x="162" y="0"/>
                  <a:pt x="159" y="1"/>
                </a:cubicBezTo>
                <a:cubicBezTo>
                  <a:pt x="150" y="5"/>
                  <a:pt x="141" y="8"/>
                  <a:pt x="132" y="10"/>
                </a:cubicBezTo>
                <a:cubicBezTo>
                  <a:pt x="132" y="10"/>
                  <a:pt x="132" y="10"/>
                  <a:pt x="132" y="10"/>
                </a:cubicBezTo>
                <a:cubicBezTo>
                  <a:pt x="131" y="11"/>
                  <a:pt x="130" y="11"/>
                  <a:pt x="129" y="11"/>
                </a:cubicBezTo>
                <a:cubicBezTo>
                  <a:pt x="129" y="11"/>
                  <a:pt x="129" y="11"/>
                  <a:pt x="129" y="11"/>
                </a:cubicBezTo>
                <a:cubicBezTo>
                  <a:pt x="114" y="15"/>
                  <a:pt x="99" y="17"/>
                  <a:pt x="84" y="17"/>
                </a:cubicBezTo>
                <a:cubicBezTo>
                  <a:pt x="69" y="17"/>
                  <a:pt x="54" y="15"/>
                  <a:pt x="39" y="11"/>
                </a:cubicBezTo>
                <a:cubicBezTo>
                  <a:pt x="39" y="11"/>
                  <a:pt x="39" y="11"/>
                  <a:pt x="39" y="11"/>
                </a:cubicBezTo>
                <a:cubicBezTo>
                  <a:pt x="38" y="11"/>
                  <a:pt x="37" y="11"/>
                  <a:pt x="36" y="10"/>
                </a:cubicBezTo>
                <a:cubicBezTo>
                  <a:pt x="36" y="10"/>
                  <a:pt x="36" y="10"/>
                  <a:pt x="36" y="10"/>
                </a:cubicBezTo>
                <a:cubicBezTo>
                  <a:pt x="27" y="8"/>
                  <a:pt x="18" y="5"/>
                  <a:pt x="9" y="1"/>
                </a:cubicBezTo>
                <a:cubicBezTo>
                  <a:pt x="6" y="0"/>
                  <a:pt x="3" y="1"/>
                  <a:pt x="1"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79">
            <a:extLst>
              <a:ext uri="{FF2B5EF4-FFF2-40B4-BE49-F238E27FC236}">
                <a16:creationId xmlns:a16="http://schemas.microsoft.com/office/drawing/2014/main" id="{2642E179-D60B-43B0-A46E-6E636C5BBE7D}"/>
              </a:ext>
            </a:extLst>
          </p:cNvPr>
          <p:cNvSpPr>
            <a:spLocks/>
          </p:cNvSpPr>
          <p:nvPr/>
        </p:nvSpPr>
        <p:spPr bwMode="auto">
          <a:xfrm>
            <a:off x="10413381" y="1820680"/>
            <a:ext cx="402874" cy="69845"/>
          </a:xfrm>
          <a:custGeom>
            <a:avLst/>
            <a:gdLst>
              <a:gd name="T0" fmla="*/ 164 w 168"/>
              <a:gd name="T1" fmla="*/ 16 h 29"/>
              <a:gd name="T2" fmla="*/ 135 w 168"/>
              <a:gd name="T3" fmla="*/ 7 h 29"/>
              <a:gd name="T4" fmla="*/ 134 w 168"/>
              <a:gd name="T5" fmla="*/ 12 h 29"/>
              <a:gd name="T6" fmla="*/ 135 w 168"/>
              <a:gd name="T7" fmla="*/ 7 h 29"/>
              <a:gd name="T8" fmla="*/ 135 w 168"/>
              <a:gd name="T9" fmla="*/ 6 h 29"/>
              <a:gd name="T10" fmla="*/ 135 w 168"/>
              <a:gd name="T11" fmla="*/ 6 h 29"/>
              <a:gd name="T12" fmla="*/ 84 w 168"/>
              <a:gd name="T13" fmla="*/ 0 h 29"/>
              <a:gd name="T14" fmla="*/ 34 w 168"/>
              <a:gd name="T15" fmla="*/ 6 h 29"/>
              <a:gd name="T16" fmla="*/ 34 w 168"/>
              <a:gd name="T17" fmla="*/ 6 h 29"/>
              <a:gd name="T18" fmla="*/ 33 w 168"/>
              <a:gd name="T19" fmla="*/ 7 h 29"/>
              <a:gd name="T20" fmla="*/ 35 w 168"/>
              <a:gd name="T21" fmla="*/ 12 h 29"/>
              <a:gd name="T22" fmla="*/ 33 w 168"/>
              <a:gd name="T23" fmla="*/ 7 h 29"/>
              <a:gd name="T24" fmla="*/ 4 w 168"/>
              <a:gd name="T25" fmla="*/ 16 h 29"/>
              <a:gd name="T26" fmla="*/ 1 w 168"/>
              <a:gd name="T27" fmla="*/ 24 h 29"/>
              <a:gd name="T28" fmla="*/ 9 w 168"/>
              <a:gd name="T29" fmla="*/ 27 h 29"/>
              <a:gd name="T30" fmla="*/ 36 w 168"/>
              <a:gd name="T31" fmla="*/ 18 h 29"/>
              <a:gd name="T32" fmla="*/ 36 w 168"/>
              <a:gd name="T33" fmla="*/ 18 h 29"/>
              <a:gd name="T34" fmla="*/ 37 w 168"/>
              <a:gd name="T35" fmla="*/ 18 h 29"/>
              <a:gd name="T36" fmla="*/ 35 w 168"/>
              <a:gd name="T37" fmla="*/ 12 h 29"/>
              <a:gd name="T38" fmla="*/ 37 w 168"/>
              <a:gd name="T39" fmla="*/ 18 h 29"/>
              <a:gd name="T40" fmla="*/ 84 w 168"/>
              <a:gd name="T41" fmla="*/ 12 h 29"/>
              <a:gd name="T42" fmla="*/ 132 w 168"/>
              <a:gd name="T43" fmla="*/ 18 h 29"/>
              <a:gd name="T44" fmla="*/ 133 w 168"/>
              <a:gd name="T45" fmla="*/ 12 h 29"/>
              <a:gd name="T46" fmla="*/ 131 w 168"/>
              <a:gd name="T47" fmla="*/ 18 h 29"/>
              <a:gd name="T48" fmla="*/ 132 w 168"/>
              <a:gd name="T49" fmla="*/ 18 h 29"/>
              <a:gd name="T50" fmla="*/ 132 w 168"/>
              <a:gd name="T51" fmla="*/ 18 h 29"/>
              <a:gd name="T52" fmla="*/ 159 w 168"/>
              <a:gd name="T53" fmla="*/ 27 h 29"/>
              <a:gd name="T54" fmla="*/ 167 w 168"/>
              <a:gd name="T55" fmla="*/ 24 h 29"/>
              <a:gd name="T56" fmla="*/ 164 w 168"/>
              <a:gd name="T57"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8" h="29">
                <a:moveTo>
                  <a:pt x="164" y="16"/>
                </a:moveTo>
                <a:cubicBezTo>
                  <a:pt x="154" y="12"/>
                  <a:pt x="145" y="9"/>
                  <a:pt x="135" y="7"/>
                </a:cubicBezTo>
                <a:cubicBezTo>
                  <a:pt x="134" y="12"/>
                  <a:pt x="134" y="12"/>
                  <a:pt x="134" y="12"/>
                </a:cubicBezTo>
                <a:cubicBezTo>
                  <a:pt x="135" y="7"/>
                  <a:pt x="135" y="7"/>
                  <a:pt x="135" y="7"/>
                </a:cubicBezTo>
                <a:cubicBezTo>
                  <a:pt x="135" y="6"/>
                  <a:pt x="135" y="6"/>
                  <a:pt x="135" y="6"/>
                </a:cubicBezTo>
                <a:cubicBezTo>
                  <a:pt x="135" y="6"/>
                  <a:pt x="135" y="6"/>
                  <a:pt x="135" y="6"/>
                </a:cubicBezTo>
                <a:cubicBezTo>
                  <a:pt x="118" y="2"/>
                  <a:pt x="101" y="0"/>
                  <a:pt x="84" y="0"/>
                </a:cubicBezTo>
                <a:cubicBezTo>
                  <a:pt x="67" y="0"/>
                  <a:pt x="50" y="2"/>
                  <a:pt x="34" y="6"/>
                </a:cubicBezTo>
                <a:cubicBezTo>
                  <a:pt x="34" y="6"/>
                  <a:pt x="34" y="6"/>
                  <a:pt x="34" y="6"/>
                </a:cubicBezTo>
                <a:cubicBezTo>
                  <a:pt x="33" y="7"/>
                  <a:pt x="33" y="7"/>
                  <a:pt x="33" y="7"/>
                </a:cubicBezTo>
                <a:cubicBezTo>
                  <a:pt x="35" y="12"/>
                  <a:pt x="35" y="12"/>
                  <a:pt x="35" y="12"/>
                </a:cubicBezTo>
                <a:cubicBezTo>
                  <a:pt x="33" y="7"/>
                  <a:pt x="33" y="7"/>
                  <a:pt x="33" y="7"/>
                </a:cubicBezTo>
                <a:cubicBezTo>
                  <a:pt x="23" y="9"/>
                  <a:pt x="14" y="12"/>
                  <a:pt x="4" y="16"/>
                </a:cubicBezTo>
                <a:cubicBezTo>
                  <a:pt x="1" y="18"/>
                  <a:pt x="0" y="21"/>
                  <a:pt x="1" y="24"/>
                </a:cubicBezTo>
                <a:cubicBezTo>
                  <a:pt x="3" y="27"/>
                  <a:pt x="6" y="29"/>
                  <a:pt x="9" y="27"/>
                </a:cubicBezTo>
                <a:cubicBezTo>
                  <a:pt x="18" y="24"/>
                  <a:pt x="27" y="21"/>
                  <a:pt x="36" y="18"/>
                </a:cubicBezTo>
                <a:cubicBezTo>
                  <a:pt x="36" y="18"/>
                  <a:pt x="36" y="18"/>
                  <a:pt x="36" y="18"/>
                </a:cubicBezTo>
                <a:cubicBezTo>
                  <a:pt x="37" y="18"/>
                  <a:pt x="37" y="18"/>
                  <a:pt x="37" y="18"/>
                </a:cubicBezTo>
                <a:cubicBezTo>
                  <a:pt x="35" y="12"/>
                  <a:pt x="35" y="12"/>
                  <a:pt x="35" y="12"/>
                </a:cubicBezTo>
                <a:cubicBezTo>
                  <a:pt x="37" y="18"/>
                  <a:pt x="37" y="18"/>
                  <a:pt x="37" y="18"/>
                </a:cubicBezTo>
                <a:cubicBezTo>
                  <a:pt x="52" y="14"/>
                  <a:pt x="68" y="12"/>
                  <a:pt x="84" y="12"/>
                </a:cubicBezTo>
                <a:cubicBezTo>
                  <a:pt x="100" y="12"/>
                  <a:pt x="116" y="14"/>
                  <a:pt x="132" y="18"/>
                </a:cubicBezTo>
                <a:cubicBezTo>
                  <a:pt x="133" y="12"/>
                  <a:pt x="133" y="12"/>
                  <a:pt x="133" y="12"/>
                </a:cubicBezTo>
                <a:cubicBezTo>
                  <a:pt x="131" y="18"/>
                  <a:pt x="131" y="18"/>
                  <a:pt x="131" y="18"/>
                </a:cubicBezTo>
                <a:cubicBezTo>
                  <a:pt x="132" y="18"/>
                  <a:pt x="132" y="18"/>
                  <a:pt x="132" y="18"/>
                </a:cubicBezTo>
                <a:cubicBezTo>
                  <a:pt x="132" y="18"/>
                  <a:pt x="132" y="18"/>
                  <a:pt x="132" y="18"/>
                </a:cubicBezTo>
                <a:cubicBezTo>
                  <a:pt x="141" y="21"/>
                  <a:pt x="150" y="24"/>
                  <a:pt x="159" y="27"/>
                </a:cubicBezTo>
                <a:cubicBezTo>
                  <a:pt x="162" y="29"/>
                  <a:pt x="166" y="27"/>
                  <a:pt x="167" y="24"/>
                </a:cubicBezTo>
                <a:cubicBezTo>
                  <a:pt x="168" y="21"/>
                  <a:pt x="167" y="18"/>
                  <a:pt x="164" y="1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280">
            <a:extLst>
              <a:ext uri="{FF2B5EF4-FFF2-40B4-BE49-F238E27FC236}">
                <a16:creationId xmlns:a16="http://schemas.microsoft.com/office/drawing/2014/main" id="{9CF72EBE-74B1-4E11-941E-565D520B56A7}"/>
              </a:ext>
            </a:extLst>
          </p:cNvPr>
          <p:cNvSpPr>
            <a:spLocks/>
          </p:cNvSpPr>
          <p:nvPr/>
        </p:nvSpPr>
        <p:spPr bwMode="auto">
          <a:xfrm>
            <a:off x="9538800" y="4285498"/>
            <a:ext cx="477780" cy="477780"/>
          </a:xfrm>
          <a:custGeom>
            <a:avLst/>
            <a:gdLst>
              <a:gd name="T0" fmla="*/ 195 w 199"/>
              <a:gd name="T1" fmla="*/ 99 h 199"/>
              <a:gd name="T2" fmla="*/ 191 w 199"/>
              <a:gd name="T3" fmla="*/ 99 h 199"/>
              <a:gd name="T4" fmla="*/ 164 w 199"/>
              <a:gd name="T5" fmla="*/ 164 h 199"/>
              <a:gd name="T6" fmla="*/ 100 w 199"/>
              <a:gd name="T7" fmla="*/ 191 h 199"/>
              <a:gd name="T8" fmla="*/ 35 w 199"/>
              <a:gd name="T9" fmla="*/ 164 h 199"/>
              <a:gd name="T10" fmla="*/ 8 w 199"/>
              <a:gd name="T11" fmla="*/ 99 h 199"/>
              <a:gd name="T12" fmla="*/ 35 w 199"/>
              <a:gd name="T13" fmla="*/ 35 h 199"/>
              <a:gd name="T14" fmla="*/ 100 w 199"/>
              <a:gd name="T15" fmla="*/ 8 h 199"/>
              <a:gd name="T16" fmla="*/ 164 w 199"/>
              <a:gd name="T17" fmla="*/ 35 h 199"/>
              <a:gd name="T18" fmla="*/ 191 w 199"/>
              <a:gd name="T19" fmla="*/ 99 h 199"/>
              <a:gd name="T20" fmla="*/ 195 w 199"/>
              <a:gd name="T21" fmla="*/ 99 h 199"/>
              <a:gd name="T22" fmla="*/ 199 w 199"/>
              <a:gd name="T23" fmla="*/ 99 h 199"/>
              <a:gd name="T24" fmla="*/ 100 w 199"/>
              <a:gd name="T25" fmla="*/ 0 h 199"/>
              <a:gd name="T26" fmla="*/ 0 w 199"/>
              <a:gd name="T27" fmla="*/ 99 h 199"/>
              <a:gd name="T28" fmla="*/ 100 w 199"/>
              <a:gd name="T29" fmla="*/ 199 h 199"/>
              <a:gd name="T30" fmla="*/ 199 w 199"/>
              <a:gd name="T31" fmla="*/ 99 h 199"/>
              <a:gd name="T32" fmla="*/ 195 w 199"/>
              <a:gd name="T33" fmla="*/ 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99">
                <a:moveTo>
                  <a:pt x="195" y="99"/>
                </a:moveTo>
                <a:cubicBezTo>
                  <a:pt x="191" y="99"/>
                  <a:pt x="191" y="99"/>
                  <a:pt x="191" y="99"/>
                </a:cubicBezTo>
                <a:cubicBezTo>
                  <a:pt x="191" y="125"/>
                  <a:pt x="180" y="147"/>
                  <a:pt x="164" y="164"/>
                </a:cubicBezTo>
                <a:cubicBezTo>
                  <a:pt x="147" y="180"/>
                  <a:pt x="125" y="191"/>
                  <a:pt x="100" y="191"/>
                </a:cubicBezTo>
                <a:cubicBezTo>
                  <a:pt x="74" y="191"/>
                  <a:pt x="52" y="180"/>
                  <a:pt x="35" y="164"/>
                </a:cubicBezTo>
                <a:cubicBezTo>
                  <a:pt x="19" y="147"/>
                  <a:pt x="8" y="125"/>
                  <a:pt x="8" y="99"/>
                </a:cubicBezTo>
                <a:cubicBezTo>
                  <a:pt x="8" y="74"/>
                  <a:pt x="19" y="52"/>
                  <a:pt x="35" y="35"/>
                </a:cubicBezTo>
                <a:cubicBezTo>
                  <a:pt x="52" y="19"/>
                  <a:pt x="74" y="8"/>
                  <a:pt x="100" y="8"/>
                </a:cubicBezTo>
                <a:cubicBezTo>
                  <a:pt x="125" y="8"/>
                  <a:pt x="147" y="19"/>
                  <a:pt x="164" y="35"/>
                </a:cubicBezTo>
                <a:cubicBezTo>
                  <a:pt x="180" y="52"/>
                  <a:pt x="191" y="74"/>
                  <a:pt x="191" y="99"/>
                </a:cubicBezTo>
                <a:cubicBezTo>
                  <a:pt x="195" y="99"/>
                  <a:pt x="195" y="99"/>
                  <a:pt x="195" y="99"/>
                </a:cubicBezTo>
                <a:cubicBezTo>
                  <a:pt x="199" y="99"/>
                  <a:pt x="199" y="99"/>
                  <a:pt x="199" y="99"/>
                </a:cubicBezTo>
                <a:cubicBezTo>
                  <a:pt x="199" y="45"/>
                  <a:pt x="154" y="0"/>
                  <a:pt x="100" y="0"/>
                </a:cubicBezTo>
                <a:cubicBezTo>
                  <a:pt x="45" y="0"/>
                  <a:pt x="0" y="45"/>
                  <a:pt x="0" y="99"/>
                </a:cubicBezTo>
                <a:cubicBezTo>
                  <a:pt x="0" y="154"/>
                  <a:pt x="45" y="199"/>
                  <a:pt x="100" y="199"/>
                </a:cubicBezTo>
                <a:cubicBezTo>
                  <a:pt x="154" y="199"/>
                  <a:pt x="199" y="154"/>
                  <a:pt x="199" y="99"/>
                </a:cubicBezTo>
                <a:lnTo>
                  <a:pt x="195" y="99"/>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6" name="Freeform 281">
            <a:extLst>
              <a:ext uri="{FF2B5EF4-FFF2-40B4-BE49-F238E27FC236}">
                <a16:creationId xmlns:a16="http://schemas.microsoft.com/office/drawing/2014/main" id="{5BE26235-2A69-43B2-942E-3B857A8FEC0E}"/>
              </a:ext>
            </a:extLst>
          </p:cNvPr>
          <p:cNvSpPr>
            <a:spLocks/>
          </p:cNvSpPr>
          <p:nvPr/>
        </p:nvSpPr>
        <p:spPr bwMode="auto">
          <a:xfrm>
            <a:off x="9594474" y="4340160"/>
            <a:ext cx="367445" cy="368458"/>
          </a:xfrm>
          <a:custGeom>
            <a:avLst/>
            <a:gdLst>
              <a:gd name="T0" fmla="*/ 149 w 153"/>
              <a:gd name="T1" fmla="*/ 76 h 153"/>
              <a:gd name="T2" fmla="*/ 145 w 153"/>
              <a:gd name="T3" fmla="*/ 76 h 153"/>
              <a:gd name="T4" fmla="*/ 125 w 153"/>
              <a:gd name="T5" fmla="*/ 125 h 153"/>
              <a:gd name="T6" fmla="*/ 77 w 153"/>
              <a:gd name="T7" fmla="*/ 145 h 153"/>
              <a:gd name="T8" fmla="*/ 28 w 153"/>
              <a:gd name="T9" fmla="*/ 125 h 153"/>
              <a:gd name="T10" fmla="*/ 8 w 153"/>
              <a:gd name="T11" fmla="*/ 76 h 153"/>
              <a:gd name="T12" fmla="*/ 28 w 153"/>
              <a:gd name="T13" fmla="*/ 28 h 153"/>
              <a:gd name="T14" fmla="*/ 77 w 153"/>
              <a:gd name="T15" fmla="*/ 8 h 153"/>
              <a:gd name="T16" fmla="*/ 125 w 153"/>
              <a:gd name="T17" fmla="*/ 28 h 153"/>
              <a:gd name="T18" fmla="*/ 145 w 153"/>
              <a:gd name="T19" fmla="*/ 76 h 153"/>
              <a:gd name="T20" fmla="*/ 149 w 153"/>
              <a:gd name="T21" fmla="*/ 76 h 153"/>
              <a:gd name="T22" fmla="*/ 153 w 153"/>
              <a:gd name="T23" fmla="*/ 76 h 153"/>
              <a:gd name="T24" fmla="*/ 77 w 153"/>
              <a:gd name="T25" fmla="*/ 0 h 153"/>
              <a:gd name="T26" fmla="*/ 0 w 153"/>
              <a:gd name="T27" fmla="*/ 76 h 153"/>
              <a:gd name="T28" fmla="*/ 77 w 153"/>
              <a:gd name="T29" fmla="*/ 153 h 153"/>
              <a:gd name="T30" fmla="*/ 153 w 153"/>
              <a:gd name="T31" fmla="*/ 76 h 153"/>
              <a:gd name="T32" fmla="*/ 149 w 153"/>
              <a:gd name="T33"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53">
                <a:moveTo>
                  <a:pt x="149" y="76"/>
                </a:moveTo>
                <a:cubicBezTo>
                  <a:pt x="145" y="76"/>
                  <a:pt x="145" y="76"/>
                  <a:pt x="145" y="76"/>
                </a:cubicBezTo>
                <a:cubicBezTo>
                  <a:pt x="145" y="95"/>
                  <a:pt x="137" y="113"/>
                  <a:pt x="125" y="125"/>
                </a:cubicBezTo>
                <a:cubicBezTo>
                  <a:pt x="113" y="137"/>
                  <a:pt x="95" y="145"/>
                  <a:pt x="77" y="145"/>
                </a:cubicBezTo>
                <a:cubicBezTo>
                  <a:pt x="58" y="145"/>
                  <a:pt x="40" y="137"/>
                  <a:pt x="28" y="125"/>
                </a:cubicBezTo>
                <a:cubicBezTo>
                  <a:pt x="16" y="113"/>
                  <a:pt x="8" y="95"/>
                  <a:pt x="8" y="76"/>
                </a:cubicBezTo>
                <a:cubicBezTo>
                  <a:pt x="8" y="58"/>
                  <a:pt x="16" y="40"/>
                  <a:pt x="28" y="28"/>
                </a:cubicBezTo>
                <a:cubicBezTo>
                  <a:pt x="40" y="16"/>
                  <a:pt x="58" y="8"/>
                  <a:pt x="77" y="8"/>
                </a:cubicBezTo>
                <a:cubicBezTo>
                  <a:pt x="95" y="8"/>
                  <a:pt x="113" y="16"/>
                  <a:pt x="125" y="28"/>
                </a:cubicBezTo>
                <a:cubicBezTo>
                  <a:pt x="137" y="40"/>
                  <a:pt x="145" y="58"/>
                  <a:pt x="145" y="76"/>
                </a:cubicBezTo>
                <a:cubicBezTo>
                  <a:pt x="149" y="76"/>
                  <a:pt x="149" y="76"/>
                  <a:pt x="149" y="76"/>
                </a:cubicBezTo>
                <a:cubicBezTo>
                  <a:pt x="153" y="76"/>
                  <a:pt x="153" y="76"/>
                  <a:pt x="153" y="76"/>
                </a:cubicBezTo>
                <a:cubicBezTo>
                  <a:pt x="153" y="34"/>
                  <a:pt x="119" y="0"/>
                  <a:pt x="77" y="0"/>
                </a:cubicBezTo>
                <a:cubicBezTo>
                  <a:pt x="34" y="0"/>
                  <a:pt x="0" y="34"/>
                  <a:pt x="0" y="76"/>
                </a:cubicBezTo>
                <a:cubicBezTo>
                  <a:pt x="0" y="119"/>
                  <a:pt x="34" y="153"/>
                  <a:pt x="77" y="153"/>
                </a:cubicBezTo>
                <a:cubicBezTo>
                  <a:pt x="119" y="153"/>
                  <a:pt x="153" y="119"/>
                  <a:pt x="153" y="76"/>
                </a:cubicBezTo>
                <a:lnTo>
                  <a:pt x="149" y="76"/>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7" name="Freeform 282">
            <a:extLst>
              <a:ext uri="{FF2B5EF4-FFF2-40B4-BE49-F238E27FC236}">
                <a16:creationId xmlns:a16="http://schemas.microsoft.com/office/drawing/2014/main" id="{B0FCCBB6-7CAF-4206-A190-67C0F737CD93}"/>
              </a:ext>
            </a:extLst>
          </p:cNvPr>
          <p:cNvSpPr>
            <a:spLocks/>
          </p:cNvSpPr>
          <p:nvPr/>
        </p:nvSpPr>
        <p:spPr bwMode="auto">
          <a:xfrm>
            <a:off x="9713919" y="4405956"/>
            <a:ext cx="125519" cy="133616"/>
          </a:xfrm>
          <a:custGeom>
            <a:avLst/>
            <a:gdLst>
              <a:gd name="T0" fmla="*/ 52 w 52"/>
              <a:gd name="T1" fmla="*/ 24 h 56"/>
              <a:gd name="T2" fmla="*/ 52 w 52"/>
              <a:gd name="T3" fmla="*/ 19 h 56"/>
              <a:gd name="T4" fmla="*/ 32 w 52"/>
              <a:gd name="T5" fmla="*/ 0 h 56"/>
              <a:gd name="T6" fmla="*/ 20 w 52"/>
              <a:gd name="T7" fmla="*/ 0 h 56"/>
              <a:gd name="T8" fmla="*/ 0 w 52"/>
              <a:gd name="T9" fmla="*/ 19 h 56"/>
              <a:gd name="T10" fmla="*/ 0 w 52"/>
              <a:gd name="T11" fmla="*/ 30 h 56"/>
              <a:gd name="T12" fmla="*/ 4 w 52"/>
              <a:gd name="T13" fmla="*/ 39 h 56"/>
              <a:gd name="T14" fmla="*/ 11 w 52"/>
              <a:gd name="T15" fmla="*/ 45 h 56"/>
              <a:gd name="T16" fmla="*/ 12 w 52"/>
              <a:gd name="T17" fmla="*/ 46 h 56"/>
              <a:gd name="T18" fmla="*/ 35 w 52"/>
              <a:gd name="T19" fmla="*/ 55 h 56"/>
              <a:gd name="T20" fmla="*/ 40 w 52"/>
              <a:gd name="T21" fmla="*/ 52 h 56"/>
              <a:gd name="T22" fmla="*/ 38 w 52"/>
              <a:gd name="T23" fmla="*/ 47 h 56"/>
              <a:gd name="T24" fmla="*/ 15 w 52"/>
              <a:gd name="T25" fmla="*/ 38 h 56"/>
              <a:gd name="T26" fmla="*/ 13 w 52"/>
              <a:gd name="T27" fmla="*/ 42 h 56"/>
              <a:gd name="T28" fmla="*/ 15 w 52"/>
              <a:gd name="T29" fmla="*/ 39 h 56"/>
              <a:gd name="T30" fmla="*/ 10 w 52"/>
              <a:gd name="T31" fmla="*/ 34 h 56"/>
              <a:gd name="T32" fmla="*/ 8 w 52"/>
              <a:gd name="T33" fmla="*/ 30 h 56"/>
              <a:gd name="T34" fmla="*/ 8 w 52"/>
              <a:gd name="T35" fmla="*/ 19 h 56"/>
              <a:gd name="T36" fmla="*/ 20 w 52"/>
              <a:gd name="T37" fmla="*/ 8 h 56"/>
              <a:gd name="T38" fmla="*/ 32 w 52"/>
              <a:gd name="T39" fmla="*/ 8 h 56"/>
              <a:gd name="T40" fmla="*/ 44 w 52"/>
              <a:gd name="T41" fmla="*/ 19 h 56"/>
              <a:gd name="T42" fmla="*/ 44 w 52"/>
              <a:gd name="T43" fmla="*/ 24 h 56"/>
              <a:gd name="T44" fmla="*/ 48 w 52"/>
              <a:gd name="T45" fmla="*/ 28 h 56"/>
              <a:gd name="T46" fmla="*/ 52 w 52"/>
              <a:gd name="T47"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6">
                <a:moveTo>
                  <a:pt x="52" y="24"/>
                </a:moveTo>
                <a:cubicBezTo>
                  <a:pt x="52" y="19"/>
                  <a:pt x="52" y="19"/>
                  <a:pt x="52" y="19"/>
                </a:cubicBezTo>
                <a:cubicBezTo>
                  <a:pt x="52" y="9"/>
                  <a:pt x="43" y="0"/>
                  <a:pt x="32" y="0"/>
                </a:cubicBezTo>
                <a:cubicBezTo>
                  <a:pt x="20" y="0"/>
                  <a:pt x="20" y="0"/>
                  <a:pt x="20" y="0"/>
                </a:cubicBezTo>
                <a:cubicBezTo>
                  <a:pt x="9" y="0"/>
                  <a:pt x="0" y="9"/>
                  <a:pt x="0" y="19"/>
                </a:cubicBezTo>
                <a:cubicBezTo>
                  <a:pt x="0" y="30"/>
                  <a:pt x="0" y="30"/>
                  <a:pt x="0" y="30"/>
                </a:cubicBezTo>
                <a:cubicBezTo>
                  <a:pt x="0" y="33"/>
                  <a:pt x="2" y="37"/>
                  <a:pt x="4" y="39"/>
                </a:cubicBezTo>
                <a:cubicBezTo>
                  <a:pt x="6" y="42"/>
                  <a:pt x="8" y="44"/>
                  <a:pt x="11" y="45"/>
                </a:cubicBezTo>
                <a:cubicBezTo>
                  <a:pt x="12" y="46"/>
                  <a:pt x="12" y="46"/>
                  <a:pt x="12" y="46"/>
                </a:cubicBezTo>
                <a:cubicBezTo>
                  <a:pt x="35" y="55"/>
                  <a:pt x="35" y="55"/>
                  <a:pt x="35" y="55"/>
                </a:cubicBezTo>
                <a:cubicBezTo>
                  <a:pt x="37" y="56"/>
                  <a:pt x="40" y="55"/>
                  <a:pt x="40" y="52"/>
                </a:cubicBezTo>
                <a:cubicBezTo>
                  <a:pt x="41" y="50"/>
                  <a:pt x="40" y="48"/>
                  <a:pt x="38" y="47"/>
                </a:cubicBezTo>
                <a:cubicBezTo>
                  <a:pt x="15" y="38"/>
                  <a:pt x="15" y="38"/>
                  <a:pt x="15" y="38"/>
                </a:cubicBezTo>
                <a:cubicBezTo>
                  <a:pt x="13" y="42"/>
                  <a:pt x="13" y="42"/>
                  <a:pt x="13" y="42"/>
                </a:cubicBezTo>
                <a:cubicBezTo>
                  <a:pt x="15" y="39"/>
                  <a:pt x="15" y="39"/>
                  <a:pt x="15" y="39"/>
                </a:cubicBezTo>
                <a:cubicBezTo>
                  <a:pt x="13" y="37"/>
                  <a:pt x="11" y="36"/>
                  <a:pt x="10" y="34"/>
                </a:cubicBezTo>
                <a:cubicBezTo>
                  <a:pt x="9" y="33"/>
                  <a:pt x="8" y="31"/>
                  <a:pt x="8" y="30"/>
                </a:cubicBezTo>
                <a:cubicBezTo>
                  <a:pt x="8" y="19"/>
                  <a:pt x="8" y="19"/>
                  <a:pt x="8" y="19"/>
                </a:cubicBezTo>
                <a:cubicBezTo>
                  <a:pt x="8" y="13"/>
                  <a:pt x="14" y="8"/>
                  <a:pt x="20" y="8"/>
                </a:cubicBezTo>
                <a:cubicBezTo>
                  <a:pt x="32" y="8"/>
                  <a:pt x="32" y="8"/>
                  <a:pt x="32" y="8"/>
                </a:cubicBezTo>
                <a:cubicBezTo>
                  <a:pt x="39" y="8"/>
                  <a:pt x="44" y="13"/>
                  <a:pt x="44" y="19"/>
                </a:cubicBezTo>
                <a:cubicBezTo>
                  <a:pt x="44" y="24"/>
                  <a:pt x="44" y="24"/>
                  <a:pt x="44" y="24"/>
                </a:cubicBezTo>
                <a:cubicBezTo>
                  <a:pt x="44" y="27"/>
                  <a:pt x="46" y="28"/>
                  <a:pt x="48" y="28"/>
                </a:cubicBezTo>
                <a:cubicBezTo>
                  <a:pt x="50" y="28"/>
                  <a:pt x="52" y="27"/>
                  <a:pt x="52" y="24"/>
                </a:cubicBez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8" name="Freeform 283">
            <a:extLst>
              <a:ext uri="{FF2B5EF4-FFF2-40B4-BE49-F238E27FC236}">
                <a16:creationId xmlns:a16="http://schemas.microsoft.com/office/drawing/2014/main" id="{377A3227-7D3E-4527-828B-65A36A35D1B7}"/>
              </a:ext>
            </a:extLst>
          </p:cNvPr>
          <p:cNvSpPr>
            <a:spLocks/>
          </p:cNvSpPr>
          <p:nvPr/>
        </p:nvSpPr>
        <p:spPr bwMode="auto">
          <a:xfrm>
            <a:off x="9713919" y="4499082"/>
            <a:ext cx="125519" cy="132604"/>
          </a:xfrm>
          <a:custGeom>
            <a:avLst/>
            <a:gdLst>
              <a:gd name="T0" fmla="*/ 0 w 52"/>
              <a:gd name="T1" fmla="*/ 31 h 55"/>
              <a:gd name="T2" fmla="*/ 0 w 52"/>
              <a:gd name="T3" fmla="*/ 36 h 55"/>
              <a:gd name="T4" fmla="*/ 20 w 52"/>
              <a:gd name="T5" fmla="*/ 55 h 55"/>
              <a:gd name="T6" fmla="*/ 32 w 52"/>
              <a:gd name="T7" fmla="*/ 55 h 55"/>
              <a:gd name="T8" fmla="*/ 52 w 52"/>
              <a:gd name="T9" fmla="*/ 36 h 55"/>
              <a:gd name="T10" fmla="*/ 52 w 52"/>
              <a:gd name="T11" fmla="*/ 25 h 55"/>
              <a:gd name="T12" fmla="*/ 48 w 52"/>
              <a:gd name="T13" fmla="*/ 16 h 55"/>
              <a:gd name="T14" fmla="*/ 41 w 52"/>
              <a:gd name="T15" fmla="*/ 9 h 55"/>
              <a:gd name="T16" fmla="*/ 40 w 52"/>
              <a:gd name="T17" fmla="*/ 9 h 55"/>
              <a:gd name="T18" fmla="*/ 18 w 52"/>
              <a:gd name="T19" fmla="*/ 0 h 55"/>
              <a:gd name="T20" fmla="*/ 12 w 52"/>
              <a:gd name="T21" fmla="*/ 3 h 55"/>
              <a:gd name="T22" fmla="*/ 15 w 52"/>
              <a:gd name="T23" fmla="*/ 8 h 55"/>
              <a:gd name="T24" fmla="*/ 37 w 52"/>
              <a:gd name="T25" fmla="*/ 17 h 55"/>
              <a:gd name="T26" fmla="*/ 39 w 52"/>
              <a:gd name="T27" fmla="*/ 13 h 55"/>
              <a:gd name="T28" fmla="*/ 37 w 52"/>
              <a:gd name="T29" fmla="*/ 16 h 55"/>
              <a:gd name="T30" fmla="*/ 42 w 52"/>
              <a:gd name="T31" fmla="*/ 21 h 55"/>
              <a:gd name="T32" fmla="*/ 44 w 52"/>
              <a:gd name="T33" fmla="*/ 25 h 55"/>
              <a:gd name="T34" fmla="*/ 44 w 52"/>
              <a:gd name="T35" fmla="*/ 36 h 55"/>
              <a:gd name="T36" fmla="*/ 32 w 52"/>
              <a:gd name="T37" fmla="*/ 47 h 55"/>
              <a:gd name="T38" fmla="*/ 20 w 52"/>
              <a:gd name="T39" fmla="*/ 47 h 55"/>
              <a:gd name="T40" fmla="*/ 8 w 52"/>
              <a:gd name="T41" fmla="*/ 36 h 55"/>
              <a:gd name="T42" fmla="*/ 8 w 52"/>
              <a:gd name="T43" fmla="*/ 31 h 55"/>
              <a:gd name="T44" fmla="*/ 4 w 52"/>
              <a:gd name="T45" fmla="*/ 27 h 55"/>
              <a:gd name="T46" fmla="*/ 0 w 52"/>
              <a:gd name="T47"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5">
                <a:moveTo>
                  <a:pt x="0" y="31"/>
                </a:moveTo>
                <a:cubicBezTo>
                  <a:pt x="0" y="36"/>
                  <a:pt x="0" y="36"/>
                  <a:pt x="0" y="36"/>
                </a:cubicBezTo>
                <a:cubicBezTo>
                  <a:pt x="0" y="47"/>
                  <a:pt x="9" y="55"/>
                  <a:pt x="20" y="55"/>
                </a:cubicBezTo>
                <a:cubicBezTo>
                  <a:pt x="32" y="55"/>
                  <a:pt x="32" y="55"/>
                  <a:pt x="32" y="55"/>
                </a:cubicBezTo>
                <a:cubicBezTo>
                  <a:pt x="43" y="55"/>
                  <a:pt x="52" y="47"/>
                  <a:pt x="52" y="36"/>
                </a:cubicBezTo>
                <a:cubicBezTo>
                  <a:pt x="52" y="25"/>
                  <a:pt x="52" y="25"/>
                  <a:pt x="52" y="25"/>
                </a:cubicBezTo>
                <a:cubicBezTo>
                  <a:pt x="52" y="22"/>
                  <a:pt x="50" y="18"/>
                  <a:pt x="48" y="16"/>
                </a:cubicBezTo>
                <a:cubicBezTo>
                  <a:pt x="46" y="13"/>
                  <a:pt x="44" y="11"/>
                  <a:pt x="41" y="9"/>
                </a:cubicBezTo>
                <a:cubicBezTo>
                  <a:pt x="40" y="9"/>
                  <a:pt x="40" y="9"/>
                  <a:pt x="40" y="9"/>
                </a:cubicBezTo>
                <a:cubicBezTo>
                  <a:pt x="18" y="0"/>
                  <a:pt x="18" y="0"/>
                  <a:pt x="18" y="0"/>
                </a:cubicBezTo>
                <a:cubicBezTo>
                  <a:pt x="16" y="0"/>
                  <a:pt x="13" y="1"/>
                  <a:pt x="12" y="3"/>
                </a:cubicBezTo>
                <a:cubicBezTo>
                  <a:pt x="12" y="5"/>
                  <a:pt x="13" y="7"/>
                  <a:pt x="15" y="8"/>
                </a:cubicBezTo>
                <a:cubicBezTo>
                  <a:pt x="37" y="17"/>
                  <a:pt x="37" y="17"/>
                  <a:pt x="37" y="17"/>
                </a:cubicBezTo>
                <a:cubicBezTo>
                  <a:pt x="39" y="13"/>
                  <a:pt x="39" y="13"/>
                  <a:pt x="39" y="13"/>
                </a:cubicBezTo>
                <a:cubicBezTo>
                  <a:pt x="37" y="16"/>
                  <a:pt x="37" y="16"/>
                  <a:pt x="37" y="16"/>
                </a:cubicBezTo>
                <a:cubicBezTo>
                  <a:pt x="39" y="18"/>
                  <a:pt x="41" y="19"/>
                  <a:pt x="42" y="21"/>
                </a:cubicBezTo>
                <a:cubicBezTo>
                  <a:pt x="43" y="22"/>
                  <a:pt x="44" y="24"/>
                  <a:pt x="44" y="25"/>
                </a:cubicBezTo>
                <a:cubicBezTo>
                  <a:pt x="44" y="36"/>
                  <a:pt x="44" y="36"/>
                  <a:pt x="44" y="36"/>
                </a:cubicBezTo>
                <a:cubicBezTo>
                  <a:pt x="44" y="42"/>
                  <a:pt x="39" y="47"/>
                  <a:pt x="32" y="47"/>
                </a:cubicBezTo>
                <a:cubicBezTo>
                  <a:pt x="20" y="47"/>
                  <a:pt x="20" y="47"/>
                  <a:pt x="20" y="47"/>
                </a:cubicBezTo>
                <a:cubicBezTo>
                  <a:pt x="14" y="47"/>
                  <a:pt x="8" y="42"/>
                  <a:pt x="8" y="36"/>
                </a:cubicBezTo>
                <a:cubicBezTo>
                  <a:pt x="8" y="31"/>
                  <a:pt x="8" y="31"/>
                  <a:pt x="8" y="31"/>
                </a:cubicBezTo>
                <a:cubicBezTo>
                  <a:pt x="8" y="29"/>
                  <a:pt x="7" y="27"/>
                  <a:pt x="4" y="27"/>
                </a:cubicBezTo>
                <a:cubicBezTo>
                  <a:pt x="2" y="27"/>
                  <a:pt x="0" y="29"/>
                  <a:pt x="0" y="31"/>
                </a:cubicBezTo>
                <a:close/>
              </a:path>
            </a:pathLst>
          </a:custGeom>
          <a:solidFill>
            <a:schemeClr val="accent6"/>
          </a:solidFill>
          <a:ln w="9525">
            <a:solidFill>
              <a:schemeClr val="accent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84">
            <a:extLst>
              <a:ext uri="{FF2B5EF4-FFF2-40B4-BE49-F238E27FC236}">
                <a16:creationId xmlns:a16="http://schemas.microsoft.com/office/drawing/2014/main" id="{CD50D538-2BFC-454C-B010-98F44E45A887}"/>
              </a:ext>
            </a:extLst>
          </p:cNvPr>
          <p:cNvSpPr>
            <a:spLocks/>
          </p:cNvSpPr>
          <p:nvPr/>
        </p:nvSpPr>
        <p:spPr bwMode="auto">
          <a:xfrm>
            <a:off x="9769592" y="4381662"/>
            <a:ext cx="19233" cy="273306"/>
          </a:xfrm>
          <a:custGeom>
            <a:avLst/>
            <a:gdLst>
              <a:gd name="T0" fmla="*/ 0 w 8"/>
              <a:gd name="T1" fmla="*/ 4 h 114"/>
              <a:gd name="T2" fmla="*/ 0 w 8"/>
              <a:gd name="T3" fmla="*/ 110 h 114"/>
              <a:gd name="T4" fmla="*/ 4 w 8"/>
              <a:gd name="T5" fmla="*/ 114 h 114"/>
              <a:gd name="T6" fmla="*/ 8 w 8"/>
              <a:gd name="T7" fmla="*/ 110 h 114"/>
              <a:gd name="T8" fmla="*/ 8 w 8"/>
              <a:gd name="T9" fmla="*/ 4 h 114"/>
              <a:gd name="T10" fmla="*/ 4 w 8"/>
              <a:gd name="T11" fmla="*/ 0 h 114"/>
              <a:gd name="T12" fmla="*/ 0 w 8"/>
              <a:gd name="T13" fmla="*/ 4 h 114"/>
            </a:gdLst>
            <a:ahLst/>
            <a:cxnLst>
              <a:cxn ang="0">
                <a:pos x="T0" y="T1"/>
              </a:cxn>
              <a:cxn ang="0">
                <a:pos x="T2" y="T3"/>
              </a:cxn>
              <a:cxn ang="0">
                <a:pos x="T4" y="T5"/>
              </a:cxn>
              <a:cxn ang="0">
                <a:pos x="T6" y="T7"/>
              </a:cxn>
              <a:cxn ang="0">
                <a:pos x="T8" y="T9"/>
              </a:cxn>
              <a:cxn ang="0">
                <a:pos x="T10" y="T11"/>
              </a:cxn>
              <a:cxn ang="0">
                <a:pos x="T12" y="T13"/>
              </a:cxn>
            </a:cxnLst>
            <a:rect l="0" t="0" r="r" b="b"/>
            <a:pathLst>
              <a:path w="8" h="114">
                <a:moveTo>
                  <a:pt x="0" y="4"/>
                </a:moveTo>
                <a:cubicBezTo>
                  <a:pt x="0" y="110"/>
                  <a:pt x="0" y="110"/>
                  <a:pt x="0" y="110"/>
                </a:cubicBezTo>
                <a:cubicBezTo>
                  <a:pt x="0" y="113"/>
                  <a:pt x="2" y="114"/>
                  <a:pt x="4" y="114"/>
                </a:cubicBezTo>
                <a:cubicBezTo>
                  <a:pt x="6" y="114"/>
                  <a:pt x="8" y="113"/>
                  <a:pt x="8" y="110"/>
                </a:cubicBezTo>
                <a:cubicBezTo>
                  <a:pt x="8" y="4"/>
                  <a:pt x="8" y="4"/>
                  <a:pt x="8" y="4"/>
                </a:cubicBezTo>
                <a:cubicBezTo>
                  <a:pt x="8" y="2"/>
                  <a:pt x="6" y="0"/>
                  <a:pt x="4" y="0"/>
                </a:cubicBezTo>
                <a:cubicBezTo>
                  <a:pt x="2" y="0"/>
                  <a:pt x="0" y="2"/>
                  <a:pt x="0" y="4"/>
                </a:cubicBezTo>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800" name="Freeform 285">
            <a:extLst>
              <a:ext uri="{FF2B5EF4-FFF2-40B4-BE49-F238E27FC236}">
                <a16:creationId xmlns:a16="http://schemas.microsoft.com/office/drawing/2014/main" id="{67D1FC50-4C95-43BC-A53D-61B443D0ED25}"/>
              </a:ext>
            </a:extLst>
          </p:cNvPr>
          <p:cNvSpPr>
            <a:spLocks noEditPoints="1"/>
          </p:cNvSpPr>
          <p:nvPr/>
        </p:nvSpPr>
        <p:spPr bwMode="auto">
          <a:xfrm>
            <a:off x="5532331" y="4371539"/>
            <a:ext cx="739952" cy="440327"/>
          </a:xfrm>
          <a:custGeom>
            <a:avLst/>
            <a:gdLst>
              <a:gd name="T0" fmla="*/ 306 w 308"/>
              <a:gd name="T1" fmla="*/ 10 h 183"/>
              <a:gd name="T2" fmla="*/ 297 w 308"/>
              <a:gd name="T3" fmla="*/ 2 h 183"/>
              <a:gd name="T4" fmla="*/ 295 w 308"/>
              <a:gd name="T5" fmla="*/ 14 h 183"/>
              <a:gd name="T6" fmla="*/ 287 w 308"/>
              <a:gd name="T7" fmla="*/ 31 h 183"/>
              <a:gd name="T8" fmla="*/ 289 w 308"/>
              <a:gd name="T9" fmla="*/ 19 h 183"/>
              <a:gd name="T10" fmla="*/ 278 w 308"/>
              <a:gd name="T11" fmla="*/ 23 h 183"/>
              <a:gd name="T12" fmla="*/ 287 w 308"/>
              <a:gd name="T13" fmla="*/ 31 h 183"/>
              <a:gd name="T14" fmla="*/ 273 w 308"/>
              <a:gd name="T15" fmla="*/ 45 h 183"/>
              <a:gd name="T16" fmla="*/ 264 w 308"/>
              <a:gd name="T17" fmla="*/ 37 h 183"/>
              <a:gd name="T18" fmla="*/ 262 w 308"/>
              <a:gd name="T19" fmla="*/ 48 h 183"/>
              <a:gd name="T20" fmla="*/ 254 w 308"/>
              <a:gd name="T21" fmla="*/ 66 h 183"/>
              <a:gd name="T22" fmla="*/ 256 w 308"/>
              <a:gd name="T23" fmla="*/ 54 h 183"/>
              <a:gd name="T24" fmla="*/ 245 w 308"/>
              <a:gd name="T25" fmla="*/ 57 h 183"/>
              <a:gd name="T26" fmla="*/ 254 w 308"/>
              <a:gd name="T27" fmla="*/ 66 h 183"/>
              <a:gd name="T28" fmla="*/ 240 w 308"/>
              <a:gd name="T29" fmla="*/ 80 h 183"/>
              <a:gd name="T30" fmla="*/ 231 w 308"/>
              <a:gd name="T31" fmla="*/ 72 h 183"/>
              <a:gd name="T32" fmla="*/ 229 w 308"/>
              <a:gd name="T33" fmla="*/ 83 h 183"/>
              <a:gd name="T34" fmla="*/ 221 w 308"/>
              <a:gd name="T35" fmla="*/ 101 h 183"/>
              <a:gd name="T36" fmla="*/ 223 w 308"/>
              <a:gd name="T37" fmla="*/ 89 h 183"/>
              <a:gd name="T38" fmla="*/ 212 w 308"/>
              <a:gd name="T39" fmla="*/ 92 h 183"/>
              <a:gd name="T40" fmla="*/ 221 w 308"/>
              <a:gd name="T41" fmla="*/ 101 h 183"/>
              <a:gd name="T42" fmla="*/ 207 w 308"/>
              <a:gd name="T43" fmla="*/ 115 h 183"/>
              <a:gd name="T44" fmla="*/ 198 w 308"/>
              <a:gd name="T45" fmla="*/ 107 h 183"/>
              <a:gd name="T46" fmla="*/ 196 w 308"/>
              <a:gd name="T47" fmla="*/ 118 h 183"/>
              <a:gd name="T48" fmla="*/ 188 w 308"/>
              <a:gd name="T49" fmla="*/ 135 h 183"/>
              <a:gd name="T50" fmla="*/ 190 w 308"/>
              <a:gd name="T51" fmla="*/ 124 h 183"/>
              <a:gd name="T52" fmla="*/ 179 w 308"/>
              <a:gd name="T53" fmla="*/ 127 h 183"/>
              <a:gd name="T54" fmla="*/ 188 w 308"/>
              <a:gd name="T55" fmla="*/ 135 h 183"/>
              <a:gd name="T56" fmla="*/ 174 w 308"/>
              <a:gd name="T57" fmla="*/ 150 h 183"/>
              <a:gd name="T58" fmla="*/ 165 w 308"/>
              <a:gd name="T59" fmla="*/ 142 h 183"/>
              <a:gd name="T60" fmla="*/ 163 w 308"/>
              <a:gd name="T61" fmla="*/ 153 h 183"/>
              <a:gd name="T62" fmla="*/ 155 w 308"/>
              <a:gd name="T63" fmla="*/ 170 h 183"/>
              <a:gd name="T64" fmla="*/ 157 w 308"/>
              <a:gd name="T65" fmla="*/ 159 h 183"/>
              <a:gd name="T66" fmla="*/ 146 w 308"/>
              <a:gd name="T67" fmla="*/ 162 h 183"/>
              <a:gd name="T68" fmla="*/ 155 w 308"/>
              <a:gd name="T69" fmla="*/ 170 h 183"/>
              <a:gd name="T70" fmla="*/ 133 w 308"/>
              <a:gd name="T71" fmla="*/ 181 h 183"/>
              <a:gd name="T72" fmla="*/ 139 w 308"/>
              <a:gd name="T73" fmla="*/ 171 h 183"/>
              <a:gd name="T74" fmla="*/ 127 w 308"/>
              <a:gd name="T75" fmla="*/ 171 h 183"/>
              <a:gd name="T76" fmla="*/ 109 w 308"/>
              <a:gd name="T77" fmla="*/ 168 h 183"/>
              <a:gd name="T78" fmla="*/ 120 w 308"/>
              <a:gd name="T79" fmla="*/ 167 h 183"/>
              <a:gd name="T80" fmla="*/ 114 w 308"/>
              <a:gd name="T81" fmla="*/ 157 h 183"/>
              <a:gd name="T82" fmla="*/ 109 w 308"/>
              <a:gd name="T83" fmla="*/ 168 h 183"/>
              <a:gd name="T84" fmla="*/ 91 w 308"/>
              <a:gd name="T85" fmla="*/ 158 h 183"/>
              <a:gd name="T86" fmla="*/ 97 w 308"/>
              <a:gd name="T87" fmla="*/ 147 h 183"/>
              <a:gd name="T88" fmla="*/ 85 w 308"/>
              <a:gd name="T89" fmla="*/ 148 h 183"/>
              <a:gd name="T90" fmla="*/ 67 w 308"/>
              <a:gd name="T91" fmla="*/ 144 h 183"/>
              <a:gd name="T92" fmla="*/ 78 w 308"/>
              <a:gd name="T93" fmla="*/ 144 h 183"/>
              <a:gd name="T94" fmla="*/ 73 w 308"/>
              <a:gd name="T95" fmla="*/ 134 h 183"/>
              <a:gd name="T96" fmla="*/ 67 w 308"/>
              <a:gd name="T97" fmla="*/ 144 h 183"/>
              <a:gd name="T98" fmla="*/ 49 w 308"/>
              <a:gd name="T99" fmla="*/ 134 h 183"/>
              <a:gd name="T100" fmla="*/ 55 w 308"/>
              <a:gd name="T101" fmla="*/ 124 h 183"/>
              <a:gd name="T102" fmla="*/ 44 w 308"/>
              <a:gd name="T103" fmla="*/ 124 h 183"/>
              <a:gd name="T104" fmla="*/ 25 w 308"/>
              <a:gd name="T105" fmla="*/ 120 h 183"/>
              <a:gd name="T106" fmla="*/ 37 w 308"/>
              <a:gd name="T107" fmla="*/ 120 h 183"/>
              <a:gd name="T108" fmla="*/ 31 w 308"/>
              <a:gd name="T109" fmla="*/ 110 h 183"/>
              <a:gd name="T110" fmla="*/ 25 w 308"/>
              <a:gd name="T111" fmla="*/ 120 h 183"/>
              <a:gd name="T112" fmla="*/ 8 w 308"/>
              <a:gd name="T113" fmla="*/ 111 h 183"/>
              <a:gd name="T114" fmla="*/ 13 w 308"/>
              <a:gd name="T115" fmla="*/ 100 h 183"/>
              <a:gd name="T116" fmla="*/ 2 w 308"/>
              <a:gd name="T117" fmla="*/ 10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8" h="183">
                <a:moveTo>
                  <a:pt x="303" y="13"/>
                </a:moveTo>
                <a:cubicBezTo>
                  <a:pt x="306" y="10"/>
                  <a:pt x="306" y="10"/>
                  <a:pt x="306" y="10"/>
                </a:cubicBezTo>
                <a:cubicBezTo>
                  <a:pt x="308" y="8"/>
                  <a:pt x="308" y="4"/>
                  <a:pt x="306" y="2"/>
                </a:cubicBezTo>
                <a:cubicBezTo>
                  <a:pt x="303" y="0"/>
                  <a:pt x="299" y="0"/>
                  <a:pt x="297" y="2"/>
                </a:cubicBezTo>
                <a:cubicBezTo>
                  <a:pt x="294" y="5"/>
                  <a:pt x="294" y="5"/>
                  <a:pt x="294" y="5"/>
                </a:cubicBezTo>
                <a:cubicBezTo>
                  <a:pt x="292" y="8"/>
                  <a:pt x="292" y="11"/>
                  <a:pt x="295" y="14"/>
                </a:cubicBezTo>
                <a:cubicBezTo>
                  <a:pt x="297" y="16"/>
                  <a:pt x="301" y="16"/>
                  <a:pt x="303" y="13"/>
                </a:cubicBezTo>
                <a:close/>
                <a:moveTo>
                  <a:pt x="287" y="31"/>
                </a:moveTo>
                <a:cubicBezTo>
                  <a:pt x="289" y="28"/>
                  <a:pt x="289" y="28"/>
                  <a:pt x="289" y="28"/>
                </a:cubicBezTo>
                <a:cubicBezTo>
                  <a:pt x="292" y="25"/>
                  <a:pt x="292" y="22"/>
                  <a:pt x="289" y="19"/>
                </a:cubicBezTo>
                <a:cubicBezTo>
                  <a:pt x="287" y="17"/>
                  <a:pt x="283" y="17"/>
                  <a:pt x="281" y="20"/>
                </a:cubicBezTo>
                <a:cubicBezTo>
                  <a:pt x="278" y="23"/>
                  <a:pt x="278" y="23"/>
                  <a:pt x="278" y="23"/>
                </a:cubicBezTo>
                <a:cubicBezTo>
                  <a:pt x="276" y="25"/>
                  <a:pt x="276" y="29"/>
                  <a:pt x="278" y="31"/>
                </a:cubicBezTo>
                <a:cubicBezTo>
                  <a:pt x="281" y="33"/>
                  <a:pt x="284" y="33"/>
                  <a:pt x="287" y="31"/>
                </a:cubicBezTo>
                <a:close/>
                <a:moveTo>
                  <a:pt x="270" y="48"/>
                </a:moveTo>
                <a:cubicBezTo>
                  <a:pt x="273" y="45"/>
                  <a:pt x="273" y="45"/>
                  <a:pt x="273" y="45"/>
                </a:cubicBezTo>
                <a:cubicBezTo>
                  <a:pt x="275" y="43"/>
                  <a:pt x="275" y="39"/>
                  <a:pt x="273" y="37"/>
                </a:cubicBezTo>
                <a:cubicBezTo>
                  <a:pt x="270" y="35"/>
                  <a:pt x="266" y="35"/>
                  <a:pt x="264" y="37"/>
                </a:cubicBezTo>
                <a:cubicBezTo>
                  <a:pt x="261" y="40"/>
                  <a:pt x="261" y="40"/>
                  <a:pt x="261" y="40"/>
                </a:cubicBezTo>
                <a:cubicBezTo>
                  <a:pt x="259" y="42"/>
                  <a:pt x="259" y="46"/>
                  <a:pt x="262" y="48"/>
                </a:cubicBezTo>
                <a:cubicBezTo>
                  <a:pt x="264" y="51"/>
                  <a:pt x="268" y="51"/>
                  <a:pt x="270" y="48"/>
                </a:cubicBezTo>
                <a:close/>
                <a:moveTo>
                  <a:pt x="254" y="66"/>
                </a:moveTo>
                <a:cubicBezTo>
                  <a:pt x="256" y="63"/>
                  <a:pt x="256" y="63"/>
                  <a:pt x="256" y="63"/>
                </a:cubicBezTo>
                <a:cubicBezTo>
                  <a:pt x="259" y="60"/>
                  <a:pt x="259" y="57"/>
                  <a:pt x="256" y="54"/>
                </a:cubicBezTo>
                <a:cubicBezTo>
                  <a:pt x="254" y="52"/>
                  <a:pt x="250" y="52"/>
                  <a:pt x="248" y="55"/>
                </a:cubicBezTo>
                <a:cubicBezTo>
                  <a:pt x="245" y="57"/>
                  <a:pt x="245" y="57"/>
                  <a:pt x="245" y="57"/>
                </a:cubicBezTo>
                <a:cubicBezTo>
                  <a:pt x="243" y="60"/>
                  <a:pt x="243" y="64"/>
                  <a:pt x="245" y="66"/>
                </a:cubicBezTo>
                <a:cubicBezTo>
                  <a:pt x="248" y="68"/>
                  <a:pt x="251" y="68"/>
                  <a:pt x="254" y="66"/>
                </a:cubicBezTo>
                <a:close/>
                <a:moveTo>
                  <a:pt x="237" y="83"/>
                </a:moveTo>
                <a:cubicBezTo>
                  <a:pt x="240" y="80"/>
                  <a:pt x="240" y="80"/>
                  <a:pt x="240" y="80"/>
                </a:cubicBezTo>
                <a:cubicBezTo>
                  <a:pt x="242" y="78"/>
                  <a:pt x="242" y="74"/>
                  <a:pt x="240" y="72"/>
                </a:cubicBezTo>
                <a:cubicBezTo>
                  <a:pt x="237" y="69"/>
                  <a:pt x="233" y="70"/>
                  <a:pt x="231" y="72"/>
                </a:cubicBezTo>
                <a:cubicBezTo>
                  <a:pt x="228" y="75"/>
                  <a:pt x="228" y="75"/>
                  <a:pt x="228" y="75"/>
                </a:cubicBezTo>
                <a:cubicBezTo>
                  <a:pt x="226" y="77"/>
                  <a:pt x="226" y="81"/>
                  <a:pt x="229" y="83"/>
                </a:cubicBezTo>
                <a:cubicBezTo>
                  <a:pt x="231" y="86"/>
                  <a:pt x="235" y="86"/>
                  <a:pt x="237" y="83"/>
                </a:cubicBezTo>
                <a:close/>
                <a:moveTo>
                  <a:pt x="221" y="101"/>
                </a:moveTo>
                <a:cubicBezTo>
                  <a:pt x="223" y="98"/>
                  <a:pt x="223" y="98"/>
                  <a:pt x="223" y="98"/>
                </a:cubicBezTo>
                <a:cubicBezTo>
                  <a:pt x="226" y="95"/>
                  <a:pt x="226" y="91"/>
                  <a:pt x="223" y="89"/>
                </a:cubicBezTo>
                <a:cubicBezTo>
                  <a:pt x="221" y="87"/>
                  <a:pt x="217" y="87"/>
                  <a:pt x="215" y="89"/>
                </a:cubicBezTo>
                <a:cubicBezTo>
                  <a:pt x="212" y="92"/>
                  <a:pt x="212" y="92"/>
                  <a:pt x="212" y="92"/>
                </a:cubicBezTo>
                <a:cubicBezTo>
                  <a:pt x="210" y="95"/>
                  <a:pt x="210" y="99"/>
                  <a:pt x="212" y="101"/>
                </a:cubicBezTo>
                <a:cubicBezTo>
                  <a:pt x="215" y="103"/>
                  <a:pt x="218" y="103"/>
                  <a:pt x="221" y="101"/>
                </a:cubicBezTo>
                <a:close/>
                <a:moveTo>
                  <a:pt x="204" y="118"/>
                </a:moveTo>
                <a:cubicBezTo>
                  <a:pt x="207" y="115"/>
                  <a:pt x="207" y="115"/>
                  <a:pt x="207" y="115"/>
                </a:cubicBezTo>
                <a:cubicBezTo>
                  <a:pt x="209" y="113"/>
                  <a:pt x="209" y="109"/>
                  <a:pt x="207" y="107"/>
                </a:cubicBezTo>
                <a:cubicBezTo>
                  <a:pt x="204" y="104"/>
                  <a:pt x="200" y="104"/>
                  <a:pt x="198" y="107"/>
                </a:cubicBezTo>
                <a:cubicBezTo>
                  <a:pt x="195" y="110"/>
                  <a:pt x="195" y="110"/>
                  <a:pt x="195" y="110"/>
                </a:cubicBezTo>
                <a:cubicBezTo>
                  <a:pt x="193" y="112"/>
                  <a:pt x="193" y="116"/>
                  <a:pt x="196" y="118"/>
                </a:cubicBezTo>
                <a:cubicBezTo>
                  <a:pt x="198" y="121"/>
                  <a:pt x="202" y="120"/>
                  <a:pt x="204" y="118"/>
                </a:cubicBezTo>
                <a:close/>
                <a:moveTo>
                  <a:pt x="188" y="135"/>
                </a:moveTo>
                <a:cubicBezTo>
                  <a:pt x="190" y="133"/>
                  <a:pt x="190" y="133"/>
                  <a:pt x="190" y="133"/>
                </a:cubicBezTo>
                <a:cubicBezTo>
                  <a:pt x="193" y="130"/>
                  <a:pt x="193" y="126"/>
                  <a:pt x="190" y="124"/>
                </a:cubicBezTo>
                <a:cubicBezTo>
                  <a:pt x="188" y="122"/>
                  <a:pt x="184" y="122"/>
                  <a:pt x="182" y="124"/>
                </a:cubicBezTo>
                <a:cubicBezTo>
                  <a:pt x="179" y="127"/>
                  <a:pt x="179" y="127"/>
                  <a:pt x="179" y="127"/>
                </a:cubicBezTo>
                <a:cubicBezTo>
                  <a:pt x="177" y="130"/>
                  <a:pt x="177" y="133"/>
                  <a:pt x="179" y="136"/>
                </a:cubicBezTo>
                <a:cubicBezTo>
                  <a:pt x="182" y="138"/>
                  <a:pt x="185" y="138"/>
                  <a:pt x="188" y="135"/>
                </a:cubicBezTo>
                <a:close/>
                <a:moveTo>
                  <a:pt x="171" y="153"/>
                </a:moveTo>
                <a:cubicBezTo>
                  <a:pt x="174" y="150"/>
                  <a:pt x="174" y="150"/>
                  <a:pt x="174" y="150"/>
                </a:cubicBezTo>
                <a:cubicBezTo>
                  <a:pt x="176" y="148"/>
                  <a:pt x="176" y="144"/>
                  <a:pt x="174" y="141"/>
                </a:cubicBezTo>
                <a:cubicBezTo>
                  <a:pt x="171" y="139"/>
                  <a:pt x="167" y="139"/>
                  <a:pt x="165" y="142"/>
                </a:cubicBezTo>
                <a:cubicBezTo>
                  <a:pt x="162" y="145"/>
                  <a:pt x="162" y="145"/>
                  <a:pt x="162" y="145"/>
                </a:cubicBezTo>
                <a:cubicBezTo>
                  <a:pt x="160" y="147"/>
                  <a:pt x="160" y="151"/>
                  <a:pt x="163" y="153"/>
                </a:cubicBezTo>
                <a:cubicBezTo>
                  <a:pt x="165" y="155"/>
                  <a:pt x="169" y="155"/>
                  <a:pt x="171" y="153"/>
                </a:cubicBezTo>
                <a:close/>
                <a:moveTo>
                  <a:pt x="155" y="170"/>
                </a:moveTo>
                <a:cubicBezTo>
                  <a:pt x="157" y="167"/>
                  <a:pt x="157" y="167"/>
                  <a:pt x="157" y="167"/>
                </a:cubicBezTo>
                <a:cubicBezTo>
                  <a:pt x="160" y="165"/>
                  <a:pt x="160" y="161"/>
                  <a:pt x="157" y="159"/>
                </a:cubicBezTo>
                <a:cubicBezTo>
                  <a:pt x="155" y="157"/>
                  <a:pt x="151" y="157"/>
                  <a:pt x="149" y="159"/>
                </a:cubicBezTo>
                <a:cubicBezTo>
                  <a:pt x="146" y="162"/>
                  <a:pt x="146" y="162"/>
                  <a:pt x="146" y="162"/>
                </a:cubicBezTo>
                <a:cubicBezTo>
                  <a:pt x="144" y="164"/>
                  <a:pt x="144" y="168"/>
                  <a:pt x="146" y="171"/>
                </a:cubicBezTo>
                <a:cubicBezTo>
                  <a:pt x="149" y="173"/>
                  <a:pt x="152" y="173"/>
                  <a:pt x="155" y="170"/>
                </a:cubicBezTo>
                <a:close/>
                <a:moveTo>
                  <a:pt x="129" y="179"/>
                </a:moveTo>
                <a:cubicBezTo>
                  <a:pt x="133" y="181"/>
                  <a:pt x="133" y="181"/>
                  <a:pt x="133" y="181"/>
                </a:cubicBezTo>
                <a:cubicBezTo>
                  <a:pt x="136" y="183"/>
                  <a:pt x="139" y="182"/>
                  <a:pt x="141" y="179"/>
                </a:cubicBezTo>
                <a:cubicBezTo>
                  <a:pt x="143" y="176"/>
                  <a:pt x="142" y="173"/>
                  <a:pt x="139" y="171"/>
                </a:cubicBezTo>
                <a:cubicBezTo>
                  <a:pt x="135" y="169"/>
                  <a:pt x="135" y="169"/>
                  <a:pt x="135" y="169"/>
                </a:cubicBezTo>
                <a:cubicBezTo>
                  <a:pt x="132" y="167"/>
                  <a:pt x="129" y="168"/>
                  <a:pt x="127" y="171"/>
                </a:cubicBezTo>
                <a:cubicBezTo>
                  <a:pt x="126" y="174"/>
                  <a:pt x="127" y="178"/>
                  <a:pt x="129" y="179"/>
                </a:cubicBezTo>
                <a:close/>
                <a:moveTo>
                  <a:pt x="109" y="168"/>
                </a:moveTo>
                <a:cubicBezTo>
                  <a:pt x="112" y="170"/>
                  <a:pt x="112" y="170"/>
                  <a:pt x="112" y="170"/>
                </a:cubicBezTo>
                <a:cubicBezTo>
                  <a:pt x="115" y="171"/>
                  <a:pt x="119" y="170"/>
                  <a:pt x="120" y="167"/>
                </a:cubicBezTo>
                <a:cubicBezTo>
                  <a:pt x="122" y="164"/>
                  <a:pt x="121" y="161"/>
                  <a:pt x="118" y="159"/>
                </a:cubicBezTo>
                <a:cubicBezTo>
                  <a:pt x="114" y="157"/>
                  <a:pt x="114" y="157"/>
                  <a:pt x="114" y="157"/>
                </a:cubicBezTo>
                <a:cubicBezTo>
                  <a:pt x="112" y="156"/>
                  <a:pt x="108" y="157"/>
                  <a:pt x="106" y="159"/>
                </a:cubicBezTo>
                <a:cubicBezTo>
                  <a:pt x="105" y="162"/>
                  <a:pt x="106" y="166"/>
                  <a:pt x="109" y="168"/>
                </a:cubicBezTo>
                <a:close/>
                <a:moveTo>
                  <a:pt x="88" y="156"/>
                </a:moveTo>
                <a:cubicBezTo>
                  <a:pt x="91" y="158"/>
                  <a:pt x="91" y="158"/>
                  <a:pt x="91" y="158"/>
                </a:cubicBezTo>
                <a:cubicBezTo>
                  <a:pt x="94" y="159"/>
                  <a:pt x="98" y="158"/>
                  <a:pt x="99" y="156"/>
                </a:cubicBezTo>
                <a:cubicBezTo>
                  <a:pt x="101" y="153"/>
                  <a:pt x="100" y="149"/>
                  <a:pt x="97" y="147"/>
                </a:cubicBezTo>
                <a:cubicBezTo>
                  <a:pt x="94" y="145"/>
                  <a:pt x="94" y="145"/>
                  <a:pt x="94" y="145"/>
                </a:cubicBezTo>
                <a:cubicBezTo>
                  <a:pt x="91" y="144"/>
                  <a:pt x="87" y="145"/>
                  <a:pt x="85" y="148"/>
                </a:cubicBezTo>
                <a:cubicBezTo>
                  <a:pt x="84" y="151"/>
                  <a:pt x="85" y="154"/>
                  <a:pt x="88" y="156"/>
                </a:cubicBezTo>
                <a:close/>
                <a:moveTo>
                  <a:pt x="67" y="144"/>
                </a:moveTo>
                <a:cubicBezTo>
                  <a:pt x="70" y="146"/>
                  <a:pt x="70" y="146"/>
                  <a:pt x="70" y="146"/>
                </a:cubicBezTo>
                <a:cubicBezTo>
                  <a:pt x="73" y="148"/>
                  <a:pt x="77" y="147"/>
                  <a:pt x="78" y="144"/>
                </a:cubicBezTo>
                <a:cubicBezTo>
                  <a:pt x="80" y="141"/>
                  <a:pt x="79" y="137"/>
                  <a:pt x="76" y="136"/>
                </a:cubicBezTo>
                <a:cubicBezTo>
                  <a:pt x="73" y="134"/>
                  <a:pt x="73" y="134"/>
                  <a:pt x="73" y="134"/>
                </a:cubicBezTo>
                <a:cubicBezTo>
                  <a:pt x="70" y="132"/>
                  <a:pt x="66" y="133"/>
                  <a:pt x="64" y="136"/>
                </a:cubicBezTo>
                <a:cubicBezTo>
                  <a:pt x="63" y="139"/>
                  <a:pt x="64" y="142"/>
                  <a:pt x="67" y="144"/>
                </a:cubicBezTo>
                <a:close/>
                <a:moveTo>
                  <a:pt x="46" y="132"/>
                </a:moveTo>
                <a:cubicBezTo>
                  <a:pt x="49" y="134"/>
                  <a:pt x="49" y="134"/>
                  <a:pt x="49" y="134"/>
                </a:cubicBezTo>
                <a:cubicBezTo>
                  <a:pt x="52" y="136"/>
                  <a:pt x="56" y="135"/>
                  <a:pt x="58" y="132"/>
                </a:cubicBezTo>
                <a:cubicBezTo>
                  <a:pt x="59" y="129"/>
                  <a:pt x="58" y="125"/>
                  <a:pt x="55" y="124"/>
                </a:cubicBezTo>
                <a:cubicBezTo>
                  <a:pt x="52" y="122"/>
                  <a:pt x="52" y="122"/>
                  <a:pt x="52" y="122"/>
                </a:cubicBezTo>
                <a:cubicBezTo>
                  <a:pt x="49" y="120"/>
                  <a:pt x="45" y="121"/>
                  <a:pt x="44" y="124"/>
                </a:cubicBezTo>
                <a:cubicBezTo>
                  <a:pt x="42" y="127"/>
                  <a:pt x="43" y="131"/>
                  <a:pt x="46" y="132"/>
                </a:cubicBezTo>
                <a:close/>
                <a:moveTo>
                  <a:pt x="25" y="120"/>
                </a:moveTo>
                <a:cubicBezTo>
                  <a:pt x="28" y="122"/>
                  <a:pt x="28" y="122"/>
                  <a:pt x="28" y="122"/>
                </a:cubicBezTo>
                <a:cubicBezTo>
                  <a:pt x="31" y="124"/>
                  <a:pt x="35" y="123"/>
                  <a:pt x="37" y="120"/>
                </a:cubicBezTo>
                <a:cubicBezTo>
                  <a:pt x="38" y="117"/>
                  <a:pt x="37" y="114"/>
                  <a:pt x="34" y="112"/>
                </a:cubicBezTo>
                <a:cubicBezTo>
                  <a:pt x="31" y="110"/>
                  <a:pt x="31" y="110"/>
                  <a:pt x="31" y="110"/>
                </a:cubicBezTo>
                <a:cubicBezTo>
                  <a:pt x="28" y="108"/>
                  <a:pt x="24" y="109"/>
                  <a:pt x="23" y="112"/>
                </a:cubicBezTo>
                <a:cubicBezTo>
                  <a:pt x="21" y="115"/>
                  <a:pt x="22" y="119"/>
                  <a:pt x="25" y="120"/>
                </a:cubicBezTo>
                <a:close/>
                <a:moveTo>
                  <a:pt x="4" y="109"/>
                </a:moveTo>
                <a:cubicBezTo>
                  <a:pt x="8" y="111"/>
                  <a:pt x="8" y="111"/>
                  <a:pt x="8" y="111"/>
                </a:cubicBezTo>
                <a:cubicBezTo>
                  <a:pt x="10" y="112"/>
                  <a:pt x="14" y="111"/>
                  <a:pt x="16" y="108"/>
                </a:cubicBezTo>
                <a:cubicBezTo>
                  <a:pt x="17" y="105"/>
                  <a:pt x="16" y="102"/>
                  <a:pt x="13" y="100"/>
                </a:cubicBezTo>
                <a:cubicBezTo>
                  <a:pt x="10" y="98"/>
                  <a:pt x="10" y="98"/>
                  <a:pt x="10" y="98"/>
                </a:cubicBezTo>
                <a:cubicBezTo>
                  <a:pt x="7" y="97"/>
                  <a:pt x="3" y="98"/>
                  <a:pt x="2" y="100"/>
                </a:cubicBezTo>
                <a:cubicBezTo>
                  <a:pt x="0" y="103"/>
                  <a:pt x="1" y="107"/>
                  <a:pt x="4" y="10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286">
            <a:extLst>
              <a:ext uri="{FF2B5EF4-FFF2-40B4-BE49-F238E27FC236}">
                <a16:creationId xmlns:a16="http://schemas.microsoft.com/office/drawing/2014/main" id="{EA1C98E6-325D-4D64-8107-0F460EACE9E0}"/>
              </a:ext>
            </a:extLst>
          </p:cNvPr>
          <p:cNvSpPr>
            <a:spLocks/>
          </p:cNvSpPr>
          <p:nvPr/>
        </p:nvSpPr>
        <p:spPr bwMode="auto">
          <a:xfrm>
            <a:off x="6219646" y="4311817"/>
            <a:ext cx="101225" cy="101225"/>
          </a:xfrm>
          <a:custGeom>
            <a:avLst/>
            <a:gdLst>
              <a:gd name="T0" fmla="*/ 31 w 42"/>
              <a:gd name="T1" fmla="*/ 36 h 42"/>
              <a:gd name="T2" fmla="*/ 6 w 42"/>
              <a:gd name="T3" fmla="*/ 31 h 42"/>
              <a:gd name="T4" fmla="*/ 11 w 42"/>
              <a:gd name="T5" fmla="*/ 6 h 42"/>
              <a:gd name="T6" fmla="*/ 37 w 42"/>
              <a:gd name="T7" fmla="*/ 11 h 42"/>
              <a:gd name="T8" fmla="*/ 31 w 42"/>
              <a:gd name="T9" fmla="*/ 36 h 42"/>
            </a:gdLst>
            <a:ahLst/>
            <a:cxnLst>
              <a:cxn ang="0">
                <a:pos x="T0" y="T1"/>
              </a:cxn>
              <a:cxn ang="0">
                <a:pos x="T2" y="T3"/>
              </a:cxn>
              <a:cxn ang="0">
                <a:pos x="T4" y="T5"/>
              </a:cxn>
              <a:cxn ang="0">
                <a:pos x="T6" y="T7"/>
              </a:cxn>
              <a:cxn ang="0">
                <a:pos x="T8" y="T9"/>
              </a:cxn>
            </a:cxnLst>
            <a:rect l="0" t="0" r="r" b="b"/>
            <a:pathLst>
              <a:path w="42" h="42">
                <a:moveTo>
                  <a:pt x="31" y="36"/>
                </a:moveTo>
                <a:cubicBezTo>
                  <a:pt x="22" y="42"/>
                  <a:pt x="11" y="39"/>
                  <a:pt x="6" y="31"/>
                </a:cubicBezTo>
                <a:cubicBezTo>
                  <a:pt x="0" y="22"/>
                  <a:pt x="3" y="11"/>
                  <a:pt x="11" y="6"/>
                </a:cubicBezTo>
                <a:cubicBezTo>
                  <a:pt x="20" y="0"/>
                  <a:pt x="31" y="3"/>
                  <a:pt x="37" y="11"/>
                </a:cubicBezTo>
                <a:cubicBezTo>
                  <a:pt x="42" y="20"/>
                  <a:pt x="39" y="31"/>
                  <a:pt x="31"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287">
            <a:extLst>
              <a:ext uri="{FF2B5EF4-FFF2-40B4-BE49-F238E27FC236}">
                <a16:creationId xmlns:a16="http://schemas.microsoft.com/office/drawing/2014/main" id="{CB7A3404-5511-472D-A221-7FA4306126E6}"/>
              </a:ext>
            </a:extLst>
          </p:cNvPr>
          <p:cNvSpPr>
            <a:spLocks/>
          </p:cNvSpPr>
          <p:nvPr/>
        </p:nvSpPr>
        <p:spPr bwMode="auto">
          <a:xfrm>
            <a:off x="6216609" y="4309792"/>
            <a:ext cx="106286" cy="105274"/>
          </a:xfrm>
          <a:custGeom>
            <a:avLst/>
            <a:gdLst>
              <a:gd name="T0" fmla="*/ 32 w 44"/>
              <a:gd name="T1" fmla="*/ 37 h 44"/>
              <a:gd name="T2" fmla="*/ 30 w 44"/>
              <a:gd name="T3" fmla="*/ 34 h 44"/>
              <a:gd name="T4" fmla="*/ 22 w 44"/>
              <a:gd name="T5" fmla="*/ 36 h 44"/>
              <a:gd name="T6" fmla="*/ 10 w 44"/>
              <a:gd name="T7" fmla="*/ 30 h 44"/>
              <a:gd name="T8" fmla="*/ 8 w 44"/>
              <a:gd name="T9" fmla="*/ 22 h 44"/>
              <a:gd name="T10" fmla="*/ 15 w 44"/>
              <a:gd name="T11" fmla="*/ 10 h 44"/>
              <a:gd name="T12" fmla="*/ 22 w 44"/>
              <a:gd name="T13" fmla="*/ 8 h 44"/>
              <a:gd name="T14" fmla="*/ 34 w 44"/>
              <a:gd name="T15" fmla="*/ 14 h 44"/>
              <a:gd name="T16" fmla="*/ 36 w 44"/>
              <a:gd name="T17" fmla="*/ 22 h 44"/>
              <a:gd name="T18" fmla="*/ 30 w 44"/>
              <a:gd name="T19" fmla="*/ 34 h 44"/>
              <a:gd name="T20" fmla="*/ 32 w 44"/>
              <a:gd name="T21" fmla="*/ 37 h 44"/>
              <a:gd name="T22" fmla="*/ 34 w 44"/>
              <a:gd name="T23" fmla="*/ 41 h 44"/>
              <a:gd name="T24" fmla="*/ 44 w 44"/>
              <a:gd name="T25" fmla="*/ 22 h 44"/>
              <a:gd name="T26" fmla="*/ 41 w 44"/>
              <a:gd name="T27" fmla="*/ 10 h 44"/>
              <a:gd name="T28" fmla="*/ 22 w 44"/>
              <a:gd name="T29" fmla="*/ 0 h 44"/>
              <a:gd name="T30" fmla="*/ 10 w 44"/>
              <a:gd name="T31" fmla="*/ 3 h 44"/>
              <a:gd name="T32" fmla="*/ 0 w 44"/>
              <a:gd name="T33" fmla="*/ 22 h 44"/>
              <a:gd name="T34" fmla="*/ 3 w 44"/>
              <a:gd name="T35" fmla="*/ 34 h 44"/>
              <a:gd name="T36" fmla="*/ 22 w 44"/>
              <a:gd name="T37" fmla="*/ 44 h 44"/>
              <a:gd name="T38" fmla="*/ 34 w 44"/>
              <a:gd name="T39" fmla="*/ 41 h 44"/>
              <a:gd name="T40" fmla="*/ 32 w 44"/>
              <a:gd name="T4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4">
                <a:moveTo>
                  <a:pt x="32" y="37"/>
                </a:moveTo>
                <a:cubicBezTo>
                  <a:pt x="30" y="34"/>
                  <a:pt x="30" y="34"/>
                  <a:pt x="30" y="34"/>
                </a:cubicBezTo>
                <a:cubicBezTo>
                  <a:pt x="27" y="35"/>
                  <a:pt x="25" y="36"/>
                  <a:pt x="22" y="36"/>
                </a:cubicBezTo>
                <a:cubicBezTo>
                  <a:pt x="17" y="36"/>
                  <a:pt x="13" y="34"/>
                  <a:pt x="10" y="30"/>
                </a:cubicBezTo>
                <a:cubicBezTo>
                  <a:pt x="9" y="27"/>
                  <a:pt x="8" y="25"/>
                  <a:pt x="8" y="22"/>
                </a:cubicBezTo>
                <a:cubicBezTo>
                  <a:pt x="8" y="17"/>
                  <a:pt x="10" y="13"/>
                  <a:pt x="15" y="10"/>
                </a:cubicBezTo>
                <a:cubicBezTo>
                  <a:pt x="17" y="8"/>
                  <a:pt x="20" y="8"/>
                  <a:pt x="22" y="8"/>
                </a:cubicBezTo>
                <a:cubicBezTo>
                  <a:pt x="27" y="8"/>
                  <a:pt x="31" y="10"/>
                  <a:pt x="34" y="14"/>
                </a:cubicBezTo>
                <a:cubicBezTo>
                  <a:pt x="36" y="17"/>
                  <a:pt x="36" y="19"/>
                  <a:pt x="36" y="22"/>
                </a:cubicBezTo>
                <a:cubicBezTo>
                  <a:pt x="36" y="27"/>
                  <a:pt x="34" y="31"/>
                  <a:pt x="30" y="34"/>
                </a:cubicBezTo>
                <a:cubicBezTo>
                  <a:pt x="32" y="37"/>
                  <a:pt x="32" y="37"/>
                  <a:pt x="32" y="37"/>
                </a:cubicBezTo>
                <a:cubicBezTo>
                  <a:pt x="34" y="41"/>
                  <a:pt x="34" y="41"/>
                  <a:pt x="34" y="41"/>
                </a:cubicBezTo>
                <a:cubicBezTo>
                  <a:pt x="41" y="36"/>
                  <a:pt x="44" y="29"/>
                  <a:pt x="44" y="22"/>
                </a:cubicBezTo>
                <a:cubicBezTo>
                  <a:pt x="44" y="18"/>
                  <a:pt x="43" y="14"/>
                  <a:pt x="41" y="10"/>
                </a:cubicBezTo>
                <a:cubicBezTo>
                  <a:pt x="37" y="3"/>
                  <a:pt x="30" y="0"/>
                  <a:pt x="22" y="0"/>
                </a:cubicBezTo>
                <a:cubicBezTo>
                  <a:pt x="18" y="0"/>
                  <a:pt x="14" y="1"/>
                  <a:pt x="10" y="3"/>
                </a:cubicBezTo>
                <a:cubicBezTo>
                  <a:pt x="4" y="7"/>
                  <a:pt x="0" y="15"/>
                  <a:pt x="0" y="22"/>
                </a:cubicBezTo>
                <a:cubicBezTo>
                  <a:pt x="0" y="26"/>
                  <a:pt x="1" y="30"/>
                  <a:pt x="3" y="34"/>
                </a:cubicBezTo>
                <a:cubicBezTo>
                  <a:pt x="8" y="41"/>
                  <a:pt x="15" y="44"/>
                  <a:pt x="22" y="44"/>
                </a:cubicBezTo>
                <a:cubicBezTo>
                  <a:pt x="26" y="44"/>
                  <a:pt x="30" y="43"/>
                  <a:pt x="34" y="41"/>
                </a:cubicBezTo>
                <a:lnTo>
                  <a:pt x="32" y="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288">
            <a:extLst>
              <a:ext uri="{FF2B5EF4-FFF2-40B4-BE49-F238E27FC236}">
                <a16:creationId xmlns:a16="http://schemas.microsoft.com/office/drawing/2014/main" id="{47055D6D-FDB5-47E1-B681-39E637093600}"/>
              </a:ext>
            </a:extLst>
          </p:cNvPr>
          <p:cNvSpPr>
            <a:spLocks/>
          </p:cNvSpPr>
          <p:nvPr/>
        </p:nvSpPr>
        <p:spPr bwMode="auto">
          <a:xfrm>
            <a:off x="5421996" y="4563866"/>
            <a:ext cx="146776" cy="148800"/>
          </a:xfrm>
          <a:custGeom>
            <a:avLst/>
            <a:gdLst>
              <a:gd name="T0" fmla="*/ 45 w 61"/>
              <a:gd name="T1" fmla="*/ 54 h 62"/>
              <a:gd name="T2" fmla="*/ 8 w 61"/>
              <a:gd name="T3" fmla="*/ 45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5"/>
                </a:cubicBezTo>
                <a:cubicBezTo>
                  <a:pt x="0" y="33"/>
                  <a:pt x="3" y="16"/>
                  <a:pt x="16" y="8"/>
                </a:cubicBezTo>
                <a:cubicBezTo>
                  <a:pt x="28"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289">
            <a:extLst>
              <a:ext uri="{FF2B5EF4-FFF2-40B4-BE49-F238E27FC236}">
                <a16:creationId xmlns:a16="http://schemas.microsoft.com/office/drawing/2014/main" id="{E495165D-DB32-420C-BD9B-10B109EC7612}"/>
              </a:ext>
            </a:extLst>
          </p:cNvPr>
          <p:cNvSpPr>
            <a:spLocks/>
          </p:cNvSpPr>
          <p:nvPr/>
        </p:nvSpPr>
        <p:spPr bwMode="auto">
          <a:xfrm>
            <a:off x="5419972" y="4563866"/>
            <a:ext cx="148800" cy="148800"/>
          </a:xfrm>
          <a:custGeom>
            <a:avLst/>
            <a:gdLst>
              <a:gd name="T0" fmla="*/ 46 w 62"/>
              <a:gd name="T1" fmla="*/ 54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0"/>
                  <a:pt x="44" y="50"/>
                  <a:pt x="44" y="50"/>
                </a:cubicBezTo>
                <a:cubicBezTo>
                  <a:pt x="40" y="53"/>
                  <a:pt x="36"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3"/>
                  <a:pt x="54" y="27"/>
                  <a:pt x="54" y="31"/>
                </a:cubicBezTo>
                <a:cubicBezTo>
                  <a:pt x="54" y="39"/>
                  <a:pt x="50" y="46"/>
                  <a:pt x="44" y="50"/>
                </a:cubicBezTo>
                <a:cubicBezTo>
                  <a:pt x="46" y="54"/>
                  <a:pt x="46" y="54"/>
                  <a:pt x="46" y="54"/>
                </a:cubicBezTo>
                <a:cubicBezTo>
                  <a:pt x="48" y="57"/>
                  <a:pt x="48" y="57"/>
                  <a:pt x="48" y="57"/>
                </a:cubicBezTo>
                <a:cubicBezTo>
                  <a:pt x="57" y="51"/>
                  <a:pt x="62" y="41"/>
                  <a:pt x="62" y="31"/>
                </a:cubicBezTo>
                <a:cubicBezTo>
                  <a:pt x="62" y="25"/>
                  <a:pt x="61" y="20"/>
                  <a:pt x="57" y="14"/>
                </a:cubicBezTo>
                <a:cubicBezTo>
                  <a:pt x="52" y="5"/>
                  <a:pt x="42" y="0"/>
                  <a:pt x="31" y="0"/>
                </a:cubicBezTo>
                <a:cubicBezTo>
                  <a:pt x="26" y="0"/>
                  <a:pt x="20" y="2"/>
                  <a:pt x="15" y="5"/>
                </a:cubicBezTo>
                <a:cubicBezTo>
                  <a:pt x="6" y="11"/>
                  <a:pt x="0" y="21"/>
                  <a:pt x="0" y="31"/>
                </a:cubicBezTo>
                <a:cubicBezTo>
                  <a:pt x="0" y="37"/>
                  <a:pt x="2" y="42"/>
                  <a:pt x="5" y="48"/>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290">
            <a:extLst>
              <a:ext uri="{FF2B5EF4-FFF2-40B4-BE49-F238E27FC236}">
                <a16:creationId xmlns:a16="http://schemas.microsoft.com/office/drawing/2014/main" id="{FEE89B12-99C1-48FB-A904-B30CAC07A8D5}"/>
              </a:ext>
            </a:extLst>
          </p:cNvPr>
          <p:cNvSpPr>
            <a:spLocks/>
          </p:cNvSpPr>
          <p:nvPr/>
        </p:nvSpPr>
        <p:spPr bwMode="auto">
          <a:xfrm>
            <a:off x="5810698" y="4742021"/>
            <a:ext cx="92114" cy="93127"/>
          </a:xfrm>
          <a:custGeom>
            <a:avLst/>
            <a:gdLst>
              <a:gd name="T0" fmla="*/ 28 w 38"/>
              <a:gd name="T1" fmla="*/ 34 h 39"/>
              <a:gd name="T2" fmla="*/ 5 w 38"/>
              <a:gd name="T3" fmla="*/ 29 h 39"/>
              <a:gd name="T4" fmla="*/ 10 w 38"/>
              <a:gd name="T5" fmla="*/ 5 h 39"/>
              <a:gd name="T6" fmla="*/ 33 w 38"/>
              <a:gd name="T7" fmla="*/ 11 h 39"/>
              <a:gd name="T8" fmla="*/ 28 w 38"/>
              <a:gd name="T9" fmla="*/ 34 h 39"/>
            </a:gdLst>
            <a:ahLst/>
            <a:cxnLst>
              <a:cxn ang="0">
                <a:pos x="T0" y="T1"/>
              </a:cxn>
              <a:cxn ang="0">
                <a:pos x="T2" y="T3"/>
              </a:cxn>
              <a:cxn ang="0">
                <a:pos x="T4" y="T5"/>
              </a:cxn>
              <a:cxn ang="0">
                <a:pos x="T6" y="T7"/>
              </a:cxn>
              <a:cxn ang="0">
                <a:pos x="T8" y="T9"/>
              </a:cxn>
            </a:cxnLst>
            <a:rect l="0" t="0" r="r" b="b"/>
            <a:pathLst>
              <a:path w="38" h="39">
                <a:moveTo>
                  <a:pt x="28" y="34"/>
                </a:moveTo>
                <a:cubicBezTo>
                  <a:pt x="20" y="39"/>
                  <a:pt x="10" y="37"/>
                  <a:pt x="5" y="29"/>
                </a:cubicBezTo>
                <a:cubicBezTo>
                  <a:pt x="0" y="21"/>
                  <a:pt x="2" y="10"/>
                  <a:pt x="10" y="5"/>
                </a:cubicBezTo>
                <a:cubicBezTo>
                  <a:pt x="18" y="0"/>
                  <a:pt x="28" y="3"/>
                  <a:pt x="33" y="11"/>
                </a:cubicBezTo>
                <a:cubicBezTo>
                  <a:pt x="38" y="19"/>
                  <a:pt x="36" y="29"/>
                  <a:pt x="28" y="3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291">
            <a:extLst>
              <a:ext uri="{FF2B5EF4-FFF2-40B4-BE49-F238E27FC236}">
                <a16:creationId xmlns:a16="http://schemas.microsoft.com/office/drawing/2014/main" id="{97CD0373-9526-470B-B818-32C5177C7269}"/>
              </a:ext>
            </a:extLst>
          </p:cNvPr>
          <p:cNvSpPr>
            <a:spLocks/>
          </p:cNvSpPr>
          <p:nvPr/>
        </p:nvSpPr>
        <p:spPr bwMode="auto">
          <a:xfrm>
            <a:off x="5806649" y="4738984"/>
            <a:ext cx="100212"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21 w 42"/>
              <a:gd name="T13" fmla="*/ 8 h 42"/>
              <a:gd name="T14" fmla="*/ 32 w 42"/>
              <a:gd name="T15" fmla="*/ 14 h 42"/>
              <a:gd name="T16" fmla="*/ 34 w 42"/>
              <a:gd name="T17" fmla="*/ 21 h 42"/>
              <a:gd name="T18" fmla="*/ 28 w 42"/>
              <a:gd name="T19" fmla="*/ 32 h 42"/>
              <a:gd name="T20" fmla="*/ 30 w 42"/>
              <a:gd name="T21" fmla="*/ 35 h 42"/>
              <a:gd name="T22" fmla="*/ 32 w 42"/>
              <a:gd name="T23" fmla="*/ 38 h 42"/>
              <a:gd name="T24" fmla="*/ 42 w 42"/>
              <a:gd name="T25" fmla="*/ 21 h 42"/>
              <a:gd name="T26" fmla="*/ 39 w 42"/>
              <a:gd name="T27" fmla="*/ 10 h 42"/>
              <a:gd name="T28" fmla="*/ 21 w 42"/>
              <a:gd name="T29" fmla="*/ 0 h 42"/>
              <a:gd name="T30" fmla="*/ 10 w 42"/>
              <a:gd name="T31" fmla="*/ 3 h 42"/>
              <a:gd name="T32" fmla="*/ 0 w 42"/>
              <a:gd name="T33" fmla="*/ 21 h 42"/>
              <a:gd name="T34" fmla="*/ 3 w 42"/>
              <a:gd name="T35" fmla="*/ 32 h 42"/>
              <a:gd name="T36" fmla="*/ 21 w 42"/>
              <a:gd name="T37" fmla="*/ 42 h 42"/>
              <a:gd name="T38" fmla="*/ 32 w 42"/>
              <a:gd name="T39" fmla="*/ 38 h 42"/>
              <a:gd name="T40" fmla="*/ 30 w 42"/>
              <a:gd name="T4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30" y="35"/>
                </a:moveTo>
                <a:cubicBezTo>
                  <a:pt x="28" y="32"/>
                  <a:pt x="28" y="32"/>
                  <a:pt x="28" y="32"/>
                </a:cubicBezTo>
                <a:cubicBezTo>
                  <a:pt x="26" y="33"/>
                  <a:pt x="24" y="34"/>
                  <a:pt x="21" y="34"/>
                </a:cubicBezTo>
                <a:cubicBezTo>
                  <a:pt x="17" y="34"/>
                  <a:pt x="13" y="32"/>
                  <a:pt x="10" y="28"/>
                </a:cubicBezTo>
                <a:cubicBezTo>
                  <a:pt x="9" y="26"/>
                  <a:pt x="8" y="23"/>
                  <a:pt x="8" y="21"/>
                </a:cubicBezTo>
                <a:cubicBezTo>
                  <a:pt x="8" y="16"/>
                  <a:pt x="10" y="12"/>
                  <a:pt x="14" y="10"/>
                </a:cubicBezTo>
                <a:cubicBezTo>
                  <a:pt x="16" y="8"/>
                  <a:pt x="19" y="8"/>
                  <a:pt x="21" y="8"/>
                </a:cubicBezTo>
                <a:cubicBezTo>
                  <a:pt x="25" y="8"/>
                  <a:pt x="30" y="10"/>
                  <a:pt x="32" y="14"/>
                </a:cubicBezTo>
                <a:cubicBezTo>
                  <a:pt x="33" y="16"/>
                  <a:pt x="34" y="18"/>
                  <a:pt x="34" y="21"/>
                </a:cubicBezTo>
                <a:cubicBezTo>
                  <a:pt x="34" y="25"/>
                  <a:pt x="32" y="29"/>
                  <a:pt x="28" y="32"/>
                </a:cubicBezTo>
                <a:cubicBezTo>
                  <a:pt x="30" y="35"/>
                  <a:pt x="30" y="35"/>
                  <a:pt x="30" y="35"/>
                </a:cubicBezTo>
                <a:cubicBezTo>
                  <a:pt x="32" y="38"/>
                  <a:pt x="32" y="38"/>
                  <a:pt x="32" y="38"/>
                </a:cubicBezTo>
                <a:cubicBezTo>
                  <a:pt x="39" y="34"/>
                  <a:pt x="42" y="28"/>
                  <a:pt x="42" y="21"/>
                </a:cubicBezTo>
                <a:cubicBezTo>
                  <a:pt x="42" y="17"/>
                  <a:pt x="41" y="13"/>
                  <a:pt x="39" y="10"/>
                </a:cubicBezTo>
                <a:cubicBezTo>
                  <a:pt x="35" y="3"/>
                  <a:pt x="28" y="0"/>
                  <a:pt x="21" y="0"/>
                </a:cubicBezTo>
                <a:cubicBezTo>
                  <a:pt x="17" y="0"/>
                  <a:pt x="13" y="1"/>
                  <a:pt x="10" y="3"/>
                </a:cubicBezTo>
                <a:cubicBezTo>
                  <a:pt x="4" y="7"/>
                  <a:pt x="0" y="14"/>
                  <a:pt x="0" y="21"/>
                </a:cubicBezTo>
                <a:cubicBezTo>
                  <a:pt x="0" y="25"/>
                  <a:pt x="1" y="29"/>
                  <a:pt x="3" y="32"/>
                </a:cubicBezTo>
                <a:cubicBezTo>
                  <a:pt x="7" y="38"/>
                  <a:pt x="14" y="42"/>
                  <a:pt x="21" y="42"/>
                </a:cubicBezTo>
                <a:cubicBezTo>
                  <a:pt x="25" y="42"/>
                  <a:pt x="29" y="41"/>
                  <a:pt x="32" y="38"/>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292">
            <a:extLst>
              <a:ext uri="{FF2B5EF4-FFF2-40B4-BE49-F238E27FC236}">
                <a16:creationId xmlns:a16="http://schemas.microsoft.com/office/drawing/2014/main" id="{E6F85A5C-289C-4620-AE5A-8961802E9FF2}"/>
              </a:ext>
            </a:extLst>
          </p:cNvPr>
          <p:cNvSpPr>
            <a:spLocks/>
          </p:cNvSpPr>
          <p:nvPr/>
        </p:nvSpPr>
        <p:spPr bwMode="auto">
          <a:xfrm>
            <a:off x="5316722" y="5753255"/>
            <a:ext cx="1008197" cy="557747"/>
          </a:xfrm>
          <a:custGeom>
            <a:avLst/>
            <a:gdLst>
              <a:gd name="T0" fmla="*/ 4 w 420"/>
              <a:gd name="T1" fmla="*/ 232 h 232"/>
              <a:gd name="T2" fmla="*/ 229 w 420"/>
              <a:gd name="T3" fmla="*/ 232 h 232"/>
              <a:gd name="T4" fmla="*/ 229 w 420"/>
              <a:gd name="T5" fmla="*/ 8 h 232"/>
              <a:gd name="T6" fmla="*/ 416 w 420"/>
              <a:gd name="T7" fmla="*/ 8 h 232"/>
              <a:gd name="T8" fmla="*/ 420 w 420"/>
              <a:gd name="T9" fmla="*/ 4 h 232"/>
              <a:gd name="T10" fmla="*/ 416 w 420"/>
              <a:gd name="T11" fmla="*/ 0 h 232"/>
              <a:gd name="T12" fmla="*/ 221 w 420"/>
              <a:gd name="T13" fmla="*/ 0 h 232"/>
              <a:gd name="T14" fmla="*/ 221 w 420"/>
              <a:gd name="T15" fmla="*/ 224 h 232"/>
              <a:gd name="T16" fmla="*/ 4 w 420"/>
              <a:gd name="T17" fmla="*/ 224 h 232"/>
              <a:gd name="T18" fmla="*/ 0 w 420"/>
              <a:gd name="T19" fmla="*/ 228 h 232"/>
              <a:gd name="T20" fmla="*/ 4 w 420"/>
              <a:gd name="T2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232">
                <a:moveTo>
                  <a:pt x="4" y="232"/>
                </a:moveTo>
                <a:cubicBezTo>
                  <a:pt x="229" y="232"/>
                  <a:pt x="229" y="232"/>
                  <a:pt x="229" y="232"/>
                </a:cubicBezTo>
                <a:cubicBezTo>
                  <a:pt x="229" y="8"/>
                  <a:pt x="229" y="8"/>
                  <a:pt x="229" y="8"/>
                </a:cubicBezTo>
                <a:cubicBezTo>
                  <a:pt x="416" y="8"/>
                  <a:pt x="416" y="8"/>
                  <a:pt x="416" y="8"/>
                </a:cubicBezTo>
                <a:cubicBezTo>
                  <a:pt x="418" y="8"/>
                  <a:pt x="420" y="6"/>
                  <a:pt x="420" y="4"/>
                </a:cubicBezTo>
                <a:cubicBezTo>
                  <a:pt x="420" y="2"/>
                  <a:pt x="418" y="0"/>
                  <a:pt x="416" y="0"/>
                </a:cubicBezTo>
                <a:cubicBezTo>
                  <a:pt x="221" y="0"/>
                  <a:pt x="221" y="0"/>
                  <a:pt x="221" y="0"/>
                </a:cubicBezTo>
                <a:cubicBezTo>
                  <a:pt x="221" y="224"/>
                  <a:pt x="221" y="224"/>
                  <a:pt x="221" y="224"/>
                </a:cubicBezTo>
                <a:cubicBezTo>
                  <a:pt x="4" y="224"/>
                  <a:pt x="4" y="224"/>
                  <a:pt x="4" y="224"/>
                </a:cubicBezTo>
                <a:cubicBezTo>
                  <a:pt x="2" y="224"/>
                  <a:pt x="0" y="225"/>
                  <a:pt x="0" y="228"/>
                </a:cubicBezTo>
                <a:cubicBezTo>
                  <a:pt x="0" y="230"/>
                  <a:pt x="2" y="232"/>
                  <a:pt x="4" y="232"/>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63">
            <a:extLst>
              <a:ext uri="{FF2B5EF4-FFF2-40B4-BE49-F238E27FC236}">
                <a16:creationId xmlns:a16="http://schemas.microsoft.com/office/drawing/2014/main" id="{8AF65345-4905-44FC-8C10-6C0EE65DDE4A}"/>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65" name="Rectangle 364">
            <a:extLst>
              <a:ext uri="{FF2B5EF4-FFF2-40B4-BE49-F238E27FC236}">
                <a16:creationId xmlns:a16="http://schemas.microsoft.com/office/drawing/2014/main" id="{E6DAFBE5-7DDC-47BB-A9AB-D32128597E31}"/>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068626302"/>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9127455"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¿A dónde se dirige esta nueva certificación?</a:t>
            </a:r>
          </a:p>
        </p:txBody>
      </p:sp>
      <p:grpSp>
        <p:nvGrpSpPr>
          <p:cNvPr id="2" name="Group 1">
            <a:extLst>
              <a:ext uri="{FF2B5EF4-FFF2-40B4-BE49-F238E27FC236}">
                <a16:creationId xmlns:a16="http://schemas.microsoft.com/office/drawing/2014/main" id="{0DE8C112-6CE8-4065-83BC-97E7B1D6616C}"/>
              </a:ext>
            </a:extLst>
          </p:cNvPr>
          <p:cNvGrpSpPr/>
          <p:nvPr/>
        </p:nvGrpSpPr>
        <p:grpSpPr>
          <a:xfrm>
            <a:off x="265811" y="1123163"/>
            <a:ext cx="11666469" cy="4827417"/>
            <a:chOff x="287474" y="1803228"/>
            <a:chExt cx="11382240" cy="3989596"/>
          </a:xfrm>
        </p:grpSpPr>
        <p:pic>
          <p:nvPicPr>
            <p:cNvPr id="61" name="Picture 60">
              <a:extLst>
                <a:ext uri="{FF2B5EF4-FFF2-40B4-BE49-F238E27FC236}">
                  <a16:creationId xmlns:a16="http://schemas.microsoft.com/office/drawing/2014/main" id="{C48115C2-9233-4247-A7B4-E80849E9ADE7}"/>
                </a:ext>
              </a:extLst>
            </p:cNvPr>
            <p:cNvPicPr>
              <a:picLocks noChangeAspect="1"/>
            </p:cNvPicPr>
            <p:nvPr/>
          </p:nvPicPr>
          <p:blipFill>
            <a:blip r:embed="rId3"/>
            <a:stretch>
              <a:fillRect/>
            </a:stretch>
          </p:blipFill>
          <p:spPr>
            <a:xfrm>
              <a:off x="5223644" y="3624000"/>
              <a:ext cx="2767831" cy="413377"/>
            </a:xfrm>
            <a:prstGeom prst="rect">
              <a:avLst/>
            </a:prstGeom>
          </p:spPr>
        </p:pic>
        <p:grpSp>
          <p:nvGrpSpPr>
            <p:cNvPr id="62" name="Group 61">
              <a:extLst>
                <a:ext uri="{FF2B5EF4-FFF2-40B4-BE49-F238E27FC236}">
                  <a16:creationId xmlns:a16="http://schemas.microsoft.com/office/drawing/2014/main" id="{C62E0D44-5FA5-4B81-AACB-9A8FEA0FEEB2}"/>
                </a:ext>
              </a:extLst>
            </p:cNvPr>
            <p:cNvGrpSpPr/>
            <p:nvPr/>
          </p:nvGrpSpPr>
          <p:grpSpPr>
            <a:xfrm>
              <a:off x="10567513" y="2572471"/>
              <a:ext cx="1102201" cy="2539980"/>
              <a:chOff x="9189563" y="2475471"/>
              <a:chExt cx="1102201" cy="2539980"/>
            </a:xfrm>
          </p:grpSpPr>
          <p:sp>
            <p:nvSpPr>
              <p:cNvPr id="63" name="Freeform 5">
                <a:extLst>
                  <a:ext uri="{FF2B5EF4-FFF2-40B4-BE49-F238E27FC236}">
                    <a16:creationId xmlns:a16="http://schemas.microsoft.com/office/drawing/2014/main" id="{BA0777D3-FCBD-4F63-A02D-5475D07B9FDA}"/>
                  </a:ext>
                </a:extLst>
              </p:cNvPr>
              <p:cNvSpPr>
                <a:spLocks/>
              </p:cNvSpPr>
              <p:nvPr/>
            </p:nvSpPr>
            <p:spPr bwMode="auto">
              <a:xfrm>
                <a:off x="9399863" y="2475471"/>
                <a:ext cx="891901" cy="2539980"/>
              </a:xfrm>
              <a:custGeom>
                <a:avLst/>
                <a:gdLst>
                  <a:gd name="T0" fmla="*/ 96 w 192"/>
                  <a:gd name="T1" fmla="*/ 0 h 546"/>
                  <a:gd name="T2" fmla="*/ 51 w 192"/>
                  <a:gd name="T3" fmla="*/ 0 h 546"/>
                  <a:gd name="T4" fmla="*/ 51 w 192"/>
                  <a:gd name="T5" fmla="*/ 33 h 546"/>
                  <a:gd name="T6" fmla="*/ 0 w 192"/>
                  <a:gd name="T7" fmla="*/ 273 h 546"/>
                  <a:gd name="T8" fmla="*/ 51 w 192"/>
                  <a:gd name="T9" fmla="*/ 513 h 546"/>
                  <a:gd name="T10" fmla="*/ 51 w 192"/>
                  <a:gd name="T11" fmla="*/ 546 h 546"/>
                  <a:gd name="T12" fmla="*/ 96 w 192"/>
                  <a:gd name="T13" fmla="*/ 546 h 546"/>
                  <a:gd name="T14" fmla="*/ 192 w 192"/>
                  <a:gd name="T15" fmla="*/ 273 h 546"/>
                  <a:gd name="T16" fmla="*/ 96 w 192"/>
                  <a:gd name="T1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546">
                    <a:moveTo>
                      <a:pt x="96" y="0"/>
                    </a:moveTo>
                    <a:cubicBezTo>
                      <a:pt x="51" y="0"/>
                      <a:pt x="51" y="0"/>
                      <a:pt x="51" y="0"/>
                    </a:cubicBezTo>
                    <a:cubicBezTo>
                      <a:pt x="51" y="33"/>
                      <a:pt x="51" y="33"/>
                      <a:pt x="51" y="33"/>
                    </a:cubicBezTo>
                    <a:cubicBezTo>
                      <a:pt x="21" y="79"/>
                      <a:pt x="0" y="169"/>
                      <a:pt x="0" y="273"/>
                    </a:cubicBezTo>
                    <a:cubicBezTo>
                      <a:pt x="0" y="377"/>
                      <a:pt x="21" y="467"/>
                      <a:pt x="51" y="513"/>
                    </a:cubicBezTo>
                    <a:cubicBezTo>
                      <a:pt x="51" y="546"/>
                      <a:pt x="51" y="546"/>
                      <a:pt x="51" y="546"/>
                    </a:cubicBezTo>
                    <a:cubicBezTo>
                      <a:pt x="96" y="546"/>
                      <a:pt x="96" y="546"/>
                      <a:pt x="96" y="546"/>
                    </a:cubicBezTo>
                    <a:cubicBezTo>
                      <a:pt x="149" y="546"/>
                      <a:pt x="192" y="424"/>
                      <a:pt x="192" y="273"/>
                    </a:cubicBezTo>
                    <a:cubicBezTo>
                      <a:pt x="192" y="122"/>
                      <a:pt x="149" y="0"/>
                      <a:pt x="96" y="0"/>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4" name="Oval 6">
                <a:extLst>
                  <a:ext uri="{FF2B5EF4-FFF2-40B4-BE49-F238E27FC236}">
                    <a16:creationId xmlns:a16="http://schemas.microsoft.com/office/drawing/2014/main" id="{3E3DE1D7-8DCE-439B-9430-FE6F40816F7D}"/>
                  </a:ext>
                </a:extLst>
              </p:cNvPr>
              <p:cNvSpPr>
                <a:spLocks noChangeArrowheads="1"/>
              </p:cNvSpPr>
              <p:nvPr/>
            </p:nvSpPr>
            <p:spPr bwMode="auto">
              <a:xfrm>
                <a:off x="9189563" y="2475471"/>
                <a:ext cx="888918" cy="2539980"/>
              </a:xfrm>
              <a:prstGeom prst="ellipse">
                <a:avLst/>
              </a:prstGeom>
              <a:solidFill>
                <a:srgbClr val="D0D0CE"/>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5" name="Oval 7">
                <a:extLst>
                  <a:ext uri="{FF2B5EF4-FFF2-40B4-BE49-F238E27FC236}">
                    <a16:creationId xmlns:a16="http://schemas.microsoft.com/office/drawing/2014/main" id="{63728019-9DD3-4F5C-9597-00EC0351DFBF}"/>
                  </a:ext>
                </a:extLst>
              </p:cNvPr>
              <p:cNvSpPr>
                <a:spLocks noChangeArrowheads="1"/>
              </p:cNvSpPr>
              <p:nvPr/>
            </p:nvSpPr>
            <p:spPr bwMode="auto">
              <a:xfrm>
                <a:off x="9241765" y="2732005"/>
                <a:ext cx="709942" cy="202691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6" name="Oval 8">
                <a:extLst>
                  <a:ext uri="{FF2B5EF4-FFF2-40B4-BE49-F238E27FC236}">
                    <a16:creationId xmlns:a16="http://schemas.microsoft.com/office/drawing/2014/main" id="{8A4774CA-98A1-4ED5-9080-845C54B44BA6}"/>
                  </a:ext>
                </a:extLst>
              </p:cNvPr>
              <p:cNvSpPr>
                <a:spLocks noChangeArrowheads="1"/>
              </p:cNvSpPr>
              <p:nvPr/>
            </p:nvSpPr>
            <p:spPr bwMode="auto">
              <a:xfrm>
                <a:off x="9305899" y="3024333"/>
                <a:ext cx="507101" cy="1442256"/>
              </a:xfrm>
              <a:prstGeom prst="ellipse">
                <a:avLst/>
              </a:prstGeom>
              <a:solidFill>
                <a:srgbClr val="D0D0CE"/>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Oval 9">
                <a:extLst>
                  <a:ext uri="{FF2B5EF4-FFF2-40B4-BE49-F238E27FC236}">
                    <a16:creationId xmlns:a16="http://schemas.microsoft.com/office/drawing/2014/main" id="{30AF9060-AF85-4B27-ABAC-EF5635BAB15E}"/>
                  </a:ext>
                </a:extLst>
              </p:cNvPr>
              <p:cNvSpPr>
                <a:spLocks noChangeArrowheads="1"/>
              </p:cNvSpPr>
              <p:nvPr/>
            </p:nvSpPr>
            <p:spPr bwMode="auto">
              <a:xfrm>
                <a:off x="9367049" y="3270427"/>
                <a:ext cx="334090" cy="950069"/>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Oval 10">
                <a:extLst>
                  <a:ext uri="{FF2B5EF4-FFF2-40B4-BE49-F238E27FC236}">
                    <a16:creationId xmlns:a16="http://schemas.microsoft.com/office/drawing/2014/main" id="{D612BEDD-0406-4178-9F53-8752098C5208}"/>
                  </a:ext>
                </a:extLst>
              </p:cNvPr>
              <p:cNvSpPr>
                <a:spLocks noChangeArrowheads="1"/>
              </p:cNvSpPr>
              <p:nvPr/>
            </p:nvSpPr>
            <p:spPr bwMode="auto">
              <a:xfrm>
                <a:off x="9437148" y="3531435"/>
                <a:ext cx="152130" cy="428053"/>
              </a:xfrm>
              <a:prstGeom prst="ellipse">
                <a:avLst/>
              </a:prstGeom>
              <a:solidFill>
                <a:srgbClr val="C00000"/>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0" name="Group 69">
              <a:extLst>
                <a:ext uri="{FF2B5EF4-FFF2-40B4-BE49-F238E27FC236}">
                  <a16:creationId xmlns:a16="http://schemas.microsoft.com/office/drawing/2014/main" id="{AC3565C9-2A08-4ABC-8785-5D0FCD2050C7}"/>
                </a:ext>
              </a:extLst>
            </p:cNvPr>
            <p:cNvGrpSpPr/>
            <p:nvPr/>
          </p:nvGrpSpPr>
          <p:grpSpPr>
            <a:xfrm>
              <a:off x="9588443" y="3810394"/>
              <a:ext cx="674146" cy="64134"/>
              <a:chOff x="9588443" y="3713394"/>
              <a:chExt cx="674146" cy="64134"/>
            </a:xfrm>
            <a:solidFill>
              <a:srgbClr val="97999B"/>
            </a:solidFill>
          </p:grpSpPr>
          <p:sp>
            <p:nvSpPr>
              <p:cNvPr id="71" name="Freeform 11">
                <a:extLst>
                  <a:ext uri="{FF2B5EF4-FFF2-40B4-BE49-F238E27FC236}">
                    <a16:creationId xmlns:a16="http://schemas.microsoft.com/office/drawing/2014/main" id="{81868F8F-27E5-47FE-A2FF-532BB3E4978C}"/>
                  </a:ext>
                </a:extLst>
              </p:cNvPr>
              <p:cNvSpPr>
                <a:spLocks/>
              </p:cNvSpPr>
              <p:nvPr/>
            </p:nvSpPr>
            <p:spPr bwMode="auto">
              <a:xfrm>
                <a:off x="9588443" y="3746207"/>
                <a:ext cx="674146" cy="31321"/>
              </a:xfrm>
              <a:custGeom>
                <a:avLst/>
                <a:gdLst>
                  <a:gd name="T0" fmla="*/ 418 w 452"/>
                  <a:gd name="T1" fmla="*/ 0 h 21"/>
                  <a:gd name="T2" fmla="*/ 418 w 452"/>
                  <a:gd name="T3" fmla="*/ 0 h 21"/>
                  <a:gd name="T4" fmla="*/ 0 w 452"/>
                  <a:gd name="T5" fmla="*/ 0 h 21"/>
                  <a:gd name="T6" fmla="*/ 0 w 452"/>
                  <a:gd name="T7" fmla="*/ 21 h 21"/>
                  <a:gd name="T8" fmla="*/ 418 w 452"/>
                  <a:gd name="T9" fmla="*/ 21 h 21"/>
                  <a:gd name="T10" fmla="*/ 452 w 452"/>
                  <a:gd name="T11" fmla="*/ 0 h 21"/>
                  <a:gd name="T12" fmla="*/ 418 w 45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52" h="21">
                    <a:moveTo>
                      <a:pt x="418" y="0"/>
                    </a:moveTo>
                    <a:lnTo>
                      <a:pt x="418" y="0"/>
                    </a:lnTo>
                    <a:lnTo>
                      <a:pt x="0" y="0"/>
                    </a:lnTo>
                    <a:lnTo>
                      <a:pt x="0" y="21"/>
                    </a:lnTo>
                    <a:lnTo>
                      <a:pt x="418" y="21"/>
                    </a:lnTo>
                    <a:lnTo>
                      <a:pt x="452" y="0"/>
                    </a:lnTo>
                    <a:lnTo>
                      <a:pt x="4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72" name="Freeform 12">
                <a:extLst>
                  <a:ext uri="{FF2B5EF4-FFF2-40B4-BE49-F238E27FC236}">
                    <a16:creationId xmlns:a16="http://schemas.microsoft.com/office/drawing/2014/main" id="{58B6BB68-BB9D-4B48-8529-74B9C2FE1AB3}"/>
                  </a:ext>
                </a:extLst>
              </p:cNvPr>
              <p:cNvSpPr>
                <a:spLocks/>
              </p:cNvSpPr>
              <p:nvPr/>
            </p:nvSpPr>
            <p:spPr bwMode="auto">
              <a:xfrm>
                <a:off x="9588443" y="3713394"/>
                <a:ext cx="674146" cy="32812"/>
              </a:xfrm>
              <a:custGeom>
                <a:avLst/>
                <a:gdLst>
                  <a:gd name="T0" fmla="*/ 452 w 452"/>
                  <a:gd name="T1" fmla="*/ 22 h 22"/>
                  <a:gd name="T2" fmla="*/ 418 w 452"/>
                  <a:gd name="T3" fmla="*/ 0 h 22"/>
                  <a:gd name="T4" fmla="*/ 418 w 452"/>
                  <a:gd name="T5" fmla="*/ 0 h 22"/>
                  <a:gd name="T6" fmla="*/ 0 w 452"/>
                  <a:gd name="T7" fmla="*/ 0 h 22"/>
                  <a:gd name="T8" fmla="*/ 0 w 452"/>
                  <a:gd name="T9" fmla="*/ 22 h 22"/>
                  <a:gd name="T10" fmla="*/ 437 w 452"/>
                  <a:gd name="T11" fmla="*/ 22 h 22"/>
                  <a:gd name="T12" fmla="*/ 437 w 452"/>
                  <a:gd name="T13" fmla="*/ 22 h 22"/>
                  <a:gd name="T14" fmla="*/ 452 w 45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2">
                    <a:moveTo>
                      <a:pt x="452" y="22"/>
                    </a:moveTo>
                    <a:lnTo>
                      <a:pt x="418" y="0"/>
                    </a:lnTo>
                    <a:lnTo>
                      <a:pt x="418" y="0"/>
                    </a:lnTo>
                    <a:lnTo>
                      <a:pt x="0" y="0"/>
                    </a:lnTo>
                    <a:lnTo>
                      <a:pt x="0" y="22"/>
                    </a:lnTo>
                    <a:lnTo>
                      <a:pt x="437" y="22"/>
                    </a:lnTo>
                    <a:lnTo>
                      <a:pt x="437" y="22"/>
                    </a:lnTo>
                    <a:lnTo>
                      <a:pt x="452"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73" name="Freeform 16">
              <a:extLst>
                <a:ext uri="{FF2B5EF4-FFF2-40B4-BE49-F238E27FC236}">
                  <a16:creationId xmlns:a16="http://schemas.microsoft.com/office/drawing/2014/main" id="{75ACEADB-9432-4FE7-8E49-A47D6FCFFA60}"/>
                </a:ext>
              </a:extLst>
            </p:cNvPr>
            <p:cNvSpPr>
              <a:spLocks/>
            </p:cNvSpPr>
            <p:nvPr/>
          </p:nvSpPr>
          <p:spPr bwMode="auto">
            <a:xfrm>
              <a:off x="6186391" y="3726872"/>
              <a:ext cx="2450492" cy="1897155"/>
            </a:xfrm>
            <a:custGeom>
              <a:avLst/>
              <a:gdLst>
                <a:gd name="T0" fmla="*/ 356 w 527"/>
                <a:gd name="T1" fmla="*/ 146 h 408"/>
                <a:gd name="T2" fmla="*/ 66 w 527"/>
                <a:gd name="T3" fmla="*/ 408 h 408"/>
                <a:gd name="T4" fmla="*/ 72 w 527"/>
                <a:gd name="T5" fmla="*/ 330 h 408"/>
                <a:gd name="T6" fmla="*/ 0 w 527"/>
                <a:gd name="T7" fmla="*/ 331 h 408"/>
                <a:gd name="T8" fmla="*/ 312 w 527"/>
                <a:gd name="T9" fmla="*/ 69 h 408"/>
                <a:gd name="T10" fmla="*/ 527 w 527"/>
                <a:gd name="T11" fmla="*/ 0 h 408"/>
                <a:gd name="T12" fmla="*/ 527 w 527"/>
                <a:gd name="T13" fmla="*/ 50 h 408"/>
                <a:gd name="T14" fmla="*/ 356 w 527"/>
                <a:gd name="T15" fmla="*/ 146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7" h="408">
                  <a:moveTo>
                    <a:pt x="356" y="146"/>
                  </a:moveTo>
                  <a:cubicBezTo>
                    <a:pt x="66" y="408"/>
                    <a:pt x="66" y="408"/>
                    <a:pt x="66" y="408"/>
                  </a:cubicBezTo>
                  <a:cubicBezTo>
                    <a:pt x="72" y="330"/>
                    <a:pt x="72" y="330"/>
                    <a:pt x="72" y="330"/>
                  </a:cubicBezTo>
                  <a:cubicBezTo>
                    <a:pt x="0" y="331"/>
                    <a:pt x="0" y="331"/>
                    <a:pt x="0" y="331"/>
                  </a:cubicBezTo>
                  <a:cubicBezTo>
                    <a:pt x="312" y="69"/>
                    <a:pt x="312" y="69"/>
                    <a:pt x="312" y="69"/>
                  </a:cubicBezTo>
                  <a:cubicBezTo>
                    <a:pt x="364" y="27"/>
                    <a:pt x="413" y="0"/>
                    <a:pt x="527" y="0"/>
                  </a:cubicBezTo>
                  <a:cubicBezTo>
                    <a:pt x="527" y="50"/>
                    <a:pt x="527" y="50"/>
                    <a:pt x="527" y="50"/>
                  </a:cubicBezTo>
                  <a:cubicBezTo>
                    <a:pt x="469" y="55"/>
                    <a:pt x="396" y="105"/>
                    <a:pt x="356" y="146"/>
                  </a:cubicBezTo>
                  <a:close/>
                </a:path>
              </a:pathLst>
            </a:custGeom>
            <a:solidFill>
              <a:srgbClr val="009A44"/>
            </a:solidFill>
            <a:ln w="19050">
              <a:noFill/>
            </a:ln>
          </p:spPr>
          <p:txBody>
            <a:bodyPr vert="horz" wrap="square" lIns="91440" tIns="45720" rIns="91440" bIns="45720" numCol="1" anchor="t" anchorCtr="0" compatLnSpc="1">
              <a:prstTxWarp prst="textNoShape">
                <a:avLst/>
              </a:prstTxWarp>
            </a:bodyPr>
            <a:lstStyle/>
            <a:p>
              <a:endParaRPr lang="en-US" dirty="0"/>
            </a:p>
          </p:txBody>
        </p:sp>
        <p:sp>
          <p:nvSpPr>
            <p:cNvPr id="74" name="Freeform 17">
              <a:extLst>
                <a:ext uri="{FF2B5EF4-FFF2-40B4-BE49-F238E27FC236}">
                  <a16:creationId xmlns:a16="http://schemas.microsoft.com/office/drawing/2014/main" id="{662EF7DD-1040-44D4-A56A-494B5B678A4F}"/>
                </a:ext>
              </a:extLst>
            </p:cNvPr>
            <p:cNvSpPr>
              <a:spLocks/>
            </p:cNvSpPr>
            <p:nvPr/>
          </p:nvSpPr>
          <p:spPr bwMode="auto">
            <a:xfrm>
              <a:off x="6186391" y="2060896"/>
              <a:ext cx="2450492" cy="1898647"/>
            </a:xfrm>
            <a:custGeom>
              <a:avLst/>
              <a:gdLst>
                <a:gd name="T0" fmla="*/ 356 w 527"/>
                <a:gd name="T1" fmla="*/ 262 h 408"/>
                <a:gd name="T2" fmla="*/ 66 w 527"/>
                <a:gd name="T3" fmla="*/ 0 h 408"/>
                <a:gd name="T4" fmla="*/ 72 w 527"/>
                <a:gd name="T5" fmla="*/ 78 h 408"/>
                <a:gd name="T6" fmla="*/ 0 w 527"/>
                <a:gd name="T7" fmla="*/ 77 h 408"/>
                <a:gd name="T8" fmla="*/ 312 w 527"/>
                <a:gd name="T9" fmla="*/ 339 h 408"/>
                <a:gd name="T10" fmla="*/ 527 w 527"/>
                <a:gd name="T11" fmla="*/ 408 h 408"/>
                <a:gd name="T12" fmla="*/ 527 w 527"/>
                <a:gd name="T13" fmla="*/ 358 h 408"/>
                <a:gd name="T14" fmla="*/ 356 w 527"/>
                <a:gd name="T15" fmla="*/ 262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7" h="408">
                  <a:moveTo>
                    <a:pt x="356" y="262"/>
                  </a:moveTo>
                  <a:cubicBezTo>
                    <a:pt x="66" y="0"/>
                    <a:pt x="66" y="0"/>
                    <a:pt x="66" y="0"/>
                  </a:cubicBezTo>
                  <a:cubicBezTo>
                    <a:pt x="72" y="78"/>
                    <a:pt x="72" y="78"/>
                    <a:pt x="72" y="78"/>
                  </a:cubicBezTo>
                  <a:cubicBezTo>
                    <a:pt x="0" y="77"/>
                    <a:pt x="0" y="77"/>
                    <a:pt x="0" y="77"/>
                  </a:cubicBezTo>
                  <a:cubicBezTo>
                    <a:pt x="312" y="339"/>
                    <a:pt x="312" y="339"/>
                    <a:pt x="312" y="339"/>
                  </a:cubicBezTo>
                  <a:cubicBezTo>
                    <a:pt x="364" y="381"/>
                    <a:pt x="413" y="408"/>
                    <a:pt x="527" y="408"/>
                  </a:cubicBezTo>
                  <a:cubicBezTo>
                    <a:pt x="527" y="358"/>
                    <a:pt x="527" y="358"/>
                    <a:pt x="527" y="358"/>
                  </a:cubicBezTo>
                  <a:cubicBezTo>
                    <a:pt x="469" y="353"/>
                    <a:pt x="396" y="303"/>
                    <a:pt x="356" y="262"/>
                  </a:cubicBezTo>
                  <a:close/>
                </a:path>
              </a:pathLst>
            </a:custGeom>
            <a:solidFill>
              <a:schemeClr val="accent1"/>
            </a:solidFill>
            <a:ln w="19050">
              <a:noFill/>
            </a:ln>
          </p:spPr>
          <p:txBody>
            <a:bodyPr vert="horz" wrap="square" lIns="91440" tIns="45720" rIns="91440" bIns="45720" numCol="1" anchor="t" anchorCtr="0" compatLnSpc="1">
              <a:prstTxWarp prst="textNoShape">
                <a:avLst/>
              </a:prstTxWarp>
            </a:bodyPr>
            <a:lstStyle/>
            <a:p>
              <a:endParaRPr lang="en-US" dirty="0"/>
            </a:p>
          </p:txBody>
        </p:sp>
        <p:sp>
          <p:nvSpPr>
            <p:cNvPr id="75" name="Rectangle 18">
              <a:extLst>
                <a:ext uri="{FF2B5EF4-FFF2-40B4-BE49-F238E27FC236}">
                  <a16:creationId xmlns:a16="http://schemas.microsoft.com/office/drawing/2014/main" id="{1F8FC2F0-AC0A-4CE6-8BDE-57D84A173DEB}"/>
                </a:ext>
              </a:extLst>
            </p:cNvPr>
            <p:cNvSpPr>
              <a:spLocks noChangeArrowheads="1"/>
            </p:cNvSpPr>
            <p:nvPr/>
          </p:nvSpPr>
          <p:spPr bwMode="auto">
            <a:xfrm>
              <a:off x="8636883" y="3726872"/>
              <a:ext cx="292329" cy="232669"/>
            </a:xfrm>
            <a:prstGeom prst="rect">
              <a:avLst/>
            </a:prstGeom>
            <a:solidFill>
              <a:srgbClr val="53565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Rectangle 20">
              <a:extLst>
                <a:ext uri="{FF2B5EF4-FFF2-40B4-BE49-F238E27FC236}">
                  <a16:creationId xmlns:a16="http://schemas.microsoft.com/office/drawing/2014/main" id="{124A4EBA-D82C-4C62-9E3F-A1690322F908}"/>
                </a:ext>
              </a:extLst>
            </p:cNvPr>
            <p:cNvSpPr>
              <a:spLocks noChangeArrowheads="1"/>
            </p:cNvSpPr>
            <p:nvPr/>
          </p:nvSpPr>
          <p:spPr bwMode="auto">
            <a:xfrm>
              <a:off x="9017209" y="3637384"/>
              <a:ext cx="483237" cy="414628"/>
            </a:xfrm>
            <a:prstGeom prst="rect">
              <a:avLst/>
            </a:prstGeom>
            <a:solidFill>
              <a:srgbClr val="75787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7" name="Freeform 22">
              <a:extLst>
                <a:ext uri="{FF2B5EF4-FFF2-40B4-BE49-F238E27FC236}">
                  <a16:creationId xmlns:a16="http://schemas.microsoft.com/office/drawing/2014/main" id="{A62D2278-AEC4-479C-BF1C-9DB48D3F2EBD}"/>
                </a:ext>
              </a:extLst>
            </p:cNvPr>
            <p:cNvSpPr>
              <a:spLocks/>
            </p:cNvSpPr>
            <p:nvPr/>
          </p:nvSpPr>
          <p:spPr bwMode="auto">
            <a:xfrm>
              <a:off x="9500446" y="3637383"/>
              <a:ext cx="87997" cy="414630"/>
            </a:xfrm>
            <a:custGeom>
              <a:avLst/>
              <a:gdLst>
                <a:gd name="T0" fmla="*/ 0 w 59"/>
                <a:gd name="T1" fmla="*/ 278 h 278"/>
                <a:gd name="T2" fmla="*/ 59 w 59"/>
                <a:gd name="T3" fmla="*/ 219 h 278"/>
                <a:gd name="T4" fmla="*/ 59 w 59"/>
                <a:gd name="T5" fmla="*/ 60 h 278"/>
                <a:gd name="T6" fmla="*/ 0 w 59"/>
                <a:gd name="T7" fmla="*/ 0 h 278"/>
                <a:gd name="T8" fmla="*/ 0 w 59"/>
                <a:gd name="T9" fmla="*/ 278 h 278"/>
              </a:gdLst>
              <a:ahLst/>
              <a:cxnLst>
                <a:cxn ang="0">
                  <a:pos x="T0" y="T1"/>
                </a:cxn>
                <a:cxn ang="0">
                  <a:pos x="T2" y="T3"/>
                </a:cxn>
                <a:cxn ang="0">
                  <a:pos x="T4" y="T5"/>
                </a:cxn>
                <a:cxn ang="0">
                  <a:pos x="T6" y="T7"/>
                </a:cxn>
                <a:cxn ang="0">
                  <a:pos x="T8" y="T9"/>
                </a:cxn>
              </a:cxnLst>
              <a:rect l="0" t="0" r="r" b="b"/>
              <a:pathLst>
                <a:path w="59" h="278">
                  <a:moveTo>
                    <a:pt x="0" y="278"/>
                  </a:moveTo>
                  <a:lnTo>
                    <a:pt x="59" y="219"/>
                  </a:lnTo>
                  <a:lnTo>
                    <a:pt x="59" y="60"/>
                  </a:lnTo>
                  <a:lnTo>
                    <a:pt x="0" y="0"/>
                  </a:lnTo>
                  <a:lnTo>
                    <a:pt x="0" y="278"/>
                  </a:lnTo>
                  <a:close/>
                </a:path>
              </a:pathLst>
            </a:custGeom>
            <a:solidFill>
              <a:srgbClr val="63666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23">
              <a:extLst>
                <a:ext uri="{FF2B5EF4-FFF2-40B4-BE49-F238E27FC236}">
                  <a16:creationId xmlns:a16="http://schemas.microsoft.com/office/drawing/2014/main" id="{D6E9A3BA-6CC8-4685-83A9-65B26A271A39}"/>
                </a:ext>
              </a:extLst>
            </p:cNvPr>
            <p:cNvSpPr>
              <a:spLocks/>
            </p:cNvSpPr>
            <p:nvPr/>
          </p:nvSpPr>
          <p:spPr bwMode="auto">
            <a:xfrm>
              <a:off x="8929212" y="3637383"/>
              <a:ext cx="87997" cy="414630"/>
            </a:xfrm>
            <a:custGeom>
              <a:avLst/>
              <a:gdLst>
                <a:gd name="T0" fmla="*/ 59 w 59"/>
                <a:gd name="T1" fmla="*/ 0 h 278"/>
                <a:gd name="T2" fmla="*/ 0 w 59"/>
                <a:gd name="T3" fmla="*/ 60 h 278"/>
                <a:gd name="T4" fmla="*/ 0 w 59"/>
                <a:gd name="T5" fmla="*/ 219 h 278"/>
                <a:gd name="T6" fmla="*/ 59 w 59"/>
                <a:gd name="T7" fmla="*/ 278 h 278"/>
                <a:gd name="T8" fmla="*/ 59 w 59"/>
                <a:gd name="T9" fmla="*/ 0 h 278"/>
              </a:gdLst>
              <a:ahLst/>
              <a:cxnLst>
                <a:cxn ang="0">
                  <a:pos x="T0" y="T1"/>
                </a:cxn>
                <a:cxn ang="0">
                  <a:pos x="T2" y="T3"/>
                </a:cxn>
                <a:cxn ang="0">
                  <a:pos x="T4" y="T5"/>
                </a:cxn>
                <a:cxn ang="0">
                  <a:pos x="T6" y="T7"/>
                </a:cxn>
                <a:cxn ang="0">
                  <a:pos x="T8" y="T9"/>
                </a:cxn>
              </a:cxnLst>
              <a:rect l="0" t="0" r="r" b="b"/>
              <a:pathLst>
                <a:path w="59" h="278">
                  <a:moveTo>
                    <a:pt x="59" y="0"/>
                  </a:moveTo>
                  <a:lnTo>
                    <a:pt x="0" y="60"/>
                  </a:lnTo>
                  <a:lnTo>
                    <a:pt x="0" y="219"/>
                  </a:lnTo>
                  <a:lnTo>
                    <a:pt x="59" y="278"/>
                  </a:lnTo>
                  <a:lnTo>
                    <a:pt x="59" y="0"/>
                  </a:lnTo>
                  <a:close/>
                </a:path>
              </a:pathLst>
            </a:custGeom>
            <a:solidFill>
              <a:srgbClr val="63666A"/>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9" name="Rectangle 24">
              <a:extLst>
                <a:ext uri="{FF2B5EF4-FFF2-40B4-BE49-F238E27FC236}">
                  <a16:creationId xmlns:a16="http://schemas.microsoft.com/office/drawing/2014/main" id="{C8D95E33-0118-43BE-9675-D275B5F2AF50}"/>
                </a:ext>
              </a:extLst>
            </p:cNvPr>
            <p:cNvSpPr>
              <a:spLocks noChangeArrowheads="1"/>
            </p:cNvSpPr>
            <p:nvPr/>
          </p:nvSpPr>
          <p:spPr bwMode="auto">
            <a:xfrm>
              <a:off x="8636883" y="3726871"/>
              <a:ext cx="37287" cy="23267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80" name="Group 235">
              <a:extLst>
                <a:ext uri="{FF2B5EF4-FFF2-40B4-BE49-F238E27FC236}">
                  <a16:creationId xmlns:a16="http://schemas.microsoft.com/office/drawing/2014/main" id="{E5C9988C-0A02-4745-ACBB-BF9996B1DCDB}"/>
                </a:ext>
              </a:extLst>
            </p:cNvPr>
            <p:cNvGrpSpPr>
              <a:grpSpLocks noChangeAspect="1"/>
            </p:cNvGrpSpPr>
            <p:nvPr/>
          </p:nvGrpSpPr>
          <p:grpSpPr bwMode="auto">
            <a:xfrm>
              <a:off x="5939267" y="1885721"/>
              <a:ext cx="481296" cy="481296"/>
              <a:chOff x="4234" y="784"/>
              <a:chExt cx="340" cy="340"/>
            </a:xfrm>
            <a:solidFill>
              <a:schemeClr val="accent1"/>
            </a:solidFill>
          </p:grpSpPr>
          <p:sp>
            <p:nvSpPr>
              <p:cNvPr id="81" name="Freeform 236">
                <a:extLst>
                  <a:ext uri="{FF2B5EF4-FFF2-40B4-BE49-F238E27FC236}">
                    <a16:creationId xmlns:a16="http://schemas.microsoft.com/office/drawing/2014/main" id="{A6EA72CA-6C28-4077-8773-2DE4545512D8}"/>
                  </a:ext>
                </a:extLst>
              </p:cNvPr>
              <p:cNvSpPr>
                <a:spLocks noEditPoints="1"/>
              </p:cNvSpPr>
              <p:nvPr/>
            </p:nvSpPr>
            <p:spPr bwMode="auto">
              <a:xfrm>
                <a:off x="4234" y="78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82" name="Freeform 237">
                <a:extLst>
                  <a:ext uri="{FF2B5EF4-FFF2-40B4-BE49-F238E27FC236}">
                    <a16:creationId xmlns:a16="http://schemas.microsoft.com/office/drawing/2014/main" id="{789E9746-6259-4ABA-AD12-96E0766E0315}"/>
                  </a:ext>
                </a:extLst>
              </p:cNvPr>
              <p:cNvSpPr>
                <a:spLocks noEditPoints="1"/>
              </p:cNvSpPr>
              <p:nvPr/>
            </p:nvSpPr>
            <p:spPr bwMode="auto">
              <a:xfrm>
                <a:off x="4298" y="876"/>
                <a:ext cx="127" cy="113"/>
              </a:xfrm>
              <a:custGeom>
                <a:avLst/>
                <a:gdLst>
                  <a:gd name="T0" fmla="*/ 192 w 192"/>
                  <a:gd name="T1" fmla="*/ 118 h 171"/>
                  <a:gd name="T2" fmla="*/ 192 w 192"/>
                  <a:gd name="T3" fmla="*/ 11 h 171"/>
                  <a:gd name="T4" fmla="*/ 181 w 192"/>
                  <a:gd name="T5" fmla="*/ 0 h 171"/>
                  <a:gd name="T6" fmla="*/ 10 w 192"/>
                  <a:gd name="T7" fmla="*/ 0 h 171"/>
                  <a:gd name="T8" fmla="*/ 0 w 192"/>
                  <a:gd name="T9" fmla="*/ 11 h 171"/>
                  <a:gd name="T10" fmla="*/ 0 w 192"/>
                  <a:gd name="T11" fmla="*/ 118 h 171"/>
                  <a:gd name="T12" fmla="*/ 10 w 192"/>
                  <a:gd name="T13" fmla="*/ 128 h 171"/>
                  <a:gd name="T14" fmla="*/ 32 w 192"/>
                  <a:gd name="T15" fmla="*/ 128 h 171"/>
                  <a:gd name="T16" fmla="*/ 32 w 192"/>
                  <a:gd name="T17" fmla="*/ 160 h 171"/>
                  <a:gd name="T18" fmla="*/ 38 w 192"/>
                  <a:gd name="T19" fmla="*/ 170 h 171"/>
                  <a:gd name="T20" fmla="*/ 42 w 192"/>
                  <a:gd name="T21" fmla="*/ 171 h 171"/>
                  <a:gd name="T22" fmla="*/ 50 w 192"/>
                  <a:gd name="T23" fmla="*/ 168 h 171"/>
                  <a:gd name="T24" fmla="*/ 89 w 192"/>
                  <a:gd name="T25" fmla="*/ 128 h 171"/>
                  <a:gd name="T26" fmla="*/ 181 w 192"/>
                  <a:gd name="T27" fmla="*/ 128 h 171"/>
                  <a:gd name="T28" fmla="*/ 192 w 192"/>
                  <a:gd name="T29" fmla="*/ 118 h 171"/>
                  <a:gd name="T30" fmla="*/ 170 w 192"/>
                  <a:gd name="T31" fmla="*/ 107 h 171"/>
                  <a:gd name="T32" fmla="*/ 85 w 192"/>
                  <a:gd name="T33" fmla="*/ 107 h 171"/>
                  <a:gd name="T34" fmla="*/ 77 w 192"/>
                  <a:gd name="T35" fmla="*/ 110 h 171"/>
                  <a:gd name="T36" fmla="*/ 53 w 192"/>
                  <a:gd name="T37" fmla="*/ 135 h 171"/>
                  <a:gd name="T38" fmla="*/ 53 w 192"/>
                  <a:gd name="T39" fmla="*/ 118 h 171"/>
                  <a:gd name="T40" fmla="*/ 42 w 192"/>
                  <a:gd name="T41" fmla="*/ 107 h 171"/>
                  <a:gd name="T42" fmla="*/ 21 w 192"/>
                  <a:gd name="T43" fmla="*/ 107 h 171"/>
                  <a:gd name="T44" fmla="*/ 21 w 192"/>
                  <a:gd name="T45" fmla="*/ 22 h 171"/>
                  <a:gd name="T46" fmla="*/ 170 w 192"/>
                  <a:gd name="T47" fmla="*/ 22 h 171"/>
                  <a:gd name="T48" fmla="*/ 170 w 192"/>
                  <a:gd name="T49" fmla="*/ 10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71">
                    <a:moveTo>
                      <a:pt x="192" y="118"/>
                    </a:moveTo>
                    <a:cubicBezTo>
                      <a:pt x="192" y="11"/>
                      <a:pt x="192" y="11"/>
                      <a:pt x="192" y="11"/>
                    </a:cubicBezTo>
                    <a:cubicBezTo>
                      <a:pt x="192" y="5"/>
                      <a:pt x="187" y="0"/>
                      <a:pt x="181" y="0"/>
                    </a:cubicBezTo>
                    <a:cubicBezTo>
                      <a:pt x="10" y="0"/>
                      <a:pt x="10" y="0"/>
                      <a:pt x="10" y="0"/>
                    </a:cubicBezTo>
                    <a:cubicBezTo>
                      <a:pt x="4" y="0"/>
                      <a:pt x="0" y="5"/>
                      <a:pt x="0" y="11"/>
                    </a:cubicBezTo>
                    <a:cubicBezTo>
                      <a:pt x="0" y="118"/>
                      <a:pt x="0" y="118"/>
                      <a:pt x="0" y="118"/>
                    </a:cubicBezTo>
                    <a:cubicBezTo>
                      <a:pt x="0" y="124"/>
                      <a:pt x="4" y="128"/>
                      <a:pt x="10" y="128"/>
                    </a:cubicBezTo>
                    <a:cubicBezTo>
                      <a:pt x="32" y="128"/>
                      <a:pt x="32" y="128"/>
                      <a:pt x="32" y="128"/>
                    </a:cubicBezTo>
                    <a:cubicBezTo>
                      <a:pt x="32" y="160"/>
                      <a:pt x="32" y="160"/>
                      <a:pt x="32" y="160"/>
                    </a:cubicBezTo>
                    <a:cubicBezTo>
                      <a:pt x="32" y="165"/>
                      <a:pt x="34" y="169"/>
                      <a:pt x="38" y="170"/>
                    </a:cubicBezTo>
                    <a:cubicBezTo>
                      <a:pt x="40" y="171"/>
                      <a:pt x="41" y="171"/>
                      <a:pt x="42" y="171"/>
                    </a:cubicBezTo>
                    <a:cubicBezTo>
                      <a:pt x="45" y="171"/>
                      <a:pt x="48" y="170"/>
                      <a:pt x="50" y="168"/>
                    </a:cubicBezTo>
                    <a:cubicBezTo>
                      <a:pt x="89" y="128"/>
                      <a:pt x="89" y="128"/>
                      <a:pt x="89" y="128"/>
                    </a:cubicBezTo>
                    <a:cubicBezTo>
                      <a:pt x="181" y="128"/>
                      <a:pt x="181" y="128"/>
                      <a:pt x="181" y="128"/>
                    </a:cubicBezTo>
                    <a:cubicBezTo>
                      <a:pt x="187" y="128"/>
                      <a:pt x="192" y="124"/>
                      <a:pt x="192" y="118"/>
                    </a:cubicBezTo>
                    <a:close/>
                    <a:moveTo>
                      <a:pt x="170" y="107"/>
                    </a:moveTo>
                    <a:cubicBezTo>
                      <a:pt x="85" y="107"/>
                      <a:pt x="85" y="107"/>
                      <a:pt x="85" y="107"/>
                    </a:cubicBezTo>
                    <a:cubicBezTo>
                      <a:pt x="82" y="107"/>
                      <a:pt x="79" y="108"/>
                      <a:pt x="77" y="110"/>
                    </a:cubicBezTo>
                    <a:cubicBezTo>
                      <a:pt x="53" y="135"/>
                      <a:pt x="53" y="135"/>
                      <a:pt x="53" y="135"/>
                    </a:cubicBezTo>
                    <a:cubicBezTo>
                      <a:pt x="53" y="118"/>
                      <a:pt x="53" y="118"/>
                      <a:pt x="53" y="118"/>
                    </a:cubicBezTo>
                    <a:cubicBezTo>
                      <a:pt x="53" y="112"/>
                      <a:pt x="48" y="107"/>
                      <a:pt x="42" y="107"/>
                    </a:cubicBezTo>
                    <a:cubicBezTo>
                      <a:pt x="21" y="107"/>
                      <a:pt x="21" y="107"/>
                      <a:pt x="21" y="107"/>
                    </a:cubicBezTo>
                    <a:cubicBezTo>
                      <a:pt x="21" y="22"/>
                      <a:pt x="21" y="22"/>
                      <a:pt x="21" y="22"/>
                    </a:cubicBezTo>
                    <a:cubicBezTo>
                      <a:pt x="170" y="22"/>
                      <a:pt x="170" y="22"/>
                      <a:pt x="170" y="22"/>
                    </a:cubicBezTo>
                    <a:lnTo>
                      <a:pt x="170" y="1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83" name="Freeform 238">
                <a:extLst>
                  <a:ext uri="{FF2B5EF4-FFF2-40B4-BE49-F238E27FC236}">
                    <a16:creationId xmlns:a16="http://schemas.microsoft.com/office/drawing/2014/main" id="{500A72CB-DBA3-4CF0-B46D-6FEF807DE8A6}"/>
                  </a:ext>
                </a:extLst>
              </p:cNvPr>
              <p:cNvSpPr>
                <a:spLocks/>
              </p:cNvSpPr>
              <p:nvPr/>
            </p:nvSpPr>
            <p:spPr bwMode="auto">
              <a:xfrm>
                <a:off x="4383" y="933"/>
                <a:ext cx="127" cy="127"/>
              </a:xfrm>
              <a:custGeom>
                <a:avLst/>
                <a:gdLst>
                  <a:gd name="T0" fmla="*/ 181 w 192"/>
                  <a:gd name="T1" fmla="*/ 0 h 192"/>
                  <a:gd name="T2" fmla="*/ 96 w 192"/>
                  <a:gd name="T3" fmla="*/ 0 h 192"/>
                  <a:gd name="T4" fmla="*/ 85 w 192"/>
                  <a:gd name="T5" fmla="*/ 10 h 192"/>
                  <a:gd name="T6" fmla="*/ 96 w 192"/>
                  <a:gd name="T7" fmla="*/ 21 h 192"/>
                  <a:gd name="T8" fmla="*/ 170 w 192"/>
                  <a:gd name="T9" fmla="*/ 21 h 192"/>
                  <a:gd name="T10" fmla="*/ 170 w 192"/>
                  <a:gd name="T11" fmla="*/ 128 h 192"/>
                  <a:gd name="T12" fmla="*/ 138 w 192"/>
                  <a:gd name="T13" fmla="*/ 128 h 192"/>
                  <a:gd name="T14" fmla="*/ 128 w 192"/>
                  <a:gd name="T15" fmla="*/ 138 h 192"/>
                  <a:gd name="T16" fmla="*/ 128 w 192"/>
                  <a:gd name="T17" fmla="*/ 155 h 192"/>
                  <a:gd name="T18" fmla="*/ 103 w 192"/>
                  <a:gd name="T19" fmla="*/ 131 h 192"/>
                  <a:gd name="T20" fmla="*/ 96 w 192"/>
                  <a:gd name="T21" fmla="*/ 128 h 192"/>
                  <a:gd name="T22" fmla="*/ 21 w 192"/>
                  <a:gd name="T23" fmla="*/ 128 h 192"/>
                  <a:gd name="T24" fmla="*/ 21 w 192"/>
                  <a:gd name="T25" fmla="*/ 74 h 192"/>
                  <a:gd name="T26" fmla="*/ 10 w 192"/>
                  <a:gd name="T27" fmla="*/ 64 h 192"/>
                  <a:gd name="T28" fmla="*/ 0 w 192"/>
                  <a:gd name="T29" fmla="*/ 74 h 192"/>
                  <a:gd name="T30" fmla="*/ 0 w 192"/>
                  <a:gd name="T31" fmla="*/ 138 h 192"/>
                  <a:gd name="T32" fmla="*/ 10 w 192"/>
                  <a:gd name="T33" fmla="*/ 149 h 192"/>
                  <a:gd name="T34" fmla="*/ 91 w 192"/>
                  <a:gd name="T35" fmla="*/ 149 h 192"/>
                  <a:gd name="T36" fmla="*/ 131 w 192"/>
                  <a:gd name="T37" fmla="*/ 189 h 192"/>
                  <a:gd name="T38" fmla="*/ 138 w 192"/>
                  <a:gd name="T39" fmla="*/ 192 h 192"/>
                  <a:gd name="T40" fmla="*/ 142 w 192"/>
                  <a:gd name="T41" fmla="*/ 191 h 192"/>
                  <a:gd name="T42" fmla="*/ 149 w 192"/>
                  <a:gd name="T43" fmla="*/ 181 h 192"/>
                  <a:gd name="T44" fmla="*/ 149 w 192"/>
                  <a:gd name="T45" fmla="*/ 149 h 192"/>
                  <a:gd name="T46" fmla="*/ 181 w 192"/>
                  <a:gd name="T47" fmla="*/ 149 h 192"/>
                  <a:gd name="T48" fmla="*/ 192 w 192"/>
                  <a:gd name="T49" fmla="*/ 138 h 192"/>
                  <a:gd name="T50" fmla="*/ 192 w 192"/>
                  <a:gd name="T51" fmla="*/ 10 h 192"/>
                  <a:gd name="T52" fmla="*/ 181 w 192"/>
                  <a:gd name="T5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1" y="0"/>
                    </a:moveTo>
                    <a:cubicBezTo>
                      <a:pt x="96" y="0"/>
                      <a:pt x="96" y="0"/>
                      <a:pt x="96" y="0"/>
                    </a:cubicBezTo>
                    <a:cubicBezTo>
                      <a:pt x="90" y="0"/>
                      <a:pt x="85" y="4"/>
                      <a:pt x="85" y="10"/>
                    </a:cubicBezTo>
                    <a:cubicBezTo>
                      <a:pt x="85" y="16"/>
                      <a:pt x="90" y="21"/>
                      <a:pt x="96" y="21"/>
                    </a:cubicBezTo>
                    <a:cubicBezTo>
                      <a:pt x="170" y="21"/>
                      <a:pt x="170" y="21"/>
                      <a:pt x="170" y="21"/>
                    </a:cubicBezTo>
                    <a:cubicBezTo>
                      <a:pt x="170" y="128"/>
                      <a:pt x="170" y="128"/>
                      <a:pt x="170" y="128"/>
                    </a:cubicBezTo>
                    <a:cubicBezTo>
                      <a:pt x="138" y="128"/>
                      <a:pt x="138" y="128"/>
                      <a:pt x="138" y="128"/>
                    </a:cubicBezTo>
                    <a:cubicBezTo>
                      <a:pt x="132" y="128"/>
                      <a:pt x="128" y="132"/>
                      <a:pt x="128" y="138"/>
                    </a:cubicBezTo>
                    <a:cubicBezTo>
                      <a:pt x="128" y="155"/>
                      <a:pt x="128" y="155"/>
                      <a:pt x="128" y="155"/>
                    </a:cubicBezTo>
                    <a:cubicBezTo>
                      <a:pt x="103" y="131"/>
                      <a:pt x="103" y="131"/>
                      <a:pt x="103" y="131"/>
                    </a:cubicBezTo>
                    <a:cubicBezTo>
                      <a:pt x="101" y="129"/>
                      <a:pt x="98" y="128"/>
                      <a:pt x="96" y="128"/>
                    </a:cubicBezTo>
                    <a:cubicBezTo>
                      <a:pt x="21" y="128"/>
                      <a:pt x="21" y="128"/>
                      <a:pt x="21" y="128"/>
                    </a:cubicBezTo>
                    <a:cubicBezTo>
                      <a:pt x="21" y="74"/>
                      <a:pt x="21" y="74"/>
                      <a:pt x="21" y="74"/>
                    </a:cubicBezTo>
                    <a:cubicBezTo>
                      <a:pt x="21" y="68"/>
                      <a:pt x="16" y="64"/>
                      <a:pt x="10" y="64"/>
                    </a:cubicBezTo>
                    <a:cubicBezTo>
                      <a:pt x="4" y="64"/>
                      <a:pt x="0" y="68"/>
                      <a:pt x="0" y="74"/>
                    </a:cubicBezTo>
                    <a:cubicBezTo>
                      <a:pt x="0" y="138"/>
                      <a:pt x="0" y="138"/>
                      <a:pt x="0" y="138"/>
                    </a:cubicBezTo>
                    <a:cubicBezTo>
                      <a:pt x="0" y="144"/>
                      <a:pt x="4" y="149"/>
                      <a:pt x="10" y="149"/>
                    </a:cubicBezTo>
                    <a:cubicBezTo>
                      <a:pt x="91" y="149"/>
                      <a:pt x="91" y="149"/>
                      <a:pt x="91" y="149"/>
                    </a:cubicBezTo>
                    <a:cubicBezTo>
                      <a:pt x="131" y="189"/>
                      <a:pt x="131" y="189"/>
                      <a:pt x="131" y="189"/>
                    </a:cubicBezTo>
                    <a:cubicBezTo>
                      <a:pt x="133" y="191"/>
                      <a:pt x="136" y="192"/>
                      <a:pt x="138" y="192"/>
                    </a:cubicBezTo>
                    <a:cubicBezTo>
                      <a:pt x="140" y="192"/>
                      <a:pt x="141" y="191"/>
                      <a:pt x="142" y="191"/>
                    </a:cubicBezTo>
                    <a:cubicBezTo>
                      <a:pt x="146" y="189"/>
                      <a:pt x="149" y="185"/>
                      <a:pt x="149" y="181"/>
                    </a:cubicBezTo>
                    <a:cubicBezTo>
                      <a:pt x="149" y="149"/>
                      <a:pt x="149" y="149"/>
                      <a:pt x="149" y="149"/>
                    </a:cubicBezTo>
                    <a:cubicBezTo>
                      <a:pt x="181" y="149"/>
                      <a:pt x="181" y="149"/>
                      <a:pt x="181" y="149"/>
                    </a:cubicBezTo>
                    <a:cubicBezTo>
                      <a:pt x="187" y="149"/>
                      <a:pt x="192" y="144"/>
                      <a:pt x="192" y="138"/>
                    </a:cubicBezTo>
                    <a:cubicBezTo>
                      <a:pt x="192" y="10"/>
                      <a:pt x="192" y="10"/>
                      <a:pt x="192" y="10"/>
                    </a:cubicBezTo>
                    <a:cubicBezTo>
                      <a:pt x="192" y="4"/>
                      <a:pt x="187" y="0"/>
                      <a:pt x="18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84" name="Rectangle 83">
              <a:extLst>
                <a:ext uri="{FF2B5EF4-FFF2-40B4-BE49-F238E27FC236}">
                  <a16:creationId xmlns:a16="http://schemas.microsoft.com/office/drawing/2014/main" id="{A1793030-DF8E-4E60-8EDE-22532D9A9DF6}"/>
                </a:ext>
              </a:extLst>
            </p:cNvPr>
            <p:cNvSpPr/>
            <p:nvPr/>
          </p:nvSpPr>
          <p:spPr>
            <a:xfrm rot="2480149">
              <a:off x="6692717" y="2747391"/>
              <a:ext cx="733662" cy="228925"/>
            </a:xfrm>
            <a:prstGeom prst="rect">
              <a:avLst/>
            </a:prstGeom>
          </p:spPr>
          <p:txBody>
            <a:bodyPr wrap="none">
              <a:spAutoFit/>
            </a:bodyPr>
            <a:lstStyle/>
            <a:p>
              <a:pPr algn="ctr"/>
              <a:r>
                <a:rPr lang="es-MX" sz="1200" b="1" dirty="0">
                  <a:solidFill>
                    <a:schemeClr val="bg1"/>
                  </a:solidFill>
                </a:rPr>
                <a:t>Objetivo</a:t>
              </a:r>
            </a:p>
          </p:txBody>
        </p:sp>
        <p:grpSp>
          <p:nvGrpSpPr>
            <p:cNvPr id="85" name="Group 816">
              <a:extLst>
                <a:ext uri="{FF2B5EF4-FFF2-40B4-BE49-F238E27FC236}">
                  <a16:creationId xmlns:a16="http://schemas.microsoft.com/office/drawing/2014/main" id="{6D80E3C7-6F8E-4181-B161-4B3B89B71212}"/>
                </a:ext>
              </a:extLst>
            </p:cNvPr>
            <p:cNvGrpSpPr>
              <a:grpSpLocks noChangeAspect="1"/>
            </p:cNvGrpSpPr>
            <p:nvPr/>
          </p:nvGrpSpPr>
          <p:grpSpPr bwMode="auto">
            <a:xfrm>
              <a:off x="4745275" y="3603276"/>
              <a:ext cx="481090" cy="481090"/>
              <a:chOff x="4473" y="3391"/>
              <a:chExt cx="340" cy="340"/>
            </a:xfrm>
            <a:solidFill>
              <a:schemeClr val="accent3"/>
            </a:solidFill>
          </p:grpSpPr>
          <p:sp>
            <p:nvSpPr>
              <p:cNvPr id="86" name="Freeform 817">
                <a:extLst>
                  <a:ext uri="{FF2B5EF4-FFF2-40B4-BE49-F238E27FC236}">
                    <a16:creationId xmlns:a16="http://schemas.microsoft.com/office/drawing/2014/main" id="{5013F455-7DF7-4BFB-B35E-F95AD79A46D2}"/>
                  </a:ext>
                </a:extLst>
              </p:cNvPr>
              <p:cNvSpPr>
                <a:spLocks noEditPoints="1"/>
              </p:cNvSpPr>
              <p:nvPr/>
            </p:nvSpPr>
            <p:spPr bwMode="auto">
              <a:xfrm>
                <a:off x="4473" y="3391"/>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87" name="Freeform 818">
                <a:extLst>
                  <a:ext uri="{FF2B5EF4-FFF2-40B4-BE49-F238E27FC236}">
                    <a16:creationId xmlns:a16="http://schemas.microsoft.com/office/drawing/2014/main" id="{D1AF07C8-DD58-4DAB-BE0F-635FA8A87E3C}"/>
                  </a:ext>
                </a:extLst>
              </p:cNvPr>
              <p:cNvSpPr>
                <a:spLocks noEditPoints="1"/>
              </p:cNvSpPr>
              <p:nvPr/>
            </p:nvSpPr>
            <p:spPr bwMode="auto">
              <a:xfrm>
                <a:off x="4543" y="3455"/>
                <a:ext cx="199" cy="198"/>
              </a:xfrm>
              <a:custGeom>
                <a:avLst/>
                <a:gdLst>
                  <a:gd name="T0" fmla="*/ 86 w 299"/>
                  <a:gd name="T1" fmla="*/ 64 h 298"/>
                  <a:gd name="T2" fmla="*/ 118 w 299"/>
                  <a:gd name="T3" fmla="*/ 32 h 298"/>
                  <a:gd name="T4" fmla="*/ 86 w 299"/>
                  <a:gd name="T5" fmla="*/ 0 h 298"/>
                  <a:gd name="T6" fmla="*/ 54 w 299"/>
                  <a:gd name="T7" fmla="*/ 32 h 298"/>
                  <a:gd name="T8" fmla="*/ 86 w 299"/>
                  <a:gd name="T9" fmla="*/ 64 h 298"/>
                  <a:gd name="T10" fmla="*/ 86 w 299"/>
                  <a:gd name="T11" fmla="*/ 21 h 298"/>
                  <a:gd name="T12" fmla="*/ 96 w 299"/>
                  <a:gd name="T13" fmla="*/ 32 h 298"/>
                  <a:gd name="T14" fmla="*/ 86 w 299"/>
                  <a:gd name="T15" fmla="*/ 42 h 298"/>
                  <a:gd name="T16" fmla="*/ 75 w 299"/>
                  <a:gd name="T17" fmla="*/ 32 h 298"/>
                  <a:gd name="T18" fmla="*/ 86 w 299"/>
                  <a:gd name="T19" fmla="*/ 21 h 298"/>
                  <a:gd name="T20" fmla="*/ 288 w 299"/>
                  <a:gd name="T21" fmla="*/ 149 h 298"/>
                  <a:gd name="T22" fmla="*/ 267 w 299"/>
                  <a:gd name="T23" fmla="*/ 149 h 298"/>
                  <a:gd name="T24" fmla="*/ 267 w 299"/>
                  <a:gd name="T25" fmla="*/ 96 h 298"/>
                  <a:gd name="T26" fmla="*/ 256 w 299"/>
                  <a:gd name="T27" fmla="*/ 85 h 298"/>
                  <a:gd name="T28" fmla="*/ 171 w 299"/>
                  <a:gd name="T29" fmla="*/ 85 h 298"/>
                  <a:gd name="T30" fmla="*/ 160 w 299"/>
                  <a:gd name="T31" fmla="*/ 96 h 298"/>
                  <a:gd name="T32" fmla="*/ 160 w 299"/>
                  <a:gd name="T33" fmla="*/ 149 h 298"/>
                  <a:gd name="T34" fmla="*/ 139 w 299"/>
                  <a:gd name="T35" fmla="*/ 149 h 298"/>
                  <a:gd name="T36" fmla="*/ 139 w 299"/>
                  <a:gd name="T37" fmla="*/ 96 h 298"/>
                  <a:gd name="T38" fmla="*/ 128 w 299"/>
                  <a:gd name="T39" fmla="*/ 85 h 298"/>
                  <a:gd name="T40" fmla="*/ 43 w 299"/>
                  <a:gd name="T41" fmla="*/ 85 h 298"/>
                  <a:gd name="T42" fmla="*/ 32 w 299"/>
                  <a:gd name="T43" fmla="*/ 96 h 298"/>
                  <a:gd name="T44" fmla="*/ 32 w 299"/>
                  <a:gd name="T45" fmla="*/ 149 h 298"/>
                  <a:gd name="T46" fmla="*/ 11 w 299"/>
                  <a:gd name="T47" fmla="*/ 149 h 298"/>
                  <a:gd name="T48" fmla="*/ 0 w 299"/>
                  <a:gd name="T49" fmla="*/ 160 h 298"/>
                  <a:gd name="T50" fmla="*/ 11 w 299"/>
                  <a:gd name="T51" fmla="*/ 170 h 298"/>
                  <a:gd name="T52" fmla="*/ 11 w 299"/>
                  <a:gd name="T53" fmla="*/ 288 h 298"/>
                  <a:gd name="T54" fmla="*/ 22 w 299"/>
                  <a:gd name="T55" fmla="*/ 298 h 298"/>
                  <a:gd name="T56" fmla="*/ 278 w 299"/>
                  <a:gd name="T57" fmla="*/ 298 h 298"/>
                  <a:gd name="T58" fmla="*/ 288 w 299"/>
                  <a:gd name="T59" fmla="*/ 288 h 298"/>
                  <a:gd name="T60" fmla="*/ 288 w 299"/>
                  <a:gd name="T61" fmla="*/ 170 h 298"/>
                  <a:gd name="T62" fmla="*/ 299 w 299"/>
                  <a:gd name="T63" fmla="*/ 160 h 298"/>
                  <a:gd name="T64" fmla="*/ 288 w 299"/>
                  <a:gd name="T65" fmla="*/ 149 h 298"/>
                  <a:gd name="T66" fmla="*/ 182 w 299"/>
                  <a:gd name="T67" fmla="*/ 106 h 298"/>
                  <a:gd name="T68" fmla="*/ 246 w 299"/>
                  <a:gd name="T69" fmla="*/ 106 h 298"/>
                  <a:gd name="T70" fmla="*/ 246 w 299"/>
                  <a:gd name="T71" fmla="*/ 149 h 298"/>
                  <a:gd name="T72" fmla="*/ 182 w 299"/>
                  <a:gd name="T73" fmla="*/ 149 h 298"/>
                  <a:gd name="T74" fmla="*/ 182 w 299"/>
                  <a:gd name="T75" fmla="*/ 106 h 298"/>
                  <a:gd name="T76" fmla="*/ 54 w 299"/>
                  <a:gd name="T77" fmla="*/ 106 h 298"/>
                  <a:gd name="T78" fmla="*/ 118 w 299"/>
                  <a:gd name="T79" fmla="*/ 106 h 298"/>
                  <a:gd name="T80" fmla="*/ 118 w 299"/>
                  <a:gd name="T81" fmla="*/ 149 h 298"/>
                  <a:gd name="T82" fmla="*/ 54 w 299"/>
                  <a:gd name="T83" fmla="*/ 149 h 298"/>
                  <a:gd name="T84" fmla="*/ 54 w 299"/>
                  <a:gd name="T85" fmla="*/ 106 h 298"/>
                  <a:gd name="T86" fmla="*/ 267 w 299"/>
                  <a:gd name="T87" fmla="*/ 277 h 298"/>
                  <a:gd name="T88" fmla="*/ 32 w 299"/>
                  <a:gd name="T89" fmla="*/ 277 h 298"/>
                  <a:gd name="T90" fmla="*/ 32 w 299"/>
                  <a:gd name="T91" fmla="*/ 170 h 298"/>
                  <a:gd name="T92" fmla="*/ 267 w 299"/>
                  <a:gd name="T93" fmla="*/ 170 h 298"/>
                  <a:gd name="T94" fmla="*/ 267 w 299"/>
                  <a:gd name="T95" fmla="*/ 277 h 298"/>
                  <a:gd name="T96" fmla="*/ 214 w 299"/>
                  <a:gd name="T97" fmla="*/ 64 h 298"/>
                  <a:gd name="T98" fmla="*/ 246 w 299"/>
                  <a:gd name="T99" fmla="*/ 32 h 298"/>
                  <a:gd name="T100" fmla="*/ 214 w 299"/>
                  <a:gd name="T101" fmla="*/ 0 h 298"/>
                  <a:gd name="T102" fmla="*/ 182 w 299"/>
                  <a:gd name="T103" fmla="*/ 32 h 298"/>
                  <a:gd name="T104" fmla="*/ 214 w 299"/>
                  <a:gd name="T105" fmla="*/ 64 h 298"/>
                  <a:gd name="T106" fmla="*/ 214 w 299"/>
                  <a:gd name="T107" fmla="*/ 21 h 298"/>
                  <a:gd name="T108" fmla="*/ 224 w 299"/>
                  <a:gd name="T109" fmla="*/ 32 h 298"/>
                  <a:gd name="T110" fmla="*/ 214 w 299"/>
                  <a:gd name="T111" fmla="*/ 42 h 298"/>
                  <a:gd name="T112" fmla="*/ 203 w 299"/>
                  <a:gd name="T113" fmla="*/ 32 h 298"/>
                  <a:gd name="T114" fmla="*/ 214 w 299"/>
                  <a:gd name="T115" fmla="*/ 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9" h="298">
                    <a:moveTo>
                      <a:pt x="86" y="64"/>
                    </a:moveTo>
                    <a:cubicBezTo>
                      <a:pt x="103" y="64"/>
                      <a:pt x="118" y="49"/>
                      <a:pt x="118" y="32"/>
                    </a:cubicBezTo>
                    <a:cubicBezTo>
                      <a:pt x="118" y="14"/>
                      <a:pt x="103" y="0"/>
                      <a:pt x="86" y="0"/>
                    </a:cubicBezTo>
                    <a:cubicBezTo>
                      <a:pt x="68" y="0"/>
                      <a:pt x="54" y="14"/>
                      <a:pt x="54" y="32"/>
                    </a:cubicBezTo>
                    <a:cubicBezTo>
                      <a:pt x="54" y="49"/>
                      <a:pt x="68" y="64"/>
                      <a:pt x="86" y="64"/>
                    </a:cubicBezTo>
                    <a:close/>
                    <a:moveTo>
                      <a:pt x="86" y="21"/>
                    </a:moveTo>
                    <a:cubicBezTo>
                      <a:pt x="92" y="21"/>
                      <a:pt x="96" y="26"/>
                      <a:pt x="96" y="32"/>
                    </a:cubicBezTo>
                    <a:cubicBezTo>
                      <a:pt x="96" y="38"/>
                      <a:pt x="92" y="42"/>
                      <a:pt x="86" y="42"/>
                    </a:cubicBezTo>
                    <a:cubicBezTo>
                      <a:pt x="80" y="42"/>
                      <a:pt x="75" y="38"/>
                      <a:pt x="75" y="32"/>
                    </a:cubicBezTo>
                    <a:cubicBezTo>
                      <a:pt x="75" y="26"/>
                      <a:pt x="80" y="21"/>
                      <a:pt x="86" y="21"/>
                    </a:cubicBezTo>
                    <a:close/>
                    <a:moveTo>
                      <a:pt x="288" y="149"/>
                    </a:moveTo>
                    <a:cubicBezTo>
                      <a:pt x="267" y="149"/>
                      <a:pt x="267" y="149"/>
                      <a:pt x="267" y="149"/>
                    </a:cubicBezTo>
                    <a:cubicBezTo>
                      <a:pt x="267" y="96"/>
                      <a:pt x="267" y="96"/>
                      <a:pt x="267" y="96"/>
                    </a:cubicBezTo>
                    <a:cubicBezTo>
                      <a:pt x="267" y="90"/>
                      <a:pt x="262" y="85"/>
                      <a:pt x="256" y="85"/>
                    </a:cubicBezTo>
                    <a:cubicBezTo>
                      <a:pt x="171" y="85"/>
                      <a:pt x="171" y="85"/>
                      <a:pt x="171" y="85"/>
                    </a:cubicBezTo>
                    <a:cubicBezTo>
                      <a:pt x="165" y="85"/>
                      <a:pt x="160" y="90"/>
                      <a:pt x="160" y="96"/>
                    </a:cubicBezTo>
                    <a:cubicBezTo>
                      <a:pt x="160" y="149"/>
                      <a:pt x="160" y="149"/>
                      <a:pt x="160" y="149"/>
                    </a:cubicBezTo>
                    <a:cubicBezTo>
                      <a:pt x="139" y="149"/>
                      <a:pt x="139" y="149"/>
                      <a:pt x="139" y="149"/>
                    </a:cubicBezTo>
                    <a:cubicBezTo>
                      <a:pt x="139" y="96"/>
                      <a:pt x="139" y="96"/>
                      <a:pt x="139" y="96"/>
                    </a:cubicBezTo>
                    <a:cubicBezTo>
                      <a:pt x="139" y="90"/>
                      <a:pt x="134" y="85"/>
                      <a:pt x="128" y="85"/>
                    </a:cubicBezTo>
                    <a:cubicBezTo>
                      <a:pt x="43" y="85"/>
                      <a:pt x="43" y="85"/>
                      <a:pt x="43" y="85"/>
                    </a:cubicBezTo>
                    <a:cubicBezTo>
                      <a:pt x="37" y="85"/>
                      <a:pt x="32" y="90"/>
                      <a:pt x="32" y="96"/>
                    </a:cubicBezTo>
                    <a:cubicBezTo>
                      <a:pt x="32" y="149"/>
                      <a:pt x="32" y="149"/>
                      <a:pt x="32" y="149"/>
                    </a:cubicBezTo>
                    <a:cubicBezTo>
                      <a:pt x="11" y="149"/>
                      <a:pt x="11" y="149"/>
                      <a:pt x="11" y="149"/>
                    </a:cubicBezTo>
                    <a:cubicBezTo>
                      <a:pt x="5" y="149"/>
                      <a:pt x="0" y="154"/>
                      <a:pt x="0" y="160"/>
                    </a:cubicBezTo>
                    <a:cubicBezTo>
                      <a:pt x="0" y="166"/>
                      <a:pt x="6" y="170"/>
                      <a:pt x="11" y="170"/>
                    </a:cubicBezTo>
                    <a:cubicBezTo>
                      <a:pt x="11" y="288"/>
                      <a:pt x="11" y="288"/>
                      <a:pt x="11" y="288"/>
                    </a:cubicBezTo>
                    <a:cubicBezTo>
                      <a:pt x="11" y="294"/>
                      <a:pt x="16" y="298"/>
                      <a:pt x="22" y="298"/>
                    </a:cubicBezTo>
                    <a:cubicBezTo>
                      <a:pt x="278" y="298"/>
                      <a:pt x="278" y="298"/>
                      <a:pt x="278" y="298"/>
                    </a:cubicBezTo>
                    <a:cubicBezTo>
                      <a:pt x="284" y="298"/>
                      <a:pt x="288" y="294"/>
                      <a:pt x="288" y="288"/>
                    </a:cubicBezTo>
                    <a:cubicBezTo>
                      <a:pt x="288" y="170"/>
                      <a:pt x="288" y="170"/>
                      <a:pt x="288" y="170"/>
                    </a:cubicBezTo>
                    <a:cubicBezTo>
                      <a:pt x="294" y="170"/>
                      <a:pt x="299" y="166"/>
                      <a:pt x="299" y="160"/>
                    </a:cubicBezTo>
                    <a:cubicBezTo>
                      <a:pt x="299" y="154"/>
                      <a:pt x="294" y="149"/>
                      <a:pt x="288" y="149"/>
                    </a:cubicBezTo>
                    <a:close/>
                    <a:moveTo>
                      <a:pt x="182" y="106"/>
                    </a:moveTo>
                    <a:cubicBezTo>
                      <a:pt x="246" y="106"/>
                      <a:pt x="246" y="106"/>
                      <a:pt x="246" y="106"/>
                    </a:cubicBezTo>
                    <a:cubicBezTo>
                      <a:pt x="246" y="149"/>
                      <a:pt x="246" y="149"/>
                      <a:pt x="246" y="149"/>
                    </a:cubicBezTo>
                    <a:cubicBezTo>
                      <a:pt x="182" y="149"/>
                      <a:pt x="182" y="149"/>
                      <a:pt x="182" y="149"/>
                    </a:cubicBezTo>
                    <a:lnTo>
                      <a:pt x="182" y="106"/>
                    </a:lnTo>
                    <a:close/>
                    <a:moveTo>
                      <a:pt x="54" y="106"/>
                    </a:moveTo>
                    <a:cubicBezTo>
                      <a:pt x="118" y="106"/>
                      <a:pt x="118" y="106"/>
                      <a:pt x="118" y="106"/>
                    </a:cubicBezTo>
                    <a:cubicBezTo>
                      <a:pt x="118" y="149"/>
                      <a:pt x="118" y="149"/>
                      <a:pt x="118" y="149"/>
                    </a:cubicBezTo>
                    <a:cubicBezTo>
                      <a:pt x="54" y="149"/>
                      <a:pt x="54" y="149"/>
                      <a:pt x="54" y="149"/>
                    </a:cubicBezTo>
                    <a:lnTo>
                      <a:pt x="54" y="106"/>
                    </a:lnTo>
                    <a:close/>
                    <a:moveTo>
                      <a:pt x="267" y="277"/>
                    </a:moveTo>
                    <a:cubicBezTo>
                      <a:pt x="32" y="277"/>
                      <a:pt x="32" y="277"/>
                      <a:pt x="32" y="277"/>
                    </a:cubicBezTo>
                    <a:cubicBezTo>
                      <a:pt x="32" y="170"/>
                      <a:pt x="32" y="170"/>
                      <a:pt x="32" y="170"/>
                    </a:cubicBezTo>
                    <a:cubicBezTo>
                      <a:pt x="267" y="170"/>
                      <a:pt x="267" y="170"/>
                      <a:pt x="267" y="170"/>
                    </a:cubicBezTo>
                    <a:lnTo>
                      <a:pt x="267" y="277"/>
                    </a:lnTo>
                    <a:close/>
                    <a:moveTo>
                      <a:pt x="214" y="64"/>
                    </a:moveTo>
                    <a:cubicBezTo>
                      <a:pt x="231" y="64"/>
                      <a:pt x="246" y="49"/>
                      <a:pt x="246" y="32"/>
                    </a:cubicBezTo>
                    <a:cubicBezTo>
                      <a:pt x="246" y="14"/>
                      <a:pt x="231" y="0"/>
                      <a:pt x="214" y="0"/>
                    </a:cubicBezTo>
                    <a:cubicBezTo>
                      <a:pt x="196" y="0"/>
                      <a:pt x="182" y="14"/>
                      <a:pt x="182" y="32"/>
                    </a:cubicBezTo>
                    <a:cubicBezTo>
                      <a:pt x="182" y="49"/>
                      <a:pt x="196" y="64"/>
                      <a:pt x="214" y="64"/>
                    </a:cubicBezTo>
                    <a:close/>
                    <a:moveTo>
                      <a:pt x="214" y="21"/>
                    </a:moveTo>
                    <a:cubicBezTo>
                      <a:pt x="220" y="21"/>
                      <a:pt x="224" y="26"/>
                      <a:pt x="224" y="32"/>
                    </a:cubicBezTo>
                    <a:cubicBezTo>
                      <a:pt x="224" y="38"/>
                      <a:pt x="220" y="42"/>
                      <a:pt x="214" y="42"/>
                    </a:cubicBezTo>
                    <a:cubicBezTo>
                      <a:pt x="208" y="42"/>
                      <a:pt x="203" y="38"/>
                      <a:pt x="203" y="32"/>
                    </a:cubicBezTo>
                    <a:cubicBezTo>
                      <a:pt x="203" y="26"/>
                      <a:pt x="208" y="21"/>
                      <a:pt x="214"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88" name="Group 541">
              <a:extLst>
                <a:ext uri="{FF2B5EF4-FFF2-40B4-BE49-F238E27FC236}">
                  <a16:creationId xmlns:a16="http://schemas.microsoft.com/office/drawing/2014/main" id="{C38C0998-80C4-4006-B15B-9BF5582813A5}"/>
                </a:ext>
              </a:extLst>
            </p:cNvPr>
            <p:cNvGrpSpPr>
              <a:grpSpLocks noChangeAspect="1"/>
            </p:cNvGrpSpPr>
            <p:nvPr/>
          </p:nvGrpSpPr>
          <p:grpSpPr bwMode="auto">
            <a:xfrm>
              <a:off x="5953435" y="5311734"/>
              <a:ext cx="481090" cy="481090"/>
              <a:chOff x="5306" y="2482"/>
              <a:chExt cx="340" cy="340"/>
            </a:xfrm>
            <a:solidFill>
              <a:srgbClr val="009A44"/>
            </a:solidFill>
          </p:grpSpPr>
          <p:sp>
            <p:nvSpPr>
              <p:cNvPr id="89" name="Freeform 542">
                <a:extLst>
                  <a:ext uri="{FF2B5EF4-FFF2-40B4-BE49-F238E27FC236}">
                    <a16:creationId xmlns:a16="http://schemas.microsoft.com/office/drawing/2014/main" id="{262BBCB4-60F9-43FA-9607-58E938836F0B}"/>
                  </a:ext>
                </a:extLst>
              </p:cNvPr>
              <p:cNvSpPr>
                <a:spLocks noEditPoints="1"/>
              </p:cNvSpPr>
              <p:nvPr/>
            </p:nvSpPr>
            <p:spPr bwMode="auto">
              <a:xfrm>
                <a:off x="5410" y="2546"/>
                <a:ext cx="132" cy="212"/>
              </a:xfrm>
              <a:custGeom>
                <a:avLst/>
                <a:gdLst>
                  <a:gd name="T0" fmla="*/ 99 w 199"/>
                  <a:gd name="T1" fmla="*/ 0 h 320"/>
                  <a:gd name="T2" fmla="*/ 99 w 199"/>
                  <a:gd name="T3" fmla="*/ 0 h 320"/>
                  <a:gd name="T4" fmla="*/ 99 w 199"/>
                  <a:gd name="T5" fmla="*/ 0 h 320"/>
                  <a:gd name="T6" fmla="*/ 99 w 199"/>
                  <a:gd name="T7" fmla="*/ 0 h 320"/>
                  <a:gd name="T8" fmla="*/ 98 w 199"/>
                  <a:gd name="T9" fmla="*/ 0 h 320"/>
                  <a:gd name="T10" fmla="*/ 0 w 199"/>
                  <a:gd name="T11" fmla="*/ 95 h 320"/>
                  <a:gd name="T12" fmla="*/ 19 w 199"/>
                  <a:gd name="T13" fmla="*/ 158 h 320"/>
                  <a:gd name="T14" fmla="*/ 45 w 199"/>
                  <a:gd name="T15" fmla="*/ 213 h 320"/>
                  <a:gd name="T16" fmla="*/ 45 w 199"/>
                  <a:gd name="T17" fmla="*/ 245 h 320"/>
                  <a:gd name="T18" fmla="*/ 46 w 199"/>
                  <a:gd name="T19" fmla="*/ 246 h 320"/>
                  <a:gd name="T20" fmla="*/ 45 w 199"/>
                  <a:gd name="T21" fmla="*/ 247 h 320"/>
                  <a:gd name="T22" fmla="*/ 56 w 199"/>
                  <a:gd name="T23" fmla="*/ 311 h 320"/>
                  <a:gd name="T24" fmla="*/ 67 w 199"/>
                  <a:gd name="T25" fmla="*/ 320 h 320"/>
                  <a:gd name="T26" fmla="*/ 131 w 199"/>
                  <a:gd name="T27" fmla="*/ 320 h 320"/>
                  <a:gd name="T28" fmla="*/ 141 w 199"/>
                  <a:gd name="T29" fmla="*/ 311 h 320"/>
                  <a:gd name="T30" fmla="*/ 152 w 199"/>
                  <a:gd name="T31" fmla="*/ 247 h 320"/>
                  <a:gd name="T32" fmla="*/ 152 w 199"/>
                  <a:gd name="T33" fmla="*/ 246 h 320"/>
                  <a:gd name="T34" fmla="*/ 152 w 199"/>
                  <a:gd name="T35" fmla="*/ 245 h 320"/>
                  <a:gd name="T36" fmla="*/ 152 w 199"/>
                  <a:gd name="T37" fmla="*/ 213 h 320"/>
                  <a:gd name="T38" fmla="*/ 179 w 199"/>
                  <a:gd name="T39" fmla="*/ 158 h 320"/>
                  <a:gd name="T40" fmla="*/ 199 w 199"/>
                  <a:gd name="T41" fmla="*/ 95 h 320"/>
                  <a:gd name="T42" fmla="*/ 99 w 199"/>
                  <a:gd name="T43" fmla="*/ 0 h 320"/>
                  <a:gd name="T44" fmla="*/ 122 w 199"/>
                  <a:gd name="T45" fmla="*/ 298 h 320"/>
                  <a:gd name="T46" fmla="*/ 76 w 199"/>
                  <a:gd name="T47" fmla="*/ 298 h 320"/>
                  <a:gd name="T48" fmla="*/ 69 w 199"/>
                  <a:gd name="T49" fmla="*/ 256 h 320"/>
                  <a:gd name="T50" fmla="*/ 129 w 199"/>
                  <a:gd name="T51" fmla="*/ 256 h 320"/>
                  <a:gd name="T52" fmla="*/ 122 w 199"/>
                  <a:gd name="T53" fmla="*/ 298 h 320"/>
                  <a:gd name="T54" fmla="*/ 161 w 199"/>
                  <a:gd name="T55" fmla="*/ 147 h 320"/>
                  <a:gd name="T56" fmla="*/ 131 w 199"/>
                  <a:gd name="T57" fmla="*/ 213 h 320"/>
                  <a:gd name="T58" fmla="*/ 131 w 199"/>
                  <a:gd name="T59" fmla="*/ 234 h 320"/>
                  <a:gd name="T60" fmla="*/ 109 w 199"/>
                  <a:gd name="T61" fmla="*/ 234 h 320"/>
                  <a:gd name="T62" fmla="*/ 109 w 199"/>
                  <a:gd name="T63" fmla="*/ 153 h 320"/>
                  <a:gd name="T64" fmla="*/ 128 w 199"/>
                  <a:gd name="T65" fmla="*/ 135 h 320"/>
                  <a:gd name="T66" fmla="*/ 128 w 199"/>
                  <a:gd name="T67" fmla="*/ 120 h 320"/>
                  <a:gd name="T68" fmla="*/ 112 w 199"/>
                  <a:gd name="T69" fmla="*/ 120 h 320"/>
                  <a:gd name="T70" fmla="*/ 99 w 199"/>
                  <a:gd name="T71" fmla="*/ 134 h 320"/>
                  <a:gd name="T72" fmla="*/ 85 w 199"/>
                  <a:gd name="T73" fmla="*/ 120 h 320"/>
                  <a:gd name="T74" fmla="*/ 70 w 199"/>
                  <a:gd name="T75" fmla="*/ 120 h 320"/>
                  <a:gd name="T76" fmla="*/ 70 w 199"/>
                  <a:gd name="T77" fmla="*/ 135 h 320"/>
                  <a:gd name="T78" fmla="*/ 88 w 199"/>
                  <a:gd name="T79" fmla="*/ 153 h 320"/>
                  <a:gd name="T80" fmla="*/ 88 w 199"/>
                  <a:gd name="T81" fmla="*/ 234 h 320"/>
                  <a:gd name="T82" fmla="*/ 67 w 199"/>
                  <a:gd name="T83" fmla="*/ 234 h 320"/>
                  <a:gd name="T84" fmla="*/ 67 w 199"/>
                  <a:gd name="T85" fmla="*/ 213 h 320"/>
                  <a:gd name="T86" fmla="*/ 37 w 199"/>
                  <a:gd name="T87" fmla="*/ 146 h 320"/>
                  <a:gd name="T88" fmla="*/ 21 w 199"/>
                  <a:gd name="T89" fmla="*/ 95 h 320"/>
                  <a:gd name="T90" fmla="*/ 99 w 199"/>
                  <a:gd name="T91" fmla="*/ 21 h 320"/>
                  <a:gd name="T92" fmla="*/ 177 w 199"/>
                  <a:gd name="T93" fmla="*/ 95 h 320"/>
                  <a:gd name="T94" fmla="*/ 161 w 199"/>
                  <a:gd name="T95" fmla="*/ 14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9" h="320">
                    <a:moveTo>
                      <a:pt x="99" y="0"/>
                    </a:moveTo>
                    <a:cubicBezTo>
                      <a:pt x="99" y="0"/>
                      <a:pt x="99" y="0"/>
                      <a:pt x="99" y="0"/>
                    </a:cubicBezTo>
                    <a:cubicBezTo>
                      <a:pt x="99" y="0"/>
                      <a:pt x="99" y="0"/>
                      <a:pt x="99" y="0"/>
                    </a:cubicBezTo>
                    <a:cubicBezTo>
                      <a:pt x="99" y="0"/>
                      <a:pt x="99" y="0"/>
                      <a:pt x="99" y="0"/>
                    </a:cubicBezTo>
                    <a:cubicBezTo>
                      <a:pt x="99" y="0"/>
                      <a:pt x="99" y="0"/>
                      <a:pt x="98" y="0"/>
                    </a:cubicBezTo>
                    <a:cubicBezTo>
                      <a:pt x="45" y="0"/>
                      <a:pt x="0" y="44"/>
                      <a:pt x="0" y="95"/>
                    </a:cubicBezTo>
                    <a:cubicBezTo>
                      <a:pt x="0" y="129"/>
                      <a:pt x="18" y="157"/>
                      <a:pt x="19" y="158"/>
                    </a:cubicBezTo>
                    <a:cubicBezTo>
                      <a:pt x="32" y="179"/>
                      <a:pt x="45" y="206"/>
                      <a:pt x="45" y="213"/>
                    </a:cubicBezTo>
                    <a:cubicBezTo>
                      <a:pt x="45" y="245"/>
                      <a:pt x="45" y="245"/>
                      <a:pt x="45" y="245"/>
                    </a:cubicBezTo>
                    <a:cubicBezTo>
                      <a:pt x="45" y="245"/>
                      <a:pt x="45" y="246"/>
                      <a:pt x="46" y="246"/>
                    </a:cubicBezTo>
                    <a:cubicBezTo>
                      <a:pt x="46" y="246"/>
                      <a:pt x="45" y="246"/>
                      <a:pt x="45" y="247"/>
                    </a:cubicBezTo>
                    <a:cubicBezTo>
                      <a:pt x="56" y="311"/>
                      <a:pt x="56" y="311"/>
                      <a:pt x="56" y="311"/>
                    </a:cubicBezTo>
                    <a:cubicBezTo>
                      <a:pt x="57" y="316"/>
                      <a:pt x="61" y="320"/>
                      <a:pt x="67" y="320"/>
                    </a:cubicBezTo>
                    <a:cubicBezTo>
                      <a:pt x="131" y="320"/>
                      <a:pt x="131" y="320"/>
                      <a:pt x="131" y="320"/>
                    </a:cubicBezTo>
                    <a:cubicBezTo>
                      <a:pt x="136" y="320"/>
                      <a:pt x="140" y="316"/>
                      <a:pt x="141" y="311"/>
                    </a:cubicBezTo>
                    <a:cubicBezTo>
                      <a:pt x="152" y="247"/>
                      <a:pt x="152" y="247"/>
                      <a:pt x="152" y="247"/>
                    </a:cubicBezTo>
                    <a:cubicBezTo>
                      <a:pt x="152" y="246"/>
                      <a:pt x="152" y="246"/>
                      <a:pt x="152" y="246"/>
                    </a:cubicBezTo>
                    <a:cubicBezTo>
                      <a:pt x="152" y="246"/>
                      <a:pt x="152" y="245"/>
                      <a:pt x="152" y="245"/>
                    </a:cubicBezTo>
                    <a:cubicBezTo>
                      <a:pt x="152" y="213"/>
                      <a:pt x="152" y="213"/>
                      <a:pt x="152" y="213"/>
                    </a:cubicBezTo>
                    <a:cubicBezTo>
                      <a:pt x="152" y="206"/>
                      <a:pt x="166" y="179"/>
                      <a:pt x="179" y="158"/>
                    </a:cubicBezTo>
                    <a:cubicBezTo>
                      <a:pt x="180" y="157"/>
                      <a:pt x="199" y="129"/>
                      <a:pt x="199" y="95"/>
                    </a:cubicBezTo>
                    <a:cubicBezTo>
                      <a:pt x="199" y="44"/>
                      <a:pt x="153" y="0"/>
                      <a:pt x="99" y="0"/>
                    </a:cubicBezTo>
                    <a:close/>
                    <a:moveTo>
                      <a:pt x="122" y="298"/>
                    </a:moveTo>
                    <a:cubicBezTo>
                      <a:pt x="76" y="298"/>
                      <a:pt x="76" y="298"/>
                      <a:pt x="76" y="298"/>
                    </a:cubicBezTo>
                    <a:cubicBezTo>
                      <a:pt x="69" y="256"/>
                      <a:pt x="69" y="256"/>
                      <a:pt x="69" y="256"/>
                    </a:cubicBezTo>
                    <a:cubicBezTo>
                      <a:pt x="129" y="256"/>
                      <a:pt x="129" y="256"/>
                      <a:pt x="129" y="256"/>
                    </a:cubicBezTo>
                    <a:lnTo>
                      <a:pt x="122" y="298"/>
                    </a:lnTo>
                    <a:close/>
                    <a:moveTo>
                      <a:pt x="161" y="147"/>
                    </a:moveTo>
                    <a:cubicBezTo>
                      <a:pt x="154" y="158"/>
                      <a:pt x="131" y="196"/>
                      <a:pt x="131" y="213"/>
                    </a:cubicBezTo>
                    <a:cubicBezTo>
                      <a:pt x="131" y="234"/>
                      <a:pt x="131" y="234"/>
                      <a:pt x="131" y="234"/>
                    </a:cubicBezTo>
                    <a:cubicBezTo>
                      <a:pt x="109" y="234"/>
                      <a:pt x="109" y="234"/>
                      <a:pt x="109" y="234"/>
                    </a:cubicBezTo>
                    <a:cubicBezTo>
                      <a:pt x="109" y="153"/>
                      <a:pt x="109" y="153"/>
                      <a:pt x="109" y="153"/>
                    </a:cubicBezTo>
                    <a:cubicBezTo>
                      <a:pt x="128" y="135"/>
                      <a:pt x="128" y="135"/>
                      <a:pt x="128" y="135"/>
                    </a:cubicBezTo>
                    <a:cubicBezTo>
                      <a:pt x="132" y="131"/>
                      <a:pt x="132" y="124"/>
                      <a:pt x="128" y="120"/>
                    </a:cubicBezTo>
                    <a:cubicBezTo>
                      <a:pt x="123" y="116"/>
                      <a:pt x="117" y="116"/>
                      <a:pt x="112" y="120"/>
                    </a:cubicBezTo>
                    <a:cubicBezTo>
                      <a:pt x="99" y="134"/>
                      <a:pt x="99" y="134"/>
                      <a:pt x="99" y="134"/>
                    </a:cubicBezTo>
                    <a:cubicBezTo>
                      <a:pt x="85" y="120"/>
                      <a:pt x="85" y="120"/>
                      <a:pt x="85" y="120"/>
                    </a:cubicBezTo>
                    <a:cubicBezTo>
                      <a:pt x="81" y="116"/>
                      <a:pt x="74" y="116"/>
                      <a:pt x="70" y="120"/>
                    </a:cubicBezTo>
                    <a:cubicBezTo>
                      <a:pt x="66" y="124"/>
                      <a:pt x="66" y="131"/>
                      <a:pt x="70" y="135"/>
                    </a:cubicBezTo>
                    <a:cubicBezTo>
                      <a:pt x="88" y="153"/>
                      <a:pt x="88" y="153"/>
                      <a:pt x="88" y="153"/>
                    </a:cubicBezTo>
                    <a:cubicBezTo>
                      <a:pt x="88" y="234"/>
                      <a:pt x="88" y="234"/>
                      <a:pt x="88" y="234"/>
                    </a:cubicBezTo>
                    <a:cubicBezTo>
                      <a:pt x="67" y="234"/>
                      <a:pt x="67" y="234"/>
                      <a:pt x="67" y="234"/>
                    </a:cubicBezTo>
                    <a:cubicBezTo>
                      <a:pt x="67" y="213"/>
                      <a:pt x="67" y="213"/>
                      <a:pt x="67" y="213"/>
                    </a:cubicBezTo>
                    <a:cubicBezTo>
                      <a:pt x="67" y="196"/>
                      <a:pt x="44" y="158"/>
                      <a:pt x="37" y="146"/>
                    </a:cubicBezTo>
                    <a:cubicBezTo>
                      <a:pt x="37" y="146"/>
                      <a:pt x="21" y="123"/>
                      <a:pt x="21" y="95"/>
                    </a:cubicBezTo>
                    <a:cubicBezTo>
                      <a:pt x="21" y="55"/>
                      <a:pt x="57" y="21"/>
                      <a:pt x="99" y="21"/>
                    </a:cubicBezTo>
                    <a:cubicBezTo>
                      <a:pt x="141" y="21"/>
                      <a:pt x="177" y="55"/>
                      <a:pt x="177" y="95"/>
                    </a:cubicBezTo>
                    <a:cubicBezTo>
                      <a:pt x="177" y="122"/>
                      <a:pt x="161" y="146"/>
                      <a:pt x="161" y="1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90" name="Freeform 543">
                <a:extLst>
                  <a:ext uri="{FF2B5EF4-FFF2-40B4-BE49-F238E27FC236}">
                    <a16:creationId xmlns:a16="http://schemas.microsoft.com/office/drawing/2014/main" id="{38F5CC2A-19ED-4EDB-A6EB-C911F09839F3}"/>
                  </a:ext>
                </a:extLst>
              </p:cNvPr>
              <p:cNvSpPr>
                <a:spLocks noEditPoints="1"/>
              </p:cNvSpPr>
              <p:nvPr/>
            </p:nvSpPr>
            <p:spPr bwMode="auto">
              <a:xfrm>
                <a:off x="5306" y="2482"/>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91" name="Rectangle 90">
              <a:extLst>
                <a:ext uri="{FF2B5EF4-FFF2-40B4-BE49-F238E27FC236}">
                  <a16:creationId xmlns:a16="http://schemas.microsoft.com/office/drawing/2014/main" id="{ECF3656B-457D-4765-8021-E07B7C2F25F3}"/>
                </a:ext>
              </a:extLst>
            </p:cNvPr>
            <p:cNvSpPr/>
            <p:nvPr/>
          </p:nvSpPr>
          <p:spPr>
            <a:xfrm>
              <a:off x="5663527" y="3693478"/>
              <a:ext cx="1776641" cy="228925"/>
            </a:xfrm>
            <a:prstGeom prst="rect">
              <a:avLst/>
            </a:prstGeom>
          </p:spPr>
          <p:txBody>
            <a:bodyPr wrap="none">
              <a:spAutoFit/>
            </a:bodyPr>
            <a:lstStyle/>
            <a:p>
              <a:pPr algn="ctr"/>
              <a:r>
                <a:rPr lang="es-MX" sz="1200" b="1" dirty="0">
                  <a:solidFill>
                    <a:schemeClr val="bg1"/>
                  </a:solidFill>
                </a:rPr>
                <a:t>Enfoque de la Autoridad</a:t>
              </a:r>
            </a:p>
          </p:txBody>
        </p:sp>
        <p:sp>
          <p:nvSpPr>
            <p:cNvPr id="92" name="Rectangle 91">
              <a:extLst>
                <a:ext uri="{FF2B5EF4-FFF2-40B4-BE49-F238E27FC236}">
                  <a16:creationId xmlns:a16="http://schemas.microsoft.com/office/drawing/2014/main" id="{D9120535-E034-42F0-B829-F5CA95F34776}"/>
                </a:ext>
              </a:extLst>
            </p:cNvPr>
            <p:cNvSpPr/>
            <p:nvPr/>
          </p:nvSpPr>
          <p:spPr>
            <a:xfrm rot="18792405">
              <a:off x="6427031" y="4529238"/>
              <a:ext cx="1608939" cy="276999"/>
            </a:xfrm>
            <a:prstGeom prst="rect">
              <a:avLst/>
            </a:prstGeom>
          </p:spPr>
          <p:txBody>
            <a:bodyPr wrap="none">
              <a:spAutoFit/>
            </a:bodyPr>
            <a:lstStyle/>
            <a:p>
              <a:pPr algn="ctr"/>
              <a:r>
                <a:rPr lang="es-MX" sz="1200" b="1" dirty="0">
                  <a:solidFill>
                    <a:schemeClr val="bg1"/>
                  </a:solidFill>
                </a:rPr>
                <a:t>Coordinación con Empresas</a:t>
              </a:r>
            </a:p>
          </p:txBody>
        </p:sp>
        <p:sp>
          <p:nvSpPr>
            <p:cNvPr id="93" name="Rectangle 92">
              <a:extLst>
                <a:ext uri="{FF2B5EF4-FFF2-40B4-BE49-F238E27FC236}">
                  <a16:creationId xmlns:a16="http://schemas.microsoft.com/office/drawing/2014/main" id="{7CEE97FB-29EA-42ED-9C22-09B0BCF1F8BD}"/>
                </a:ext>
              </a:extLst>
            </p:cNvPr>
            <p:cNvSpPr/>
            <p:nvPr/>
          </p:nvSpPr>
          <p:spPr>
            <a:xfrm>
              <a:off x="749301" y="1803228"/>
              <a:ext cx="4940106" cy="794877"/>
            </a:xfrm>
            <a:prstGeom prst="rect">
              <a:avLst/>
            </a:prstGeom>
          </p:spPr>
          <p:txBody>
            <a:bodyPr wrap="square" lIns="0" tIns="0" rIns="0" bIns="0" anchor="ctr">
              <a:spAutoFit/>
            </a:bodyPr>
            <a:lstStyle/>
            <a:p>
              <a:pPr algn="r"/>
              <a:r>
                <a:rPr lang="es-MX" sz="1250" dirty="0">
                  <a:latin typeface="Verdana" panose="020B0604030504040204" pitchFamily="34" charset="0"/>
                  <a:ea typeface="Verdana" panose="020B0604030504040204" pitchFamily="34" charset="0"/>
                </a:rPr>
                <a:t>ECCE busca desarrollar un programa o certificación de cumplimiento en conjunto con los Contribuyentes, con la finalidad fomentar el empleo, productividad y crecimiento económico, así como mejores prácticas en materia de cumplimiento de comercio exterior.. </a:t>
              </a:r>
            </a:p>
          </p:txBody>
        </p:sp>
        <p:sp>
          <p:nvSpPr>
            <p:cNvPr id="94" name="Rectangle 93">
              <a:extLst>
                <a:ext uri="{FF2B5EF4-FFF2-40B4-BE49-F238E27FC236}">
                  <a16:creationId xmlns:a16="http://schemas.microsoft.com/office/drawing/2014/main" id="{3CB44067-22BD-469A-97E3-F8459FA93595}"/>
                </a:ext>
              </a:extLst>
            </p:cNvPr>
            <p:cNvSpPr/>
            <p:nvPr/>
          </p:nvSpPr>
          <p:spPr>
            <a:xfrm>
              <a:off x="287474" y="3366280"/>
              <a:ext cx="4229146" cy="953852"/>
            </a:xfrm>
            <a:prstGeom prst="rect">
              <a:avLst/>
            </a:prstGeom>
          </p:spPr>
          <p:txBody>
            <a:bodyPr wrap="square" lIns="0" tIns="0" rIns="0" bIns="0" anchor="ctr">
              <a:spAutoFit/>
            </a:bodyPr>
            <a:lstStyle/>
            <a:p>
              <a:pPr algn="r"/>
              <a:r>
                <a:rPr lang="es-MX" sz="1250" dirty="0">
                  <a:latin typeface="Verdana" panose="020B0604030504040204" pitchFamily="34" charset="0"/>
                  <a:ea typeface="Verdana" panose="020B0604030504040204" pitchFamily="34" charset="0"/>
                </a:rPr>
                <a:t>Este programa busca aplicar los más altos valores y estándares en la materia con la finalidad de llevar a cabo la gestión adecuada del cumplimiento, para salvaguardar la integridad y evitar o reducir al mínimo el incumplimiento de las obligaciones de las Compañías.</a:t>
              </a:r>
              <a:endParaRPr lang="en-US" sz="1250" dirty="0">
                <a:latin typeface="Verdana" panose="020B0604030504040204" pitchFamily="34" charset="0"/>
                <a:ea typeface="Verdana" panose="020B0604030504040204" pitchFamily="34" charset="0"/>
              </a:endParaRPr>
            </a:p>
          </p:txBody>
        </p:sp>
        <p:sp>
          <p:nvSpPr>
            <p:cNvPr id="95" name="Rectangle 94">
              <a:extLst>
                <a:ext uri="{FF2B5EF4-FFF2-40B4-BE49-F238E27FC236}">
                  <a16:creationId xmlns:a16="http://schemas.microsoft.com/office/drawing/2014/main" id="{326E0568-C303-41BA-B872-E2D924BEC055}"/>
                </a:ext>
              </a:extLst>
            </p:cNvPr>
            <p:cNvSpPr/>
            <p:nvPr/>
          </p:nvSpPr>
          <p:spPr>
            <a:xfrm>
              <a:off x="938914" y="5233249"/>
              <a:ext cx="4806323" cy="476926"/>
            </a:xfrm>
            <a:prstGeom prst="rect">
              <a:avLst/>
            </a:prstGeom>
          </p:spPr>
          <p:txBody>
            <a:bodyPr wrap="square" lIns="0" tIns="0" rIns="0" bIns="0" anchor="ctr">
              <a:spAutoFit/>
            </a:bodyPr>
            <a:lstStyle/>
            <a:p>
              <a:pPr algn="r"/>
              <a:r>
                <a:rPr lang="es-MX" sz="1250" dirty="0">
                  <a:latin typeface="Verdana" panose="020B0604030504040204" pitchFamily="34" charset="0"/>
                  <a:ea typeface="Verdana" panose="020B0604030504040204" pitchFamily="34" charset="0"/>
                </a:rPr>
                <a:t>Esta iniciativa surge desde el sector privado y Secretaría de Economía, con la intención de diseñar mecanismos que ayuden a facilitar el comercio y trámites de la materia.</a:t>
              </a:r>
            </a:p>
          </p:txBody>
        </p:sp>
      </p:grpSp>
      <p:sp>
        <p:nvSpPr>
          <p:cNvPr id="38" name="Rectangle 37">
            <a:extLst>
              <a:ext uri="{FF2B5EF4-FFF2-40B4-BE49-F238E27FC236}">
                <a16:creationId xmlns:a16="http://schemas.microsoft.com/office/drawing/2014/main" id="{54533852-EC7F-47D3-8A5C-AC56757BE286}"/>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9" name="Rectangle 38">
            <a:extLst>
              <a:ext uri="{FF2B5EF4-FFF2-40B4-BE49-F238E27FC236}">
                <a16:creationId xmlns:a16="http://schemas.microsoft.com/office/drawing/2014/main" id="{E8BAE45A-26AA-4115-9851-3677CC4B4996}"/>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506859644"/>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dirty="0"/>
              <a:t>Cambios que impactan </a:t>
            </a:r>
          </a:p>
        </p:txBody>
      </p:sp>
      <p:sp>
        <p:nvSpPr>
          <p:cNvPr id="37" name="Title 14"/>
          <p:cNvSpPr>
            <a:spLocks noGrp="1"/>
          </p:cNvSpPr>
          <p:nvPr>
            <p:ph type="title"/>
          </p:nvPr>
        </p:nvSpPr>
        <p:spPr/>
        <p:txBody>
          <a:bodyPr/>
          <a:lstStyle/>
          <a:p>
            <a:r>
              <a:rPr lang="es-MX" dirty="0"/>
              <a:t>Novedades en materia de Comercio Exterior</a:t>
            </a: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849109"/>
            <a:ext cx="6927274" cy="257250"/>
          </a:xfrm>
          <a:prstGeom prst="rect">
            <a:avLst/>
          </a:prstGeom>
        </p:spPr>
        <p:txBody>
          <a:bodyPr wrap="square" lIns="0" tIns="0" rIns="0" bIns="0">
            <a:spAutoFit/>
          </a:bodyPr>
          <a:lstStyle/>
          <a:p>
            <a:pPr lvl="0">
              <a:lnSpc>
                <a:spcPct val="110000"/>
              </a:lnSpc>
            </a:pPr>
            <a:r>
              <a:rPr lang="es-MX" sz="1600" b="1" dirty="0">
                <a:solidFill>
                  <a:srgbClr val="40972B"/>
                </a:solidFill>
                <a:latin typeface="+mj-lt"/>
                <a:ea typeface="Open Sans Semibold" panose="020B0706030804020204" pitchFamily="34" charset="0"/>
                <a:cs typeface="Calibri Light" panose="020F0302020204030204" pitchFamily="34" charset="0"/>
              </a:rPr>
              <a:t>Salida de Tatiana Clouthier</a:t>
            </a: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p>
          </p:txBody>
        </p:sp>
        <p:sp>
          <p:nvSpPr>
            <p:cNvPr id="18" name="TextBox 17"/>
            <p:cNvSpPr txBox="1"/>
            <p:nvPr/>
          </p:nvSpPr>
          <p:spPr>
            <a:xfrm>
              <a:off x="636838" y="3892034"/>
              <a:ext cx="155492" cy="369332"/>
            </a:xfrm>
            <a:prstGeom prst="rect">
              <a:avLst/>
            </a:prstGeom>
            <a:noFill/>
          </p:spPr>
          <p:txBody>
            <a:bodyPr wrap="square" lIns="0" tIns="0" rIns="0" bIns="0" rtlCol="0">
              <a:spAutoFit/>
            </a:bodyPr>
            <a:lstStyle/>
            <a:p>
              <a:pPr>
                <a:spcBef>
                  <a:spcPts val="600"/>
                </a:spcBef>
                <a:buSzPct val="100000"/>
              </a:pPr>
              <a:r>
                <a:rPr lang="es-MX" sz="2400" b="1" i="1" dirty="0">
                  <a:solidFill>
                    <a:schemeClr val="bg1"/>
                  </a:solidFill>
                  <a:latin typeface="+mj-lt"/>
                </a:rPr>
                <a:t>1</a:t>
              </a:r>
            </a:p>
          </p:txBody>
        </p:sp>
      </p:grpSp>
      <p:sp>
        <p:nvSpPr>
          <p:cNvPr id="10" name="Text Placeholder 6"/>
          <p:cNvSpPr txBox="1">
            <a:spLocks/>
          </p:cNvSpPr>
          <p:nvPr/>
        </p:nvSpPr>
        <p:spPr>
          <a:xfrm>
            <a:off x="479231" y="2475937"/>
            <a:ext cx="7308580" cy="3172294"/>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dirty="0"/>
              <a:t>En medio de un complicado proceso de controversia energética con Estados Unidos en el marco del Tratado de Libre Comercio de México, Estados Unidos y Canadá (TMEC), la </a:t>
            </a:r>
            <a:r>
              <a:rPr lang="es-MX" sz="1600" b="1" dirty="0"/>
              <a:t>Maestra Tatiana Clouthier renuncia como Secretaria de Economía.</a:t>
            </a:r>
          </a:p>
          <a:p>
            <a:pPr marL="0" lvl="2" indent="0" algn="just">
              <a:buNone/>
            </a:pPr>
            <a:r>
              <a:rPr lang="es-MX" sz="1600" dirty="0"/>
              <a:t>Como parte de su gestión por su paso por la Secretaría de Economía realizó diferentes </a:t>
            </a:r>
            <a:r>
              <a:rPr lang="es-MX" sz="1600" b="1" dirty="0"/>
              <a:t>adecuaciones a los procesos  y disposiciones encaminadas a la facilitación del Comercio, tales como simplificación en tramites, </a:t>
            </a:r>
            <a:r>
              <a:rPr lang="es-MX" sz="1600" dirty="0"/>
              <a:t>en lo particular a empresas IMMEX, gestiones en el comité de facilitación del comercio, la convocatoria para participar en la Empresa Cumplida de Comercio Exterior, entre otros.</a:t>
            </a:r>
          </a:p>
          <a:p>
            <a:pPr marL="0" lvl="2" indent="0" algn="just">
              <a:buNone/>
            </a:pPr>
            <a:r>
              <a:rPr lang="es-MX" sz="1600" dirty="0"/>
              <a:t>Tras su salida, han salido otros funcionarios clave, </a:t>
            </a:r>
            <a:r>
              <a:rPr lang="es-MX" sz="1600" b="1" dirty="0"/>
              <a:t>como Luz Maria de la Mora, </a:t>
            </a:r>
            <a:r>
              <a:rPr lang="es-MX" sz="1600" dirty="0"/>
              <a:t>subsecretaria de la SE, y pieza clave en los procesos de negociación e Implementación en el TMEC.</a:t>
            </a:r>
          </a:p>
        </p:txBody>
      </p:sp>
      <p:sp>
        <p:nvSpPr>
          <p:cNvPr id="12" name="Rectangle 11">
            <a:extLst>
              <a:ext uri="{FF2B5EF4-FFF2-40B4-BE49-F238E27FC236}">
                <a16:creationId xmlns:a16="http://schemas.microsoft.com/office/drawing/2014/main" id="{BB8EDAAA-91B2-4723-B723-EB26651DF5B6}"/>
              </a:ext>
            </a:extLst>
          </p:cNvPr>
          <p:cNvSpPr/>
          <p:nvPr/>
        </p:nvSpPr>
        <p:spPr bwMode="gray">
          <a:xfrm>
            <a:off x="228600" y="6339212"/>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1" name="Rectangle 20">
            <a:extLst>
              <a:ext uri="{FF2B5EF4-FFF2-40B4-BE49-F238E27FC236}">
                <a16:creationId xmlns:a16="http://schemas.microsoft.com/office/drawing/2014/main" id="{AEA8774A-7C70-4B80-B594-F3D97E5ABDCF}"/>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pic>
        <p:nvPicPr>
          <p:cNvPr id="18434" name="Picture 2" descr="Tatiana Clouthier renuncia a la Secretaría de Economía de México | EL PAÍS  México">
            <a:extLst>
              <a:ext uri="{FF2B5EF4-FFF2-40B4-BE49-F238E27FC236}">
                <a16:creationId xmlns:a16="http://schemas.microsoft.com/office/drawing/2014/main" id="{DD1E2A94-224C-4F47-9488-1CE08799E8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4125" y="1988396"/>
            <a:ext cx="2847975" cy="1600200"/>
          </a:xfrm>
          <a:prstGeom prst="rect">
            <a:avLst/>
          </a:prstGeom>
          <a:noFill/>
          <a:extLst>
            <a:ext uri="{909E8E84-426E-40DD-AFC4-6F175D3DCCD1}">
              <a14:hiddenFill xmlns:a14="http://schemas.microsoft.com/office/drawing/2010/main">
                <a:solidFill>
                  <a:srgbClr val="FFFFFF"/>
                </a:solidFill>
              </a14:hiddenFill>
            </a:ext>
          </a:extLst>
        </p:spPr>
      </p:pic>
      <p:pic>
        <p:nvPicPr>
          <p:cNvPr id="18436" name="Picture 4" descr="Tatiana Clouthier se va de Economía sin abrazo de AMLO | Video">
            <a:extLst>
              <a:ext uri="{FF2B5EF4-FFF2-40B4-BE49-F238E27FC236}">
                <a16:creationId xmlns:a16="http://schemas.microsoft.com/office/drawing/2014/main" id="{4D3D085A-8DCD-41D2-9202-BED70726B2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12319" y="4048031"/>
            <a:ext cx="2857500" cy="1600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0249698"/>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 name="TextBox 623"/>
          <p:cNvSpPr txBox="1"/>
          <p:nvPr/>
        </p:nvSpPr>
        <p:spPr>
          <a:xfrm>
            <a:off x="344414" y="1281640"/>
            <a:ext cx="5737566" cy="707886"/>
          </a:xfrm>
          <a:prstGeom prst="rect">
            <a:avLst/>
          </a:prstGeom>
          <a:noFill/>
        </p:spPr>
        <p:txBody>
          <a:bodyPr wrap="square" rtlCol="0">
            <a:spAutoFit/>
          </a:bodyPr>
          <a:lstStyle/>
          <a:p>
            <a:r>
              <a:rPr lang="es-MX" sz="4000" b="1" dirty="0">
                <a:latin typeface="Verdana" panose="020B0604030504040204" pitchFamily="34" charset="0"/>
                <a:ea typeface="Verdana" panose="020B0604030504040204" pitchFamily="34" charset="0"/>
              </a:rPr>
              <a:t>Beneficios</a:t>
            </a:r>
          </a:p>
        </p:txBody>
      </p:sp>
      <p:sp>
        <p:nvSpPr>
          <p:cNvPr id="263" name="Freeform 5">
            <a:extLst>
              <a:ext uri="{FF2B5EF4-FFF2-40B4-BE49-F238E27FC236}">
                <a16:creationId xmlns:a16="http://schemas.microsoft.com/office/drawing/2014/main" id="{0AC02598-6755-4346-A5F0-954953C07EBB}"/>
              </a:ext>
            </a:extLst>
          </p:cNvPr>
          <p:cNvSpPr>
            <a:spLocks noEditPoints="1"/>
          </p:cNvSpPr>
          <p:nvPr/>
        </p:nvSpPr>
        <p:spPr bwMode="auto">
          <a:xfrm>
            <a:off x="527319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6">
            <a:extLst>
              <a:ext uri="{FF2B5EF4-FFF2-40B4-BE49-F238E27FC236}">
                <a16:creationId xmlns:a16="http://schemas.microsoft.com/office/drawing/2014/main" id="{3DD70A3D-F2A4-4D32-99AA-D181B1EBAB21}"/>
              </a:ext>
            </a:extLst>
          </p:cNvPr>
          <p:cNvSpPr>
            <a:spLocks noEditPoints="1"/>
          </p:cNvSpPr>
          <p:nvPr/>
        </p:nvSpPr>
        <p:spPr bwMode="auto">
          <a:xfrm>
            <a:off x="5271171" y="6269500"/>
            <a:ext cx="54661" cy="55674"/>
          </a:xfrm>
          <a:custGeom>
            <a:avLst/>
            <a:gdLst>
              <a:gd name="T0" fmla="*/ 2 w 54"/>
              <a:gd name="T1" fmla="*/ 3 h 55"/>
              <a:gd name="T2" fmla="*/ 2 w 54"/>
              <a:gd name="T3" fmla="*/ 5 h 55"/>
              <a:gd name="T4" fmla="*/ 49 w 54"/>
              <a:gd name="T5" fmla="*/ 5 h 55"/>
              <a:gd name="T6" fmla="*/ 49 w 54"/>
              <a:gd name="T7" fmla="*/ 50 h 55"/>
              <a:gd name="T8" fmla="*/ 4 w 54"/>
              <a:gd name="T9" fmla="*/ 50 h 55"/>
              <a:gd name="T10" fmla="*/ 4 w 54"/>
              <a:gd name="T11" fmla="*/ 3 h 55"/>
              <a:gd name="T12" fmla="*/ 2 w 54"/>
              <a:gd name="T13" fmla="*/ 3 h 55"/>
              <a:gd name="T14" fmla="*/ 2 w 54"/>
              <a:gd name="T15" fmla="*/ 5 h 55"/>
              <a:gd name="T16" fmla="*/ 2 w 54"/>
              <a:gd name="T17" fmla="*/ 3 h 55"/>
              <a:gd name="T18" fmla="*/ 0 w 54"/>
              <a:gd name="T19" fmla="*/ 3 h 55"/>
              <a:gd name="T20" fmla="*/ 0 w 54"/>
              <a:gd name="T21" fmla="*/ 55 h 55"/>
              <a:gd name="T22" fmla="*/ 54 w 54"/>
              <a:gd name="T23" fmla="*/ 55 h 55"/>
              <a:gd name="T24" fmla="*/ 54 w 54"/>
              <a:gd name="T25" fmla="*/ 0 h 55"/>
              <a:gd name="T26" fmla="*/ 0 w 54"/>
              <a:gd name="T27" fmla="*/ 0 h 55"/>
              <a:gd name="T28" fmla="*/ 0 w 54"/>
              <a:gd name="T29" fmla="*/ 3 h 55"/>
              <a:gd name="T30" fmla="*/ 2 w 54"/>
              <a:gd name="T31" fmla="*/ 3 h 55"/>
              <a:gd name="T32" fmla="*/ 40 w 54"/>
              <a:gd name="T33" fmla="*/ 14 h 55"/>
              <a:gd name="T34" fmla="*/ 40 w 54"/>
              <a:gd name="T35" fmla="*/ 12 h 55"/>
              <a:gd name="T36" fmla="*/ 11 w 54"/>
              <a:gd name="T37" fmla="*/ 12 h 55"/>
              <a:gd name="T38" fmla="*/ 11 w 54"/>
              <a:gd name="T39" fmla="*/ 43 h 55"/>
              <a:gd name="T40" fmla="*/ 42 w 54"/>
              <a:gd name="T41" fmla="*/ 43 h 55"/>
              <a:gd name="T42" fmla="*/ 42 w 54"/>
              <a:gd name="T43" fmla="*/ 12 h 55"/>
              <a:gd name="T44" fmla="*/ 40 w 54"/>
              <a:gd name="T45" fmla="*/ 12 h 55"/>
              <a:gd name="T46" fmla="*/ 40 w 54"/>
              <a:gd name="T47" fmla="*/ 14 h 55"/>
              <a:gd name="T48" fmla="*/ 38 w 54"/>
              <a:gd name="T49" fmla="*/ 14 h 55"/>
              <a:gd name="T50" fmla="*/ 38 w 54"/>
              <a:gd name="T51" fmla="*/ 38 h 55"/>
              <a:gd name="T52" fmla="*/ 16 w 54"/>
              <a:gd name="T53" fmla="*/ 38 h 55"/>
              <a:gd name="T54" fmla="*/ 16 w 54"/>
              <a:gd name="T55" fmla="*/ 17 h 55"/>
              <a:gd name="T56" fmla="*/ 40 w 54"/>
              <a:gd name="T57" fmla="*/ 17 h 55"/>
              <a:gd name="T58" fmla="*/ 40 w 54"/>
              <a:gd name="T59" fmla="*/ 14 h 55"/>
              <a:gd name="T60" fmla="*/ 38 w 54"/>
              <a:gd name="T61" fmla="*/ 14 h 55"/>
              <a:gd name="T62" fmla="*/ 40 w 54"/>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55">
                <a:moveTo>
                  <a:pt x="2" y="3"/>
                </a:moveTo>
                <a:lnTo>
                  <a:pt x="2" y="5"/>
                </a:lnTo>
                <a:lnTo>
                  <a:pt x="49" y="5"/>
                </a:lnTo>
                <a:lnTo>
                  <a:pt x="49" y="50"/>
                </a:lnTo>
                <a:lnTo>
                  <a:pt x="4" y="50"/>
                </a:lnTo>
                <a:lnTo>
                  <a:pt x="4" y="3"/>
                </a:lnTo>
                <a:lnTo>
                  <a:pt x="2" y="3"/>
                </a:lnTo>
                <a:lnTo>
                  <a:pt x="2" y="5"/>
                </a:lnTo>
                <a:lnTo>
                  <a:pt x="2" y="3"/>
                </a:lnTo>
                <a:lnTo>
                  <a:pt x="0" y="3"/>
                </a:lnTo>
                <a:lnTo>
                  <a:pt x="0" y="55"/>
                </a:lnTo>
                <a:lnTo>
                  <a:pt x="54" y="55"/>
                </a:lnTo>
                <a:lnTo>
                  <a:pt x="54" y="0"/>
                </a:lnTo>
                <a:lnTo>
                  <a:pt x="0" y="0"/>
                </a:lnTo>
                <a:lnTo>
                  <a:pt x="0" y="3"/>
                </a:lnTo>
                <a:lnTo>
                  <a:pt x="2" y="3"/>
                </a:lnTo>
                <a:close/>
                <a:moveTo>
                  <a:pt x="40" y="14"/>
                </a:moveTo>
                <a:lnTo>
                  <a:pt x="40" y="12"/>
                </a:lnTo>
                <a:lnTo>
                  <a:pt x="11" y="12"/>
                </a:lnTo>
                <a:lnTo>
                  <a:pt x="11" y="43"/>
                </a:lnTo>
                <a:lnTo>
                  <a:pt x="42" y="43"/>
                </a:lnTo>
                <a:lnTo>
                  <a:pt x="42" y="12"/>
                </a:lnTo>
                <a:lnTo>
                  <a:pt x="40" y="12"/>
                </a:lnTo>
                <a:lnTo>
                  <a:pt x="40" y="14"/>
                </a:lnTo>
                <a:lnTo>
                  <a:pt x="38" y="14"/>
                </a:lnTo>
                <a:lnTo>
                  <a:pt x="38" y="38"/>
                </a:lnTo>
                <a:lnTo>
                  <a:pt x="16" y="38"/>
                </a:lnTo>
                <a:lnTo>
                  <a:pt x="16" y="17"/>
                </a:lnTo>
                <a:lnTo>
                  <a:pt x="40" y="17"/>
                </a:lnTo>
                <a:lnTo>
                  <a:pt x="40" y="14"/>
                </a:lnTo>
                <a:lnTo>
                  <a:pt x="38" y="14"/>
                </a:lnTo>
                <a:lnTo>
                  <a:pt x="40"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7">
            <a:extLst>
              <a:ext uri="{FF2B5EF4-FFF2-40B4-BE49-F238E27FC236}">
                <a16:creationId xmlns:a16="http://schemas.microsoft.com/office/drawing/2014/main" id="{69BB3C46-033F-4DF7-B3F7-FAC88B275935}"/>
              </a:ext>
            </a:extLst>
          </p:cNvPr>
          <p:cNvSpPr>
            <a:spLocks noEditPoints="1"/>
          </p:cNvSpPr>
          <p:nvPr/>
        </p:nvSpPr>
        <p:spPr bwMode="auto">
          <a:xfrm>
            <a:off x="520132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8">
            <a:extLst>
              <a:ext uri="{FF2B5EF4-FFF2-40B4-BE49-F238E27FC236}">
                <a16:creationId xmlns:a16="http://schemas.microsoft.com/office/drawing/2014/main" id="{D116F28F-19BB-4EE7-A9DD-03811F77CF0C}"/>
              </a:ext>
            </a:extLst>
          </p:cNvPr>
          <p:cNvSpPr>
            <a:spLocks noEditPoints="1"/>
          </p:cNvSpPr>
          <p:nvPr/>
        </p:nvSpPr>
        <p:spPr bwMode="auto">
          <a:xfrm>
            <a:off x="5198290" y="6269500"/>
            <a:ext cx="55674" cy="55674"/>
          </a:xfrm>
          <a:custGeom>
            <a:avLst/>
            <a:gdLst>
              <a:gd name="T0" fmla="*/ 3 w 55"/>
              <a:gd name="T1" fmla="*/ 3 h 55"/>
              <a:gd name="T2" fmla="*/ 3 w 55"/>
              <a:gd name="T3" fmla="*/ 5 h 55"/>
              <a:gd name="T4" fmla="*/ 50 w 55"/>
              <a:gd name="T5" fmla="*/ 5 h 55"/>
              <a:gd name="T6" fmla="*/ 50 w 55"/>
              <a:gd name="T7" fmla="*/ 50 h 55"/>
              <a:gd name="T8" fmla="*/ 5 w 55"/>
              <a:gd name="T9" fmla="*/ 50 h 55"/>
              <a:gd name="T10" fmla="*/ 5 w 55"/>
              <a:gd name="T11" fmla="*/ 3 h 55"/>
              <a:gd name="T12" fmla="*/ 3 w 55"/>
              <a:gd name="T13" fmla="*/ 3 h 55"/>
              <a:gd name="T14" fmla="*/ 3 w 55"/>
              <a:gd name="T15" fmla="*/ 5 h 55"/>
              <a:gd name="T16" fmla="*/ 3 w 55"/>
              <a:gd name="T17" fmla="*/ 3 h 55"/>
              <a:gd name="T18" fmla="*/ 0 w 55"/>
              <a:gd name="T19" fmla="*/ 3 h 55"/>
              <a:gd name="T20" fmla="*/ 0 w 55"/>
              <a:gd name="T21" fmla="*/ 55 h 55"/>
              <a:gd name="T22" fmla="*/ 55 w 55"/>
              <a:gd name="T23" fmla="*/ 55 h 55"/>
              <a:gd name="T24" fmla="*/ 55 w 55"/>
              <a:gd name="T25" fmla="*/ 0 h 55"/>
              <a:gd name="T26" fmla="*/ 0 w 55"/>
              <a:gd name="T27" fmla="*/ 0 h 55"/>
              <a:gd name="T28" fmla="*/ 0 w 55"/>
              <a:gd name="T29" fmla="*/ 3 h 55"/>
              <a:gd name="T30" fmla="*/ 3 w 55"/>
              <a:gd name="T31" fmla="*/ 3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3"/>
                </a:moveTo>
                <a:lnTo>
                  <a:pt x="3" y="5"/>
                </a:lnTo>
                <a:lnTo>
                  <a:pt x="50" y="5"/>
                </a:lnTo>
                <a:lnTo>
                  <a:pt x="50" y="50"/>
                </a:lnTo>
                <a:lnTo>
                  <a:pt x="5" y="50"/>
                </a:lnTo>
                <a:lnTo>
                  <a:pt x="5" y="3"/>
                </a:lnTo>
                <a:lnTo>
                  <a:pt x="3" y="3"/>
                </a:lnTo>
                <a:lnTo>
                  <a:pt x="3" y="5"/>
                </a:lnTo>
                <a:lnTo>
                  <a:pt x="3" y="3"/>
                </a:lnTo>
                <a:lnTo>
                  <a:pt x="0" y="3"/>
                </a:lnTo>
                <a:lnTo>
                  <a:pt x="0" y="55"/>
                </a:lnTo>
                <a:lnTo>
                  <a:pt x="55" y="55"/>
                </a:lnTo>
                <a:lnTo>
                  <a:pt x="55" y="0"/>
                </a:lnTo>
                <a:lnTo>
                  <a:pt x="0" y="0"/>
                </a:lnTo>
                <a:lnTo>
                  <a:pt x="0" y="3"/>
                </a:lnTo>
                <a:lnTo>
                  <a:pt x="3" y="3"/>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9">
            <a:extLst>
              <a:ext uri="{FF2B5EF4-FFF2-40B4-BE49-F238E27FC236}">
                <a16:creationId xmlns:a16="http://schemas.microsoft.com/office/drawing/2014/main" id="{30435FEC-1117-46AE-8CD9-43215089A2D4}"/>
              </a:ext>
            </a:extLst>
          </p:cNvPr>
          <p:cNvSpPr>
            <a:spLocks noEditPoints="1"/>
          </p:cNvSpPr>
          <p:nvPr/>
        </p:nvSpPr>
        <p:spPr bwMode="auto">
          <a:xfrm>
            <a:off x="11489398" y="6322137"/>
            <a:ext cx="50612" cy="50612"/>
          </a:xfrm>
          <a:custGeom>
            <a:avLst/>
            <a:gdLst>
              <a:gd name="T0" fmla="*/ 0 w 50"/>
              <a:gd name="T1" fmla="*/ 0 h 50"/>
              <a:gd name="T2" fmla="*/ 50 w 50"/>
              <a:gd name="T3" fmla="*/ 0 h 50"/>
              <a:gd name="T4" fmla="*/ 50 w 50"/>
              <a:gd name="T5" fmla="*/ 50 h 50"/>
              <a:gd name="T6" fmla="*/ 0 w 50"/>
              <a:gd name="T7" fmla="*/ 50 h 50"/>
              <a:gd name="T8" fmla="*/ 0 w 50"/>
              <a:gd name="T9" fmla="*/ 0 h 50"/>
              <a:gd name="T10" fmla="*/ 38 w 50"/>
              <a:gd name="T11" fmla="*/ 12 h 50"/>
              <a:gd name="T12" fmla="*/ 12 w 50"/>
              <a:gd name="T13" fmla="*/ 12 h 50"/>
              <a:gd name="T14" fmla="*/ 12 w 50"/>
              <a:gd name="T15" fmla="*/ 38 h 50"/>
              <a:gd name="T16" fmla="*/ 38 w 50"/>
              <a:gd name="T17" fmla="*/ 38 h 50"/>
              <a:gd name="T18" fmla="*/ 38 w 50"/>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0" y="0"/>
                </a:moveTo>
                <a:lnTo>
                  <a:pt x="50" y="0"/>
                </a:lnTo>
                <a:lnTo>
                  <a:pt x="50" y="50"/>
                </a:lnTo>
                <a:lnTo>
                  <a:pt x="0" y="50"/>
                </a:lnTo>
                <a:lnTo>
                  <a:pt x="0" y="0"/>
                </a:lnTo>
                <a:close/>
                <a:moveTo>
                  <a:pt x="38" y="12"/>
                </a:moveTo>
                <a:lnTo>
                  <a:pt x="12" y="12"/>
                </a:lnTo>
                <a:lnTo>
                  <a:pt x="12"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
            <a:extLst>
              <a:ext uri="{FF2B5EF4-FFF2-40B4-BE49-F238E27FC236}">
                <a16:creationId xmlns:a16="http://schemas.microsoft.com/office/drawing/2014/main" id="{36F06EB5-EE73-4399-AF7F-646358717C4D}"/>
              </a:ext>
            </a:extLst>
          </p:cNvPr>
          <p:cNvSpPr>
            <a:spLocks noEditPoints="1"/>
          </p:cNvSpPr>
          <p:nvPr/>
        </p:nvSpPr>
        <p:spPr bwMode="auto">
          <a:xfrm>
            <a:off x="11486362" y="6320112"/>
            <a:ext cx="55674" cy="55674"/>
          </a:xfrm>
          <a:custGeom>
            <a:avLst/>
            <a:gdLst>
              <a:gd name="T0" fmla="*/ 3 w 55"/>
              <a:gd name="T1" fmla="*/ 2 h 55"/>
              <a:gd name="T2" fmla="*/ 3 w 55"/>
              <a:gd name="T3" fmla="*/ 5 h 55"/>
              <a:gd name="T4" fmla="*/ 50 w 55"/>
              <a:gd name="T5" fmla="*/ 5 h 55"/>
              <a:gd name="T6" fmla="*/ 50 w 55"/>
              <a:gd name="T7" fmla="*/ 50 h 55"/>
              <a:gd name="T8" fmla="*/ 5 w 55"/>
              <a:gd name="T9" fmla="*/ 50 h 55"/>
              <a:gd name="T10" fmla="*/ 5 w 55"/>
              <a:gd name="T11" fmla="*/ 2 h 55"/>
              <a:gd name="T12" fmla="*/ 3 w 55"/>
              <a:gd name="T13" fmla="*/ 2 h 55"/>
              <a:gd name="T14" fmla="*/ 3 w 55"/>
              <a:gd name="T15" fmla="*/ 5 h 55"/>
              <a:gd name="T16" fmla="*/ 3 w 55"/>
              <a:gd name="T17" fmla="*/ 2 h 55"/>
              <a:gd name="T18" fmla="*/ 0 w 55"/>
              <a:gd name="T19" fmla="*/ 2 h 55"/>
              <a:gd name="T20" fmla="*/ 0 w 55"/>
              <a:gd name="T21" fmla="*/ 55 h 55"/>
              <a:gd name="T22" fmla="*/ 55 w 55"/>
              <a:gd name="T23" fmla="*/ 55 h 55"/>
              <a:gd name="T24" fmla="*/ 55 w 55"/>
              <a:gd name="T25" fmla="*/ 0 h 55"/>
              <a:gd name="T26" fmla="*/ 0 w 55"/>
              <a:gd name="T27" fmla="*/ 0 h 55"/>
              <a:gd name="T28" fmla="*/ 0 w 55"/>
              <a:gd name="T29" fmla="*/ 2 h 55"/>
              <a:gd name="T30" fmla="*/ 3 w 55"/>
              <a:gd name="T31" fmla="*/ 2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2"/>
                </a:moveTo>
                <a:lnTo>
                  <a:pt x="3" y="5"/>
                </a:lnTo>
                <a:lnTo>
                  <a:pt x="50" y="5"/>
                </a:lnTo>
                <a:lnTo>
                  <a:pt x="50" y="50"/>
                </a:lnTo>
                <a:lnTo>
                  <a:pt x="5" y="50"/>
                </a:lnTo>
                <a:lnTo>
                  <a:pt x="5" y="2"/>
                </a:lnTo>
                <a:lnTo>
                  <a:pt x="3" y="2"/>
                </a:lnTo>
                <a:lnTo>
                  <a:pt x="3" y="5"/>
                </a:lnTo>
                <a:lnTo>
                  <a:pt x="3" y="2"/>
                </a:lnTo>
                <a:lnTo>
                  <a:pt x="0" y="2"/>
                </a:lnTo>
                <a:lnTo>
                  <a:pt x="0" y="55"/>
                </a:lnTo>
                <a:lnTo>
                  <a:pt x="55" y="55"/>
                </a:lnTo>
                <a:lnTo>
                  <a:pt x="55" y="0"/>
                </a:lnTo>
                <a:lnTo>
                  <a:pt x="0" y="0"/>
                </a:lnTo>
                <a:lnTo>
                  <a:pt x="0" y="2"/>
                </a:lnTo>
                <a:lnTo>
                  <a:pt x="3" y="2"/>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
            <a:extLst>
              <a:ext uri="{FF2B5EF4-FFF2-40B4-BE49-F238E27FC236}">
                <a16:creationId xmlns:a16="http://schemas.microsoft.com/office/drawing/2014/main" id="{2C5D0E98-4D93-4198-856C-81DF565F80BC}"/>
              </a:ext>
            </a:extLst>
          </p:cNvPr>
          <p:cNvSpPr>
            <a:spLocks noEditPoints="1"/>
          </p:cNvSpPr>
          <p:nvPr/>
        </p:nvSpPr>
        <p:spPr bwMode="auto">
          <a:xfrm>
            <a:off x="11417529" y="6322137"/>
            <a:ext cx="52637" cy="50612"/>
          </a:xfrm>
          <a:custGeom>
            <a:avLst/>
            <a:gdLst>
              <a:gd name="T0" fmla="*/ 0 w 52"/>
              <a:gd name="T1" fmla="*/ 0 h 50"/>
              <a:gd name="T2" fmla="*/ 52 w 52"/>
              <a:gd name="T3" fmla="*/ 0 h 50"/>
              <a:gd name="T4" fmla="*/ 52 w 52"/>
              <a:gd name="T5" fmla="*/ 50 h 50"/>
              <a:gd name="T6" fmla="*/ 0 w 52"/>
              <a:gd name="T7" fmla="*/ 50 h 50"/>
              <a:gd name="T8" fmla="*/ 0 w 52"/>
              <a:gd name="T9" fmla="*/ 0 h 50"/>
              <a:gd name="T10" fmla="*/ 38 w 52"/>
              <a:gd name="T11" fmla="*/ 12 h 50"/>
              <a:gd name="T12" fmla="*/ 14 w 52"/>
              <a:gd name="T13" fmla="*/ 12 h 50"/>
              <a:gd name="T14" fmla="*/ 14 w 52"/>
              <a:gd name="T15" fmla="*/ 38 h 50"/>
              <a:gd name="T16" fmla="*/ 38 w 52"/>
              <a:gd name="T17" fmla="*/ 38 h 50"/>
              <a:gd name="T18" fmla="*/ 38 w 52"/>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0" y="0"/>
                </a:moveTo>
                <a:lnTo>
                  <a:pt x="52" y="0"/>
                </a:lnTo>
                <a:lnTo>
                  <a:pt x="52" y="50"/>
                </a:lnTo>
                <a:lnTo>
                  <a:pt x="0" y="50"/>
                </a:lnTo>
                <a:lnTo>
                  <a:pt x="0" y="0"/>
                </a:lnTo>
                <a:close/>
                <a:moveTo>
                  <a:pt x="38" y="12"/>
                </a:moveTo>
                <a:lnTo>
                  <a:pt x="14" y="12"/>
                </a:lnTo>
                <a:lnTo>
                  <a:pt x="14"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2">
            <a:extLst>
              <a:ext uri="{FF2B5EF4-FFF2-40B4-BE49-F238E27FC236}">
                <a16:creationId xmlns:a16="http://schemas.microsoft.com/office/drawing/2014/main" id="{3D50FB71-85C5-46B6-97BA-ACE562D9F287}"/>
              </a:ext>
            </a:extLst>
          </p:cNvPr>
          <p:cNvSpPr>
            <a:spLocks noEditPoints="1"/>
          </p:cNvSpPr>
          <p:nvPr/>
        </p:nvSpPr>
        <p:spPr bwMode="auto">
          <a:xfrm>
            <a:off x="11414492" y="6320112"/>
            <a:ext cx="57698" cy="55674"/>
          </a:xfrm>
          <a:custGeom>
            <a:avLst/>
            <a:gdLst>
              <a:gd name="T0" fmla="*/ 3 w 57"/>
              <a:gd name="T1" fmla="*/ 2 h 55"/>
              <a:gd name="T2" fmla="*/ 3 w 57"/>
              <a:gd name="T3" fmla="*/ 5 h 55"/>
              <a:gd name="T4" fmla="*/ 52 w 57"/>
              <a:gd name="T5" fmla="*/ 5 h 55"/>
              <a:gd name="T6" fmla="*/ 52 w 57"/>
              <a:gd name="T7" fmla="*/ 50 h 55"/>
              <a:gd name="T8" fmla="*/ 5 w 57"/>
              <a:gd name="T9" fmla="*/ 50 h 55"/>
              <a:gd name="T10" fmla="*/ 5 w 57"/>
              <a:gd name="T11" fmla="*/ 2 h 55"/>
              <a:gd name="T12" fmla="*/ 3 w 57"/>
              <a:gd name="T13" fmla="*/ 2 h 55"/>
              <a:gd name="T14" fmla="*/ 3 w 57"/>
              <a:gd name="T15" fmla="*/ 5 h 55"/>
              <a:gd name="T16" fmla="*/ 3 w 57"/>
              <a:gd name="T17" fmla="*/ 2 h 55"/>
              <a:gd name="T18" fmla="*/ 0 w 57"/>
              <a:gd name="T19" fmla="*/ 2 h 55"/>
              <a:gd name="T20" fmla="*/ 0 w 57"/>
              <a:gd name="T21" fmla="*/ 55 h 55"/>
              <a:gd name="T22" fmla="*/ 57 w 57"/>
              <a:gd name="T23" fmla="*/ 55 h 55"/>
              <a:gd name="T24" fmla="*/ 57 w 57"/>
              <a:gd name="T25" fmla="*/ 0 h 55"/>
              <a:gd name="T26" fmla="*/ 0 w 57"/>
              <a:gd name="T27" fmla="*/ 0 h 55"/>
              <a:gd name="T28" fmla="*/ 0 w 57"/>
              <a:gd name="T29" fmla="*/ 2 h 55"/>
              <a:gd name="T30" fmla="*/ 3 w 57"/>
              <a:gd name="T31" fmla="*/ 2 h 55"/>
              <a:gd name="T32" fmla="*/ 41 w 57"/>
              <a:gd name="T33" fmla="*/ 14 h 55"/>
              <a:gd name="T34" fmla="*/ 41 w 57"/>
              <a:gd name="T35" fmla="*/ 12 h 55"/>
              <a:gd name="T36" fmla="*/ 14 w 57"/>
              <a:gd name="T37" fmla="*/ 12 h 55"/>
              <a:gd name="T38" fmla="*/ 14 w 57"/>
              <a:gd name="T39" fmla="*/ 43 h 55"/>
              <a:gd name="T40" fmla="*/ 43 w 57"/>
              <a:gd name="T41" fmla="*/ 43 h 55"/>
              <a:gd name="T42" fmla="*/ 43 w 57"/>
              <a:gd name="T43" fmla="*/ 12 h 55"/>
              <a:gd name="T44" fmla="*/ 41 w 57"/>
              <a:gd name="T45" fmla="*/ 12 h 55"/>
              <a:gd name="T46" fmla="*/ 41 w 57"/>
              <a:gd name="T47" fmla="*/ 14 h 55"/>
              <a:gd name="T48" fmla="*/ 38 w 57"/>
              <a:gd name="T49" fmla="*/ 14 h 55"/>
              <a:gd name="T50" fmla="*/ 38 w 57"/>
              <a:gd name="T51" fmla="*/ 38 h 55"/>
              <a:gd name="T52" fmla="*/ 19 w 57"/>
              <a:gd name="T53" fmla="*/ 38 h 55"/>
              <a:gd name="T54" fmla="*/ 19 w 57"/>
              <a:gd name="T55" fmla="*/ 17 h 55"/>
              <a:gd name="T56" fmla="*/ 41 w 57"/>
              <a:gd name="T57" fmla="*/ 17 h 55"/>
              <a:gd name="T58" fmla="*/ 41 w 57"/>
              <a:gd name="T59" fmla="*/ 14 h 55"/>
              <a:gd name="T60" fmla="*/ 38 w 57"/>
              <a:gd name="T61" fmla="*/ 14 h 55"/>
              <a:gd name="T62" fmla="*/ 41 w 57"/>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55">
                <a:moveTo>
                  <a:pt x="3" y="2"/>
                </a:moveTo>
                <a:lnTo>
                  <a:pt x="3" y="5"/>
                </a:lnTo>
                <a:lnTo>
                  <a:pt x="52" y="5"/>
                </a:lnTo>
                <a:lnTo>
                  <a:pt x="52" y="50"/>
                </a:lnTo>
                <a:lnTo>
                  <a:pt x="5" y="50"/>
                </a:lnTo>
                <a:lnTo>
                  <a:pt x="5" y="2"/>
                </a:lnTo>
                <a:lnTo>
                  <a:pt x="3" y="2"/>
                </a:lnTo>
                <a:lnTo>
                  <a:pt x="3" y="5"/>
                </a:lnTo>
                <a:lnTo>
                  <a:pt x="3" y="2"/>
                </a:lnTo>
                <a:lnTo>
                  <a:pt x="0" y="2"/>
                </a:lnTo>
                <a:lnTo>
                  <a:pt x="0" y="55"/>
                </a:lnTo>
                <a:lnTo>
                  <a:pt x="57" y="55"/>
                </a:lnTo>
                <a:lnTo>
                  <a:pt x="57" y="0"/>
                </a:lnTo>
                <a:lnTo>
                  <a:pt x="0" y="0"/>
                </a:lnTo>
                <a:lnTo>
                  <a:pt x="0" y="2"/>
                </a:lnTo>
                <a:lnTo>
                  <a:pt x="3" y="2"/>
                </a:lnTo>
                <a:close/>
                <a:moveTo>
                  <a:pt x="41" y="14"/>
                </a:moveTo>
                <a:lnTo>
                  <a:pt x="41" y="12"/>
                </a:lnTo>
                <a:lnTo>
                  <a:pt x="14" y="12"/>
                </a:lnTo>
                <a:lnTo>
                  <a:pt x="14" y="43"/>
                </a:lnTo>
                <a:lnTo>
                  <a:pt x="43" y="43"/>
                </a:lnTo>
                <a:lnTo>
                  <a:pt x="43" y="12"/>
                </a:lnTo>
                <a:lnTo>
                  <a:pt x="41" y="12"/>
                </a:lnTo>
                <a:lnTo>
                  <a:pt x="41" y="14"/>
                </a:lnTo>
                <a:lnTo>
                  <a:pt x="38" y="14"/>
                </a:lnTo>
                <a:lnTo>
                  <a:pt x="38" y="38"/>
                </a:lnTo>
                <a:lnTo>
                  <a:pt x="19" y="38"/>
                </a:lnTo>
                <a:lnTo>
                  <a:pt x="19"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3">
            <a:extLst>
              <a:ext uri="{FF2B5EF4-FFF2-40B4-BE49-F238E27FC236}">
                <a16:creationId xmlns:a16="http://schemas.microsoft.com/office/drawing/2014/main" id="{138A1430-A86E-49F8-BAEB-7655580A2A08}"/>
              </a:ext>
            </a:extLst>
          </p:cNvPr>
          <p:cNvSpPr>
            <a:spLocks noEditPoints="1"/>
          </p:cNvSpPr>
          <p:nvPr/>
        </p:nvSpPr>
        <p:spPr bwMode="auto">
          <a:xfrm>
            <a:off x="5388592" y="5716814"/>
            <a:ext cx="112359" cy="111347"/>
          </a:xfrm>
          <a:custGeom>
            <a:avLst/>
            <a:gdLst>
              <a:gd name="T0" fmla="*/ 0 w 47"/>
              <a:gd name="T1" fmla="*/ 23 h 46"/>
              <a:gd name="T2" fmla="*/ 23 w 47"/>
              <a:gd name="T3" fmla="*/ 0 h 46"/>
              <a:gd name="T4" fmla="*/ 47 w 47"/>
              <a:gd name="T5" fmla="*/ 23 h 46"/>
              <a:gd name="T6" fmla="*/ 23 w 47"/>
              <a:gd name="T7" fmla="*/ 46 h 46"/>
              <a:gd name="T8" fmla="*/ 0 w 47"/>
              <a:gd name="T9" fmla="*/ 23 h 46"/>
              <a:gd name="T10" fmla="*/ 5 w 47"/>
              <a:gd name="T11" fmla="*/ 23 h 46"/>
              <a:gd name="T12" fmla="*/ 23 w 47"/>
              <a:gd name="T13" fmla="*/ 42 h 46"/>
              <a:gd name="T14" fmla="*/ 42 w 47"/>
              <a:gd name="T15" fmla="*/ 23 h 46"/>
              <a:gd name="T16" fmla="*/ 23 w 47"/>
              <a:gd name="T17" fmla="*/ 5 h 46"/>
              <a:gd name="T18" fmla="*/ 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0" y="23"/>
                </a:moveTo>
                <a:cubicBezTo>
                  <a:pt x="0" y="10"/>
                  <a:pt x="11" y="0"/>
                  <a:pt x="23" y="0"/>
                </a:cubicBezTo>
                <a:cubicBezTo>
                  <a:pt x="36" y="0"/>
                  <a:pt x="47" y="10"/>
                  <a:pt x="47" y="23"/>
                </a:cubicBezTo>
                <a:cubicBezTo>
                  <a:pt x="47" y="36"/>
                  <a:pt x="36" y="46"/>
                  <a:pt x="23" y="46"/>
                </a:cubicBezTo>
                <a:cubicBezTo>
                  <a:pt x="11" y="46"/>
                  <a:pt x="0" y="36"/>
                  <a:pt x="0" y="23"/>
                </a:cubicBezTo>
                <a:close/>
                <a:moveTo>
                  <a:pt x="5" y="23"/>
                </a:moveTo>
                <a:cubicBezTo>
                  <a:pt x="5" y="33"/>
                  <a:pt x="13" y="42"/>
                  <a:pt x="23" y="42"/>
                </a:cubicBezTo>
                <a:cubicBezTo>
                  <a:pt x="34" y="42"/>
                  <a:pt x="42" y="33"/>
                  <a:pt x="42" y="23"/>
                </a:cubicBezTo>
                <a:cubicBezTo>
                  <a:pt x="42" y="13"/>
                  <a:pt x="34" y="5"/>
                  <a:pt x="23" y="5"/>
                </a:cubicBezTo>
                <a:cubicBezTo>
                  <a:pt x="13" y="5"/>
                  <a:pt x="5" y="13"/>
                  <a:pt x="5"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4">
            <a:extLst>
              <a:ext uri="{FF2B5EF4-FFF2-40B4-BE49-F238E27FC236}">
                <a16:creationId xmlns:a16="http://schemas.microsoft.com/office/drawing/2014/main" id="{E6B976CE-3917-487C-8EAC-CEB1ED0D6AC1}"/>
              </a:ext>
            </a:extLst>
          </p:cNvPr>
          <p:cNvSpPr>
            <a:spLocks noEditPoints="1"/>
          </p:cNvSpPr>
          <p:nvPr/>
        </p:nvSpPr>
        <p:spPr bwMode="auto">
          <a:xfrm>
            <a:off x="5385555" y="5712765"/>
            <a:ext cx="118433" cy="119445"/>
          </a:xfrm>
          <a:custGeom>
            <a:avLst/>
            <a:gdLst>
              <a:gd name="T0" fmla="*/ 1 w 49"/>
              <a:gd name="T1" fmla="*/ 25 h 50"/>
              <a:gd name="T2" fmla="*/ 3 w 49"/>
              <a:gd name="T3" fmla="*/ 25 h 50"/>
              <a:gd name="T4" fmla="*/ 9 w 49"/>
              <a:gd name="T5" fmla="*/ 10 h 50"/>
              <a:gd name="T6" fmla="*/ 24 w 49"/>
              <a:gd name="T7" fmla="*/ 3 h 50"/>
              <a:gd name="T8" fmla="*/ 40 w 49"/>
              <a:gd name="T9" fmla="*/ 10 h 50"/>
              <a:gd name="T10" fmla="*/ 46 w 49"/>
              <a:gd name="T11" fmla="*/ 25 h 50"/>
              <a:gd name="T12" fmla="*/ 40 w 49"/>
              <a:gd name="T13" fmla="*/ 40 h 50"/>
              <a:gd name="T14" fmla="*/ 24 w 49"/>
              <a:gd name="T15" fmla="*/ 47 h 50"/>
              <a:gd name="T16" fmla="*/ 9 w 49"/>
              <a:gd name="T17" fmla="*/ 40 h 50"/>
              <a:gd name="T18" fmla="*/ 3 w 49"/>
              <a:gd name="T19" fmla="*/ 25 h 50"/>
              <a:gd name="T20" fmla="*/ 1 w 49"/>
              <a:gd name="T21" fmla="*/ 25 h 50"/>
              <a:gd name="T22" fmla="*/ 0 w 49"/>
              <a:gd name="T23" fmla="*/ 25 h 50"/>
              <a:gd name="T24" fmla="*/ 24 w 49"/>
              <a:gd name="T25" fmla="*/ 50 h 50"/>
              <a:gd name="T26" fmla="*/ 49 w 49"/>
              <a:gd name="T27" fmla="*/ 25 h 50"/>
              <a:gd name="T28" fmla="*/ 24 w 49"/>
              <a:gd name="T29" fmla="*/ 0 h 50"/>
              <a:gd name="T30" fmla="*/ 0 w 49"/>
              <a:gd name="T31" fmla="*/ 25 h 50"/>
              <a:gd name="T32" fmla="*/ 1 w 49"/>
              <a:gd name="T33" fmla="*/ 25 h 50"/>
              <a:gd name="T34" fmla="*/ 6 w 49"/>
              <a:gd name="T35" fmla="*/ 25 h 50"/>
              <a:gd name="T36" fmla="*/ 4 w 49"/>
              <a:gd name="T37" fmla="*/ 25 h 50"/>
              <a:gd name="T38" fmla="*/ 24 w 49"/>
              <a:gd name="T39" fmla="*/ 45 h 50"/>
              <a:gd name="T40" fmla="*/ 44 w 49"/>
              <a:gd name="T41" fmla="*/ 25 h 50"/>
              <a:gd name="T42" fmla="*/ 24 w 49"/>
              <a:gd name="T43" fmla="*/ 5 h 50"/>
              <a:gd name="T44" fmla="*/ 4 w 49"/>
              <a:gd name="T45" fmla="*/ 25 h 50"/>
              <a:gd name="T46" fmla="*/ 6 w 49"/>
              <a:gd name="T47" fmla="*/ 25 h 50"/>
              <a:gd name="T48" fmla="*/ 7 w 49"/>
              <a:gd name="T49" fmla="*/ 25 h 50"/>
              <a:gd name="T50" fmla="*/ 12 w 49"/>
              <a:gd name="T51" fmla="*/ 13 h 50"/>
              <a:gd name="T52" fmla="*/ 24 w 49"/>
              <a:gd name="T53" fmla="*/ 8 h 50"/>
              <a:gd name="T54" fmla="*/ 36 w 49"/>
              <a:gd name="T55" fmla="*/ 13 h 50"/>
              <a:gd name="T56" fmla="*/ 41 w 49"/>
              <a:gd name="T57" fmla="*/ 25 h 50"/>
              <a:gd name="T58" fmla="*/ 36 w 49"/>
              <a:gd name="T59" fmla="*/ 37 h 50"/>
              <a:gd name="T60" fmla="*/ 24 w 49"/>
              <a:gd name="T61" fmla="*/ 42 h 50"/>
              <a:gd name="T62" fmla="*/ 12 w 49"/>
              <a:gd name="T63" fmla="*/ 37 h 50"/>
              <a:gd name="T64" fmla="*/ 7 w 49"/>
              <a:gd name="T65" fmla="*/ 25 h 50"/>
              <a:gd name="T66" fmla="*/ 6 w 49"/>
              <a:gd name="T6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0">
                <a:moveTo>
                  <a:pt x="1" y="25"/>
                </a:moveTo>
                <a:cubicBezTo>
                  <a:pt x="3" y="25"/>
                  <a:pt x="3" y="25"/>
                  <a:pt x="3" y="25"/>
                </a:cubicBezTo>
                <a:cubicBezTo>
                  <a:pt x="3" y="19"/>
                  <a:pt x="5" y="14"/>
                  <a:pt x="9" y="10"/>
                </a:cubicBezTo>
                <a:cubicBezTo>
                  <a:pt x="13" y="6"/>
                  <a:pt x="18" y="3"/>
                  <a:pt x="24" y="3"/>
                </a:cubicBezTo>
                <a:cubicBezTo>
                  <a:pt x="30" y="3"/>
                  <a:pt x="36" y="6"/>
                  <a:pt x="40" y="10"/>
                </a:cubicBezTo>
                <a:cubicBezTo>
                  <a:pt x="44" y="14"/>
                  <a:pt x="46" y="19"/>
                  <a:pt x="46" y="25"/>
                </a:cubicBezTo>
                <a:cubicBezTo>
                  <a:pt x="46" y="31"/>
                  <a:pt x="44" y="37"/>
                  <a:pt x="40" y="40"/>
                </a:cubicBezTo>
                <a:cubicBezTo>
                  <a:pt x="36" y="44"/>
                  <a:pt x="30" y="47"/>
                  <a:pt x="24" y="47"/>
                </a:cubicBezTo>
                <a:cubicBezTo>
                  <a:pt x="18" y="47"/>
                  <a:pt x="13" y="44"/>
                  <a:pt x="9" y="40"/>
                </a:cubicBezTo>
                <a:cubicBezTo>
                  <a:pt x="5" y="37"/>
                  <a:pt x="3" y="31"/>
                  <a:pt x="3" y="25"/>
                </a:cubicBezTo>
                <a:cubicBezTo>
                  <a:pt x="1" y="25"/>
                  <a:pt x="1" y="25"/>
                  <a:pt x="1" y="25"/>
                </a:cubicBezTo>
                <a:cubicBezTo>
                  <a:pt x="0" y="25"/>
                  <a:pt x="0" y="25"/>
                  <a:pt x="0" y="25"/>
                </a:cubicBezTo>
                <a:cubicBezTo>
                  <a:pt x="0" y="39"/>
                  <a:pt x="11" y="50"/>
                  <a:pt x="24" y="50"/>
                </a:cubicBezTo>
                <a:cubicBezTo>
                  <a:pt x="38" y="50"/>
                  <a:pt x="49" y="39"/>
                  <a:pt x="49" y="25"/>
                </a:cubicBezTo>
                <a:cubicBezTo>
                  <a:pt x="49" y="12"/>
                  <a:pt x="38" y="0"/>
                  <a:pt x="24" y="0"/>
                </a:cubicBezTo>
                <a:cubicBezTo>
                  <a:pt x="11" y="0"/>
                  <a:pt x="0" y="12"/>
                  <a:pt x="0" y="25"/>
                </a:cubicBezTo>
                <a:lnTo>
                  <a:pt x="1" y="25"/>
                </a:lnTo>
                <a:close/>
                <a:moveTo>
                  <a:pt x="6" y="25"/>
                </a:moveTo>
                <a:cubicBezTo>
                  <a:pt x="4" y="25"/>
                  <a:pt x="4" y="25"/>
                  <a:pt x="4" y="25"/>
                </a:cubicBezTo>
                <a:cubicBezTo>
                  <a:pt x="4" y="36"/>
                  <a:pt x="13" y="45"/>
                  <a:pt x="24" y="45"/>
                </a:cubicBezTo>
                <a:cubicBezTo>
                  <a:pt x="36" y="45"/>
                  <a:pt x="44" y="36"/>
                  <a:pt x="44" y="25"/>
                </a:cubicBezTo>
                <a:cubicBezTo>
                  <a:pt x="44" y="14"/>
                  <a:pt x="36" y="5"/>
                  <a:pt x="24" y="5"/>
                </a:cubicBezTo>
                <a:cubicBezTo>
                  <a:pt x="13" y="5"/>
                  <a:pt x="4" y="14"/>
                  <a:pt x="4" y="25"/>
                </a:cubicBezTo>
                <a:cubicBezTo>
                  <a:pt x="6" y="25"/>
                  <a:pt x="6" y="25"/>
                  <a:pt x="6" y="25"/>
                </a:cubicBezTo>
                <a:cubicBezTo>
                  <a:pt x="7" y="25"/>
                  <a:pt x="7" y="25"/>
                  <a:pt x="7" y="25"/>
                </a:cubicBezTo>
                <a:cubicBezTo>
                  <a:pt x="7" y="20"/>
                  <a:pt x="9" y="16"/>
                  <a:pt x="12" y="13"/>
                </a:cubicBezTo>
                <a:cubicBezTo>
                  <a:pt x="16" y="10"/>
                  <a:pt x="20" y="8"/>
                  <a:pt x="24" y="8"/>
                </a:cubicBezTo>
                <a:cubicBezTo>
                  <a:pt x="29" y="8"/>
                  <a:pt x="33" y="10"/>
                  <a:pt x="36" y="13"/>
                </a:cubicBezTo>
                <a:cubicBezTo>
                  <a:pt x="40" y="16"/>
                  <a:pt x="41" y="20"/>
                  <a:pt x="41" y="25"/>
                </a:cubicBezTo>
                <a:cubicBezTo>
                  <a:pt x="41" y="30"/>
                  <a:pt x="40" y="34"/>
                  <a:pt x="36" y="37"/>
                </a:cubicBezTo>
                <a:cubicBezTo>
                  <a:pt x="33" y="40"/>
                  <a:pt x="29" y="42"/>
                  <a:pt x="24" y="42"/>
                </a:cubicBezTo>
                <a:cubicBezTo>
                  <a:pt x="20" y="42"/>
                  <a:pt x="16" y="40"/>
                  <a:pt x="12" y="37"/>
                </a:cubicBezTo>
                <a:cubicBezTo>
                  <a:pt x="9" y="34"/>
                  <a:pt x="7" y="30"/>
                  <a:pt x="7" y="25"/>
                </a:cubicBezTo>
                <a:lnTo>
                  <a:pt x="6"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5">
            <a:extLst>
              <a:ext uri="{FF2B5EF4-FFF2-40B4-BE49-F238E27FC236}">
                <a16:creationId xmlns:a16="http://schemas.microsoft.com/office/drawing/2014/main" id="{09F873B0-CC64-4329-B926-224A9C1E8A7F}"/>
              </a:ext>
            </a:extLst>
          </p:cNvPr>
          <p:cNvSpPr>
            <a:spLocks noEditPoints="1"/>
          </p:cNvSpPr>
          <p:nvPr/>
        </p:nvSpPr>
        <p:spPr bwMode="auto">
          <a:xfrm>
            <a:off x="5419972" y="5746169"/>
            <a:ext cx="50612" cy="52637"/>
          </a:xfrm>
          <a:custGeom>
            <a:avLst/>
            <a:gdLst>
              <a:gd name="T0" fmla="*/ 0 w 21"/>
              <a:gd name="T1" fmla="*/ 11 h 22"/>
              <a:gd name="T2" fmla="*/ 10 w 21"/>
              <a:gd name="T3" fmla="*/ 0 h 22"/>
              <a:gd name="T4" fmla="*/ 21 w 21"/>
              <a:gd name="T5" fmla="*/ 11 h 22"/>
              <a:gd name="T6" fmla="*/ 10 w 21"/>
              <a:gd name="T7" fmla="*/ 22 h 22"/>
              <a:gd name="T8" fmla="*/ 0 w 21"/>
              <a:gd name="T9" fmla="*/ 11 h 22"/>
              <a:gd name="T10" fmla="*/ 4 w 21"/>
              <a:gd name="T11" fmla="*/ 11 h 22"/>
              <a:gd name="T12" fmla="*/ 10 w 21"/>
              <a:gd name="T13" fmla="*/ 17 h 22"/>
              <a:gd name="T14" fmla="*/ 17 w 21"/>
              <a:gd name="T15" fmla="*/ 11 h 22"/>
              <a:gd name="T16" fmla="*/ 10 w 21"/>
              <a:gd name="T17" fmla="*/ 5 h 22"/>
              <a:gd name="T18" fmla="*/ 4 w 21"/>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11"/>
                </a:moveTo>
                <a:cubicBezTo>
                  <a:pt x="0" y="5"/>
                  <a:pt x="5" y="0"/>
                  <a:pt x="10" y="0"/>
                </a:cubicBezTo>
                <a:cubicBezTo>
                  <a:pt x="16" y="0"/>
                  <a:pt x="21" y="5"/>
                  <a:pt x="21" y="11"/>
                </a:cubicBezTo>
                <a:cubicBezTo>
                  <a:pt x="21" y="17"/>
                  <a:pt x="16" y="22"/>
                  <a:pt x="10" y="22"/>
                </a:cubicBezTo>
                <a:cubicBezTo>
                  <a:pt x="5" y="22"/>
                  <a:pt x="0" y="17"/>
                  <a:pt x="0" y="11"/>
                </a:cubicBezTo>
                <a:close/>
                <a:moveTo>
                  <a:pt x="4" y="11"/>
                </a:moveTo>
                <a:cubicBezTo>
                  <a:pt x="4" y="15"/>
                  <a:pt x="7" y="17"/>
                  <a:pt x="10" y="17"/>
                </a:cubicBezTo>
                <a:cubicBezTo>
                  <a:pt x="14" y="17"/>
                  <a:pt x="17" y="15"/>
                  <a:pt x="17" y="11"/>
                </a:cubicBezTo>
                <a:cubicBezTo>
                  <a:pt x="17" y="8"/>
                  <a:pt x="14" y="5"/>
                  <a:pt x="10" y="5"/>
                </a:cubicBezTo>
                <a:cubicBezTo>
                  <a:pt x="7" y="5"/>
                  <a:pt x="4" y="8"/>
                  <a:pt x="4"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6">
            <a:extLst>
              <a:ext uri="{FF2B5EF4-FFF2-40B4-BE49-F238E27FC236}">
                <a16:creationId xmlns:a16="http://schemas.microsoft.com/office/drawing/2014/main" id="{C8461AE9-26F6-40A6-B62D-9354D4B32C99}"/>
              </a:ext>
            </a:extLst>
          </p:cNvPr>
          <p:cNvSpPr>
            <a:spLocks noEditPoints="1"/>
          </p:cNvSpPr>
          <p:nvPr/>
        </p:nvSpPr>
        <p:spPr bwMode="auto">
          <a:xfrm>
            <a:off x="5414910" y="5744145"/>
            <a:ext cx="59723" cy="56686"/>
          </a:xfrm>
          <a:custGeom>
            <a:avLst/>
            <a:gdLst>
              <a:gd name="T0" fmla="*/ 2 w 25"/>
              <a:gd name="T1" fmla="*/ 12 h 24"/>
              <a:gd name="T2" fmla="*/ 3 w 25"/>
              <a:gd name="T3" fmla="*/ 12 h 24"/>
              <a:gd name="T4" fmla="*/ 12 w 25"/>
              <a:gd name="T5" fmla="*/ 3 h 24"/>
              <a:gd name="T6" fmla="*/ 22 w 25"/>
              <a:gd name="T7" fmla="*/ 12 h 24"/>
              <a:gd name="T8" fmla="*/ 12 w 25"/>
              <a:gd name="T9" fmla="*/ 21 h 24"/>
              <a:gd name="T10" fmla="*/ 3 w 25"/>
              <a:gd name="T11" fmla="*/ 12 h 24"/>
              <a:gd name="T12" fmla="*/ 2 w 25"/>
              <a:gd name="T13" fmla="*/ 12 h 24"/>
              <a:gd name="T14" fmla="*/ 0 w 25"/>
              <a:gd name="T15" fmla="*/ 12 h 24"/>
              <a:gd name="T16" fmla="*/ 12 w 25"/>
              <a:gd name="T17" fmla="*/ 24 h 24"/>
              <a:gd name="T18" fmla="*/ 25 w 25"/>
              <a:gd name="T19" fmla="*/ 12 h 24"/>
              <a:gd name="T20" fmla="*/ 12 w 25"/>
              <a:gd name="T21" fmla="*/ 0 h 24"/>
              <a:gd name="T22" fmla="*/ 0 w 25"/>
              <a:gd name="T23" fmla="*/ 12 h 24"/>
              <a:gd name="T24" fmla="*/ 2 w 25"/>
              <a:gd name="T25" fmla="*/ 12 h 24"/>
              <a:gd name="T26" fmla="*/ 6 w 25"/>
              <a:gd name="T27" fmla="*/ 12 h 24"/>
              <a:gd name="T28" fmla="*/ 5 w 25"/>
              <a:gd name="T29" fmla="*/ 12 h 24"/>
              <a:gd name="T30" fmla="*/ 12 w 25"/>
              <a:gd name="T31" fmla="*/ 20 h 24"/>
              <a:gd name="T32" fmla="*/ 20 w 25"/>
              <a:gd name="T33" fmla="*/ 12 h 24"/>
              <a:gd name="T34" fmla="*/ 12 w 25"/>
              <a:gd name="T35" fmla="*/ 5 h 24"/>
              <a:gd name="T36" fmla="*/ 5 w 25"/>
              <a:gd name="T37" fmla="*/ 12 h 24"/>
              <a:gd name="T38" fmla="*/ 6 w 25"/>
              <a:gd name="T39" fmla="*/ 12 h 24"/>
              <a:gd name="T40" fmla="*/ 8 w 25"/>
              <a:gd name="T41" fmla="*/ 12 h 24"/>
              <a:gd name="T42" fmla="*/ 12 w 25"/>
              <a:gd name="T43" fmla="*/ 8 h 24"/>
              <a:gd name="T44" fmla="*/ 17 w 25"/>
              <a:gd name="T45" fmla="*/ 12 h 24"/>
              <a:gd name="T46" fmla="*/ 12 w 25"/>
              <a:gd name="T47" fmla="*/ 17 h 24"/>
              <a:gd name="T48" fmla="*/ 8 w 25"/>
              <a:gd name="T49" fmla="*/ 12 h 24"/>
              <a:gd name="T50" fmla="*/ 6 w 25"/>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4">
                <a:moveTo>
                  <a:pt x="2" y="12"/>
                </a:moveTo>
                <a:cubicBezTo>
                  <a:pt x="3" y="12"/>
                  <a:pt x="3" y="12"/>
                  <a:pt x="3" y="12"/>
                </a:cubicBezTo>
                <a:cubicBezTo>
                  <a:pt x="3" y="7"/>
                  <a:pt x="7" y="3"/>
                  <a:pt x="12" y="3"/>
                </a:cubicBezTo>
                <a:cubicBezTo>
                  <a:pt x="18" y="3"/>
                  <a:pt x="22" y="7"/>
                  <a:pt x="22" y="12"/>
                </a:cubicBezTo>
                <a:cubicBezTo>
                  <a:pt x="22" y="17"/>
                  <a:pt x="18" y="21"/>
                  <a:pt x="12" y="21"/>
                </a:cubicBezTo>
                <a:cubicBezTo>
                  <a:pt x="7" y="21"/>
                  <a:pt x="3" y="17"/>
                  <a:pt x="3" y="12"/>
                </a:cubicBezTo>
                <a:cubicBezTo>
                  <a:pt x="2" y="12"/>
                  <a:pt x="2" y="12"/>
                  <a:pt x="2" y="12"/>
                </a:cubicBezTo>
                <a:cubicBezTo>
                  <a:pt x="0" y="12"/>
                  <a:pt x="0" y="12"/>
                  <a:pt x="0" y="12"/>
                </a:cubicBezTo>
                <a:cubicBezTo>
                  <a:pt x="0" y="19"/>
                  <a:pt x="6" y="24"/>
                  <a:pt x="12" y="24"/>
                </a:cubicBezTo>
                <a:cubicBezTo>
                  <a:pt x="19" y="24"/>
                  <a:pt x="25" y="19"/>
                  <a:pt x="25" y="12"/>
                </a:cubicBezTo>
                <a:cubicBezTo>
                  <a:pt x="25" y="5"/>
                  <a:pt x="19" y="0"/>
                  <a:pt x="12" y="0"/>
                </a:cubicBezTo>
                <a:cubicBezTo>
                  <a:pt x="6" y="0"/>
                  <a:pt x="0" y="5"/>
                  <a:pt x="0" y="12"/>
                </a:cubicBezTo>
                <a:lnTo>
                  <a:pt x="2" y="12"/>
                </a:lnTo>
                <a:close/>
                <a:moveTo>
                  <a:pt x="6" y="12"/>
                </a:moveTo>
                <a:cubicBezTo>
                  <a:pt x="5" y="12"/>
                  <a:pt x="5" y="12"/>
                  <a:pt x="5" y="12"/>
                </a:cubicBezTo>
                <a:cubicBezTo>
                  <a:pt x="5" y="16"/>
                  <a:pt x="8" y="20"/>
                  <a:pt x="12" y="20"/>
                </a:cubicBezTo>
                <a:cubicBezTo>
                  <a:pt x="17" y="20"/>
                  <a:pt x="20" y="16"/>
                  <a:pt x="20" y="12"/>
                </a:cubicBezTo>
                <a:cubicBezTo>
                  <a:pt x="20" y="8"/>
                  <a:pt x="17" y="5"/>
                  <a:pt x="12" y="5"/>
                </a:cubicBezTo>
                <a:cubicBezTo>
                  <a:pt x="8" y="5"/>
                  <a:pt x="5" y="8"/>
                  <a:pt x="5" y="12"/>
                </a:cubicBezTo>
                <a:cubicBezTo>
                  <a:pt x="6" y="12"/>
                  <a:pt x="6" y="12"/>
                  <a:pt x="6" y="12"/>
                </a:cubicBezTo>
                <a:cubicBezTo>
                  <a:pt x="8" y="12"/>
                  <a:pt x="8" y="12"/>
                  <a:pt x="8" y="12"/>
                </a:cubicBezTo>
                <a:cubicBezTo>
                  <a:pt x="8" y="10"/>
                  <a:pt x="10" y="8"/>
                  <a:pt x="12" y="8"/>
                </a:cubicBezTo>
                <a:cubicBezTo>
                  <a:pt x="15" y="8"/>
                  <a:pt x="17" y="10"/>
                  <a:pt x="17" y="12"/>
                </a:cubicBezTo>
                <a:cubicBezTo>
                  <a:pt x="17" y="15"/>
                  <a:pt x="15" y="17"/>
                  <a:pt x="12" y="17"/>
                </a:cubicBezTo>
                <a:cubicBezTo>
                  <a:pt x="10" y="17"/>
                  <a:pt x="8" y="15"/>
                  <a:pt x="8" y="12"/>
                </a:cubicBezTo>
                <a:lnTo>
                  <a:pt x="6"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7">
            <a:extLst>
              <a:ext uri="{FF2B5EF4-FFF2-40B4-BE49-F238E27FC236}">
                <a16:creationId xmlns:a16="http://schemas.microsoft.com/office/drawing/2014/main" id="{5BACA4CA-F723-4A0D-A4B4-2B0F2B8E4B86}"/>
              </a:ext>
            </a:extLst>
          </p:cNvPr>
          <p:cNvSpPr>
            <a:spLocks noEditPoints="1"/>
          </p:cNvSpPr>
          <p:nvPr/>
        </p:nvSpPr>
        <p:spPr bwMode="auto">
          <a:xfrm>
            <a:off x="6003025" y="5620651"/>
            <a:ext cx="69845" cy="69845"/>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6"/>
                  <a:pt x="7" y="0"/>
                  <a:pt x="15" y="0"/>
                </a:cubicBezTo>
                <a:cubicBezTo>
                  <a:pt x="23" y="0"/>
                  <a:pt x="29" y="6"/>
                  <a:pt x="29" y="14"/>
                </a:cubicBezTo>
                <a:cubicBezTo>
                  <a:pt x="29" y="22"/>
                  <a:pt x="23"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8">
            <a:extLst>
              <a:ext uri="{FF2B5EF4-FFF2-40B4-BE49-F238E27FC236}">
                <a16:creationId xmlns:a16="http://schemas.microsoft.com/office/drawing/2014/main" id="{71AD192F-C3B7-442B-BB03-F53C9EB9CD44}"/>
              </a:ext>
            </a:extLst>
          </p:cNvPr>
          <p:cNvSpPr>
            <a:spLocks noEditPoints="1"/>
          </p:cNvSpPr>
          <p:nvPr/>
        </p:nvSpPr>
        <p:spPr bwMode="auto">
          <a:xfrm>
            <a:off x="6001001" y="5618626"/>
            <a:ext cx="76931" cy="74906"/>
          </a:xfrm>
          <a:custGeom>
            <a:avLst/>
            <a:gdLst>
              <a:gd name="T0" fmla="*/ 16 w 32"/>
              <a:gd name="T1" fmla="*/ 30 h 31"/>
              <a:gd name="T2" fmla="*/ 16 w 32"/>
              <a:gd name="T3" fmla="*/ 28 h 31"/>
              <a:gd name="T4" fmla="*/ 7 w 32"/>
              <a:gd name="T5" fmla="*/ 24 h 31"/>
              <a:gd name="T6" fmla="*/ 3 w 32"/>
              <a:gd name="T7" fmla="*/ 15 h 31"/>
              <a:gd name="T8" fmla="*/ 7 w 32"/>
              <a:gd name="T9" fmla="*/ 6 h 31"/>
              <a:gd name="T10" fmla="*/ 16 w 32"/>
              <a:gd name="T11" fmla="*/ 2 h 31"/>
              <a:gd name="T12" fmla="*/ 25 w 32"/>
              <a:gd name="T13" fmla="*/ 6 h 31"/>
              <a:gd name="T14" fmla="*/ 29 w 32"/>
              <a:gd name="T15" fmla="*/ 15 h 31"/>
              <a:gd name="T16" fmla="*/ 25 w 32"/>
              <a:gd name="T17" fmla="*/ 24 h 31"/>
              <a:gd name="T18" fmla="*/ 16 w 32"/>
              <a:gd name="T19" fmla="*/ 28 h 31"/>
              <a:gd name="T20" fmla="*/ 16 w 32"/>
              <a:gd name="T21" fmla="*/ 30 h 31"/>
              <a:gd name="T22" fmla="*/ 16 w 32"/>
              <a:gd name="T23" fmla="*/ 31 h 31"/>
              <a:gd name="T24" fmla="*/ 32 w 32"/>
              <a:gd name="T25" fmla="*/ 15 h 31"/>
              <a:gd name="T26" fmla="*/ 16 w 32"/>
              <a:gd name="T27" fmla="*/ 0 h 31"/>
              <a:gd name="T28" fmla="*/ 0 w 32"/>
              <a:gd name="T29" fmla="*/ 15 h 31"/>
              <a:gd name="T30" fmla="*/ 16 w 32"/>
              <a:gd name="T31" fmla="*/ 31 h 31"/>
              <a:gd name="T32" fmla="*/ 16 w 32"/>
              <a:gd name="T33" fmla="*/ 30 h 31"/>
              <a:gd name="T34" fmla="*/ 16 w 32"/>
              <a:gd name="T35" fmla="*/ 6 h 31"/>
              <a:gd name="T36" fmla="*/ 16 w 32"/>
              <a:gd name="T37" fmla="*/ 4 h 31"/>
              <a:gd name="T38" fmla="*/ 5 w 32"/>
              <a:gd name="T39" fmla="*/ 15 h 31"/>
              <a:gd name="T40" fmla="*/ 16 w 32"/>
              <a:gd name="T41" fmla="*/ 26 h 31"/>
              <a:gd name="T42" fmla="*/ 27 w 32"/>
              <a:gd name="T43" fmla="*/ 15 h 31"/>
              <a:gd name="T44" fmla="*/ 16 w 32"/>
              <a:gd name="T45" fmla="*/ 4 h 31"/>
              <a:gd name="T46" fmla="*/ 16 w 32"/>
              <a:gd name="T47" fmla="*/ 6 h 31"/>
              <a:gd name="T48" fmla="*/ 16 w 32"/>
              <a:gd name="T49" fmla="*/ 7 h 31"/>
              <a:gd name="T50" fmla="*/ 24 w 32"/>
              <a:gd name="T51" fmla="*/ 15 h 31"/>
              <a:gd name="T52" fmla="*/ 16 w 32"/>
              <a:gd name="T53" fmla="*/ 23 h 31"/>
              <a:gd name="T54" fmla="*/ 8 w 32"/>
              <a:gd name="T55" fmla="*/ 15 h 31"/>
              <a:gd name="T56" fmla="*/ 16 w 32"/>
              <a:gd name="T57" fmla="*/ 7 h 31"/>
              <a:gd name="T58" fmla="*/ 16 w 32"/>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16" y="30"/>
                </a:moveTo>
                <a:cubicBezTo>
                  <a:pt x="16" y="28"/>
                  <a:pt x="16" y="28"/>
                  <a:pt x="16" y="28"/>
                </a:cubicBezTo>
                <a:cubicBezTo>
                  <a:pt x="12" y="28"/>
                  <a:pt x="9" y="27"/>
                  <a:pt x="7" y="24"/>
                </a:cubicBezTo>
                <a:cubicBezTo>
                  <a:pt x="4" y="22"/>
                  <a:pt x="3" y="19"/>
                  <a:pt x="3" y="15"/>
                </a:cubicBezTo>
                <a:cubicBezTo>
                  <a:pt x="3" y="12"/>
                  <a:pt x="4" y="9"/>
                  <a:pt x="7" y="6"/>
                </a:cubicBezTo>
                <a:cubicBezTo>
                  <a:pt x="9" y="4"/>
                  <a:pt x="12" y="3"/>
                  <a:pt x="16" y="2"/>
                </a:cubicBezTo>
                <a:cubicBezTo>
                  <a:pt x="19" y="3"/>
                  <a:pt x="22" y="4"/>
                  <a:pt x="25" y="6"/>
                </a:cubicBezTo>
                <a:cubicBezTo>
                  <a:pt x="27" y="9"/>
                  <a:pt x="29" y="12"/>
                  <a:pt x="29" y="15"/>
                </a:cubicBezTo>
                <a:cubicBezTo>
                  <a:pt x="29" y="19"/>
                  <a:pt x="27" y="22"/>
                  <a:pt x="25" y="24"/>
                </a:cubicBezTo>
                <a:cubicBezTo>
                  <a:pt x="22" y="27"/>
                  <a:pt x="19" y="28"/>
                  <a:pt x="16" y="28"/>
                </a:cubicBezTo>
                <a:cubicBezTo>
                  <a:pt x="16" y="30"/>
                  <a:pt x="16" y="30"/>
                  <a:pt x="16" y="30"/>
                </a:cubicBezTo>
                <a:cubicBezTo>
                  <a:pt x="16" y="31"/>
                  <a:pt x="16" y="31"/>
                  <a:pt x="16" y="31"/>
                </a:cubicBezTo>
                <a:cubicBezTo>
                  <a:pt x="24" y="31"/>
                  <a:pt x="32" y="24"/>
                  <a:pt x="32" y="15"/>
                </a:cubicBezTo>
                <a:cubicBezTo>
                  <a:pt x="32" y="7"/>
                  <a:pt x="24" y="0"/>
                  <a:pt x="16" y="0"/>
                </a:cubicBezTo>
                <a:cubicBezTo>
                  <a:pt x="7" y="0"/>
                  <a:pt x="0" y="7"/>
                  <a:pt x="0" y="15"/>
                </a:cubicBezTo>
                <a:cubicBezTo>
                  <a:pt x="0" y="24"/>
                  <a:pt x="7" y="31"/>
                  <a:pt x="16" y="31"/>
                </a:cubicBezTo>
                <a:lnTo>
                  <a:pt x="16" y="30"/>
                </a:lnTo>
                <a:close/>
                <a:moveTo>
                  <a:pt x="16" y="6"/>
                </a:moveTo>
                <a:cubicBezTo>
                  <a:pt x="16" y="4"/>
                  <a:pt x="16" y="4"/>
                  <a:pt x="16" y="4"/>
                </a:cubicBezTo>
                <a:cubicBezTo>
                  <a:pt x="10" y="4"/>
                  <a:pt x="5" y="9"/>
                  <a:pt x="5" y="15"/>
                </a:cubicBezTo>
                <a:cubicBezTo>
                  <a:pt x="5" y="21"/>
                  <a:pt x="10" y="26"/>
                  <a:pt x="16" y="26"/>
                </a:cubicBezTo>
                <a:cubicBezTo>
                  <a:pt x="22" y="26"/>
                  <a:pt x="27" y="21"/>
                  <a:pt x="27" y="15"/>
                </a:cubicBezTo>
                <a:cubicBezTo>
                  <a:pt x="27" y="9"/>
                  <a:pt x="22" y="4"/>
                  <a:pt x="16" y="4"/>
                </a:cubicBezTo>
                <a:cubicBezTo>
                  <a:pt x="16" y="6"/>
                  <a:pt x="16" y="6"/>
                  <a:pt x="16" y="6"/>
                </a:cubicBezTo>
                <a:cubicBezTo>
                  <a:pt x="16" y="7"/>
                  <a:pt x="16" y="7"/>
                  <a:pt x="16" y="7"/>
                </a:cubicBezTo>
                <a:cubicBezTo>
                  <a:pt x="20" y="7"/>
                  <a:pt x="24" y="11"/>
                  <a:pt x="24" y="15"/>
                </a:cubicBezTo>
                <a:cubicBezTo>
                  <a:pt x="24" y="20"/>
                  <a:pt x="20" y="23"/>
                  <a:pt x="16" y="23"/>
                </a:cubicBezTo>
                <a:cubicBezTo>
                  <a:pt x="11" y="23"/>
                  <a:pt x="8" y="20"/>
                  <a:pt x="8" y="15"/>
                </a:cubicBezTo>
                <a:cubicBezTo>
                  <a:pt x="8"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9">
            <a:extLst>
              <a:ext uri="{FF2B5EF4-FFF2-40B4-BE49-F238E27FC236}">
                <a16:creationId xmlns:a16="http://schemas.microsoft.com/office/drawing/2014/main" id="{43040A79-5470-4754-9754-3B274215BFF7}"/>
              </a:ext>
            </a:extLst>
          </p:cNvPr>
          <p:cNvSpPr>
            <a:spLocks noEditPoints="1"/>
          </p:cNvSpPr>
          <p:nvPr/>
        </p:nvSpPr>
        <p:spPr bwMode="auto">
          <a:xfrm>
            <a:off x="5085930" y="6176374"/>
            <a:ext cx="66808" cy="69845"/>
          </a:xfrm>
          <a:custGeom>
            <a:avLst/>
            <a:gdLst>
              <a:gd name="T0" fmla="*/ 0 w 28"/>
              <a:gd name="T1" fmla="*/ 15 h 29"/>
              <a:gd name="T2" fmla="*/ 14 w 28"/>
              <a:gd name="T3" fmla="*/ 0 h 29"/>
              <a:gd name="T4" fmla="*/ 28 w 28"/>
              <a:gd name="T5" fmla="*/ 15 h 29"/>
              <a:gd name="T6" fmla="*/ 14 w 28"/>
              <a:gd name="T7" fmla="*/ 29 h 29"/>
              <a:gd name="T8" fmla="*/ 0 w 28"/>
              <a:gd name="T9" fmla="*/ 15 h 29"/>
              <a:gd name="T10" fmla="*/ 4 w 28"/>
              <a:gd name="T11" fmla="*/ 15 h 29"/>
              <a:gd name="T12" fmla="*/ 14 w 28"/>
              <a:gd name="T13" fmla="*/ 24 h 29"/>
              <a:gd name="T14" fmla="*/ 24 w 28"/>
              <a:gd name="T15" fmla="*/ 15 h 29"/>
              <a:gd name="T16" fmla="*/ 14 w 28"/>
              <a:gd name="T17" fmla="*/ 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0" y="15"/>
                </a:moveTo>
                <a:cubicBezTo>
                  <a:pt x="0" y="7"/>
                  <a:pt x="6" y="0"/>
                  <a:pt x="14" y="0"/>
                </a:cubicBezTo>
                <a:cubicBezTo>
                  <a:pt x="22" y="0"/>
                  <a:pt x="28" y="7"/>
                  <a:pt x="28" y="15"/>
                </a:cubicBezTo>
                <a:cubicBezTo>
                  <a:pt x="28" y="22"/>
                  <a:pt x="22" y="29"/>
                  <a:pt x="14" y="29"/>
                </a:cubicBezTo>
                <a:cubicBezTo>
                  <a:pt x="6" y="29"/>
                  <a:pt x="0" y="22"/>
                  <a:pt x="0" y="15"/>
                </a:cubicBezTo>
                <a:close/>
                <a:moveTo>
                  <a:pt x="4" y="15"/>
                </a:moveTo>
                <a:cubicBezTo>
                  <a:pt x="4" y="20"/>
                  <a:pt x="9" y="24"/>
                  <a:pt x="14" y="24"/>
                </a:cubicBezTo>
                <a:cubicBezTo>
                  <a:pt x="19" y="24"/>
                  <a:pt x="24" y="20"/>
                  <a:pt x="24" y="15"/>
                </a:cubicBezTo>
                <a:cubicBezTo>
                  <a:pt x="24" y="9"/>
                  <a:pt x="19" y="5"/>
                  <a:pt x="14" y="5"/>
                </a:cubicBezTo>
                <a:cubicBezTo>
                  <a:pt x="9" y="5"/>
                  <a:pt x="4" y="9"/>
                  <a:pt x="4"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20">
            <a:extLst>
              <a:ext uri="{FF2B5EF4-FFF2-40B4-BE49-F238E27FC236}">
                <a16:creationId xmlns:a16="http://schemas.microsoft.com/office/drawing/2014/main" id="{1A232D3B-A942-454E-B098-F1C4679CC89A}"/>
              </a:ext>
            </a:extLst>
          </p:cNvPr>
          <p:cNvSpPr>
            <a:spLocks noEditPoints="1"/>
          </p:cNvSpPr>
          <p:nvPr/>
        </p:nvSpPr>
        <p:spPr bwMode="auto">
          <a:xfrm>
            <a:off x="5080869" y="6173337"/>
            <a:ext cx="76931" cy="74906"/>
          </a:xfrm>
          <a:custGeom>
            <a:avLst/>
            <a:gdLst>
              <a:gd name="T0" fmla="*/ 2 w 32"/>
              <a:gd name="T1" fmla="*/ 16 h 31"/>
              <a:gd name="T2" fmla="*/ 3 w 32"/>
              <a:gd name="T3" fmla="*/ 16 h 31"/>
              <a:gd name="T4" fmla="*/ 7 w 32"/>
              <a:gd name="T5" fmla="*/ 6 h 31"/>
              <a:gd name="T6" fmla="*/ 16 w 32"/>
              <a:gd name="T7" fmla="*/ 3 h 31"/>
              <a:gd name="T8" fmla="*/ 25 w 32"/>
              <a:gd name="T9" fmla="*/ 6 h 31"/>
              <a:gd name="T10" fmla="*/ 29 w 32"/>
              <a:gd name="T11" fmla="*/ 16 h 31"/>
              <a:gd name="T12" fmla="*/ 25 w 32"/>
              <a:gd name="T13" fmla="*/ 25 h 31"/>
              <a:gd name="T14" fmla="*/ 16 w 32"/>
              <a:gd name="T15" fmla="*/ 28 h 31"/>
              <a:gd name="T16" fmla="*/ 7 w 32"/>
              <a:gd name="T17" fmla="*/ 25 h 31"/>
              <a:gd name="T18" fmla="*/ 3 w 32"/>
              <a:gd name="T19" fmla="*/ 16 h 31"/>
              <a:gd name="T20" fmla="*/ 2 w 32"/>
              <a:gd name="T21" fmla="*/ 16 h 31"/>
              <a:gd name="T22" fmla="*/ 0 w 32"/>
              <a:gd name="T23" fmla="*/ 16 h 31"/>
              <a:gd name="T24" fmla="*/ 16 w 32"/>
              <a:gd name="T25" fmla="*/ 31 h 31"/>
              <a:gd name="T26" fmla="*/ 32 w 32"/>
              <a:gd name="T27" fmla="*/ 16 h 31"/>
              <a:gd name="T28" fmla="*/ 16 w 32"/>
              <a:gd name="T29" fmla="*/ 0 h 31"/>
              <a:gd name="T30" fmla="*/ 0 w 32"/>
              <a:gd name="T31" fmla="*/ 16 h 31"/>
              <a:gd name="T32" fmla="*/ 2 w 32"/>
              <a:gd name="T33" fmla="*/ 16 h 31"/>
              <a:gd name="T34" fmla="*/ 6 w 32"/>
              <a:gd name="T35" fmla="*/ 16 h 31"/>
              <a:gd name="T36" fmla="*/ 5 w 32"/>
              <a:gd name="T37" fmla="*/ 16 h 31"/>
              <a:gd name="T38" fmla="*/ 16 w 32"/>
              <a:gd name="T39" fmla="*/ 27 h 31"/>
              <a:gd name="T40" fmla="*/ 27 w 32"/>
              <a:gd name="T41" fmla="*/ 16 h 31"/>
              <a:gd name="T42" fmla="*/ 16 w 32"/>
              <a:gd name="T43" fmla="*/ 4 h 31"/>
              <a:gd name="T44" fmla="*/ 5 w 32"/>
              <a:gd name="T45" fmla="*/ 16 h 31"/>
              <a:gd name="T46" fmla="*/ 6 w 32"/>
              <a:gd name="T47" fmla="*/ 16 h 31"/>
              <a:gd name="T48" fmla="*/ 8 w 32"/>
              <a:gd name="T49" fmla="*/ 16 h 31"/>
              <a:gd name="T50" fmla="*/ 16 w 32"/>
              <a:gd name="T51" fmla="*/ 7 h 31"/>
              <a:gd name="T52" fmla="*/ 24 w 32"/>
              <a:gd name="T53" fmla="*/ 16 h 31"/>
              <a:gd name="T54" fmla="*/ 16 w 32"/>
              <a:gd name="T55" fmla="*/ 24 h 31"/>
              <a:gd name="T56" fmla="*/ 8 w 32"/>
              <a:gd name="T57" fmla="*/ 16 h 31"/>
              <a:gd name="T58" fmla="*/ 6 w 32"/>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2" y="16"/>
                </a:moveTo>
                <a:cubicBezTo>
                  <a:pt x="3" y="16"/>
                  <a:pt x="3" y="16"/>
                  <a:pt x="3" y="16"/>
                </a:cubicBezTo>
                <a:cubicBezTo>
                  <a:pt x="3" y="12"/>
                  <a:pt x="5" y="9"/>
                  <a:pt x="7" y="6"/>
                </a:cubicBezTo>
                <a:cubicBezTo>
                  <a:pt x="9" y="4"/>
                  <a:pt x="13" y="3"/>
                  <a:pt x="16" y="3"/>
                </a:cubicBezTo>
                <a:cubicBezTo>
                  <a:pt x="20" y="3"/>
                  <a:pt x="23" y="4"/>
                  <a:pt x="25" y="6"/>
                </a:cubicBezTo>
                <a:cubicBezTo>
                  <a:pt x="27" y="9"/>
                  <a:pt x="29" y="12"/>
                  <a:pt x="29" y="16"/>
                </a:cubicBezTo>
                <a:cubicBezTo>
                  <a:pt x="29" y="19"/>
                  <a:pt x="27" y="22"/>
                  <a:pt x="25" y="25"/>
                </a:cubicBezTo>
                <a:cubicBezTo>
                  <a:pt x="23" y="27"/>
                  <a:pt x="20" y="28"/>
                  <a:pt x="16" y="28"/>
                </a:cubicBezTo>
                <a:cubicBezTo>
                  <a:pt x="13" y="28"/>
                  <a:pt x="9" y="27"/>
                  <a:pt x="7" y="25"/>
                </a:cubicBezTo>
                <a:cubicBezTo>
                  <a:pt x="5" y="22"/>
                  <a:pt x="3" y="19"/>
                  <a:pt x="3" y="16"/>
                </a:cubicBezTo>
                <a:cubicBezTo>
                  <a:pt x="2" y="16"/>
                  <a:pt x="2" y="16"/>
                  <a:pt x="2" y="16"/>
                </a:cubicBezTo>
                <a:cubicBezTo>
                  <a:pt x="0" y="16"/>
                  <a:pt x="0" y="16"/>
                  <a:pt x="0" y="16"/>
                </a:cubicBezTo>
                <a:cubicBezTo>
                  <a:pt x="0" y="24"/>
                  <a:pt x="7" y="31"/>
                  <a:pt x="16" y="31"/>
                </a:cubicBezTo>
                <a:cubicBezTo>
                  <a:pt x="25" y="31"/>
                  <a:pt x="32" y="24"/>
                  <a:pt x="32" y="16"/>
                </a:cubicBezTo>
                <a:cubicBezTo>
                  <a:pt x="32" y="7"/>
                  <a:pt x="25" y="0"/>
                  <a:pt x="16" y="0"/>
                </a:cubicBezTo>
                <a:cubicBezTo>
                  <a:pt x="7" y="0"/>
                  <a:pt x="0" y="7"/>
                  <a:pt x="0" y="16"/>
                </a:cubicBezTo>
                <a:lnTo>
                  <a:pt x="2" y="16"/>
                </a:lnTo>
                <a:close/>
                <a:moveTo>
                  <a:pt x="6" y="16"/>
                </a:moveTo>
                <a:cubicBezTo>
                  <a:pt x="5" y="16"/>
                  <a:pt x="5" y="16"/>
                  <a:pt x="5" y="16"/>
                </a:cubicBezTo>
                <a:cubicBezTo>
                  <a:pt x="5" y="22"/>
                  <a:pt x="10" y="27"/>
                  <a:pt x="16" y="27"/>
                </a:cubicBezTo>
                <a:cubicBezTo>
                  <a:pt x="22" y="27"/>
                  <a:pt x="27" y="22"/>
                  <a:pt x="27" y="16"/>
                </a:cubicBezTo>
                <a:cubicBezTo>
                  <a:pt x="27" y="9"/>
                  <a:pt x="22" y="4"/>
                  <a:pt x="16" y="4"/>
                </a:cubicBezTo>
                <a:cubicBezTo>
                  <a:pt x="10" y="4"/>
                  <a:pt x="5" y="9"/>
                  <a:pt x="5" y="16"/>
                </a:cubicBezTo>
                <a:cubicBezTo>
                  <a:pt x="6" y="16"/>
                  <a:pt x="6" y="16"/>
                  <a:pt x="6" y="16"/>
                </a:cubicBezTo>
                <a:cubicBezTo>
                  <a:pt x="8" y="16"/>
                  <a:pt x="8" y="16"/>
                  <a:pt x="8" y="16"/>
                </a:cubicBezTo>
                <a:cubicBezTo>
                  <a:pt x="8" y="11"/>
                  <a:pt x="12" y="7"/>
                  <a:pt x="16" y="7"/>
                </a:cubicBezTo>
                <a:cubicBezTo>
                  <a:pt x="21" y="7"/>
                  <a:pt x="24" y="11"/>
                  <a:pt x="24" y="16"/>
                </a:cubicBezTo>
                <a:cubicBezTo>
                  <a:pt x="24" y="20"/>
                  <a:pt x="21" y="24"/>
                  <a:pt x="16" y="24"/>
                </a:cubicBezTo>
                <a:cubicBezTo>
                  <a:pt x="12" y="24"/>
                  <a:pt x="8" y="20"/>
                  <a:pt x="8" y="16"/>
                </a:cubicBezTo>
                <a:lnTo>
                  <a:pt x="6"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21">
            <a:extLst>
              <a:ext uri="{FF2B5EF4-FFF2-40B4-BE49-F238E27FC236}">
                <a16:creationId xmlns:a16="http://schemas.microsoft.com/office/drawing/2014/main" id="{4A7A755C-8A86-48B4-A2D7-C87F1F4A4E73}"/>
              </a:ext>
            </a:extLst>
          </p:cNvPr>
          <p:cNvSpPr>
            <a:spLocks noEditPoints="1"/>
          </p:cNvSpPr>
          <p:nvPr/>
        </p:nvSpPr>
        <p:spPr bwMode="auto">
          <a:xfrm>
            <a:off x="4610175" y="6087296"/>
            <a:ext cx="78955" cy="96163"/>
          </a:xfrm>
          <a:custGeom>
            <a:avLst/>
            <a:gdLst>
              <a:gd name="T0" fmla="*/ 0 w 78"/>
              <a:gd name="T1" fmla="*/ 47 h 95"/>
              <a:gd name="T2" fmla="*/ 78 w 78"/>
              <a:gd name="T3" fmla="*/ 0 h 95"/>
              <a:gd name="T4" fmla="*/ 78 w 78"/>
              <a:gd name="T5" fmla="*/ 95 h 95"/>
              <a:gd name="T6" fmla="*/ 0 w 78"/>
              <a:gd name="T7" fmla="*/ 47 h 95"/>
              <a:gd name="T8" fmla="*/ 21 w 78"/>
              <a:gd name="T9" fmla="*/ 47 h 95"/>
              <a:gd name="T10" fmla="*/ 69 w 78"/>
              <a:gd name="T11" fmla="*/ 76 h 95"/>
              <a:gd name="T12" fmla="*/ 69 w 78"/>
              <a:gd name="T13" fmla="*/ 21 h 95"/>
              <a:gd name="T14" fmla="*/ 21 w 78"/>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5">
                <a:moveTo>
                  <a:pt x="0" y="47"/>
                </a:moveTo>
                <a:lnTo>
                  <a:pt x="78" y="0"/>
                </a:lnTo>
                <a:lnTo>
                  <a:pt x="78" y="95"/>
                </a:lnTo>
                <a:lnTo>
                  <a:pt x="0" y="47"/>
                </a:lnTo>
                <a:close/>
                <a:moveTo>
                  <a:pt x="21" y="47"/>
                </a:moveTo>
                <a:lnTo>
                  <a:pt x="69" y="76"/>
                </a:lnTo>
                <a:lnTo>
                  <a:pt x="69"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22">
            <a:extLst>
              <a:ext uri="{FF2B5EF4-FFF2-40B4-BE49-F238E27FC236}">
                <a16:creationId xmlns:a16="http://schemas.microsoft.com/office/drawing/2014/main" id="{E4DD2D6D-2DB2-4B80-8065-92ED12430984}"/>
              </a:ext>
            </a:extLst>
          </p:cNvPr>
          <p:cNvSpPr>
            <a:spLocks noEditPoints="1"/>
          </p:cNvSpPr>
          <p:nvPr/>
        </p:nvSpPr>
        <p:spPr bwMode="auto">
          <a:xfrm>
            <a:off x="4603089"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5 w 90"/>
              <a:gd name="T17" fmla="*/ 55 h 105"/>
              <a:gd name="T18" fmla="*/ 90 w 90"/>
              <a:gd name="T19" fmla="*/ 105 h 105"/>
              <a:gd name="T20" fmla="*/ 90 w 90"/>
              <a:gd name="T21" fmla="*/ 0 h 105"/>
              <a:gd name="T22" fmla="*/ 0 w 90"/>
              <a:gd name="T23" fmla="*/ 52 h 105"/>
              <a:gd name="T24" fmla="*/ 5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1 w 90"/>
              <a:gd name="T43" fmla="*/ 55 h 105"/>
              <a:gd name="T44" fmla="*/ 71 w 90"/>
              <a:gd name="T45" fmla="*/ 31 h 105"/>
              <a:gd name="T46" fmla="*/ 71 w 90"/>
              <a:gd name="T47" fmla="*/ 74 h 105"/>
              <a:gd name="T48" fmla="*/ 31 w 90"/>
              <a:gd name="T49" fmla="*/ 50 h 105"/>
              <a:gd name="T50" fmla="*/ 28 w 90"/>
              <a:gd name="T51" fmla="*/ 52 h 105"/>
              <a:gd name="T52" fmla="*/ 31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5" y="55"/>
                </a:lnTo>
                <a:lnTo>
                  <a:pt x="90" y="105"/>
                </a:lnTo>
                <a:lnTo>
                  <a:pt x="90" y="0"/>
                </a:lnTo>
                <a:lnTo>
                  <a:pt x="0" y="52"/>
                </a:lnTo>
                <a:lnTo>
                  <a:pt x="5" y="55"/>
                </a:lnTo>
                <a:lnTo>
                  <a:pt x="7" y="52"/>
                </a:lnTo>
                <a:close/>
                <a:moveTo>
                  <a:pt x="28" y="52"/>
                </a:moveTo>
                <a:lnTo>
                  <a:pt x="26" y="55"/>
                </a:lnTo>
                <a:lnTo>
                  <a:pt x="78" y="86"/>
                </a:lnTo>
                <a:lnTo>
                  <a:pt x="78" y="19"/>
                </a:lnTo>
                <a:lnTo>
                  <a:pt x="21" y="52"/>
                </a:lnTo>
                <a:lnTo>
                  <a:pt x="26" y="55"/>
                </a:lnTo>
                <a:lnTo>
                  <a:pt x="28" y="52"/>
                </a:lnTo>
                <a:lnTo>
                  <a:pt x="31" y="55"/>
                </a:lnTo>
                <a:lnTo>
                  <a:pt x="71" y="31"/>
                </a:lnTo>
                <a:lnTo>
                  <a:pt x="71" y="74"/>
                </a:lnTo>
                <a:lnTo>
                  <a:pt x="31" y="50"/>
                </a:lnTo>
                <a:lnTo>
                  <a:pt x="28" y="52"/>
                </a:lnTo>
                <a:lnTo>
                  <a:pt x="31"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23">
            <a:extLst>
              <a:ext uri="{FF2B5EF4-FFF2-40B4-BE49-F238E27FC236}">
                <a16:creationId xmlns:a16="http://schemas.microsoft.com/office/drawing/2014/main" id="{A20AE99A-768C-45FB-984F-E157D04E7A90}"/>
              </a:ext>
            </a:extLst>
          </p:cNvPr>
          <p:cNvSpPr>
            <a:spLocks noEditPoints="1"/>
          </p:cNvSpPr>
          <p:nvPr/>
        </p:nvSpPr>
        <p:spPr bwMode="auto">
          <a:xfrm>
            <a:off x="4504901" y="6087296"/>
            <a:ext cx="80980" cy="96163"/>
          </a:xfrm>
          <a:custGeom>
            <a:avLst/>
            <a:gdLst>
              <a:gd name="T0" fmla="*/ 0 w 80"/>
              <a:gd name="T1" fmla="*/ 47 h 95"/>
              <a:gd name="T2" fmla="*/ 80 w 80"/>
              <a:gd name="T3" fmla="*/ 0 h 95"/>
              <a:gd name="T4" fmla="*/ 80 w 80"/>
              <a:gd name="T5" fmla="*/ 95 h 95"/>
              <a:gd name="T6" fmla="*/ 0 w 80"/>
              <a:gd name="T7" fmla="*/ 47 h 95"/>
              <a:gd name="T8" fmla="*/ 21 w 80"/>
              <a:gd name="T9" fmla="*/ 47 h 95"/>
              <a:gd name="T10" fmla="*/ 68 w 80"/>
              <a:gd name="T11" fmla="*/ 76 h 95"/>
              <a:gd name="T12" fmla="*/ 68 w 80"/>
              <a:gd name="T13" fmla="*/ 21 h 95"/>
              <a:gd name="T14" fmla="*/ 21 w 80"/>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5">
                <a:moveTo>
                  <a:pt x="0" y="47"/>
                </a:moveTo>
                <a:lnTo>
                  <a:pt x="80" y="0"/>
                </a:lnTo>
                <a:lnTo>
                  <a:pt x="80" y="95"/>
                </a:lnTo>
                <a:lnTo>
                  <a:pt x="0" y="47"/>
                </a:lnTo>
                <a:close/>
                <a:moveTo>
                  <a:pt x="21" y="47"/>
                </a:moveTo>
                <a:lnTo>
                  <a:pt x="68" y="76"/>
                </a:lnTo>
                <a:lnTo>
                  <a:pt x="68"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4">
            <a:extLst>
              <a:ext uri="{FF2B5EF4-FFF2-40B4-BE49-F238E27FC236}">
                <a16:creationId xmlns:a16="http://schemas.microsoft.com/office/drawing/2014/main" id="{C28A0ADF-B052-4BE2-8F66-A19D73F2FE53}"/>
              </a:ext>
            </a:extLst>
          </p:cNvPr>
          <p:cNvSpPr>
            <a:spLocks noEditPoints="1"/>
          </p:cNvSpPr>
          <p:nvPr/>
        </p:nvSpPr>
        <p:spPr bwMode="auto">
          <a:xfrm>
            <a:off x="4497815"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4 w 90"/>
              <a:gd name="T17" fmla="*/ 55 h 105"/>
              <a:gd name="T18" fmla="*/ 90 w 90"/>
              <a:gd name="T19" fmla="*/ 105 h 105"/>
              <a:gd name="T20" fmla="*/ 90 w 90"/>
              <a:gd name="T21" fmla="*/ 0 h 105"/>
              <a:gd name="T22" fmla="*/ 0 w 90"/>
              <a:gd name="T23" fmla="*/ 52 h 105"/>
              <a:gd name="T24" fmla="*/ 4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0 w 90"/>
              <a:gd name="T43" fmla="*/ 55 h 105"/>
              <a:gd name="T44" fmla="*/ 71 w 90"/>
              <a:gd name="T45" fmla="*/ 31 h 105"/>
              <a:gd name="T46" fmla="*/ 71 w 90"/>
              <a:gd name="T47" fmla="*/ 74 h 105"/>
              <a:gd name="T48" fmla="*/ 30 w 90"/>
              <a:gd name="T49" fmla="*/ 50 h 105"/>
              <a:gd name="T50" fmla="*/ 28 w 90"/>
              <a:gd name="T51" fmla="*/ 52 h 105"/>
              <a:gd name="T52" fmla="*/ 30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4" y="55"/>
                </a:lnTo>
                <a:lnTo>
                  <a:pt x="90" y="105"/>
                </a:lnTo>
                <a:lnTo>
                  <a:pt x="90" y="0"/>
                </a:lnTo>
                <a:lnTo>
                  <a:pt x="0" y="52"/>
                </a:lnTo>
                <a:lnTo>
                  <a:pt x="4" y="55"/>
                </a:lnTo>
                <a:lnTo>
                  <a:pt x="7" y="52"/>
                </a:lnTo>
                <a:close/>
                <a:moveTo>
                  <a:pt x="28" y="52"/>
                </a:moveTo>
                <a:lnTo>
                  <a:pt x="26" y="55"/>
                </a:lnTo>
                <a:lnTo>
                  <a:pt x="78" y="86"/>
                </a:lnTo>
                <a:lnTo>
                  <a:pt x="78" y="19"/>
                </a:lnTo>
                <a:lnTo>
                  <a:pt x="21" y="52"/>
                </a:lnTo>
                <a:lnTo>
                  <a:pt x="26" y="55"/>
                </a:lnTo>
                <a:lnTo>
                  <a:pt x="28" y="52"/>
                </a:lnTo>
                <a:lnTo>
                  <a:pt x="30" y="55"/>
                </a:lnTo>
                <a:lnTo>
                  <a:pt x="71" y="31"/>
                </a:lnTo>
                <a:lnTo>
                  <a:pt x="71" y="74"/>
                </a:lnTo>
                <a:lnTo>
                  <a:pt x="30" y="50"/>
                </a:lnTo>
                <a:lnTo>
                  <a:pt x="28" y="52"/>
                </a:lnTo>
                <a:lnTo>
                  <a:pt x="30"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25">
            <a:extLst>
              <a:ext uri="{FF2B5EF4-FFF2-40B4-BE49-F238E27FC236}">
                <a16:creationId xmlns:a16="http://schemas.microsoft.com/office/drawing/2014/main" id="{60E90381-9EEE-4344-B92C-1B3A25CC51E3}"/>
              </a:ext>
            </a:extLst>
          </p:cNvPr>
          <p:cNvSpPr>
            <a:spLocks noEditPoints="1"/>
          </p:cNvSpPr>
          <p:nvPr/>
        </p:nvSpPr>
        <p:spPr bwMode="auto">
          <a:xfrm>
            <a:off x="11578476" y="6202692"/>
            <a:ext cx="110335" cy="112359"/>
          </a:xfrm>
          <a:custGeom>
            <a:avLst/>
            <a:gdLst>
              <a:gd name="T0" fmla="*/ 0 w 46"/>
              <a:gd name="T1" fmla="*/ 24 h 47"/>
              <a:gd name="T2" fmla="*/ 23 w 46"/>
              <a:gd name="T3" fmla="*/ 0 h 47"/>
              <a:gd name="T4" fmla="*/ 46 w 46"/>
              <a:gd name="T5" fmla="*/ 24 h 47"/>
              <a:gd name="T6" fmla="*/ 23 w 46"/>
              <a:gd name="T7" fmla="*/ 47 h 47"/>
              <a:gd name="T8" fmla="*/ 0 w 46"/>
              <a:gd name="T9" fmla="*/ 24 h 47"/>
              <a:gd name="T10" fmla="*/ 5 w 46"/>
              <a:gd name="T11" fmla="*/ 24 h 47"/>
              <a:gd name="T12" fmla="*/ 23 w 46"/>
              <a:gd name="T13" fmla="*/ 42 h 47"/>
              <a:gd name="T14" fmla="*/ 42 w 46"/>
              <a:gd name="T15" fmla="*/ 24 h 47"/>
              <a:gd name="T16" fmla="*/ 23 w 46"/>
              <a:gd name="T17" fmla="*/ 5 h 47"/>
              <a:gd name="T18" fmla="*/ 5 w 46"/>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0" y="24"/>
                </a:moveTo>
                <a:cubicBezTo>
                  <a:pt x="0" y="11"/>
                  <a:pt x="10" y="0"/>
                  <a:pt x="23" y="0"/>
                </a:cubicBezTo>
                <a:cubicBezTo>
                  <a:pt x="36" y="0"/>
                  <a:pt x="46" y="11"/>
                  <a:pt x="46" y="24"/>
                </a:cubicBezTo>
                <a:cubicBezTo>
                  <a:pt x="46" y="36"/>
                  <a:pt x="36" y="47"/>
                  <a:pt x="23" y="47"/>
                </a:cubicBezTo>
                <a:cubicBezTo>
                  <a:pt x="10" y="47"/>
                  <a:pt x="0" y="36"/>
                  <a:pt x="0" y="24"/>
                </a:cubicBezTo>
                <a:close/>
                <a:moveTo>
                  <a:pt x="5" y="24"/>
                </a:moveTo>
                <a:cubicBezTo>
                  <a:pt x="5" y="34"/>
                  <a:pt x="13" y="42"/>
                  <a:pt x="23" y="42"/>
                </a:cubicBezTo>
                <a:cubicBezTo>
                  <a:pt x="33" y="42"/>
                  <a:pt x="42" y="34"/>
                  <a:pt x="42" y="24"/>
                </a:cubicBezTo>
                <a:cubicBezTo>
                  <a:pt x="42" y="13"/>
                  <a:pt x="33" y="5"/>
                  <a:pt x="23" y="5"/>
                </a:cubicBezTo>
                <a:cubicBezTo>
                  <a:pt x="13" y="5"/>
                  <a:pt x="5" y="13"/>
                  <a:pt x="5"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26">
            <a:extLst>
              <a:ext uri="{FF2B5EF4-FFF2-40B4-BE49-F238E27FC236}">
                <a16:creationId xmlns:a16="http://schemas.microsoft.com/office/drawing/2014/main" id="{747C703A-AB3A-4A2B-88AD-B70982C3B7EA}"/>
              </a:ext>
            </a:extLst>
          </p:cNvPr>
          <p:cNvSpPr>
            <a:spLocks noEditPoints="1"/>
          </p:cNvSpPr>
          <p:nvPr/>
        </p:nvSpPr>
        <p:spPr bwMode="auto">
          <a:xfrm>
            <a:off x="11573415" y="6199655"/>
            <a:ext cx="119445" cy="118433"/>
          </a:xfrm>
          <a:custGeom>
            <a:avLst/>
            <a:gdLst>
              <a:gd name="T0" fmla="*/ 2 w 50"/>
              <a:gd name="T1" fmla="*/ 25 h 49"/>
              <a:gd name="T2" fmla="*/ 3 w 50"/>
              <a:gd name="T3" fmla="*/ 25 h 49"/>
              <a:gd name="T4" fmla="*/ 10 w 50"/>
              <a:gd name="T5" fmla="*/ 9 h 49"/>
              <a:gd name="T6" fmla="*/ 25 w 50"/>
              <a:gd name="T7" fmla="*/ 3 h 49"/>
              <a:gd name="T8" fmla="*/ 40 w 50"/>
              <a:gd name="T9" fmla="*/ 9 h 49"/>
              <a:gd name="T10" fmla="*/ 47 w 50"/>
              <a:gd name="T11" fmla="*/ 25 h 49"/>
              <a:gd name="T12" fmla="*/ 40 w 50"/>
              <a:gd name="T13" fmla="*/ 40 h 49"/>
              <a:gd name="T14" fmla="*/ 25 w 50"/>
              <a:gd name="T15" fmla="*/ 46 h 49"/>
              <a:gd name="T16" fmla="*/ 10 w 50"/>
              <a:gd name="T17" fmla="*/ 40 h 49"/>
              <a:gd name="T18" fmla="*/ 3 w 50"/>
              <a:gd name="T19" fmla="*/ 25 h 49"/>
              <a:gd name="T20" fmla="*/ 2 w 50"/>
              <a:gd name="T21" fmla="*/ 25 h 49"/>
              <a:gd name="T22" fmla="*/ 0 w 50"/>
              <a:gd name="T23" fmla="*/ 25 h 49"/>
              <a:gd name="T24" fmla="*/ 25 w 50"/>
              <a:gd name="T25" fmla="*/ 49 h 49"/>
              <a:gd name="T26" fmla="*/ 50 w 50"/>
              <a:gd name="T27" fmla="*/ 25 h 49"/>
              <a:gd name="T28" fmla="*/ 25 w 50"/>
              <a:gd name="T29" fmla="*/ 0 h 49"/>
              <a:gd name="T30" fmla="*/ 0 w 50"/>
              <a:gd name="T31" fmla="*/ 25 h 49"/>
              <a:gd name="T32" fmla="*/ 2 w 50"/>
              <a:gd name="T33" fmla="*/ 25 h 49"/>
              <a:gd name="T34" fmla="*/ 7 w 50"/>
              <a:gd name="T35" fmla="*/ 25 h 49"/>
              <a:gd name="T36" fmla="*/ 5 w 50"/>
              <a:gd name="T37" fmla="*/ 25 h 49"/>
              <a:gd name="T38" fmla="*/ 25 w 50"/>
              <a:gd name="T39" fmla="*/ 45 h 49"/>
              <a:gd name="T40" fmla="*/ 45 w 50"/>
              <a:gd name="T41" fmla="*/ 25 h 49"/>
              <a:gd name="T42" fmla="*/ 25 w 50"/>
              <a:gd name="T43" fmla="*/ 5 h 49"/>
              <a:gd name="T44" fmla="*/ 5 w 50"/>
              <a:gd name="T45" fmla="*/ 25 h 49"/>
              <a:gd name="T46" fmla="*/ 7 w 50"/>
              <a:gd name="T47" fmla="*/ 25 h 49"/>
              <a:gd name="T48" fmla="*/ 8 w 50"/>
              <a:gd name="T49" fmla="*/ 25 h 49"/>
              <a:gd name="T50" fmla="*/ 13 w 50"/>
              <a:gd name="T51" fmla="*/ 13 h 49"/>
              <a:gd name="T52" fmla="*/ 25 w 50"/>
              <a:gd name="T53" fmla="*/ 8 h 49"/>
              <a:gd name="T54" fmla="*/ 37 w 50"/>
              <a:gd name="T55" fmla="*/ 13 h 49"/>
              <a:gd name="T56" fmla="*/ 42 w 50"/>
              <a:gd name="T57" fmla="*/ 25 h 49"/>
              <a:gd name="T58" fmla="*/ 37 w 50"/>
              <a:gd name="T59" fmla="*/ 37 h 49"/>
              <a:gd name="T60" fmla="*/ 25 w 50"/>
              <a:gd name="T61" fmla="*/ 42 h 49"/>
              <a:gd name="T62" fmla="*/ 13 w 50"/>
              <a:gd name="T63" fmla="*/ 37 h 49"/>
              <a:gd name="T64" fmla="*/ 8 w 50"/>
              <a:gd name="T65" fmla="*/ 25 h 49"/>
              <a:gd name="T66" fmla="*/ 7 w 50"/>
              <a:gd name="T67"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2" y="25"/>
                </a:moveTo>
                <a:cubicBezTo>
                  <a:pt x="3" y="25"/>
                  <a:pt x="3" y="25"/>
                  <a:pt x="3" y="25"/>
                </a:cubicBezTo>
                <a:cubicBezTo>
                  <a:pt x="3" y="19"/>
                  <a:pt x="6" y="13"/>
                  <a:pt x="10" y="9"/>
                </a:cubicBezTo>
                <a:cubicBezTo>
                  <a:pt x="14" y="5"/>
                  <a:pt x="19" y="3"/>
                  <a:pt x="25" y="3"/>
                </a:cubicBezTo>
                <a:cubicBezTo>
                  <a:pt x="31" y="3"/>
                  <a:pt x="36" y="5"/>
                  <a:pt x="40" y="9"/>
                </a:cubicBezTo>
                <a:cubicBezTo>
                  <a:pt x="44" y="13"/>
                  <a:pt x="47" y="19"/>
                  <a:pt x="47" y="25"/>
                </a:cubicBezTo>
                <a:cubicBezTo>
                  <a:pt x="47" y="31"/>
                  <a:pt x="44" y="36"/>
                  <a:pt x="40" y="40"/>
                </a:cubicBezTo>
                <a:cubicBezTo>
                  <a:pt x="36" y="44"/>
                  <a:pt x="31" y="46"/>
                  <a:pt x="25" y="46"/>
                </a:cubicBezTo>
                <a:cubicBezTo>
                  <a:pt x="19" y="46"/>
                  <a:pt x="14" y="44"/>
                  <a:pt x="10" y="40"/>
                </a:cubicBezTo>
                <a:cubicBezTo>
                  <a:pt x="6" y="36"/>
                  <a:pt x="3" y="31"/>
                  <a:pt x="3" y="25"/>
                </a:cubicBezTo>
                <a:cubicBezTo>
                  <a:pt x="2" y="25"/>
                  <a:pt x="2" y="25"/>
                  <a:pt x="2" y="25"/>
                </a:cubicBezTo>
                <a:cubicBezTo>
                  <a:pt x="0" y="25"/>
                  <a:pt x="0" y="25"/>
                  <a:pt x="0" y="25"/>
                </a:cubicBezTo>
                <a:cubicBezTo>
                  <a:pt x="0" y="38"/>
                  <a:pt x="11" y="49"/>
                  <a:pt x="25" y="49"/>
                </a:cubicBezTo>
                <a:cubicBezTo>
                  <a:pt x="39" y="49"/>
                  <a:pt x="50" y="38"/>
                  <a:pt x="50" y="25"/>
                </a:cubicBezTo>
                <a:cubicBezTo>
                  <a:pt x="50" y="11"/>
                  <a:pt x="39" y="0"/>
                  <a:pt x="25" y="0"/>
                </a:cubicBezTo>
                <a:cubicBezTo>
                  <a:pt x="11" y="0"/>
                  <a:pt x="0" y="11"/>
                  <a:pt x="0" y="25"/>
                </a:cubicBezTo>
                <a:lnTo>
                  <a:pt x="2" y="25"/>
                </a:lnTo>
                <a:close/>
                <a:moveTo>
                  <a:pt x="7" y="25"/>
                </a:moveTo>
                <a:cubicBezTo>
                  <a:pt x="5" y="25"/>
                  <a:pt x="5" y="25"/>
                  <a:pt x="5" y="25"/>
                </a:cubicBezTo>
                <a:cubicBezTo>
                  <a:pt x="5" y="36"/>
                  <a:pt x="14" y="45"/>
                  <a:pt x="25" y="45"/>
                </a:cubicBezTo>
                <a:cubicBezTo>
                  <a:pt x="36" y="45"/>
                  <a:pt x="45" y="36"/>
                  <a:pt x="45" y="25"/>
                </a:cubicBezTo>
                <a:cubicBezTo>
                  <a:pt x="45" y="14"/>
                  <a:pt x="36" y="5"/>
                  <a:pt x="25" y="5"/>
                </a:cubicBezTo>
                <a:cubicBezTo>
                  <a:pt x="14" y="5"/>
                  <a:pt x="5" y="14"/>
                  <a:pt x="5" y="25"/>
                </a:cubicBezTo>
                <a:cubicBezTo>
                  <a:pt x="7" y="25"/>
                  <a:pt x="7" y="25"/>
                  <a:pt x="7" y="25"/>
                </a:cubicBezTo>
                <a:cubicBezTo>
                  <a:pt x="8" y="25"/>
                  <a:pt x="8" y="25"/>
                  <a:pt x="8" y="25"/>
                </a:cubicBezTo>
                <a:cubicBezTo>
                  <a:pt x="8" y="20"/>
                  <a:pt x="10" y="16"/>
                  <a:pt x="13" y="13"/>
                </a:cubicBezTo>
                <a:cubicBezTo>
                  <a:pt x="16" y="9"/>
                  <a:pt x="20" y="8"/>
                  <a:pt x="25" y="8"/>
                </a:cubicBezTo>
                <a:cubicBezTo>
                  <a:pt x="30" y="8"/>
                  <a:pt x="34" y="9"/>
                  <a:pt x="37" y="13"/>
                </a:cubicBezTo>
                <a:cubicBezTo>
                  <a:pt x="40" y="16"/>
                  <a:pt x="42" y="20"/>
                  <a:pt x="42" y="25"/>
                </a:cubicBezTo>
                <a:cubicBezTo>
                  <a:pt x="42" y="29"/>
                  <a:pt x="40" y="33"/>
                  <a:pt x="37" y="37"/>
                </a:cubicBezTo>
                <a:cubicBezTo>
                  <a:pt x="34" y="40"/>
                  <a:pt x="30" y="42"/>
                  <a:pt x="25" y="42"/>
                </a:cubicBezTo>
                <a:cubicBezTo>
                  <a:pt x="20" y="42"/>
                  <a:pt x="16" y="40"/>
                  <a:pt x="13" y="37"/>
                </a:cubicBezTo>
                <a:cubicBezTo>
                  <a:pt x="10" y="33"/>
                  <a:pt x="8" y="29"/>
                  <a:pt x="8" y="25"/>
                </a:cubicBezTo>
                <a:lnTo>
                  <a:pt x="7"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27">
            <a:extLst>
              <a:ext uri="{FF2B5EF4-FFF2-40B4-BE49-F238E27FC236}">
                <a16:creationId xmlns:a16="http://schemas.microsoft.com/office/drawing/2014/main" id="{29F01649-B303-4B2E-8CE6-38F2AC360F35}"/>
              </a:ext>
            </a:extLst>
          </p:cNvPr>
          <p:cNvSpPr>
            <a:spLocks noEditPoints="1"/>
          </p:cNvSpPr>
          <p:nvPr/>
        </p:nvSpPr>
        <p:spPr bwMode="auto">
          <a:xfrm>
            <a:off x="11606819" y="6234072"/>
            <a:ext cx="52637" cy="49600"/>
          </a:xfrm>
          <a:custGeom>
            <a:avLst/>
            <a:gdLst>
              <a:gd name="T0" fmla="*/ 0 w 22"/>
              <a:gd name="T1" fmla="*/ 11 h 21"/>
              <a:gd name="T2" fmla="*/ 11 w 22"/>
              <a:gd name="T3" fmla="*/ 0 h 21"/>
              <a:gd name="T4" fmla="*/ 22 w 22"/>
              <a:gd name="T5" fmla="*/ 11 h 21"/>
              <a:gd name="T6" fmla="*/ 11 w 22"/>
              <a:gd name="T7" fmla="*/ 21 h 21"/>
              <a:gd name="T8" fmla="*/ 0 w 22"/>
              <a:gd name="T9" fmla="*/ 11 h 21"/>
              <a:gd name="T10" fmla="*/ 5 w 22"/>
              <a:gd name="T11" fmla="*/ 11 h 21"/>
              <a:gd name="T12" fmla="*/ 11 w 22"/>
              <a:gd name="T13" fmla="*/ 17 h 21"/>
              <a:gd name="T14" fmla="*/ 17 w 22"/>
              <a:gd name="T15" fmla="*/ 11 h 21"/>
              <a:gd name="T16" fmla="*/ 11 w 22"/>
              <a:gd name="T17" fmla="*/ 4 h 21"/>
              <a:gd name="T18" fmla="*/ 5 w 22"/>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11"/>
                </a:moveTo>
                <a:cubicBezTo>
                  <a:pt x="0" y="5"/>
                  <a:pt x="5" y="0"/>
                  <a:pt x="11" y="0"/>
                </a:cubicBezTo>
                <a:cubicBezTo>
                  <a:pt x="17" y="0"/>
                  <a:pt x="22" y="5"/>
                  <a:pt x="22" y="11"/>
                </a:cubicBezTo>
                <a:cubicBezTo>
                  <a:pt x="22" y="17"/>
                  <a:pt x="17" y="21"/>
                  <a:pt x="11" y="21"/>
                </a:cubicBezTo>
                <a:cubicBezTo>
                  <a:pt x="5" y="21"/>
                  <a:pt x="0" y="17"/>
                  <a:pt x="0" y="11"/>
                </a:cubicBezTo>
                <a:close/>
                <a:moveTo>
                  <a:pt x="5" y="11"/>
                </a:moveTo>
                <a:cubicBezTo>
                  <a:pt x="5" y="14"/>
                  <a:pt x="8" y="17"/>
                  <a:pt x="11" y="17"/>
                </a:cubicBezTo>
                <a:cubicBezTo>
                  <a:pt x="14" y="17"/>
                  <a:pt x="17" y="14"/>
                  <a:pt x="17" y="11"/>
                </a:cubicBezTo>
                <a:cubicBezTo>
                  <a:pt x="17" y="7"/>
                  <a:pt x="14" y="4"/>
                  <a:pt x="11" y="4"/>
                </a:cubicBezTo>
                <a:cubicBezTo>
                  <a:pt x="8" y="4"/>
                  <a:pt x="5" y="7"/>
                  <a:pt x="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28">
            <a:extLst>
              <a:ext uri="{FF2B5EF4-FFF2-40B4-BE49-F238E27FC236}">
                <a16:creationId xmlns:a16="http://schemas.microsoft.com/office/drawing/2014/main" id="{41CE3925-42BB-4F50-A968-9B7ACCFC8830}"/>
              </a:ext>
            </a:extLst>
          </p:cNvPr>
          <p:cNvSpPr>
            <a:spLocks noEditPoints="1"/>
          </p:cNvSpPr>
          <p:nvPr/>
        </p:nvSpPr>
        <p:spPr bwMode="auto">
          <a:xfrm>
            <a:off x="11604794" y="6229010"/>
            <a:ext cx="57698" cy="59723"/>
          </a:xfrm>
          <a:custGeom>
            <a:avLst/>
            <a:gdLst>
              <a:gd name="T0" fmla="*/ 1 w 24"/>
              <a:gd name="T1" fmla="*/ 13 h 25"/>
              <a:gd name="T2" fmla="*/ 3 w 24"/>
              <a:gd name="T3" fmla="*/ 13 h 25"/>
              <a:gd name="T4" fmla="*/ 12 w 24"/>
              <a:gd name="T5" fmla="*/ 3 h 25"/>
              <a:gd name="T6" fmla="*/ 21 w 24"/>
              <a:gd name="T7" fmla="*/ 13 h 25"/>
              <a:gd name="T8" fmla="*/ 12 w 24"/>
              <a:gd name="T9" fmla="*/ 22 h 25"/>
              <a:gd name="T10" fmla="*/ 3 w 24"/>
              <a:gd name="T11" fmla="*/ 13 h 25"/>
              <a:gd name="T12" fmla="*/ 1 w 24"/>
              <a:gd name="T13" fmla="*/ 13 h 25"/>
              <a:gd name="T14" fmla="*/ 0 w 24"/>
              <a:gd name="T15" fmla="*/ 13 h 25"/>
              <a:gd name="T16" fmla="*/ 12 w 24"/>
              <a:gd name="T17" fmla="*/ 25 h 25"/>
              <a:gd name="T18" fmla="*/ 24 w 24"/>
              <a:gd name="T19" fmla="*/ 13 h 25"/>
              <a:gd name="T20" fmla="*/ 12 w 24"/>
              <a:gd name="T21" fmla="*/ 0 h 25"/>
              <a:gd name="T22" fmla="*/ 0 w 24"/>
              <a:gd name="T23" fmla="*/ 13 h 25"/>
              <a:gd name="T24" fmla="*/ 1 w 24"/>
              <a:gd name="T25" fmla="*/ 13 h 25"/>
              <a:gd name="T26" fmla="*/ 6 w 24"/>
              <a:gd name="T27" fmla="*/ 13 h 25"/>
              <a:gd name="T28" fmla="*/ 4 w 24"/>
              <a:gd name="T29" fmla="*/ 13 h 25"/>
              <a:gd name="T30" fmla="*/ 12 w 24"/>
              <a:gd name="T31" fmla="*/ 20 h 25"/>
              <a:gd name="T32" fmla="*/ 20 w 24"/>
              <a:gd name="T33" fmla="*/ 13 h 25"/>
              <a:gd name="T34" fmla="*/ 12 w 24"/>
              <a:gd name="T35" fmla="*/ 5 h 25"/>
              <a:gd name="T36" fmla="*/ 4 w 24"/>
              <a:gd name="T37" fmla="*/ 13 h 25"/>
              <a:gd name="T38" fmla="*/ 6 w 24"/>
              <a:gd name="T39" fmla="*/ 13 h 25"/>
              <a:gd name="T40" fmla="*/ 7 w 24"/>
              <a:gd name="T41" fmla="*/ 13 h 25"/>
              <a:gd name="T42" fmla="*/ 12 w 24"/>
              <a:gd name="T43" fmla="*/ 8 h 25"/>
              <a:gd name="T44" fmla="*/ 17 w 24"/>
              <a:gd name="T45" fmla="*/ 13 h 25"/>
              <a:gd name="T46" fmla="*/ 12 w 24"/>
              <a:gd name="T47" fmla="*/ 17 h 25"/>
              <a:gd name="T48" fmla="*/ 7 w 24"/>
              <a:gd name="T49" fmla="*/ 13 h 25"/>
              <a:gd name="T50" fmla="*/ 6 w 24"/>
              <a:gd name="T5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 y="13"/>
                </a:moveTo>
                <a:cubicBezTo>
                  <a:pt x="3" y="13"/>
                  <a:pt x="3" y="13"/>
                  <a:pt x="3" y="13"/>
                </a:cubicBezTo>
                <a:cubicBezTo>
                  <a:pt x="3" y="7"/>
                  <a:pt x="7" y="3"/>
                  <a:pt x="12" y="3"/>
                </a:cubicBezTo>
                <a:cubicBezTo>
                  <a:pt x="17" y="3"/>
                  <a:pt x="21" y="7"/>
                  <a:pt x="21" y="13"/>
                </a:cubicBezTo>
                <a:cubicBezTo>
                  <a:pt x="21" y="18"/>
                  <a:pt x="17" y="22"/>
                  <a:pt x="12" y="22"/>
                </a:cubicBezTo>
                <a:cubicBezTo>
                  <a:pt x="7" y="22"/>
                  <a:pt x="3" y="18"/>
                  <a:pt x="3" y="13"/>
                </a:cubicBezTo>
                <a:cubicBezTo>
                  <a:pt x="1" y="13"/>
                  <a:pt x="1" y="13"/>
                  <a:pt x="1" y="13"/>
                </a:cubicBezTo>
                <a:cubicBezTo>
                  <a:pt x="0" y="13"/>
                  <a:pt x="0" y="13"/>
                  <a:pt x="0" y="13"/>
                </a:cubicBezTo>
                <a:cubicBezTo>
                  <a:pt x="0" y="19"/>
                  <a:pt x="5" y="25"/>
                  <a:pt x="12" y="25"/>
                </a:cubicBezTo>
                <a:cubicBezTo>
                  <a:pt x="19" y="25"/>
                  <a:pt x="24" y="19"/>
                  <a:pt x="24" y="13"/>
                </a:cubicBezTo>
                <a:cubicBezTo>
                  <a:pt x="24" y="6"/>
                  <a:pt x="19" y="0"/>
                  <a:pt x="12" y="0"/>
                </a:cubicBezTo>
                <a:cubicBezTo>
                  <a:pt x="5" y="0"/>
                  <a:pt x="0" y="6"/>
                  <a:pt x="0" y="13"/>
                </a:cubicBezTo>
                <a:lnTo>
                  <a:pt x="1" y="13"/>
                </a:lnTo>
                <a:close/>
                <a:moveTo>
                  <a:pt x="6" y="13"/>
                </a:moveTo>
                <a:cubicBezTo>
                  <a:pt x="4" y="13"/>
                  <a:pt x="4" y="13"/>
                  <a:pt x="4" y="13"/>
                </a:cubicBezTo>
                <a:cubicBezTo>
                  <a:pt x="4" y="17"/>
                  <a:pt x="8" y="20"/>
                  <a:pt x="12" y="20"/>
                </a:cubicBezTo>
                <a:cubicBezTo>
                  <a:pt x="16" y="20"/>
                  <a:pt x="20" y="17"/>
                  <a:pt x="20" y="13"/>
                </a:cubicBezTo>
                <a:cubicBezTo>
                  <a:pt x="20" y="8"/>
                  <a:pt x="16" y="5"/>
                  <a:pt x="12" y="5"/>
                </a:cubicBezTo>
                <a:cubicBezTo>
                  <a:pt x="8" y="5"/>
                  <a:pt x="4" y="8"/>
                  <a:pt x="4" y="13"/>
                </a:cubicBezTo>
                <a:cubicBezTo>
                  <a:pt x="6" y="13"/>
                  <a:pt x="6" y="13"/>
                  <a:pt x="6" y="13"/>
                </a:cubicBezTo>
                <a:cubicBezTo>
                  <a:pt x="7" y="13"/>
                  <a:pt x="7" y="13"/>
                  <a:pt x="7" y="13"/>
                </a:cubicBezTo>
                <a:cubicBezTo>
                  <a:pt x="7" y="10"/>
                  <a:pt x="10" y="8"/>
                  <a:pt x="12" y="8"/>
                </a:cubicBezTo>
                <a:cubicBezTo>
                  <a:pt x="15" y="8"/>
                  <a:pt x="17" y="10"/>
                  <a:pt x="17" y="13"/>
                </a:cubicBezTo>
                <a:cubicBezTo>
                  <a:pt x="17" y="15"/>
                  <a:pt x="15" y="17"/>
                  <a:pt x="12" y="17"/>
                </a:cubicBezTo>
                <a:cubicBezTo>
                  <a:pt x="10" y="17"/>
                  <a:pt x="7" y="15"/>
                  <a:pt x="7" y="13"/>
                </a:cubicBezTo>
                <a:lnTo>
                  <a:pt x="6"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29">
            <a:extLst>
              <a:ext uri="{FF2B5EF4-FFF2-40B4-BE49-F238E27FC236}">
                <a16:creationId xmlns:a16="http://schemas.microsoft.com/office/drawing/2014/main" id="{6E63F76B-4084-4E85-9892-3F605EB9CBE7}"/>
              </a:ext>
            </a:extLst>
          </p:cNvPr>
          <p:cNvSpPr>
            <a:spLocks noEditPoints="1"/>
          </p:cNvSpPr>
          <p:nvPr/>
        </p:nvSpPr>
        <p:spPr bwMode="auto">
          <a:xfrm>
            <a:off x="11834574" y="5657091"/>
            <a:ext cx="81992" cy="94139"/>
          </a:xfrm>
          <a:custGeom>
            <a:avLst/>
            <a:gdLst>
              <a:gd name="T0" fmla="*/ 0 w 81"/>
              <a:gd name="T1" fmla="*/ 93 h 93"/>
              <a:gd name="T2" fmla="*/ 0 w 81"/>
              <a:gd name="T3" fmla="*/ 0 h 93"/>
              <a:gd name="T4" fmla="*/ 81 w 81"/>
              <a:gd name="T5" fmla="*/ 45 h 93"/>
              <a:gd name="T6" fmla="*/ 0 w 81"/>
              <a:gd name="T7" fmla="*/ 93 h 93"/>
              <a:gd name="T8" fmla="*/ 10 w 81"/>
              <a:gd name="T9" fmla="*/ 19 h 93"/>
              <a:gd name="T10" fmla="*/ 10 w 81"/>
              <a:gd name="T11" fmla="*/ 74 h 93"/>
              <a:gd name="T12" fmla="*/ 57 w 81"/>
              <a:gd name="T13" fmla="*/ 45 h 93"/>
              <a:gd name="T14" fmla="*/ 10 w 81"/>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3">
                <a:moveTo>
                  <a:pt x="0" y="93"/>
                </a:moveTo>
                <a:lnTo>
                  <a:pt x="0" y="0"/>
                </a:lnTo>
                <a:lnTo>
                  <a:pt x="81" y="45"/>
                </a:lnTo>
                <a:lnTo>
                  <a:pt x="0" y="93"/>
                </a:lnTo>
                <a:close/>
                <a:moveTo>
                  <a:pt x="10" y="19"/>
                </a:moveTo>
                <a:lnTo>
                  <a:pt x="10" y="74"/>
                </a:lnTo>
                <a:lnTo>
                  <a:pt x="57" y="45"/>
                </a:lnTo>
                <a:lnTo>
                  <a:pt x="10"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30">
            <a:extLst>
              <a:ext uri="{FF2B5EF4-FFF2-40B4-BE49-F238E27FC236}">
                <a16:creationId xmlns:a16="http://schemas.microsoft.com/office/drawing/2014/main" id="{BF6A2D58-A949-4662-853A-42D10FC865C2}"/>
              </a:ext>
            </a:extLst>
          </p:cNvPr>
          <p:cNvSpPr>
            <a:spLocks noEditPoints="1"/>
          </p:cNvSpPr>
          <p:nvPr/>
        </p:nvSpPr>
        <p:spPr bwMode="auto">
          <a:xfrm>
            <a:off x="11830525" y="5650006"/>
            <a:ext cx="93127" cy="108310"/>
          </a:xfrm>
          <a:custGeom>
            <a:avLst/>
            <a:gdLst>
              <a:gd name="T0" fmla="*/ 4 w 92"/>
              <a:gd name="T1" fmla="*/ 100 h 107"/>
              <a:gd name="T2" fmla="*/ 7 w 92"/>
              <a:gd name="T3" fmla="*/ 100 h 107"/>
              <a:gd name="T4" fmla="*/ 7 w 92"/>
              <a:gd name="T5" fmla="*/ 12 h 107"/>
              <a:gd name="T6" fmla="*/ 78 w 92"/>
              <a:gd name="T7" fmla="*/ 52 h 107"/>
              <a:gd name="T8" fmla="*/ 2 w 92"/>
              <a:gd name="T9" fmla="*/ 97 h 107"/>
              <a:gd name="T10" fmla="*/ 4 w 92"/>
              <a:gd name="T11" fmla="*/ 100 h 107"/>
              <a:gd name="T12" fmla="*/ 7 w 92"/>
              <a:gd name="T13" fmla="*/ 100 h 107"/>
              <a:gd name="T14" fmla="*/ 4 w 92"/>
              <a:gd name="T15" fmla="*/ 100 h 107"/>
              <a:gd name="T16" fmla="*/ 4 w 92"/>
              <a:gd name="T17" fmla="*/ 102 h 107"/>
              <a:gd name="T18" fmla="*/ 92 w 92"/>
              <a:gd name="T19" fmla="*/ 52 h 107"/>
              <a:gd name="T20" fmla="*/ 0 w 92"/>
              <a:gd name="T21" fmla="*/ 0 h 107"/>
              <a:gd name="T22" fmla="*/ 0 w 92"/>
              <a:gd name="T23" fmla="*/ 107 h 107"/>
              <a:gd name="T24" fmla="*/ 4 w 92"/>
              <a:gd name="T25" fmla="*/ 102 h 107"/>
              <a:gd name="T26" fmla="*/ 4 w 92"/>
              <a:gd name="T27" fmla="*/ 100 h 107"/>
              <a:gd name="T28" fmla="*/ 14 w 92"/>
              <a:gd name="T29" fmla="*/ 26 h 107"/>
              <a:gd name="T30" fmla="*/ 12 w 92"/>
              <a:gd name="T31" fmla="*/ 26 h 107"/>
              <a:gd name="T32" fmla="*/ 12 w 92"/>
              <a:gd name="T33" fmla="*/ 88 h 107"/>
              <a:gd name="T34" fmla="*/ 69 w 92"/>
              <a:gd name="T35" fmla="*/ 52 h 107"/>
              <a:gd name="T36" fmla="*/ 12 w 92"/>
              <a:gd name="T37" fmla="*/ 19 h 107"/>
              <a:gd name="T38" fmla="*/ 12 w 92"/>
              <a:gd name="T39" fmla="*/ 26 h 107"/>
              <a:gd name="T40" fmla="*/ 14 w 92"/>
              <a:gd name="T41" fmla="*/ 26 h 107"/>
              <a:gd name="T42" fmla="*/ 14 w 92"/>
              <a:gd name="T43" fmla="*/ 28 h 107"/>
              <a:gd name="T44" fmla="*/ 54 w 92"/>
              <a:gd name="T45" fmla="*/ 52 h 107"/>
              <a:gd name="T46" fmla="*/ 19 w 92"/>
              <a:gd name="T47" fmla="*/ 74 h 107"/>
              <a:gd name="T48" fmla="*/ 19 w 92"/>
              <a:gd name="T49" fmla="*/ 26 h 107"/>
              <a:gd name="T50" fmla="*/ 14 w 92"/>
              <a:gd name="T51" fmla="*/ 26 h 107"/>
              <a:gd name="T52" fmla="*/ 14 w 92"/>
              <a:gd name="T53" fmla="*/ 28 h 107"/>
              <a:gd name="T54" fmla="*/ 14 w 92"/>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107">
                <a:moveTo>
                  <a:pt x="4" y="100"/>
                </a:moveTo>
                <a:lnTo>
                  <a:pt x="7" y="100"/>
                </a:lnTo>
                <a:lnTo>
                  <a:pt x="7" y="12"/>
                </a:lnTo>
                <a:lnTo>
                  <a:pt x="78" y="52"/>
                </a:lnTo>
                <a:lnTo>
                  <a:pt x="2" y="97"/>
                </a:lnTo>
                <a:lnTo>
                  <a:pt x="4" y="100"/>
                </a:lnTo>
                <a:lnTo>
                  <a:pt x="7" y="100"/>
                </a:lnTo>
                <a:lnTo>
                  <a:pt x="4" y="100"/>
                </a:lnTo>
                <a:lnTo>
                  <a:pt x="4" y="102"/>
                </a:lnTo>
                <a:lnTo>
                  <a:pt x="92" y="52"/>
                </a:lnTo>
                <a:lnTo>
                  <a:pt x="0" y="0"/>
                </a:lnTo>
                <a:lnTo>
                  <a:pt x="0" y="107"/>
                </a:lnTo>
                <a:lnTo>
                  <a:pt x="4" y="102"/>
                </a:lnTo>
                <a:lnTo>
                  <a:pt x="4" y="100"/>
                </a:lnTo>
                <a:close/>
                <a:moveTo>
                  <a:pt x="14" y="26"/>
                </a:moveTo>
                <a:lnTo>
                  <a:pt x="12" y="26"/>
                </a:lnTo>
                <a:lnTo>
                  <a:pt x="12" y="88"/>
                </a:lnTo>
                <a:lnTo>
                  <a:pt x="69" y="52"/>
                </a:lnTo>
                <a:lnTo>
                  <a:pt x="12" y="19"/>
                </a:lnTo>
                <a:lnTo>
                  <a:pt x="12" y="26"/>
                </a:lnTo>
                <a:lnTo>
                  <a:pt x="14" y="26"/>
                </a:lnTo>
                <a:lnTo>
                  <a:pt x="14" y="28"/>
                </a:lnTo>
                <a:lnTo>
                  <a:pt x="54" y="52"/>
                </a:lnTo>
                <a:lnTo>
                  <a:pt x="19" y="74"/>
                </a:lnTo>
                <a:lnTo>
                  <a:pt x="19" y="26"/>
                </a:lnTo>
                <a:lnTo>
                  <a:pt x="14" y="26"/>
                </a:lnTo>
                <a:lnTo>
                  <a:pt x="14"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31">
            <a:extLst>
              <a:ext uri="{FF2B5EF4-FFF2-40B4-BE49-F238E27FC236}">
                <a16:creationId xmlns:a16="http://schemas.microsoft.com/office/drawing/2014/main" id="{EDFAA406-C385-4516-9AC7-93F531A7B0DF}"/>
              </a:ext>
            </a:extLst>
          </p:cNvPr>
          <p:cNvSpPr>
            <a:spLocks noEditPoints="1"/>
          </p:cNvSpPr>
          <p:nvPr/>
        </p:nvSpPr>
        <p:spPr bwMode="auto">
          <a:xfrm>
            <a:off x="11938836" y="5657091"/>
            <a:ext cx="80980" cy="94139"/>
          </a:xfrm>
          <a:custGeom>
            <a:avLst/>
            <a:gdLst>
              <a:gd name="T0" fmla="*/ 0 w 80"/>
              <a:gd name="T1" fmla="*/ 93 h 93"/>
              <a:gd name="T2" fmla="*/ 0 w 80"/>
              <a:gd name="T3" fmla="*/ 0 h 93"/>
              <a:gd name="T4" fmla="*/ 80 w 80"/>
              <a:gd name="T5" fmla="*/ 45 h 93"/>
              <a:gd name="T6" fmla="*/ 0 w 80"/>
              <a:gd name="T7" fmla="*/ 93 h 93"/>
              <a:gd name="T8" fmla="*/ 11 w 80"/>
              <a:gd name="T9" fmla="*/ 19 h 93"/>
              <a:gd name="T10" fmla="*/ 11 w 80"/>
              <a:gd name="T11" fmla="*/ 74 h 93"/>
              <a:gd name="T12" fmla="*/ 59 w 80"/>
              <a:gd name="T13" fmla="*/ 45 h 93"/>
              <a:gd name="T14" fmla="*/ 11 w 80"/>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3">
                <a:moveTo>
                  <a:pt x="0" y="93"/>
                </a:moveTo>
                <a:lnTo>
                  <a:pt x="0" y="0"/>
                </a:lnTo>
                <a:lnTo>
                  <a:pt x="80" y="45"/>
                </a:lnTo>
                <a:lnTo>
                  <a:pt x="0" y="93"/>
                </a:lnTo>
                <a:close/>
                <a:moveTo>
                  <a:pt x="11" y="19"/>
                </a:moveTo>
                <a:lnTo>
                  <a:pt x="11" y="74"/>
                </a:lnTo>
                <a:lnTo>
                  <a:pt x="59" y="45"/>
                </a:lnTo>
                <a:lnTo>
                  <a:pt x="11"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32">
            <a:extLst>
              <a:ext uri="{FF2B5EF4-FFF2-40B4-BE49-F238E27FC236}">
                <a16:creationId xmlns:a16="http://schemas.microsoft.com/office/drawing/2014/main" id="{C0BE317D-EF9C-4C8A-829B-090B6A103667}"/>
              </a:ext>
            </a:extLst>
          </p:cNvPr>
          <p:cNvSpPr>
            <a:spLocks noEditPoints="1"/>
          </p:cNvSpPr>
          <p:nvPr/>
        </p:nvSpPr>
        <p:spPr bwMode="auto">
          <a:xfrm>
            <a:off x="11935799" y="5650006"/>
            <a:ext cx="91102" cy="108310"/>
          </a:xfrm>
          <a:custGeom>
            <a:avLst/>
            <a:gdLst>
              <a:gd name="T0" fmla="*/ 3 w 90"/>
              <a:gd name="T1" fmla="*/ 100 h 107"/>
              <a:gd name="T2" fmla="*/ 7 w 90"/>
              <a:gd name="T3" fmla="*/ 100 h 107"/>
              <a:gd name="T4" fmla="*/ 7 w 90"/>
              <a:gd name="T5" fmla="*/ 12 h 107"/>
              <a:gd name="T6" fmla="*/ 76 w 90"/>
              <a:gd name="T7" fmla="*/ 52 h 107"/>
              <a:gd name="T8" fmla="*/ 3 w 90"/>
              <a:gd name="T9" fmla="*/ 97 h 107"/>
              <a:gd name="T10" fmla="*/ 3 w 90"/>
              <a:gd name="T11" fmla="*/ 100 h 107"/>
              <a:gd name="T12" fmla="*/ 7 w 90"/>
              <a:gd name="T13" fmla="*/ 100 h 107"/>
              <a:gd name="T14" fmla="*/ 3 w 90"/>
              <a:gd name="T15" fmla="*/ 100 h 107"/>
              <a:gd name="T16" fmla="*/ 5 w 90"/>
              <a:gd name="T17" fmla="*/ 102 h 107"/>
              <a:gd name="T18" fmla="*/ 90 w 90"/>
              <a:gd name="T19" fmla="*/ 52 h 107"/>
              <a:gd name="T20" fmla="*/ 0 w 90"/>
              <a:gd name="T21" fmla="*/ 0 h 107"/>
              <a:gd name="T22" fmla="*/ 0 w 90"/>
              <a:gd name="T23" fmla="*/ 107 h 107"/>
              <a:gd name="T24" fmla="*/ 5 w 90"/>
              <a:gd name="T25" fmla="*/ 102 h 107"/>
              <a:gd name="T26" fmla="*/ 3 w 90"/>
              <a:gd name="T27" fmla="*/ 100 h 107"/>
              <a:gd name="T28" fmla="*/ 14 w 90"/>
              <a:gd name="T29" fmla="*/ 26 h 107"/>
              <a:gd name="T30" fmla="*/ 12 w 90"/>
              <a:gd name="T31" fmla="*/ 26 h 107"/>
              <a:gd name="T32" fmla="*/ 12 w 90"/>
              <a:gd name="T33" fmla="*/ 88 h 107"/>
              <a:gd name="T34" fmla="*/ 69 w 90"/>
              <a:gd name="T35" fmla="*/ 52 h 107"/>
              <a:gd name="T36" fmla="*/ 12 w 90"/>
              <a:gd name="T37" fmla="*/ 19 h 107"/>
              <a:gd name="T38" fmla="*/ 12 w 90"/>
              <a:gd name="T39" fmla="*/ 26 h 107"/>
              <a:gd name="T40" fmla="*/ 14 w 90"/>
              <a:gd name="T41" fmla="*/ 26 h 107"/>
              <a:gd name="T42" fmla="*/ 12 w 90"/>
              <a:gd name="T43" fmla="*/ 28 h 107"/>
              <a:gd name="T44" fmla="*/ 55 w 90"/>
              <a:gd name="T45" fmla="*/ 52 h 107"/>
              <a:gd name="T46" fmla="*/ 19 w 90"/>
              <a:gd name="T47" fmla="*/ 74 h 107"/>
              <a:gd name="T48" fmla="*/ 19 w 90"/>
              <a:gd name="T49" fmla="*/ 26 h 107"/>
              <a:gd name="T50" fmla="*/ 14 w 90"/>
              <a:gd name="T51" fmla="*/ 26 h 107"/>
              <a:gd name="T52" fmla="*/ 12 w 90"/>
              <a:gd name="T53" fmla="*/ 28 h 107"/>
              <a:gd name="T54" fmla="*/ 14 w 90"/>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7">
                <a:moveTo>
                  <a:pt x="3" y="100"/>
                </a:moveTo>
                <a:lnTo>
                  <a:pt x="7" y="100"/>
                </a:lnTo>
                <a:lnTo>
                  <a:pt x="7" y="12"/>
                </a:lnTo>
                <a:lnTo>
                  <a:pt x="76" y="52"/>
                </a:lnTo>
                <a:lnTo>
                  <a:pt x="3" y="97"/>
                </a:lnTo>
                <a:lnTo>
                  <a:pt x="3" y="100"/>
                </a:lnTo>
                <a:lnTo>
                  <a:pt x="7" y="100"/>
                </a:lnTo>
                <a:lnTo>
                  <a:pt x="3" y="100"/>
                </a:lnTo>
                <a:lnTo>
                  <a:pt x="5" y="102"/>
                </a:lnTo>
                <a:lnTo>
                  <a:pt x="90" y="52"/>
                </a:lnTo>
                <a:lnTo>
                  <a:pt x="0" y="0"/>
                </a:lnTo>
                <a:lnTo>
                  <a:pt x="0" y="107"/>
                </a:lnTo>
                <a:lnTo>
                  <a:pt x="5" y="102"/>
                </a:lnTo>
                <a:lnTo>
                  <a:pt x="3" y="100"/>
                </a:lnTo>
                <a:close/>
                <a:moveTo>
                  <a:pt x="14" y="26"/>
                </a:moveTo>
                <a:lnTo>
                  <a:pt x="12" y="26"/>
                </a:lnTo>
                <a:lnTo>
                  <a:pt x="12" y="88"/>
                </a:lnTo>
                <a:lnTo>
                  <a:pt x="69" y="52"/>
                </a:lnTo>
                <a:lnTo>
                  <a:pt x="12" y="19"/>
                </a:lnTo>
                <a:lnTo>
                  <a:pt x="12" y="26"/>
                </a:lnTo>
                <a:lnTo>
                  <a:pt x="14" y="26"/>
                </a:lnTo>
                <a:lnTo>
                  <a:pt x="12" y="28"/>
                </a:lnTo>
                <a:lnTo>
                  <a:pt x="55" y="52"/>
                </a:lnTo>
                <a:lnTo>
                  <a:pt x="19" y="74"/>
                </a:lnTo>
                <a:lnTo>
                  <a:pt x="19" y="26"/>
                </a:lnTo>
                <a:lnTo>
                  <a:pt x="14" y="26"/>
                </a:lnTo>
                <a:lnTo>
                  <a:pt x="12"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33">
            <a:extLst>
              <a:ext uri="{FF2B5EF4-FFF2-40B4-BE49-F238E27FC236}">
                <a16:creationId xmlns:a16="http://schemas.microsoft.com/office/drawing/2014/main" id="{9CF74DD3-1975-45C0-AA4A-607C684E6C8A}"/>
              </a:ext>
            </a:extLst>
          </p:cNvPr>
          <p:cNvSpPr>
            <a:spLocks noEditPoints="1"/>
          </p:cNvSpPr>
          <p:nvPr/>
        </p:nvSpPr>
        <p:spPr bwMode="auto">
          <a:xfrm>
            <a:off x="11282900" y="5892945"/>
            <a:ext cx="69845" cy="68833"/>
          </a:xfrm>
          <a:custGeom>
            <a:avLst/>
            <a:gdLst>
              <a:gd name="T0" fmla="*/ 15 w 29"/>
              <a:gd name="T1" fmla="*/ 29 h 29"/>
              <a:gd name="T2" fmla="*/ 0 w 29"/>
              <a:gd name="T3" fmla="*/ 15 h 29"/>
              <a:gd name="T4" fmla="*/ 15 w 29"/>
              <a:gd name="T5" fmla="*/ 0 h 29"/>
              <a:gd name="T6" fmla="*/ 29 w 29"/>
              <a:gd name="T7" fmla="*/ 15 h 29"/>
              <a:gd name="T8" fmla="*/ 15 w 29"/>
              <a:gd name="T9" fmla="*/ 29 h 29"/>
              <a:gd name="T10" fmla="*/ 15 w 29"/>
              <a:gd name="T11" fmla="*/ 5 h 29"/>
              <a:gd name="T12" fmla="*/ 5 w 29"/>
              <a:gd name="T13" fmla="*/ 15 h 29"/>
              <a:gd name="T14" fmla="*/ 15 w 29"/>
              <a:gd name="T15" fmla="*/ 24 h 29"/>
              <a:gd name="T16" fmla="*/ 24 w 29"/>
              <a:gd name="T17" fmla="*/ 15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5"/>
                </a:cubicBezTo>
                <a:cubicBezTo>
                  <a:pt x="0" y="7"/>
                  <a:pt x="7" y="0"/>
                  <a:pt x="15" y="0"/>
                </a:cubicBezTo>
                <a:cubicBezTo>
                  <a:pt x="22" y="0"/>
                  <a:pt x="29" y="7"/>
                  <a:pt x="29" y="15"/>
                </a:cubicBezTo>
                <a:cubicBezTo>
                  <a:pt x="29" y="22"/>
                  <a:pt x="22" y="29"/>
                  <a:pt x="15" y="29"/>
                </a:cubicBezTo>
                <a:close/>
                <a:moveTo>
                  <a:pt x="15" y="5"/>
                </a:moveTo>
                <a:cubicBezTo>
                  <a:pt x="9" y="5"/>
                  <a:pt x="5" y="9"/>
                  <a:pt x="5" y="15"/>
                </a:cubicBezTo>
                <a:cubicBezTo>
                  <a:pt x="5" y="20"/>
                  <a:pt x="9" y="24"/>
                  <a:pt x="15" y="24"/>
                </a:cubicBezTo>
                <a:cubicBezTo>
                  <a:pt x="20" y="24"/>
                  <a:pt x="24" y="20"/>
                  <a:pt x="24" y="15"/>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34">
            <a:extLst>
              <a:ext uri="{FF2B5EF4-FFF2-40B4-BE49-F238E27FC236}">
                <a16:creationId xmlns:a16="http://schemas.microsoft.com/office/drawing/2014/main" id="{C28578B6-CF2F-4B64-B2BF-BE5C9E3771BE}"/>
              </a:ext>
            </a:extLst>
          </p:cNvPr>
          <p:cNvSpPr>
            <a:spLocks noEditPoints="1"/>
          </p:cNvSpPr>
          <p:nvPr/>
        </p:nvSpPr>
        <p:spPr bwMode="auto">
          <a:xfrm>
            <a:off x="11279863" y="5889908"/>
            <a:ext cx="74906" cy="74906"/>
          </a:xfrm>
          <a:custGeom>
            <a:avLst/>
            <a:gdLst>
              <a:gd name="T0" fmla="*/ 16 w 31"/>
              <a:gd name="T1" fmla="*/ 30 h 31"/>
              <a:gd name="T2" fmla="*/ 16 w 31"/>
              <a:gd name="T3" fmla="*/ 28 h 31"/>
              <a:gd name="T4" fmla="*/ 6 w 31"/>
              <a:gd name="T5" fmla="*/ 25 h 31"/>
              <a:gd name="T6" fmla="*/ 3 w 31"/>
              <a:gd name="T7" fmla="*/ 16 h 31"/>
              <a:gd name="T8" fmla="*/ 6 w 31"/>
              <a:gd name="T9" fmla="*/ 7 h 31"/>
              <a:gd name="T10" fmla="*/ 16 w 31"/>
              <a:gd name="T11" fmla="*/ 3 h 31"/>
              <a:gd name="T12" fmla="*/ 25 w 31"/>
              <a:gd name="T13" fmla="*/ 7 h 31"/>
              <a:gd name="T14" fmla="*/ 28 w 31"/>
              <a:gd name="T15" fmla="*/ 16 h 31"/>
              <a:gd name="T16" fmla="*/ 25 w 31"/>
              <a:gd name="T17" fmla="*/ 25 h 31"/>
              <a:gd name="T18" fmla="*/ 16 w 31"/>
              <a:gd name="T19" fmla="*/ 28 h 31"/>
              <a:gd name="T20" fmla="*/ 16 w 31"/>
              <a:gd name="T21" fmla="*/ 30 h 31"/>
              <a:gd name="T22" fmla="*/ 16 w 31"/>
              <a:gd name="T23" fmla="*/ 31 h 31"/>
              <a:gd name="T24" fmla="*/ 31 w 31"/>
              <a:gd name="T25" fmla="*/ 16 h 31"/>
              <a:gd name="T26" fmla="*/ 16 w 31"/>
              <a:gd name="T27" fmla="*/ 0 h 31"/>
              <a:gd name="T28" fmla="*/ 0 w 31"/>
              <a:gd name="T29" fmla="*/ 16 h 31"/>
              <a:gd name="T30" fmla="*/ 16 w 31"/>
              <a:gd name="T31" fmla="*/ 31 h 31"/>
              <a:gd name="T32" fmla="*/ 16 w 31"/>
              <a:gd name="T33" fmla="*/ 30 h 31"/>
              <a:gd name="T34" fmla="*/ 16 w 31"/>
              <a:gd name="T35" fmla="*/ 6 h 31"/>
              <a:gd name="T36" fmla="*/ 16 w 31"/>
              <a:gd name="T37" fmla="*/ 4 h 31"/>
              <a:gd name="T38" fmla="*/ 4 w 31"/>
              <a:gd name="T39" fmla="*/ 16 h 31"/>
              <a:gd name="T40" fmla="*/ 16 w 31"/>
              <a:gd name="T41" fmla="*/ 27 h 31"/>
              <a:gd name="T42" fmla="*/ 27 w 31"/>
              <a:gd name="T43" fmla="*/ 16 h 31"/>
              <a:gd name="T44" fmla="*/ 16 w 31"/>
              <a:gd name="T45" fmla="*/ 4 h 31"/>
              <a:gd name="T46" fmla="*/ 16 w 31"/>
              <a:gd name="T47" fmla="*/ 6 h 31"/>
              <a:gd name="T48" fmla="*/ 16 w 31"/>
              <a:gd name="T49" fmla="*/ 7 h 31"/>
              <a:gd name="T50" fmla="*/ 24 w 31"/>
              <a:gd name="T51" fmla="*/ 16 h 31"/>
              <a:gd name="T52" fmla="*/ 16 w 31"/>
              <a:gd name="T53" fmla="*/ 24 h 31"/>
              <a:gd name="T54" fmla="*/ 7 w 31"/>
              <a:gd name="T55" fmla="*/ 16 h 31"/>
              <a:gd name="T56" fmla="*/ 16 w 31"/>
              <a:gd name="T57" fmla="*/ 7 h 31"/>
              <a:gd name="T58" fmla="*/ 16 w 31"/>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16" y="30"/>
                </a:moveTo>
                <a:cubicBezTo>
                  <a:pt x="16" y="28"/>
                  <a:pt x="16" y="28"/>
                  <a:pt x="16" y="28"/>
                </a:cubicBezTo>
                <a:cubicBezTo>
                  <a:pt x="12" y="28"/>
                  <a:pt x="9" y="27"/>
                  <a:pt x="6" y="25"/>
                </a:cubicBezTo>
                <a:cubicBezTo>
                  <a:pt x="4" y="22"/>
                  <a:pt x="3" y="19"/>
                  <a:pt x="3" y="16"/>
                </a:cubicBezTo>
                <a:cubicBezTo>
                  <a:pt x="3" y="12"/>
                  <a:pt x="4" y="9"/>
                  <a:pt x="6" y="7"/>
                </a:cubicBezTo>
                <a:cubicBezTo>
                  <a:pt x="9" y="4"/>
                  <a:pt x="12" y="3"/>
                  <a:pt x="16" y="3"/>
                </a:cubicBezTo>
                <a:cubicBezTo>
                  <a:pt x="19" y="3"/>
                  <a:pt x="22" y="4"/>
                  <a:pt x="25" y="7"/>
                </a:cubicBezTo>
                <a:cubicBezTo>
                  <a:pt x="27" y="9"/>
                  <a:pt x="28" y="12"/>
                  <a:pt x="28" y="16"/>
                </a:cubicBezTo>
                <a:cubicBezTo>
                  <a:pt x="28" y="19"/>
                  <a:pt x="27" y="22"/>
                  <a:pt x="25" y="25"/>
                </a:cubicBezTo>
                <a:cubicBezTo>
                  <a:pt x="22" y="27"/>
                  <a:pt x="19" y="28"/>
                  <a:pt x="16" y="28"/>
                </a:cubicBezTo>
                <a:cubicBezTo>
                  <a:pt x="16" y="30"/>
                  <a:pt x="16" y="30"/>
                  <a:pt x="16" y="30"/>
                </a:cubicBezTo>
                <a:cubicBezTo>
                  <a:pt x="16" y="31"/>
                  <a:pt x="16" y="31"/>
                  <a:pt x="16" y="31"/>
                </a:cubicBezTo>
                <a:cubicBezTo>
                  <a:pt x="24" y="31"/>
                  <a:pt x="31" y="24"/>
                  <a:pt x="31" y="16"/>
                </a:cubicBezTo>
                <a:cubicBezTo>
                  <a:pt x="31" y="7"/>
                  <a:pt x="24" y="0"/>
                  <a:pt x="16" y="0"/>
                </a:cubicBezTo>
                <a:cubicBezTo>
                  <a:pt x="7" y="0"/>
                  <a:pt x="0" y="7"/>
                  <a:pt x="0" y="16"/>
                </a:cubicBezTo>
                <a:cubicBezTo>
                  <a:pt x="0" y="24"/>
                  <a:pt x="7" y="31"/>
                  <a:pt x="16" y="31"/>
                </a:cubicBezTo>
                <a:lnTo>
                  <a:pt x="16" y="30"/>
                </a:lnTo>
                <a:close/>
                <a:moveTo>
                  <a:pt x="16" y="6"/>
                </a:moveTo>
                <a:cubicBezTo>
                  <a:pt x="16" y="4"/>
                  <a:pt x="16" y="4"/>
                  <a:pt x="16" y="4"/>
                </a:cubicBezTo>
                <a:cubicBezTo>
                  <a:pt x="9" y="4"/>
                  <a:pt x="4" y="9"/>
                  <a:pt x="4" y="16"/>
                </a:cubicBezTo>
                <a:cubicBezTo>
                  <a:pt x="4" y="22"/>
                  <a:pt x="9" y="27"/>
                  <a:pt x="16" y="27"/>
                </a:cubicBezTo>
                <a:cubicBezTo>
                  <a:pt x="22" y="27"/>
                  <a:pt x="27" y="22"/>
                  <a:pt x="27" y="16"/>
                </a:cubicBezTo>
                <a:cubicBezTo>
                  <a:pt x="27" y="9"/>
                  <a:pt x="22" y="4"/>
                  <a:pt x="16" y="4"/>
                </a:cubicBezTo>
                <a:cubicBezTo>
                  <a:pt x="16" y="6"/>
                  <a:pt x="16" y="6"/>
                  <a:pt x="16" y="6"/>
                </a:cubicBezTo>
                <a:cubicBezTo>
                  <a:pt x="16" y="7"/>
                  <a:pt x="16" y="7"/>
                  <a:pt x="16" y="7"/>
                </a:cubicBezTo>
                <a:cubicBezTo>
                  <a:pt x="20" y="7"/>
                  <a:pt x="24" y="11"/>
                  <a:pt x="24" y="16"/>
                </a:cubicBezTo>
                <a:cubicBezTo>
                  <a:pt x="24" y="20"/>
                  <a:pt x="20" y="24"/>
                  <a:pt x="16" y="24"/>
                </a:cubicBezTo>
                <a:cubicBezTo>
                  <a:pt x="11" y="24"/>
                  <a:pt x="7" y="20"/>
                  <a:pt x="7" y="16"/>
                </a:cubicBezTo>
                <a:cubicBezTo>
                  <a:pt x="7"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35">
            <a:extLst>
              <a:ext uri="{FF2B5EF4-FFF2-40B4-BE49-F238E27FC236}">
                <a16:creationId xmlns:a16="http://schemas.microsoft.com/office/drawing/2014/main" id="{9B23F82E-968A-4BDF-B657-332D629056ED}"/>
              </a:ext>
            </a:extLst>
          </p:cNvPr>
          <p:cNvSpPr>
            <a:spLocks noEditPoints="1"/>
          </p:cNvSpPr>
          <p:nvPr/>
        </p:nvSpPr>
        <p:spPr bwMode="auto">
          <a:xfrm>
            <a:off x="11071341" y="5496144"/>
            <a:ext cx="86041" cy="45551"/>
          </a:xfrm>
          <a:custGeom>
            <a:avLst/>
            <a:gdLst>
              <a:gd name="T0" fmla="*/ 85 w 85"/>
              <a:gd name="T1" fmla="*/ 45 h 45"/>
              <a:gd name="T2" fmla="*/ 0 w 85"/>
              <a:gd name="T3" fmla="*/ 45 h 45"/>
              <a:gd name="T4" fmla="*/ 0 w 85"/>
              <a:gd name="T5" fmla="*/ 0 h 45"/>
              <a:gd name="T6" fmla="*/ 85 w 85"/>
              <a:gd name="T7" fmla="*/ 0 h 45"/>
              <a:gd name="T8" fmla="*/ 85 w 85"/>
              <a:gd name="T9" fmla="*/ 45 h 45"/>
              <a:gd name="T10" fmla="*/ 9 w 85"/>
              <a:gd name="T11" fmla="*/ 36 h 45"/>
              <a:gd name="T12" fmla="*/ 73 w 85"/>
              <a:gd name="T13" fmla="*/ 36 h 45"/>
              <a:gd name="T14" fmla="*/ 73 w 85"/>
              <a:gd name="T15" fmla="*/ 12 h 45"/>
              <a:gd name="T16" fmla="*/ 9 w 85"/>
              <a:gd name="T17" fmla="*/ 12 h 45"/>
              <a:gd name="T18" fmla="*/ 9 w 85"/>
              <a:gd name="T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5">
                <a:moveTo>
                  <a:pt x="85" y="45"/>
                </a:moveTo>
                <a:lnTo>
                  <a:pt x="0" y="45"/>
                </a:lnTo>
                <a:lnTo>
                  <a:pt x="0" y="0"/>
                </a:lnTo>
                <a:lnTo>
                  <a:pt x="85" y="0"/>
                </a:lnTo>
                <a:lnTo>
                  <a:pt x="85" y="45"/>
                </a:lnTo>
                <a:close/>
                <a:moveTo>
                  <a:pt x="9" y="36"/>
                </a:moveTo>
                <a:lnTo>
                  <a:pt x="73" y="36"/>
                </a:lnTo>
                <a:lnTo>
                  <a:pt x="73" y="12"/>
                </a:lnTo>
                <a:lnTo>
                  <a:pt x="9" y="12"/>
                </a:lnTo>
                <a:lnTo>
                  <a:pt x="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36">
            <a:extLst>
              <a:ext uri="{FF2B5EF4-FFF2-40B4-BE49-F238E27FC236}">
                <a16:creationId xmlns:a16="http://schemas.microsoft.com/office/drawing/2014/main" id="{86CB239B-609C-4A8E-8F56-77051A1E43D2}"/>
              </a:ext>
            </a:extLst>
          </p:cNvPr>
          <p:cNvSpPr>
            <a:spLocks noEditPoints="1"/>
          </p:cNvSpPr>
          <p:nvPr/>
        </p:nvSpPr>
        <p:spPr bwMode="auto">
          <a:xfrm>
            <a:off x="11066280" y="5494120"/>
            <a:ext cx="94139" cy="52637"/>
          </a:xfrm>
          <a:custGeom>
            <a:avLst/>
            <a:gdLst>
              <a:gd name="T0" fmla="*/ 90 w 93"/>
              <a:gd name="T1" fmla="*/ 47 h 52"/>
              <a:gd name="T2" fmla="*/ 90 w 93"/>
              <a:gd name="T3" fmla="*/ 45 h 52"/>
              <a:gd name="T4" fmla="*/ 7 w 93"/>
              <a:gd name="T5" fmla="*/ 45 h 52"/>
              <a:gd name="T6" fmla="*/ 7 w 93"/>
              <a:gd name="T7" fmla="*/ 7 h 52"/>
              <a:gd name="T8" fmla="*/ 86 w 93"/>
              <a:gd name="T9" fmla="*/ 7 h 52"/>
              <a:gd name="T10" fmla="*/ 86 w 93"/>
              <a:gd name="T11" fmla="*/ 47 h 52"/>
              <a:gd name="T12" fmla="*/ 90 w 93"/>
              <a:gd name="T13" fmla="*/ 47 h 52"/>
              <a:gd name="T14" fmla="*/ 90 w 93"/>
              <a:gd name="T15" fmla="*/ 45 h 52"/>
              <a:gd name="T16" fmla="*/ 90 w 93"/>
              <a:gd name="T17" fmla="*/ 47 h 52"/>
              <a:gd name="T18" fmla="*/ 93 w 93"/>
              <a:gd name="T19" fmla="*/ 47 h 52"/>
              <a:gd name="T20" fmla="*/ 93 w 93"/>
              <a:gd name="T21" fmla="*/ 0 h 52"/>
              <a:gd name="T22" fmla="*/ 0 w 93"/>
              <a:gd name="T23" fmla="*/ 0 h 52"/>
              <a:gd name="T24" fmla="*/ 0 w 93"/>
              <a:gd name="T25" fmla="*/ 52 h 52"/>
              <a:gd name="T26" fmla="*/ 93 w 93"/>
              <a:gd name="T27" fmla="*/ 52 h 52"/>
              <a:gd name="T28" fmla="*/ 93 w 93"/>
              <a:gd name="T29" fmla="*/ 47 h 52"/>
              <a:gd name="T30" fmla="*/ 90 w 93"/>
              <a:gd name="T31" fmla="*/ 47 h 52"/>
              <a:gd name="T32" fmla="*/ 14 w 93"/>
              <a:gd name="T33" fmla="*/ 38 h 52"/>
              <a:gd name="T34" fmla="*/ 14 w 93"/>
              <a:gd name="T35" fmla="*/ 40 h 52"/>
              <a:gd name="T36" fmla="*/ 83 w 93"/>
              <a:gd name="T37" fmla="*/ 40 h 52"/>
              <a:gd name="T38" fmla="*/ 83 w 93"/>
              <a:gd name="T39" fmla="*/ 9 h 52"/>
              <a:gd name="T40" fmla="*/ 12 w 93"/>
              <a:gd name="T41" fmla="*/ 9 h 52"/>
              <a:gd name="T42" fmla="*/ 12 w 93"/>
              <a:gd name="T43" fmla="*/ 40 h 52"/>
              <a:gd name="T44" fmla="*/ 14 w 93"/>
              <a:gd name="T45" fmla="*/ 40 h 52"/>
              <a:gd name="T46" fmla="*/ 14 w 93"/>
              <a:gd name="T47" fmla="*/ 38 h 52"/>
              <a:gd name="T48" fmla="*/ 19 w 93"/>
              <a:gd name="T49" fmla="*/ 38 h 52"/>
              <a:gd name="T50" fmla="*/ 19 w 93"/>
              <a:gd name="T51" fmla="*/ 16 h 52"/>
              <a:gd name="T52" fmla="*/ 76 w 93"/>
              <a:gd name="T53" fmla="*/ 16 h 52"/>
              <a:gd name="T54" fmla="*/ 76 w 93"/>
              <a:gd name="T55" fmla="*/ 33 h 52"/>
              <a:gd name="T56" fmla="*/ 14 w 93"/>
              <a:gd name="T57" fmla="*/ 33 h 52"/>
              <a:gd name="T58" fmla="*/ 14 w 93"/>
              <a:gd name="T59" fmla="*/ 38 h 52"/>
              <a:gd name="T60" fmla="*/ 19 w 93"/>
              <a:gd name="T61" fmla="*/ 38 h 52"/>
              <a:gd name="T62" fmla="*/ 14 w 93"/>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52">
                <a:moveTo>
                  <a:pt x="90" y="47"/>
                </a:moveTo>
                <a:lnTo>
                  <a:pt x="90" y="45"/>
                </a:lnTo>
                <a:lnTo>
                  <a:pt x="7" y="45"/>
                </a:lnTo>
                <a:lnTo>
                  <a:pt x="7" y="7"/>
                </a:lnTo>
                <a:lnTo>
                  <a:pt x="86" y="7"/>
                </a:lnTo>
                <a:lnTo>
                  <a:pt x="86" y="47"/>
                </a:lnTo>
                <a:lnTo>
                  <a:pt x="90" y="47"/>
                </a:lnTo>
                <a:lnTo>
                  <a:pt x="90" y="45"/>
                </a:lnTo>
                <a:lnTo>
                  <a:pt x="90" y="47"/>
                </a:lnTo>
                <a:lnTo>
                  <a:pt x="93" y="47"/>
                </a:lnTo>
                <a:lnTo>
                  <a:pt x="93" y="0"/>
                </a:lnTo>
                <a:lnTo>
                  <a:pt x="0" y="0"/>
                </a:lnTo>
                <a:lnTo>
                  <a:pt x="0" y="52"/>
                </a:lnTo>
                <a:lnTo>
                  <a:pt x="93" y="52"/>
                </a:lnTo>
                <a:lnTo>
                  <a:pt x="93" y="47"/>
                </a:lnTo>
                <a:lnTo>
                  <a:pt x="90" y="47"/>
                </a:lnTo>
                <a:close/>
                <a:moveTo>
                  <a:pt x="14" y="38"/>
                </a:moveTo>
                <a:lnTo>
                  <a:pt x="14" y="40"/>
                </a:lnTo>
                <a:lnTo>
                  <a:pt x="83" y="40"/>
                </a:lnTo>
                <a:lnTo>
                  <a:pt x="83" y="9"/>
                </a:lnTo>
                <a:lnTo>
                  <a:pt x="12" y="9"/>
                </a:lnTo>
                <a:lnTo>
                  <a:pt x="12" y="40"/>
                </a:lnTo>
                <a:lnTo>
                  <a:pt x="14" y="40"/>
                </a:lnTo>
                <a:lnTo>
                  <a:pt x="14" y="38"/>
                </a:lnTo>
                <a:lnTo>
                  <a:pt x="19" y="38"/>
                </a:lnTo>
                <a:lnTo>
                  <a:pt x="19" y="16"/>
                </a:lnTo>
                <a:lnTo>
                  <a:pt x="76" y="16"/>
                </a:lnTo>
                <a:lnTo>
                  <a:pt x="7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37">
            <a:extLst>
              <a:ext uri="{FF2B5EF4-FFF2-40B4-BE49-F238E27FC236}">
                <a16:creationId xmlns:a16="http://schemas.microsoft.com/office/drawing/2014/main" id="{7CA998CE-96C6-4F6E-98AF-087B0E4C2B7A}"/>
              </a:ext>
            </a:extLst>
          </p:cNvPr>
          <p:cNvSpPr>
            <a:spLocks noEditPoints="1"/>
          </p:cNvSpPr>
          <p:nvPr/>
        </p:nvSpPr>
        <p:spPr bwMode="auto">
          <a:xfrm>
            <a:off x="11071341" y="5563965"/>
            <a:ext cx="45551" cy="47576"/>
          </a:xfrm>
          <a:custGeom>
            <a:avLst/>
            <a:gdLst>
              <a:gd name="T0" fmla="*/ 45 w 45"/>
              <a:gd name="T1" fmla="*/ 47 h 47"/>
              <a:gd name="T2" fmla="*/ 0 w 45"/>
              <a:gd name="T3" fmla="*/ 47 h 47"/>
              <a:gd name="T4" fmla="*/ 0 w 45"/>
              <a:gd name="T5" fmla="*/ 0 h 47"/>
              <a:gd name="T6" fmla="*/ 45 w 45"/>
              <a:gd name="T7" fmla="*/ 0 h 47"/>
              <a:gd name="T8" fmla="*/ 45 w 45"/>
              <a:gd name="T9" fmla="*/ 47 h 47"/>
              <a:gd name="T10" fmla="*/ 9 w 45"/>
              <a:gd name="T11" fmla="*/ 35 h 47"/>
              <a:gd name="T12" fmla="*/ 33 w 45"/>
              <a:gd name="T13" fmla="*/ 35 h 47"/>
              <a:gd name="T14" fmla="*/ 33 w 45"/>
              <a:gd name="T15" fmla="*/ 11 h 47"/>
              <a:gd name="T16" fmla="*/ 9 w 45"/>
              <a:gd name="T17" fmla="*/ 11 h 47"/>
              <a:gd name="T18" fmla="*/ 9 w 45"/>
              <a:gd name="T19"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45" y="47"/>
                </a:moveTo>
                <a:lnTo>
                  <a:pt x="0" y="47"/>
                </a:lnTo>
                <a:lnTo>
                  <a:pt x="0" y="0"/>
                </a:lnTo>
                <a:lnTo>
                  <a:pt x="45" y="0"/>
                </a:lnTo>
                <a:lnTo>
                  <a:pt x="45" y="47"/>
                </a:lnTo>
                <a:close/>
                <a:moveTo>
                  <a:pt x="9" y="35"/>
                </a:moveTo>
                <a:lnTo>
                  <a:pt x="33" y="35"/>
                </a:lnTo>
                <a:lnTo>
                  <a:pt x="33" y="11"/>
                </a:lnTo>
                <a:lnTo>
                  <a:pt x="9" y="11"/>
                </a:lnTo>
                <a:lnTo>
                  <a:pt x="9"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38">
            <a:extLst>
              <a:ext uri="{FF2B5EF4-FFF2-40B4-BE49-F238E27FC236}">
                <a16:creationId xmlns:a16="http://schemas.microsoft.com/office/drawing/2014/main" id="{FD168DE7-BDE5-4D22-9923-6F2064F14C4B}"/>
              </a:ext>
            </a:extLst>
          </p:cNvPr>
          <p:cNvSpPr>
            <a:spLocks noEditPoints="1"/>
          </p:cNvSpPr>
          <p:nvPr/>
        </p:nvSpPr>
        <p:spPr bwMode="auto">
          <a:xfrm>
            <a:off x="11066280" y="5560928"/>
            <a:ext cx="55674" cy="52637"/>
          </a:xfrm>
          <a:custGeom>
            <a:avLst/>
            <a:gdLst>
              <a:gd name="T0" fmla="*/ 50 w 55"/>
              <a:gd name="T1" fmla="*/ 50 h 52"/>
              <a:gd name="T2" fmla="*/ 50 w 55"/>
              <a:gd name="T3" fmla="*/ 45 h 52"/>
              <a:gd name="T4" fmla="*/ 7 w 55"/>
              <a:gd name="T5" fmla="*/ 45 h 52"/>
              <a:gd name="T6" fmla="*/ 7 w 55"/>
              <a:gd name="T7" fmla="*/ 7 h 52"/>
              <a:gd name="T8" fmla="*/ 48 w 55"/>
              <a:gd name="T9" fmla="*/ 7 h 52"/>
              <a:gd name="T10" fmla="*/ 48 w 55"/>
              <a:gd name="T11" fmla="*/ 50 h 52"/>
              <a:gd name="T12" fmla="*/ 50 w 55"/>
              <a:gd name="T13" fmla="*/ 50 h 52"/>
              <a:gd name="T14" fmla="*/ 50 w 55"/>
              <a:gd name="T15" fmla="*/ 45 h 52"/>
              <a:gd name="T16" fmla="*/ 50 w 55"/>
              <a:gd name="T17" fmla="*/ 50 h 52"/>
              <a:gd name="T18" fmla="*/ 55 w 55"/>
              <a:gd name="T19" fmla="*/ 50 h 52"/>
              <a:gd name="T20" fmla="*/ 55 w 55"/>
              <a:gd name="T21" fmla="*/ 0 h 52"/>
              <a:gd name="T22" fmla="*/ 0 w 55"/>
              <a:gd name="T23" fmla="*/ 0 h 52"/>
              <a:gd name="T24" fmla="*/ 0 w 55"/>
              <a:gd name="T25" fmla="*/ 52 h 52"/>
              <a:gd name="T26" fmla="*/ 55 w 55"/>
              <a:gd name="T27" fmla="*/ 52 h 52"/>
              <a:gd name="T28" fmla="*/ 55 w 55"/>
              <a:gd name="T29" fmla="*/ 50 h 52"/>
              <a:gd name="T30" fmla="*/ 50 w 55"/>
              <a:gd name="T31" fmla="*/ 50 h 52"/>
              <a:gd name="T32" fmla="*/ 14 w 55"/>
              <a:gd name="T33" fmla="*/ 38 h 52"/>
              <a:gd name="T34" fmla="*/ 14 w 55"/>
              <a:gd name="T35" fmla="*/ 40 h 52"/>
              <a:gd name="T36" fmla="*/ 43 w 55"/>
              <a:gd name="T37" fmla="*/ 40 h 52"/>
              <a:gd name="T38" fmla="*/ 43 w 55"/>
              <a:gd name="T39" fmla="*/ 10 h 52"/>
              <a:gd name="T40" fmla="*/ 12 w 55"/>
              <a:gd name="T41" fmla="*/ 10 h 52"/>
              <a:gd name="T42" fmla="*/ 12 w 55"/>
              <a:gd name="T43" fmla="*/ 40 h 52"/>
              <a:gd name="T44" fmla="*/ 14 w 55"/>
              <a:gd name="T45" fmla="*/ 40 h 52"/>
              <a:gd name="T46" fmla="*/ 14 w 55"/>
              <a:gd name="T47" fmla="*/ 38 h 52"/>
              <a:gd name="T48" fmla="*/ 19 w 55"/>
              <a:gd name="T49" fmla="*/ 38 h 52"/>
              <a:gd name="T50" fmla="*/ 19 w 55"/>
              <a:gd name="T51" fmla="*/ 17 h 52"/>
              <a:gd name="T52" fmla="*/ 36 w 55"/>
              <a:gd name="T53" fmla="*/ 17 h 52"/>
              <a:gd name="T54" fmla="*/ 36 w 55"/>
              <a:gd name="T55" fmla="*/ 33 h 52"/>
              <a:gd name="T56" fmla="*/ 14 w 55"/>
              <a:gd name="T57" fmla="*/ 33 h 52"/>
              <a:gd name="T58" fmla="*/ 14 w 55"/>
              <a:gd name="T59" fmla="*/ 38 h 52"/>
              <a:gd name="T60" fmla="*/ 19 w 55"/>
              <a:gd name="T61" fmla="*/ 38 h 52"/>
              <a:gd name="T62" fmla="*/ 14 w 5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2">
                <a:moveTo>
                  <a:pt x="50" y="50"/>
                </a:moveTo>
                <a:lnTo>
                  <a:pt x="50" y="45"/>
                </a:lnTo>
                <a:lnTo>
                  <a:pt x="7" y="45"/>
                </a:lnTo>
                <a:lnTo>
                  <a:pt x="7" y="7"/>
                </a:lnTo>
                <a:lnTo>
                  <a:pt x="48" y="7"/>
                </a:lnTo>
                <a:lnTo>
                  <a:pt x="48" y="50"/>
                </a:lnTo>
                <a:lnTo>
                  <a:pt x="50" y="50"/>
                </a:lnTo>
                <a:lnTo>
                  <a:pt x="50" y="45"/>
                </a:lnTo>
                <a:lnTo>
                  <a:pt x="50" y="50"/>
                </a:lnTo>
                <a:lnTo>
                  <a:pt x="55" y="50"/>
                </a:lnTo>
                <a:lnTo>
                  <a:pt x="55" y="0"/>
                </a:lnTo>
                <a:lnTo>
                  <a:pt x="0" y="0"/>
                </a:lnTo>
                <a:lnTo>
                  <a:pt x="0" y="52"/>
                </a:lnTo>
                <a:lnTo>
                  <a:pt x="55" y="52"/>
                </a:lnTo>
                <a:lnTo>
                  <a:pt x="55" y="50"/>
                </a:lnTo>
                <a:lnTo>
                  <a:pt x="50" y="50"/>
                </a:lnTo>
                <a:close/>
                <a:moveTo>
                  <a:pt x="14" y="38"/>
                </a:moveTo>
                <a:lnTo>
                  <a:pt x="14" y="40"/>
                </a:lnTo>
                <a:lnTo>
                  <a:pt x="43" y="40"/>
                </a:lnTo>
                <a:lnTo>
                  <a:pt x="43" y="10"/>
                </a:lnTo>
                <a:lnTo>
                  <a:pt x="12" y="10"/>
                </a:lnTo>
                <a:lnTo>
                  <a:pt x="12" y="40"/>
                </a:lnTo>
                <a:lnTo>
                  <a:pt x="14" y="40"/>
                </a:lnTo>
                <a:lnTo>
                  <a:pt x="14" y="38"/>
                </a:lnTo>
                <a:lnTo>
                  <a:pt x="19" y="38"/>
                </a:lnTo>
                <a:lnTo>
                  <a:pt x="19" y="17"/>
                </a:lnTo>
                <a:lnTo>
                  <a:pt x="36" y="17"/>
                </a:lnTo>
                <a:lnTo>
                  <a:pt x="3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39">
            <a:extLst>
              <a:ext uri="{FF2B5EF4-FFF2-40B4-BE49-F238E27FC236}">
                <a16:creationId xmlns:a16="http://schemas.microsoft.com/office/drawing/2014/main" id="{C0A48846-3CA1-4033-A124-EE4557838E03}"/>
              </a:ext>
            </a:extLst>
          </p:cNvPr>
          <p:cNvSpPr>
            <a:spLocks/>
          </p:cNvSpPr>
          <p:nvPr/>
        </p:nvSpPr>
        <p:spPr bwMode="auto">
          <a:xfrm>
            <a:off x="8548824" y="3982837"/>
            <a:ext cx="433241" cy="451462"/>
          </a:xfrm>
          <a:custGeom>
            <a:avLst/>
            <a:gdLst>
              <a:gd name="T0" fmla="*/ 90 w 180"/>
              <a:gd name="T1" fmla="*/ 4 h 188"/>
              <a:gd name="T2" fmla="*/ 90 w 180"/>
              <a:gd name="T3" fmla="*/ 0 h 188"/>
              <a:gd name="T4" fmla="*/ 0 w 180"/>
              <a:gd name="T5" fmla="*/ 90 h 188"/>
              <a:gd name="T6" fmla="*/ 22 w 180"/>
              <a:gd name="T7" fmla="*/ 148 h 188"/>
              <a:gd name="T8" fmla="*/ 25 w 180"/>
              <a:gd name="T9" fmla="*/ 145 h 188"/>
              <a:gd name="T10" fmla="*/ 21 w 180"/>
              <a:gd name="T11" fmla="*/ 143 h 188"/>
              <a:gd name="T12" fmla="*/ 1 w 180"/>
              <a:gd name="T13" fmla="*/ 181 h 188"/>
              <a:gd name="T14" fmla="*/ 2 w 180"/>
              <a:gd name="T15" fmla="*/ 186 h 188"/>
              <a:gd name="T16" fmla="*/ 7 w 180"/>
              <a:gd name="T17" fmla="*/ 187 h 188"/>
              <a:gd name="T18" fmla="*/ 43 w 180"/>
              <a:gd name="T19" fmla="*/ 164 h 188"/>
              <a:gd name="T20" fmla="*/ 41 w 180"/>
              <a:gd name="T21" fmla="*/ 160 h 188"/>
              <a:gd name="T22" fmla="*/ 39 w 180"/>
              <a:gd name="T23" fmla="*/ 164 h 188"/>
              <a:gd name="T24" fmla="*/ 90 w 180"/>
              <a:gd name="T25" fmla="*/ 180 h 188"/>
              <a:gd name="T26" fmla="*/ 180 w 180"/>
              <a:gd name="T27" fmla="*/ 90 h 188"/>
              <a:gd name="T28" fmla="*/ 90 w 180"/>
              <a:gd name="T29" fmla="*/ 0 h 188"/>
              <a:gd name="T30" fmla="*/ 90 w 180"/>
              <a:gd name="T31" fmla="*/ 4 h 188"/>
              <a:gd name="T32" fmla="*/ 90 w 180"/>
              <a:gd name="T33" fmla="*/ 8 h 188"/>
              <a:gd name="T34" fmla="*/ 148 w 180"/>
              <a:gd name="T35" fmla="*/ 32 h 188"/>
              <a:gd name="T36" fmla="*/ 172 w 180"/>
              <a:gd name="T37" fmla="*/ 90 h 188"/>
              <a:gd name="T38" fmla="*/ 148 w 180"/>
              <a:gd name="T39" fmla="*/ 148 h 188"/>
              <a:gd name="T40" fmla="*/ 90 w 180"/>
              <a:gd name="T41" fmla="*/ 172 h 188"/>
              <a:gd name="T42" fmla="*/ 43 w 180"/>
              <a:gd name="T43" fmla="*/ 157 h 188"/>
              <a:gd name="T44" fmla="*/ 39 w 180"/>
              <a:gd name="T45" fmla="*/ 157 h 188"/>
              <a:gd name="T46" fmla="*/ 15 w 180"/>
              <a:gd name="T47" fmla="*/ 172 h 188"/>
              <a:gd name="T48" fmla="*/ 28 w 180"/>
              <a:gd name="T49" fmla="*/ 147 h 188"/>
              <a:gd name="T50" fmla="*/ 28 w 180"/>
              <a:gd name="T51" fmla="*/ 143 h 188"/>
              <a:gd name="T52" fmla="*/ 8 w 180"/>
              <a:gd name="T53" fmla="*/ 90 h 188"/>
              <a:gd name="T54" fmla="*/ 32 w 180"/>
              <a:gd name="T55" fmla="*/ 32 h 188"/>
              <a:gd name="T56" fmla="*/ 90 w 180"/>
              <a:gd name="T57" fmla="*/ 8 h 188"/>
              <a:gd name="T58" fmla="*/ 90 w 180"/>
              <a:gd name="T59"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88">
                <a:moveTo>
                  <a:pt x="90" y="4"/>
                </a:moveTo>
                <a:cubicBezTo>
                  <a:pt x="90" y="0"/>
                  <a:pt x="90" y="0"/>
                  <a:pt x="90" y="0"/>
                </a:cubicBezTo>
                <a:cubicBezTo>
                  <a:pt x="41" y="0"/>
                  <a:pt x="0" y="40"/>
                  <a:pt x="0" y="90"/>
                </a:cubicBezTo>
                <a:cubicBezTo>
                  <a:pt x="0" y="112"/>
                  <a:pt x="8" y="132"/>
                  <a:pt x="22" y="148"/>
                </a:cubicBezTo>
                <a:cubicBezTo>
                  <a:pt x="25" y="145"/>
                  <a:pt x="25" y="145"/>
                  <a:pt x="25" y="145"/>
                </a:cubicBezTo>
                <a:cubicBezTo>
                  <a:pt x="21" y="143"/>
                  <a:pt x="21" y="143"/>
                  <a:pt x="21" y="143"/>
                </a:cubicBezTo>
                <a:cubicBezTo>
                  <a:pt x="1" y="181"/>
                  <a:pt x="1" y="181"/>
                  <a:pt x="1" y="181"/>
                </a:cubicBezTo>
                <a:cubicBezTo>
                  <a:pt x="0" y="183"/>
                  <a:pt x="1" y="185"/>
                  <a:pt x="2" y="186"/>
                </a:cubicBezTo>
                <a:cubicBezTo>
                  <a:pt x="3" y="187"/>
                  <a:pt x="5" y="188"/>
                  <a:pt x="7" y="187"/>
                </a:cubicBezTo>
                <a:cubicBezTo>
                  <a:pt x="43" y="164"/>
                  <a:pt x="43" y="164"/>
                  <a:pt x="43" y="164"/>
                </a:cubicBezTo>
                <a:cubicBezTo>
                  <a:pt x="41" y="160"/>
                  <a:pt x="41" y="160"/>
                  <a:pt x="41" y="160"/>
                </a:cubicBezTo>
                <a:cubicBezTo>
                  <a:pt x="39" y="164"/>
                  <a:pt x="39" y="164"/>
                  <a:pt x="39" y="164"/>
                </a:cubicBezTo>
                <a:cubicBezTo>
                  <a:pt x="53" y="174"/>
                  <a:pt x="71" y="180"/>
                  <a:pt x="90" y="180"/>
                </a:cubicBezTo>
                <a:cubicBezTo>
                  <a:pt x="140" y="180"/>
                  <a:pt x="180" y="139"/>
                  <a:pt x="180" y="90"/>
                </a:cubicBezTo>
                <a:cubicBezTo>
                  <a:pt x="180" y="40"/>
                  <a:pt x="140" y="0"/>
                  <a:pt x="90" y="0"/>
                </a:cubicBezTo>
                <a:cubicBezTo>
                  <a:pt x="90" y="4"/>
                  <a:pt x="90" y="4"/>
                  <a:pt x="90" y="4"/>
                </a:cubicBezTo>
                <a:cubicBezTo>
                  <a:pt x="90" y="8"/>
                  <a:pt x="90" y="8"/>
                  <a:pt x="90" y="8"/>
                </a:cubicBezTo>
                <a:cubicBezTo>
                  <a:pt x="113" y="8"/>
                  <a:pt x="133" y="17"/>
                  <a:pt x="148" y="32"/>
                </a:cubicBezTo>
                <a:cubicBezTo>
                  <a:pt x="163" y="47"/>
                  <a:pt x="172" y="67"/>
                  <a:pt x="172" y="90"/>
                </a:cubicBezTo>
                <a:cubicBezTo>
                  <a:pt x="172" y="112"/>
                  <a:pt x="163" y="133"/>
                  <a:pt x="148" y="148"/>
                </a:cubicBezTo>
                <a:cubicBezTo>
                  <a:pt x="133" y="163"/>
                  <a:pt x="113" y="172"/>
                  <a:pt x="90" y="172"/>
                </a:cubicBezTo>
                <a:cubicBezTo>
                  <a:pt x="73" y="172"/>
                  <a:pt x="57" y="166"/>
                  <a:pt x="43" y="157"/>
                </a:cubicBezTo>
                <a:cubicBezTo>
                  <a:pt x="42" y="156"/>
                  <a:pt x="40" y="156"/>
                  <a:pt x="39" y="157"/>
                </a:cubicBezTo>
                <a:cubicBezTo>
                  <a:pt x="15" y="172"/>
                  <a:pt x="15" y="172"/>
                  <a:pt x="15" y="172"/>
                </a:cubicBezTo>
                <a:cubicBezTo>
                  <a:pt x="28" y="147"/>
                  <a:pt x="28" y="147"/>
                  <a:pt x="28" y="147"/>
                </a:cubicBezTo>
                <a:cubicBezTo>
                  <a:pt x="29" y="146"/>
                  <a:pt x="29" y="144"/>
                  <a:pt x="28" y="143"/>
                </a:cubicBezTo>
                <a:cubicBezTo>
                  <a:pt x="16" y="128"/>
                  <a:pt x="8" y="110"/>
                  <a:pt x="8" y="90"/>
                </a:cubicBezTo>
                <a:cubicBezTo>
                  <a:pt x="8" y="67"/>
                  <a:pt x="18" y="47"/>
                  <a:pt x="32" y="32"/>
                </a:cubicBezTo>
                <a:cubicBezTo>
                  <a:pt x="47" y="17"/>
                  <a:pt x="68" y="8"/>
                  <a:pt x="90" y="8"/>
                </a:cubicBezTo>
                <a:lnTo>
                  <a:pt x="90" y="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40">
            <a:extLst>
              <a:ext uri="{FF2B5EF4-FFF2-40B4-BE49-F238E27FC236}">
                <a16:creationId xmlns:a16="http://schemas.microsoft.com/office/drawing/2014/main" id="{24A8079F-89AC-436E-B953-435EE482DCA9}"/>
              </a:ext>
            </a:extLst>
          </p:cNvPr>
          <p:cNvSpPr>
            <a:spLocks/>
          </p:cNvSpPr>
          <p:nvPr/>
        </p:nvSpPr>
        <p:spPr bwMode="auto">
          <a:xfrm>
            <a:off x="8611583" y="4047621"/>
            <a:ext cx="302662" cy="300637"/>
          </a:xfrm>
          <a:custGeom>
            <a:avLst/>
            <a:gdLst>
              <a:gd name="T0" fmla="*/ 122 w 126"/>
              <a:gd name="T1" fmla="*/ 63 h 125"/>
              <a:gd name="T2" fmla="*/ 118 w 126"/>
              <a:gd name="T3" fmla="*/ 63 h 125"/>
              <a:gd name="T4" fmla="*/ 102 w 126"/>
              <a:gd name="T5" fmla="*/ 101 h 125"/>
              <a:gd name="T6" fmla="*/ 63 w 126"/>
              <a:gd name="T7" fmla="*/ 117 h 125"/>
              <a:gd name="T8" fmla="*/ 24 w 126"/>
              <a:gd name="T9" fmla="*/ 101 h 125"/>
              <a:gd name="T10" fmla="*/ 8 w 126"/>
              <a:gd name="T11" fmla="*/ 63 h 125"/>
              <a:gd name="T12" fmla="*/ 24 w 126"/>
              <a:gd name="T13" fmla="*/ 24 h 125"/>
              <a:gd name="T14" fmla="*/ 63 w 126"/>
              <a:gd name="T15" fmla="*/ 8 h 125"/>
              <a:gd name="T16" fmla="*/ 102 w 126"/>
              <a:gd name="T17" fmla="*/ 24 h 125"/>
              <a:gd name="T18" fmla="*/ 118 w 126"/>
              <a:gd name="T19" fmla="*/ 63 h 125"/>
              <a:gd name="T20" fmla="*/ 122 w 126"/>
              <a:gd name="T21" fmla="*/ 63 h 125"/>
              <a:gd name="T22" fmla="*/ 126 w 126"/>
              <a:gd name="T23" fmla="*/ 63 h 125"/>
              <a:gd name="T24" fmla="*/ 63 w 126"/>
              <a:gd name="T25" fmla="*/ 0 h 125"/>
              <a:gd name="T26" fmla="*/ 0 w 126"/>
              <a:gd name="T27" fmla="*/ 63 h 125"/>
              <a:gd name="T28" fmla="*/ 63 w 126"/>
              <a:gd name="T29" fmla="*/ 125 h 125"/>
              <a:gd name="T30" fmla="*/ 126 w 126"/>
              <a:gd name="T31" fmla="*/ 63 h 125"/>
              <a:gd name="T32" fmla="*/ 122 w 126"/>
              <a:gd name="T33"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5">
                <a:moveTo>
                  <a:pt x="122" y="63"/>
                </a:moveTo>
                <a:cubicBezTo>
                  <a:pt x="118" y="63"/>
                  <a:pt x="118" y="63"/>
                  <a:pt x="118" y="63"/>
                </a:cubicBezTo>
                <a:cubicBezTo>
                  <a:pt x="118" y="78"/>
                  <a:pt x="112" y="91"/>
                  <a:pt x="102" y="101"/>
                </a:cubicBezTo>
                <a:cubicBezTo>
                  <a:pt x="92" y="111"/>
                  <a:pt x="78" y="117"/>
                  <a:pt x="63" y="117"/>
                </a:cubicBezTo>
                <a:cubicBezTo>
                  <a:pt x="48" y="117"/>
                  <a:pt x="34" y="111"/>
                  <a:pt x="24" y="101"/>
                </a:cubicBezTo>
                <a:cubicBezTo>
                  <a:pt x="15" y="91"/>
                  <a:pt x="8" y="78"/>
                  <a:pt x="8" y="63"/>
                </a:cubicBezTo>
                <a:cubicBezTo>
                  <a:pt x="8" y="48"/>
                  <a:pt x="15" y="34"/>
                  <a:pt x="24" y="24"/>
                </a:cubicBezTo>
                <a:cubicBezTo>
                  <a:pt x="34" y="14"/>
                  <a:pt x="48" y="8"/>
                  <a:pt x="63" y="8"/>
                </a:cubicBezTo>
                <a:cubicBezTo>
                  <a:pt x="78" y="8"/>
                  <a:pt x="92" y="14"/>
                  <a:pt x="102" y="24"/>
                </a:cubicBezTo>
                <a:cubicBezTo>
                  <a:pt x="112" y="34"/>
                  <a:pt x="118" y="48"/>
                  <a:pt x="118" y="63"/>
                </a:cubicBezTo>
                <a:cubicBezTo>
                  <a:pt x="122" y="63"/>
                  <a:pt x="122" y="63"/>
                  <a:pt x="122" y="63"/>
                </a:cubicBezTo>
                <a:cubicBezTo>
                  <a:pt x="126" y="63"/>
                  <a:pt x="126" y="63"/>
                  <a:pt x="126" y="63"/>
                </a:cubicBezTo>
                <a:cubicBezTo>
                  <a:pt x="126" y="28"/>
                  <a:pt x="98" y="0"/>
                  <a:pt x="63" y="0"/>
                </a:cubicBezTo>
                <a:cubicBezTo>
                  <a:pt x="28" y="0"/>
                  <a:pt x="0" y="28"/>
                  <a:pt x="0" y="63"/>
                </a:cubicBezTo>
                <a:cubicBezTo>
                  <a:pt x="0" y="97"/>
                  <a:pt x="28" y="125"/>
                  <a:pt x="63" y="125"/>
                </a:cubicBezTo>
                <a:cubicBezTo>
                  <a:pt x="98" y="125"/>
                  <a:pt x="126" y="97"/>
                  <a:pt x="126" y="63"/>
                </a:cubicBezTo>
                <a:lnTo>
                  <a:pt x="122" y="6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41">
            <a:extLst>
              <a:ext uri="{FF2B5EF4-FFF2-40B4-BE49-F238E27FC236}">
                <a16:creationId xmlns:a16="http://schemas.microsoft.com/office/drawing/2014/main" id="{81C621F1-7C8A-4615-8426-9C22F13EC511}"/>
              </a:ext>
            </a:extLst>
          </p:cNvPr>
          <p:cNvSpPr>
            <a:spLocks/>
          </p:cNvSpPr>
          <p:nvPr/>
        </p:nvSpPr>
        <p:spPr bwMode="auto">
          <a:xfrm>
            <a:off x="8698636" y="4098233"/>
            <a:ext cx="131592" cy="187265"/>
          </a:xfrm>
          <a:custGeom>
            <a:avLst/>
            <a:gdLst>
              <a:gd name="T0" fmla="*/ 47 w 55"/>
              <a:gd name="T1" fmla="*/ 2 h 78"/>
              <a:gd name="T2" fmla="*/ 1 w 55"/>
              <a:gd name="T3" fmla="*/ 71 h 78"/>
              <a:gd name="T4" fmla="*/ 2 w 55"/>
              <a:gd name="T5" fmla="*/ 76 h 78"/>
              <a:gd name="T6" fmla="*/ 8 w 55"/>
              <a:gd name="T7" fmla="*/ 75 h 78"/>
              <a:gd name="T8" fmla="*/ 53 w 55"/>
              <a:gd name="T9" fmla="*/ 7 h 78"/>
              <a:gd name="T10" fmla="*/ 52 w 55"/>
              <a:gd name="T11" fmla="*/ 1 h 78"/>
              <a:gd name="T12" fmla="*/ 47 w 55"/>
              <a:gd name="T13" fmla="*/ 2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47" y="2"/>
                </a:moveTo>
                <a:cubicBezTo>
                  <a:pt x="1" y="71"/>
                  <a:pt x="1" y="71"/>
                  <a:pt x="1" y="71"/>
                </a:cubicBezTo>
                <a:cubicBezTo>
                  <a:pt x="0" y="73"/>
                  <a:pt x="1" y="75"/>
                  <a:pt x="2" y="76"/>
                </a:cubicBezTo>
                <a:cubicBezTo>
                  <a:pt x="4" y="78"/>
                  <a:pt x="7" y="77"/>
                  <a:pt x="8" y="75"/>
                </a:cubicBezTo>
                <a:cubicBezTo>
                  <a:pt x="53" y="7"/>
                  <a:pt x="53" y="7"/>
                  <a:pt x="53" y="7"/>
                </a:cubicBezTo>
                <a:cubicBezTo>
                  <a:pt x="55" y="5"/>
                  <a:pt x="54" y="2"/>
                  <a:pt x="52" y="1"/>
                </a:cubicBezTo>
                <a:cubicBezTo>
                  <a:pt x="50" y="0"/>
                  <a:pt x="48" y="0"/>
                  <a:pt x="47" y="2"/>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42">
            <a:extLst>
              <a:ext uri="{FF2B5EF4-FFF2-40B4-BE49-F238E27FC236}">
                <a16:creationId xmlns:a16="http://schemas.microsoft.com/office/drawing/2014/main" id="{E13A57FB-5430-4F4D-9262-E6A55FC02746}"/>
              </a:ext>
            </a:extLst>
          </p:cNvPr>
          <p:cNvSpPr>
            <a:spLocks/>
          </p:cNvSpPr>
          <p:nvPr/>
        </p:nvSpPr>
        <p:spPr bwMode="auto">
          <a:xfrm>
            <a:off x="8681428" y="4100257"/>
            <a:ext cx="66808" cy="101225"/>
          </a:xfrm>
          <a:custGeom>
            <a:avLst/>
            <a:gdLst>
              <a:gd name="T0" fmla="*/ 24 w 28"/>
              <a:gd name="T1" fmla="*/ 28 h 42"/>
              <a:gd name="T2" fmla="*/ 20 w 28"/>
              <a:gd name="T3" fmla="*/ 28 h 42"/>
              <a:gd name="T4" fmla="*/ 14 w 28"/>
              <a:gd name="T5" fmla="*/ 34 h 42"/>
              <a:gd name="T6" fmla="*/ 8 w 28"/>
              <a:gd name="T7" fmla="*/ 28 h 42"/>
              <a:gd name="T8" fmla="*/ 8 w 28"/>
              <a:gd name="T9" fmla="*/ 14 h 42"/>
              <a:gd name="T10" fmla="*/ 14 w 28"/>
              <a:gd name="T11" fmla="*/ 8 h 42"/>
              <a:gd name="T12" fmla="*/ 20 w 28"/>
              <a:gd name="T13" fmla="*/ 14 h 42"/>
              <a:gd name="T14" fmla="*/ 20 w 28"/>
              <a:gd name="T15" fmla="*/ 28 h 42"/>
              <a:gd name="T16" fmla="*/ 24 w 28"/>
              <a:gd name="T17" fmla="*/ 28 h 42"/>
              <a:gd name="T18" fmla="*/ 28 w 28"/>
              <a:gd name="T19" fmla="*/ 28 h 42"/>
              <a:gd name="T20" fmla="*/ 28 w 28"/>
              <a:gd name="T21" fmla="*/ 14 h 42"/>
              <a:gd name="T22" fmla="*/ 14 w 28"/>
              <a:gd name="T23" fmla="*/ 0 h 42"/>
              <a:gd name="T24" fmla="*/ 0 w 28"/>
              <a:gd name="T25" fmla="*/ 14 h 42"/>
              <a:gd name="T26" fmla="*/ 0 w 28"/>
              <a:gd name="T27" fmla="*/ 28 h 42"/>
              <a:gd name="T28" fmla="*/ 14 w 28"/>
              <a:gd name="T29" fmla="*/ 42 h 42"/>
              <a:gd name="T30" fmla="*/ 28 w 28"/>
              <a:gd name="T31" fmla="*/ 28 h 42"/>
              <a:gd name="T32" fmla="*/ 24 w 28"/>
              <a:gd name="T3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2">
                <a:moveTo>
                  <a:pt x="24" y="28"/>
                </a:moveTo>
                <a:cubicBezTo>
                  <a:pt x="20" y="28"/>
                  <a:pt x="20" y="28"/>
                  <a:pt x="20" y="28"/>
                </a:cubicBezTo>
                <a:cubicBezTo>
                  <a:pt x="20" y="31"/>
                  <a:pt x="17" y="34"/>
                  <a:pt x="14" y="34"/>
                </a:cubicBezTo>
                <a:cubicBezTo>
                  <a:pt x="10" y="34"/>
                  <a:pt x="8" y="31"/>
                  <a:pt x="8" y="28"/>
                </a:cubicBezTo>
                <a:cubicBezTo>
                  <a:pt x="8" y="14"/>
                  <a:pt x="8" y="14"/>
                  <a:pt x="8" y="14"/>
                </a:cubicBezTo>
                <a:cubicBezTo>
                  <a:pt x="8" y="11"/>
                  <a:pt x="10" y="8"/>
                  <a:pt x="14" y="8"/>
                </a:cubicBezTo>
                <a:cubicBezTo>
                  <a:pt x="17" y="8"/>
                  <a:pt x="20" y="11"/>
                  <a:pt x="20" y="14"/>
                </a:cubicBezTo>
                <a:cubicBezTo>
                  <a:pt x="20" y="28"/>
                  <a:pt x="20" y="28"/>
                  <a:pt x="20" y="28"/>
                </a:cubicBezTo>
                <a:cubicBezTo>
                  <a:pt x="24" y="28"/>
                  <a:pt x="24" y="28"/>
                  <a:pt x="24" y="28"/>
                </a:cubicBezTo>
                <a:cubicBezTo>
                  <a:pt x="28" y="28"/>
                  <a:pt x="28" y="28"/>
                  <a:pt x="28" y="28"/>
                </a:cubicBezTo>
                <a:cubicBezTo>
                  <a:pt x="28" y="14"/>
                  <a:pt x="28" y="14"/>
                  <a:pt x="28" y="14"/>
                </a:cubicBezTo>
                <a:cubicBezTo>
                  <a:pt x="28" y="7"/>
                  <a:pt x="21" y="0"/>
                  <a:pt x="14" y="0"/>
                </a:cubicBezTo>
                <a:cubicBezTo>
                  <a:pt x="6" y="0"/>
                  <a:pt x="0" y="7"/>
                  <a:pt x="0" y="14"/>
                </a:cubicBezTo>
                <a:cubicBezTo>
                  <a:pt x="0" y="28"/>
                  <a:pt x="0" y="28"/>
                  <a:pt x="0" y="28"/>
                </a:cubicBezTo>
                <a:cubicBezTo>
                  <a:pt x="0" y="35"/>
                  <a:pt x="6" y="42"/>
                  <a:pt x="14" y="42"/>
                </a:cubicBezTo>
                <a:cubicBezTo>
                  <a:pt x="21" y="42"/>
                  <a:pt x="28" y="35"/>
                  <a:pt x="28" y="28"/>
                </a:cubicBezTo>
                <a:lnTo>
                  <a:pt x="24" y="2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43">
            <a:extLst>
              <a:ext uri="{FF2B5EF4-FFF2-40B4-BE49-F238E27FC236}">
                <a16:creationId xmlns:a16="http://schemas.microsoft.com/office/drawing/2014/main" id="{6FD50FCB-B2A2-4702-B7E9-27779A07C1F5}"/>
              </a:ext>
            </a:extLst>
          </p:cNvPr>
          <p:cNvSpPr>
            <a:spLocks/>
          </p:cNvSpPr>
          <p:nvPr/>
        </p:nvSpPr>
        <p:spPr bwMode="auto">
          <a:xfrm>
            <a:off x="8779616" y="4182249"/>
            <a:ext cx="67820" cy="98188"/>
          </a:xfrm>
          <a:custGeom>
            <a:avLst/>
            <a:gdLst>
              <a:gd name="T0" fmla="*/ 24 w 28"/>
              <a:gd name="T1" fmla="*/ 27 h 41"/>
              <a:gd name="T2" fmla="*/ 20 w 28"/>
              <a:gd name="T3" fmla="*/ 27 h 41"/>
              <a:gd name="T4" fmla="*/ 14 w 28"/>
              <a:gd name="T5" fmla="*/ 33 h 41"/>
              <a:gd name="T6" fmla="*/ 8 w 28"/>
              <a:gd name="T7" fmla="*/ 27 h 41"/>
              <a:gd name="T8" fmla="*/ 8 w 28"/>
              <a:gd name="T9" fmla="*/ 14 h 41"/>
              <a:gd name="T10" fmla="*/ 14 w 28"/>
              <a:gd name="T11" fmla="*/ 8 h 41"/>
              <a:gd name="T12" fmla="*/ 20 w 28"/>
              <a:gd name="T13" fmla="*/ 14 h 41"/>
              <a:gd name="T14" fmla="*/ 20 w 28"/>
              <a:gd name="T15" fmla="*/ 27 h 41"/>
              <a:gd name="T16" fmla="*/ 24 w 28"/>
              <a:gd name="T17" fmla="*/ 27 h 41"/>
              <a:gd name="T18" fmla="*/ 28 w 28"/>
              <a:gd name="T19" fmla="*/ 27 h 41"/>
              <a:gd name="T20" fmla="*/ 28 w 28"/>
              <a:gd name="T21" fmla="*/ 14 h 41"/>
              <a:gd name="T22" fmla="*/ 14 w 28"/>
              <a:gd name="T23" fmla="*/ 0 h 41"/>
              <a:gd name="T24" fmla="*/ 0 w 28"/>
              <a:gd name="T25" fmla="*/ 14 h 41"/>
              <a:gd name="T26" fmla="*/ 0 w 28"/>
              <a:gd name="T27" fmla="*/ 27 h 41"/>
              <a:gd name="T28" fmla="*/ 14 w 28"/>
              <a:gd name="T29" fmla="*/ 41 h 41"/>
              <a:gd name="T30" fmla="*/ 28 w 28"/>
              <a:gd name="T31" fmla="*/ 27 h 41"/>
              <a:gd name="T32" fmla="*/ 24 w 28"/>
              <a:gd name="T3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1">
                <a:moveTo>
                  <a:pt x="24" y="27"/>
                </a:moveTo>
                <a:cubicBezTo>
                  <a:pt x="20" y="27"/>
                  <a:pt x="20" y="27"/>
                  <a:pt x="20" y="27"/>
                </a:cubicBezTo>
                <a:cubicBezTo>
                  <a:pt x="20" y="31"/>
                  <a:pt x="17" y="33"/>
                  <a:pt x="14" y="33"/>
                </a:cubicBezTo>
                <a:cubicBezTo>
                  <a:pt x="11" y="33"/>
                  <a:pt x="8" y="31"/>
                  <a:pt x="8" y="27"/>
                </a:cubicBezTo>
                <a:cubicBezTo>
                  <a:pt x="8" y="14"/>
                  <a:pt x="8" y="14"/>
                  <a:pt x="8" y="14"/>
                </a:cubicBezTo>
                <a:cubicBezTo>
                  <a:pt x="8" y="11"/>
                  <a:pt x="11" y="8"/>
                  <a:pt x="14" y="8"/>
                </a:cubicBezTo>
                <a:cubicBezTo>
                  <a:pt x="17" y="8"/>
                  <a:pt x="20" y="11"/>
                  <a:pt x="20" y="14"/>
                </a:cubicBezTo>
                <a:cubicBezTo>
                  <a:pt x="20" y="27"/>
                  <a:pt x="20" y="27"/>
                  <a:pt x="20" y="27"/>
                </a:cubicBezTo>
                <a:cubicBezTo>
                  <a:pt x="24" y="27"/>
                  <a:pt x="24" y="27"/>
                  <a:pt x="24" y="27"/>
                </a:cubicBezTo>
                <a:cubicBezTo>
                  <a:pt x="28" y="27"/>
                  <a:pt x="28" y="27"/>
                  <a:pt x="28" y="27"/>
                </a:cubicBezTo>
                <a:cubicBezTo>
                  <a:pt x="28" y="14"/>
                  <a:pt x="28" y="14"/>
                  <a:pt x="28" y="14"/>
                </a:cubicBezTo>
                <a:cubicBezTo>
                  <a:pt x="28" y="6"/>
                  <a:pt x="22" y="0"/>
                  <a:pt x="14" y="0"/>
                </a:cubicBezTo>
                <a:cubicBezTo>
                  <a:pt x="6" y="0"/>
                  <a:pt x="0" y="6"/>
                  <a:pt x="0" y="14"/>
                </a:cubicBezTo>
                <a:cubicBezTo>
                  <a:pt x="0" y="27"/>
                  <a:pt x="0" y="27"/>
                  <a:pt x="0" y="27"/>
                </a:cubicBezTo>
                <a:cubicBezTo>
                  <a:pt x="0" y="35"/>
                  <a:pt x="6" y="41"/>
                  <a:pt x="14" y="41"/>
                </a:cubicBezTo>
                <a:cubicBezTo>
                  <a:pt x="22" y="41"/>
                  <a:pt x="28" y="35"/>
                  <a:pt x="28" y="27"/>
                </a:cubicBezTo>
                <a:lnTo>
                  <a:pt x="24"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4">
            <a:extLst>
              <a:ext uri="{FF2B5EF4-FFF2-40B4-BE49-F238E27FC236}">
                <a16:creationId xmlns:a16="http://schemas.microsoft.com/office/drawing/2014/main" id="{87351DCE-DCEF-4F6E-8E3E-0AA07C951286}"/>
              </a:ext>
            </a:extLst>
          </p:cNvPr>
          <p:cNvSpPr>
            <a:spLocks noEditPoints="1"/>
          </p:cNvSpPr>
          <p:nvPr/>
        </p:nvSpPr>
        <p:spPr bwMode="auto">
          <a:xfrm>
            <a:off x="6832055" y="2339962"/>
            <a:ext cx="69845" cy="68833"/>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7"/>
                  <a:pt x="7" y="0"/>
                  <a:pt x="15" y="0"/>
                </a:cubicBezTo>
                <a:cubicBezTo>
                  <a:pt x="22" y="0"/>
                  <a:pt x="29" y="7"/>
                  <a:pt x="29" y="14"/>
                </a:cubicBezTo>
                <a:cubicBezTo>
                  <a:pt x="29" y="22"/>
                  <a:pt x="22"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45">
            <a:extLst>
              <a:ext uri="{FF2B5EF4-FFF2-40B4-BE49-F238E27FC236}">
                <a16:creationId xmlns:a16="http://schemas.microsoft.com/office/drawing/2014/main" id="{69AA655C-3DA3-4E54-B98A-33555F63ECED}"/>
              </a:ext>
            </a:extLst>
          </p:cNvPr>
          <p:cNvSpPr>
            <a:spLocks/>
          </p:cNvSpPr>
          <p:nvPr/>
        </p:nvSpPr>
        <p:spPr bwMode="auto">
          <a:xfrm>
            <a:off x="7129655" y="3615392"/>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7"/>
                  <a:pt x="8" y="45"/>
                </a:cubicBezTo>
                <a:cubicBezTo>
                  <a:pt x="0" y="32"/>
                  <a:pt x="3" y="16"/>
                  <a:pt x="16" y="8"/>
                </a:cubicBezTo>
                <a:cubicBezTo>
                  <a:pt x="28" y="0"/>
                  <a:pt x="45" y="3"/>
                  <a:pt x="53" y="16"/>
                </a:cubicBezTo>
                <a:cubicBezTo>
                  <a:pt x="61" y="28"/>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6">
            <a:extLst>
              <a:ext uri="{FF2B5EF4-FFF2-40B4-BE49-F238E27FC236}">
                <a16:creationId xmlns:a16="http://schemas.microsoft.com/office/drawing/2014/main" id="{82F26EA6-B6B4-4EE9-9E75-2B35665D30B7}"/>
              </a:ext>
            </a:extLst>
          </p:cNvPr>
          <p:cNvSpPr>
            <a:spLocks/>
          </p:cNvSpPr>
          <p:nvPr/>
        </p:nvSpPr>
        <p:spPr bwMode="auto">
          <a:xfrm>
            <a:off x="7127630" y="3612355"/>
            <a:ext cx="148800" cy="149812"/>
          </a:xfrm>
          <a:custGeom>
            <a:avLst/>
            <a:gdLst>
              <a:gd name="T0" fmla="*/ 46 w 62"/>
              <a:gd name="T1" fmla="*/ 54 h 62"/>
              <a:gd name="T2" fmla="*/ 44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1 h 62"/>
              <a:gd name="T20" fmla="*/ 46 w 62"/>
              <a:gd name="T21" fmla="*/ 54 h 62"/>
              <a:gd name="T22" fmla="*/ 48 w 62"/>
              <a:gd name="T23" fmla="*/ 57 h 62"/>
              <a:gd name="T24" fmla="*/ 62 w 62"/>
              <a:gd name="T25" fmla="*/ 31 h 62"/>
              <a:gd name="T26" fmla="*/ 57 w 62"/>
              <a:gd name="T27" fmla="*/ 15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1"/>
                  <a:pt x="44" y="51"/>
                  <a:pt x="44" y="51"/>
                </a:cubicBezTo>
                <a:cubicBezTo>
                  <a:pt x="40" y="53"/>
                  <a:pt x="36" y="54"/>
                  <a:pt x="31" y="54"/>
                </a:cubicBezTo>
                <a:cubicBezTo>
                  <a:pt x="24" y="54"/>
                  <a:pt x="16" y="50"/>
                  <a:pt x="12" y="44"/>
                </a:cubicBezTo>
                <a:cubicBezTo>
                  <a:pt x="10" y="40"/>
                  <a:pt x="8" y="35"/>
                  <a:pt x="8" y="31"/>
                </a:cubicBezTo>
                <a:cubicBezTo>
                  <a:pt x="8" y="24"/>
                  <a:pt x="12" y="16"/>
                  <a:pt x="19" y="12"/>
                </a:cubicBezTo>
                <a:cubicBezTo>
                  <a:pt x="23" y="10"/>
                  <a:pt x="27" y="8"/>
                  <a:pt x="31" y="8"/>
                </a:cubicBezTo>
                <a:cubicBezTo>
                  <a:pt x="39" y="8"/>
                  <a:pt x="46" y="12"/>
                  <a:pt x="51" y="19"/>
                </a:cubicBezTo>
                <a:cubicBezTo>
                  <a:pt x="53" y="23"/>
                  <a:pt x="54" y="27"/>
                  <a:pt x="54" y="31"/>
                </a:cubicBezTo>
                <a:cubicBezTo>
                  <a:pt x="54" y="39"/>
                  <a:pt x="50" y="46"/>
                  <a:pt x="44" y="51"/>
                </a:cubicBezTo>
                <a:cubicBezTo>
                  <a:pt x="46" y="54"/>
                  <a:pt x="46" y="54"/>
                  <a:pt x="46" y="54"/>
                </a:cubicBezTo>
                <a:cubicBezTo>
                  <a:pt x="48" y="57"/>
                  <a:pt x="48" y="57"/>
                  <a:pt x="48" y="57"/>
                </a:cubicBezTo>
                <a:cubicBezTo>
                  <a:pt x="57" y="51"/>
                  <a:pt x="62" y="41"/>
                  <a:pt x="62" y="31"/>
                </a:cubicBezTo>
                <a:cubicBezTo>
                  <a:pt x="62" y="26"/>
                  <a:pt x="61" y="20"/>
                  <a:pt x="57" y="15"/>
                </a:cubicBezTo>
                <a:cubicBezTo>
                  <a:pt x="51" y="5"/>
                  <a:pt x="41" y="0"/>
                  <a:pt x="31" y="0"/>
                </a:cubicBezTo>
                <a:cubicBezTo>
                  <a:pt x="26" y="0"/>
                  <a:pt x="20" y="2"/>
                  <a:pt x="15" y="5"/>
                </a:cubicBezTo>
                <a:cubicBezTo>
                  <a:pt x="6" y="11"/>
                  <a:pt x="0" y="21"/>
                  <a:pt x="0" y="31"/>
                </a:cubicBezTo>
                <a:cubicBezTo>
                  <a:pt x="0" y="37"/>
                  <a:pt x="2" y="43"/>
                  <a:pt x="5" y="48"/>
                </a:cubicBezTo>
                <a:cubicBezTo>
                  <a:pt x="11" y="57"/>
                  <a:pt x="21" y="62"/>
                  <a:pt x="31" y="62"/>
                </a:cubicBezTo>
                <a:cubicBezTo>
                  <a:pt x="37" y="62"/>
                  <a:pt x="43" y="61"/>
                  <a:pt x="48" y="57"/>
                </a:cubicBezTo>
                <a:lnTo>
                  <a:pt x="46"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8BBFDA97-AE45-441A-8C61-EB23C907BFAE}"/>
              </a:ext>
            </a:extLst>
          </p:cNvPr>
          <p:cNvSpPr>
            <a:spLocks/>
          </p:cNvSpPr>
          <p:nvPr/>
        </p:nvSpPr>
        <p:spPr bwMode="auto">
          <a:xfrm>
            <a:off x="8131778" y="2788387"/>
            <a:ext cx="1575055" cy="771331"/>
          </a:xfrm>
          <a:custGeom>
            <a:avLst/>
            <a:gdLst>
              <a:gd name="T0" fmla="*/ 645 w 656"/>
              <a:gd name="T1" fmla="*/ 2 h 321"/>
              <a:gd name="T2" fmla="*/ 554 w 656"/>
              <a:gd name="T3" fmla="*/ 97 h 321"/>
              <a:gd name="T4" fmla="*/ 355 w 656"/>
              <a:gd name="T5" fmla="*/ 118 h 321"/>
              <a:gd name="T6" fmla="*/ 351 w 656"/>
              <a:gd name="T7" fmla="*/ 120 h 321"/>
              <a:gd name="T8" fmla="*/ 230 w 656"/>
              <a:gd name="T9" fmla="*/ 270 h 321"/>
              <a:gd name="T10" fmla="*/ 6 w 656"/>
              <a:gd name="T11" fmla="*/ 308 h 321"/>
              <a:gd name="T12" fmla="*/ 1 w 656"/>
              <a:gd name="T13" fmla="*/ 315 h 321"/>
              <a:gd name="T14" fmla="*/ 8 w 656"/>
              <a:gd name="T15" fmla="*/ 320 h 321"/>
              <a:gd name="T16" fmla="*/ 235 w 656"/>
              <a:gd name="T17" fmla="*/ 281 h 321"/>
              <a:gd name="T18" fmla="*/ 238 w 656"/>
              <a:gd name="T19" fmla="*/ 279 h 321"/>
              <a:gd name="T20" fmla="*/ 359 w 656"/>
              <a:gd name="T21" fmla="*/ 130 h 321"/>
              <a:gd name="T22" fmla="*/ 557 w 656"/>
              <a:gd name="T23" fmla="*/ 108 h 321"/>
              <a:gd name="T24" fmla="*/ 561 w 656"/>
              <a:gd name="T25" fmla="*/ 106 h 321"/>
              <a:gd name="T26" fmla="*/ 654 w 656"/>
              <a:gd name="T27" fmla="*/ 11 h 321"/>
              <a:gd name="T28" fmla="*/ 653 w 656"/>
              <a:gd name="T29" fmla="*/ 2 h 321"/>
              <a:gd name="T30" fmla="*/ 645 w 656"/>
              <a:gd name="T31"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321">
                <a:moveTo>
                  <a:pt x="645" y="2"/>
                </a:moveTo>
                <a:cubicBezTo>
                  <a:pt x="554" y="97"/>
                  <a:pt x="554" y="97"/>
                  <a:pt x="554" y="97"/>
                </a:cubicBezTo>
                <a:cubicBezTo>
                  <a:pt x="355" y="118"/>
                  <a:pt x="355" y="118"/>
                  <a:pt x="355" y="118"/>
                </a:cubicBezTo>
                <a:cubicBezTo>
                  <a:pt x="354" y="118"/>
                  <a:pt x="352" y="119"/>
                  <a:pt x="351" y="120"/>
                </a:cubicBezTo>
                <a:cubicBezTo>
                  <a:pt x="230" y="270"/>
                  <a:pt x="230" y="270"/>
                  <a:pt x="230" y="270"/>
                </a:cubicBezTo>
                <a:cubicBezTo>
                  <a:pt x="6" y="308"/>
                  <a:pt x="6" y="308"/>
                  <a:pt x="6" y="308"/>
                </a:cubicBezTo>
                <a:cubicBezTo>
                  <a:pt x="3" y="309"/>
                  <a:pt x="0" y="312"/>
                  <a:pt x="1" y="315"/>
                </a:cubicBezTo>
                <a:cubicBezTo>
                  <a:pt x="2" y="318"/>
                  <a:pt x="5" y="321"/>
                  <a:pt x="8" y="320"/>
                </a:cubicBezTo>
                <a:cubicBezTo>
                  <a:pt x="235" y="281"/>
                  <a:pt x="235" y="281"/>
                  <a:pt x="235" y="281"/>
                </a:cubicBezTo>
                <a:cubicBezTo>
                  <a:pt x="236" y="281"/>
                  <a:pt x="237" y="280"/>
                  <a:pt x="238" y="279"/>
                </a:cubicBezTo>
                <a:cubicBezTo>
                  <a:pt x="359" y="130"/>
                  <a:pt x="359" y="130"/>
                  <a:pt x="359" y="130"/>
                </a:cubicBezTo>
                <a:cubicBezTo>
                  <a:pt x="557" y="108"/>
                  <a:pt x="557" y="108"/>
                  <a:pt x="557" y="108"/>
                </a:cubicBezTo>
                <a:cubicBezTo>
                  <a:pt x="559" y="108"/>
                  <a:pt x="560" y="107"/>
                  <a:pt x="561" y="106"/>
                </a:cubicBezTo>
                <a:cubicBezTo>
                  <a:pt x="654" y="11"/>
                  <a:pt x="654" y="11"/>
                  <a:pt x="654" y="11"/>
                </a:cubicBezTo>
                <a:cubicBezTo>
                  <a:pt x="656" y="8"/>
                  <a:pt x="656" y="5"/>
                  <a:pt x="653" y="2"/>
                </a:cubicBezTo>
                <a:cubicBezTo>
                  <a:pt x="651" y="0"/>
                  <a:pt x="647" y="0"/>
                  <a:pt x="6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79AD60B0-D39A-48E8-B502-F68C69FD52D7}"/>
              </a:ext>
            </a:extLst>
          </p:cNvPr>
          <p:cNvSpPr>
            <a:spLocks/>
          </p:cNvSpPr>
          <p:nvPr/>
        </p:nvSpPr>
        <p:spPr bwMode="auto">
          <a:xfrm>
            <a:off x="8635877" y="3423065"/>
            <a:ext cx="81992" cy="81992"/>
          </a:xfrm>
          <a:custGeom>
            <a:avLst/>
            <a:gdLst>
              <a:gd name="T0" fmla="*/ 25 w 34"/>
              <a:gd name="T1" fmla="*/ 29 h 34"/>
              <a:gd name="T2" fmla="*/ 4 w 34"/>
              <a:gd name="T3" fmla="*/ 25 h 34"/>
              <a:gd name="T4" fmla="*/ 9 w 34"/>
              <a:gd name="T5" fmla="*/ 4 h 34"/>
              <a:gd name="T6" fmla="*/ 29 w 34"/>
              <a:gd name="T7" fmla="*/ 9 h 34"/>
              <a:gd name="T8" fmla="*/ 25 w 34"/>
              <a:gd name="T9" fmla="*/ 29 h 34"/>
            </a:gdLst>
            <a:ahLst/>
            <a:cxnLst>
              <a:cxn ang="0">
                <a:pos x="T0" y="T1"/>
              </a:cxn>
              <a:cxn ang="0">
                <a:pos x="T2" y="T3"/>
              </a:cxn>
              <a:cxn ang="0">
                <a:pos x="T4" y="T5"/>
              </a:cxn>
              <a:cxn ang="0">
                <a:pos x="T6" y="T7"/>
              </a:cxn>
              <a:cxn ang="0">
                <a:pos x="T8" y="T9"/>
              </a:cxn>
            </a:cxnLst>
            <a:rect l="0" t="0" r="r" b="b"/>
            <a:pathLst>
              <a:path w="34" h="34">
                <a:moveTo>
                  <a:pt x="25" y="29"/>
                </a:moveTo>
                <a:cubicBezTo>
                  <a:pt x="18" y="34"/>
                  <a:pt x="8" y="32"/>
                  <a:pt x="4" y="25"/>
                </a:cubicBezTo>
                <a:cubicBezTo>
                  <a:pt x="0" y="18"/>
                  <a:pt x="2" y="9"/>
                  <a:pt x="9" y="4"/>
                </a:cubicBezTo>
                <a:cubicBezTo>
                  <a:pt x="16" y="0"/>
                  <a:pt x="25" y="2"/>
                  <a:pt x="29" y="9"/>
                </a:cubicBezTo>
                <a:cubicBezTo>
                  <a:pt x="34" y="16"/>
                  <a:pt x="31" y="25"/>
                  <a:pt x="25" y="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83F2EC32-D75C-4F48-9BF1-F3EDC2F35AE7}"/>
              </a:ext>
            </a:extLst>
          </p:cNvPr>
          <p:cNvSpPr>
            <a:spLocks/>
          </p:cNvSpPr>
          <p:nvPr/>
        </p:nvSpPr>
        <p:spPr bwMode="auto">
          <a:xfrm>
            <a:off x="8630816" y="3418004"/>
            <a:ext cx="89078" cy="91102"/>
          </a:xfrm>
          <a:custGeom>
            <a:avLst/>
            <a:gdLst>
              <a:gd name="T0" fmla="*/ 27 w 37"/>
              <a:gd name="T1" fmla="*/ 31 h 38"/>
              <a:gd name="T2" fmla="*/ 24 w 37"/>
              <a:gd name="T3" fmla="*/ 28 h 38"/>
              <a:gd name="T4" fmla="*/ 19 w 37"/>
              <a:gd name="T5" fmla="*/ 30 h 38"/>
              <a:gd name="T6" fmla="*/ 9 w 37"/>
              <a:gd name="T7" fmla="*/ 25 h 38"/>
              <a:gd name="T8" fmla="*/ 8 w 37"/>
              <a:gd name="T9" fmla="*/ 19 h 38"/>
              <a:gd name="T10" fmla="*/ 13 w 37"/>
              <a:gd name="T11" fmla="*/ 10 h 38"/>
              <a:gd name="T12" fmla="*/ 19 w 37"/>
              <a:gd name="T13" fmla="*/ 8 h 38"/>
              <a:gd name="T14" fmla="*/ 28 w 37"/>
              <a:gd name="T15" fmla="*/ 13 h 38"/>
              <a:gd name="T16" fmla="*/ 29 w 37"/>
              <a:gd name="T17" fmla="*/ 19 h 38"/>
              <a:gd name="T18" fmla="*/ 24 w 37"/>
              <a:gd name="T19" fmla="*/ 28 h 38"/>
              <a:gd name="T20" fmla="*/ 27 w 37"/>
              <a:gd name="T21" fmla="*/ 31 h 38"/>
              <a:gd name="T22" fmla="*/ 29 w 37"/>
              <a:gd name="T23" fmla="*/ 35 h 38"/>
              <a:gd name="T24" fmla="*/ 37 w 37"/>
              <a:gd name="T25" fmla="*/ 19 h 38"/>
              <a:gd name="T26" fmla="*/ 34 w 37"/>
              <a:gd name="T27" fmla="*/ 9 h 38"/>
              <a:gd name="T28" fmla="*/ 19 w 37"/>
              <a:gd name="T29" fmla="*/ 0 h 38"/>
              <a:gd name="T30" fmla="*/ 8 w 37"/>
              <a:gd name="T31" fmla="*/ 3 h 38"/>
              <a:gd name="T32" fmla="*/ 0 w 37"/>
              <a:gd name="T33" fmla="*/ 19 h 38"/>
              <a:gd name="T34" fmla="*/ 3 w 37"/>
              <a:gd name="T35" fmla="*/ 29 h 38"/>
              <a:gd name="T36" fmla="*/ 19 w 37"/>
              <a:gd name="T37" fmla="*/ 38 h 38"/>
              <a:gd name="T38" fmla="*/ 29 w 37"/>
              <a:gd name="T39" fmla="*/ 35 h 38"/>
              <a:gd name="T40" fmla="*/ 27 w 37"/>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7" y="31"/>
                </a:moveTo>
                <a:cubicBezTo>
                  <a:pt x="24" y="28"/>
                  <a:pt x="24" y="28"/>
                  <a:pt x="24" y="28"/>
                </a:cubicBezTo>
                <a:cubicBezTo>
                  <a:pt x="23" y="29"/>
                  <a:pt x="21" y="30"/>
                  <a:pt x="19" y="30"/>
                </a:cubicBezTo>
                <a:cubicBezTo>
                  <a:pt x="15" y="30"/>
                  <a:pt x="11" y="28"/>
                  <a:pt x="9" y="25"/>
                </a:cubicBezTo>
                <a:cubicBezTo>
                  <a:pt x="8" y="23"/>
                  <a:pt x="8" y="21"/>
                  <a:pt x="8" y="19"/>
                </a:cubicBezTo>
                <a:cubicBezTo>
                  <a:pt x="8" y="15"/>
                  <a:pt x="9" y="12"/>
                  <a:pt x="13" y="10"/>
                </a:cubicBezTo>
                <a:cubicBezTo>
                  <a:pt x="15" y="8"/>
                  <a:pt x="17" y="8"/>
                  <a:pt x="19" y="8"/>
                </a:cubicBezTo>
                <a:cubicBezTo>
                  <a:pt x="22" y="8"/>
                  <a:pt x="26" y="10"/>
                  <a:pt x="28" y="13"/>
                </a:cubicBezTo>
                <a:cubicBezTo>
                  <a:pt x="29" y="15"/>
                  <a:pt x="29" y="17"/>
                  <a:pt x="29" y="19"/>
                </a:cubicBezTo>
                <a:cubicBezTo>
                  <a:pt x="29" y="22"/>
                  <a:pt x="28" y="26"/>
                  <a:pt x="24" y="28"/>
                </a:cubicBezTo>
                <a:cubicBezTo>
                  <a:pt x="27" y="31"/>
                  <a:pt x="27" y="31"/>
                  <a:pt x="27" y="31"/>
                </a:cubicBezTo>
                <a:cubicBezTo>
                  <a:pt x="29" y="35"/>
                  <a:pt x="29" y="35"/>
                  <a:pt x="29" y="35"/>
                </a:cubicBezTo>
                <a:cubicBezTo>
                  <a:pt x="34" y="31"/>
                  <a:pt x="37" y="25"/>
                  <a:pt x="37" y="19"/>
                </a:cubicBezTo>
                <a:cubicBezTo>
                  <a:pt x="37" y="15"/>
                  <a:pt x="36" y="12"/>
                  <a:pt x="34" y="9"/>
                </a:cubicBezTo>
                <a:cubicBezTo>
                  <a:pt x="31" y="3"/>
                  <a:pt x="25" y="0"/>
                  <a:pt x="19" y="0"/>
                </a:cubicBezTo>
                <a:cubicBezTo>
                  <a:pt x="15" y="0"/>
                  <a:pt x="12" y="1"/>
                  <a:pt x="8" y="3"/>
                </a:cubicBezTo>
                <a:cubicBezTo>
                  <a:pt x="3" y="6"/>
                  <a:pt x="0" y="13"/>
                  <a:pt x="0" y="19"/>
                </a:cubicBezTo>
                <a:cubicBezTo>
                  <a:pt x="0" y="22"/>
                  <a:pt x="1" y="26"/>
                  <a:pt x="3" y="29"/>
                </a:cubicBezTo>
                <a:cubicBezTo>
                  <a:pt x="6" y="35"/>
                  <a:pt x="12" y="38"/>
                  <a:pt x="19" y="38"/>
                </a:cubicBezTo>
                <a:cubicBezTo>
                  <a:pt x="22" y="38"/>
                  <a:pt x="26" y="37"/>
                  <a:pt x="29" y="35"/>
                </a:cubicBezTo>
                <a:lnTo>
                  <a:pt x="27" y="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0AC3DE7F-80CB-4BC8-9DB1-C68B21A2FF66}"/>
              </a:ext>
            </a:extLst>
          </p:cNvPr>
          <p:cNvSpPr>
            <a:spLocks/>
          </p:cNvSpPr>
          <p:nvPr/>
        </p:nvSpPr>
        <p:spPr bwMode="auto">
          <a:xfrm>
            <a:off x="10586475" y="2586950"/>
            <a:ext cx="148800" cy="148800"/>
          </a:xfrm>
          <a:custGeom>
            <a:avLst/>
            <a:gdLst>
              <a:gd name="T0" fmla="*/ 45 w 62"/>
              <a:gd name="T1" fmla="*/ 54 h 62"/>
              <a:gd name="T2" fmla="*/ 8 w 62"/>
              <a:gd name="T3" fmla="*/ 45 h 62"/>
              <a:gd name="T4" fmla="*/ 16 w 62"/>
              <a:gd name="T5" fmla="*/ 8 h 62"/>
              <a:gd name="T6" fmla="*/ 54 w 62"/>
              <a:gd name="T7" fmla="*/ 17 h 62"/>
              <a:gd name="T8" fmla="*/ 45 w 62"/>
              <a:gd name="T9" fmla="*/ 54 h 62"/>
            </a:gdLst>
            <a:ahLst/>
            <a:cxnLst>
              <a:cxn ang="0">
                <a:pos x="T0" y="T1"/>
              </a:cxn>
              <a:cxn ang="0">
                <a:pos x="T2" y="T3"/>
              </a:cxn>
              <a:cxn ang="0">
                <a:pos x="T4" y="T5"/>
              </a:cxn>
              <a:cxn ang="0">
                <a:pos x="T6" y="T7"/>
              </a:cxn>
              <a:cxn ang="0">
                <a:pos x="T8" y="T9"/>
              </a:cxn>
            </a:cxnLst>
            <a:rect l="0" t="0" r="r" b="b"/>
            <a:pathLst>
              <a:path w="62" h="62">
                <a:moveTo>
                  <a:pt x="45" y="54"/>
                </a:moveTo>
                <a:cubicBezTo>
                  <a:pt x="33" y="62"/>
                  <a:pt x="16" y="58"/>
                  <a:pt x="8" y="45"/>
                </a:cubicBezTo>
                <a:cubicBezTo>
                  <a:pt x="0" y="33"/>
                  <a:pt x="4" y="16"/>
                  <a:pt x="16" y="8"/>
                </a:cubicBezTo>
                <a:cubicBezTo>
                  <a:pt x="29" y="0"/>
                  <a:pt x="46" y="4"/>
                  <a:pt x="54" y="17"/>
                </a:cubicBezTo>
                <a:cubicBezTo>
                  <a:pt x="62" y="29"/>
                  <a:pt x="58" y="46"/>
                  <a:pt x="45"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99740E23-B111-4E2C-ABB3-09491D102FA7}"/>
              </a:ext>
            </a:extLst>
          </p:cNvPr>
          <p:cNvSpPr>
            <a:spLocks/>
          </p:cNvSpPr>
          <p:nvPr/>
        </p:nvSpPr>
        <p:spPr bwMode="auto">
          <a:xfrm>
            <a:off x="10586475" y="2586950"/>
            <a:ext cx="148800" cy="148800"/>
          </a:xfrm>
          <a:custGeom>
            <a:avLst/>
            <a:gdLst>
              <a:gd name="T0" fmla="*/ 45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5 w 62"/>
              <a:gd name="T21" fmla="*/ 54 h 62"/>
              <a:gd name="T22" fmla="*/ 47 w 62"/>
              <a:gd name="T23" fmla="*/ 57 h 62"/>
              <a:gd name="T24" fmla="*/ 62 w 62"/>
              <a:gd name="T25" fmla="*/ 31 h 62"/>
              <a:gd name="T26" fmla="*/ 57 w 62"/>
              <a:gd name="T27" fmla="*/ 14 h 62"/>
              <a:gd name="T28" fmla="*/ 31 w 62"/>
              <a:gd name="T29" fmla="*/ 0 h 62"/>
              <a:gd name="T30" fmla="*/ 14 w 62"/>
              <a:gd name="T31" fmla="*/ 5 h 62"/>
              <a:gd name="T32" fmla="*/ 0 w 62"/>
              <a:gd name="T33" fmla="*/ 31 h 62"/>
              <a:gd name="T34" fmla="*/ 5 w 62"/>
              <a:gd name="T35" fmla="*/ 48 h 62"/>
              <a:gd name="T36" fmla="*/ 31 w 62"/>
              <a:gd name="T37" fmla="*/ 62 h 62"/>
              <a:gd name="T38" fmla="*/ 47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0"/>
                  <a:pt x="43" y="50"/>
                  <a:pt x="43" y="50"/>
                </a:cubicBezTo>
                <a:cubicBezTo>
                  <a:pt x="39" y="53"/>
                  <a:pt x="35" y="54"/>
                  <a:pt x="31" y="54"/>
                </a:cubicBezTo>
                <a:cubicBezTo>
                  <a:pt x="23" y="54"/>
                  <a:pt x="16" y="50"/>
                  <a:pt x="12" y="43"/>
                </a:cubicBezTo>
                <a:cubicBezTo>
                  <a:pt x="9" y="39"/>
                  <a:pt x="8" y="35"/>
                  <a:pt x="8" y="31"/>
                </a:cubicBezTo>
                <a:cubicBezTo>
                  <a:pt x="8" y="23"/>
                  <a:pt x="12" y="16"/>
                  <a:pt x="19" y="12"/>
                </a:cubicBezTo>
                <a:cubicBezTo>
                  <a:pt x="22" y="9"/>
                  <a:pt x="27" y="8"/>
                  <a:pt x="31" y="8"/>
                </a:cubicBezTo>
                <a:cubicBezTo>
                  <a:pt x="38" y="8"/>
                  <a:pt x="46" y="12"/>
                  <a:pt x="50" y="19"/>
                </a:cubicBezTo>
                <a:cubicBezTo>
                  <a:pt x="53" y="23"/>
                  <a:pt x="54" y="27"/>
                  <a:pt x="54" y="31"/>
                </a:cubicBezTo>
                <a:cubicBezTo>
                  <a:pt x="54" y="39"/>
                  <a:pt x="50" y="46"/>
                  <a:pt x="43" y="50"/>
                </a:cubicBezTo>
                <a:cubicBezTo>
                  <a:pt x="45" y="54"/>
                  <a:pt x="45" y="54"/>
                  <a:pt x="45" y="54"/>
                </a:cubicBezTo>
                <a:cubicBezTo>
                  <a:pt x="47" y="57"/>
                  <a:pt x="47" y="57"/>
                  <a:pt x="47" y="57"/>
                </a:cubicBezTo>
                <a:cubicBezTo>
                  <a:pt x="57" y="51"/>
                  <a:pt x="62" y="41"/>
                  <a:pt x="62" y="31"/>
                </a:cubicBezTo>
                <a:cubicBezTo>
                  <a:pt x="62" y="25"/>
                  <a:pt x="60" y="20"/>
                  <a:pt x="57" y="14"/>
                </a:cubicBezTo>
                <a:cubicBezTo>
                  <a:pt x="51" y="5"/>
                  <a:pt x="41" y="0"/>
                  <a:pt x="31" y="0"/>
                </a:cubicBezTo>
                <a:cubicBezTo>
                  <a:pt x="25" y="0"/>
                  <a:pt x="19" y="2"/>
                  <a:pt x="14" y="5"/>
                </a:cubicBezTo>
                <a:cubicBezTo>
                  <a:pt x="5" y="11"/>
                  <a:pt x="0" y="21"/>
                  <a:pt x="0" y="31"/>
                </a:cubicBezTo>
                <a:cubicBezTo>
                  <a:pt x="0" y="37"/>
                  <a:pt x="2" y="42"/>
                  <a:pt x="5" y="48"/>
                </a:cubicBezTo>
                <a:cubicBezTo>
                  <a:pt x="11" y="57"/>
                  <a:pt x="21" y="62"/>
                  <a:pt x="31" y="62"/>
                </a:cubicBezTo>
                <a:cubicBezTo>
                  <a:pt x="37" y="62"/>
                  <a:pt x="42" y="60"/>
                  <a:pt x="47" y="57"/>
                </a:cubicBezTo>
                <a:lnTo>
                  <a:pt x="45"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52">
            <a:extLst>
              <a:ext uri="{FF2B5EF4-FFF2-40B4-BE49-F238E27FC236}">
                <a16:creationId xmlns:a16="http://schemas.microsoft.com/office/drawing/2014/main" id="{B4C96584-395B-482E-826C-29D2B5CF0416}"/>
              </a:ext>
            </a:extLst>
          </p:cNvPr>
          <p:cNvSpPr>
            <a:spLocks/>
          </p:cNvSpPr>
          <p:nvPr/>
        </p:nvSpPr>
        <p:spPr bwMode="auto">
          <a:xfrm>
            <a:off x="8931453" y="3017154"/>
            <a:ext cx="145763" cy="148800"/>
          </a:xfrm>
          <a:custGeom>
            <a:avLst/>
            <a:gdLst>
              <a:gd name="T0" fmla="*/ 45 w 61"/>
              <a:gd name="T1" fmla="*/ 54 h 62"/>
              <a:gd name="T2" fmla="*/ 8 w 61"/>
              <a:gd name="T3" fmla="*/ 46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6"/>
                </a:cubicBezTo>
                <a:cubicBezTo>
                  <a:pt x="0" y="33"/>
                  <a:pt x="4" y="16"/>
                  <a:pt x="16" y="8"/>
                </a:cubicBezTo>
                <a:cubicBezTo>
                  <a:pt x="29"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3">
            <a:extLst>
              <a:ext uri="{FF2B5EF4-FFF2-40B4-BE49-F238E27FC236}">
                <a16:creationId xmlns:a16="http://schemas.microsoft.com/office/drawing/2014/main" id="{C3D89076-7146-40B4-9F85-339860C7803E}"/>
              </a:ext>
            </a:extLst>
          </p:cNvPr>
          <p:cNvSpPr>
            <a:spLocks/>
          </p:cNvSpPr>
          <p:nvPr/>
        </p:nvSpPr>
        <p:spPr bwMode="auto">
          <a:xfrm>
            <a:off x="8931453" y="3017154"/>
            <a:ext cx="145763" cy="148800"/>
          </a:xfrm>
          <a:custGeom>
            <a:avLst/>
            <a:gdLst>
              <a:gd name="T0" fmla="*/ 45 w 61"/>
              <a:gd name="T1" fmla="*/ 54 h 62"/>
              <a:gd name="T2" fmla="*/ 43 w 61"/>
              <a:gd name="T3" fmla="*/ 50 h 62"/>
              <a:gd name="T4" fmla="*/ 31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4 h 62"/>
              <a:gd name="T22" fmla="*/ 47 w 61"/>
              <a:gd name="T23" fmla="*/ 57 h 62"/>
              <a:gd name="T24" fmla="*/ 61 w 61"/>
              <a:gd name="T25" fmla="*/ 31 h 62"/>
              <a:gd name="T26" fmla="*/ 57 w 61"/>
              <a:gd name="T27" fmla="*/ 15 h 62"/>
              <a:gd name="T28" fmla="*/ 30 w 61"/>
              <a:gd name="T29" fmla="*/ 0 h 62"/>
              <a:gd name="T30" fmla="*/ 14 w 61"/>
              <a:gd name="T31" fmla="*/ 5 h 62"/>
              <a:gd name="T32" fmla="*/ 0 w 61"/>
              <a:gd name="T33" fmla="*/ 31 h 62"/>
              <a:gd name="T34" fmla="*/ 4 w 61"/>
              <a:gd name="T35" fmla="*/ 48 h 62"/>
              <a:gd name="T36" fmla="*/ 31 w 61"/>
              <a:gd name="T37" fmla="*/ 62 h 62"/>
              <a:gd name="T38" fmla="*/ 47 w 61"/>
              <a:gd name="T39" fmla="*/ 57 h 62"/>
              <a:gd name="T40" fmla="*/ 45 w 61"/>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4"/>
                </a:moveTo>
                <a:cubicBezTo>
                  <a:pt x="43" y="50"/>
                  <a:pt x="43" y="50"/>
                  <a:pt x="43" y="50"/>
                </a:cubicBezTo>
                <a:cubicBezTo>
                  <a:pt x="39" y="53"/>
                  <a:pt x="35" y="54"/>
                  <a:pt x="31" y="54"/>
                </a:cubicBezTo>
                <a:cubicBezTo>
                  <a:pt x="23" y="54"/>
                  <a:pt x="16" y="50"/>
                  <a:pt x="11" y="43"/>
                </a:cubicBezTo>
                <a:cubicBezTo>
                  <a:pt x="9" y="40"/>
                  <a:pt x="8" y="35"/>
                  <a:pt x="8" y="31"/>
                </a:cubicBezTo>
                <a:cubicBezTo>
                  <a:pt x="8" y="24"/>
                  <a:pt x="11" y="16"/>
                  <a:pt x="18" y="12"/>
                </a:cubicBezTo>
                <a:cubicBezTo>
                  <a:pt x="22" y="9"/>
                  <a:pt x="26" y="8"/>
                  <a:pt x="30" y="8"/>
                </a:cubicBezTo>
                <a:cubicBezTo>
                  <a:pt x="38" y="8"/>
                  <a:pt x="45" y="12"/>
                  <a:pt x="50" y="19"/>
                </a:cubicBezTo>
                <a:cubicBezTo>
                  <a:pt x="52" y="23"/>
                  <a:pt x="53" y="27"/>
                  <a:pt x="53" y="31"/>
                </a:cubicBezTo>
                <a:cubicBezTo>
                  <a:pt x="53" y="39"/>
                  <a:pt x="50" y="46"/>
                  <a:pt x="43" y="50"/>
                </a:cubicBezTo>
                <a:cubicBezTo>
                  <a:pt x="45" y="54"/>
                  <a:pt x="45" y="54"/>
                  <a:pt x="45" y="54"/>
                </a:cubicBezTo>
                <a:cubicBezTo>
                  <a:pt x="47" y="57"/>
                  <a:pt x="47" y="57"/>
                  <a:pt x="47" y="57"/>
                </a:cubicBezTo>
                <a:cubicBezTo>
                  <a:pt x="56" y="51"/>
                  <a:pt x="61" y="41"/>
                  <a:pt x="61" y="31"/>
                </a:cubicBezTo>
                <a:cubicBezTo>
                  <a:pt x="61" y="25"/>
                  <a:pt x="60" y="20"/>
                  <a:pt x="57" y="15"/>
                </a:cubicBezTo>
                <a:cubicBezTo>
                  <a:pt x="51" y="5"/>
                  <a:pt x="41" y="0"/>
                  <a:pt x="30" y="0"/>
                </a:cubicBezTo>
                <a:cubicBezTo>
                  <a:pt x="25" y="0"/>
                  <a:pt x="19" y="2"/>
                  <a:pt x="14" y="5"/>
                </a:cubicBezTo>
                <a:cubicBezTo>
                  <a:pt x="5" y="11"/>
                  <a:pt x="0" y="21"/>
                  <a:pt x="0" y="31"/>
                </a:cubicBezTo>
                <a:cubicBezTo>
                  <a:pt x="0" y="37"/>
                  <a:pt x="1" y="43"/>
                  <a:pt x="4" y="48"/>
                </a:cubicBezTo>
                <a:cubicBezTo>
                  <a:pt x="10" y="57"/>
                  <a:pt x="20" y="62"/>
                  <a:pt x="31" y="62"/>
                </a:cubicBezTo>
                <a:cubicBezTo>
                  <a:pt x="36" y="62"/>
                  <a:pt x="42" y="60"/>
                  <a:pt x="47"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
            <a:extLst>
              <a:ext uri="{FF2B5EF4-FFF2-40B4-BE49-F238E27FC236}">
                <a16:creationId xmlns:a16="http://schemas.microsoft.com/office/drawing/2014/main" id="{1E3E8514-F560-43C7-A3B2-2033E0BA2C52}"/>
              </a:ext>
            </a:extLst>
          </p:cNvPr>
          <p:cNvSpPr>
            <a:spLocks/>
          </p:cNvSpPr>
          <p:nvPr/>
        </p:nvSpPr>
        <p:spPr bwMode="auto">
          <a:xfrm>
            <a:off x="9392025" y="2971603"/>
            <a:ext cx="118433" cy="115396"/>
          </a:xfrm>
          <a:custGeom>
            <a:avLst/>
            <a:gdLst>
              <a:gd name="T0" fmla="*/ 36 w 49"/>
              <a:gd name="T1" fmla="*/ 42 h 48"/>
              <a:gd name="T2" fmla="*/ 6 w 49"/>
              <a:gd name="T3" fmla="*/ 36 h 48"/>
              <a:gd name="T4" fmla="*/ 13 w 49"/>
              <a:gd name="T5" fmla="*/ 6 h 48"/>
              <a:gd name="T6" fmla="*/ 43 w 49"/>
              <a:gd name="T7" fmla="*/ 12 h 48"/>
              <a:gd name="T8" fmla="*/ 36 w 49"/>
              <a:gd name="T9" fmla="*/ 42 h 48"/>
            </a:gdLst>
            <a:ahLst/>
            <a:cxnLst>
              <a:cxn ang="0">
                <a:pos x="T0" y="T1"/>
              </a:cxn>
              <a:cxn ang="0">
                <a:pos x="T2" y="T3"/>
              </a:cxn>
              <a:cxn ang="0">
                <a:pos x="T4" y="T5"/>
              </a:cxn>
              <a:cxn ang="0">
                <a:pos x="T6" y="T7"/>
              </a:cxn>
              <a:cxn ang="0">
                <a:pos x="T8" y="T9"/>
              </a:cxn>
            </a:cxnLst>
            <a:rect l="0" t="0" r="r" b="b"/>
            <a:pathLst>
              <a:path w="49" h="48">
                <a:moveTo>
                  <a:pt x="36" y="42"/>
                </a:moveTo>
                <a:cubicBezTo>
                  <a:pt x="26" y="48"/>
                  <a:pt x="13" y="45"/>
                  <a:pt x="6" y="36"/>
                </a:cubicBezTo>
                <a:cubicBezTo>
                  <a:pt x="0" y="26"/>
                  <a:pt x="3" y="12"/>
                  <a:pt x="13" y="6"/>
                </a:cubicBezTo>
                <a:cubicBezTo>
                  <a:pt x="23" y="0"/>
                  <a:pt x="36" y="2"/>
                  <a:pt x="43" y="12"/>
                </a:cubicBezTo>
                <a:cubicBezTo>
                  <a:pt x="49" y="22"/>
                  <a:pt x="46" y="36"/>
                  <a:pt x="36"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5">
            <a:extLst>
              <a:ext uri="{FF2B5EF4-FFF2-40B4-BE49-F238E27FC236}">
                <a16:creationId xmlns:a16="http://schemas.microsoft.com/office/drawing/2014/main" id="{C29D82AD-C822-44D4-AFE2-56F139164BB2}"/>
              </a:ext>
            </a:extLst>
          </p:cNvPr>
          <p:cNvSpPr>
            <a:spLocks/>
          </p:cNvSpPr>
          <p:nvPr/>
        </p:nvSpPr>
        <p:spPr bwMode="auto">
          <a:xfrm>
            <a:off x="9390000" y="2968567"/>
            <a:ext cx="122482" cy="120457"/>
          </a:xfrm>
          <a:custGeom>
            <a:avLst/>
            <a:gdLst>
              <a:gd name="T0" fmla="*/ 37 w 51"/>
              <a:gd name="T1" fmla="*/ 43 h 50"/>
              <a:gd name="T2" fmla="*/ 35 w 51"/>
              <a:gd name="T3" fmla="*/ 40 h 50"/>
              <a:gd name="T4" fmla="*/ 25 w 51"/>
              <a:gd name="T5" fmla="*/ 42 h 50"/>
              <a:gd name="T6" fmla="*/ 11 w 51"/>
              <a:gd name="T7" fmla="*/ 34 h 50"/>
              <a:gd name="T8" fmla="*/ 8 w 51"/>
              <a:gd name="T9" fmla="*/ 25 h 50"/>
              <a:gd name="T10" fmla="*/ 16 w 51"/>
              <a:gd name="T11" fmla="*/ 10 h 50"/>
              <a:gd name="T12" fmla="*/ 25 w 51"/>
              <a:gd name="T13" fmla="*/ 8 h 50"/>
              <a:gd name="T14" fmla="*/ 40 w 51"/>
              <a:gd name="T15" fmla="*/ 16 h 50"/>
              <a:gd name="T16" fmla="*/ 43 w 51"/>
              <a:gd name="T17" fmla="*/ 25 h 50"/>
              <a:gd name="T18" fmla="*/ 35 w 51"/>
              <a:gd name="T19" fmla="*/ 40 h 50"/>
              <a:gd name="T20" fmla="*/ 37 w 51"/>
              <a:gd name="T21" fmla="*/ 43 h 50"/>
              <a:gd name="T22" fmla="*/ 39 w 51"/>
              <a:gd name="T23" fmla="*/ 46 h 50"/>
              <a:gd name="T24" fmla="*/ 51 w 51"/>
              <a:gd name="T25" fmla="*/ 25 h 50"/>
              <a:gd name="T26" fmla="*/ 47 w 51"/>
              <a:gd name="T27" fmla="*/ 11 h 50"/>
              <a:gd name="T28" fmla="*/ 25 w 51"/>
              <a:gd name="T29" fmla="*/ 0 h 50"/>
              <a:gd name="T30" fmla="*/ 12 w 51"/>
              <a:gd name="T31" fmla="*/ 4 h 50"/>
              <a:gd name="T32" fmla="*/ 0 w 51"/>
              <a:gd name="T33" fmla="*/ 25 h 50"/>
              <a:gd name="T34" fmla="*/ 4 w 51"/>
              <a:gd name="T35" fmla="*/ 39 h 50"/>
              <a:gd name="T36" fmla="*/ 25 w 51"/>
              <a:gd name="T37" fmla="*/ 50 h 50"/>
              <a:gd name="T38" fmla="*/ 39 w 51"/>
              <a:gd name="T39" fmla="*/ 46 h 50"/>
              <a:gd name="T40" fmla="*/ 37 w 51"/>
              <a:gd name="T41"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0">
                <a:moveTo>
                  <a:pt x="37" y="43"/>
                </a:moveTo>
                <a:cubicBezTo>
                  <a:pt x="35" y="40"/>
                  <a:pt x="35" y="40"/>
                  <a:pt x="35" y="40"/>
                </a:cubicBezTo>
                <a:cubicBezTo>
                  <a:pt x="32" y="42"/>
                  <a:pt x="29" y="42"/>
                  <a:pt x="25" y="42"/>
                </a:cubicBezTo>
                <a:cubicBezTo>
                  <a:pt x="20" y="42"/>
                  <a:pt x="14" y="40"/>
                  <a:pt x="11" y="34"/>
                </a:cubicBezTo>
                <a:cubicBezTo>
                  <a:pt x="9" y="31"/>
                  <a:pt x="8" y="28"/>
                  <a:pt x="8" y="25"/>
                </a:cubicBezTo>
                <a:cubicBezTo>
                  <a:pt x="8" y="19"/>
                  <a:pt x="11" y="14"/>
                  <a:pt x="16" y="10"/>
                </a:cubicBezTo>
                <a:cubicBezTo>
                  <a:pt x="19" y="8"/>
                  <a:pt x="22" y="8"/>
                  <a:pt x="25" y="8"/>
                </a:cubicBezTo>
                <a:cubicBezTo>
                  <a:pt x="31" y="8"/>
                  <a:pt x="37" y="10"/>
                  <a:pt x="40" y="16"/>
                </a:cubicBezTo>
                <a:cubicBezTo>
                  <a:pt x="42" y="19"/>
                  <a:pt x="43" y="22"/>
                  <a:pt x="43" y="25"/>
                </a:cubicBezTo>
                <a:cubicBezTo>
                  <a:pt x="43" y="31"/>
                  <a:pt x="40" y="36"/>
                  <a:pt x="35" y="40"/>
                </a:cubicBezTo>
                <a:cubicBezTo>
                  <a:pt x="37" y="43"/>
                  <a:pt x="37" y="43"/>
                  <a:pt x="37" y="43"/>
                </a:cubicBezTo>
                <a:cubicBezTo>
                  <a:pt x="39" y="46"/>
                  <a:pt x="39" y="46"/>
                  <a:pt x="39" y="46"/>
                </a:cubicBezTo>
                <a:cubicBezTo>
                  <a:pt x="47" y="42"/>
                  <a:pt x="51" y="33"/>
                  <a:pt x="51" y="25"/>
                </a:cubicBezTo>
                <a:cubicBezTo>
                  <a:pt x="51" y="20"/>
                  <a:pt x="50" y="16"/>
                  <a:pt x="47" y="11"/>
                </a:cubicBezTo>
                <a:cubicBezTo>
                  <a:pt x="42" y="4"/>
                  <a:pt x="34" y="0"/>
                  <a:pt x="25" y="0"/>
                </a:cubicBezTo>
                <a:cubicBezTo>
                  <a:pt x="21" y="0"/>
                  <a:pt x="16" y="1"/>
                  <a:pt x="12" y="4"/>
                </a:cubicBezTo>
                <a:cubicBezTo>
                  <a:pt x="4" y="8"/>
                  <a:pt x="0" y="17"/>
                  <a:pt x="0" y="25"/>
                </a:cubicBezTo>
                <a:cubicBezTo>
                  <a:pt x="0" y="30"/>
                  <a:pt x="1" y="34"/>
                  <a:pt x="4" y="39"/>
                </a:cubicBezTo>
                <a:cubicBezTo>
                  <a:pt x="9" y="46"/>
                  <a:pt x="17" y="50"/>
                  <a:pt x="25" y="50"/>
                </a:cubicBezTo>
                <a:cubicBezTo>
                  <a:pt x="30" y="50"/>
                  <a:pt x="35" y="49"/>
                  <a:pt x="39" y="46"/>
                </a:cubicBezTo>
                <a:lnTo>
                  <a:pt x="37" y="4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6">
            <a:extLst>
              <a:ext uri="{FF2B5EF4-FFF2-40B4-BE49-F238E27FC236}">
                <a16:creationId xmlns:a16="http://schemas.microsoft.com/office/drawing/2014/main" id="{44A97774-BDD4-4CD6-A010-BDB65625E2F0}"/>
              </a:ext>
            </a:extLst>
          </p:cNvPr>
          <p:cNvSpPr>
            <a:spLocks noEditPoints="1"/>
          </p:cNvSpPr>
          <p:nvPr/>
        </p:nvSpPr>
        <p:spPr bwMode="auto">
          <a:xfrm>
            <a:off x="6018209" y="5128699"/>
            <a:ext cx="66808" cy="6680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3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9" y="4"/>
                  <a:pt x="4" y="9"/>
                  <a:pt x="4" y="14"/>
                </a:cubicBezTo>
                <a:cubicBezTo>
                  <a:pt x="4" y="19"/>
                  <a:pt x="9" y="23"/>
                  <a:pt x="14" y="23"/>
                </a:cubicBezTo>
                <a:cubicBezTo>
                  <a:pt x="19" y="23"/>
                  <a:pt x="24" y="19"/>
                  <a:pt x="24" y="14"/>
                </a:cubicBezTo>
                <a:cubicBezTo>
                  <a:pt x="24" y="9"/>
                  <a:pt x="19" y="4"/>
                  <a:pt x="14"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Rectangle 57">
            <a:extLst>
              <a:ext uri="{FF2B5EF4-FFF2-40B4-BE49-F238E27FC236}">
                <a16:creationId xmlns:a16="http://schemas.microsoft.com/office/drawing/2014/main" id="{4A0D4A55-3093-49C2-8C71-1BE94D2F509B}"/>
              </a:ext>
            </a:extLst>
          </p:cNvPr>
          <p:cNvSpPr>
            <a:spLocks noChangeArrowheads="1"/>
          </p:cNvSpPr>
          <p:nvPr/>
        </p:nvSpPr>
        <p:spPr bwMode="auto">
          <a:xfrm>
            <a:off x="8109509" y="4756193"/>
            <a:ext cx="166008" cy="29355"/>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Rectangle 58">
            <a:extLst>
              <a:ext uri="{FF2B5EF4-FFF2-40B4-BE49-F238E27FC236}">
                <a16:creationId xmlns:a16="http://schemas.microsoft.com/office/drawing/2014/main" id="{B03300C5-881F-46BF-9600-75817C1C3AFB}"/>
              </a:ext>
            </a:extLst>
          </p:cNvPr>
          <p:cNvSpPr>
            <a:spLocks noChangeArrowheads="1"/>
          </p:cNvSpPr>
          <p:nvPr/>
        </p:nvSpPr>
        <p:spPr bwMode="auto">
          <a:xfrm>
            <a:off x="8109509" y="4679262"/>
            <a:ext cx="166008" cy="3138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Rectangle 59">
            <a:extLst>
              <a:ext uri="{FF2B5EF4-FFF2-40B4-BE49-F238E27FC236}">
                <a16:creationId xmlns:a16="http://schemas.microsoft.com/office/drawing/2014/main" id="{995E551D-16C4-4105-B20A-12DEF78D8EDC}"/>
              </a:ext>
            </a:extLst>
          </p:cNvPr>
          <p:cNvSpPr>
            <a:spLocks noChangeArrowheads="1"/>
          </p:cNvSpPr>
          <p:nvPr/>
        </p:nvSpPr>
        <p:spPr bwMode="auto">
          <a:xfrm>
            <a:off x="8109509" y="4607393"/>
            <a:ext cx="166008" cy="2834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0">
            <a:extLst>
              <a:ext uri="{FF2B5EF4-FFF2-40B4-BE49-F238E27FC236}">
                <a16:creationId xmlns:a16="http://schemas.microsoft.com/office/drawing/2014/main" id="{5FA4B37C-8819-46AA-9AF0-6F632933EE16}"/>
              </a:ext>
            </a:extLst>
          </p:cNvPr>
          <p:cNvSpPr>
            <a:spLocks/>
          </p:cNvSpPr>
          <p:nvPr/>
        </p:nvSpPr>
        <p:spPr bwMode="auto">
          <a:xfrm>
            <a:off x="6366422" y="3963604"/>
            <a:ext cx="88065" cy="86041"/>
          </a:xfrm>
          <a:custGeom>
            <a:avLst/>
            <a:gdLst>
              <a:gd name="T0" fmla="*/ 27 w 37"/>
              <a:gd name="T1" fmla="*/ 31 h 36"/>
              <a:gd name="T2" fmla="*/ 5 w 37"/>
              <a:gd name="T3" fmla="*/ 27 h 36"/>
              <a:gd name="T4" fmla="*/ 10 w 37"/>
              <a:gd name="T5" fmla="*/ 4 h 36"/>
              <a:gd name="T6" fmla="*/ 32 w 37"/>
              <a:gd name="T7" fmla="*/ 9 h 36"/>
              <a:gd name="T8" fmla="*/ 27 w 37"/>
              <a:gd name="T9" fmla="*/ 31 h 36"/>
            </a:gdLst>
            <a:ahLst/>
            <a:cxnLst>
              <a:cxn ang="0">
                <a:pos x="T0" y="T1"/>
              </a:cxn>
              <a:cxn ang="0">
                <a:pos x="T2" y="T3"/>
              </a:cxn>
              <a:cxn ang="0">
                <a:pos x="T4" y="T5"/>
              </a:cxn>
              <a:cxn ang="0">
                <a:pos x="T6" y="T7"/>
              </a:cxn>
              <a:cxn ang="0">
                <a:pos x="T8" y="T9"/>
              </a:cxn>
            </a:cxnLst>
            <a:rect l="0" t="0" r="r" b="b"/>
            <a:pathLst>
              <a:path w="37" h="36">
                <a:moveTo>
                  <a:pt x="27" y="31"/>
                </a:moveTo>
                <a:cubicBezTo>
                  <a:pt x="19" y="36"/>
                  <a:pt x="9" y="34"/>
                  <a:pt x="5" y="27"/>
                </a:cubicBezTo>
                <a:cubicBezTo>
                  <a:pt x="0" y="19"/>
                  <a:pt x="2" y="9"/>
                  <a:pt x="10" y="4"/>
                </a:cubicBezTo>
                <a:cubicBezTo>
                  <a:pt x="17" y="0"/>
                  <a:pt x="27" y="2"/>
                  <a:pt x="32" y="9"/>
                </a:cubicBezTo>
                <a:cubicBezTo>
                  <a:pt x="37" y="17"/>
                  <a:pt x="34" y="27"/>
                  <a:pt x="27"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61">
            <a:extLst>
              <a:ext uri="{FF2B5EF4-FFF2-40B4-BE49-F238E27FC236}">
                <a16:creationId xmlns:a16="http://schemas.microsoft.com/office/drawing/2014/main" id="{3A9CDD08-1A22-478B-BBFD-9FAEAD2F22C3}"/>
              </a:ext>
            </a:extLst>
          </p:cNvPr>
          <p:cNvSpPr>
            <a:spLocks/>
          </p:cNvSpPr>
          <p:nvPr/>
        </p:nvSpPr>
        <p:spPr bwMode="auto">
          <a:xfrm>
            <a:off x="6361360" y="3958543"/>
            <a:ext cx="96163" cy="96163"/>
          </a:xfrm>
          <a:custGeom>
            <a:avLst/>
            <a:gdLst>
              <a:gd name="T0" fmla="*/ 29 w 40"/>
              <a:gd name="T1" fmla="*/ 33 h 40"/>
              <a:gd name="T2" fmla="*/ 27 w 40"/>
              <a:gd name="T3" fmla="*/ 30 h 40"/>
              <a:gd name="T4" fmla="*/ 20 w 40"/>
              <a:gd name="T5" fmla="*/ 32 h 40"/>
              <a:gd name="T6" fmla="*/ 10 w 40"/>
              <a:gd name="T7" fmla="*/ 26 h 40"/>
              <a:gd name="T8" fmla="*/ 8 w 40"/>
              <a:gd name="T9" fmla="*/ 20 h 40"/>
              <a:gd name="T10" fmla="*/ 14 w 40"/>
              <a:gd name="T11" fmla="*/ 10 h 40"/>
              <a:gd name="T12" fmla="*/ 14 w 40"/>
              <a:gd name="T13" fmla="*/ 10 h 40"/>
              <a:gd name="T14" fmla="*/ 20 w 40"/>
              <a:gd name="T15" fmla="*/ 8 h 40"/>
              <a:gd name="T16" fmla="*/ 30 w 40"/>
              <a:gd name="T17" fmla="*/ 13 h 40"/>
              <a:gd name="T18" fmla="*/ 32 w 40"/>
              <a:gd name="T19" fmla="*/ 20 h 40"/>
              <a:gd name="T20" fmla="*/ 27 w 40"/>
              <a:gd name="T21" fmla="*/ 30 h 40"/>
              <a:gd name="T22" fmla="*/ 29 w 40"/>
              <a:gd name="T23" fmla="*/ 33 h 40"/>
              <a:gd name="T24" fmla="*/ 31 w 40"/>
              <a:gd name="T25" fmla="*/ 37 h 40"/>
              <a:gd name="T26" fmla="*/ 40 w 40"/>
              <a:gd name="T27" fmla="*/ 20 h 40"/>
              <a:gd name="T28" fmla="*/ 37 w 40"/>
              <a:gd name="T29" fmla="*/ 9 h 40"/>
              <a:gd name="T30" fmla="*/ 20 w 40"/>
              <a:gd name="T31" fmla="*/ 0 h 40"/>
              <a:gd name="T32" fmla="*/ 9 w 40"/>
              <a:gd name="T33" fmla="*/ 3 h 40"/>
              <a:gd name="T34" fmla="*/ 10 w 40"/>
              <a:gd name="T35" fmla="*/ 3 h 40"/>
              <a:gd name="T36" fmla="*/ 0 w 40"/>
              <a:gd name="T37" fmla="*/ 20 h 40"/>
              <a:gd name="T38" fmla="*/ 3 w 40"/>
              <a:gd name="T39" fmla="*/ 31 h 40"/>
              <a:gd name="T40" fmla="*/ 20 w 40"/>
              <a:gd name="T41" fmla="*/ 40 h 40"/>
              <a:gd name="T42" fmla="*/ 31 w 40"/>
              <a:gd name="T43" fmla="*/ 37 h 40"/>
              <a:gd name="T44" fmla="*/ 29 w 40"/>
              <a:gd name="T4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0">
                <a:moveTo>
                  <a:pt x="29" y="33"/>
                </a:moveTo>
                <a:cubicBezTo>
                  <a:pt x="27" y="30"/>
                  <a:pt x="27" y="30"/>
                  <a:pt x="27" y="30"/>
                </a:cubicBezTo>
                <a:cubicBezTo>
                  <a:pt x="25" y="31"/>
                  <a:pt x="23" y="32"/>
                  <a:pt x="20" y="32"/>
                </a:cubicBezTo>
                <a:cubicBezTo>
                  <a:pt x="16" y="32"/>
                  <a:pt x="12" y="30"/>
                  <a:pt x="10" y="26"/>
                </a:cubicBezTo>
                <a:cubicBezTo>
                  <a:pt x="9" y="24"/>
                  <a:pt x="8" y="22"/>
                  <a:pt x="8" y="20"/>
                </a:cubicBezTo>
                <a:cubicBezTo>
                  <a:pt x="8" y="16"/>
                  <a:pt x="10" y="12"/>
                  <a:pt x="14" y="10"/>
                </a:cubicBezTo>
                <a:cubicBezTo>
                  <a:pt x="14" y="10"/>
                  <a:pt x="14" y="10"/>
                  <a:pt x="14" y="10"/>
                </a:cubicBezTo>
                <a:cubicBezTo>
                  <a:pt x="16" y="8"/>
                  <a:pt x="18" y="8"/>
                  <a:pt x="20" y="8"/>
                </a:cubicBezTo>
                <a:cubicBezTo>
                  <a:pt x="24" y="8"/>
                  <a:pt x="28" y="10"/>
                  <a:pt x="30" y="13"/>
                </a:cubicBezTo>
                <a:cubicBezTo>
                  <a:pt x="32" y="15"/>
                  <a:pt x="32" y="18"/>
                  <a:pt x="32" y="20"/>
                </a:cubicBezTo>
                <a:cubicBezTo>
                  <a:pt x="32" y="24"/>
                  <a:pt x="30" y="28"/>
                  <a:pt x="27" y="30"/>
                </a:cubicBezTo>
                <a:cubicBezTo>
                  <a:pt x="29" y="33"/>
                  <a:pt x="29" y="33"/>
                  <a:pt x="29" y="33"/>
                </a:cubicBezTo>
                <a:cubicBezTo>
                  <a:pt x="31" y="37"/>
                  <a:pt x="31" y="37"/>
                  <a:pt x="31" y="37"/>
                </a:cubicBezTo>
                <a:cubicBezTo>
                  <a:pt x="37" y="33"/>
                  <a:pt x="40" y="27"/>
                  <a:pt x="40" y="20"/>
                </a:cubicBezTo>
                <a:cubicBezTo>
                  <a:pt x="40" y="16"/>
                  <a:pt x="39" y="12"/>
                  <a:pt x="37" y="9"/>
                </a:cubicBezTo>
                <a:cubicBezTo>
                  <a:pt x="33" y="3"/>
                  <a:pt x="27" y="0"/>
                  <a:pt x="20" y="0"/>
                </a:cubicBezTo>
                <a:cubicBezTo>
                  <a:pt x="17" y="0"/>
                  <a:pt x="13" y="1"/>
                  <a:pt x="9" y="3"/>
                </a:cubicBezTo>
                <a:cubicBezTo>
                  <a:pt x="10" y="3"/>
                  <a:pt x="10" y="3"/>
                  <a:pt x="10" y="3"/>
                </a:cubicBezTo>
                <a:cubicBezTo>
                  <a:pt x="3" y="7"/>
                  <a:pt x="0" y="13"/>
                  <a:pt x="0" y="20"/>
                </a:cubicBezTo>
                <a:cubicBezTo>
                  <a:pt x="0" y="24"/>
                  <a:pt x="1" y="27"/>
                  <a:pt x="3" y="31"/>
                </a:cubicBezTo>
                <a:cubicBezTo>
                  <a:pt x="7" y="37"/>
                  <a:pt x="14" y="40"/>
                  <a:pt x="20" y="40"/>
                </a:cubicBezTo>
                <a:cubicBezTo>
                  <a:pt x="24" y="40"/>
                  <a:pt x="28" y="39"/>
                  <a:pt x="31" y="37"/>
                </a:cubicBezTo>
                <a:lnTo>
                  <a:pt x="29" y="3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62">
            <a:extLst>
              <a:ext uri="{FF2B5EF4-FFF2-40B4-BE49-F238E27FC236}">
                <a16:creationId xmlns:a16="http://schemas.microsoft.com/office/drawing/2014/main" id="{DD4D916F-5E08-4EA5-ABF9-FF2A0AF9D21E}"/>
              </a:ext>
            </a:extLst>
          </p:cNvPr>
          <p:cNvSpPr>
            <a:spLocks/>
          </p:cNvSpPr>
          <p:nvPr/>
        </p:nvSpPr>
        <p:spPr bwMode="auto">
          <a:xfrm>
            <a:off x="7187353" y="4525401"/>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63">
            <a:extLst>
              <a:ext uri="{FF2B5EF4-FFF2-40B4-BE49-F238E27FC236}">
                <a16:creationId xmlns:a16="http://schemas.microsoft.com/office/drawing/2014/main" id="{9E8E672D-A4D7-4AE1-9E5E-B28F65472F20}"/>
              </a:ext>
            </a:extLst>
          </p:cNvPr>
          <p:cNvSpPr>
            <a:spLocks/>
          </p:cNvSpPr>
          <p:nvPr/>
        </p:nvSpPr>
        <p:spPr bwMode="auto">
          <a:xfrm>
            <a:off x="7185329" y="4525401"/>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1 h 62"/>
              <a:gd name="T12" fmla="*/ 31 w 62"/>
              <a:gd name="T13" fmla="*/ 8 h 62"/>
              <a:gd name="T14" fmla="*/ 51 w 62"/>
              <a:gd name="T15" fmla="*/ 18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2"/>
                  <a:pt x="36" y="54"/>
                  <a:pt x="31" y="54"/>
                </a:cubicBezTo>
                <a:cubicBezTo>
                  <a:pt x="24" y="54"/>
                  <a:pt x="16" y="50"/>
                  <a:pt x="12" y="43"/>
                </a:cubicBezTo>
                <a:cubicBezTo>
                  <a:pt x="10" y="39"/>
                  <a:pt x="8" y="35"/>
                  <a:pt x="8" y="31"/>
                </a:cubicBezTo>
                <a:cubicBezTo>
                  <a:pt x="8" y="23"/>
                  <a:pt x="12" y="16"/>
                  <a:pt x="19" y="11"/>
                </a:cubicBezTo>
                <a:cubicBezTo>
                  <a:pt x="23" y="9"/>
                  <a:pt x="27" y="8"/>
                  <a:pt x="31" y="8"/>
                </a:cubicBezTo>
                <a:cubicBezTo>
                  <a:pt x="39" y="8"/>
                  <a:pt x="46" y="12"/>
                  <a:pt x="51" y="18"/>
                </a:cubicBezTo>
                <a:cubicBezTo>
                  <a:pt x="53" y="22"/>
                  <a:pt x="54" y="26"/>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0"/>
                  <a:pt x="0" y="21"/>
                  <a:pt x="0" y="31"/>
                </a:cubicBezTo>
                <a:cubicBezTo>
                  <a:pt x="0" y="36"/>
                  <a:pt x="2" y="42"/>
                  <a:pt x="5" y="47"/>
                </a:cubicBezTo>
                <a:cubicBezTo>
                  <a:pt x="11" y="56"/>
                  <a:pt x="21" y="62"/>
                  <a:pt x="31" y="62"/>
                </a:cubicBezTo>
                <a:cubicBezTo>
                  <a:pt x="37" y="62"/>
                  <a:pt x="43" y="60"/>
                  <a:pt x="48" y="57"/>
                </a:cubicBezTo>
                <a:lnTo>
                  <a:pt x="46" y="53"/>
                </a:lnTo>
                <a:close/>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4">
            <a:extLst>
              <a:ext uri="{FF2B5EF4-FFF2-40B4-BE49-F238E27FC236}">
                <a16:creationId xmlns:a16="http://schemas.microsoft.com/office/drawing/2014/main" id="{DF6A3945-F967-4022-838F-EACD2AC35FE3}"/>
              </a:ext>
            </a:extLst>
          </p:cNvPr>
          <p:cNvSpPr>
            <a:spLocks/>
          </p:cNvSpPr>
          <p:nvPr/>
        </p:nvSpPr>
        <p:spPr bwMode="auto">
          <a:xfrm>
            <a:off x="7811909" y="422780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5">
            <a:extLst>
              <a:ext uri="{FF2B5EF4-FFF2-40B4-BE49-F238E27FC236}">
                <a16:creationId xmlns:a16="http://schemas.microsoft.com/office/drawing/2014/main" id="{8F2CE2BF-6584-41DD-8C40-BBEA8F6F61E4}"/>
              </a:ext>
            </a:extLst>
          </p:cNvPr>
          <p:cNvSpPr>
            <a:spLocks/>
          </p:cNvSpPr>
          <p:nvPr/>
        </p:nvSpPr>
        <p:spPr bwMode="auto">
          <a:xfrm>
            <a:off x="7809884" y="4227800"/>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3"/>
                  <a:pt x="35"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2"/>
                  <a:pt x="54" y="27"/>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1"/>
                  <a:pt x="0" y="21"/>
                  <a:pt x="0" y="31"/>
                </a:cubicBezTo>
                <a:cubicBezTo>
                  <a:pt x="0" y="36"/>
                  <a:pt x="2" y="42"/>
                  <a:pt x="5" y="47"/>
                </a:cubicBezTo>
                <a:cubicBezTo>
                  <a:pt x="11" y="57"/>
                  <a:pt x="21" y="62"/>
                  <a:pt x="31" y="62"/>
                </a:cubicBezTo>
                <a:cubicBezTo>
                  <a:pt x="37" y="62"/>
                  <a:pt x="43" y="60"/>
                  <a:pt x="48" y="57"/>
                </a:cubicBezTo>
                <a:lnTo>
                  <a:pt x="46"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6">
            <a:extLst>
              <a:ext uri="{FF2B5EF4-FFF2-40B4-BE49-F238E27FC236}">
                <a16:creationId xmlns:a16="http://schemas.microsoft.com/office/drawing/2014/main" id="{F918E45A-FA47-44D9-81F3-6911CE9E24D5}"/>
              </a:ext>
            </a:extLst>
          </p:cNvPr>
          <p:cNvSpPr>
            <a:spLocks/>
          </p:cNvSpPr>
          <p:nvPr/>
        </p:nvSpPr>
        <p:spPr bwMode="auto">
          <a:xfrm>
            <a:off x="8222881" y="4390772"/>
            <a:ext cx="108310" cy="108310"/>
          </a:xfrm>
          <a:custGeom>
            <a:avLst/>
            <a:gdLst>
              <a:gd name="T0" fmla="*/ 33 w 45"/>
              <a:gd name="T1" fmla="*/ 39 h 45"/>
              <a:gd name="T2" fmla="*/ 6 w 45"/>
              <a:gd name="T3" fmla="*/ 33 h 45"/>
              <a:gd name="T4" fmla="*/ 12 w 45"/>
              <a:gd name="T5" fmla="*/ 6 h 45"/>
              <a:gd name="T6" fmla="*/ 39 w 45"/>
              <a:gd name="T7" fmla="*/ 12 h 45"/>
              <a:gd name="T8" fmla="*/ 33 w 45"/>
              <a:gd name="T9" fmla="*/ 39 h 45"/>
            </a:gdLst>
            <a:ahLst/>
            <a:cxnLst>
              <a:cxn ang="0">
                <a:pos x="T0" y="T1"/>
              </a:cxn>
              <a:cxn ang="0">
                <a:pos x="T2" y="T3"/>
              </a:cxn>
              <a:cxn ang="0">
                <a:pos x="T4" y="T5"/>
              </a:cxn>
              <a:cxn ang="0">
                <a:pos x="T6" y="T7"/>
              </a:cxn>
              <a:cxn ang="0">
                <a:pos x="T8" y="T9"/>
              </a:cxn>
            </a:cxnLst>
            <a:rect l="0" t="0" r="r" b="b"/>
            <a:pathLst>
              <a:path w="45" h="45">
                <a:moveTo>
                  <a:pt x="33" y="39"/>
                </a:moveTo>
                <a:cubicBezTo>
                  <a:pt x="24" y="45"/>
                  <a:pt x="12" y="42"/>
                  <a:pt x="6" y="33"/>
                </a:cubicBezTo>
                <a:cubicBezTo>
                  <a:pt x="0" y="24"/>
                  <a:pt x="3" y="11"/>
                  <a:pt x="12" y="6"/>
                </a:cubicBezTo>
                <a:cubicBezTo>
                  <a:pt x="21" y="0"/>
                  <a:pt x="33" y="3"/>
                  <a:pt x="39" y="12"/>
                </a:cubicBezTo>
                <a:cubicBezTo>
                  <a:pt x="45" y="21"/>
                  <a:pt x="42" y="33"/>
                  <a:pt x="33" y="3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7">
            <a:extLst>
              <a:ext uri="{FF2B5EF4-FFF2-40B4-BE49-F238E27FC236}">
                <a16:creationId xmlns:a16="http://schemas.microsoft.com/office/drawing/2014/main" id="{7210E89B-40F7-4D5D-9B77-0BD19A39BE76}"/>
              </a:ext>
            </a:extLst>
          </p:cNvPr>
          <p:cNvSpPr>
            <a:spLocks/>
          </p:cNvSpPr>
          <p:nvPr/>
        </p:nvSpPr>
        <p:spPr bwMode="auto">
          <a:xfrm>
            <a:off x="8219844" y="4388748"/>
            <a:ext cx="113372" cy="113372"/>
          </a:xfrm>
          <a:custGeom>
            <a:avLst/>
            <a:gdLst>
              <a:gd name="T0" fmla="*/ 34 w 47"/>
              <a:gd name="T1" fmla="*/ 40 h 47"/>
              <a:gd name="T2" fmla="*/ 32 w 47"/>
              <a:gd name="T3" fmla="*/ 37 h 47"/>
              <a:gd name="T4" fmla="*/ 23 w 47"/>
              <a:gd name="T5" fmla="*/ 39 h 47"/>
              <a:gd name="T6" fmla="*/ 10 w 47"/>
              <a:gd name="T7" fmla="*/ 32 h 47"/>
              <a:gd name="T8" fmla="*/ 8 w 47"/>
              <a:gd name="T9" fmla="*/ 23 h 47"/>
              <a:gd name="T10" fmla="*/ 15 w 47"/>
              <a:gd name="T11" fmla="*/ 10 h 47"/>
              <a:gd name="T12" fmla="*/ 23 w 47"/>
              <a:gd name="T13" fmla="*/ 8 h 47"/>
              <a:gd name="T14" fmla="*/ 37 w 47"/>
              <a:gd name="T15" fmla="*/ 15 h 47"/>
              <a:gd name="T16" fmla="*/ 39 w 47"/>
              <a:gd name="T17" fmla="*/ 23 h 47"/>
              <a:gd name="T18" fmla="*/ 32 w 47"/>
              <a:gd name="T19" fmla="*/ 37 h 47"/>
              <a:gd name="T20" fmla="*/ 34 w 47"/>
              <a:gd name="T21" fmla="*/ 40 h 47"/>
              <a:gd name="T22" fmla="*/ 36 w 47"/>
              <a:gd name="T23" fmla="*/ 43 h 47"/>
              <a:gd name="T24" fmla="*/ 47 w 47"/>
              <a:gd name="T25" fmla="*/ 23 h 47"/>
              <a:gd name="T26" fmla="*/ 43 w 47"/>
              <a:gd name="T27" fmla="*/ 11 h 47"/>
              <a:gd name="T28" fmla="*/ 23 w 47"/>
              <a:gd name="T29" fmla="*/ 0 h 47"/>
              <a:gd name="T30" fmla="*/ 11 w 47"/>
              <a:gd name="T31" fmla="*/ 3 h 47"/>
              <a:gd name="T32" fmla="*/ 0 w 47"/>
              <a:gd name="T33" fmla="*/ 23 h 47"/>
              <a:gd name="T34" fmla="*/ 3 w 47"/>
              <a:gd name="T35" fmla="*/ 36 h 47"/>
              <a:gd name="T36" fmla="*/ 23 w 47"/>
              <a:gd name="T37" fmla="*/ 47 h 47"/>
              <a:gd name="T38" fmla="*/ 36 w 47"/>
              <a:gd name="T39" fmla="*/ 43 h 47"/>
              <a:gd name="T40" fmla="*/ 34 w 47"/>
              <a:gd name="T4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7">
                <a:moveTo>
                  <a:pt x="34" y="40"/>
                </a:moveTo>
                <a:cubicBezTo>
                  <a:pt x="32" y="37"/>
                  <a:pt x="32" y="37"/>
                  <a:pt x="32" y="37"/>
                </a:cubicBezTo>
                <a:cubicBezTo>
                  <a:pt x="29" y="38"/>
                  <a:pt x="26" y="39"/>
                  <a:pt x="23" y="39"/>
                </a:cubicBezTo>
                <a:cubicBezTo>
                  <a:pt x="18" y="39"/>
                  <a:pt x="13" y="36"/>
                  <a:pt x="10" y="32"/>
                </a:cubicBezTo>
                <a:cubicBezTo>
                  <a:pt x="8" y="29"/>
                  <a:pt x="8" y="26"/>
                  <a:pt x="8" y="23"/>
                </a:cubicBezTo>
                <a:cubicBezTo>
                  <a:pt x="8" y="18"/>
                  <a:pt x="10" y="13"/>
                  <a:pt x="15" y="10"/>
                </a:cubicBezTo>
                <a:cubicBezTo>
                  <a:pt x="18" y="8"/>
                  <a:pt x="20" y="8"/>
                  <a:pt x="23" y="8"/>
                </a:cubicBezTo>
                <a:cubicBezTo>
                  <a:pt x="29" y="8"/>
                  <a:pt x="34" y="10"/>
                  <a:pt x="37" y="15"/>
                </a:cubicBezTo>
                <a:cubicBezTo>
                  <a:pt x="38" y="17"/>
                  <a:pt x="39" y="20"/>
                  <a:pt x="39" y="23"/>
                </a:cubicBezTo>
                <a:cubicBezTo>
                  <a:pt x="39" y="28"/>
                  <a:pt x="37" y="34"/>
                  <a:pt x="32" y="37"/>
                </a:cubicBezTo>
                <a:cubicBezTo>
                  <a:pt x="34" y="40"/>
                  <a:pt x="34" y="40"/>
                  <a:pt x="34" y="40"/>
                </a:cubicBezTo>
                <a:cubicBezTo>
                  <a:pt x="36" y="43"/>
                  <a:pt x="36" y="43"/>
                  <a:pt x="36" y="43"/>
                </a:cubicBezTo>
                <a:cubicBezTo>
                  <a:pt x="43" y="39"/>
                  <a:pt x="47" y="31"/>
                  <a:pt x="47" y="23"/>
                </a:cubicBezTo>
                <a:cubicBezTo>
                  <a:pt x="47" y="19"/>
                  <a:pt x="46" y="14"/>
                  <a:pt x="43" y="11"/>
                </a:cubicBezTo>
                <a:cubicBezTo>
                  <a:pt x="39" y="3"/>
                  <a:pt x="31" y="0"/>
                  <a:pt x="23" y="0"/>
                </a:cubicBezTo>
                <a:cubicBezTo>
                  <a:pt x="19" y="0"/>
                  <a:pt x="15" y="1"/>
                  <a:pt x="11" y="3"/>
                </a:cubicBezTo>
                <a:cubicBezTo>
                  <a:pt x="4" y="8"/>
                  <a:pt x="0" y="15"/>
                  <a:pt x="0" y="23"/>
                </a:cubicBezTo>
                <a:cubicBezTo>
                  <a:pt x="0" y="28"/>
                  <a:pt x="1" y="32"/>
                  <a:pt x="3" y="36"/>
                </a:cubicBezTo>
                <a:cubicBezTo>
                  <a:pt x="8" y="43"/>
                  <a:pt x="16" y="47"/>
                  <a:pt x="23" y="47"/>
                </a:cubicBezTo>
                <a:cubicBezTo>
                  <a:pt x="28" y="47"/>
                  <a:pt x="32" y="46"/>
                  <a:pt x="36" y="43"/>
                </a:cubicBezTo>
                <a:lnTo>
                  <a:pt x="3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8">
            <a:extLst>
              <a:ext uri="{FF2B5EF4-FFF2-40B4-BE49-F238E27FC236}">
                <a16:creationId xmlns:a16="http://schemas.microsoft.com/office/drawing/2014/main" id="{5BDE5632-D0AB-4FB5-8BD4-EFBCB2C767A6}"/>
              </a:ext>
            </a:extLst>
          </p:cNvPr>
          <p:cNvSpPr>
            <a:spLocks/>
          </p:cNvSpPr>
          <p:nvPr/>
        </p:nvSpPr>
        <p:spPr bwMode="auto">
          <a:xfrm>
            <a:off x="6070846" y="3521253"/>
            <a:ext cx="148800" cy="146776"/>
          </a:xfrm>
          <a:custGeom>
            <a:avLst/>
            <a:gdLst>
              <a:gd name="T0" fmla="*/ 45 w 62"/>
              <a:gd name="T1" fmla="*/ 53 h 61"/>
              <a:gd name="T2" fmla="*/ 8 w 62"/>
              <a:gd name="T3" fmla="*/ 45 h 61"/>
              <a:gd name="T4" fmla="*/ 17 w 62"/>
              <a:gd name="T5" fmla="*/ 8 h 61"/>
              <a:gd name="T6" fmla="*/ 54 w 62"/>
              <a:gd name="T7" fmla="*/ 16 h 61"/>
              <a:gd name="T8" fmla="*/ 45 w 62"/>
              <a:gd name="T9" fmla="*/ 53 h 61"/>
            </a:gdLst>
            <a:ahLst/>
            <a:cxnLst>
              <a:cxn ang="0">
                <a:pos x="T0" y="T1"/>
              </a:cxn>
              <a:cxn ang="0">
                <a:pos x="T2" y="T3"/>
              </a:cxn>
              <a:cxn ang="0">
                <a:pos x="T4" y="T5"/>
              </a:cxn>
              <a:cxn ang="0">
                <a:pos x="T6" y="T7"/>
              </a:cxn>
              <a:cxn ang="0">
                <a:pos x="T8" y="T9"/>
              </a:cxn>
            </a:cxnLst>
            <a:rect l="0" t="0" r="r" b="b"/>
            <a:pathLst>
              <a:path w="62" h="61">
                <a:moveTo>
                  <a:pt x="45" y="53"/>
                </a:moveTo>
                <a:cubicBezTo>
                  <a:pt x="33" y="61"/>
                  <a:pt x="16" y="57"/>
                  <a:pt x="8" y="45"/>
                </a:cubicBezTo>
                <a:cubicBezTo>
                  <a:pt x="0" y="32"/>
                  <a:pt x="4" y="16"/>
                  <a:pt x="17" y="8"/>
                </a:cubicBezTo>
                <a:cubicBezTo>
                  <a:pt x="29" y="0"/>
                  <a:pt x="46" y="3"/>
                  <a:pt x="54" y="16"/>
                </a:cubicBezTo>
                <a:cubicBezTo>
                  <a:pt x="62" y="28"/>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9">
            <a:extLst>
              <a:ext uri="{FF2B5EF4-FFF2-40B4-BE49-F238E27FC236}">
                <a16:creationId xmlns:a16="http://schemas.microsoft.com/office/drawing/2014/main" id="{20C1E29A-FADE-47BD-8EB1-6ED3F745DBC1}"/>
              </a:ext>
            </a:extLst>
          </p:cNvPr>
          <p:cNvSpPr>
            <a:spLocks/>
          </p:cNvSpPr>
          <p:nvPr/>
        </p:nvSpPr>
        <p:spPr bwMode="auto">
          <a:xfrm>
            <a:off x="6070846" y="3519228"/>
            <a:ext cx="148800" cy="148800"/>
          </a:xfrm>
          <a:custGeom>
            <a:avLst/>
            <a:gdLst>
              <a:gd name="T0" fmla="*/ 45 w 62"/>
              <a:gd name="T1" fmla="*/ 54 h 62"/>
              <a:gd name="T2" fmla="*/ 43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1 h 62"/>
              <a:gd name="T20" fmla="*/ 45 w 62"/>
              <a:gd name="T21" fmla="*/ 54 h 62"/>
              <a:gd name="T22" fmla="*/ 48 w 62"/>
              <a:gd name="T23" fmla="*/ 57 h 62"/>
              <a:gd name="T24" fmla="*/ 62 w 62"/>
              <a:gd name="T25" fmla="*/ 31 h 62"/>
              <a:gd name="T26" fmla="*/ 57 w 62"/>
              <a:gd name="T27" fmla="*/ 15 h 62"/>
              <a:gd name="T28" fmla="*/ 31 w 62"/>
              <a:gd name="T29" fmla="*/ 0 h 62"/>
              <a:gd name="T30" fmla="*/ 14 w 62"/>
              <a:gd name="T31" fmla="*/ 5 h 62"/>
              <a:gd name="T32" fmla="*/ 0 w 62"/>
              <a:gd name="T33" fmla="*/ 31 h 62"/>
              <a:gd name="T34" fmla="*/ 5 w 62"/>
              <a:gd name="T35" fmla="*/ 48 h 62"/>
              <a:gd name="T36" fmla="*/ 31 w 62"/>
              <a:gd name="T37" fmla="*/ 62 h 62"/>
              <a:gd name="T38" fmla="*/ 48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1"/>
                  <a:pt x="43" y="51"/>
                  <a:pt x="43" y="51"/>
                </a:cubicBezTo>
                <a:cubicBezTo>
                  <a:pt x="39" y="53"/>
                  <a:pt x="35" y="54"/>
                  <a:pt x="31" y="54"/>
                </a:cubicBezTo>
                <a:cubicBezTo>
                  <a:pt x="23" y="54"/>
                  <a:pt x="16" y="50"/>
                  <a:pt x="12" y="44"/>
                </a:cubicBezTo>
                <a:cubicBezTo>
                  <a:pt x="9" y="40"/>
                  <a:pt x="8" y="35"/>
                  <a:pt x="8" y="31"/>
                </a:cubicBezTo>
                <a:cubicBezTo>
                  <a:pt x="8" y="24"/>
                  <a:pt x="12" y="16"/>
                  <a:pt x="19" y="12"/>
                </a:cubicBezTo>
                <a:cubicBezTo>
                  <a:pt x="23" y="10"/>
                  <a:pt x="27" y="8"/>
                  <a:pt x="31" y="8"/>
                </a:cubicBezTo>
                <a:cubicBezTo>
                  <a:pt x="39" y="8"/>
                  <a:pt x="46" y="12"/>
                  <a:pt x="50" y="19"/>
                </a:cubicBezTo>
                <a:cubicBezTo>
                  <a:pt x="53" y="23"/>
                  <a:pt x="54" y="27"/>
                  <a:pt x="54" y="31"/>
                </a:cubicBezTo>
                <a:cubicBezTo>
                  <a:pt x="54" y="39"/>
                  <a:pt x="50" y="46"/>
                  <a:pt x="43" y="51"/>
                </a:cubicBezTo>
                <a:cubicBezTo>
                  <a:pt x="45" y="54"/>
                  <a:pt x="45" y="54"/>
                  <a:pt x="45" y="54"/>
                </a:cubicBezTo>
                <a:cubicBezTo>
                  <a:pt x="48" y="57"/>
                  <a:pt x="48" y="57"/>
                  <a:pt x="48" y="57"/>
                </a:cubicBezTo>
                <a:cubicBezTo>
                  <a:pt x="57" y="51"/>
                  <a:pt x="62" y="41"/>
                  <a:pt x="62" y="31"/>
                </a:cubicBezTo>
                <a:cubicBezTo>
                  <a:pt x="62" y="26"/>
                  <a:pt x="60" y="20"/>
                  <a:pt x="57" y="15"/>
                </a:cubicBezTo>
                <a:cubicBezTo>
                  <a:pt x="51" y="5"/>
                  <a:pt x="41" y="0"/>
                  <a:pt x="31" y="0"/>
                </a:cubicBezTo>
                <a:cubicBezTo>
                  <a:pt x="25" y="0"/>
                  <a:pt x="20" y="2"/>
                  <a:pt x="14" y="5"/>
                </a:cubicBezTo>
                <a:cubicBezTo>
                  <a:pt x="5" y="11"/>
                  <a:pt x="0" y="21"/>
                  <a:pt x="0" y="31"/>
                </a:cubicBezTo>
                <a:cubicBezTo>
                  <a:pt x="0" y="37"/>
                  <a:pt x="2" y="43"/>
                  <a:pt x="5" y="48"/>
                </a:cubicBezTo>
                <a:cubicBezTo>
                  <a:pt x="11" y="57"/>
                  <a:pt x="21" y="62"/>
                  <a:pt x="31" y="62"/>
                </a:cubicBezTo>
                <a:cubicBezTo>
                  <a:pt x="37" y="62"/>
                  <a:pt x="42" y="61"/>
                  <a:pt x="48"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0">
            <a:extLst>
              <a:ext uri="{FF2B5EF4-FFF2-40B4-BE49-F238E27FC236}">
                <a16:creationId xmlns:a16="http://schemas.microsoft.com/office/drawing/2014/main" id="{E93B88B2-7C43-41C7-9DC2-E391E11CC8D1}"/>
              </a:ext>
            </a:extLst>
          </p:cNvPr>
          <p:cNvSpPr>
            <a:spLocks/>
          </p:cNvSpPr>
          <p:nvPr/>
        </p:nvSpPr>
        <p:spPr bwMode="auto">
          <a:xfrm>
            <a:off x="6711597" y="2488762"/>
            <a:ext cx="146776" cy="145763"/>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71">
            <a:extLst>
              <a:ext uri="{FF2B5EF4-FFF2-40B4-BE49-F238E27FC236}">
                <a16:creationId xmlns:a16="http://schemas.microsoft.com/office/drawing/2014/main" id="{0E5C410F-4305-4859-989D-3ABBBB235C96}"/>
              </a:ext>
            </a:extLst>
          </p:cNvPr>
          <p:cNvSpPr>
            <a:spLocks/>
          </p:cNvSpPr>
          <p:nvPr/>
        </p:nvSpPr>
        <p:spPr bwMode="auto">
          <a:xfrm>
            <a:off x="6711597" y="2488762"/>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1"/>
                  <a:pt x="14" y="5"/>
                </a:cubicBezTo>
                <a:cubicBezTo>
                  <a:pt x="5" y="11"/>
                  <a:pt x="0" y="21"/>
                  <a:pt x="0" y="31"/>
                </a:cubicBezTo>
                <a:cubicBezTo>
                  <a:pt x="0" y="36"/>
                  <a:pt x="1" y="42"/>
                  <a:pt x="4" y="47"/>
                </a:cubicBezTo>
                <a:cubicBezTo>
                  <a:pt x="10" y="57"/>
                  <a:pt x="20" y="62"/>
                  <a:pt x="30" y="62"/>
                </a:cubicBezTo>
                <a:cubicBezTo>
                  <a:pt x="36" y="62"/>
                  <a:pt x="42" y="60"/>
                  <a:pt x="47" y="57"/>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72">
            <a:extLst>
              <a:ext uri="{FF2B5EF4-FFF2-40B4-BE49-F238E27FC236}">
                <a16:creationId xmlns:a16="http://schemas.microsoft.com/office/drawing/2014/main" id="{CB2567C0-6C3B-48AE-98B1-A3D8EF71C0C1}"/>
              </a:ext>
            </a:extLst>
          </p:cNvPr>
          <p:cNvSpPr>
            <a:spLocks/>
          </p:cNvSpPr>
          <p:nvPr/>
        </p:nvSpPr>
        <p:spPr bwMode="auto">
          <a:xfrm>
            <a:off x="7173182" y="4222739"/>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73">
            <a:extLst>
              <a:ext uri="{FF2B5EF4-FFF2-40B4-BE49-F238E27FC236}">
                <a16:creationId xmlns:a16="http://schemas.microsoft.com/office/drawing/2014/main" id="{DA756EF4-1770-42FC-BD92-CB50B7EEEF99}"/>
              </a:ext>
            </a:extLst>
          </p:cNvPr>
          <p:cNvSpPr>
            <a:spLocks/>
          </p:cNvSpPr>
          <p:nvPr/>
        </p:nvSpPr>
        <p:spPr bwMode="auto">
          <a:xfrm>
            <a:off x="7173182" y="4222739"/>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2"/>
                  <a:pt x="14" y="5"/>
                </a:cubicBezTo>
                <a:cubicBezTo>
                  <a:pt x="5" y="11"/>
                  <a:pt x="0" y="21"/>
                  <a:pt x="0" y="31"/>
                </a:cubicBezTo>
                <a:cubicBezTo>
                  <a:pt x="0" y="37"/>
                  <a:pt x="1" y="42"/>
                  <a:pt x="4" y="47"/>
                </a:cubicBezTo>
                <a:cubicBezTo>
                  <a:pt x="10" y="57"/>
                  <a:pt x="20" y="62"/>
                  <a:pt x="30" y="62"/>
                </a:cubicBezTo>
                <a:cubicBezTo>
                  <a:pt x="36" y="62"/>
                  <a:pt x="42" y="60"/>
                  <a:pt x="47" y="57"/>
                </a:cubicBezTo>
                <a:cubicBezTo>
                  <a:pt x="45" y="53"/>
                  <a:pt x="45" y="53"/>
                  <a:pt x="45" y="53"/>
                </a:cubicBezTo>
              </a:path>
            </a:pathLst>
          </a:custGeom>
          <a:solidFill>
            <a:srgbClr val="96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74">
            <a:extLst>
              <a:ext uri="{FF2B5EF4-FFF2-40B4-BE49-F238E27FC236}">
                <a16:creationId xmlns:a16="http://schemas.microsoft.com/office/drawing/2014/main" id="{2EF5C2E5-C765-46ED-AD1F-749321565B97}"/>
              </a:ext>
            </a:extLst>
          </p:cNvPr>
          <p:cNvSpPr>
            <a:spLocks/>
          </p:cNvSpPr>
          <p:nvPr/>
        </p:nvSpPr>
        <p:spPr bwMode="auto">
          <a:xfrm>
            <a:off x="7173182" y="4213629"/>
            <a:ext cx="127543" cy="69845"/>
          </a:xfrm>
          <a:custGeom>
            <a:avLst/>
            <a:gdLst>
              <a:gd name="T0" fmla="*/ 29 w 53"/>
              <a:gd name="T1" fmla="*/ 0 h 29"/>
              <a:gd name="T2" fmla="*/ 0 w 53"/>
              <a:gd name="T3" fmla="*/ 29 h 29"/>
              <a:gd name="T4" fmla="*/ 14 w 53"/>
              <a:gd name="T5" fmla="*/ 9 h 29"/>
              <a:gd name="T6" fmla="*/ 30 w 53"/>
              <a:gd name="T7" fmla="*/ 4 h 29"/>
              <a:gd name="T8" fmla="*/ 30 w 53"/>
              <a:gd name="T9" fmla="*/ 4 h 29"/>
              <a:gd name="T10" fmla="*/ 53 w 53"/>
              <a:gd name="T11" fmla="*/ 14 h 29"/>
              <a:gd name="T12" fmla="*/ 29 w 5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53" h="29">
                <a:moveTo>
                  <a:pt x="29" y="0"/>
                </a:moveTo>
                <a:cubicBezTo>
                  <a:pt x="13" y="0"/>
                  <a:pt x="0" y="13"/>
                  <a:pt x="0" y="29"/>
                </a:cubicBezTo>
                <a:cubicBezTo>
                  <a:pt x="2" y="21"/>
                  <a:pt x="6" y="14"/>
                  <a:pt x="14" y="9"/>
                </a:cubicBezTo>
                <a:cubicBezTo>
                  <a:pt x="19" y="6"/>
                  <a:pt x="25" y="4"/>
                  <a:pt x="30" y="4"/>
                </a:cubicBezTo>
                <a:cubicBezTo>
                  <a:pt x="30" y="4"/>
                  <a:pt x="30" y="4"/>
                  <a:pt x="30" y="4"/>
                </a:cubicBezTo>
                <a:cubicBezTo>
                  <a:pt x="39" y="4"/>
                  <a:pt x="47" y="7"/>
                  <a:pt x="53" y="14"/>
                </a:cubicBezTo>
                <a:cubicBezTo>
                  <a:pt x="48" y="6"/>
                  <a:pt x="39" y="0"/>
                  <a:pt x="29" y="0"/>
                </a:cubicBezTo>
              </a:path>
            </a:pathLst>
          </a:custGeom>
          <a:solidFill>
            <a:srgbClr val="87B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75">
            <a:extLst>
              <a:ext uri="{FF2B5EF4-FFF2-40B4-BE49-F238E27FC236}">
                <a16:creationId xmlns:a16="http://schemas.microsoft.com/office/drawing/2014/main" id="{CBE77F58-DD4D-4ED3-BDD1-5DBC91243EC8}"/>
              </a:ext>
            </a:extLst>
          </p:cNvPr>
          <p:cNvSpPr>
            <a:spLocks noEditPoints="1"/>
          </p:cNvSpPr>
          <p:nvPr/>
        </p:nvSpPr>
        <p:spPr bwMode="auto">
          <a:xfrm>
            <a:off x="7192414" y="4241972"/>
            <a:ext cx="108310" cy="110335"/>
          </a:xfrm>
          <a:custGeom>
            <a:avLst/>
            <a:gdLst>
              <a:gd name="T0" fmla="*/ 21 w 45"/>
              <a:gd name="T1" fmla="*/ 34 h 46"/>
              <a:gd name="T2" fmla="*/ 4 w 45"/>
              <a:gd name="T3" fmla="*/ 17 h 46"/>
              <a:gd name="T4" fmla="*/ 21 w 45"/>
              <a:gd name="T5" fmla="*/ 0 h 46"/>
              <a:gd name="T6" fmla="*/ 38 w 45"/>
              <a:gd name="T7" fmla="*/ 17 h 46"/>
              <a:gd name="T8" fmla="*/ 21 w 45"/>
              <a:gd name="T9" fmla="*/ 34 h 46"/>
              <a:gd name="T10" fmla="*/ 22 w 45"/>
              <a:gd name="T11" fmla="*/ 0 h 46"/>
              <a:gd name="T12" fmla="*/ 10 w 45"/>
              <a:gd name="T13" fmla="*/ 4 h 46"/>
              <a:gd name="T14" fmla="*/ 0 w 45"/>
              <a:gd name="T15" fmla="*/ 23 h 46"/>
              <a:gd name="T16" fmla="*/ 3 w 45"/>
              <a:gd name="T17" fmla="*/ 35 h 46"/>
              <a:gd name="T18" fmla="*/ 22 w 45"/>
              <a:gd name="T19" fmla="*/ 46 h 46"/>
              <a:gd name="T20" fmla="*/ 25 w 45"/>
              <a:gd name="T21" fmla="*/ 46 h 46"/>
              <a:gd name="T22" fmla="*/ 32 w 45"/>
              <a:gd name="T23" fmla="*/ 43 h 46"/>
              <a:gd name="T24" fmla="*/ 35 w 45"/>
              <a:gd name="T25" fmla="*/ 42 h 46"/>
              <a:gd name="T26" fmla="*/ 35 w 45"/>
              <a:gd name="T27" fmla="*/ 42 h 46"/>
              <a:gd name="T28" fmla="*/ 45 w 45"/>
              <a:gd name="T29" fmla="*/ 23 h 46"/>
              <a:gd name="T30" fmla="*/ 42 w 45"/>
              <a:gd name="T31" fmla="*/ 11 h 46"/>
              <a:gd name="T32" fmla="*/ 22 w 45"/>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6">
                <a:moveTo>
                  <a:pt x="21" y="34"/>
                </a:moveTo>
                <a:cubicBezTo>
                  <a:pt x="12" y="34"/>
                  <a:pt x="4" y="26"/>
                  <a:pt x="4" y="17"/>
                </a:cubicBezTo>
                <a:cubicBezTo>
                  <a:pt x="4" y="8"/>
                  <a:pt x="12" y="0"/>
                  <a:pt x="21" y="0"/>
                </a:cubicBezTo>
                <a:cubicBezTo>
                  <a:pt x="30" y="0"/>
                  <a:pt x="38" y="8"/>
                  <a:pt x="38" y="17"/>
                </a:cubicBezTo>
                <a:cubicBezTo>
                  <a:pt x="38" y="26"/>
                  <a:pt x="30" y="34"/>
                  <a:pt x="21" y="34"/>
                </a:cubicBezTo>
                <a:moveTo>
                  <a:pt x="22" y="0"/>
                </a:moveTo>
                <a:cubicBezTo>
                  <a:pt x="18" y="0"/>
                  <a:pt x="14" y="1"/>
                  <a:pt x="10" y="4"/>
                </a:cubicBezTo>
                <a:cubicBezTo>
                  <a:pt x="3" y="8"/>
                  <a:pt x="0" y="15"/>
                  <a:pt x="0" y="23"/>
                </a:cubicBezTo>
                <a:cubicBezTo>
                  <a:pt x="0" y="27"/>
                  <a:pt x="1" y="31"/>
                  <a:pt x="3" y="35"/>
                </a:cubicBezTo>
                <a:cubicBezTo>
                  <a:pt x="8" y="42"/>
                  <a:pt x="15" y="46"/>
                  <a:pt x="22" y="46"/>
                </a:cubicBezTo>
                <a:cubicBezTo>
                  <a:pt x="23" y="46"/>
                  <a:pt x="24" y="46"/>
                  <a:pt x="25" y="46"/>
                </a:cubicBezTo>
                <a:cubicBezTo>
                  <a:pt x="27" y="45"/>
                  <a:pt x="30" y="44"/>
                  <a:pt x="32" y="43"/>
                </a:cubicBezTo>
                <a:cubicBezTo>
                  <a:pt x="33" y="43"/>
                  <a:pt x="34" y="43"/>
                  <a:pt x="35" y="42"/>
                </a:cubicBezTo>
                <a:cubicBezTo>
                  <a:pt x="35" y="42"/>
                  <a:pt x="35" y="42"/>
                  <a:pt x="35" y="42"/>
                </a:cubicBezTo>
                <a:cubicBezTo>
                  <a:pt x="42" y="38"/>
                  <a:pt x="45" y="30"/>
                  <a:pt x="45" y="23"/>
                </a:cubicBezTo>
                <a:cubicBezTo>
                  <a:pt x="45" y="19"/>
                  <a:pt x="44" y="14"/>
                  <a:pt x="42" y="11"/>
                </a:cubicBezTo>
                <a:cubicBezTo>
                  <a:pt x="37" y="4"/>
                  <a:pt x="30" y="0"/>
                  <a:pt x="22" y="0"/>
                </a:cubicBezTo>
              </a:path>
            </a:pathLst>
          </a:custGeom>
          <a:solidFill>
            <a:srgbClr val="86B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76">
            <a:extLst>
              <a:ext uri="{FF2B5EF4-FFF2-40B4-BE49-F238E27FC236}">
                <a16:creationId xmlns:a16="http://schemas.microsoft.com/office/drawing/2014/main" id="{F79DEA51-B21E-49EF-8156-138F7029C94A}"/>
              </a:ext>
            </a:extLst>
          </p:cNvPr>
          <p:cNvSpPr>
            <a:spLocks/>
          </p:cNvSpPr>
          <p:nvPr/>
        </p:nvSpPr>
        <p:spPr bwMode="auto">
          <a:xfrm>
            <a:off x="7173182" y="4222739"/>
            <a:ext cx="138678" cy="129567"/>
          </a:xfrm>
          <a:custGeom>
            <a:avLst/>
            <a:gdLst>
              <a:gd name="T0" fmla="*/ 30 w 58"/>
              <a:gd name="T1" fmla="*/ 0 h 54"/>
              <a:gd name="T2" fmla="*/ 30 w 58"/>
              <a:gd name="T3" fmla="*/ 0 h 54"/>
              <a:gd name="T4" fmla="*/ 14 w 58"/>
              <a:gd name="T5" fmla="*/ 5 h 54"/>
              <a:gd name="T6" fmla="*/ 0 w 58"/>
              <a:gd name="T7" fmla="*/ 25 h 54"/>
              <a:gd name="T8" fmla="*/ 0 w 58"/>
              <a:gd name="T9" fmla="*/ 25 h 54"/>
              <a:gd name="T10" fmla="*/ 29 w 58"/>
              <a:gd name="T11" fmla="*/ 54 h 54"/>
              <a:gd name="T12" fmla="*/ 33 w 58"/>
              <a:gd name="T13" fmla="*/ 54 h 54"/>
              <a:gd name="T14" fmla="*/ 30 w 58"/>
              <a:gd name="T15" fmla="*/ 54 h 54"/>
              <a:gd name="T16" fmla="*/ 11 w 58"/>
              <a:gd name="T17" fmla="*/ 43 h 54"/>
              <a:gd name="T18" fmla="*/ 8 w 58"/>
              <a:gd name="T19" fmla="*/ 31 h 54"/>
              <a:gd name="T20" fmla="*/ 18 w 58"/>
              <a:gd name="T21" fmla="*/ 12 h 54"/>
              <a:gd name="T22" fmla="*/ 30 w 58"/>
              <a:gd name="T23" fmla="*/ 8 h 54"/>
              <a:gd name="T24" fmla="*/ 50 w 58"/>
              <a:gd name="T25" fmla="*/ 19 h 54"/>
              <a:gd name="T26" fmla="*/ 53 w 58"/>
              <a:gd name="T27" fmla="*/ 31 h 54"/>
              <a:gd name="T28" fmla="*/ 43 w 58"/>
              <a:gd name="T29" fmla="*/ 50 h 54"/>
              <a:gd name="T30" fmla="*/ 43 w 58"/>
              <a:gd name="T31" fmla="*/ 50 h 54"/>
              <a:gd name="T32" fmla="*/ 40 w 58"/>
              <a:gd name="T33" fmla="*/ 51 h 54"/>
              <a:gd name="T34" fmla="*/ 58 w 58"/>
              <a:gd name="T35" fmla="*/ 25 h 54"/>
              <a:gd name="T36" fmla="*/ 53 w 58"/>
              <a:gd name="T37" fmla="*/ 10 h 54"/>
              <a:gd name="T38" fmla="*/ 30 w 58"/>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4">
                <a:moveTo>
                  <a:pt x="30" y="0"/>
                </a:moveTo>
                <a:cubicBezTo>
                  <a:pt x="30" y="0"/>
                  <a:pt x="30" y="0"/>
                  <a:pt x="30" y="0"/>
                </a:cubicBezTo>
                <a:cubicBezTo>
                  <a:pt x="25" y="0"/>
                  <a:pt x="19" y="2"/>
                  <a:pt x="14" y="5"/>
                </a:cubicBezTo>
                <a:cubicBezTo>
                  <a:pt x="6" y="10"/>
                  <a:pt x="2" y="17"/>
                  <a:pt x="0" y="25"/>
                </a:cubicBezTo>
                <a:cubicBezTo>
                  <a:pt x="0" y="25"/>
                  <a:pt x="0" y="25"/>
                  <a:pt x="0" y="25"/>
                </a:cubicBezTo>
                <a:cubicBezTo>
                  <a:pt x="0" y="41"/>
                  <a:pt x="13" y="54"/>
                  <a:pt x="29" y="54"/>
                </a:cubicBezTo>
                <a:cubicBezTo>
                  <a:pt x="30" y="54"/>
                  <a:pt x="31" y="54"/>
                  <a:pt x="33" y="54"/>
                </a:cubicBezTo>
                <a:cubicBezTo>
                  <a:pt x="32" y="54"/>
                  <a:pt x="31"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3" y="50"/>
                  <a:pt x="43" y="50"/>
                  <a:pt x="43" y="50"/>
                </a:cubicBezTo>
                <a:cubicBezTo>
                  <a:pt x="42" y="51"/>
                  <a:pt x="41" y="51"/>
                  <a:pt x="40" y="51"/>
                </a:cubicBezTo>
                <a:cubicBezTo>
                  <a:pt x="50" y="47"/>
                  <a:pt x="58" y="37"/>
                  <a:pt x="58" y="25"/>
                </a:cubicBezTo>
                <a:cubicBezTo>
                  <a:pt x="58" y="20"/>
                  <a:pt x="56" y="14"/>
                  <a:pt x="53" y="10"/>
                </a:cubicBezTo>
                <a:cubicBezTo>
                  <a:pt x="47" y="3"/>
                  <a:pt x="39" y="0"/>
                  <a:pt x="30" y="0"/>
                </a:cubicBezTo>
              </a:path>
            </a:pathLst>
          </a:custGeom>
          <a:solidFill>
            <a:srgbClr val="6C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77">
            <a:extLst>
              <a:ext uri="{FF2B5EF4-FFF2-40B4-BE49-F238E27FC236}">
                <a16:creationId xmlns:a16="http://schemas.microsoft.com/office/drawing/2014/main" id="{E4CB22C5-F624-444C-B8AA-028084DABD28}"/>
              </a:ext>
            </a:extLst>
          </p:cNvPr>
          <p:cNvSpPr>
            <a:spLocks noEditPoints="1"/>
          </p:cNvSpPr>
          <p:nvPr/>
        </p:nvSpPr>
        <p:spPr bwMode="auto">
          <a:xfrm>
            <a:off x="7115484" y="4155931"/>
            <a:ext cx="254074" cy="254074"/>
          </a:xfrm>
          <a:custGeom>
            <a:avLst/>
            <a:gdLst>
              <a:gd name="T0" fmla="*/ 53 w 106"/>
              <a:gd name="T1" fmla="*/ 97 h 106"/>
              <a:gd name="T2" fmla="*/ 9 w 106"/>
              <a:gd name="T3" fmla="*/ 53 h 106"/>
              <a:gd name="T4" fmla="*/ 53 w 106"/>
              <a:gd name="T5" fmla="*/ 10 h 106"/>
              <a:gd name="T6" fmla="*/ 96 w 106"/>
              <a:gd name="T7" fmla="*/ 53 h 106"/>
              <a:gd name="T8" fmla="*/ 53 w 106"/>
              <a:gd name="T9" fmla="*/ 97 h 106"/>
              <a:gd name="T10" fmla="*/ 53 w 106"/>
              <a:gd name="T11" fmla="*/ 0 h 106"/>
              <a:gd name="T12" fmla="*/ 0 w 106"/>
              <a:gd name="T13" fmla="*/ 53 h 106"/>
              <a:gd name="T14" fmla="*/ 53 w 106"/>
              <a:gd name="T15" fmla="*/ 106 h 106"/>
              <a:gd name="T16" fmla="*/ 106 w 106"/>
              <a:gd name="T17" fmla="*/ 53 h 106"/>
              <a:gd name="T18" fmla="*/ 53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97"/>
                </a:moveTo>
                <a:cubicBezTo>
                  <a:pt x="29" y="97"/>
                  <a:pt x="9" y="77"/>
                  <a:pt x="9" y="53"/>
                </a:cubicBezTo>
                <a:cubicBezTo>
                  <a:pt x="9" y="29"/>
                  <a:pt x="29" y="10"/>
                  <a:pt x="53" y="10"/>
                </a:cubicBezTo>
                <a:cubicBezTo>
                  <a:pt x="77" y="10"/>
                  <a:pt x="96" y="29"/>
                  <a:pt x="96" y="53"/>
                </a:cubicBezTo>
                <a:cubicBezTo>
                  <a:pt x="96" y="77"/>
                  <a:pt x="77" y="97"/>
                  <a:pt x="53" y="97"/>
                </a:cubicBezTo>
                <a:moveTo>
                  <a:pt x="53" y="0"/>
                </a:moveTo>
                <a:cubicBezTo>
                  <a:pt x="24" y="0"/>
                  <a:pt x="0" y="24"/>
                  <a:pt x="0" y="53"/>
                </a:cubicBezTo>
                <a:cubicBezTo>
                  <a:pt x="0" y="82"/>
                  <a:pt x="24" y="106"/>
                  <a:pt x="53" y="106"/>
                </a:cubicBezTo>
                <a:cubicBezTo>
                  <a:pt x="82" y="106"/>
                  <a:pt x="106" y="82"/>
                  <a:pt x="106" y="53"/>
                </a:cubicBezTo>
                <a:cubicBezTo>
                  <a:pt x="106" y="24"/>
                  <a:pt x="82" y="0"/>
                  <a:pt x="53" y="0"/>
                </a:cubicBezTo>
              </a:path>
            </a:pathLst>
          </a:custGeom>
          <a:solidFill>
            <a:srgbClr val="90C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78">
            <a:extLst>
              <a:ext uri="{FF2B5EF4-FFF2-40B4-BE49-F238E27FC236}">
                <a16:creationId xmlns:a16="http://schemas.microsoft.com/office/drawing/2014/main" id="{8A229632-901D-4BB1-9F99-DCA13AE8421C}"/>
              </a:ext>
            </a:extLst>
          </p:cNvPr>
          <p:cNvSpPr>
            <a:spLocks noEditPoints="1"/>
          </p:cNvSpPr>
          <p:nvPr/>
        </p:nvSpPr>
        <p:spPr bwMode="auto">
          <a:xfrm>
            <a:off x="7066896" y="4110380"/>
            <a:ext cx="349225" cy="348213"/>
          </a:xfrm>
          <a:custGeom>
            <a:avLst/>
            <a:gdLst>
              <a:gd name="T0" fmla="*/ 73 w 145"/>
              <a:gd name="T1" fmla="*/ 138 h 145"/>
              <a:gd name="T2" fmla="*/ 7 w 145"/>
              <a:gd name="T3" fmla="*/ 74 h 145"/>
              <a:gd name="T4" fmla="*/ 7 w 145"/>
              <a:gd name="T5" fmla="*/ 72 h 145"/>
              <a:gd name="T6" fmla="*/ 73 w 145"/>
              <a:gd name="T7" fmla="*/ 6 h 145"/>
              <a:gd name="T8" fmla="*/ 139 w 145"/>
              <a:gd name="T9" fmla="*/ 72 h 145"/>
              <a:gd name="T10" fmla="*/ 73 w 145"/>
              <a:gd name="T11" fmla="*/ 138 h 145"/>
              <a:gd name="T12" fmla="*/ 73 w 145"/>
              <a:gd name="T13" fmla="*/ 0 h 145"/>
              <a:gd name="T14" fmla="*/ 0 w 145"/>
              <a:gd name="T15" fmla="*/ 72 h 145"/>
              <a:gd name="T16" fmla="*/ 0 w 145"/>
              <a:gd name="T17" fmla="*/ 74 h 145"/>
              <a:gd name="T18" fmla="*/ 73 w 145"/>
              <a:gd name="T19" fmla="*/ 145 h 145"/>
              <a:gd name="T20" fmla="*/ 145 w 145"/>
              <a:gd name="T21" fmla="*/ 72 h 145"/>
              <a:gd name="T22" fmla="*/ 73 w 145"/>
              <a:gd name="T2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5">
                <a:moveTo>
                  <a:pt x="73" y="138"/>
                </a:moveTo>
                <a:cubicBezTo>
                  <a:pt x="37" y="138"/>
                  <a:pt x="7" y="109"/>
                  <a:pt x="7" y="74"/>
                </a:cubicBezTo>
                <a:cubicBezTo>
                  <a:pt x="7" y="73"/>
                  <a:pt x="7" y="73"/>
                  <a:pt x="7" y="72"/>
                </a:cubicBezTo>
                <a:cubicBezTo>
                  <a:pt x="7" y="36"/>
                  <a:pt x="36" y="6"/>
                  <a:pt x="73" y="6"/>
                </a:cubicBezTo>
                <a:cubicBezTo>
                  <a:pt x="109" y="6"/>
                  <a:pt x="139" y="36"/>
                  <a:pt x="139" y="72"/>
                </a:cubicBezTo>
                <a:cubicBezTo>
                  <a:pt x="139" y="109"/>
                  <a:pt x="109" y="138"/>
                  <a:pt x="73" y="138"/>
                </a:cubicBezTo>
                <a:moveTo>
                  <a:pt x="73" y="0"/>
                </a:moveTo>
                <a:cubicBezTo>
                  <a:pt x="33" y="0"/>
                  <a:pt x="0" y="32"/>
                  <a:pt x="0" y="72"/>
                </a:cubicBezTo>
                <a:cubicBezTo>
                  <a:pt x="0" y="73"/>
                  <a:pt x="0" y="73"/>
                  <a:pt x="0" y="74"/>
                </a:cubicBezTo>
                <a:cubicBezTo>
                  <a:pt x="1" y="113"/>
                  <a:pt x="34" y="145"/>
                  <a:pt x="73" y="145"/>
                </a:cubicBezTo>
                <a:cubicBezTo>
                  <a:pt x="113" y="145"/>
                  <a:pt x="145" y="112"/>
                  <a:pt x="145" y="72"/>
                </a:cubicBezTo>
                <a:cubicBezTo>
                  <a:pt x="145" y="32"/>
                  <a:pt x="113" y="0"/>
                  <a:pt x="73" y="0"/>
                </a:cubicBezTo>
              </a:path>
            </a:pathLst>
          </a:custGeom>
          <a:solidFill>
            <a:srgbClr val="B9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79">
            <a:extLst>
              <a:ext uri="{FF2B5EF4-FFF2-40B4-BE49-F238E27FC236}">
                <a16:creationId xmlns:a16="http://schemas.microsoft.com/office/drawing/2014/main" id="{C48D60C8-8643-47AB-A12B-4E4A1ECB4E3D}"/>
              </a:ext>
            </a:extLst>
          </p:cNvPr>
          <p:cNvSpPr>
            <a:spLocks noEditPoints="1"/>
          </p:cNvSpPr>
          <p:nvPr/>
        </p:nvSpPr>
        <p:spPr bwMode="auto">
          <a:xfrm>
            <a:off x="7019320" y="4059768"/>
            <a:ext cx="446400" cy="446400"/>
          </a:xfrm>
          <a:custGeom>
            <a:avLst/>
            <a:gdLst>
              <a:gd name="T0" fmla="*/ 93 w 186"/>
              <a:gd name="T1" fmla="*/ 181 h 186"/>
              <a:gd name="T2" fmla="*/ 5 w 186"/>
              <a:gd name="T3" fmla="*/ 93 h 186"/>
              <a:gd name="T4" fmla="*/ 93 w 186"/>
              <a:gd name="T5" fmla="*/ 5 h 186"/>
              <a:gd name="T6" fmla="*/ 181 w 186"/>
              <a:gd name="T7" fmla="*/ 93 h 186"/>
              <a:gd name="T8" fmla="*/ 93 w 186"/>
              <a:gd name="T9" fmla="*/ 181 h 186"/>
              <a:gd name="T10" fmla="*/ 93 w 186"/>
              <a:gd name="T11" fmla="*/ 0 h 186"/>
              <a:gd name="T12" fmla="*/ 0 w 186"/>
              <a:gd name="T13" fmla="*/ 93 h 186"/>
              <a:gd name="T14" fmla="*/ 93 w 186"/>
              <a:gd name="T15" fmla="*/ 186 h 186"/>
              <a:gd name="T16" fmla="*/ 186 w 186"/>
              <a:gd name="T17" fmla="*/ 93 h 186"/>
              <a:gd name="T18" fmla="*/ 93 w 186"/>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181"/>
                </a:moveTo>
                <a:cubicBezTo>
                  <a:pt x="44" y="181"/>
                  <a:pt x="5" y="142"/>
                  <a:pt x="5" y="93"/>
                </a:cubicBezTo>
                <a:cubicBezTo>
                  <a:pt x="5" y="45"/>
                  <a:pt x="44" y="5"/>
                  <a:pt x="93" y="5"/>
                </a:cubicBezTo>
                <a:cubicBezTo>
                  <a:pt x="141" y="5"/>
                  <a:pt x="181" y="45"/>
                  <a:pt x="181" y="93"/>
                </a:cubicBezTo>
                <a:cubicBezTo>
                  <a:pt x="181" y="142"/>
                  <a:pt x="141" y="181"/>
                  <a:pt x="93" y="181"/>
                </a:cubicBezTo>
                <a:moveTo>
                  <a:pt x="93" y="0"/>
                </a:moveTo>
                <a:cubicBezTo>
                  <a:pt x="42" y="0"/>
                  <a:pt x="0" y="42"/>
                  <a:pt x="0" y="93"/>
                </a:cubicBezTo>
                <a:cubicBezTo>
                  <a:pt x="0" y="144"/>
                  <a:pt x="42" y="186"/>
                  <a:pt x="93" y="186"/>
                </a:cubicBezTo>
                <a:cubicBezTo>
                  <a:pt x="144" y="186"/>
                  <a:pt x="186" y="144"/>
                  <a:pt x="186" y="93"/>
                </a:cubicBezTo>
                <a:cubicBezTo>
                  <a:pt x="186" y="42"/>
                  <a:pt x="144" y="0"/>
                  <a:pt x="93" y="0"/>
                </a:cubicBezTo>
              </a:path>
            </a:pathLst>
          </a:custGeom>
          <a:solidFill>
            <a:srgbClr val="DEE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80">
            <a:extLst>
              <a:ext uri="{FF2B5EF4-FFF2-40B4-BE49-F238E27FC236}">
                <a16:creationId xmlns:a16="http://schemas.microsoft.com/office/drawing/2014/main" id="{2430A0EE-BF3F-4788-9F51-565C2BF8C23F}"/>
              </a:ext>
            </a:extLst>
          </p:cNvPr>
          <p:cNvSpPr>
            <a:spLocks noChangeArrowheads="1"/>
          </p:cNvSpPr>
          <p:nvPr/>
        </p:nvSpPr>
        <p:spPr bwMode="auto">
          <a:xfrm>
            <a:off x="7225818" y="4268290"/>
            <a:ext cx="31380" cy="31380"/>
          </a:xfrm>
          <a:prstGeom prst="ellipse">
            <a:avLst/>
          </a:prstGeom>
          <a:solidFill>
            <a:srgbClr val="5EA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81">
            <a:extLst>
              <a:ext uri="{FF2B5EF4-FFF2-40B4-BE49-F238E27FC236}">
                <a16:creationId xmlns:a16="http://schemas.microsoft.com/office/drawing/2014/main" id="{4B1509E5-7E51-489F-8EB2-7F1CA976DF64}"/>
              </a:ext>
            </a:extLst>
          </p:cNvPr>
          <p:cNvSpPr>
            <a:spLocks/>
          </p:cNvSpPr>
          <p:nvPr/>
        </p:nvSpPr>
        <p:spPr bwMode="auto">
          <a:xfrm>
            <a:off x="5818796" y="5786659"/>
            <a:ext cx="1113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Line 82">
            <a:extLst>
              <a:ext uri="{FF2B5EF4-FFF2-40B4-BE49-F238E27FC236}">
                <a16:creationId xmlns:a16="http://schemas.microsoft.com/office/drawing/2014/main" id="{BB7189DE-7CA6-4D03-8D5B-97BE451C4162}"/>
              </a:ext>
            </a:extLst>
          </p:cNvPr>
          <p:cNvSpPr>
            <a:spLocks noChangeShapeType="1"/>
          </p:cNvSpPr>
          <p:nvPr/>
        </p:nvSpPr>
        <p:spPr bwMode="auto">
          <a:xfrm flipH="1">
            <a:off x="5818796" y="5786659"/>
            <a:ext cx="111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83">
            <a:extLst>
              <a:ext uri="{FF2B5EF4-FFF2-40B4-BE49-F238E27FC236}">
                <a16:creationId xmlns:a16="http://schemas.microsoft.com/office/drawing/2014/main" id="{0AA23294-F586-4C34-9F0D-8FD3175B3A01}"/>
              </a:ext>
            </a:extLst>
          </p:cNvPr>
          <p:cNvSpPr>
            <a:spLocks/>
          </p:cNvSpPr>
          <p:nvPr/>
        </p:nvSpPr>
        <p:spPr bwMode="auto">
          <a:xfrm>
            <a:off x="6370470" y="2492811"/>
            <a:ext cx="1780541" cy="2856558"/>
          </a:xfrm>
          <a:custGeom>
            <a:avLst/>
            <a:gdLst>
              <a:gd name="T0" fmla="*/ 576 w 741"/>
              <a:gd name="T1" fmla="*/ 1189 h 1189"/>
              <a:gd name="T2" fmla="*/ 576 w 741"/>
              <a:gd name="T3" fmla="*/ 537 h 1189"/>
              <a:gd name="T4" fmla="*/ 664 w 741"/>
              <a:gd name="T5" fmla="*/ 537 h 1189"/>
              <a:gd name="T6" fmla="*/ 708 w 741"/>
              <a:gd name="T7" fmla="*/ 452 h 1189"/>
              <a:gd name="T8" fmla="*/ 429 w 741"/>
              <a:gd name="T9" fmla="*/ 47 h 1189"/>
              <a:gd name="T10" fmla="*/ 312 w 741"/>
              <a:gd name="T11" fmla="*/ 47 h 1189"/>
              <a:gd name="T12" fmla="*/ 32 w 741"/>
              <a:gd name="T13" fmla="*/ 452 h 1189"/>
              <a:gd name="T14" fmla="*/ 77 w 741"/>
              <a:gd name="T15" fmla="*/ 537 h 1189"/>
              <a:gd name="T16" fmla="*/ 165 w 741"/>
              <a:gd name="T17" fmla="*/ 537 h 1189"/>
              <a:gd name="T18" fmla="*/ 165 w 741"/>
              <a:gd name="T19"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1" h="1189">
                <a:moveTo>
                  <a:pt x="576" y="1189"/>
                </a:moveTo>
                <a:cubicBezTo>
                  <a:pt x="576" y="537"/>
                  <a:pt x="576" y="537"/>
                  <a:pt x="576" y="537"/>
                </a:cubicBezTo>
                <a:cubicBezTo>
                  <a:pt x="664" y="537"/>
                  <a:pt x="664" y="537"/>
                  <a:pt x="664" y="537"/>
                </a:cubicBezTo>
                <a:cubicBezTo>
                  <a:pt x="721" y="537"/>
                  <a:pt x="741" y="499"/>
                  <a:pt x="708" y="452"/>
                </a:cubicBezTo>
                <a:cubicBezTo>
                  <a:pt x="429" y="47"/>
                  <a:pt x="429" y="47"/>
                  <a:pt x="429" y="47"/>
                </a:cubicBezTo>
                <a:cubicBezTo>
                  <a:pt x="397" y="0"/>
                  <a:pt x="344" y="0"/>
                  <a:pt x="312" y="47"/>
                </a:cubicBezTo>
                <a:cubicBezTo>
                  <a:pt x="32" y="452"/>
                  <a:pt x="32" y="452"/>
                  <a:pt x="32" y="452"/>
                </a:cubicBezTo>
                <a:cubicBezTo>
                  <a:pt x="0" y="499"/>
                  <a:pt x="20" y="537"/>
                  <a:pt x="77" y="537"/>
                </a:cubicBezTo>
                <a:cubicBezTo>
                  <a:pt x="165" y="537"/>
                  <a:pt x="165" y="537"/>
                  <a:pt x="165" y="537"/>
                </a:cubicBezTo>
                <a:cubicBezTo>
                  <a:pt x="165" y="1189"/>
                  <a:pt x="165" y="1189"/>
                  <a:pt x="165" y="1189"/>
                </a:cubicBezTo>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84">
            <a:extLst>
              <a:ext uri="{FF2B5EF4-FFF2-40B4-BE49-F238E27FC236}">
                <a16:creationId xmlns:a16="http://schemas.microsoft.com/office/drawing/2014/main" id="{5ABB8BBF-271C-4030-A893-4A603863296A}"/>
              </a:ext>
            </a:extLst>
          </p:cNvPr>
          <p:cNvSpPr>
            <a:spLocks/>
          </p:cNvSpPr>
          <p:nvPr/>
        </p:nvSpPr>
        <p:spPr bwMode="auto">
          <a:xfrm>
            <a:off x="6396789" y="2504958"/>
            <a:ext cx="1726892" cy="2844411"/>
          </a:xfrm>
          <a:custGeom>
            <a:avLst/>
            <a:gdLst>
              <a:gd name="T0" fmla="*/ 571 w 719"/>
              <a:gd name="T1" fmla="*/ 1184 h 1184"/>
              <a:gd name="T2" fmla="*/ 571 w 719"/>
              <a:gd name="T3" fmla="*/ 538 h 1184"/>
              <a:gd name="T4" fmla="*/ 653 w 719"/>
              <a:gd name="T5" fmla="*/ 538 h 1184"/>
              <a:gd name="T6" fmla="*/ 701 w 719"/>
              <a:gd name="T7" fmla="*/ 525 h 1184"/>
              <a:gd name="T8" fmla="*/ 714 w 719"/>
              <a:gd name="T9" fmla="*/ 509 h 1184"/>
              <a:gd name="T10" fmla="*/ 719 w 719"/>
              <a:gd name="T11" fmla="*/ 489 h 1184"/>
              <a:gd name="T12" fmla="*/ 702 w 719"/>
              <a:gd name="T13" fmla="*/ 443 h 1184"/>
              <a:gd name="T14" fmla="*/ 423 w 719"/>
              <a:gd name="T15" fmla="*/ 38 h 1184"/>
              <a:gd name="T16" fmla="*/ 394 w 719"/>
              <a:gd name="T17" fmla="*/ 10 h 1184"/>
              <a:gd name="T18" fmla="*/ 359 w 719"/>
              <a:gd name="T19" fmla="*/ 0 h 1184"/>
              <a:gd name="T20" fmla="*/ 325 w 719"/>
              <a:gd name="T21" fmla="*/ 10 h 1184"/>
              <a:gd name="T22" fmla="*/ 296 w 719"/>
              <a:gd name="T23" fmla="*/ 38 h 1184"/>
              <a:gd name="T24" fmla="*/ 16 w 719"/>
              <a:gd name="T25" fmla="*/ 443 h 1184"/>
              <a:gd name="T26" fmla="*/ 0 w 719"/>
              <a:gd name="T27" fmla="*/ 489 h 1184"/>
              <a:gd name="T28" fmla="*/ 5 w 719"/>
              <a:gd name="T29" fmla="*/ 509 h 1184"/>
              <a:gd name="T30" fmla="*/ 28 w 719"/>
              <a:gd name="T31" fmla="*/ 531 h 1184"/>
              <a:gd name="T32" fmla="*/ 66 w 719"/>
              <a:gd name="T33" fmla="*/ 538 h 1184"/>
              <a:gd name="T34" fmla="*/ 148 w 719"/>
              <a:gd name="T35" fmla="*/ 538 h 1184"/>
              <a:gd name="T36" fmla="*/ 148 w 719"/>
              <a:gd name="T37" fmla="*/ 1184 h 1184"/>
              <a:gd name="T38" fmla="*/ 160 w 719"/>
              <a:gd name="T39" fmla="*/ 1184 h 1184"/>
              <a:gd name="T40" fmla="*/ 160 w 719"/>
              <a:gd name="T41" fmla="*/ 526 h 1184"/>
              <a:gd name="T42" fmla="*/ 66 w 719"/>
              <a:gd name="T43" fmla="*/ 526 h 1184"/>
              <a:gd name="T44" fmla="*/ 25 w 719"/>
              <a:gd name="T45" fmla="*/ 515 h 1184"/>
              <a:gd name="T46" fmla="*/ 15 w 719"/>
              <a:gd name="T47" fmla="*/ 504 h 1184"/>
              <a:gd name="T48" fmla="*/ 12 w 719"/>
              <a:gd name="T49" fmla="*/ 489 h 1184"/>
              <a:gd name="T50" fmla="*/ 26 w 719"/>
              <a:gd name="T51" fmla="*/ 450 h 1184"/>
              <a:gd name="T52" fmla="*/ 305 w 719"/>
              <a:gd name="T53" fmla="*/ 45 h 1184"/>
              <a:gd name="T54" fmla="*/ 331 w 719"/>
              <a:gd name="T55" fmla="*/ 20 h 1184"/>
              <a:gd name="T56" fmla="*/ 359 w 719"/>
              <a:gd name="T57" fmla="*/ 12 h 1184"/>
              <a:gd name="T58" fmla="*/ 388 w 719"/>
              <a:gd name="T59" fmla="*/ 20 h 1184"/>
              <a:gd name="T60" fmla="*/ 413 w 719"/>
              <a:gd name="T61" fmla="*/ 45 h 1184"/>
              <a:gd name="T62" fmla="*/ 693 w 719"/>
              <a:gd name="T63" fmla="*/ 450 h 1184"/>
              <a:gd name="T64" fmla="*/ 707 w 719"/>
              <a:gd name="T65" fmla="*/ 489 h 1184"/>
              <a:gd name="T66" fmla="*/ 704 w 719"/>
              <a:gd name="T67" fmla="*/ 504 h 1184"/>
              <a:gd name="T68" fmla="*/ 686 w 719"/>
              <a:gd name="T69" fmla="*/ 520 h 1184"/>
              <a:gd name="T70" fmla="*/ 653 w 719"/>
              <a:gd name="T71" fmla="*/ 526 h 1184"/>
              <a:gd name="T72" fmla="*/ 559 w 719"/>
              <a:gd name="T73" fmla="*/ 526 h 1184"/>
              <a:gd name="T74" fmla="*/ 559 w 719"/>
              <a:gd name="T75" fmla="*/ 1184 h 1184"/>
              <a:gd name="T76" fmla="*/ 571 w 719"/>
              <a:gd name="T77"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9" h="1184">
                <a:moveTo>
                  <a:pt x="571" y="1184"/>
                </a:moveTo>
                <a:cubicBezTo>
                  <a:pt x="571" y="538"/>
                  <a:pt x="571" y="538"/>
                  <a:pt x="571" y="538"/>
                </a:cubicBezTo>
                <a:cubicBezTo>
                  <a:pt x="653" y="538"/>
                  <a:pt x="653" y="538"/>
                  <a:pt x="653" y="538"/>
                </a:cubicBezTo>
                <a:cubicBezTo>
                  <a:pt x="673" y="538"/>
                  <a:pt x="689" y="534"/>
                  <a:pt x="701" y="525"/>
                </a:cubicBezTo>
                <a:cubicBezTo>
                  <a:pt x="707" y="521"/>
                  <a:pt x="711" y="515"/>
                  <a:pt x="714" y="509"/>
                </a:cubicBezTo>
                <a:cubicBezTo>
                  <a:pt x="717" y="503"/>
                  <a:pt x="719" y="496"/>
                  <a:pt x="719" y="489"/>
                </a:cubicBezTo>
                <a:cubicBezTo>
                  <a:pt x="719" y="475"/>
                  <a:pt x="713" y="459"/>
                  <a:pt x="702" y="443"/>
                </a:cubicBezTo>
                <a:cubicBezTo>
                  <a:pt x="423" y="38"/>
                  <a:pt x="423" y="38"/>
                  <a:pt x="423" y="38"/>
                </a:cubicBezTo>
                <a:cubicBezTo>
                  <a:pt x="415" y="26"/>
                  <a:pt x="405" y="17"/>
                  <a:pt x="394" y="10"/>
                </a:cubicBezTo>
                <a:cubicBezTo>
                  <a:pt x="383" y="4"/>
                  <a:pt x="371" y="0"/>
                  <a:pt x="359" y="0"/>
                </a:cubicBezTo>
                <a:cubicBezTo>
                  <a:pt x="348" y="0"/>
                  <a:pt x="336" y="4"/>
                  <a:pt x="325" y="10"/>
                </a:cubicBezTo>
                <a:cubicBezTo>
                  <a:pt x="314" y="17"/>
                  <a:pt x="304" y="26"/>
                  <a:pt x="296" y="38"/>
                </a:cubicBezTo>
                <a:cubicBezTo>
                  <a:pt x="16" y="443"/>
                  <a:pt x="16" y="443"/>
                  <a:pt x="16" y="443"/>
                </a:cubicBezTo>
                <a:cubicBezTo>
                  <a:pt x="5" y="459"/>
                  <a:pt x="0" y="475"/>
                  <a:pt x="0" y="489"/>
                </a:cubicBezTo>
                <a:cubicBezTo>
                  <a:pt x="0" y="496"/>
                  <a:pt x="1" y="503"/>
                  <a:pt x="5" y="509"/>
                </a:cubicBezTo>
                <a:cubicBezTo>
                  <a:pt x="9" y="518"/>
                  <a:pt x="17" y="526"/>
                  <a:pt x="28" y="531"/>
                </a:cubicBezTo>
                <a:cubicBezTo>
                  <a:pt x="38" y="536"/>
                  <a:pt x="51" y="538"/>
                  <a:pt x="66" y="538"/>
                </a:cubicBezTo>
                <a:cubicBezTo>
                  <a:pt x="148" y="538"/>
                  <a:pt x="148" y="538"/>
                  <a:pt x="148" y="538"/>
                </a:cubicBezTo>
                <a:cubicBezTo>
                  <a:pt x="148" y="1184"/>
                  <a:pt x="148" y="1184"/>
                  <a:pt x="148" y="1184"/>
                </a:cubicBezTo>
                <a:cubicBezTo>
                  <a:pt x="160" y="1184"/>
                  <a:pt x="160" y="1184"/>
                  <a:pt x="160" y="1184"/>
                </a:cubicBezTo>
                <a:cubicBezTo>
                  <a:pt x="160" y="526"/>
                  <a:pt x="160" y="526"/>
                  <a:pt x="160" y="526"/>
                </a:cubicBezTo>
                <a:cubicBezTo>
                  <a:pt x="66" y="526"/>
                  <a:pt x="66" y="526"/>
                  <a:pt x="66" y="526"/>
                </a:cubicBezTo>
                <a:cubicBezTo>
                  <a:pt x="48" y="526"/>
                  <a:pt x="34" y="522"/>
                  <a:pt x="25" y="515"/>
                </a:cubicBezTo>
                <a:cubicBezTo>
                  <a:pt x="21" y="512"/>
                  <a:pt x="17" y="508"/>
                  <a:pt x="15" y="504"/>
                </a:cubicBezTo>
                <a:cubicBezTo>
                  <a:pt x="13" y="499"/>
                  <a:pt x="12" y="494"/>
                  <a:pt x="12" y="489"/>
                </a:cubicBezTo>
                <a:cubicBezTo>
                  <a:pt x="12" y="478"/>
                  <a:pt x="16" y="465"/>
                  <a:pt x="26" y="450"/>
                </a:cubicBezTo>
                <a:cubicBezTo>
                  <a:pt x="305" y="45"/>
                  <a:pt x="305" y="45"/>
                  <a:pt x="305" y="45"/>
                </a:cubicBezTo>
                <a:cubicBezTo>
                  <a:pt x="313" y="34"/>
                  <a:pt x="322" y="26"/>
                  <a:pt x="331" y="20"/>
                </a:cubicBezTo>
                <a:cubicBezTo>
                  <a:pt x="340" y="15"/>
                  <a:pt x="350" y="12"/>
                  <a:pt x="359" y="12"/>
                </a:cubicBezTo>
                <a:cubicBezTo>
                  <a:pt x="369" y="12"/>
                  <a:pt x="379" y="15"/>
                  <a:pt x="388" y="20"/>
                </a:cubicBezTo>
                <a:cubicBezTo>
                  <a:pt x="397" y="26"/>
                  <a:pt x="406" y="34"/>
                  <a:pt x="413" y="45"/>
                </a:cubicBezTo>
                <a:cubicBezTo>
                  <a:pt x="693" y="450"/>
                  <a:pt x="693" y="450"/>
                  <a:pt x="693" y="450"/>
                </a:cubicBezTo>
                <a:cubicBezTo>
                  <a:pt x="703" y="465"/>
                  <a:pt x="707" y="478"/>
                  <a:pt x="707" y="489"/>
                </a:cubicBezTo>
                <a:cubicBezTo>
                  <a:pt x="707" y="494"/>
                  <a:pt x="706" y="499"/>
                  <a:pt x="704" y="504"/>
                </a:cubicBezTo>
                <a:cubicBezTo>
                  <a:pt x="700" y="510"/>
                  <a:pt x="695" y="516"/>
                  <a:pt x="686" y="520"/>
                </a:cubicBezTo>
                <a:cubicBezTo>
                  <a:pt x="678" y="524"/>
                  <a:pt x="666" y="526"/>
                  <a:pt x="653" y="526"/>
                </a:cubicBezTo>
                <a:cubicBezTo>
                  <a:pt x="559" y="526"/>
                  <a:pt x="559" y="526"/>
                  <a:pt x="559" y="526"/>
                </a:cubicBezTo>
                <a:cubicBezTo>
                  <a:pt x="559" y="1184"/>
                  <a:pt x="559" y="1184"/>
                  <a:pt x="559" y="1184"/>
                </a:cubicBezTo>
                <a:cubicBezTo>
                  <a:pt x="571" y="1184"/>
                  <a:pt x="571" y="1184"/>
                  <a:pt x="571" y="11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85">
            <a:extLst>
              <a:ext uri="{FF2B5EF4-FFF2-40B4-BE49-F238E27FC236}">
                <a16:creationId xmlns:a16="http://schemas.microsoft.com/office/drawing/2014/main" id="{7E3428AF-8A30-4419-8712-517335117386}"/>
              </a:ext>
            </a:extLst>
          </p:cNvPr>
          <p:cNvSpPr>
            <a:spLocks/>
          </p:cNvSpPr>
          <p:nvPr/>
        </p:nvSpPr>
        <p:spPr bwMode="auto">
          <a:xfrm>
            <a:off x="6923157" y="3098134"/>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87">
            <a:extLst>
              <a:ext uri="{FF2B5EF4-FFF2-40B4-BE49-F238E27FC236}">
                <a16:creationId xmlns:a16="http://schemas.microsoft.com/office/drawing/2014/main" id="{8CAED341-145D-41DF-A4F2-04FD928DB1CF}"/>
              </a:ext>
            </a:extLst>
          </p:cNvPr>
          <p:cNvSpPr>
            <a:spLocks/>
          </p:cNvSpPr>
          <p:nvPr/>
        </p:nvSpPr>
        <p:spPr bwMode="auto">
          <a:xfrm>
            <a:off x="6905949" y="3081938"/>
            <a:ext cx="310760" cy="412996"/>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88">
            <a:extLst>
              <a:ext uri="{FF2B5EF4-FFF2-40B4-BE49-F238E27FC236}">
                <a16:creationId xmlns:a16="http://schemas.microsoft.com/office/drawing/2014/main" id="{56C6FEAA-39EC-4387-83E7-AF06B453401A}"/>
              </a:ext>
            </a:extLst>
          </p:cNvPr>
          <p:cNvSpPr>
            <a:spLocks/>
          </p:cNvSpPr>
          <p:nvPr/>
        </p:nvSpPr>
        <p:spPr bwMode="auto">
          <a:xfrm>
            <a:off x="6923157" y="333904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90">
            <a:extLst>
              <a:ext uri="{FF2B5EF4-FFF2-40B4-BE49-F238E27FC236}">
                <a16:creationId xmlns:a16="http://schemas.microsoft.com/office/drawing/2014/main" id="{A0C5FCB2-ADE3-4FD1-BA5E-F0CCB0208EB3}"/>
              </a:ext>
            </a:extLst>
          </p:cNvPr>
          <p:cNvSpPr>
            <a:spLocks/>
          </p:cNvSpPr>
          <p:nvPr/>
        </p:nvSpPr>
        <p:spPr bwMode="auto">
          <a:xfrm>
            <a:off x="6905949" y="3321840"/>
            <a:ext cx="310760" cy="412996"/>
          </a:xfrm>
          <a:custGeom>
            <a:avLst/>
            <a:gdLst>
              <a:gd name="T0" fmla="*/ 12 w 129"/>
              <a:gd name="T1" fmla="*/ 168 h 172"/>
              <a:gd name="T2" fmla="*/ 127 w 129"/>
              <a:gd name="T3" fmla="*/ 10 h 172"/>
              <a:gd name="T4" fmla="*/ 126 w 129"/>
              <a:gd name="T5" fmla="*/ 2 h 172"/>
              <a:gd name="T6" fmla="*/ 118 w 129"/>
              <a:gd name="T7" fmla="*/ 3 h 172"/>
              <a:gd name="T8" fmla="*/ 2 w 129"/>
              <a:gd name="T9" fmla="*/ 161 h 172"/>
              <a:gd name="T10" fmla="*/ 3 w 129"/>
              <a:gd name="T11" fmla="*/ 170 h 172"/>
              <a:gd name="T12" fmla="*/ 12 w 129"/>
              <a:gd name="T13" fmla="*/ 168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8"/>
                </a:moveTo>
                <a:cubicBezTo>
                  <a:pt x="127" y="10"/>
                  <a:pt x="127" y="10"/>
                  <a:pt x="127" y="10"/>
                </a:cubicBezTo>
                <a:cubicBezTo>
                  <a:pt x="129" y="8"/>
                  <a:pt x="129" y="4"/>
                  <a:pt x="126" y="2"/>
                </a:cubicBezTo>
                <a:cubicBezTo>
                  <a:pt x="123" y="0"/>
                  <a:pt x="120" y="1"/>
                  <a:pt x="118" y="3"/>
                </a:cubicBezTo>
                <a:cubicBezTo>
                  <a:pt x="2" y="161"/>
                  <a:pt x="2" y="161"/>
                  <a:pt x="2" y="161"/>
                </a:cubicBezTo>
                <a:cubicBezTo>
                  <a:pt x="0" y="164"/>
                  <a:pt x="1" y="168"/>
                  <a:pt x="3" y="170"/>
                </a:cubicBezTo>
                <a:cubicBezTo>
                  <a:pt x="6" y="172"/>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91">
            <a:extLst>
              <a:ext uri="{FF2B5EF4-FFF2-40B4-BE49-F238E27FC236}">
                <a16:creationId xmlns:a16="http://schemas.microsoft.com/office/drawing/2014/main" id="{B7E1EAAC-E1CB-4D0E-ACAD-655F92073C9C}"/>
              </a:ext>
            </a:extLst>
          </p:cNvPr>
          <p:cNvSpPr>
            <a:spLocks/>
          </p:cNvSpPr>
          <p:nvPr/>
        </p:nvSpPr>
        <p:spPr bwMode="auto">
          <a:xfrm>
            <a:off x="6923157" y="3578951"/>
            <a:ext cx="276343" cy="377568"/>
          </a:xfrm>
          <a:custGeom>
            <a:avLst/>
            <a:gdLst>
              <a:gd name="T0" fmla="*/ 0 w 273"/>
              <a:gd name="T1" fmla="*/ 373 h 373"/>
              <a:gd name="T2" fmla="*/ 273 w 273"/>
              <a:gd name="T3" fmla="*/ 0 h 373"/>
              <a:gd name="T4" fmla="*/ 0 w 273"/>
              <a:gd name="T5" fmla="*/ 373 h 373"/>
            </a:gdLst>
            <a:ahLst/>
            <a:cxnLst>
              <a:cxn ang="0">
                <a:pos x="T0" y="T1"/>
              </a:cxn>
              <a:cxn ang="0">
                <a:pos x="T2" y="T3"/>
              </a:cxn>
              <a:cxn ang="0">
                <a:pos x="T4" y="T5"/>
              </a:cxn>
            </a:cxnLst>
            <a:rect l="0" t="0" r="r" b="b"/>
            <a:pathLst>
              <a:path w="273" h="373">
                <a:moveTo>
                  <a:pt x="0" y="373"/>
                </a:moveTo>
                <a:lnTo>
                  <a:pt x="273" y="0"/>
                </a:lnTo>
                <a:lnTo>
                  <a:pt x="0" y="373"/>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Line 92">
            <a:extLst>
              <a:ext uri="{FF2B5EF4-FFF2-40B4-BE49-F238E27FC236}">
                <a16:creationId xmlns:a16="http://schemas.microsoft.com/office/drawing/2014/main" id="{98758716-922F-47CC-85E1-F500501DEB80}"/>
              </a:ext>
            </a:extLst>
          </p:cNvPr>
          <p:cNvSpPr>
            <a:spLocks noChangeShapeType="1"/>
          </p:cNvSpPr>
          <p:nvPr/>
        </p:nvSpPr>
        <p:spPr bwMode="auto">
          <a:xfrm flipV="1">
            <a:off x="6923157" y="3578951"/>
            <a:ext cx="276343" cy="3775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93">
            <a:extLst>
              <a:ext uri="{FF2B5EF4-FFF2-40B4-BE49-F238E27FC236}">
                <a16:creationId xmlns:a16="http://schemas.microsoft.com/office/drawing/2014/main" id="{701AAA5C-F0C1-4632-9017-66FF904A91F6}"/>
              </a:ext>
            </a:extLst>
          </p:cNvPr>
          <p:cNvSpPr>
            <a:spLocks/>
          </p:cNvSpPr>
          <p:nvPr/>
        </p:nvSpPr>
        <p:spPr bwMode="auto">
          <a:xfrm>
            <a:off x="6905949" y="3562755"/>
            <a:ext cx="310760" cy="409960"/>
          </a:xfrm>
          <a:custGeom>
            <a:avLst/>
            <a:gdLst>
              <a:gd name="T0" fmla="*/ 12 w 129"/>
              <a:gd name="T1" fmla="*/ 168 h 171"/>
              <a:gd name="T2" fmla="*/ 127 w 129"/>
              <a:gd name="T3" fmla="*/ 10 h 171"/>
              <a:gd name="T4" fmla="*/ 126 w 129"/>
              <a:gd name="T5" fmla="*/ 2 h 171"/>
              <a:gd name="T6" fmla="*/ 118 w 129"/>
              <a:gd name="T7" fmla="*/ 3 h 171"/>
              <a:gd name="T8" fmla="*/ 2 w 129"/>
              <a:gd name="T9" fmla="*/ 161 h 171"/>
              <a:gd name="T10" fmla="*/ 3 w 129"/>
              <a:gd name="T11" fmla="*/ 169 h 171"/>
              <a:gd name="T12" fmla="*/ 12 w 129"/>
              <a:gd name="T13" fmla="*/ 168 h 171"/>
            </a:gdLst>
            <a:ahLst/>
            <a:cxnLst>
              <a:cxn ang="0">
                <a:pos x="T0" y="T1"/>
              </a:cxn>
              <a:cxn ang="0">
                <a:pos x="T2" y="T3"/>
              </a:cxn>
              <a:cxn ang="0">
                <a:pos x="T4" y="T5"/>
              </a:cxn>
              <a:cxn ang="0">
                <a:pos x="T6" y="T7"/>
              </a:cxn>
              <a:cxn ang="0">
                <a:pos x="T8" y="T9"/>
              </a:cxn>
              <a:cxn ang="0">
                <a:pos x="T10" y="T11"/>
              </a:cxn>
              <a:cxn ang="0">
                <a:pos x="T12" y="T13"/>
              </a:cxn>
            </a:cxnLst>
            <a:rect l="0" t="0" r="r" b="b"/>
            <a:pathLst>
              <a:path w="129" h="171">
                <a:moveTo>
                  <a:pt x="12" y="168"/>
                </a:moveTo>
                <a:cubicBezTo>
                  <a:pt x="127" y="10"/>
                  <a:pt x="127" y="10"/>
                  <a:pt x="127" y="10"/>
                </a:cubicBezTo>
                <a:cubicBezTo>
                  <a:pt x="129" y="7"/>
                  <a:pt x="129" y="4"/>
                  <a:pt x="126" y="2"/>
                </a:cubicBezTo>
                <a:cubicBezTo>
                  <a:pt x="123" y="0"/>
                  <a:pt x="120" y="0"/>
                  <a:pt x="118" y="3"/>
                </a:cubicBezTo>
                <a:cubicBezTo>
                  <a:pt x="2" y="161"/>
                  <a:pt x="2" y="161"/>
                  <a:pt x="2" y="161"/>
                </a:cubicBezTo>
                <a:cubicBezTo>
                  <a:pt x="0" y="164"/>
                  <a:pt x="1" y="167"/>
                  <a:pt x="3" y="169"/>
                </a:cubicBezTo>
                <a:cubicBezTo>
                  <a:pt x="6" y="171"/>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94">
            <a:extLst>
              <a:ext uri="{FF2B5EF4-FFF2-40B4-BE49-F238E27FC236}">
                <a16:creationId xmlns:a16="http://schemas.microsoft.com/office/drawing/2014/main" id="{A2ADFB66-780B-42FF-9327-376ECE302696}"/>
              </a:ext>
            </a:extLst>
          </p:cNvPr>
          <p:cNvSpPr>
            <a:spLocks/>
          </p:cNvSpPr>
          <p:nvPr/>
        </p:nvSpPr>
        <p:spPr bwMode="auto">
          <a:xfrm>
            <a:off x="6923157" y="381682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96">
            <a:extLst>
              <a:ext uri="{FF2B5EF4-FFF2-40B4-BE49-F238E27FC236}">
                <a16:creationId xmlns:a16="http://schemas.microsoft.com/office/drawing/2014/main" id="{943382C0-7935-4BAD-98BF-D83DD186EA8A}"/>
              </a:ext>
            </a:extLst>
          </p:cNvPr>
          <p:cNvSpPr>
            <a:spLocks/>
          </p:cNvSpPr>
          <p:nvPr/>
        </p:nvSpPr>
        <p:spPr bwMode="auto">
          <a:xfrm>
            <a:off x="6905949" y="3799620"/>
            <a:ext cx="310760" cy="414009"/>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97">
            <a:extLst>
              <a:ext uri="{FF2B5EF4-FFF2-40B4-BE49-F238E27FC236}">
                <a16:creationId xmlns:a16="http://schemas.microsoft.com/office/drawing/2014/main" id="{91DB40D7-47F4-45DB-9BD5-90230099A5CB}"/>
              </a:ext>
            </a:extLst>
          </p:cNvPr>
          <p:cNvSpPr>
            <a:spLocks/>
          </p:cNvSpPr>
          <p:nvPr/>
        </p:nvSpPr>
        <p:spPr bwMode="auto">
          <a:xfrm>
            <a:off x="7064871" y="4056731"/>
            <a:ext cx="134629" cy="183216"/>
          </a:xfrm>
          <a:custGeom>
            <a:avLst/>
            <a:gdLst>
              <a:gd name="T0" fmla="*/ 0 w 133"/>
              <a:gd name="T1" fmla="*/ 181 h 181"/>
              <a:gd name="T2" fmla="*/ 133 w 133"/>
              <a:gd name="T3" fmla="*/ 0 h 181"/>
              <a:gd name="T4" fmla="*/ 0 w 133"/>
              <a:gd name="T5" fmla="*/ 181 h 181"/>
            </a:gdLst>
            <a:ahLst/>
            <a:cxnLst>
              <a:cxn ang="0">
                <a:pos x="T0" y="T1"/>
              </a:cxn>
              <a:cxn ang="0">
                <a:pos x="T2" y="T3"/>
              </a:cxn>
              <a:cxn ang="0">
                <a:pos x="T4" y="T5"/>
              </a:cxn>
            </a:cxnLst>
            <a:rect l="0" t="0" r="r" b="b"/>
            <a:pathLst>
              <a:path w="133" h="181">
                <a:moveTo>
                  <a:pt x="0" y="181"/>
                </a:moveTo>
                <a:lnTo>
                  <a:pt x="133" y="0"/>
                </a:lnTo>
                <a:lnTo>
                  <a:pt x="0" y="181"/>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Line 98">
            <a:extLst>
              <a:ext uri="{FF2B5EF4-FFF2-40B4-BE49-F238E27FC236}">
                <a16:creationId xmlns:a16="http://schemas.microsoft.com/office/drawing/2014/main" id="{1EE752DF-82CD-4CBD-9603-E30B304B133B}"/>
              </a:ext>
            </a:extLst>
          </p:cNvPr>
          <p:cNvSpPr>
            <a:spLocks noChangeShapeType="1"/>
          </p:cNvSpPr>
          <p:nvPr/>
        </p:nvSpPr>
        <p:spPr bwMode="auto">
          <a:xfrm flipV="1">
            <a:off x="7064871" y="4056731"/>
            <a:ext cx="134629" cy="18321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99">
            <a:extLst>
              <a:ext uri="{FF2B5EF4-FFF2-40B4-BE49-F238E27FC236}">
                <a16:creationId xmlns:a16="http://schemas.microsoft.com/office/drawing/2014/main" id="{7487AAEB-7837-4B52-9CE0-8083121312BD}"/>
              </a:ext>
            </a:extLst>
          </p:cNvPr>
          <p:cNvSpPr>
            <a:spLocks/>
          </p:cNvSpPr>
          <p:nvPr/>
        </p:nvSpPr>
        <p:spPr bwMode="auto">
          <a:xfrm>
            <a:off x="7050700" y="4040535"/>
            <a:ext cx="166008" cy="215608"/>
          </a:xfrm>
          <a:custGeom>
            <a:avLst/>
            <a:gdLst>
              <a:gd name="T0" fmla="*/ 11 w 69"/>
              <a:gd name="T1" fmla="*/ 87 h 90"/>
              <a:gd name="T2" fmla="*/ 67 w 69"/>
              <a:gd name="T3" fmla="*/ 10 h 90"/>
              <a:gd name="T4" fmla="*/ 66 w 69"/>
              <a:gd name="T5" fmla="*/ 2 h 90"/>
              <a:gd name="T6" fmla="*/ 58 w 69"/>
              <a:gd name="T7" fmla="*/ 3 h 90"/>
              <a:gd name="T8" fmla="*/ 2 w 69"/>
              <a:gd name="T9" fmla="*/ 80 h 90"/>
              <a:gd name="T10" fmla="*/ 3 w 69"/>
              <a:gd name="T11" fmla="*/ 88 h 90"/>
              <a:gd name="T12" fmla="*/ 11 w 69"/>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69" h="90">
                <a:moveTo>
                  <a:pt x="11" y="87"/>
                </a:moveTo>
                <a:cubicBezTo>
                  <a:pt x="67" y="10"/>
                  <a:pt x="67" y="10"/>
                  <a:pt x="67" y="10"/>
                </a:cubicBezTo>
                <a:cubicBezTo>
                  <a:pt x="69" y="8"/>
                  <a:pt x="69" y="4"/>
                  <a:pt x="66" y="2"/>
                </a:cubicBezTo>
                <a:cubicBezTo>
                  <a:pt x="63" y="0"/>
                  <a:pt x="60" y="1"/>
                  <a:pt x="58" y="3"/>
                </a:cubicBezTo>
                <a:cubicBezTo>
                  <a:pt x="2" y="80"/>
                  <a:pt x="2" y="80"/>
                  <a:pt x="2" y="80"/>
                </a:cubicBezTo>
                <a:cubicBezTo>
                  <a:pt x="0" y="82"/>
                  <a:pt x="0" y="86"/>
                  <a:pt x="3" y="88"/>
                </a:cubicBezTo>
                <a:cubicBezTo>
                  <a:pt x="6" y="90"/>
                  <a:pt x="9" y="90"/>
                  <a:pt x="11" y="8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00">
            <a:extLst>
              <a:ext uri="{FF2B5EF4-FFF2-40B4-BE49-F238E27FC236}">
                <a16:creationId xmlns:a16="http://schemas.microsoft.com/office/drawing/2014/main" id="{FC8D16BC-9028-419E-ADD0-D6BDA609493B}"/>
              </a:ext>
            </a:extLst>
          </p:cNvPr>
          <p:cNvSpPr>
            <a:spLocks/>
          </p:cNvSpPr>
          <p:nvPr/>
        </p:nvSpPr>
        <p:spPr bwMode="auto">
          <a:xfrm>
            <a:off x="6099189" y="4256143"/>
            <a:ext cx="1004148" cy="1612508"/>
          </a:xfrm>
          <a:custGeom>
            <a:avLst/>
            <a:gdLst>
              <a:gd name="T0" fmla="*/ 325 w 418"/>
              <a:gd name="T1" fmla="*/ 671 h 671"/>
              <a:gd name="T2" fmla="*/ 325 w 418"/>
              <a:gd name="T3" fmla="*/ 303 h 671"/>
              <a:gd name="T4" fmla="*/ 375 w 418"/>
              <a:gd name="T5" fmla="*/ 303 h 671"/>
              <a:gd name="T6" fmla="*/ 400 w 418"/>
              <a:gd name="T7" fmla="*/ 255 h 671"/>
              <a:gd name="T8" fmla="*/ 242 w 418"/>
              <a:gd name="T9" fmla="*/ 26 h 671"/>
              <a:gd name="T10" fmla="*/ 176 w 418"/>
              <a:gd name="T11" fmla="*/ 26 h 671"/>
              <a:gd name="T12" fmla="*/ 18 w 418"/>
              <a:gd name="T13" fmla="*/ 255 h 671"/>
              <a:gd name="T14" fmla="*/ 44 w 418"/>
              <a:gd name="T15" fmla="*/ 303 h 671"/>
              <a:gd name="T16" fmla="*/ 93 w 418"/>
              <a:gd name="T17" fmla="*/ 303 h 671"/>
              <a:gd name="T18" fmla="*/ 93 w 418"/>
              <a:gd name="T1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8" h="671">
                <a:moveTo>
                  <a:pt x="325" y="671"/>
                </a:moveTo>
                <a:cubicBezTo>
                  <a:pt x="325" y="303"/>
                  <a:pt x="325" y="303"/>
                  <a:pt x="325" y="303"/>
                </a:cubicBezTo>
                <a:cubicBezTo>
                  <a:pt x="375" y="303"/>
                  <a:pt x="375" y="303"/>
                  <a:pt x="375" y="303"/>
                </a:cubicBezTo>
                <a:cubicBezTo>
                  <a:pt x="407" y="303"/>
                  <a:pt x="418" y="282"/>
                  <a:pt x="400" y="255"/>
                </a:cubicBezTo>
                <a:cubicBezTo>
                  <a:pt x="242" y="26"/>
                  <a:pt x="242" y="26"/>
                  <a:pt x="242" y="26"/>
                </a:cubicBezTo>
                <a:cubicBezTo>
                  <a:pt x="224" y="0"/>
                  <a:pt x="194" y="0"/>
                  <a:pt x="176" y="26"/>
                </a:cubicBezTo>
                <a:cubicBezTo>
                  <a:pt x="18" y="255"/>
                  <a:pt x="18" y="255"/>
                  <a:pt x="18" y="255"/>
                </a:cubicBezTo>
                <a:cubicBezTo>
                  <a:pt x="0" y="282"/>
                  <a:pt x="11" y="303"/>
                  <a:pt x="44" y="303"/>
                </a:cubicBezTo>
                <a:cubicBezTo>
                  <a:pt x="93" y="303"/>
                  <a:pt x="93" y="303"/>
                  <a:pt x="93" y="303"/>
                </a:cubicBezTo>
                <a:cubicBezTo>
                  <a:pt x="93" y="671"/>
                  <a:pt x="93" y="671"/>
                  <a:pt x="93" y="671"/>
                </a:cubicBezTo>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101">
            <a:extLst>
              <a:ext uri="{FF2B5EF4-FFF2-40B4-BE49-F238E27FC236}">
                <a16:creationId xmlns:a16="http://schemas.microsoft.com/office/drawing/2014/main" id="{1E16C0F1-3527-4758-AFF0-2CE07B8F3EB0}"/>
              </a:ext>
            </a:extLst>
          </p:cNvPr>
          <p:cNvSpPr>
            <a:spLocks/>
          </p:cNvSpPr>
          <p:nvPr/>
        </p:nvSpPr>
        <p:spPr bwMode="auto">
          <a:xfrm>
            <a:off x="6106274" y="4256143"/>
            <a:ext cx="989977" cy="1626679"/>
          </a:xfrm>
          <a:custGeom>
            <a:avLst/>
            <a:gdLst>
              <a:gd name="T0" fmla="*/ 328 w 412"/>
              <a:gd name="T1" fmla="*/ 671 h 677"/>
              <a:gd name="T2" fmla="*/ 328 w 412"/>
              <a:gd name="T3" fmla="*/ 309 h 677"/>
              <a:gd name="T4" fmla="*/ 372 w 412"/>
              <a:gd name="T5" fmla="*/ 309 h 677"/>
              <a:gd name="T6" fmla="*/ 401 w 412"/>
              <a:gd name="T7" fmla="*/ 301 h 677"/>
              <a:gd name="T8" fmla="*/ 409 w 412"/>
              <a:gd name="T9" fmla="*/ 291 h 677"/>
              <a:gd name="T10" fmla="*/ 412 w 412"/>
              <a:gd name="T11" fmla="*/ 279 h 677"/>
              <a:gd name="T12" fmla="*/ 402 w 412"/>
              <a:gd name="T13" fmla="*/ 252 h 677"/>
              <a:gd name="T14" fmla="*/ 244 w 412"/>
              <a:gd name="T15" fmla="*/ 23 h 677"/>
              <a:gd name="T16" fmla="*/ 227 w 412"/>
              <a:gd name="T17" fmla="*/ 6 h 677"/>
              <a:gd name="T18" fmla="*/ 206 w 412"/>
              <a:gd name="T19" fmla="*/ 0 h 677"/>
              <a:gd name="T20" fmla="*/ 185 w 412"/>
              <a:gd name="T21" fmla="*/ 6 h 677"/>
              <a:gd name="T22" fmla="*/ 168 w 412"/>
              <a:gd name="T23" fmla="*/ 23 h 677"/>
              <a:gd name="T24" fmla="*/ 10 w 412"/>
              <a:gd name="T25" fmla="*/ 252 h 677"/>
              <a:gd name="T26" fmla="*/ 0 w 412"/>
              <a:gd name="T27" fmla="*/ 279 h 677"/>
              <a:gd name="T28" fmla="*/ 3 w 412"/>
              <a:gd name="T29" fmla="*/ 291 h 677"/>
              <a:gd name="T30" fmla="*/ 18 w 412"/>
              <a:gd name="T31" fmla="*/ 305 h 677"/>
              <a:gd name="T32" fmla="*/ 41 w 412"/>
              <a:gd name="T33" fmla="*/ 309 h 677"/>
              <a:gd name="T34" fmla="*/ 84 w 412"/>
              <a:gd name="T35" fmla="*/ 309 h 677"/>
              <a:gd name="T36" fmla="*/ 84 w 412"/>
              <a:gd name="T37" fmla="*/ 671 h 677"/>
              <a:gd name="T38" fmla="*/ 90 w 412"/>
              <a:gd name="T39" fmla="*/ 677 h 677"/>
              <a:gd name="T40" fmla="*/ 96 w 412"/>
              <a:gd name="T41" fmla="*/ 671 h 677"/>
              <a:gd name="T42" fmla="*/ 96 w 412"/>
              <a:gd name="T43" fmla="*/ 297 h 677"/>
              <a:gd name="T44" fmla="*/ 41 w 412"/>
              <a:gd name="T45" fmla="*/ 297 h 677"/>
              <a:gd name="T46" fmla="*/ 19 w 412"/>
              <a:gd name="T47" fmla="*/ 292 h 677"/>
              <a:gd name="T48" fmla="*/ 14 w 412"/>
              <a:gd name="T49" fmla="*/ 286 h 677"/>
              <a:gd name="T50" fmla="*/ 12 w 412"/>
              <a:gd name="T51" fmla="*/ 279 h 677"/>
              <a:gd name="T52" fmla="*/ 20 w 412"/>
              <a:gd name="T53" fmla="*/ 259 h 677"/>
              <a:gd name="T54" fmla="*/ 178 w 412"/>
              <a:gd name="T55" fmla="*/ 30 h 677"/>
              <a:gd name="T56" fmla="*/ 191 w 412"/>
              <a:gd name="T57" fmla="*/ 17 h 677"/>
              <a:gd name="T58" fmla="*/ 206 w 412"/>
              <a:gd name="T59" fmla="*/ 12 h 677"/>
              <a:gd name="T60" fmla="*/ 221 w 412"/>
              <a:gd name="T61" fmla="*/ 17 h 677"/>
              <a:gd name="T62" fmla="*/ 234 w 412"/>
              <a:gd name="T63" fmla="*/ 30 h 677"/>
              <a:gd name="T64" fmla="*/ 392 w 412"/>
              <a:gd name="T65" fmla="*/ 259 h 677"/>
              <a:gd name="T66" fmla="*/ 400 w 412"/>
              <a:gd name="T67" fmla="*/ 279 h 677"/>
              <a:gd name="T68" fmla="*/ 398 w 412"/>
              <a:gd name="T69" fmla="*/ 286 h 677"/>
              <a:gd name="T70" fmla="*/ 390 w 412"/>
              <a:gd name="T71" fmla="*/ 294 h 677"/>
              <a:gd name="T72" fmla="*/ 372 w 412"/>
              <a:gd name="T73" fmla="*/ 297 h 677"/>
              <a:gd name="T74" fmla="*/ 316 w 412"/>
              <a:gd name="T75" fmla="*/ 297 h 677"/>
              <a:gd name="T76" fmla="*/ 316 w 412"/>
              <a:gd name="T77" fmla="*/ 671 h 677"/>
              <a:gd name="T78" fmla="*/ 322 w 412"/>
              <a:gd name="T79" fmla="*/ 677 h 677"/>
              <a:gd name="T80" fmla="*/ 328 w 412"/>
              <a:gd name="T81" fmla="*/ 67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77">
                <a:moveTo>
                  <a:pt x="328" y="671"/>
                </a:moveTo>
                <a:cubicBezTo>
                  <a:pt x="328" y="309"/>
                  <a:pt x="328" y="309"/>
                  <a:pt x="328" y="309"/>
                </a:cubicBezTo>
                <a:cubicBezTo>
                  <a:pt x="372" y="309"/>
                  <a:pt x="372" y="309"/>
                  <a:pt x="372" y="309"/>
                </a:cubicBezTo>
                <a:cubicBezTo>
                  <a:pt x="384" y="309"/>
                  <a:pt x="393" y="307"/>
                  <a:pt x="401" y="301"/>
                </a:cubicBezTo>
                <a:cubicBezTo>
                  <a:pt x="404" y="299"/>
                  <a:pt x="407" y="295"/>
                  <a:pt x="409" y="291"/>
                </a:cubicBezTo>
                <a:cubicBezTo>
                  <a:pt x="411" y="288"/>
                  <a:pt x="412" y="283"/>
                  <a:pt x="412" y="279"/>
                </a:cubicBezTo>
                <a:cubicBezTo>
                  <a:pt x="412" y="270"/>
                  <a:pt x="408" y="261"/>
                  <a:pt x="402" y="252"/>
                </a:cubicBezTo>
                <a:cubicBezTo>
                  <a:pt x="244" y="23"/>
                  <a:pt x="244" y="23"/>
                  <a:pt x="244" y="23"/>
                </a:cubicBezTo>
                <a:cubicBezTo>
                  <a:pt x="239" y="16"/>
                  <a:pt x="233" y="10"/>
                  <a:pt x="227" y="6"/>
                </a:cubicBezTo>
                <a:cubicBezTo>
                  <a:pt x="220" y="2"/>
                  <a:pt x="213" y="0"/>
                  <a:pt x="206" y="0"/>
                </a:cubicBezTo>
                <a:cubicBezTo>
                  <a:pt x="199" y="0"/>
                  <a:pt x="192" y="2"/>
                  <a:pt x="185" y="6"/>
                </a:cubicBezTo>
                <a:cubicBezTo>
                  <a:pt x="179" y="10"/>
                  <a:pt x="173" y="16"/>
                  <a:pt x="168" y="23"/>
                </a:cubicBezTo>
                <a:cubicBezTo>
                  <a:pt x="10" y="252"/>
                  <a:pt x="10" y="252"/>
                  <a:pt x="10" y="252"/>
                </a:cubicBezTo>
                <a:cubicBezTo>
                  <a:pt x="4" y="261"/>
                  <a:pt x="0" y="270"/>
                  <a:pt x="0" y="279"/>
                </a:cubicBezTo>
                <a:cubicBezTo>
                  <a:pt x="0" y="283"/>
                  <a:pt x="1" y="288"/>
                  <a:pt x="3" y="291"/>
                </a:cubicBezTo>
                <a:cubicBezTo>
                  <a:pt x="6" y="297"/>
                  <a:pt x="11" y="302"/>
                  <a:pt x="18" y="305"/>
                </a:cubicBezTo>
                <a:cubicBezTo>
                  <a:pt x="24" y="308"/>
                  <a:pt x="32" y="309"/>
                  <a:pt x="41" y="309"/>
                </a:cubicBezTo>
                <a:cubicBezTo>
                  <a:pt x="84" y="309"/>
                  <a:pt x="84" y="309"/>
                  <a:pt x="84" y="309"/>
                </a:cubicBezTo>
                <a:cubicBezTo>
                  <a:pt x="84" y="671"/>
                  <a:pt x="84" y="671"/>
                  <a:pt x="84" y="671"/>
                </a:cubicBezTo>
                <a:cubicBezTo>
                  <a:pt x="84" y="675"/>
                  <a:pt x="86" y="677"/>
                  <a:pt x="90" y="677"/>
                </a:cubicBezTo>
                <a:cubicBezTo>
                  <a:pt x="93" y="677"/>
                  <a:pt x="96" y="675"/>
                  <a:pt x="96" y="671"/>
                </a:cubicBezTo>
                <a:cubicBezTo>
                  <a:pt x="96" y="297"/>
                  <a:pt x="96" y="297"/>
                  <a:pt x="96" y="297"/>
                </a:cubicBezTo>
                <a:cubicBezTo>
                  <a:pt x="41" y="297"/>
                  <a:pt x="41" y="297"/>
                  <a:pt x="41" y="297"/>
                </a:cubicBezTo>
                <a:cubicBezTo>
                  <a:pt x="31" y="297"/>
                  <a:pt x="23" y="295"/>
                  <a:pt x="19" y="292"/>
                </a:cubicBezTo>
                <a:cubicBezTo>
                  <a:pt x="17" y="290"/>
                  <a:pt x="15" y="288"/>
                  <a:pt x="14" y="286"/>
                </a:cubicBezTo>
                <a:cubicBezTo>
                  <a:pt x="13" y="284"/>
                  <a:pt x="12" y="282"/>
                  <a:pt x="12" y="279"/>
                </a:cubicBezTo>
                <a:cubicBezTo>
                  <a:pt x="12" y="273"/>
                  <a:pt x="15" y="266"/>
                  <a:pt x="20" y="259"/>
                </a:cubicBezTo>
                <a:cubicBezTo>
                  <a:pt x="178" y="30"/>
                  <a:pt x="178" y="30"/>
                  <a:pt x="178" y="30"/>
                </a:cubicBezTo>
                <a:cubicBezTo>
                  <a:pt x="182" y="24"/>
                  <a:pt x="187" y="19"/>
                  <a:pt x="191" y="17"/>
                </a:cubicBezTo>
                <a:cubicBezTo>
                  <a:pt x="196" y="14"/>
                  <a:pt x="201" y="12"/>
                  <a:pt x="206" y="12"/>
                </a:cubicBezTo>
                <a:cubicBezTo>
                  <a:pt x="211" y="12"/>
                  <a:pt x="216" y="14"/>
                  <a:pt x="221" y="17"/>
                </a:cubicBezTo>
                <a:cubicBezTo>
                  <a:pt x="226" y="19"/>
                  <a:pt x="230" y="24"/>
                  <a:pt x="234" y="30"/>
                </a:cubicBezTo>
                <a:cubicBezTo>
                  <a:pt x="392" y="259"/>
                  <a:pt x="392" y="259"/>
                  <a:pt x="392" y="259"/>
                </a:cubicBezTo>
                <a:cubicBezTo>
                  <a:pt x="398" y="266"/>
                  <a:pt x="400" y="273"/>
                  <a:pt x="400" y="279"/>
                </a:cubicBezTo>
                <a:cubicBezTo>
                  <a:pt x="400" y="282"/>
                  <a:pt x="399" y="284"/>
                  <a:pt x="398" y="286"/>
                </a:cubicBezTo>
                <a:cubicBezTo>
                  <a:pt x="397" y="289"/>
                  <a:pt x="394" y="292"/>
                  <a:pt x="390" y="294"/>
                </a:cubicBezTo>
                <a:cubicBezTo>
                  <a:pt x="385" y="296"/>
                  <a:pt x="379" y="297"/>
                  <a:pt x="372" y="297"/>
                </a:cubicBezTo>
                <a:cubicBezTo>
                  <a:pt x="316" y="297"/>
                  <a:pt x="316" y="297"/>
                  <a:pt x="316" y="297"/>
                </a:cubicBezTo>
                <a:cubicBezTo>
                  <a:pt x="316" y="671"/>
                  <a:pt x="316" y="671"/>
                  <a:pt x="316" y="671"/>
                </a:cubicBezTo>
                <a:cubicBezTo>
                  <a:pt x="316" y="675"/>
                  <a:pt x="319" y="677"/>
                  <a:pt x="322" y="677"/>
                </a:cubicBezTo>
                <a:cubicBezTo>
                  <a:pt x="326" y="677"/>
                  <a:pt x="328" y="675"/>
                  <a:pt x="328" y="671"/>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02">
            <a:extLst>
              <a:ext uri="{FF2B5EF4-FFF2-40B4-BE49-F238E27FC236}">
                <a16:creationId xmlns:a16="http://schemas.microsoft.com/office/drawing/2014/main" id="{DD7863FA-C8B6-4C18-AE68-5ACB97B83FB1}"/>
              </a:ext>
            </a:extLst>
          </p:cNvPr>
          <p:cNvSpPr>
            <a:spLocks/>
          </p:cNvSpPr>
          <p:nvPr/>
        </p:nvSpPr>
        <p:spPr bwMode="auto">
          <a:xfrm>
            <a:off x="6428169" y="5027475"/>
            <a:ext cx="0" cy="627592"/>
          </a:xfrm>
          <a:custGeom>
            <a:avLst/>
            <a:gdLst>
              <a:gd name="T0" fmla="*/ 0 h 620"/>
              <a:gd name="T1" fmla="*/ 620 h 620"/>
              <a:gd name="T2" fmla="*/ 0 h 620"/>
            </a:gdLst>
            <a:ahLst/>
            <a:cxnLst>
              <a:cxn ang="0">
                <a:pos x="0" y="T0"/>
              </a:cxn>
              <a:cxn ang="0">
                <a:pos x="0" y="T1"/>
              </a:cxn>
              <a:cxn ang="0">
                <a:pos x="0" y="T2"/>
              </a:cxn>
            </a:cxnLst>
            <a:rect l="0" t="0" r="r" b="b"/>
            <a:pathLst>
              <a:path h="620">
                <a:moveTo>
                  <a:pt x="0" y="0"/>
                </a:moveTo>
                <a:lnTo>
                  <a:pt x="0" y="620"/>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Line 103">
            <a:extLst>
              <a:ext uri="{FF2B5EF4-FFF2-40B4-BE49-F238E27FC236}">
                <a16:creationId xmlns:a16="http://schemas.microsoft.com/office/drawing/2014/main" id="{1B0595F1-A4F9-42ED-85DE-D5821C1592D5}"/>
              </a:ext>
            </a:extLst>
          </p:cNvPr>
          <p:cNvSpPr>
            <a:spLocks noChangeShapeType="1"/>
          </p:cNvSpPr>
          <p:nvPr/>
        </p:nvSpPr>
        <p:spPr bwMode="auto">
          <a:xfrm>
            <a:off x="6428169" y="5027475"/>
            <a:ext cx="0" cy="62759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04">
            <a:extLst>
              <a:ext uri="{FF2B5EF4-FFF2-40B4-BE49-F238E27FC236}">
                <a16:creationId xmlns:a16="http://schemas.microsoft.com/office/drawing/2014/main" id="{9EEDB4ED-DF97-4E01-B213-9CD1821562EC}"/>
              </a:ext>
            </a:extLst>
          </p:cNvPr>
          <p:cNvSpPr>
            <a:spLocks/>
          </p:cNvSpPr>
          <p:nvPr/>
        </p:nvSpPr>
        <p:spPr bwMode="auto">
          <a:xfrm>
            <a:off x="6413997" y="5013303"/>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2"/>
                  <a:pt x="3" y="14"/>
                  <a:pt x="6" y="14"/>
                </a:cubicBezTo>
                <a:cubicBezTo>
                  <a:pt x="9" y="14"/>
                  <a:pt x="12" y="12"/>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05">
            <a:extLst>
              <a:ext uri="{FF2B5EF4-FFF2-40B4-BE49-F238E27FC236}">
                <a16:creationId xmlns:a16="http://schemas.microsoft.com/office/drawing/2014/main" id="{586DA189-846F-42A6-A018-398E5899D998}"/>
              </a:ext>
            </a:extLst>
          </p:cNvPr>
          <p:cNvSpPr>
            <a:spLocks noEditPoints="1"/>
          </p:cNvSpPr>
          <p:nvPr/>
        </p:nvSpPr>
        <p:spPr bwMode="auto">
          <a:xfrm>
            <a:off x="6413997" y="5065940"/>
            <a:ext cx="29355" cy="550662"/>
          </a:xfrm>
          <a:custGeom>
            <a:avLst/>
            <a:gdLst>
              <a:gd name="T0" fmla="*/ 0 w 12"/>
              <a:gd name="T1" fmla="*/ 223 h 229"/>
              <a:gd name="T2" fmla="*/ 12 w 12"/>
              <a:gd name="T3" fmla="*/ 223 h 229"/>
              <a:gd name="T4" fmla="*/ 6 w 12"/>
              <a:gd name="T5" fmla="*/ 213 h 229"/>
              <a:gd name="T6" fmla="*/ 0 w 12"/>
              <a:gd name="T7" fmla="*/ 195 h 229"/>
              <a:gd name="T8" fmla="*/ 6 w 12"/>
              <a:gd name="T9" fmla="*/ 205 h 229"/>
              <a:gd name="T10" fmla="*/ 12 w 12"/>
              <a:gd name="T11" fmla="*/ 195 h 229"/>
              <a:gd name="T12" fmla="*/ 0 w 12"/>
              <a:gd name="T13" fmla="*/ 195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8 h 229"/>
              <a:gd name="T30" fmla="*/ 12 w 12"/>
              <a:gd name="T31" fmla="*/ 128 h 229"/>
              <a:gd name="T32" fmla="*/ 6 w 12"/>
              <a:gd name="T33" fmla="*/ 118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3 h 229"/>
              <a:gd name="T50" fmla="*/ 6 w 12"/>
              <a:gd name="T51" fmla="*/ 63 h 229"/>
              <a:gd name="T52" fmla="*/ 12 w 12"/>
              <a:gd name="T53" fmla="*/ 53 h 229"/>
              <a:gd name="T54" fmla="*/ 0 w 12"/>
              <a:gd name="T55" fmla="*/ 53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6"/>
                  <a:pt x="3" y="229"/>
                  <a:pt x="6" y="229"/>
                </a:cubicBezTo>
                <a:cubicBezTo>
                  <a:pt x="9" y="229"/>
                  <a:pt x="12" y="226"/>
                  <a:pt x="12" y="223"/>
                </a:cubicBezTo>
                <a:cubicBezTo>
                  <a:pt x="12" y="219"/>
                  <a:pt x="12" y="219"/>
                  <a:pt x="12" y="219"/>
                </a:cubicBezTo>
                <a:cubicBezTo>
                  <a:pt x="12" y="216"/>
                  <a:pt x="9" y="213"/>
                  <a:pt x="6" y="213"/>
                </a:cubicBezTo>
                <a:cubicBezTo>
                  <a:pt x="3" y="213"/>
                  <a:pt x="0" y="216"/>
                  <a:pt x="0" y="219"/>
                </a:cubicBezTo>
                <a:close/>
                <a:moveTo>
                  <a:pt x="0" y="195"/>
                </a:moveTo>
                <a:cubicBezTo>
                  <a:pt x="0" y="199"/>
                  <a:pt x="0" y="199"/>
                  <a:pt x="0" y="199"/>
                </a:cubicBezTo>
                <a:cubicBezTo>
                  <a:pt x="0" y="203"/>
                  <a:pt x="3" y="205"/>
                  <a:pt x="6" y="205"/>
                </a:cubicBezTo>
                <a:cubicBezTo>
                  <a:pt x="9" y="205"/>
                  <a:pt x="12" y="203"/>
                  <a:pt x="12" y="199"/>
                </a:cubicBezTo>
                <a:cubicBezTo>
                  <a:pt x="12" y="195"/>
                  <a:pt x="12" y="195"/>
                  <a:pt x="12" y="195"/>
                </a:cubicBezTo>
                <a:cubicBezTo>
                  <a:pt x="12" y="192"/>
                  <a:pt x="9" y="189"/>
                  <a:pt x="6" y="189"/>
                </a:cubicBezTo>
                <a:cubicBezTo>
                  <a:pt x="3" y="189"/>
                  <a:pt x="0" y="192"/>
                  <a:pt x="0" y="195"/>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8"/>
                  <a:pt x="9" y="166"/>
                  <a:pt x="6" y="166"/>
                </a:cubicBezTo>
                <a:cubicBezTo>
                  <a:pt x="3" y="166"/>
                  <a:pt x="0" y="168"/>
                  <a:pt x="0" y="172"/>
                </a:cubicBezTo>
                <a:close/>
                <a:moveTo>
                  <a:pt x="0" y="148"/>
                </a:moveTo>
                <a:cubicBezTo>
                  <a:pt x="0" y="152"/>
                  <a:pt x="0" y="152"/>
                  <a:pt x="0" y="152"/>
                </a:cubicBezTo>
                <a:cubicBezTo>
                  <a:pt x="0" y="155"/>
                  <a:pt x="3" y="158"/>
                  <a:pt x="6" y="158"/>
                </a:cubicBezTo>
                <a:cubicBezTo>
                  <a:pt x="9" y="158"/>
                  <a:pt x="12" y="155"/>
                  <a:pt x="12" y="152"/>
                </a:cubicBezTo>
                <a:cubicBezTo>
                  <a:pt x="12" y="148"/>
                  <a:pt x="12" y="148"/>
                  <a:pt x="12" y="148"/>
                </a:cubicBezTo>
                <a:cubicBezTo>
                  <a:pt x="12" y="145"/>
                  <a:pt x="9" y="142"/>
                  <a:pt x="6" y="142"/>
                </a:cubicBezTo>
                <a:cubicBezTo>
                  <a:pt x="3" y="142"/>
                  <a:pt x="0" y="145"/>
                  <a:pt x="0" y="148"/>
                </a:cubicBezTo>
                <a:close/>
                <a:moveTo>
                  <a:pt x="0" y="124"/>
                </a:moveTo>
                <a:cubicBezTo>
                  <a:pt x="0" y="128"/>
                  <a:pt x="0" y="128"/>
                  <a:pt x="0" y="128"/>
                </a:cubicBezTo>
                <a:cubicBezTo>
                  <a:pt x="0" y="132"/>
                  <a:pt x="3" y="134"/>
                  <a:pt x="6" y="134"/>
                </a:cubicBezTo>
                <a:cubicBezTo>
                  <a:pt x="9" y="134"/>
                  <a:pt x="12" y="132"/>
                  <a:pt x="12" y="128"/>
                </a:cubicBezTo>
                <a:cubicBezTo>
                  <a:pt x="12" y="124"/>
                  <a:pt x="12" y="124"/>
                  <a:pt x="12" y="124"/>
                </a:cubicBezTo>
                <a:cubicBezTo>
                  <a:pt x="12" y="121"/>
                  <a:pt x="9" y="118"/>
                  <a:pt x="6" y="118"/>
                </a:cubicBezTo>
                <a:cubicBezTo>
                  <a:pt x="3" y="118"/>
                  <a:pt x="0" y="121"/>
                  <a:pt x="0" y="124"/>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7"/>
                  <a:pt x="9" y="95"/>
                  <a:pt x="6" y="95"/>
                </a:cubicBezTo>
                <a:cubicBezTo>
                  <a:pt x="3" y="95"/>
                  <a:pt x="0" y="97"/>
                  <a:pt x="0" y="101"/>
                </a:cubicBezTo>
                <a:close/>
                <a:moveTo>
                  <a:pt x="0" y="77"/>
                </a:moveTo>
                <a:cubicBezTo>
                  <a:pt x="0" y="81"/>
                  <a:pt x="0" y="81"/>
                  <a:pt x="0" y="81"/>
                </a:cubicBezTo>
                <a:cubicBezTo>
                  <a:pt x="0" y="84"/>
                  <a:pt x="3" y="87"/>
                  <a:pt x="6" y="87"/>
                </a:cubicBezTo>
                <a:cubicBezTo>
                  <a:pt x="9" y="87"/>
                  <a:pt x="12" y="84"/>
                  <a:pt x="12" y="81"/>
                </a:cubicBezTo>
                <a:cubicBezTo>
                  <a:pt x="12" y="77"/>
                  <a:pt x="12" y="77"/>
                  <a:pt x="12" y="77"/>
                </a:cubicBezTo>
                <a:cubicBezTo>
                  <a:pt x="12" y="74"/>
                  <a:pt x="9" y="71"/>
                  <a:pt x="6" y="71"/>
                </a:cubicBezTo>
                <a:cubicBezTo>
                  <a:pt x="3" y="71"/>
                  <a:pt x="0" y="74"/>
                  <a:pt x="0" y="77"/>
                </a:cubicBezTo>
                <a:close/>
                <a:moveTo>
                  <a:pt x="0" y="53"/>
                </a:moveTo>
                <a:cubicBezTo>
                  <a:pt x="0" y="57"/>
                  <a:pt x="0" y="57"/>
                  <a:pt x="0" y="57"/>
                </a:cubicBezTo>
                <a:cubicBezTo>
                  <a:pt x="0" y="61"/>
                  <a:pt x="3" y="63"/>
                  <a:pt x="6" y="63"/>
                </a:cubicBezTo>
                <a:cubicBezTo>
                  <a:pt x="9" y="63"/>
                  <a:pt x="12" y="61"/>
                  <a:pt x="12" y="57"/>
                </a:cubicBezTo>
                <a:cubicBezTo>
                  <a:pt x="12" y="53"/>
                  <a:pt x="12" y="53"/>
                  <a:pt x="12" y="53"/>
                </a:cubicBezTo>
                <a:cubicBezTo>
                  <a:pt x="12" y="50"/>
                  <a:pt x="9" y="47"/>
                  <a:pt x="6" y="47"/>
                </a:cubicBezTo>
                <a:cubicBezTo>
                  <a:pt x="3" y="47"/>
                  <a:pt x="0" y="50"/>
                  <a:pt x="0" y="53"/>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6"/>
                  <a:pt x="9" y="24"/>
                  <a:pt x="6" y="24"/>
                </a:cubicBezTo>
                <a:cubicBezTo>
                  <a:pt x="3" y="24"/>
                  <a:pt x="0" y="26"/>
                  <a:pt x="0" y="30"/>
                </a:cubicBezTo>
                <a:close/>
                <a:moveTo>
                  <a:pt x="0" y="6"/>
                </a:moveTo>
                <a:cubicBezTo>
                  <a:pt x="0" y="10"/>
                  <a:pt x="0" y="10"/>
                  <a:pt x="0" y="10"/>
                </a:cubicBezTo>
                <a:cubicBezTo>
                  <a:pt x="0" y="13"/>
                  <a:pt x="3" y="16"/>
                  <a:pt x="6" y="16"/>
                </a:cubicBezTo>
                <a:cubicBezTo>
                  <a:pt x="9" y="16"/>
                  <a:pt x="12" y="13"/>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6">
            <a:extLst>
              <a:ext uri="{FF2B5EF4-FFF2-40B4-BE49-F238E27FC236}">
                <a16:creationId xmlns:a16="http://schemas.microsoft.com/office/drawing/2014/main" id="{6515FE9B-3332-4F48-A522-8F847134E7FC}"/>
              </a:ext>
            </a:extLst>
          </p:cNvPr>
          <p:cNvSpPr>
            <a:spLocks/>
          </p:cNvSpPr>
          <p:nvPr/>
        </p:nvSpPr>
        <p:spPr bwMode="auto">
          <a:xfrm>
            <a:off x="6413997" y="5635834"/>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07">
            <a:extLst>
              <a:ext uri="{FF2B5EF4-FFF2-40B4-BE49-F238E27FC236}">
                <a16:creationId xmlns:a16="http://schemas.microsoft.com/office/drawing/2014/main" id="{63FCBFBE-2CDB-4C2D-99AF-EFFC485A2889}"/>
              </a:ext>
            </a:extLst>
          </p:cNvPr>
          <p:cNvSpPr>
            <a:spLocks/>
          </p:cNvSpPr>
          <p:nvPr/>
        </p:nvSpPr>
        <p:spPr bwMode="auto">
          <a:xfrm>
            <a:off x="6503075" y="4915115"/>
            <a:ext cx="0" cy="624556"/>
          </a:xfrm>
          <a:custGeom>
            <a:avLst/>
            <a:gdLst>
              <a:gd name="T0" fmla="*/ 0 h 617"/>
              <a:gd name="T1" fmla="*/ 617 h 617"/>
              <a:gd name="T2" fmla="*/ 0 h 617"/>
            </a:gdLst>
            <a:ahLst/>
            <a:cxnLst>
              <a:cxn ang="0">
                <a:pos x="0" y="T0"/>
              </a:cxn>
              <a:cxn ang="0">
                <a:pos x="0" y="T1"/>
              </a:cxn>
              <a:cxn ang="0">
                <a:pos x="0" y="T2"/>
              </a:cxn>
            </a:cxnLst>
            <a:rect l="0" t="0" r="r" b="b"/>
            <a:pathLst>
              <a:path h="617">
                <a:moveTo>
                  <a:pt x="0" y="0"/>
                </a:moveTo>
                <a:lnTo>
                  <a:pt x="0" y="617"/>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Line 108">
            <a:extLst>
              <a:ext uri="{FF2B5EF4-FFF2-40B4-BE49-F238E27FC236}">
                <a16:creationId xmlns:a16="http://schemas.microsoft.com/office/drawing/2014/main" id="{69F5BCD8-4FF9-4E51-8818-F7EF396BCB72}"/>
              </a:ext>
            </a:extLst>
          </p:cNvPr>
          <p:cNvSpPr>
            <a:spLocks noChangeShapeType="1"/>
          </p:cNvSpPr>
          <p:nvPr/>
        </p:nvSpPr>
        <p:spPr bwMode="auto">
          <a:xfrm>
            <a:off x="6503075" y="4915115"/>
            <a:ext cx="0" cy="62455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09">
            <a:extLst>
              <a:ext uri="{FF2B5EF4-FFF2-40B4-BE49-F238E27FC236}">
                <a16:creationId xmlns:a16="http://schemas.microsoft.com/office/drawing/2014/main" id="{04AFCAE0-69DC-4A61-8067-90916FFD0562}"/>
              </a:ext>
            </a:extLst>
          </p:cNvPr>
          <p:cNvSpPr>
            <a:spLocks/>
          </p:cNvSpPr>
          <p:nvPr/>
        </p:nvSpPr>
        <p:spPr bwMode="auto">
          <a:xfrm>
            <a:off x="6488903" y="4899932"/>
            <a:ext cx="28343" cy="34416"/>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10">
            <a:extLst>
              <a:ext uri="{FF2B5EF4-FFF2-40B4-BE49-F238E27FC236}">
                <a16:creationId xmlns:a16="http://schemas.microsoft.com/office/drawing/2014/main" id="{35AD3660-19D5-4249-BADC-17ED698EB1D6}"/>
              </a:ext>
            </a:extLst>
          </p:cNvPr>
          <p:cNvSpPr>
            <a:spLocks noEditPoints="1"/>
          </p:cNvSpPr>
          <p:nvPr/>
        </p:nvSpPr>
        <p:spPr bwMode="auto">
          <a:xfrm>
            <a:off x="6488903" y="4950544"/>
            <a:ext cx="28343" cy="550662"/>
          </a:xfrm>
          <a:custGeom>
            <a:avLst/>
            <a:gdLst>
              <a:gd name="T0" fmla="*/ 0 w 12"/>
              <a:gd name="T1" fmla="*/ 223 h 229"/>
              <a:gd name="T2" fmla="*/ 12 w 12"/>
              <a:gd name="T3" fmla="*/ 223 h 229"/>
              <a:gd name="T4" fmla="*/ 6 w 12"/>
              <a:gd name="T5" fmla="*/ 213 h 229"/>
              <a:gd name="T6" fmla="*/ 0 w 12"/>
              <a:gd name="T7" fmla="*/ 196 h 229"/>
              <a:gd name="T8" fmla="*/ 6 w 12"/>
              <a:gd name="T9" fmla="*/ 206 h 229"/>
              <a:gd name="T10" fmla="*/ 12 w 12"/>
              <a:gd name="T11" fmla="*/ 196 h 229"/>
              <a:gd name="T12" fmla="*/ 0 w 12"/>
              <a:gd name="T13" fmla="*/ 196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9 h 229"/>
              <a:gd name="T30" fmla="*/ 12 w 12"/>
              <a:gd name="T31" fmla="*/ 129 h 229"/>
              <a:gd name="T32" fmla="*/ 6 w 12"/>
              <a:gd name="T33" fmla="*/ 119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4 h 229"/>
              <a:gd name="T50" fmla="*/ 6 w 12"/>
              <a:gd name="T51" fmla="*/ 64 h 229"/>
              <a:gd name="T52" fmla="*/ 12 w 12"/>
              <a:gd name="T53" fmla="*/ 54 h 229"/>
              <a:gd name="T54" fmla="*/ 0 w 12"/>
              <a:gd name="T55" fmla="*/ 54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7"/>
                  <a:pt x="3" y="229"/>
                  <a:pt x="6" y="229"/>
                </a:cubicBezTo>
                <a:cubicBezTo>
                  <a:pt x="9" y="229"/>
                  <a:pt x="12" y="227"/>
                  <a:pt x="12" y="223"/>
                </a:cubicBezTo>
                <a:cubicBezTo>
                  <a:pt x="12" y="219"/>
                  <a:pt x="12" y="219"/>
                  <a:pt x="12" y="219"/>
                </a:cubicBezTo>
                <a:cubicBezTo>
                  <a:pt x="12" y="216"/>
                  <a:pt x="9" y="213"/>
                  <a:pt x="6" y="213"/>
                </a:cubicBezTo>
                <a:cubicBezTo>
                  <a:pt x="3" y="213"/>
                  <a:pt x="0" y="216"/>
                  <a:pt x="0" y="219"/>
                </a:cubicBezTo>
                <a:close/>
                <a:moveTo>
                  <a:pt x="0" y="196"/>
                </a:moveTo>
                <a:cubicBezTo>
                  <a:pt x="0" y="200"/>
                  <a:pt x="0" y="200"/>
                  <a:pt x="0" y="200"/>
                </a:cubicBezTo>
                <a:cubicBezTo>
                  <a:pt x="0" y="203"/>
                  <a:pt x="3" y="206"/>
                  <a:pt x="6" y="206"/>
                </a:cubicBezTo>
                <a:cubicBezTo>
                  <a:pt x="9" y="206"/>
                  <a:pt x="12" y="203"/>
                  <a:pt x="12" y="200"/>
                </a:cubicBezTo>
                <a:cubicBezTo>
                  <a:pt x="12" y="196"/>
                  <a:pt x="12" y="196"/>
                  <a:pt x="12" y="196"/>
                </a:cubicBezTo>
                <a:cubicBezTo>
                  <a:pt x="12" y="192"/>
                  <a:pt x="9" y="190"/>
                  <a:pt x="6" y="190"/>
                </a:cubicBezTo>
                <a:cubicBezTo>
                  <a:pt x="3" y="190"/>
                  <a:pt x="0" y="192"/>
                  <a:pt x="0" y="196"/>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9"/>
                  <a:pt x="9" y="166"/>
                  <a:pt x="6" y="166"/>
                </a:cubicBezTo>
                <a:cubicBezTo>
                  <a:pt x="3" y="166"/>
                  <a:pt x="0" y="169"/>
                  <a:pt x="0" y="172"/>
                </a:cubicBezTo>
                <a:close/>
                <a:moveTo>
                  <a:pt x="0" y="148"/>
                </a:moveTo>
                <a:cubicBezTo>
                  <a:pt x="0" y="152"/>
                  <a:pt x="0" y="152"/>
                  <a:pt x="0" y="152"/>
                </a:cubicBezTo>
                <a:cubicBezTo>
                  <a:pt x="0" y="156"/>
                  <a:pt x="3" y="158"/>
                  <a:pt x="6" y="158"/>
                </a:cubicBezTo>
                <a:cubicBezTo>
                  <a:pt x="9" y="158"/>
                  <a:pt x="12" y="156"/>
                  <a:pt x="12" y="152"/>
                </a:cubicBezTo>
                <a:cubicBezTo>
                  <a:pt x="12" y="148"/>
                  <a:pt x="12" y="148"/>
                  <a:pt x="12" y="148"/>
                </a:cubicBezTo>
                <a:cubicBezTo>
                  <a:pt x="12" y="145"/>
                  <a:pt x="9" y="142"/>
                  <a:pt x="6" y="142"/>
                </a:cubicBezTo>
                <a:cubicBezTo>
                  <a:pt x="3" y="142"/>
                  <a:pt x="0" y="145"/>
                  <a:pt x="0" y="148"/>
                </a:cubicBezTo>
                <a:close/>
                <a:moveTo>
                  <a:pt x="0" y="125"/>
                </a:moveTo>
                <a:cubicBezTo>
                  <a:pt x="0" y="129"/>
                  <a:pt x="0" y="129"/>
                  <a:pt x="0" y="129"/>
                </a:cubicBezTo>
                <a:cubicBezTo>
                  <a:pt x="0" y="132"/>
                  <a:pt x="3" y="135"/>
                  <a:pt x="6" y="135"/>
                </a:cubicBezTo>
                <a:cubicBezTo>
                  <a:pt x="9" y="135"/>
                  <a:pt x="12" y="132"/>
                  <a:pt x="12" y="129"/>
                </a:cubicBezTo>
                <a:cubicBezTo>
                  <a:pt x="12" y="125"/>
                  <a:pt x="12" y="125"/>
                  <a:pt x="12" y="125"/>
                </a:cubicBezTo>
                <a:cubicBezTo>
                  <a:pt x="12" y="121"/>
                  <a:pt x="9" y="119"/>
                  <a:pt x="6" y="119"/>
                </a:cubicBezTo>
                <a:cubicBezTo>
                  <a:pt x="3" y="119"/>
                  <a:pt x="0" y="121"/>
                  <a:pt x="0" y="125"/>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8"/>
                  <a:pt x="9" y="95"/>
                  <a:pt x="6" y="95"/>
                </a:cubicBezTo>
                <a:cubicBezTo>
                  <a:pt x="3" y="95"/>
                  <a:pt x="0" y="98"/>
                  <a:pt x="0" y="101"/>
                </a:cubicBezTo>
                <a:close/>
                <a:moveTo>
                  <a:pt x="0" y="77"/>
                </a:moveTo>
                <a:cubicBezTo>
                  <a:pt x="0" y="81"/>
                  <a:pt x="0" y="81"/>
                  <a:pt x="0" y="81"/>
                </a:cubicBezTo>
                <a:cubicBezTo>
                  <a:pt x="0" y="85"/>
                  <a:pt x="3" y="87"/>
                  <a:pt x="6" y="87"/>
                </a:cubicBezTo>
                <a:cubicBezTo>
                  <a:pt x="9" y="87"/>
                  <a:pt x="12" y="85"/>
                  <a:pt x="12" y="81"/>
                </a:cubicBezTo>
                <a:cubicBezTo>
                  <a:pt x="12" y="77"/>
                  <a:pt x="12" y="77"/>
                  <a:pt x="12" y="77"/>
                </a:cubicBezTo>
                <a:cubicBezTo>
                  <a:pt x="12" y="74"/>
                  <a:pt x="9" y="71"/>
                  <a:pt x="6" y="71"/>
                </a:cubicBezTo>
                <a:cubicBezTo>
                  <a:pt x="3" y="71"/>
                  <a:pt x="0" y="74"/>
                  <a:pt x="0" y="77"/>
                </a:cubicBezTo>
                <a:close/>
                <a:moveTo>
                  <a:pt x="0" y="54"/>
                </a:moveTo>
                <a:cubicBezTo>
                  <a:pt x="0" y="58"/>
                  <a:pt x="0" y="58"/>
                  <a:pt x="0" y="58"/>
                </a:cubicBezTo>
                <a:cubicBezTo>
                  <a:pt x="0" y="61"/>
                  <a:pt x="3" y="64"/>
                  <a:pt x="6" y="64"/>
                </a:cubicBezTo>
                <a:cubicBezTo>
                  <a:pt x="9" y="64"/>
                  <a:pt x="12" y="61"/>
                  <a:pt x="12" y="58"/>
                </a:cubicBezTo>
                <a:cubicBezTo>
                  <a:pt x="12" y="54"/>
                  <a:pt x="12" y="54"/>
                  <a:pt x="12" y="54"/>
                </a:cubicBezTo>
                <a:cubicBezTo>
                  <a:pt x="12" y="50"/>
                  <a:pt x="9" y="48"/>
                  <a:pt x="6" y="48"/>
                </a:cubicBezTo>
                <a:cubicBezTo>
                  <a:pt x="3" y="48"/>
                  <a:pt x="0" y="50"/>
                  <a:pt x="0" y="54"/>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7"/>
                  <a:pt x="9" y="24"/>
                  <a:pt x="6" y="24"/>
                </a:cubicBezTo>
                <a:cubicBezTo>
                  <a:pt x="3" y="24"/>
                  <a:pt x="0" y="27"/>
                  <a:pt x="0" y="30"/>
                </a:cubicBezTo>
                <a:close/>
                <a:moveTo>
                  <a:pt x="0" y="6"/>
                </a:moveTo>
                <a:cubicBezTo>
                  <a:pt x="0" y="10"/>
                  <a:pt x="0" y="10"/>
                  <a:pt x="0" y="10"/>
                </a:cubicBezTo>
                <a:cubicBezTo>
                  <a:pt x="0" y="14"/>
                  <a:pt x="3" y="16"/>
                  <a:pt x="6" y="16"/>
                </a:cubicBezTo>
                <a:cubicBezTo>
                  <a:pt x="9" y="16"/>
                  <a:pt x="12" y="14"/>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1">
            <a:extLst>
              <a:ext uri="{FF2B5EF4-FFF2-40B4-BE49-F238E27FC236}">
                <a16:creationId xmlns:a16="http://schemas.microsoft.com/office/drawing/2014/main" id="{A8B643AE-8051-497E-BD9E-30C40E4BBF3B}"/>
              </a:ext>
            </a:extLst>
          </p:cNvPr>
          <p:cNvSpPr>
            <a:spLocks/>
          </p:cNvSpPr>
          <p:nvPr/>
        </p:nvSpPr>
        <p:spPr bwMode="auto">
          <a:xfrm>
            <a:off x="6488903" y="5520438"/>
            <a:ext cx="28343"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2">
            <a:extLst>
              <a:ext uri="{FF2B5EF4-FFF2-40B4-BE49-F238E27FC236}">
                <a16:creationId xmlns:a16="http://schemas.microsoft.com/office/drawing/2014/main" id="{3D3E0BFF-92C7-4A4E-AFE3-53844B797272}"/>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 name="T16" fmla="*/ 615 w 615"/>
              <a:gd name="T17" fmla="*/ 2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550">
                <a:moveTo>
                  <a:pt x="615" y="204"/>
                </a:moveTo>
                <a:lnTo>
                  <a:pt x="615" y="0"/>
                </a:lnTo>
                <a:lnTo>
                  <a:pt x="0" y="0"/>
                </a:lnTo>
                <a:lnTo>
                  <a:pt x="0" y="434"/>
                </a:lnTo>
                <a:lnTo>
                  <a:pt x="107" y="434"/>
                </a:lnTo>
                <a:lnTo>
                  <a:pt x="107" y="550"/>
                </a:lnTo>
                <a:lnTo>
                  <a:pt x="223" y="434"/>
                </a:lnTo>
                <a:lnTo>
                  <a:pt x="408" y="434"/>
                </a:lnTo>
                <a:lnTo>
                  <a:pt x="615"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3">
            <a:extLst>
              <a:ext uri="{FF2B5EF4-FFF2-40B4-BE49-F238E27FC236}">
                <a16:creationId xmlns:a16="http://schemas.microsoft.com/office/drawing/2014/main" id="{7FCCCC2A-2C86-43A5-94C2-3895E395867F}"/>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550">
                <a:moveTo>
                  <a:pt x="615" y="204"/>
                </a:moveTo>
                <a:lnTo>
                  <a:pt x="615" y="0"/>
                </a:lnTo>
                <a:lnTo>
                  <a:pt x="0" y="0"/>
                </a:lnTo>
                <a:lnTo>
                  <a:pt x="0" y="434"/>
                </a:lnTo>
                <a:lnTo>
                  <a:pt x="107" y="434"/>
                </a:lnTo>
                <a:lnTo>
                  <a:pt x="107" y="550"/>
                </a:lnTo>
                <a:lnTo>
                  <a:pt x="223" y="434"/>
                </a:lnTo>
                <a:lnTo>
                  <a:pt x="408"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4">
            <a:extLst>
              <a:ext uri="{FF2B5EF4-FFF2-40B4-BE49-F238E27FC236}">
                <a16:creationId xmlns:a16="http://schemas.microsoft.com/office/drawing/2014/main" id="{448F3735-00E5-4CB1-9217-0E935E3D0168}"/>
              </a:ext>
            </a:extLst>
          </p:cNvPr>
          <p:cNvSpPr>
            <a:spLocks/>
          </p:cNvSpPr>
          <p:nvPr/>
        </p:nvSpPr>
        <p:spPr bwMode="auto">
          <a:xfrm>
            <a:off x="6503075" y="5728961"/>
            <a:ext cx="650874" cy="586090"/>
          </a:xfrm>
          <a:custGeom>
            <a:avLst/>
            <a:gdLst>
              <a:gd name="T0" fmla="*/ 271 w 271"/>
              <a:gd name="T1" fmla="*/ 92 h 244"/>
              <a:gd name="T2" fmla="*/ 271 w 271"/>
              <a:gd name="T3" fmla="*/ 6 h 244"/>
              <a:gd name="T4" fmla="*/ 269 w 271"/>
              <a:gd name="T5" fmla="*/ 1 h 244"/>
              <a:gd name="T6" fmla="*/ 265 w 271"/>
              <a:gd name="T7" fmla="*/ 0 h 244"/>
              <a:gd name="T8" fmla="*/ 6 w 271"/>
              <a:gd name="T9" fmla="*/ 0 h 244"/>
              <a:gd name="T10" fmla="*/ 2 w 271"/>
              <a:gd name="T11" fmla="*/ 1 h 244"/>
              <a:gd name="T12" fmla="*/ 0 w 271"/>
              <a:gd name="T13" fmla="*/ 6 h 244"/>
              <a:gd name="T14" fmla="*/ 0 w 271"/>
              <a:gd name="T15" fmla="*/ 189 h 244"/>
              <a:gd name="T16" fmla="*/ 2 w 271"/>
              <a:gd name="T17" fmla="*/ 193 h 244"/>
              <a:gd name="T18" fmla="*/ 6 w 271"/>
              <a:gd name="T19" fmla="*/ 195 h 244"/>
              <a:gd name="T20" fmla="*/ 45 w 271"/>
              <a:gd name="T21" fmla="*/ 195 h 244"/>
              <a:gd name="T22" fmla="*/ 45 w 271"/>
              <a:gd name="T23" fmla="*/ 238 h 244"/>
              <a:gd name="T24" fmla="*/ 49 w 271"/>
              <a:gd name="T25" fmla="*/ 243 h 244"/>
              <a:gd name="T26" fmla="*/ 56 w 271"/>
              <a:gd name="T27" fmla="*/ 242 h 244"/>
              <a:gd name="T28" fmla="*/ 102 w 271"/>
              <a:gd name="T29" fmla="*/ 195 h 244"/>
              <a:gd name="T30" fmla="*/ 178 w 271"/>
              <a:gd name="T31" fmla="*/ 195 h 244"/>
              <a:gd name="T32" fmla="*/ 184 w 271"/>
              <a:gd name="T33" fmla="*/ 189 h 244"/>
              <a:gd name="T34" fmla="*/ 178 w 271"/>
              <a:gd name="T35" fmla="*/ 183 h 244"/>
              <a:gd name="T36" fmla="*/ 100 w 271"/>
              <a:gd name="T37" fmla="*/ 183 h 244"/>
              <a:gd name="T38" fmla="*/ 96 w 271"/>
              <a:gd name="T39" fmla="*/ 185 h 244"/>
              <a:gd name="T40" fmla="*/ 57 w 271"/>
              <a:gd name="T41" fmla="*/ 223 h 244"/>
              <a:gd name="T42" fmla="*/ 57 w 271"/>
              <a:gd name="T43" fmla="*/ 189 h 244"/>
              <a:gd name="T44" fmla="*/ 56 w 271"/>
              <a:gd name="T45" fmla="*/ 185 h 244"/>
              <a:gd name="T46" fmla="*/ 51 w 271"/>
              <a:gd name="T47" fmla="*/ 183 h 244"/>
              <a:gd name="T48" fmla="*/ 12 w 271"/>
              <a:gd name="T49" fmla="*/ 183 h 244"/>
              <a:gd name="T50" fmla="*/ 12 w 271"/>
              <a:gd name="T51" fmla="*/ 12 h 244"/>
              <a:gd name="T52" fmla="*/ 259 w 271"/>
              <a:gd name="T53" fmla="*/ 12 h 244"/>
              <a:gd name="T54" fmla="*/ 259 w 271"/>
              <a:gd name="T55" fmla="*/ 92 h 244"/>
              <a:gd name="T56" fmla="*/ 265 w 271"/>
              <a:gd name="T57" fmla="*/ 98 h 244"/>
              <a:gd name="T58" fmla="*/ 271 w 271"/>
              <a:gd name="T59" fmla="*/ 9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244">
                <a:moveTo>
                  <a:pt x="271" y="92"/>
                </a:moveTo>
                <a:cubicBezTo>
                  <a:pt x="271" y="6"/>
                  <a:pt x="271" y="6"/>
                  <a:pt x="271" y="6"/>
                </a:cubicBezTo>
                <a:cubicBezTo>
                  <a:pt x="271" y="4"/>
                  <a:pt x="270" y="2"/>
                  <a:pt x="269" y="1"/>
                </a:cubicBezTo>
                <a:cubicBezTo>
                  <a:pt x="268" y="0"/>
                  <a:pt x="266" y="0"/>
                  <a:pt x="265" y="0"/>
                </a:cubicBezTo>
                <a:cubicBezTo>
                  <a:pt x="6" y="0"/>
                  <a:pt x="6" y="0"/>
                  <a:pt x="6" y="0"/>
                </a:cubicBezTo>
                <a:cubicBezTo>
                  <a:pt x="5" y="0"/>
                  <a:pt x="3" y="0"/>
                  <a:pt x="2" y="1"/>
                </a:cubicBezTo>
                <a:cubicBezTo>
                  <a:pt x="1" y="2"/>
                  <a:pt x="0" y="4"/>
                  <a:pt x="0" y="6"/>
                </a:cubicBezTo>
                <a:cubicBezTo>
                  <a:pt x="0" y="189"/>
                  <a:pt x="0" y="189"/>
                  <a:pt x="0" y="189"/>
                </a:cubicBezTo>
                <a:cubicBezTo>
                  <a:pt x="0" y="191"/>
                  <a:pt x="1" y="192"/>
                  <a:pt x="2" y="193"/>
                </a:cubicBezTo>
                <a:cubicBezTo>
                  <a:pt x="3" y="194"/>
                  <a:pt x="5" y="195"/>
                  <a:pt x="6" y="195"/>
                </a:cubicBezTo>
                <a:cubicBezTo>
                  <a:pt x="45" y="195"/>
                  <a:pt x="45" y="195"/>
                  <a:pt x="45" y="195"/>
                </a:cubicBezTo>
                <a:cubicBezTo>
                  <a:pt x="45" y="238"/>
                  <a:pt x="45" y="238"/>
                  <a:pt x="45" y="238"/>
                </a:cubicBezTo>
                <a:cubicBezTo>
                  <a:pt x="45" y="240"/>
                  <a:pt x="47" y="242"/>
                  <a:pt x="49" y="243"/>
                </a:cubicBezTo>
                <a:cubicBezTo>
                  <a:pt x="51" y="244"/>
                  <a:pt x="54" y="244"/>
                  <a:pt x="56" y="242"/>
                </a:cubicBezTo>
                <a:cubicBezTo>
                  <a:pt x="102" y="195"/>
                  <a:pt x="102" y="195"/>
                  <a:pt x="102" y="195"/>
                </a:cubicBezTo>
                <a:cubicBezTo>
                  <a:pt x="178" y="195"/>
                  <a:pt x="178" y="195"/>
                  <a:pt x="178" y="195"/>
                </a:cubicBezTo>
                <a:cubicBezTo>
                  <a:pt x="181" y="195"/>
                  <a:pt x="184" y="192"/>
                  <a:pt x="184" y="189"/>
                </a:cubicBezTo>
                <a:cubicBezTo>
                  <a:pt x="184" y="186"/>
                  <a:pt x="181" y="183"/>
                  <a:pt x="178" y="183"/>
                </a:cubicBezTo>
                <a:cubicBezTo>
                  <a:pt x="100" y="183"/>
                  <a:pt x="100" y="183"/>
                  <a:pt x="100" y="183"/>
                </a:cubicBezTo>
                <a:cubicBezTo>
                  <a:pt x="98" y="183"/>
                  <a:pt x="97" y="184"/>
                  <a:pt x="96" y="185"/>
                </a:cubicBezTo>
                <a:cubicBezTo>
                  <a:pt x="57" y="223"/>
                  <a:pt x="57" y="223"/>
                  <a:pt x="57" y="223"/>
                </a:cubicBezTo>
                <a:cubicBezTo>
                  <a:pt x="57" y="189"/>
                  <a:pt x="57" y="189"/>
                  <a:pt x="57" y="189"/>
                </a:cubicBezTo>
                <a:cubicBezTo>
                  <a:pt x="57" y="187"/>
                  <a:pt x="57" y="186"/>
                  <a:pt x="56" y="185"/>
                </a:cubicBezTo>
                <a:cubicBezTo>
                  <a:pt x="54" y="184"/>
                  <a:pt x="53" y="183"/>
                  <a:pt x="51" y="183"/>
                </a:cubicBezTo>
                <a:cubicBezTo>
                  <a:pt x="12" y="183"/>
                  <a:pt x="12" y="183"/>
                  <a:pt x="12" y="183"/>
                </a:cubicBezTo>
                <a:cubicBezTo>
                  <a:pt x="12" y="12"/>
                  <a:pt x="12" y="12"/>
                  <a:pt x="12" y="12"/>
                </a:cubicBezTo>
                <a:cubicBezTo>
                  <a:pt x="259" y="12"/>
                  <a:pt x="259" y="12"/>
                  <a:pt x="259" y="12"/>
                </a:cubicBezTo>
                <a:cubicBezTo>
                  <a:pt x="259" y="92"/>
                  <a:pt x="259" y="92"/>
                  <a:pt x="259" y="92"/>
                </a:cubicBezTo>
                <a:cubicBezTo>
                  <a:pt x="259" y="95"/>
                  <a:pt x="261" y="98"/>
                  <a:pt x="265" y="98"/>
                </a:cubicBezTo>
                <a:cubicBezTo>
                  <a:pt x="268" y="98"/>
                  <a:pt x="271" y="95"/>
                  <a:pt x="271" y="92"/>
                </a:cubicBez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15">
            <a:extLst>
              <a:ext uri="{FF2B5EF4-FFF2-40B4-BE49-F238E27FC236}">
                <a16:creationId xmlns:a16="http://schemas.microsoft.com/office/drawing/2014/main" id="{07A1CF61-F93A-4DC1-A2CD-AFC222CDE5D6}"/>
              </a:ext>
            </a:extLst>
          </p:cNvPr>
          <p:cNvSpPr>
            <a:spLocks/>
          </p:cNvSpPr>
          <p:nvPr/>
        </p:nvSpPr>
        <p:spPr bwMode="auto">
          <a:xfrm>
            <a:off x="6671108" y="5854479"/>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Line 116">
            <a:extLst>
              <a:ext uri="{FF2B5EF4-FFF2-40B4-BE49-F238E27FC236}">
                <a16:creationId xmlns:a16="http://schemas.microsoft.com/office/drawing/2014/main" id="{4A7C9D3E-D60C-4BEE-A928-85B9F65608BB}"/>
              </a:ext>
            </a:extLst>
          </p:cNvPr>
          <p:cNvSpPr>
            <a:spLocks noChangeShapeType="1"/>
          </p:cNvSpPr>
          <p:nvPr/>
        </p:nvSpPr>
        <p:spPr bwMode="auto">
          <a:xfrm>
            <a:off x="6671108" y="5854479"/>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17">
            <a:extLst>
              <a:ext uri="{FF2B5EF4-FFF2-40B4-BE49-F238E27FC236}">
                <a16:creationId xmlns:a16="http://schemas.microsoft.com/office/drawing/2014/main" id="{37F67472-064E-4004-AAA6-03653B1E09E9}"/>
              </a:ext>
            </a:extLst>
          </p:cNvPr>
          <p:cNvSpPr>
            <a:spLocks/>
          </p:cNvSpPr>
          <p:nvPr/>
        </p:nvSpPr>
        <p:spPr bwMode="auto">
          <a:xfrm>
            <a:off x="6656936" y="5839296"/>
            <a:ext cx="415021" cy="29355"/>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2"/>
                  <a:pt x="170" y="0"/>
                  <a:pt x="167" y="0"/>
                </a:cubicBezTo>
                <a:cubicBezTo>
                  <a:pt x="6" y="0"/>
                  <a:pt x="6" y="0"/>
                  <a:pt x="6" y="0"/>
                </a:cubicBezTo>
                <a:cubicBezTo>
                  <a:pt x="3" y="0"/>
                  <a:pt x="0" y="2"/>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18">
            <a:extLst>
              <a:ext uri="{FF2B5EF4-FFF2-40B4-BE49-F238E27FC236}">
                <a16:creationId xmlns:a16="http://schemas.microsoft.com/office/drawing/2014/main" id="{BDD5CC62-305B-4339-B5DC-F1C10826D325}"/>
              </a:ext>
            </a:extLst>
          </p:cNvPr>
          <p:cNvSpPr>
            <a:spLocks/>
          </p:cNvSpPr>
          <p:nvPr/>
        </p:nvSpPr>
        <p:spPr bwMode="auto">
          <a:xfrm>
            <a:off x="6671108" y="5921288"/>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Line 119">
            <a:extLst>
              <a:ext uri="{FF2B5EF4-FFF2-40B4-BE49-F238E27FC236}">
                <a16:creationId xmlns:a16="http://schemas.microsoft.com/office/drawing/2014/main" id="{828ADA32-27AB-4A32-8FFB-4F87D03B5CDE}"/>
              </a:ext>
            </a:extLst>
          </p:cNvPr>
          <p:cNvSpPr>
            <a:spLocks noChangeShapeType="1"/>
          </p:cNvSpPr>
          <p:nvPr/>
        </p:nvSpPr>
        <p:spPr bwMode="auto">
          <a:xfrm>
            <a:off x="6671108" y="5921288"/>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20">
            <a:extLst>
              <a:ext uri="{FF2B5EF4-FFF2-40B4-BE49-F238E27FC236}">
                <a16:creationId xmlns:a16="http://schemas.microsoft.com/office/drawing/2014/main" id="{7CDFC42A-4652-4240-8D03-E1DF95444692}"/>
              </a:ext>
            </a:extLst>
          </p:cNvPr>
          <p:cNvSpPr>
            <a:spLocks/>
          </p:cNvSpPr>
          <p:nvPr/>
        </p:nvSpPr>
        <p:spPr bwMode="auto">
          <a:xfrm>
            <a:off x="6656936" y="5907116"/>
            <a:ext cx="415021" cy="28343"/>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3"/>
                  <a:pt x="170" y="0"/>
                  <a:pt x="167" y="0"/>
                </a:cubicBezTo>
                <a:cubicBezTo>
                  <a:pt x="6" y="0"/>
                  <a:pt x="6" y="0"/>
                  <a:pt x="6" y="0"/>
                </a:cubicBezTo>
                <a:cubicBezTo>
                  <a:pt x="3" y="0"/>
                  <a:pt x="0" y="3"/>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21">
            <a:extLst>
              <a:ext uri="{FF2B5EF4-FFF2-40B4-BE49-F238E27FC236}">
                <a16:creationId xmlns:a16="http://schemas.microsoft.com/office/drawing/2014/main" id="{29D40E5C-6BAF-4E5C-BD6E-8FBDBC3A17A6}"/>
              </a:ext>
            </a:extLst>
          </p:cNvPr>
          <p:cNvSpPr>
            <a:spLocks/>
          </p:cNvSpPr>
          <p:nvPr/>
        </p:nvSpPr>
        <p:spPr bwMode="auto">
          <a:xfrm>
            <a:off x="6671108" y="5989108"/>
            <a:ext cx="285453" cy="0"/>
          </a:xfrm>
          <a:custGeom>
            <a:avLst/>
            <a:gdLst>
              <a:gd name="T0" fmla="*/ 0 w 282"/>
              <a:gd name="T1" fmla="*/ 282 w 282"/>
              <a:gd name="T2" fmla="*/ 0 w 282"/>
            </a:gdLst>
            <a:ahLst/>
            <a:cxnLst>
              <a:cxn ang="0">
                <a:pos x="T0" y="0"/>
              </a:cxn>
              <a:cxn ang="0">
                <a:pos x="T1" y="0"/>
              </a:cxn>
              <a:cxn ang="0">
                <a:pos x="T2" y="0"/>
              </a:cxn>
            </a:cxnLst>
            <a:rect l="0" t="0" r="r" b="b"/>
            <a:pathLst>
              <a:path w="282">
                <a:moveTo>
                  <a:pt x="0" y="0"/>
                </a:moveTo>
                <a:lnTo>
                  <a:pt x="2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Line 122">
            <a:extLst>
              <a:ext uri="{FF2B5EF4-FFF2-40B4-BE49-F238E27FC236}">
                <a16:creationId xmlns:a16="http://schemas.microsoft.com/office/drawing/2014/main" id="{F1C9D73E-8811-4F3D-B9DC-A1CE6060AE8E}"/>
              </a:ext>
            </a:extLst>
          </p:cNvPr>
          <p:cNvSpPr>
            <a:spLocks noChangeShapeType="1"/>
          </p:cNvSpPr>
          <p:nvPr/>
        </p:nvSpPr>
        <p:spPr bwMode="auto">
          <a:xfrm>
            <a:off x="6671108" y="5989108"/>
            <a:ext cx="28545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23">
            <a:extLst>
              <a:ext uri="{FF2B5EF4-FFF2-40B4-BE49-F238E27FC236}">
                <a16:creationId xmlns:a16="http://schemas.microsoft.com/office/drawing/2014/main" id="{EEE89B26-5049-47F9-912C-757E939AAF6D}"/>
              </a:ext>
            </a:extLst>
          </p:cNvPr>
          <p:cNvSpPr>
            <a:spLocks/>
          </p:cNvSpPr>
          <p:nvPr/>
        </p:nvSpPr>
        <p:spPr bwMode="auto">
          <a:xfrm>
            <a:off x="6656936" y="5973924"/>
            <a:ext cx="314808" cy="29355"/>
          </a:xfrm>
          <a:custGeom>
            <a:avLst/>
            <a:gdLst>
              <a:gd name="T0" fmla="*/ 6 w 131"/>
              <a:gd name="T1" fmla="*/ 12 h 12"/>
              <a:gd name="T2" fmla="*/ 125 w 131"/>
              <a:gd name="T3" fmla="*/ 12 h 12"/>
              <a:gd name="T4" fmla="*/ 131 w 131"/>
              <a:gd name="T5" fmla="*/ 6 h 12"/>
              <a:gd name="T6" fmla="*/ 125 w 131"/>
              <a:gd name="T7" fmla="*/ 0 h 12"/>
              <a:gd name="T8" fmla="*/ 6 w 131"/>
              <a:gd name="T9" fmla="*/ 0 h 12"/>
              <a:gd name="T10" fmla="*/ 0 w 131"/>
              <a:gd name="T11" fmla="*/ 6 h 12"/>
              <a:gd name="T12" fmla="*/ 6 w 13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31" h="12">
                <a:moveTo>
                  <a:pt x="6" y="12"/>
                </a:moveTo>
                <a:cubicBezTo>
                  <a:pt x="125" y="12"/>
                  <a:pt x="125" y="12"/>
                  <a:pt x="125" y="12"/>
                </a:cubicBezTo>
                <a:cubicBezTo>
                  <a:pt x="128" y="12"/>
                  <a:pt x="131" y="10"/>
                  <a:pt x="131" y="6"/>
                </a:cubicBezTo>
                <a:cubicBezTo>
                  <a:pt x="131" y="3"/>
                  <a:pt x="128" y="0"/>
                  <a:pt x="125"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24">
            <a:extLst>
              <a:ext uri="{FF2B5EF4-FFF2-40B4-BE49-F238E27FC236}">
                <a16:creationId xmlns:a16="http://schemas.microsoft.com/office/drawing/2014/main" id="{97CA06C6-092D-4F5D-93EF-FA3C6CF73244}"/>
              </a:ext>
            </a:extLst>
          </p:cNvPr>
          <p:cNvSpPr>
            <a:spLocks/>
          </p:cNvSpPr>
          <p:nvPr/>
        </p:nvSpPr>
        <p:spPr bwMode="auto">
          <a:xfrm>
            <a:off x="6671108" y="6055916"/>
            <a:ext cx="242939" cy="0"/>
          </a:xfrm>
          <a:custGeom>
            <a:avLst/>
            <a:gdLst>
              <a:gd name="T0" fmla="*/ 0 w 240"/>
              <a:gd name="T1" fmla="*/ 240 w 240"/>
              <a:gd name="T2" fmla="*/ 0 w 240"/>
            </a:gdLst>
            <a:ahLst/>
            <a:cxnLst>
              <a:cxn ang="0">
                <a:pos x="T0" y="0"/>
              </a:cxn>
              <a:cxn ang="0">
                <a:pos x="T1" y="0"/>
              </a:cxn>
              <a:cxn ang="0">
                <a:pos x="T2" y="0"/>
              </a:cxn>
            </a:cxnLst>
            <a:rect l="0" t="0" r="r" b="b"/>
            <a:pathLst>
              <a:path w="240">
                <a:moveTo>
                  <a:pt x="0" y="0"/>
                </a:moveTo>
                <a:lnTo>
                  <a:pt x="24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Line 125">
            <a:extLst>
              <a:ext uri="{FF2B5EF4-FFF2-40B4-BE49-F238E27FC236}">
                <a16:creationId xmlns:a16="http://schemas.microsoft.com/office/drawing/2014/main" id="{6E624F09-6E3E-49D2-85A4-D3DDDA2AF6F6}"/>
              </a:ext>
            </a:extLst>
          </p:cNvPr>
          <p:cNvSpPr>
            <a:spLocks noChangeShapeType="1"/>
          </p:cNvSpPr>
          <p:nvPr/>
        </p:nvSpPr>
        <p:spPr bwMode="auto">
          <a:xfrm>
            <a:off x="6671108" y="6055916"/>
            <a:ext cx="242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26">
            <a:extLst>
              <a:ext uri="{FF2B5EF4-FFF2-40B4-BE49-F238E27FC236}">
                <a16:creationId xmlns:a16="http://schemas.microsoft.com/office/drawing/2014/main" id="{6702ED48-B0AC-4AF5-906C-B7DA5175EAF0}"/>
              </a:ext>
            </a:extLst>
          </p:cNvPr>
          <p:cNvSpPr>
            <a:spLocks/>
          </p:cNvSpPr>
          <p:nvPr/>
        </p:nvSpPr>
        <p:spPr bwMode="auto">
          <a:xfrm>
            <a:off x="6656936" y="6041745"/>
            <a:ext cx="271282" cy="28343"/>
          </a:xfrm>
          <a:custGeom>
            <a:avLst/>
            <a:gdLst>
              <a:gd name="T0" fmla="*/ 6 w 113"/>
              <a:gd name="T1" fmla="*/ 12 h 12"/>
              <a:gd name="T2" fmla="*/ 107 w 113"/>
              <a:gd name="T3" fmla="*/ 12 h 12"/>
              <a:gd name="T4" fmla="*/ 113 w 113"/>
              <a:gd name="T5" fmla="*/ 6 h 12"/>
              <a:gd name="T6" fmla="*/ 107 w 113"/>
              <a:gd name="T7" fmla="*/ 0 h 12"/>
              <a:gd name="T8" fmla="*/ 6 w 113"/>
              <a:gd name="T9" fmla="*/ 0 h 12"/>
              <a:gd name="T10" fmla="*/ 0 w 113"/>
              <a:gd name="T11" fmla="*/ 6 h 12"/>
              <a:gd name="T12" fmla="*/ 6 w 11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3" h="12">
                <a:moveTo>
                  <a:pt x="6" y="12"/>
                </a:moveTo>
                <a:cubicBezTo>
                  <a:pt x="107" y="12"/>
                  <a:pt x="107" y="12"/>
                  <a:pt x="107" y="12"/>
                </a:cubicBezTo>
                <a:cubicBezTo>
                  <a:pt x="111" y="12"/>
                  <a:pt x="113" y="10"/>
                  <a:pt x="113" y="6"/>
                </a:cubicBezTo>
                <a:cubicBezTo>
                  <a:pt x="113" y="3"/>
                  <a:pt x="111" y="0"/>
                  <a:pt x="107"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27">
            <a:extLst>
              <a:ext uri="{FF2B5EF4-FFF2-40B4-BE49-F238E27FC236}">
                <a16:creationId xmlns:a16="http://schemas.microsoft.com/office/drawing/2014/main" id="{5D547806-A907-4EE1-BD69-32DA35883278}"/>
              </a:ext>
            </a:extLst>
          </p:cNvPr>
          <p:cNvSpPr>
            <a:spLocks/>
          </p:cNvSpPr>
          <p:nvPr/>
        </p:nvSpPr>
        <p:spPr bwMode="auto">
          <a:xfrm>
            <a:off x="6594177" y="5854479"/>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Line 128">
            <a:extLst>
              <a:ext uri="{FF2B5EF4-FFF2-40B4-BE49-F238E27FC236}">
                <a16:creationId xmlns:a16="http://schemas.microsoft.com/office/drawing/2014/main" id="{375C41C1-26CC-436E-95BC-314151503643}"/>
              </a:ext>
            </a:extLst>
          </p:cNvPr>
          <p:cNvSpPr>
            <a:spLocks noChangeShapeType="1"/>
          </p:cNvSpPr>
          <p:nvPr/>
        </p:nvSpPr>
        <p:spPr bwMode="auto">
          <a:xfrm flipH="1">
            <a:off x="6594177" y="5854479"/>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29">
            <a:extLst>
              <a:ext uri="{FF2B5EF4-FFF2-40B4-BE49-F238E27FC236}">
                <a16:creationId xmlns:a16="http://schemas.microsoft.com/office/drawing/2014/main" id="{26DF7296-9273-4FD6-873B-C674E2039A18}"/>
              </a:ext>
            </a:extLst>
          </p:cNvPr>
          <p:cNvSpPr>
            <a:spLocks/>
          </p:cNvSpPr>
          <p:nvPr/>
        </p:nvSpPr>
        <p:spPr bwMode="auto">
          <a:xfrm>
            <a:off x="6580005" y="5839296"/>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2"/>
                  <a:pt x="0" y="6"/>
                </a:cubicBezTo>
                <a:cubicBezTo>
                  <a:pt x="0" y="9"/>
                  <a:pt x="2" y="12"/>
                  <a:pt x="6" y="12"/>
                </a:cubicBezTo>
                <a:cubicBezTo>
                  <a:pt x="17" y="12"/>
                  <a:pt x="17" y="12"/>
                  <a:pt x="17" y="12"/>
                </a:cubicBezTo>
                <a:cubicBezTo>
                  <a:pt x="20" y="12"/>
                  <a:pt x="23" y="9"/>
                  <a:pt x="23" y="6"/>
                </a:cubicBezTo>
                <a:cubicBezTo>
                  <a:pt x="23" y="2"/>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30">
            <a:extLst>
              <a:ext uri="{FF2B5EF4-FFF2-40B4-BE49-F238E27FC236}">
                <a16:creationId xmlns:a16="http://schemas.microsoft.com/office/drawing/2014/main" id="{0BF50A63-9929-4B37-B626-7653F298DB61}"/>
              </a:ext>
            </a:extLst>
          </p:cNvPr>
          <p:cNvSpPr>
            <a:spLocks/>
          </p:cNvSpPr>
          <p:nvPr/>
        </p:nvSpPr>
        <p:spPr bwMode="auto">
          <a:xfrm>
            <a:off x="6594177" y="592128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Line 131">
            <a:extLst>
              <a:ext uri="{FF2B5EF4-FFF2-40B4-BE49-F238E27FC236}">
                <a16:creationId xmlns:a16="http://schemas.microsoft.com/office/drawing/2014/main" id="{31B2705E-526A-40A3-80FA-568DF6252626}"/>
              </a:ext>
            </a:extLst>
          </p:cNvPr>
          <p:cNvSpPr>
            <a:spLocks noChangeShapeType="1"/>
          </p:cNvSpPr>
          <p:nvPr/>
        </p:nvSpPr>
        <p:spPr bwMode="auto">
          <a:xfrm flipH="1">
            <a:off x="6594177" y="592128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32">
            <a:extLst>
              <a:ext uri="{FF2B5EF4-FFF2-40B4-BE49-F238E27FC236}">
                <a16:creationId xmlns:a16="http://schemas.microsoft.com/office/drawing/2014/main" id="{B2D2A2FE-93BC-4C77-B130-44A4FB744C68}"/>
              </a:ext>
            </a:extLst>
          </p:cNvPr>
          <p:cNvSpPr>
            <a:spLocks/>
          </p:cNvSpPr>
          <p:nvPr/>
        </p:nvSpPr>
        <p:spPr bwMode="auto">
          <a:xfrm>
            <a:off x="6580005" y="5907116"/>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9"/>
                  <a:pt x="2" y="12"/>
                  <a:pt x="6" y="12"/>
                </a:cubicBezTo>
                <a:cubicBezTo>
                  <a:pt x="17" y="12"/>
                  <a:pt x="17" y="12"/>
                  <a:pt x="17" y="12"/>
                </a:cubicBezTo>
                <a:cubicBezTo>
                  <a:pt x="20" y="12"/>
                  <a:pt x="23" y="9"/>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33">
            <a:extLst>
              <a:ext uri="{FF2B5EF4-FFF2-40B4-BE49-F238E27FC236}">
                <a16:creationId xmlns:a16="http://schemas.microsoft.com/office/drawing/2014/main" id="{834DD598-1FEF-40C7-A97A-B8B32901FE14}"/>
              </a:ext>
            </a:extLst>
          </p:cNvPr>
          <p:cNvSpPr>
            <a:spLocks/>
          </p:cNvSpPr>
          <p:nvPr/>
        </p:nvSpPr>
        <p:spPr bwMode="auto">
          <a:xfrm>
            <a:off x="6594177" y="598910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Line 134">
            <a:extLst>
              <a:ext uri="{FF2B5EF4-FFF2-40B4-BE49-F238E27FC236}">
                <a16:creationId xmlns:a16="http://schemas.microsoft.com/office/drawing/2014/main" id="{46E0AFF3-2C56-4668-87B7-46B5501F0802}"/>
              </a:ext>
            </a:extLst>
          </p:cNvPr>
          <p:cNvSpPr>
            <a:spLocks noChangeShapeType="1"/>
          </p:cNvSpPr>
          <p:nvPr/>
        </p:nvSpPr>
        <p:spPr bwMode="auto">
          <a:xfrm flipH="1">
            <a:off x="6594177" y="598910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35">
            <a:extLst>
              <a:ext uri="{FF2B5EF4-FFF2-40B4-BE49-F238E27FC236}">
                <a16:creationId xmlns:a16="http://schemas.microsoft.com/office/drawing/2014/main" id="{AB997A49-2BD9-40FD-9896-B36DF4C9FD4B}"/>
              </a:ext>
            </a:extLst>
          </p:cNvPr>
          <p:cNvSpPr>
            <a:spLocks/>
          </p:cNvSpPr>
          <p:nvPr/>
        </p:nvSpPr>
        <p:spPr bwMode="auto">
          <a:xfrm>
            <a:off x="6580005" y="5973924"/>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36">
            <a:extLst>
              <a:ext uri="{FF2B5EF4-FFF2-40B4-BE49-F238E27FC236}">
                <a16:creationId xmlns:a16="http://schemas.microsoft.com/office/drawing/2014/main" id="{651B1C68-7979-409C-BA25-062E62C86AEB}"/>
              </a:ext>
            </a:extLst>
          </p:cNvPr>
          <p:cNvSpPr>
            <a:spLocks/>
          </p:cNvSpPr>
          <p:nvPr/>
        </p:nvSpPr>
        <p:spPr bwMode="auto">
          <a:xfrm>
            <a:off x="6594177" y="6055916"/>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Line 137">
            <a:extLst>
              <a:ext uri="{FF2B5EF4-FFF2-40B4-BE49-F238E27FC236}">
                <a16:creationId xmlns:a16="http://schemas.microsoft.com/office/drawing/2014/main" id="{047DA9AB-B696-44F4-A16F-4F589B423997}"/>
              </a:ext>
            </a:extLst>
          </p:cNvPr>
          <p:cNvSpPr>
            <a:spLocks noChangeShapeType="1"/>
          </p:cNvSpPr>
          <p:nvPr/>
        </p:nvSpPr>
        <p:spPr bwMode="auto">
          <a:xfrm flipH="1">
            <a:off x="6594177" y="6055916"/>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138">
            <a:extLst>
              <a:ext uri="{FF2B5EF4-FFF2-40B4-BE49-F238E27FC236}">
                <a16:creationId xmlns:a16="http://schemas.microsoft.com/office/drawing/2014/main" id="{7264C2EE-4438-47A6-A740-3E9614286A54}"/>
              </a:ext>
            </a:extLst>
          </p:cNvPr>
          <p:cNvSpPr>
            <a:spLocks/>
          </p:cNvSpPr>
          <p:nvPr/>
        </p:nvSpPr>
        <p:spPr bwMode="auto">
          <a:xfrm>
            <a:off x="6580005" y="6041745"/>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39">
            <a:extLst>
              <a:ext uri="{FF2B5EF4-FFF2-40B4-BE49-F238E27FC236}">
                <a16:creationId xmlns:a16="http://schemas.microsoft.com/office/drawing/2014/main" id="{3B9F0B90-C3D3-4595-AF4B-B1122D7D3A29}"/>
              </a:ext>
            </a:extLst>
          </p:cNvPr>
          <p:cNvSpPr>
            <a:spLocks/>
          </p:cNvSpPr>
          <p:nvPr/>
        </p:nvSpPr>
        <p:spPr bwMode="auto">
          <a:xfrm>
            <a:off x="7017296" y="5950643"/>
            <a:ext cx="119445" cy="208523"/>
          </a:xfrm>
          <a:custGeom>
            <a:avLst/>
            <a:gdLst>
              <a:gd name="T0" fmla="*/ 50 w 50"/>
              <a:gd name="T1" fmla="*/ 87 h 87"/>
              <a:gd name="T2" fmla="*/ 0 w 50"/>
              <a:gd name="T3" fmla="*/ 17 h 87"/>
              <a:gd name="T4" fmla="*/ 50 w 50"/>
              <a:gd name="T5" fmla="*/ 0 h 87"/>
              <a:gd name="T6" fmla="*/ 50 w 50"/>
              <a:gd name="T7" fmla="*/ 87 h 87"/>
            </a:gdLst>
            <a:ahLst/>
            <a:cxnLst>
              <a:cxn ang="0">
                <a:pos x="T0" y="T1"/>
              </a:cxn>
              <a:cxn ang="0">
                <a:pos x="T2" y="T3"/>
              </a:cxn>
              <a:cxn ang="0">
                <a:pos x="T4" y="T5"/>
              </a:cxn>
              <a:cxn ang="0">
                <a:pos x="T6" y="T7"/>
              </a:cxn>
            </a:cxnLst>
            <a:rect l="0" t="0" r="r" b="b"/>
            <a:pathLst>
              <a:path w="50" h="87">
                <a:moveTo>
                  <a:pt x="50" y="87"/>
                </a:moveTo>
                <a:cubicBezTo>
                  <a:pt x="0" y="17"/>
                  <a:pt x="0" y="17"/>
                  <a:pt x="0" y="17"/>
                </a:cubicBezTo>
                <a:cubicBezTo>
                  <a:pt x="15" y="6"/>
                  <a:pt x="31" y="0"/>
                  <a:pt x="50" y="0"/>
                </a:cubicBezTo>
                <a:lnTo>
                  <a:pt x="5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40">
            <a:extLst>
              <a:ext uri="{FF2B5EF4-FFF2-40B4-BE49-F238E27FC236}">
                <a16:creationId xmlns:a16="http://schemas.microsoft.com/office/drawing/2014/main" id="{DC52748C-2AAA-437E-A4AD-DC3154841E45}"/>
              </a:ext>
            </a:extLst>
          </p:cNvPr>
          <p:cNvSpPr>
            <a:spLocks/>
          </p:cNvSpPr>
          <p:nvPr/>
        </p:nvSpPr>
        <p:spPr bwMode="auto">
          <a:xfrm>
            <a:off x="7002112" y="5935459"/>
            <a:ext cx="148800" cy="237878"/>
          </a:xfrm>
          <a:custGeom>
            <a:avLst/>
            <a:gdLst>
              <a:gd name="T0" fmla="*/ 56 w 62"/>
              <a:gd name="T1" fmla="*/ 93 h 99"/>
              <a:gd name="T2" fmla="*/ 61 w 62"/>
              <a:gd name="T3" fmla="*/ 89 h 99"/>
              <a:gd name="T4" fmla="*/ 11 w 62"/>
              <a:gd name="T5" fmla="*/ 19 h 99"/>
              <a:gd name="T6" fmla="*/ 6 w 62"/>
              <a:gd name="T7" fmla="*/ 23 h 99"/>
              <a:gd name="T8" fmla="*/ 9 w 62"/>
              <a:gd name="T9" fmla="*/ 28 h 99"/>
              <a:gd name="T10" fmla="*/ 56 w 62"/>
              <a:gd name="T11" fmla="*/ 12 h 99"/>
              <a:gd name="T12" fmla="*/ 56 w 62"/>
              <a:gd name="T13" fmla="*/ 6 h 99"/>
              <a:gd name="T14" fmla="*/ 50 w 62"/>
              <a:gd name="T15" fmla="*/ 6 h 99"/>
              <a:gd name="T16" fmla="*/ 50 w 62"/>
              <a:gd name="T17" fmla="*/ 93 h 99"/>
              <a:gd name="T18" fmla="*/ 56 w 62"/>
              <a:gd name="T19" fmla="*/ 93 h 99"/>
              <a:gd name="T20" fmla="*/ 61 w 62"/>
              <a:gd name="T21" fmla="*/ 89 h 99"/>
              <a:gd name="T22" fmla="*/ 56 w 62"/>
              <a:gd name="T23" fmla="*/ 93 h 99"/>
              <a:gd name="T24" fmla="*/ 62 w 62"/>
              <a:gd name="T25" fmla="*/ 93 h 99"/>
              <a:gd name="T26" fmla="*/ 62 w 62"/>
              <a:gd name="T27" fmla="*/ 6 h 99"/>
              <a:gd name="T28" fmla="*/ 61 w 62"/>
              <a:gd name="T29" fmla="*/ 2 h 99"/>
              <a:gd name="T30" fmla="*/ 56 w 62"/>
              <a:gd name="T31" fmla="*/ 0 h 99"/>
              <a:gd name="T32" fmla="*/ 2 w 62"/>
              <a:gd name="T33" fmla="*/ 18 h 99"/>
              <a:gd name="T34" fmla="*/ 0 w 62"/>
              <a:gd name="T35" fmla="*/ 22 h 99"/>
              <a:gd name="T36" fmla="*/ 1 w 62"/>
              <a:gd name="T37" fmla="*/ 26 h 99"/>
              <a:gd name="T38" fmla="*/ 52 w 62"/>
              <a:gd name="T39" fmla="*/ 96 h 99"/>
              <a:gd name="T40" fmla="*/ 58 w 62"/>
              <a:gd name="T41" fmla="*/ 98 h 99"/>
              <a:gd name="T42" fmla="*/ 62 w 62"/>
              <a:gd name="T43" fmla="*/ 93 h 99"/>
              <a:gd name="T44" fmla="*/ 56 w 62"/>
              <a:gd name="T4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56" y="93"/>
                </a:moveTo>
                <a:cubicBezTo>
                  <a:pt x="61" y="89"/>
                  <a:pt x="61" y="89"/>
                  <a:pt x="61" y="89"/>
                </a:cubicBezTo>
                <a:cubicBezTo>
                  <a:pt x="11" y="19"/>
                  <a:pt x="11" y="19"/>
                  <a:pt x="11" y="19"/>
                </a:cubicBezTo>
                <a:cubicBezTo>
                  <a:pt x="6" y="23"/>
                  <a:pt x="6" y="23"/>
                  <a:pt x="6" y="23"/>
                </a:cubicBezTo>
                <a:cubicBezTo>
                  <a:pt x="9" y="28"/>
                  <a:pt x="9" y="28"/>
                  <a:pt x="9" y="28"/>
                </a:cubicBezTo>
                <a:cubicBezTo>
                  <a:pt x="24" y="17"/>
                  <a:pt x="39" y="12"/>
                  <a:pt x="56" y="12"/>
                </a:cubicBezTo>
                <a:cubicBezTo>
                  <a:pt x="56" y="6"/>
                  <a:pt x="56" y="6"/>
                  <a:pt x="56" y="6"/>
                </a:cubicBezTo>
                <a:cubicBezTo>
                  <a:pt x="50" y="6"/>
                  <a:pt x="50" y="6"/>
                  <a:pt x="50" y="6"/>
                </a:cubicBezTo>
                <a:cubicBezTo>
                  <a:pt x="50" y="93"/>
                  <a:pt x="50" y="93"/>
                  <a:pt x="50" y="93"/>
                </a:cubicBezTo>
                <a:cubicBezTo>
                  <a:pt x="56" y="93"/>
                  <a:pt x="56" y="93"/>
                  <a:pt x="56" y="93"/>
                </a:cubicBezTo>
                <a:cubicBezTo>
                  <a:pt x="61" y="89"/>
                  <a:pt x="61" y="89"/>
                  <a:pt x="61" y="89"/>
                </a:cubicBezTo>
                <a:cubicBezTo>
                  <a:pt x="56" y="93"/>
                  <a:pt x="56" y="93"/>
                  <a:pt x="56" y="93"/>
                </a:cubicBezTo>
                <a:cubicBezTo>
                  <a:pt x="62" y="93"/>
                  <a:pt x="62" y="93"/>
                  <a:pt x="62" y="93"/>
                </a:cubicBezTo>
                <a:cubicBezTo>
                  <a:pt x="62" y="6"/>
                  <a:pt x="62" y="6"/>
                  <a:pt x="62" y="6"/>
                </a:cubicBezTo>
                <a:cubicBezTo>
                  <a:pt x="62" y="5"/>
                  <a:pt x="62" y="3"/>
                  <a:pt x="61" y="2"/>
                </a:cubicBezTo>
                <a:cubicBezTo>
                  <a:pt x="60" y="1"/>
                  <a:pt x="58" y="0"/>
                  <a:pt x="56" y="0"/>
                </a:cubicBezTo>
                <a:cubicBezTo>
                  <a:pt x="36" y="0"/>
                  <a:pt x="19" y="6"/>
                  <a:pt x="2" y="18"/>
                </a:cubicBezTo>
                <a:cubicBezTo>
                  <a:pt x="1" y="19"/>
                  <a:pt x="0" y="20"/>
                  <a:pt x="0" y="22"/>
                </a:cubicBezTo>
                <a:cubicBezTo>
                  <a:pt x="0" y="24"/>
                  <a:pt x="0" y="25"/>
                  <a:pt x="1" y="26"/>
                </a:cubicBezTo>
                <a:cubicBezTo>
                  <a:pt x="52" y="96"/>
                  <a:pt x="52" y="96"/>
                  <a:pt x="52" y="96"/>
                </a:cubicBezTo>
                <a:cubicBezTo>
                  <a:pt x="53" y="98"/>
                  <a:pt x="56" y="99"/>
                  <a:pt x="58" y="98"/>
                </a:cubicBezTo>
                <a:cubicBezTo>
                  <a:pt x="61" y="98"/>
                  <a:pt x="62" y="95"/>
                  <a:pt x="62" y="93"/>
                </a:cubicBezTo>
                <a:lnTo>
                  <a:pt x="5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141">
            <a:extLst>
              <a:ext uri="{FF2B5EF4-FFF2-40B4-BE49-F238E27FC236}">
                <a16:creationId xmlns:a16="http://schemas.microsoft.com/office/drawing/2014/main" id="{CE9FE345-6C6E-4AAA-BB52-FD2314A39A75}"/>
              </a:ext>
            </a:extLst>
          </p:cNvPr>
          <p:cNvSpPr>
            <a:spLocks/>
          </p:cNvSpPr>
          <p:nvPr/>
        </p:nvSpPr>
        <p:spPr bwMode="auto">
          <a:xfrm>
            <a:off x="6930243" y="5950643"/>
            <a:ext cx="416033" cy="415021"/>
          </a:xfrm>
          <a:custGeom>
            <a:avLst/>
            <a:gdLst>
              <a:gd name="T0" fmla="*/ 86 w 173"/>
              <a:gd name="T1" fmla="*/ 87 h 173"/>
              <a:gd name="T2" fmla="*/ 86 w 173"/>
              <a:gd name="T3" fmla="*/ 0 h 173"/>
              <a:gd name="T4" fmla="*/ 173 w 173"/>
              <a:gd name="T5" fmla="*/ 87 h 173"/>
              <a:gd name="T6" fmla="*/ 86 w 173"/>
              <a:gd name="T7" fmla="*/ 173 h 173"/>
              <a:gd name="T8" fmla="*/ 0 w 173"/>
              <a:gd name="T9" fmla="*/ 87 h 173"/>
              <a:gd name="T10" fmla="*/ 36 w 173"/>
              <a:gd name="T11" fmla="*/ 17 h 173"/>
              <a:gd name="T12" fmla="*/ 86 w 173"/>
              <a:gd name="T13" fmla="*/ 87 h 173"/>
            </a:gdLst>
            <a:ahLst/>
            <a:cxnLst>
              <a:cxn ang="0">
                <a:pos x="T0" y="T1"/>
              </a:cxn>
              <a:cxn ang="0">
                <a:pos x="T2" y="T3"/>
              </a:cxn>
              <a:cxn ang="0">
                <a:pos x="T4" y="T5"/>
              </a:cxn>
              <a:cxn ang="0">
                <a:pos x="T6" y="T7"/>
              </a:cxn>
              <a:cxn ang="0">
                <a:pos x="T8" y="T9"/>
              </a:cxn>
              <a:cxn ang="0">
                <a:pos x="T10" y="T11"/>
              </a:cxn>
              <a:cxn ang="0">
                <a:pos x="T12" y="T13"/>
              </a:cxn>
            </a:cxnLst>
            <a:rect l="0" t="0" r="r" b="b"/>
            <a:pathLst>
              <a:path w="173" h="173">
                <a:moveTo>
                  <a:pt x="86" y="87"/>
                </a:moveTo>
                <a:cubicBezTo>
                  <a:pt x="86" y="0"/>
                  <a:pt x="86" y="0"/>
                  <a:pt x="86" y="0"/>
                </a:cubicBezTo>
                <a:cubicBezTo>
                  <a:pt x="134" y="0"/>
                  <a:pt x="173" y="39"/>
                  <a:pt x="173" y="87"/>
                </a:cubicBezTo>
                <a:cubicBezTo>
                  <a:pt x="173" y="134"/>
                  <a:pt x="134" y="173"/>
                  <a:pt x="86" y="173"/>
                </a:cubicBezTo>
                <a:cubicBezTo>
                  <a:pt x="39" y="173"/>
                  <a:pt x="0" y="134"/>
                  <a:pt x="0" y="87"/>
                </a:cubicBezTo>
                <a:cubicBezTo>
                  <a:pt x="0" y="58"/>
                  <a:pt x="13" y="34"/>
                  <a:pt x="36" y="17"/>
                </a:cubicBezTo>
                <a:lnTo>
                  <a:pt x="86"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142">
            <a:extLst>
              <a:ext uri="{FF2B5EF4-FFF2-40B4-BE49-F238E27FC236}">
                <a16:creationId xmlns:a16="http://schemas.microsoft.com/office/drawing/2014/main" id="{81CCEBA6-B1BA-4206-99D3-B2BFA916E4A7}"/>
              </a:ext>
            </a:extLst>
          </p:cNvPr>
          <p:cNvSpPr>
            <a:spLocks/>
          </p:cNvSpPr>
          <p:nvPr/>
        </p:nvSpPr>
        <p:spPr bwMode="auto">
          <a:xfrm>
            <a:off x="6916071" y="5935459"/>
            <a:ext cx="444376" cy="444376"/>
          </a:xfrm>
          <a:custGeom>
            <a:avLst/>
            <a:gdLst>
              <a:gd name="T0" fmla="*/ 92 w 185"/>
              <a:gd name="T1" fmla="*/ 93 h 185"/>
              <a:gd name="T2" fmla="*/ 98 w 185"/>
              <a:gd name="T3" fmla="*/ 93 h 185"/>
              <a:gd name="T4" fmla="*/ 98 w 185"/>
              <a:gd name="T5" fmla="*/ 6 h 185"/>
              <a:gd name="T6" fmla="*/ 92 w 185"/>
              <a:gd name="T7" fmla="*/ 6 h 185"/>
              <a:gd name="T8" fmla="*/ 92 w 185"/>
              <a:gd name="T9" fmla="*/ 12 h 185"/>
              <a:gd name="T10" fmla="*/ 149 w 185"/>
              <a:gd name="T11" fmla="*/ 36 h 185"/>
              <a:gd name="T12" fmla="*/ 173 w 185"/>
              <a:gd name="T13" fmla="*/ 93 h 185"/>
              <a:gd name="T14" fmla="*/ 149 w 185"/>
              <a:gd name="T15" fmla="*/ 149 h 185"/>
              <a:gd name="T16" fmla="*/ 92 w 185"/>
              <a:gd name="T17" fmla="*/ 173 h 185"/>
              <a:gd name="T18" fmla="*/ 36 w 185"/>
              <a:gd name="T19" fmla="*/ 149 h 185"/>
              <a:gd name="T20" fmla="*/ 12 w 185"/>
              <a:gd name="T21" fmla="*/ 93 h 185"/>
              <a:gd name="T22" fmla="*/ 21 w 185"/>
              <a:gd name="T23" fmla="*/ 56 h 185"/>
              <a:gd name="T24" fmla="*/ 45 w 185"/>
              <a:gd name="T25" fmla="*/ 28 h 185"/>
              <a:gd name="T26" fmla="*/ 42 w 185"/>
              <a:gd name="T27" fmla="*/ 23 h 185"/>
              <a:gd name="T28" fmla="*/ 37 w 185"/>
              <a:gd name="T29" fmla="*/ 26 h 185"/>
              <a:gd name="T30" fmla="*/ 88 w 185"/>
              <a:gd name="T31" fmla="*/ 96 h 185"/>
              <a:gd name="T32" fmla="*/ 94 w 185"/>
              <a:gd name="T33" fmla="*/ 98 h 185"/>
              <a:gd name="T34" fmla="*/ 98 w 185"/>
              <a:gd name="T35" fmla="*/ 93 h 185"/>
              <a:gd name="T36" fmla="*/ 92 w 185"/>
              <a:gd name="T37" fmla="*/ 93 h 185"/>
              <a:gd name="T38" fmla="*/ 97 w 185"/>
              <a:gd name="T39" fmla="*/ 89 h 185"/>
              <a:gd name="T40" fmla="*/ 47 w 185"/>
              <a:gd name="T41" fmla="*/ 19 h 185"/>
              <a:gd name="T42" fmla="*/ 38 w 185"/>
              <a:gd name="T43" fmla="*/ 18 h 185"/>
              <a:gd name="T44" fmla="*/ 10 w 185"/>
              <a:gd name="T45" fmla="*/ 51 h 185"/>
              <a:gd name="T46" fmla="*/ 0 w 185"/>
              <a:gd name="T47" fmla="*/ 93 h 185"/>
              <a:gd name="T48" fmla="*/ 92 w 185"/>
              <a:gd name="T49" fmla="*/ 185 h 185"/>
              <a:gd name="T50" fmla="*/ 185 w 185"/>
              <a:gd name="T51" fmla="*/ 93 h 185"/>
              <a:gd name="T52" fmla="*/ 92 w 185"/>
              <a:gd name="T53" fmla="*/ 0 h 185"/>
              <a:gd name="T54" fmla="*/ 88 w 185"/>
              <a:gd name="T55" fmla="*/ 2 h 185"/>
              <a:gd name="T56" fmla="*/ 86 w 185"/>
              <a:gd name="T57" fmla="*/ 6 h 185"/>
              <a:gd name="T58" fmla="*/ 86 w 185"/>
              <a:gd name="T59" fmla="*/ 93 h 185"/>
              <a:gd name="T60" fmla="*/ 92 w 185"/>
              <a:gd name="T61" fmla="*/ 93 h 185"/>
              <a:gd name="T62" fmla="*/ 97 w 185"/>
              <a:gd name="T63" fmla="*/ 89 h 185"/>
              <a:gd name="T64" fmla="*/ 92 w 185"/>
              <a:gd name="T65" fmla="*/ 9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5">
                <a:moveTo>
                  <a:pt x="92" y="93"/>
                </a:moveTo>
                <a:cubicBezTo>
                  <a:pt x="98" y="93"/>
                  <a:pt x="98" y="93"/>
                  <a:pt x="98" y="93"/>
                </a:cubicBezTo>
                <a:cubicBezTo>
                  <a:pt x="98" y="6"/>
                  <a:pt x="98" y="6"/>
                  <a:pt x="98" y="6"/>
                </a:cubicBezTo>
                <a:cubicBezTo>
                  <a:pt x="92" y="6"/>
                  <a:pt x="92" y="6"/>
                  <a:pt x="92" y="6"/>
                </a:cubicBezTo>
                <a:cubicBezTo>
                  <a:pt x="92" y="12"/>
                  <a:pt x="92" y="12"/>
                  <a:pt x="92" y="12"/>
                </a:cubicBezTo>
                <a:cubicBezTo>
                  <a:pt x="115" y="12"/>
                  <a:pt x="135" y="21"/>
                  <a:pt x="149" y="36"/>
                </a:cubicBezTo>
                <a:cubicBezTo>
                  <a:pt x="164" y="50"/>
                  <a:pt x="173" y="70"/>
                  <a:pt x="173" y="93"/>
                </a:cubicBezTo>
                <a:cubicBezTo>
                  <a:pt x="173" y="115"/>
                  <a:pt x="164" y="135"/>
                  <a:pt x="149" y="149"/>
                </a:cubicBezTo>
                <a:cubicBezTo>
                  <a:pt x="135" y="164"/>
                  <a:pt x="115" y="173"/>
                  <a:pt x="92" y="173"/>
                </a:cubicBezTo>
                <a:cubicBezTo>
                  <a:pt x="70" y="173"/>
                  <a:pt x="50" y="164"/>
                  <a:pt x="36" y="149"/>
                </a:cubicBezTo>
                <a:cubicBezTo>
                  <a:pt x="21" y="135"/>
                  <a:pt x="12" y="115"/>
                  <a:pt x="12" y="93"/>
                </a:cubicBezTo>
                <a:cubicBezTo>
                  <a:pt x="12" y="79"/>
                  <a:pt x="15" y="67"/>
                  <a:pt x="21" y="56"/>
                </a:cubicBezTo>
                <a:cubicBezTo>
                  <a:pt x="26" y="45"/>
                  <a:pt x="34" y="36"/>
                  <a:pt x="45" y="28"/>
                </a:cubicBezTo>
                <a:cubicBezTo>
                  <a:pt x="42" y="23"/>
                  <a:pt x="42" y="23"/>
                  <a:pt x="42" y="23"/>
                </a:cubicBezTo>
                <a:cubicBezTo>
                  <a:pt x="37" y="26"/>
                  <a:pt x="37" y="26"/>
                  <a:pt x="37" y="26"/>
                </a:cubicBezTo>
                <a:cubicBezTo>
                  <a:pt x="88" y="96"/>
                  <a:pt x="88" y="96"/>
                  <a:pt x="88" y="96"/>
                </a:cubicBezTo>
                <a:cubicBezTo>
                  <a:pt x="89" y="98"/>
                  <a:pt x="92" y="99"/>
                  <a:pt x="94" y="98"/>
                </a:cubicBezTo>
                <a:cubicBezTo>
                  <a:pt x="97" y="98"/>
                  <a:pt x="98" y="95"/>
                  <a:pt x="98" y="93"/>
                </a:cubicBezTo>
                <a:cubicBezTo>
                  <a:pt x="92" y="93"/>
                  <a:pt x="92" y="93"/>
                  <a:pt x="92" y="93"/>
                </a:cubicBezTo>
                <a:cubicBezTo>
                  <a:pt x="97" y="89"/>
                  <a:pt x="97" y="89"/>
                  <a:pt x="97" y="89"/>
                </a:cubicBezTo>
                <a:cubicBezTo>
                  <a:pt x="47" y="19"/>
                  <a:pt x="47" y="19"/>
                  <a:pt x="47" y="19"/>
                </a:cubicBezTo>
                <a:cubicBezTo>
                  <a:pt x="45" y="17"/>
                  <a:pt x="41" y="16"/>
                  <a:pt x="38" y="18"/>
                </a:cubicBezTo>
                <a:cubicBezTo>
                  <a:pt x="26" y="27"/>
                  <a:pt x="16" y="38"/>
                  <a:pt x="10" y="51"/>
                </a:cubicBezTo>
                <a:cubicBezTo>
                  <a:pt x="4" y="63"/>
                  <a:pt x="0" y="77"/>
                  <a:pt x="0" y="93"/>
                </a:cubicBezTo>
                <a:cubicBezTo>
                  <a:pt x="0" y="144"/>
                  <a:pt x="42" y="185"/>
                  <a:pt x="92" y="185"/>
                </a:cubicBezTo>
                <a:cubicBezTo>
                  <a:pt x="143" y="185"/>
                  <a:pt x="185" y="144"/>
                  <a:pt x="185" y="93"/>
                </a:cubicBezTo>
                <a:cubicBezTo>
                  <a:pt x="185" y="42"/>
                  <a:pt x="143" y="0"/>
                  <a:pt x="92" y="0"/>
                </a:cubicBezTo>
                <a:cubicBezTo>
                  <a:pt x="91" y="0"/>
                  <a:pt x="89" y="1"/>
                  <a:pt x="88" y="2"/>
                </a:cubicBezTo>
                <a:cubicBezTo>
                  <a:pt x="87" y="3"/>
                  <a:pt x="86" y="5"/>
                  <a:pt x="86" y="6"/>
                </a:cubicBezTo>
                <a:cubicBezTo>
                  <a:pt x="86" y="93"/>
                  <a:pt x="86" y="93"/>
                  <a:pt x="86" y="93"/>
                </a:cubicBezTo>
                <a:cubicBezTo>
                  <a:pt x="92" y="93"/>
                  <a:pt x="92" y="93"/>
                  <a:pt x="92" y="93"/>
                </a:cubicBezTo>
                <a:cubicBezTo>
                  <a:pt x="97" y="89"/>
                  <a:pt x="97" y="89"/>
                  <a:pt x="97" y="89"/>
                </a:cubicBezTo>
                <a:lnTo>
                  <a:pt x="92"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43">
            <a:extLst>
              <a:ext uri="{FF2B5EF4-FFF2-40B4-BE49-F238E27FC236}">
                <a16:creationId xmlns:a16="http://schemas.microsoft.com/office/drawing/2014/main" id="{287C104C-8301-47EA-9AF8-C02E0242238D}"/>
              </a:ext>
            </a:extLst>
          </p:cNvPr>
          <p:cNvSpPr>
            <a:spLocks/>
          </p:cNvSpPr>
          <p:nvPr/>
        </p:nvSpPr>
        <p:spPr bwMode="auto">
          <a:xfrm>
            <a:off x="7136741" y="5950643"/>
            <a:ext cx="232817" cy="271282"/>
          </a:xfrm>
          <a:custGeom>
            <a:avLst/>
            <a:gdLst>
              <a:gd name="T0" fmla="*/ 0 w 97"/>
              <a:gd name="T1" fmla="*/ 87 h 113"/>
              <a:gd name="T2" fmla="*/ 82 w 97"/>
              <a:gd name="T3" fmla="*/ 113 h 113"/>
              <a:gd name="T4" fmla="*/ 27 w 97"/>
              <a:gd name="T5" fmla="*/ 5 h 113"/>
              <a:gd name="T6" fmla="*/ 0 w 97"/>
              <a:gd name="T7" fmla="*/ 0 h 113"/>
              <a:gd name="T8" fmla="*/ 0 w 97"/>
              <a:gd name="T9" fmla="*/ 87 h 113"/>
            </a:gdLst>
            <a:ahLst/>
            <a:cxnLst>
              <a:cxn ang="0">
                <a:pos x="T0" y="T1"/>
              </a:cxn>
              <a:cxn ang="0">
                <a:pos x="T2" y="T3"/>
              </a:cxn>
              <a:cxn ang="0">
                <a:pos x="T4" y="T5"/>
              </a:cxn>
              <a:cxn ang="0">
                <a:pos x="T6" y="T7"/>
              </a:cxn>
              <a:cxn ang="0">
                <a:pos x="T8" y="T9"/>
              </a:cxn>
            </a:cxnLst>
            <a:rect l="0" t="0" r="r" b="b"/>
            <a:pathLst>
              <a:path w="97" h="113">
                <a:moveTo>
                  <a:pt x="0" y="87"/>
                </a:moveTo>
                <a:cubicBezTo>
                  <a:pt x="82" y="113"/>
                  <a:pt x="82" y="113"/>
                  <a:pt x="82" y="113"/>
                </a:cubicBezTo>
                <a:cubicBezTo>
                  <a:pt x="97" y="68"/>
                  <a:pt x="72" y="19"/>
                  <a:pt x="27" y="5"/>
                </a:cubicBezTo>
                <a:cubicBezTo>
                  <a:pt x="18" y="2"/>
                  <a:pt x="10" y="0"/>
                  <a:pt x="0" y="0"/>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44">
            <a:extLst>
              <a:ext uri="{FF2B5EF4-FFF2-40B4-BE49-F238E27FC236}">
                <a16:creationId xmlns:a16="http://schemas.microsoft.com/office/drawing/2014/main" id="{55218925-7E6E-4829-8E4C-69599F98DE01}"/>
              </a:ext>
            </a:extLst>
          </p:cNvPr>
          <p:cNvSpPr>
            <a:spLocks/>
          </p:cNvSpPr>
          <p:nvPr/>
        </p:nvSpPr>
        <p:spPr bwMode="auto">
          <a:xfrm>
            <a:off x="7122569" y="5935459"/>
            <a:ext cx="237878" cy="300637"/>
          </a:xfrm>
          <a:custGeom>
            <a:avLst/>
            <a:gdLst>
              <a:gd name="T0" fmla="*/ 6 w 99"/>
              <a:gd name="T1" fmla="*/ 93 h 125"/>
              <a:gd name="T2" fmla="*/ 5 w 99"/>
              <a:gd name="T3" fmla="*/ 98 h 125"/>
              <a:gd name="T4" fmla="*/ 87 w 99"/>
              <a:gd name="T5" fmla="*/ 125 h 125"/>
              <a:gd name="T6" fmla="*/ 91 w 99"/>
              <a:gd name="T7" fmla="*/ 125 h 125"/>
              <a:gd name="T8" fmla="*/ 94 w 99"/>
              <a:gd name="T9" fmla="*/ 121 h 125"/>
              <a:gd name="T10" fmla="*/ 99 w 99"/>
              <a:gd name="T11" fmla="*/ 93 h 125"/>
              <a:gd name="T12" fmla="*/ 35 w 99"/>
              <a:gd name="T13" fmla="*/ 5 h 125"/>
              <a:gd name="T14" fmla="*/ 35 w 99"/>
              <a:gd name="T15" fmla="*/ 5 h 125"/>
              <a:gd name="T16" fmla="*/ 6 w 99"/>
              <a:gd name="T17" fmla="*/ 0 h 125"/>
              <a:gd name="T18" fmla="*/ 2 w 99"/>
              <a:gd name="T19" fmla="*/ 2 h 125"/>
              <a:gd name="T20" fmla="*/ 0 w 99"/>
              <a:gd name="T21" fmla="*/ 6 h 125"/>
              <a:gd name="T22" fmla="*/ 0 w 99"/>
              <a:gd name="T23" fmla="*/ 93 h 125"/>
              <a:gd name="T24" fmla="*/ 5 w 99"/>
              <a:gd name="T25" fmla="*/ 98 h 125"/>
              <a:gd name="T26" fmla="*/ 6 w 99"/>
              <a:gd name="T27" fmla="*/ 93 h 125"/>
              <a:gd name="T28" fmla="*/ 12 w 99"/>
              <a:gd name="T29" fmla="*/ 93 h 125"/>
              <a:gd name="T30" fmla="*/ 12 w 99"/>
              <a:gd name="T31" fmla="*/ 6 h 125"/>
              <a:gd name="T32" fmla="*/ 6 w 99"/>
              <a:gd name="T33" fmla="*/ 6 h 125"/>
              <a:gd name="T34" fmla="*/ 6 w 99"/>
              <a:gd name="T35" fmla="*/ 12 h 125"/>
              <a:gd name="T36" fmla="*/ 31 w 99"/>
              <a:gd name="T37" fmla="*/ 16 h 125"/>
              <a:gd name="T38" fmla="*/ 31 w 99"/>
              <a:gd name="T39" fmla="*/ 16 h 125"/>
              <a:gd name="T40" fmla="*/ 87 w 99"/>
              <a:gd name="T41" fmla="*/ 93 h 125"/>
              <a:gd name="T42" fmla="*/ 83 w 99"/>
              <a:gd name="T43" fmla="*/ 117 h 125"/>
              <a:gd name="T44" fmla="*/ 88 w 99"/>
              <a:gd name="T45" fmla="*/ 119 h 125"/>
              <a:gd name="T46" fmla="*/ 90 w 99"/>
              <a:gd name="T47" fmla="*/ 114 h 125"/>
              <a:gd name="T48" fmla="*/ 8 w 99"/>
              <a:gd name="T49" fmla="*/ 87 h 125"/>
              <a:gd name="T50" fmla="*/ 6 w 99"/>
              <a:gd name="T51" fmla="*/ 93 h 125"/>
              <a:gd name="T52" fmla="*/ 12 w 99"/>
              <a:gd name="T53" fmla="*/ 93 h 125"/>
              <a:gd name="T54" fmla="*/ 6 w 99"/>
              <a:gd name="T5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125">
                <a:moveTo>
                  <a:pt x="6" y="93"/>
                </a:moveTo>
                <a:cubicBezTo>
                  <a:pt x="5" y="98"/>
                  <a:pt x="5" y="98"/>
                  <a:pt x="5" y="98"/>
                </a:cubicBezTo>
                <a:cubicBezTo>
                  <a:pt x="87" y="125"/>
                  <a:pt x="87" y="125"/>
                  <a:pt x="87" y="125"/>
                </a:cubicBezTo>
                <a:cubicBezTo>
                  <a:pt x="88" y="125"/>
                  <a:pt x="90" y="125"/>
                  <a:pt x="91" y="125"/>
                </a:cubicBezTo>
                <a:cubicBezTo>
                  <a:pt x="93" y="124"/>
                  <a:pt x="94" y="123"/>
                  <a:pt x="94" y="121"/>
                </a:cubicBezTo>
                <a:cubicBezTo>
                  <a:pt x="97" y="112"/>
                  <a:pt x="99" y="102"/>
                  <a:pt x="99" y="93"/>
                </a:cubicBezTo>
                <a:cubicBezTo>
                  <a:pt x="99" y="54"/>
                  <a:pt x="74" y="18"/>
                  <a:pt x="35" y="5"/>
                </a:cubicBezTo>
                <a:cubicBezTo>
                  <a:pt x="35" y="5"/>
                  <a:pt x="35" y="5"/>
                  <a:pt x="35" y="5"/>
                </a:cubicBezTo>
                <a:cubicBezTo>
                  <a:pt x="25" y="2"/>
                  <a:pt x="17" y="0"/>
                  <a:pt x="6" y="0"/>
                </a:cubicBezTo>
                <a:cubicBezTo>
                  <a:pt x="5" y="0"/>
                  <a:pt x="3" y="1"/>
                  <a:pt x="2" y="2"/>
                </a:cubicBezTo>
                <a:cubicBezTo>
                  <a:pt x="1" y="3"/>
                  <a:pt x="0" y="5"/>
                  <a:pt x="0" y="6"/>
                </a:cubicBezTo>
                <a:cubicBezTo>
                  <a:pt x="0" y="93"/>
                  <a:pt x="0" y="93"/>
                  <a:pt x="0" y="93"/>
                </a:cubicBezTo>
                <a:cubicBezTo>
                  <a:pt x="0" y="95"/>
                  <a:pt x="2" y="98"/>
                  <a:pt x="5" y="98"/>
                </a:cubicBezTo>
                <a:cubicBezTo>
                  <a:pt x="6" y="93"/>
                  <a:pt x="6" y="93"/>
                  <a:pt x="6" y="93"/>
                </a:cubicBezTo>
                <a:cubicBezTo>
                  <a:pt x="12" y="93"/>
                  <a:pt x="12" y="93"/>
                  <a:pt x="12" y="93"/>
                </a:cubicBezTo>
                <a:cubicBezTo>
                  <a:pt x="12" y="6"/>
                  <a:pt x="12" y="6"/>
                  <a:pt x="12" y="6"/>
                </a:cubicBezTo>
                <a:cubicBezTo>
                  <a:pt x="6" y="6"/>
                  <a:pt x="6" y="6"/>
                  <a:pt x="6" y="6"/>
                </a:cubicBezTo>
                <a:cubicBezTo>
                  <a:pt x="6" y="12"/>
                  <a:pt x="6" y="12"/>
                  <a:pt x="6" y="12"/>
                </a:cubicBezTo>
                <a:cubicBezTo>
                  <a:pt x="15" y="12"/>
                  <a:pt x="23" y="14"/>
                  <a:pt x="31" y="16"/>
                </a:cubicBezTo>
                <a:cubicBezTo>
                  <a:pt x="31" y="16"/>
                  <a:pt x="31" y="16"/>
                  <a:pt x="31" y="16"/>
                </a:cubicBezTo>
                <a:cubicBezTo>
                  <a:pt x="65" y="27"/>
                  <a:pt x="87" y="59"/>
                  <a:pt x="87" y="93"/>
                </a:cubicBezTo>
                <a:cubicBezTo>
                  <a:pt x="87" y="101"/>
                  <a:pt x="85" y="109"/>
                  <a:pt x="83" y="117"/>
                </a:cubicBezTo>
                <a:cubicBezTo>
                  <a:pt x="88" y="119"/>
                  <a:pt x="88" y="119"/>
                  <a:pt x="88" y="119"/>
                </a:cubicBezTo>
                <a:cubicBezTo>
                  <a:pt x="90" y="114"/>
                  <a:pt x="90" y="114"/>
                  <a:pt x="90" y="114"/>
                </a:cubicBezTo>
                <a:cubicBezTo>
                  <a:pt x="8" y="87"/>
                  <a:pt x="8" y="87"/>
                  <a:pt x="8" y="87"/>
                </a:cubicBezTo>
                <a:cubicBezTo>
                  <a:pt x="6" y="93"/>
                  <a:pt x="6" y="93"/>
                  <a:pt x="6" y="93"/>
                </a:cubicBezTo>
                <a:cubicBezTo>
                  <a:pt x="12" y="93"/>
                  <a:pt x="12" y="93"/>
                  <a:pt x="12" y="93"/>
                </a:cubicBezTo>
                <a:lnTo>
                  <a:pt x="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45">
            <a:extLst>
              <a:ext uri="{FF2B5EF4-FFF2-40B4-BE49-F238E27FC236}">
                <a16:creationId xmlns:a16="http://schemas.microsoft.com/office/drawing/2014/main" id="{06A0F581-E8F5-410E-A35C-7DB138F942BB}"/>
              </a:ext>
            </a:extLst>
          </p:cNvPr>
          <p:cNvSpPr>
            <a:spLocks/>
          </p:cNvSpPr>
          <p:nvPr/>
        </p:nvSpPr>
        <p:spPr bwMode="auto">
          <a:xfrm>
            <a:off x="4398615" y="4681287"/>
            <a:ext cx="1056785" cy="610384"/>
          </a:xfrm>
          <a:custGeom>
            <a:avLst/>
            <a:gdLst>
              <a:gd name="T0" fmla="*/ 11 w 440"/>
              <a:gd name="T1" fmla="*/ 251 h 254"/>
              <a:gd name="T2" fmla="*/ 147 w 440"/>
              <a:gd name="T3" fmla="*/ 125 h 254"/>
              <a:gd name="T4" fmla="*/ 240 w 440"/>
              <a:gd name="T5" fmla="*/ 136 h 254"/>
              <a:gd name="T6" fmla="*/ 244 w 440"/>
              <a:gd name="T7" fmla="*/ 134 h 254"/>
              <a:gd name="T8" fmla="*/ 283 w 440"/>
              <a:gd name="T9" fmla="*/ 103 h 254"/>
              <a:gd name="T10" fmla="*/ 351 w 440"/>
              <a:gd name="T11" fmla="*/ 100 h 254"/>
              <a:gd name="T12" fmla="*/ 355 w 440"/>
              <a:gd name="T13" fmla="*/ 98 h 254"/>
              <a:gd name="T14" fmla="*/ 438 w 440"/>
              <a:gd name="T15" fmla="*/ 10 h 254"/>
              <a:gd name="T16" fmla="*/ 438 w 440"/>
              <a:gd name="T17" fmla="*/ 2 h 254"/>
              <a:gd name="T18" fmla="*/ 429 w 440"/>
              <a:gd name="T19" fmla="*/ 2 h 254"/>
              <a:gd name="T20" fmla="*/ 348 w 440"/>
              <a:gd name="T21" fmla="*/ 88 h 254"/>
              <a:gd name="T22" fmla="*/ 281 w 440"/>
              <a:gd name="T23" fmla="*/ 91 h 254"/>
              <a:gd name="T24" fmla="*/ 277 w 440"/>
              <a:gd name="T25" fmla="*/ 92 h 254"/>
              <a:gd name="T26" fmla="*/ 239 w 440"/>
              <a:gd name="T27" fmla="*/ 124 h 254"/>
              <a:gd name="T28" fmla="*/ 146 w 440"/>
              <a:gd name="T29" fmla="*/ 113 h 254"/>
              <a:gd name="T30" fmla="*/ 141 w 440"/>
              <a:gd name="T31" fmla="*/ 114 h 254"/>
              <a:gd name="T32" fmla="*/ 2 w 440"/>
              <a:gd name="T33" fmla="*/ 243 h 254"/>
              <a:gd name="T34" fmla="*/ 2 w 440"/>
              <a:gd name="T35" fmla="*/ 251 h 254"/>
              <a:gd name="T36" fmla="*/ 11 w 440"/>
              <a:gd name="T37" fmla="*/ 2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254">
                <a:moveTo>
                  <a:pt x="11" y="251"/>
                </a:moveTo>
                <a:cubicBezTo>
                  <a:pt x="147" y="125"/>
                  <a:pt x="147" y="125"/>
                  <a:pt x="147" y="125"/>
                </a:cubicBezTo>
                <a:cubicBezTo>
                  <a:pt x="240" y="136"/>
                  <a:pt x="240" y="136"/>
                  <a:pt x="240" y="136"/>
                </a:cubicBezTo>
                <a:cubicBezTo>
                  <a:pt x="241" y="136"/>
                  <a:pt x="243" y="136"/>
                  <a:pt x="244" y="134"/>
                </a:cubicBezTo>
                <a:cubicBezTo>
                  <a:pt x="283" y="103"/>
                  <a:pt x="283" y="103"/>
                  <a:pt x="283" y="103"/>
                </a:cubicBezTo>
                <a:cubicBezTo>
                  <a:pt x="351" y="100"/>
                  <a:pt x="351" y="100"/>
                  <a:pt x="351" y="100"/>
                </a:cubicBezTo>
                <a:cubicBezTo>
                  <a:pt x="352" y="100"/>
                  <a:pt x="354" y="100"/>
                  <a:pt x="355" y="98"/>
                </a:cubicBezTo>
                <a:cubicBezTo>
                  <a:pt x="438" y="10"/>
                  <a:pt x="438" y="10"/>
                  <a:pt x="438" y="10"/>
                </a:cubicBezTo>
                <a:cubicBezTo>
                  <a:pt x="440" y="8"/>
                  <a:pt x="440" y="4"/>
                  <a:pt x="438" y="2"/>
                </a:cubicBezTo>
                <a:cubicBezTo>
                  <a:pt x="435" y="0"/>
                  <a:pt x="432" y="0"/>
                  <a:pt x="429" y="2"/>
                </a:cubicBezTo>
                <a:cubicBezTo>
                  <a:pt x="348" y="88"/>
                  <a:pt x="348" y="88"/>
                  <a:pt x="348" y="88"/>
                </a:cubicBezTo>
                <a:cubicBezTo>
                  <a:pt x="281" y="91"/>
                  <a:pt x="281" y="91"/>
                  <a:pt x="281" y="91"/>
                </a:cubicBezTo>
                <a:cubicBezTo>
                  <a:pt x="279" y="91"/>
                  <a:pt x="278" y="91"/>
                  <a:pt x="277" y="92"/>
                </a:cubicBezTo>
                <a:cubicBezTo>
                  <a:pt x="239" y="124"/>
                  <a:pt x="239" y="124"/>
                  <a:pt x="239" y="124"/>
                </a:cubicBezTo>
                <a:cubicBezTo>
                  <a:pt x="146" y="113"/>
                  <a:pt x="146" y="113"/>
                  <a:pt x="146" y="113"/>
                </a:cubicBezTo>
                <a:cubicBezTo>
                  <a:pt x="144" y="113"/>
                  <a:pt x="142" y="113"/>
                  <a:pt x="141" y="114"/>
                </a:cubicBezTo>
                <a:cubicBezTo>
                  <a:pt x="2" y="243"/>
                  <a:pt x="2" y="243"/>
                  <a:pt x="2" y="243"/>
                </a:cubicBezTo>
                <a:cubicBezTo>
                  <a:pt x="0" y="245"/>
                  <a:pt x="0" y="249"/>
                  <a:pt x="2" y="251"/>
                </a:cubicBezTo>
                <a:cubicBezTo>
                  <a:pt x="4" y="254"/>
                  <a:pt x="8" y="254"/>
                  <a:pt x="11" y="25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146">
            <a:extLst>
              <a:ext uri="{FF2B5EF4-FFF2-40B4-BE49-F238E27FC236}">
                <a16:creationId xmlns:a16="http://schemas.microsoft.com/office/drawing/2014/main" id="{2AB32569-38D6-4638-960A-F6E86A219DA7}"/>
              </a:ext>
            </a:extLst>
          </p:cNvPr>
          <p:cNvSpPr>
            <a:spLocks/>
          </p:cNvSpPr>
          <p:nvPr/>
        </p:nvSpPr>
        <p:spPr bwMode="auto">
          <a:xfrm>
            <a:off x="5182094" y="4866528"/>
            <a:ext cx="91102" cy="91102"/>
          </a:xfrm>
          <a:custGeom>
            <a:avLst/>
            <a:gdLst>
              <a:gd name="T0" fmla="*/ 28 w 38"/>
              <a:gd name="T1" fmla="*/ 33 h 38"/>
              <a:gd name="T2" fmla="*/ 5 w 38"/>
              <a:gd name="T3" fmla="*/ 28 h 38"/>
              <a:gd name="T4" fmla="*/ 10 w 38"/>
              <a:gd name="T5" fmla="*/ 5 h 38"/>
              <a:gd name="T6" fmla="*/ 33 w 38"/>
              <a:gd name="T7" fmla="*/ 10 h 38"/>
              <a:gd name="T8" fmla="*/ 28 w 38"/>
              <a:gd name="T9" fmla="*/ 33 h 38"/>
            </a:gdLst>
            <a:ahLst/>
            <a:cxnLst>
              <a:cxn ang="0">
                <a:pos x="T0" y="T1"/>
              </a:cxn>
              <a:cxn ang="0">
                <a:pos x="T2" y="T3"/>
              </a:cxn>
              <a:cxn ang="0">
                <a:pos x="T4" y="T5"/>
              </a:cxn>
              <a:cxn ang="0">
                <a:pos x="T6" y="T7"/>
              </a:cxn>
              <a:cxn ang="0">
                <a:pos x="T8" y="T9"/>
              </a:cxn>
            </a:cxnLst>
            <a:rect l="0" t="0" r="r" b="b"/>
            <a:pathLst>
              <a:path w="38" h="38">
                <a:moveTo>
                  <a:pt x="28" y="33"/>
                </a:moveTo>
                <a:cubicBezTo>
                  <a:pt x="20" y="38"/>
                  <a:pt x="10" y="36"/>
                  <a:pt x="5" y="28"/>
                </a:cubicBezTo>
                <a:cubicBezTo>
                  <a:pt x="0" y="20"/>
                  <a:pt x="2" y="10"/>
                  <a:pt x="10" y="5"/>
                </a:cubicBezTo>
                <a:cubicBezTo>
                  <a:pt x="18" y="0"/>
                  <a:pt x="28" y="2"/>
                  <a:pt x="33" y="10"/>
                </a:cubicBezTo>
                <a:cubicBezTo>
                  <a:pt x="38" y="18"/>
                  <a:pt x="36" y="28"/>
                  <a:pt x="28"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147">
            <a:extLst>
              <a:ext uri="{FF2B5EF4-FFF2-40B4-BE49-F238E27FC236}">
                <a16:creationId xmlns:a16="http://schemas.microsoft.com/office/drawing/2014/main" id="{F8E1D9F4-A27E-4F87-BA37-199D8C962531}"/>
              </a:ext>
            </a:extLst>
          </p:cNvPr>
          <p:cNvSpPr>
            <a:spLocks/>
          </p:cNvSpPr>
          <p:nvPr/>
        </p:nvSpPr>
        <p:spPr bwMode="auto">
          <a:xfrm>
            <a:off x="5177032" y="4861466"/>
            <a:ext cx="101225"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14 w 42"/>
              <a:gd name="T13" fmla="*/ 10 h 42"/>
              <a:gd name="T14" fmla="*/ 21 w 42"/>
              <a:gd name="T15" fmla="*/ 8 h 42"/>
              <a:gd name="T16" fmla="*/ 32 w 42"/>
              <a:gd name="T17" fmla="*/ 14 h 42"/>
              <a:gd name="T18" fmla="*/ 34 w 42"/>
              <a:gd name="T19" fmla="*/ 21 h 42"/>
              <a:gd name="T20" fmla="*/ 28 w 42"/>
              <a:gd name="T21" fmla="*/ 32 h 42"/>
              <a:gd name="T22" fmla="*/ 30 w 42"/>
              <a:gd name="T23" fmla="*/ 35 h 42"/>
              <a:gd name="T24" fmla="*/ 32 w 42"/>
              <a:gd name="T25" fmla="*/ 39 h 42"/>
              <a:gd name="T26" fmla="*/ 42 w 42"/>
              <a:gd name="T27" fmla="*/ 21 h 42"/>
              <a:gd name="T28" fmla="*/ 38 w 42"/>
              <a:gd name="T29" fmla="*/ 10 h 42"/>
              <a:gd name="T30" fmla="*/ 21 w 42"/>
              <a:gd name="T31" fmla="*/ 0 h 42"/>
              <a:gd name="T32" fmla="*/ 10 w 42"/>
              <a:gd name="T33" fmla="*/ 4 h 42"/>
              <a:gd name="T34" fmla="*/ 10 w 42"/>
              <a:gd name="T35" fmla="*/ 4 h 42"/>
              <a:gd name="T36" fmla="*/ 0 w 42"/>
              <a:gd name="T37" fmla="*/ 21 h 42"/>
              <a:gd name="T38" fmla="*/ 3 w 42"/>
              <a:gd name="T39" fmla="*/ 32 h 42"/>
              <a:gd name="T40" fmla="*/ 21 w 42"/>
              <a:gd name="T41" fmla="*/ 42 h 42"/>
              <a:gd name="T42" fmla="*/ 32 w 42"/>
              <a:gd name="T43" fmla="*/ 39 h 42"/>
              <a:gd name="T44" fmla="*/ 30 w 42"/>
              <a:gd name="T4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2">
                <a:moveTo>
                  <a:pt x="30" y="35"/>
                </a:moveTo>
                <a:cubicBezTo>
                  <a:pt x="28" y="32"/>
                  <a:pt x="28" y="32"/>
                  <a:pt x="28" y="32"/>
                </a:cubicBezTo>
                <a:cubicBezTo>
                  <a:pt x="26" y="33"/>
                  <a:pt x="23" y="34"/>
                  <a:pt x="21" y="34"/>
                </a:cubicBezTo>
                <a:cubicBezTo>
                  <a:pt x="17" y="34"/>
                  <a:pt x="13" y="32"/>
                  <a:pt x="10" y="28"/>
                </a:cubicBezTo>
                <a:cubicBezTo>
                  <a:pt x="9" y="26"/>
                  <a:pt x="8" y="23"/>
                  <a:pt x="8" y="21"/>
                </a:cubicBezTo>
                <a:cubicBezTo>
                  <a:pt x="8" y="17"/>
                  <a:pt x="10" y="13"/>
                  <a:pt x="14" y="10"/>
                </a:cubicBezTo>
                <a:cubicBezTo>
                  <a:pt x="14" y="10"/>
                  <a:pt x="14" y="10"/>
                  <a:pt x="14" y="10"/>
                </a:cubicBezTo>
                <a:cubicBezTo>
                  <a:pt x="16" y="9"/>
                  <a:pt x="19" y="8"/>
                  <a:pt x="21" y="8"/>
                </a:cubicBezTo>
                <a:cubicBezTo>
                  <a:pt x="25" y="8"/>
                  <a:pt x="29" y="10"/>
                  <a:pt x="32" y="14"/>
                </a:cubicBezTo>
                <a:cubicBezTo>
                  <a:pt x="33" y="16"/>
                  <a:pt x="34" y="19"/>
                  <a:pt x="34" y="21"/>
                </a:cubicBezTo>
                <a:cubicBezTo>
                  <a:pt x="34" y="25"/>
                  <a:pt x="32" y="29"/>
                  <a:pt x="28" y="32"/>
                </a:cubicBezTo>
                <a:cubicBezTo>
                  <a:pt x="30" y="35"/>
                  <a:pt x="30" y="35"/>
                  <a:pt x="30" y="35"/>
                </a:cubicBezTo>
                <a:cubicBezTo>
                  <a:pt x="32" y="39"/>
                  <a:pt x="32" y="39"/>
                  <a:pt x="32" y="39"/>
                </a:cubicBezTo>
                <a:cubicBezTo>
                  <a:pt x="38" y="35"/>
                  <a:pt x="42" y="28"/>
                  <a:pt x="42" y="21"/>
                </a:cubicBezTo>
                <a:cubicBezTo>
                  <a:pt x="42" y="17"/>
                  <a:pt x="41" y="13"/>
                  <a:pt x="38" y="10"/>
                </a:cubicBezTo>
                <a:cubicBezTo>
                  <a:pt x="34" y="4"/>
                  <a:pt x="28" y="0"/>
                  <a:pt x="21" y="0"/>
                </a:cubicBezTo>
                <a:cubicBezTo>
                  <a:pt x="17" y="0"/>
                  <a:pt x="13" y="1"/>
                  <a:pt x="10" y="4"/>
                </a:cubicBezTo>
                <a:cubicBezTo>
                  <a:pt x="10" y="4"/>
                  <a:pt x="10" y="4"/>
                  <a:pt x="10" y="4"/>
                </a:cubicBezTo>
                <a:cubicBezTo>
                  <a:pt x="4" y="8"/>
                  <a:pt x="0" y="14"/>
                  <a:pt x="0" y="21"/>
                </a:cubicBezTo>
                <a:cubicBezTo>
                  <a:pt x="0" y="25"/>
                  <a:pt x="1" y="29"/>
                  <a:pt x="3" y="32"/>
                </a:cubicBezTo>
                <a:cubicBezTo>
                  <a:pt x="7" y="38"/>
                  <a:pt x="14" y="42"/>
                  <a:pt x="21" y="42"/>
                </a:cubicBezTo>
                <a:cubicBezTo>
                  <a:pt x="25" y="42"/>
                  <a:pt x="29" y="41"/>
                  <a:pt x="32" y="39"/>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148">
            <a:extLst>
              <a:ext uri="{FF2B5EF4-FFF2-40B4-BE49-F238E27FC236}">
                <a16:creationId xmlns:a16="http://schemas.microsoft.com/office/drawing/2014/main" id="{FF89F0EE-85D5-48BA-8136-28906807045C}"/>
              </a:ext>
            </a:extLst>
          </p:cNvPr>
          <p:cNvSpPr>
            <a:spLocks/>
          </p:cNvSpPr>
          <p:nvPr/>
        </p:nvSpPr>
        <p:spPr bwMode="auto">
          <a:xfrm>
            <a:off x="4358125" y="5229924"/>
            <a:ext cx="93127" cy="91102"/>
          </a:xfrm>
          <a:custGeom>
            <a:avLst/>
            <a:gdLst>
              <a:gd name="T0" fmla="*/ 28 w 39"/>
              <a:gd name="T1" fmla="*/ 33 h 38"/>
              <a:gd name="T2" fmla="*/ 5 w 39"/>
              <a:gd name="T3" fmla="*/ 28 h 38"/>
              <a:gd name="T4" fmla="*/ 11 w 39"/>
              <a:gd name="T5" fmla="*/ 5 h 38"/>
              <a:gd name="T6" fmla="*/ 34 w 39"/>
              <a:gd name="T7" fmla="*/ 10 h 38"/>
              <a:gd name="T8" fmla="*/ 28 w 39"/>
              <a:gd name="T9" fmla="*/ 33 h 38"/>
            </a:gdLst>
            <a:ahLst/>
            <a:cxnLst>
              <a:cxn ang="0">
                <a:pos x="T0" y="T1"/>
              </a:cxn>
              <a:cxn ang="0">
                <a:pos x="T2" y="T3"/>
              </a:cxn>
              <a:cxn ang="0">
                <a:pos x="T4" y="T5"/>
              </a:cxn>
              <a:cxn ang="0">
                <a:pos x="T6" y="T7"/>
              </a:cxn>
              <a:cxn ang="0">
                <a:pos x="T8" y="T9"/>
              </a:cxn>
            </a:cxnLst>
            <a:rect l="0" t="0" r="r" b="b"/>
            <a:pathLst>
              <a:path w="39" h="38">
                <a:moveTo>
                  <a:pt x="28" y="33"/>
                </a:moveTo>
                <a:cubicBezTo>
                  <a:pt x="21" y="38"/>
                  <a:pt x="10" y="36"/>
                  <a:pt x="5" y="28"/>
                </a:cubicBezTo>
                <a:cubicBezTo>
                  <a:pt x="0" y="20"/>
                  <a:pt x="3" y="10"/>
                  <a:pt x="11" y="5"/>
                </a:cubicBezTo>
                <a:cubicBezTo>
                  <a:pt x="18" y="0"/>
                  <a:pt x="29" y="2"/>
                  <a:pt x="34" y="10"/>
                </a:cubicBezTo>
                <a:cubicBezTo>
                  <a:pt x="39" y="18"/>
                  <a:pt x="36" y="28"/>
                  <a:pt x="28" y="3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149">
            <a:extLst>
              <a:ext uri="{FF2B5EF4-FFF2-40B4-BE49-F238E27FC236}">
                <a16:creationId xmlns:a16="http://schemas.microsoft.com/office/drawing/2014/main" id="{A8BDBF4D-45B4-4DED-A2DC-390B793B1B1B}"/>
              </a:ext>
            </a:extLst>
          </p:cNvPr>
          <p:cNvSpPr>
            <a:spLocks/>
          </p:cNvSpPr>
          <p:nvPr/>
        </p:nvSpPr>
        <p:spPr bwMode="auto">
          <a:xfrm>
            <a:off x="4356101" y="5224863"/>
            <a:ext cx="98188" cy="101225"/>
          </a:xfrm>
          <a:custGeom>
            <a:avLst/>
            <a:gdLst>
              <a:gd name="T0" fmla="*/ 29 w 41"/>
              <a:gd name="T1" fmla="*/ 35 h 42"/>
              <a:gd name="T2" fmla="*/ 27 w 41"/>
              <a:gd name="T3" fmla="*/ 32 h 42"/>
              <a:gd name="T4" fmla="*/ 21 w 41"/>
              <a:gd name="T5" fmla="*/ 34 h 42"/>
              <a:gd name="T6" fmla="*/ 10 w 41"/>
              <a:gd name="T7" fmla="*/ 28 h 42"/>
              <a:gd name="T8" fmla="*/ 10 w 41"/>
              <a:gd name="T9" fmla="*/ 28 h 42"/>
              <a:gd name="T10" fmla="*/ 8 w 41"/>
              <a:gd name="T11" fmla="*/ 21 h 42"/>
              <a:gd name="T12" fmla="*/ 14 w 41"/>
              <a:gd name="T13" fmla="*/ 10 h 42"/>
              <a:gd name="T14" fmla="*/ 14 w 41"/>
              <a:gd name="T15" fmla="*/ 10 h 42"/>
              <a:gd name="T16" fmla="*/ 20 w 41"/>
              <a:gd name="T17" fmla="*/ 8 h 42"/>
              <a:gd name="T18" fmla="*/ 31 w 41"/>
              <a:gd name="T19" fmla="*/ 14 h 42"/>
              <a:gd name="T20" fmla="*/ 31 w 41"/>
              <a:gd name="T21" fmla="*/ 14 h 42"/>
              <a:gd name="T22" fmla="*/ 33 w 41"/>
              <a:gd name="T23" fmla="*/ 21 h 42"/>
              <a:gd name="T24" fmla="*/ 27 w 41"/>
              <a:gd name="T25" fmla="*/ 32 h 42"/>
              <a:gd name="T26" fmla="*/ 27 w 41"/>
              <a:gd name="T27" fmla="*/ 32 h 42"/>
              <a:gd name="T28" fmla="*/ 29 w 41"/>
              <a:gd name="T29" fmla="*/ 35 h 42"/>
              <a:gd name="T30" fmla="*/ 32 w 41"/>
              <a:gd name="T31" fmla="*/ 38 h 42"/>
              <a:gd name="T32" fmla="*/ 41 w 41"/>
              <a:gd name="T33" fmla="*/ 21 h 42"/>
              <a:gd name="T34" fmla="*/ 38 w 41"/>
              <a:gd name="T35" fmla="*/ 10 h 42"/>
              <a:gd name="T36" fmla="*/ 38 w 41"/>
              <a:gd name="T37" fmla="*/ 10 h 42"/>
              <a:gd name="T38" fmla="*/ 20 w 41"/>
              <a:gd name="T39" fmla="*/ 0 h 42"/>
              <a:gd name="T40" fmla="*/ 9 w 41"/>
              <a:gd name="T41" fmla="*/ 3 h 42"/>
              <a:gd name="T42" fmla="*/ 9 w 41"/>
              <a:gd name="T43" fmla="*/ 3 h 42"/>
              <a:gd name="T44" fmla="*/ 0 w 41"/>
              <a:gd name="T45" fmla="*/ 21 h 42"/>
              <a:gd name="T46" fmla="*/ 3 w 41"/>
              <a:gd name="T47" fmla="*/ 32 h 42"/>
              <a:gd name="T48" fmla="*/ 5 w 41"/>
              <a:gd name="T49" fmla="*/ 35 h 42"/>
              <a:gd name="T50" fmla="*/ 3 w 41"/>
              <a:gd name="T51" fmla="*/ 32 h 42"/>
              <a:gd name="T52" fmla="*/ 21 w 41"/>
              <a:gd name="T53" fmla="*/ 42 h 42"/>
              <a:gd name="T54" fmla="*/ 32 w 41"/>
              <a:gd name="T55" fmla="*/ 38 h 42"/>
              <a:gd name="T56" fmla="*/ 32 w 41"/>
              <a:gd name="T57" fmla="*/ 38 h 42"/>
              <a:gd name="T58" fmla="*/ 29 w 41"/>
              <a:gd name="T5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29" y="35"/>
                </a:moveTo>
                <a:cubicBezTo>
                  <a:pt x="27" y="32"/>
                  <a:pt x="27" y="32"/>
                  <a:pt x="27" y="32"/>
                </a:cubicBezTo>
                <a:cubicBezTo>
                  <a:pt x="25" y="33"/>
                  <a:pt x="23" y="34"/>
                  <a:pt x="21" y="34"/>
                </a:cubicBezTo>
                <a:cubicBezTo>
                  <a:pt x="16" y="34"/>
                  <a:pt x="12" y="32"/>
                  <a:pt x="10" y="28"/>
                </a:cubicBezTo>
                <a:cubicBezTo>
                  <a:pt x="10" y="28"/>
                  <a:pt x="10" y="28"/>
                  <a:pt x="10" y="28"/>
                </a:cubicBezTo>
                <a:cubicBezTo>
                  <a:pt x="8" y="26"/>
                  <a:pt x="8" y="23"/>
                  <a:pt x="8" y="21"/>
                </a:cubicBezTo>
                <a:cubicBezTo>
                  <a:pt x="8" y="17"/>
                  <a:pt x="10" y="13"/>
                  <a:pt x="14" y="10"/>
                </a:cubicBezTo>
                <a:cubicBezTo>
                  <a:pt x="14" y="10"/>
                  <a:pt x="14" y="10"/>
                  <a:pt x="14" y="10"/>
                </a:cubicBezTo>
                <a:cubicBezTo>
                  <a:pt x="16" y="9"/>
                  <a:pt x="18" y="8"/>
                  <a:pt x="20" y="8"/>
                </a:cubicBezTo>
                <a:cubicBezTo>
                  <a:pt x="25" y="8"/>
                  <a:pt x="29" y="10"/>
                  <a:pt x="31" y="14"/>
                </a:cubicBezTo>
                <a:cubicBezTo>
                  <a:pt x="31" y="14"/>
                  <a:pt x="31" y="14"/>
                  <a:pt x="31" y="14"/>
                </a:cubicBezTo>
                <a:cubicBezTo>
                  <a:pt x="33" y="16"/>
                  <a:pt x="33" y="19"/>
                  <a:pt x="33" y="21"/>
                </a:cubicBezTo>
                <a:cubicBezTo>
                  <a:pt x="33" y="25"/>
                  <a:pt x="31" y="29"/>
                  <a:pt x="27" y="32"/>
                </a:cubicBezTo>
                <a:cubicBezTo>
                  <a:pt x="27" y="32"/>
                  <a:pt x="27" y="32"/>
                  <a:pt x="27" y="32"/>
                </a:cubicBezTo>
                <a:cubicBezTo>
                  <a:pt x="29" y="35"/>
                  <a:pt x="29" y="35"/>
                  <a:pt x="29" y="35"/>
                </a:cubicBezTo>
                <a:cubicBezTo>
                  <a:pt x="32" y="38"/>
                  <a:pt x="32" y="38"/>
                  <a:pt x="32" y="38"/>
                </a:cubicBezTo>
                <a:cubicBezTo>
                  <a:pt x="38" y="34"/>
                  <a:pt x="41" y="28"/>
                  <a:pt x="41" y="21"/>
                </a:cubicBezTo>
                <a:cubicBezTo>
                  <a:pt x="41" y="17"/>
                  <a:pt x="40" y="13"/>
                  <a:pt x="38" y="10"/>
                </a:cubicBezTo>
                <a:cubicBezTo>
                  <a:pt x="38" y="10"/>
                  <a:pt x="38" y="10"/>
                  <a:pt x="38" y="10"/>
                </a:cubicBezTo>
                <a:cubicBezTo>
                  <a:pt x="34" y="4"/>
                  <a:pt x="27" y="0"/>
                  <a:pt x="20" y="0"/>
                </a:cubicBezTo>
                <a:cubicBezTo>
                  <a:pt x="17" y="0"/>
                  <a:pt x="13" y="1"/>
                  <a:pt x="9" y="3"/>
                </a:cubicBezTo>
                <a:cubicBezTo>
                  <a:pt x="9" y="3"/>
                  <a:pt x="9" y="3"/>
                  <a:pt x="9" y="3"/>
                </a:cubicBezTo>
                <a:cubicBezTo>
                  <a:pt x="3" y="7"/>
                  <a:pt x="0" y="14"/>
                  <a:pt x="0" y="21"/>
                </a:cubicBezTo>
                <a:cubicBezTo>
                  <a:pt x="0" y="25"/>
                  <a:pt x="1" y="29"/>
                  <a:pt x="3" y="32"/>
                </a:cubicBezTo>
                <a:cubicBezTo>
                  <a:pt x="5" y="35"/>
                  <a:pt x="5" y="35"/>
                  <a:pt x="5" y="35"/>
                </a:cubicBezTo>
                <a:cubicBezTo>
                  <a:pt x="3" y="32"/>
                  <a:pt x="3" y="32"/>
                  <a:pt x="3" y="32"/>
                </a:cubicBezTo>
                <a:cubicBezTo>
                  <a:pt x="7" y="38"/>
                  <a:pt x="14" y="42"/>
                  <a:pt x="21" y="42"/>
                </a:cubicBezTo>
                <a:cubicBezTo>
                  <a:pt x="24" y="42"/>
                  <a:pt x="28" y="41"/>
                  <a:pt x="32" y="38"/>
                </a:cubicBezTo>
                <a:cubicBezTo>
                  <a:pt x="32" y="38"/>
                  <a:pt x="32" y="38"/>
                  <a:pt x="32" y="38"/>
                </a:cubicBezTo>
                <a:lnTo>
                  <a:pt x="29" y="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150">
            <a:extLst>
              <a:ext uri="{FF2B5EF4-FFF2-40B4-BE49-F238E27FC236}">
                <a16:creationId xmlns:a16="http://schemas.microsoft.com/office/drawing/2014/main" id="{B1DA25E7-67FA-475F-82AE-E9CE7EFEE88D}"/>
              </a:ext>
            </a:extLst>
          </p:cNvPr>
          <p:cNvSpPr>
            <a:spLocks noEditPoints="1"/>
          </p:cNvSpPr>
          <p:nvPr/>
        </p:nvSpPr>
        <p:spPr bwMode="auto">
          <a:xfrm>
            <a:off x="8244138" y="2961481"/>
            <a:ext cx="1721830" cy="1084115"/>
          </a:xfrm>
          <a:custGeom>
            <a:avLst/>
            <a:gdLst>
              <a:gd name="T0" fmla="*/ 703 w 717"/>
              <a:gd name="T1" fmla="*/ 7 h 451"/>
              <a:gd name="T2" fmla="*/ 700 w 717"/>
              <a:gd name="T3" fmla="*/ 22 h 451"/>
              <a:gd name="T4" fmla="*/ 686 w 717"/>
              <a:gd name="T5" fmla="*/ 53 h 451"/>
              <a:gd name="T6" fmla="*/ 677 w 717"/>
              <a:gd name="T7" fmla="*/ 55 h 451"/>
              <a:gd name="T8" fmla="*/ 664 w 717"/>
              <a:gd name="T9" fmla="*/ 63 h 451"/>
              <a:gd name="T10" fmla="*/ 660 w 717"/>
              <a:gd name="T11" fmla="*/ 89 h 451"/>
              <a:gd name="T12" fmla="*/ 658 w 717"/>
              <a:gd name="T13" fmla="*/ 93 h 451"/>
              <a:gd name="T14" fmla="*/ 634 w 717"/>
              <a:gd name="T15" fmla="*/ 105 h 451"/>
              <a:gd name="T16" fmla="*/ 633 w 717"/>
              <a:gd name="T17" fmla="*/ 123 h 451"/>
              <a:gd name="T18" fmla="*/ 601 w 717"/>
              <a:gd name="T19" fmla="*/ 135 h 451"/>
              <a:gd name="T20" fmla="*/ 594 w 717"/>
              <a:gd name="T21" fmla="*/ 131 h 451"/>
              <a:gd name="T22" fmla="*/ 579 w 717"/>
              <a:gd name="T23" fmla="*/ 128 h 451"/>
              <a:gd name="T24" fmla="*/ 558 w 717"/>
              <a:gd name="T25" fmla="*/ 145 h 451"/>
              <a:gd name="T26" fmla="*/ 554 w 717"/>
              <a:gd name="T27" fmla="*/ 145 h 451"/>
              <a:gd name="T28" fmla="*/ 528 w 717"/>
              <a:gd name="T29" fmla="*/ 139 h 451"/>
              <a:gd name="T30" fmla="*/ 515 w 717"/>
              <a:gd name="T31" fmla="*/ 147 h 451"/>
              <a:gd name="T32" fmla="*/ 483 w 717"/>
              <a:gd name="T33" fmla="*/ 160 h 451"/>
              <a:gd name="T34" fmla="*/ 476 w 717"/>
              <a:gd name="T35" fmla="*/ 156 h 451"/>
              <a:gd name="T36" fmla="*/ 459 w 717"/>
              <a:gd name="T37" fmla="*/ 157 h 451"/>
              <a:gd name="T38" fmla="*/ 453 w 717"/>
              <a:gd name="T39" fmla="*/ 183 h 451"/>
              <a:gd name="T40" fmla="*/ 451 w 717"/>
              <a:gd name="T41" fmla="*/ 186 h 451"/>
              <a:gd name="T42" fmla="*/ 426 w 717"/>
              <a:gd name="T43" fmla="*/ 197 h 451"/>
              <a:gd name="T44" fmla="*/ 422 w 717"/>
              <a:gd name="T45" fmla="*/ 211 h 451"/>
              <a:gd name="T46" fmla="*/ 405 w 717"/>
              <a:gd name="T47" fmla="*/ 241 h 451"/>
              <a:gd name="T48" fmla="*/ 396 w 717"/>
              <a:gd name="T49" fmla="*/ 242 h 451"/>
              <a:gd name="T50" fmla="*/ 383 w 717"/>
              <a:gd name="T51" fmla="*/ 249 h 451"/>
              <a:gd name="T52" fmla="*/ 377 w 717"/>
              <a:gd name="T53" fmla="*/ 275 h 451"/>
              <a:gd name="T54" fmla="*/ 374 w 717"/>
              <a:gd name="T55" fmla="*/ 278 h 451"/>
              <a:gd name="T56" fmla="*/ 350 w 717"/>
              <a:gd name="T57" fmla="*/ 289 h 451"/>
              <a:gd name="T58" fmla="*/ 341 w 717"/>
              <a:gd name="T59" fmla="*/ 290 h 451"/>
              <a:gd name="T60" fmla="*/ 306 w 717"/>
              <a:gd name="T61" fmla="*/ 289 h 451"/>
              <a:gd name="T62" fmla="*/ 302 w 717"/>
              <a:gd name="T63" fmla="*/ 282 h 451"/>
              <a:gd name="T64" fmla="*/ 289 w 717"/>
              <a:gd name="T65" fmla="*/ 273 h 451"/>
              <a:gd name="T66" fmla="*/ 263 w 717"/>
              <a:gd name="T67" fmla="*/ 280 h 451"/>
              <a:gd name="T68" fmla="*/ 259 w 717"/>
              <a:gd name="T69" fmla="*/ 279 h 451"/>
              <a:gd name="T70" fmla="*/ 234 w 717"/>
              <a:gd name="T71" fmla="*/ 267 h 451"/>
              <a:gd name="T72" fmla="*/ 227 w 717"/>
              <a:gd name="T73" fmla="*/ 280 h 451"/>
              <a:gd name="T74" fmla="*/ 203 w 717"/>
              <a:gd name="T75" fmla="*/ 306 h 451"/>
              <a:gd name="T76" fmla="*/ 195 w 717"/>
              <a:gd name="T77" fmla="*/ 304 h 451"/>
              <a:gd name="T78" fmla="*/ 180 w 717"/>
              <a:gd name="T79" fmla="*/ 308 h 451"/>
              <a:gd name="T80" fmla="*/ 168 w 717"/>
              <a:gd name="T81" fmla="*/ 332 h 451"/>
              <a:gd name="T82" fmla="*/ 164 w 717"/>
              <a:gd name="T83" fmla="*/ 334 h 451"/>
              <a:gd name="T84" fmla="*/ 138 w 717"/>
              <a:gd name="T85" fmla="*/ 339 h 451"/>
              <a:gd name="T86" fmla="*/ 130 w 717"/>
              <a:gd name="T87" fmla="*/ 352 h 451"/>
              <a:gd name="T88" fmla="*/ 107 w 717"/>
              <a:gd name="T89" fmla="*/ 377 h 451"/>
              <a:gd name="T90" fmla="*/ 98 w 717"/>
              <a:gd name="T91" fmla="*/ 376 h 451"/>
              <a:gd name="T92" fmla="*/ 83 w 717"/>
              <a:gd name="T93" fmla="*/ 379 h 451"/>
              <a:gd name="T94" fmla="*/ 71 w 717"/>
              <a:gd name="T95" fmla="*/ 403 h 451"/>
              <a:gd name="T96" fmla="*/ 68 w 717"/>
              <a:gd name="T97" fmla="*/ 406 h 451"/>
              <a:gd name="T98" fmla="*/ 42 w 717"/>
              <a:gd name="T99" fmla="*/ 410 h 451"/>
              <a:gd name="T100" fmla="*/ 34 w 717"/>
              <a:gd name="T101" fmla="*/ 424 h 451"/>
              <a:gd name="T102" fmla="*/ 10 w 717"/>
              <a:gd name="T103" fmla="*/ 449 h 451"/>
              <a:gd name="T104" fmla="*/ 2 w 717"/>
              <a:gd name="T105" fmla="*/ 4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7" h="451">
                <a:moveTo>
                  <a:pt x="713" y="14"/>
                </a:moveTo>
                <a:cubicBezTo>
                  <a:pt x="715" y="11"/>
                  <a:pt x="715" y="11"/>
                  <a:pt x="715" y="11"/>
                </a:cubicBezTo>
                <a:cubicBezTo>
                  <a:pt x="717" y="8"/>
                  <a:pt x="717" y="4"/>
                  <a:pt x="714" y="2"/>
                </a:cubicBezTo>
                <a:cubicBezTo>
                  <a:pt x="711" y="0"/>
                  <a:pt x="708" y="1"/>
                  <a:pt x="706" y="4"/>
                </a:cubicBezTo>
                <a:cubicBezTo>
                  <a:pt x="703" y="7"/>
                  <a:pt x="703" y="7"/>
                  <a:pt x="703" y="7"/>
                </a:cubicBezTo>
                <a:cubicBezTo>
                  <a:pt x="701" y="10"/>
                  <a:pt x="702" y="14"/>
                  <a:pt x="705" y="15"/>
                </a:cubicBezTo>
                <a:cubicBezTo>
                  <a:pt x="707" y="17"/>
                  <a:pt x="711" y="17"/>
                  <a:pt x="713" y="14"/>
                </a:cubicBezTo>
                <a:close/>
                <a:moveTo>
                  <a:pt x="699" y="34"/>
                </a:moveTo>
                <a:cubicBezTo>
                  <a:pt x="702" y="30"/>
                  <a:pt x="702" y="30"/>
                  <a:pt x="702" y="30"/>
                </a:cubicBezTo>
                <a:cubicBezTo>
                  <a:pt x="704" y="28"/>
                  <a:pt x="703" y="24"/>
                  <a:pt x="700" y="22"/>
                </a:cubicBezTo>
                <a:cubicBezTo>
                  <a:pt x="697" y="20"/>
                  <a:pt x="694" y="21"/>
                  <a:pt x="692" y="23"/>
                </a:cubicBezTo>
                <a:cubicBezTo>
                  <a:pt x="690" y="27"/>
                  <a:pt x="690" y="27"/>
                  <a:pt x="690" y="27"/>
                </a:cubicBezTo>
                <a:cubicBezTo>
                  <a:pt x="688" y="29"/>
                  <a:pt x="688" y="33"/>
                  <a:pt x="691" y="35"/>
                </a:cubicBezTo>
                <a:cubicBezTo>
                  <a:pt x="694" y="37"/>
                  <a:pt x="697" y="36"/>
                  <a:pt x="699" y="34"/>
                </a:cubicBezTo>
                <a:close/>
                <a:moveTo>
                  <a:pt x="686" y="53"/>
                </a:moveTo>
                <a:cubicBezTo>
                  <a:pt x="688" y="50"/>
                  <a:pt x="688" y="50"/>
                  <a:pt x="688" y="50"/>
                </a:cubicBezTo>
                <a:cubicBezTo>
                  <a:pt x="690" y="47"/>
                  <a:pt x="689" y="44"/>
                  <a:pt x="686" y="42"/>
                </a:cubicBezTo>
                <a:cubicBezTo>
                  <a:pt x="684" y="40"/>
                  <a:pt x="680" y="40"/>
                  <a:pt x="678" y="43"/>
                </a:cubicBezTo>
                <a:cubicBezTo>
                  <a:pt x="676" y="46"/>
                  <a:pt x="676" y="46"/>
                  <a:pt x="676" y="46"/>
                </a:cubicBezTo>
                <a:cubicBezTo>
                  <a:pt x="674" y="49"/>
                  <a:pt x="675" y="53"/>
                  <a:pt x="677" y="55"/>
                </a:cubicBezTo>
                <a:cubicBezTo>
                  <a:pt x="680" y="57"/>
                  <a:pt x="684" y="56"/>
                  <a:pt x="686" y="53"/>
                </a:cubicBezTo>
                <a:close/>
                <a:moveTo>
                  <a:pt x="672" y="73"/>
                </a:moveTo>
                <a:cubicBezTo>
                  <a:pt x="674" y="70"/>
                  <a:pt x="674" y="70"/>
                  <a:pt x="674" y="70"/>
                </a:cubicBezTo>
                <a:cubicBezTo>
                  <a:pt x="676" y="67"/>
                  <a:pt x="675" y="63"/>
                  <a:pt x="673" y="61"/>
                </a:cubicBezTo>
                <a:cubicBezTo>
                  <a:pt x="670" y="59"/>
                  <a:pt x="666" y="60"/>
                  <a:pt x="664" y="63"/>
                </a:cubicBezTo>
                <a:cubicBezTo>
                  <a:pt x="662" y="66"/>
                  <a:pt x="662" y="66"/>
                  <a:pt x="662" y="66"/>
                </a:cubicBezTo>
                <a:cubicBezTo>
                  <a:pt x="660" y="69"/>
                  <a:pt x="661" y="72"/>
                  <a:pt x="663" y="74"/>
                </a:cubicBezTo>
                <a:cubicBezTo>
                  <a:pt x="666" y="76"/>
                  <a:pt x="670" y="76"/>
                  <a:pt x="672" y="73"/>
                </a:cubicBezTo>
                <a:close/>
                <a:moveTo>
                  <a:pt x="658" y="93"/>
                </a:moveTo>
                <a:cubicBezTo>
                  <a:pt x="660" y="89"/>
                  <a:pt x="660" y="89"/>
                  <a:pt x="660" y="89"/>
                </a:cubicBezTo>
                <a:cubicBezTo>
                  <a:pt x="662" y="87"/>
                  <a:pt x="662" y="83"/>
                  <a:pt x="659" y="81"/>
                </a:cubicBezTo>
                <a:cubicBezTo>
                  <a:pt x="656" y="79"/>
                  <a:pt x="652" y="80"/>
                  <a:pt x="651" y="82"/>
                </a:cubicBezTo>
                <a:cubicBezTo>
                  <a:pt x="648" y="86"/>
                  <a:pt x="648" y="86"/>
                  <a:pt x="648" y="86"/>
                </a:cubicBezTo>
                <a:cubicBezTo>
                  <a:pt x="646" y="88"/>
                  <a:pt x="647" y="92"/>
                  <a:pt x="650" y="94"/>
                </a:cubicBezTo>
                <a:cubicBezTo>
                  <a:pt x="652" y="96"/>
                  <a:pt x="656" y="95"/>
                  <a:pt x="658" y="93"/>
                </a:cubicBezTo>
                <a:close/>
                <a:moveTo>
                  <a:pt x="644" y="112"/>
                </a:moveTo>
                <a:cubicBezTo>
                  <a:pt x="647" y="109"/>
                  <a:pt x="647" y="109"/>
                  <a:pt x="647" y="109"/>
                </a:cubicBezTo>
                <a:cubicBezTo>
                  <a:pt x="648" y="106"/>
                  <a:pt x="648" y="102"/>
                  <a:pt x="645" y="101"/>
                </a:cubicBezTo>
                <a:cubicBezTo>
                  <a:pt x="642" y="99"/>
                  <a:pt x="639" y="99"/>
                  <a:pt x="637" y="102"/>
                </a:cubicBezTo>
                <a:cubicBezTo>
                  <a:pt x="634" y="105"/>
                  <a:pt x="634" y="105"/>
                  <a:pt x="634" y="105"/>
                </a:cubicBezTo>
                <a:cubicBezTo>
                  <a:pt x="633" y="108"/>
                  <a:pt x="633" y="112"/>
                  <a:pt x="636" y="114"/>
                </a:cubicBezTo>
                <a:cubicBezTo>
                  <a:pt x="639" y="116"/>
                  <a:pt x="642" y="115"/>
                  <a:pt x="644" y="112"/>
                </a:cubicBezTo>
                <a:close/>
                <a:moveTo>
                  <a:pt x="624" y="131"/>
                </a:moveTo>
                <a:cubicBezTo>
                  <a:pt x="628" y="130"/>
                  <a:pt x="628" y="130"/>
                  <a:pt x="628" y="130"/>
                </a:cubicBezTo>
                <a:cubicBezTo>
                  <a:pt x="631" y="129"/>
                  <a:pt x="634" y="126"/>
                  <a:pt x="633" y="123"/>
                </a:cubicBezTo>
                <a:cubicBezTo>
                  <a:pt x="632" y="119"/>
                  <a:pt x="629" y="117"/>
                  <a:pt x="626" y="118"/>
                </a:cubicBezTo>
                <a:cubicBezTo>
                  <a:pt x="622" y="119"/>
                  <a:pt x="622" y="119"/>
                  <a:pt x="622" y="119"/>
                </a:cubicBezTo>
                <a:cubicBezTo>
                  <a:pt x="619" y="119"/>
                  <a:pt x="617" y="123"/>
                  <a:pt x="617" y="126"/>
                </a:cubicBezTo>
                <a:cubicBezTo>
                  <a:pt x="618" y="129"/>
                  <a:pt x="621" y="131"/>
                  <a:pt x="624" y="131"/>
                </a:cubicBezTo>
                <a:close/>
                <a:moveTo>
                  <a:pt x="601" y="135"/>
                </a:moveTo>
                <a:cubicBezTo>
                  <a:pt x="605" y="135"/>
                  <a:pt x="605" y="135"/>
                  <a:pt x="605" y="135"/>
                </a:cubicBezTo>
                <a:cubicBezTo>
                  <a:pt x="608" y="134"/>
                  <a:pt x="610" y="131"/>
                  <a:pt x="609" y="128"/>
                </a:cubicBezTo>
                <a:cubicBezTo>
                  <a:pt x="609" y="124"/>
                  <a:pt x="606" y="122"/>
                  <a:pt x="602" y="123"/>
                </a:cubicBezTo>
                <a:cubicBezTo>
                  <a:pt x="598" y="124"/>
                  <a:pt x="598" y="124"/>
                  <a:pt x="598" y="124"/>
                </a:cubicBezTo>
                <a:cubicBezTo>
                  <a:pt x="595" y="124"/>
                  <a:pt x="593" y="128"/>
                  <a:pt x="594" y="131"/>
                </a:cubicBezTo>
                <a:cubicBezTo>
                  <a:pt x="594" y="134"/>
                  <a:pt x="598" y="136"/>
                  <a:pt x="601" y="135"/>
                </a:cubicBezTo>
                <a:close/>
                <a:moveTo>
                  <a:pt x="577" y="140"/>
                </a:moveTo>
                <a:cubicBezTo>
                  <a:pt x="581" y="140"/>
                  <a:pt x="581" y="140"/>
                  <a:pt x="581" y="140"/>
                </a:cubicBezTo>
                <a:cubicBezTo>
                  <a:pt x="585" y="139"/>
                  <a:pt x="587" y="136"/>
                  <a:pt x="586" y="132"/>
                </a:cubicBezTo>
                <a:cubicBezTo>
                  <a:pt x="585" y="129"/>
                  <a:pt x="582" y="127"/>
                  <a:pt x="579" y="128"/>
                </a:cubicBezTo>
                <a:cubicBezTo>
                  <a:pt x="575" y="129"/>
                  <a:pt x="575" y="129"/>
                  <a:pt x="575" y="129"/>
                </a:cubicBezTo>
                <a:cubicBezTo>
                  <a:pt x="572" y="129"/>
                  <a:pt x="570" y="133"/>
                  <a:pt x="570" y="136"/>
                </a:cubicBezTo>
                <a:cubicBezTo>
                  <a:pt x="571" y="139"/>
                  <a:pt x="574" y="141"/>
                  <a:pt x="577" y="140"/>
                </a:cubicBezTo>
                <a:close/>
                <a:moveTo>
                  <a:pt x="554" y="145"/>
                </a:moveTo>
                <a:cubicBezTo>
                  <a:pt x="558" y="145"/>
                  <a:pt x="558" y="145"/>
                  <a:pt x="558" y="145"/>
                </a:cubicBezTo>
                <a:cubicBezTo>
                  <a:pt x="561" y="144"/>
                  <a:pt x="563" y="141"/>
                  <a:pt x="562" y="137"/>
                </a:cubicBezTo>
                <a:cubicBezTo>
                  <a:pt x="562" y="134"/>
                  <a:pt x="559" y="132"/>
                  <a:pt x="555" y="133"/>
                </a:cubicBezTo>
                <a:cubicBezTo>
                  <a:pt x="551" y="134"/>
                  <a:pt x="551" y="134"/>
                  <a:pt x="551" y="134"/>
                </a:cubicBezTo>
                <a:cubicBezTo>
                  <a:pt x="548" y="134"/>
                  <a:pt x="546" y="137"/>
                  <a:pt x="547" y="141"/>
                </a:cubicBezTo>
                <a:cubicBezTo>
                  <a:pt x="547" y="144"/>
                  <a:pt x="551" y="146"/>
                  <a:pt x="554" y="145"/>
                </a:cubicBezTo>
                <a:close/>
                <a:moveTo>
                  <a:pt x="530" y="150"/>
                </a:moveTo>
                <a:cubicBezTo>
                  <a:pt x="534" y="149"/>
                  <a:pt x="534" y="149"/>
                  <a:pt x="534" y="149"/>
                </a:cubicBezTo>
                <a:cubicBezTo>
                  <a:pt x="538" y="149"/>
                  <a:pt x="540" y="146"/>
                  <a:pt x="539" y="142"/>
                </a:cubicBezTo>
                <a:cubicBezTo>
                  <a:pt x="538" y="139"/>
                  <a:pt x="535" y="137"/>
                  <a:pt x="532" y="138"/>
                </a:cubicBezTo>
                <a:cubicBezTo>
                  <a:pt x="528" y="139"/>
                  <a:pt x="528" y="139"/>
                  <a:pt x="528" y="139"/>
                </a:cubicBezTo>
                <a:cubicBezTo>
                  <a:pt x="525" y="139"/>
                  <a:pt x="523" y="142"/>
                  <a:pt x="523" y="146"/>
                </a:cubicBezTo>
                <a:cubicBezTo>
                  <a:pt x="524" y="149"/>
                  <a:pt x="527" y="151"/>
                  <a:pt x="530" y="150"/>
                </a:cubicBezTo>
                <a:close/>
                <a:moveTo>
                  <a:pt x="507" y="155"/>
                </a:moveTo>
                <a:cubicBezTo>
                  <a:pt x="511" y="154"/>
                  <a:pt x="511" y="154"/>
                  <a:pt x="511" y="154"/>
                </a:cubicBezTo>
                <a:cubicBezTo>
                  <a:pt x="514" y="154"/>
                  <a:pt x="516" y="151"/>
                  <a:pt x="515" y="147"/>
                </a:cubicBezTo>
                <a:cubicBezTo>
                  <a:pt x="515" y="144"/>
                  <a:pt x="512" y="142"/>
                  <a:pt x="508" y="143"/>
                </a:cubicBezTo>
                <a:cubicBezTo>
                  <a:pt x="504" y="143"/>
                  <a:pt x="504" y="143"/>
                  <a:pt x="504" y="143"/>
                </a:cubicBezTo>
                <a:cubicBezTo>
                  <a:pt x="501" y="144"/>
                  <a:pt x="499" y="147"/>
                  <a:pt x="500" y="151"/>
                </a:cubicBezTo>
                <a:cubicBezTo>
                  <a:pt x="500" y="154"/>
                  <a:pt x="504" y="156"/>
                  <a:pt x="507" y="155"/>
                </a:cubicBezTo>
                <a:close/>
                <a:moveTo>
                  <a:pt x="483" y="160"/>
                </a:moveTo>
                <a:cubicBezTo>
                  <a:pt x="487" y="159"/>
                  <a:pt x="487" y="159"/>
                  <a:pt x="487" y="159"/>
                </a:cubicBezTo>
                <a:cubicBezTo>
                  <a:pt x="491" y="159"/>
                  <a:pt x="493" y="155"/>
                  <a:pt x="492" y="152"/>
                </a:cubicBezTo>
                <a:cubicBezTo>
                  <a:pt x="491" y="149"/>
                  <a:pt x="488" y="147"/>
                  <a:pt x="485" y="148"/>
                </a:cubicBezTo>
                <a:cubicBezTo>
                  <a:pt x="481" y="148"/>
                  <a:pt x="481" y="148"/>
                  <a:pt x="481" y="148"/>
                </a:cubicBezTo>
                <a:cubicBezTo>
                  <a:pt x="478" y="149"/>
                  <a:pt x="476" y="152"/>
                  <a:pt x="476" y="156"/>
                </a:cubicBezTo>
                <a:cubicBezTo>
                  <a:pt x="477" y="159"/>
                  <a:pt x="480" y="161"/>
                  <a:pt x="483" y="160"/>
                </a:cubicBezTo>
                <a:close/>
                <a:moveTo>
                  <a:pt x="466" y="168"/>
                </a:moveTo>
                <a:cubicBezTo>
                  <a:pt x="469" y="164"/>
                  <a:pt x="469" y="164"/>
                  <a:pt x="469" y="164"/>
                </a:cubicBezTo>
                <a:cubicBezTo>
                  <a:pt x="471" y="162"/>
                  <a:pt x="470" y="158"/>
                  <a:pt x="468" y="156"/>
                </a:cubicBezTo>
                <a:cubicBezTo>
                  <a:pt x="465" y="154"/>
                  <a:pt x="461" y="154"/>
                  <a:pt x="459" y="157"/>
                </a:cubicBezTo>
                <a:cubicBezTo>
                  <a:pt x="457" y="160"/>
                  <a:pt x="457" y="160"/>
                  <a:pt x="457" y="160"/>
                </a:cubicBezTo>
                <a:cubicBezTo>
                  <a:pt x="455" y="162"/>
                  <a:pt x="455" y="166"/>
                  <a:pt x="458" y="168"/>
                </a:cubicBezTo>
                <a:cubicBezTo>
                  <a:pt x="460" y="170"/>
                  <a:pt x="464" y="170"/>
                  <a:pt x="466" y="168"/>
                </a:cubicBezTo>
                <a:close/>
                <a:moveTo>
                  <a:pt x="451" y="186"/>
                </a:moveTo>
                <a:cubicBezTo>
                  <a:pt x="453" y="183"/>
                  <a:pt x="453" y="183"/>
                  <a:pt x="453" y="183"/>
                </a:cubicBezTo>
                <a:cubicBezTo>
                  <a:pt x="455" y="180"/>
                  <a:pt x="455" y="177"/>
                  <a:pt x="452" y="175"/>
                </a:cubicBezTo>
                <a:cubicBezTo>
                  <a:pt x="450" y="172"/>
                  <a:pt x="446" y="173"/>
                  <a:pt x="444" y="175"/>
                </a:cubicBezTo>
                <a:cubicBezTo>
                  <a:pt x="441" y="178"/>
                  <a:pt x="441" y="178"/>
                  <a:pt x="441" y="178"/>
                </a:cubicBezTo>
                <a:cubicBezTo>
                  <a:pt x="439" y="181"/>
                  <a:pt x="440" y="185"/>
                  <a:pt x="442" y="187"/>
                </a:cubicBezTo>
                <a:cubicBezTo>
                  <a:pt x="445" y="189"/>
                  <a:pt x="449" y="189"/>
                  <a:pt x="451" y="186"/>
                </a:cubicBezTo>
                <a:close/>
                <a:moveTo>
                  <a:pt x="435" y="205"/>
                </a:moveTo>
                <a:cubicBezTo>
                  <a:pt x="438" y="201"/>
                  <a:pt x="438" y="201"/>
                  <a:pt x="438" y="201"/>
                </a:cubicBezTo>
                <a:cubicBezTo>
                  <a:pt x="440" y="199"/>
                  <a:pt x="440" y="195"/>
                  <a:pt x="437" y="193"/>
                </a:cubicBezTo>
                <a:cubicBezTo>
                  <a:pt x="435" y="191"/>
                  <a:pt x="431" y="191"/>
                  <a:pt x="429" y="194"/>
                </a:cubicBezTo>
                <a:cubicBezTo>
                  <a:pt x="426" y="197"/>
                  <a:pt x="426" y="197"/>
                  <a:pt x="426" y="197"/>
                </a:cubicBezTo>
                <a:cubicBezTo>
                  <a:pt x="424" y="199"/>
                  <a:pt x="424" y="203"/>
                  <a:pt x="427" y="205"/>
                </a:cubicBezTo>
                <a:cubicBezTo>
                  <a:pt x="429" y="207"/>
                  <a:pt x="433" y="207"/>
                  <a:pt x="435" y="205"/>
                </a:cubicBezTo>
                <a:close/>
                <a:moveTo>
                  <a:pt x="420" y="223"/>
                </a:moveTo>
                <a:cubicBezTo>
                  <a:pt x="423" y="220"/>
                  <a:pt x="423" y="220"/>
                  <a:pt x="423" y="220"/>
                </a:cubicBezTo>
                <a:cubicBezTo>
                  <a:pt x="425" y="217"/>
                  <a:pt x="424" y="214"/>
                  <a:pt x="422" y="211"/>
                </a:cubicBezTo>
                <a:cubicBezTo>
                  <a:pt x="419" y="209"/>
                  <a:pt x="415" y="210"/>
                  <a:pt x="413" y="212"/>
                </a:cubicBezTo>
                <a:cubicBezTo>
                  <a:pt x="411" y="215"/>
                  <a:pt x="411" y="215"/>
                  <a:pt x="411" y="215"/>
                </a:cubicBezTo>
                <a:cubicBezTo>
                  <a:pt x="409" y="218"/>
                  <a:pt x="409" y="222"/>
                  <a:pt x="412" y="224"/>
                </a:cubicBezTo>
                <a:cubicBezTo>
                  <a:pt x="414" y="226"/>
                  <a:pt x="418" y="226"/>
                  <a:pt x="420" y="223"/>
                </a:cubicBezTo>
                <a:close/>
                <a:moveTo>
                  <a:pt x="405" y="241"/>
                </a:moveTo>
                <a:cubicBezTo>
                  <a:pt x="407" y="238"/>
                  <a:pt x="407" y="238"/>
                  <a:pt x="407" y="238"/>
                </a:cubicBezTo>
                <a:cubicBezTo>
                  <a:pt x="409" y="236"/>
                  <a:pt x="409" y="232"/>
                  <a:pt x="407" y="230"/>
                </a:cubicBezTo>
                <a:cubicBezTo>
                  <a:pt x="404" y="228"/>
                  <a:pt x="400" y="228"/>
                  <a:pt x="398" y="231"/>
                </a:cubicBezTo>
                <a:cubicBezTo>
                  <a:pt x="396" y="234"/>
                  <a:pt x="396" y="234"/>
                  <a:pt x="396" y="234"/>
                </a:cubicBezTo>
                <a:cubicBezTo>
                  <a:pt x="393" y="236"/>
                  <a:pt x="394" y="240"/>
                  <a:pt x="396" y="242"/>
                </a:cubicBezTo>
                <a:cubicBezTo>
                  <a:pt x="399" y="244"/>
                  <a:pt x="403" y="244"/>
                  <a:pt x="405" y="241"/>
                </a:cubicBezTo>
                <a:close/>
                <a:moveTo>
                  <a:pt x="389" y="260"/>
                </a:moveTo>
                <a:cubicBezTo>
                  <a:pt x="392" y="257"/>
                  <a:pt x="392" y="257"/>
                  <a:pt x="392" y="257"/>
                </a:cubicBezTo>
                <a:cubicBezTo>
                  <a:pt x="394" y="254"/>
                  <a:pt x="394" y="251"/>
                  <a:pt x="391" y="248"/>
                </a:cubicBezTo>
                <a:cubicBezTo>
                  <a:pt x="389" y="246"/>
                  <a:pt x="385" y="247"/>
                  <a:pt x="383" y="249"/>
                </a:cubicBezTo>
                <a:cubicBezTo>
                  <a:pt x="380" y="252"/>
                  <a:pt x="380" y="252"/>
                  <a:pt x="380" y="252"/>
                </a:cubicBezTo>
                <a:cubicBezTo>
                  <a:pt x="378" y="255"/>
                  <a:pt x="378" y="259"/>
                  <a:pt x="381" y="261"/>
                </a:cubicBezTo>
                <a:cubicBezTo>
                  <a:pt x="384" y="263"/>
                  <a:pt x="387" y="263"/>
                  <a:pt x="389" y="260"/>
                </a:cubicBezTo>
                <a:close/>
                <a:moveTo>
                  <a:pt x="374" y="278"/>
                </a:moveTo>
                <a:cubicBezTo>
                  <a:pt x="377" y="275"/>
                  <a:pt x="377" y="275"/>
                  <a:pt x="377" y="275"/>
                </a:cubicBezTo>
                <a:cubicBezTo>
                  <a:pt x="379" y="273"/>
                  <a:pt x="378" y="269"/>
                  <a:pt x="376" y="267"/>
                </a:cubicBezTo>
                <a:cubicBezTo>
                  <a:pt x="373" y="265"/>
                  <a:pt x="370" y="265"/>
                  <a:pt x="367" y="268"/>
                </a:cubicBezTo>
                <a:cubicBezTo>
                  <a:pt x="365" y="271"/>
                  <a:pt x="365" y="271"/>
                  <a:pt x="365" y="271"/>
                </a:cubicBezTo>
                <a:cubicBezTo>
                  <a:pt x="363" y="273"/>
                  <a:pt x="363" y="277"/>
                  <a:pt x="366" y="279"/>
                </a:cubicBezTo>
                <a:cubicBezTo>
                  <a:pt x="368" y="281"/>
                  <a:pt x="372" y="281"/>
                  <a:pt x="374" y="278"/>
                </a:cubicBezTo>
                <a:close/>
                <a:moveTo>
                  <a:pt x="359" y="297"/>
                </a:moveTo>
                <a:cubicBezTo>
                  <a:pt x="361" y="294"/>
                  <a:pt x="361" y="294"/>
                  <a:pt x="361" y="294"/>
                </a:cubicBezTo>
                <a:cubicBezTo>
                  <a:pt x="363" y="291"/>
                  <a:pt x="363" y="287"/>
                  <a:pt x="361" y="285"/>
                </a:cubicBezTo>
                <a:cubicBezTo>
                  <a:pt x="358" y="283"/>
                  <a:pt x="354" y="284"/>
                  <a:pt x="352" y="286"/>
                </a:cubicBezTo>
                <a:cubicBezTo>
                  <a:pt x="350" y="289"/>
                  <a:pt x="350" y="289"/>
                  <a:pt x="350" y="289"/>
                </a:cubicBezTo>
                <a:cubicBezTo>
                  <a:pt x="347" y="292"/>
                  <a:pt x="348" y="296"/>
                  <a:pt x="350" y="298"/>
                </a:cubicBezTo>
                <a:cubicBezTo>
                  <a:pt x="353" y="300"/>
                  <a:pt x="357" y="299"/>
                  <a:pt x="359" y="297"/>
                </a:cubicBezTo>
                <a:close/>
                <a:moveTo>
                  <a:pt x="330" y="294"/>
                </a:moveTo>
                <a:cubicBezTo>
                  <a:pt x="333" y="295"/>
                  <a:pt x="333" y="295"/>
                  <a:pt x="333" y="295"/>
                </a:cubicBezTo>
                <a:cubicBezTo>
                  <a:pt x="337" y="296"/>
                  <a:pt x="340" y="294"/>
                  <a:pt x="341" y="290"/>
                </a:cubicBezTo>
                <a:cubicBezTo>
                  <a:pt x="341" y="287"/>
                  <a:pt x="339" y="284"/>
                  <a:pt x="336" y="283"/>
                </a:cubicBezTo>
                <a:cubicBezTo>
                  <a:pt x="332" y="282"/>
                  <a:pt x="332" y="282"/>
                  <a:pt x="332" y="282"/>
                </a:cubicBezTo>
                <a:cubicBezTo>
                  <a:pt x="329" y="282"/>
                  <a:pt x="326" y="284"/>
                  <a:pt x="325" y="287"/>
                </a:cubicBezTo>
                <a:cubicBezTo>
                  <a:pt x="324" y="290"/>
                  <a:pt x="326" y="294"/>
                  <a:pt x="330" y="294"/>
                </a:cubicBezTo>
                <a:close/>
                <a:moveTo>
                  <a:pt x="306" y="289"/>
                </a:moveTo>
                <a:cubicBezTo>
                  <a:pt x="310" y="290"/>
                  <a:pt x="310" y="290"/>
                  <a:pt x="310" y="290"/>
                </a:cubicBezTo>
                <a:cubicBezTo>
                  <a:pt x="313" y="291"/>
                  <a:pt x="316" y="289"/>
                  <a:pt x="317" y="285"/>
                </a:cubicBezTo>
                <a:cubicBezTo>
                  <a:pt x="318" y="282"/>
                  <a:pt x="316" y="279"/>
                  <a:pt x="313" y="278"/>
                </a:cubicBezTo>
                <a:cubicBezTo>
                  <a:pt x="309" y="277"/>
                  <a:pt x="309" y="277"/>
                  <a:pt x="309" y="277"/>
                </a:cubicBezTo>
                <a:cubicBezTo>
                  <a:pt x="305" y="277"/>
                  <a:pt x="302" y="279"/>
                  <a:pt x="302" y="282"/>
                </a:cubicBezTo>
                <a:cubicBezTo>
                  <a:pt x="301" y="285"/>
                  <a:pt x="303" y="288"/>
                  <a:pt x="306" y="289"/>
                </a:cubicBezTo>
                <a:close/>
                <a:moveTo>
                  <a:pt x="283" y="284"/>
                </a:moveTo>
                <a:cubicBezTo>
                  <a:pt x="287" y="285"/>
                  <a:pt x="287" y="285"/>
                  <a:pt x="287" y="285"/>
                </a:cubicBezTo>
                <a:cubicBezTo>
                  <a:pt x="290" y="286"/>
                  <a:pt x="293" y="284"/>
                  <a:pt x="294" y="280"/>
                </a:cubicBezTo>
                <a:cubicBezTo>
                  <a:pt x="294" y="277"/>
                  <a:pt x="292" y="274"/>
                  <a:pt x="289" y="273"/>
                </a:cubicBezTo>
                <a:cubicBezTo>
                  <a:pt x="285" y="272"/>
                  <a:pt x="285" y="272"/>
                  <a:pt x="285" y="272"/>
                </a:cubicBezTo>
                <a:cubicBezTo>
                  <a:pt x="282" y="272"/>
                  <a:pt x="279" y="274"/>
                  <a:pt x="278" y="277"/>
                </a:cubicBezTo>
                <a:cubicBezTo>
                  <a:pt x="277" y="280"/>
                  <a:pt x="279" y="283"/>
                  <a:pt x="283" y="284"/>
                </a:cubicBezTo>
                <a:close/>
                <a:moveTo>
                  <a:pt x="259" y="279"/>
                </a:moveTo>
                <a:cubicBezTo>
                  <a:pt x="263" y="280"/>
                  <a:pt x="263" y="280"/>
                  <a:pt x="263" y="280"/>
                </a:cubicBezTo>
                <a:cubicBezTo>
                  <a:pt x="266" y="280"/>
                  <a:pt x="270" y="278"/>
                  <a:pt x="270" y="275"/>
                </a:cubicBezTo>
                <a:cubicBezTo>
                  <a:pt x="271" y="272"/>
                  <a:pt x="269" y="269"/>
                  <a:pt x="266" y="268"/>
                </a:cubicBezTo>
                <a:cubicBezTo>
                  <a:pt x="262" y="267"/>
                  <a:pt x="262" y="267"/>
                  <a:pt x="262" y="267"/>
                </a:cubicBezTo>
                <a:cubicBezTo>
                  <a:pt x="259" y="267"/>
                  <a:pt x="255" y="269"/>
                  <a:pt x="255" y="272"/>
                </a:cubicBezTo>
                <a:cubicBezTo>
                  <a:pt x="254" y="275"/>
                  <a:pt x="256" y="278"/>
                  <a:pt x="259" y="279"/>
                </a:cubicBezTo>
                <a:close/>
                <a:moveTo>
                  <a:pt x="242" y="277"/>
                </a:moveTo>
                <a:cubicBezTo>
                  <a:pt x="245" y="275"/>
                  <a:pt x="245" y="275"/>
                  <a:pt x="245" y="275"/>
                </a:cubicBezTo>
                <a:cubicBezTo>
                  <a:pt x="247" y="273"/>
                  <a:pt x="248" y="269"/>
                  <a:pt x="246" y="266"/>
                </a:cubicBezTo>
                <a:cubicBezTo>
                  <a:pt x="244" y="264"/>
                  <a:pt x="240" y="263"/>
                  <a:pt x="238" y="265"/>
                </a:cubicBezTo>
                <a:cubicBezTo>
                  <a:pt x="234" y="267"/>
                  <a:pt x="234" y="267"/>
                  <a:pt x="234" y="267"/>
                </a:cubicBezTo>
                <a:cubicBezTo>
                  <a:pt x="232" y="269"/>
                  <a:pt x="231" y="273"/>
                  <a:pt x="233" y="276"/>
                </a:cubicBezTo>
                <a:cubicBezTo>
                  <a:pt x="235" y="278"/>
                  <a:pt x="239" y="279"/>
                  <a:pt x="242" y="277"/>
                </a:cubicBezTo>
                <a:close/>
                <a:moveTo>
                  <a:pt x="222" y="291"/>
                </a:moveTo>
                <a:cubicBezTo>
                  <a:pt x="225" y="289"/>
                  <a:pt x="225" y="289"/>
                  <a:pt x="225" y="289"/>
                </a:cubicBezTo>
                <a:cubicBezTo>
                  <a:pt x="228" y="287"/>
                  <a:pt x="229" y="283"/>
                  <a:pt x="227" y="280"/>
                </a:cubicBezTo>
                <a:cubicBezTo>
                  <a:pt x="225" y="278"/>
                  <a:pt x="221" y="277"/>
                  <a:pt x="218" y="279"/>
                </a:cubicBezTo>
                <a:cubicBezTo>
                  <a:pt x="215" y="282"/>
                  <a:pt x="215" y="282"/>
                  <a:pt x="215" y="282"/>
                </a:cubicBezTo>
                <a:cubicBezTo>
                  <a:pt x="212" y="284"/>
                  <a:pt x="212" y="287"/>
                  <a:pt x="214" y="290"/>
                </a:cubicBezTo>
                <a:cubicBezTo>
                  <a:pt x="216" y="293"/>
                  <a:pt x="220" y="293"/>
                  <a:pt x="222" y="291"/>
                </a:cubicBezTo>
                <a:close/>
                <a:moveTo>
                  <a:pt x="203" y="306"/>
                </a:moveTo>
                <a:cubicBezTo>
                  <a:pt x="206" y="303"/>
                  <a:pt x="206" y="303"/>
                  <a:pt x="206" y="303"/>
                </a:cubicBezTo>
                <a:cubicBezTo>
                  <a:pt x="209" y="301"/>
                  <a:pt x="209" y="297"/>
                  <a:pt x="207" y="295"/>
                </a:cubicBezTo>
                <a:cubicBezTo>
                  <a:pt x="205" y="292"/>
                  <a:pt x="202" y="292"/>
                  <a:pt x="199" y="294"/>
                </a:cubicBezTo>
                <a:cubicBezTo>
                  <a:pt x="196" y="296"/>
                  <a:pt x="196" y="296"/>
                  <a:pt x="196" y="296"/>
                </a:cubicBezTo>
                <a:cubicBezTo>
                  <a:pt x="193" y="298"/>
                  <a:pt x="193" y="302"/>
                  <a:pt x="195" y="304"/>
                </a:cubicBezTo>
                <a:cubicBezTo>
                  <a:pt x="197" y="307"/>
                  <a:pt x="200" y="308"/>
                  <a:pt x="203" y="306"/>
                </a:cubicBezTo>
                <a:close/>
                <a:moveTo>
                  <a:pt x="184" y="320"/>
                </a:moveTo>
                <a:cubicBezTo>
                  <a:pt x="187" y="318"/>
                  <a:pt x="187" y="318"/>
                  <a:pt x="187" y="318"/>
                </a:cubicBezTo>
                <a:cubicBezTo>
                  <a:pt x="190" y="316"/>
                  <a:pt x="190" y="312"/>
                  <a:pt x="188" y="309"/>
                </a:cubicBezTo>
                <a:cubicBezTo>
                  <a:pt x="186" y="306"/>
                  <a:pt x="182" y="306"/>
                  <a:pt x="180" y="308"/>
                </a:cubicBezTo>
                <a:cubicBezTo>
                  <a:pt x="177" y="310"/>
                  <a:pt x="177" y="310"/>
                  <a:pt x="177" y="310"/>
                </a:cubicBezTo>
                <a:cubicBezTo>
                  <a:pt x="174" y="312"/>
                  <a:pt x="173" y="316"/>
                  <a:pt x="175" y="319"/>
                </a:cubicBezTo>
                <a:cubicBezTo>
                  <a:pt x="177" y="321"/>
                  <a:pt x="181" y="322"/>
                  <a:pt x="184" y="320"/>
                </a:cubicBezTo>
                <a:close/>
                <a:moveTo>
                  <a:pt x="164" y="334"/>
                </a:moveTo>
                <a:cubicBezTo>
                  <a:pt x="168" y="332"/>
                  <a:pt x="168" y="332"/>
                  <a:pt x="168" y="332"/>
                </a:cubicBezTo>
                <a:cubicBezTo>
                  <a:pt x="170" y="330"/>
                  <a:pt x="171" y="326"/>
                  <a:pt x="169" y="323"/>
                </a:cubicBezTo>
                <a:cubicBezTo>
                  <a:pt x="167" y="321"/>
                  <a:pt x="163" y="320"/>
                  <a:pt x="160" y="322"/>
                </a:cubicBezTo>
                <a:cubicBezTo>
                  <a:pt x="157" y="325"/>
                  <a:pt x="157" y="325"/>
                  <a:pt x="157" y="325"/>
                </a:cubicBezTo>
                <a:cubicBezTo>
                  <a:pt x="155" y="327"/>
                  <a:pt x="154" y="330"/>
                  <a:pt x="156" y="333"/>
                </a:cubicBezTo>
                <a:cubicBezTo>
                  <a:pt x="158" y="336"/>
                  <a:pt x="162" y="336"/>
                  <a:pt x="164" y="334"/>
                </a:cubicBezTo>
                <a:close/>
                <a:moveTo>
                  <a:pt x="145" y="349"/>
                </a:moveTo>
                <a:cubicBezTo>
                  <a:pt x="148" y="346"/>
                  <a:pt x="148" y="346"/>
                  <a:pt x="148" y="346"/>
                </a:cubicBezTo>
                <a:cubicBezTo>
                  <a:pt x="151" y="344"/>
                  <a:pt x="152" y="340"/>
                  <a:pt x="150" y="338"/>
                </a:cubicBezTo>
                <a:cubicBezTo>
                  <a:pt x="148" y="335"/>
                  <a:pt x="144" y="335"/>
                  <a:pt x="141" y="336"/>
                </a:cubicBezTo>
                <a:cubicBezTo>
                  <a:pt x="138" y="339"/>
                  <a:pt x="138" y="339"/>
                  <a:pt x="138" y="339"/>
                </a:cubicBezTo>
                <a:cubicBezTo>
                  <a:pt x="135" y="341"/>
                  <a:pt x="135" y="345"/>
                  <a:pt x="137" y="347"/>
                </a:cubicBezTo>
                <a:cubicBezTo>
                  <a:pt x="139" y="350"/>
                  <a:pt x="143" y="350"/>
                  <a:pt x="145" y="349"/>
                </a:cubicBezTo>
                <a:close/>
                <a:moveTo>
                  <a:pt x="126" y="363"/>
                </a:moveTo>
                <a:cubicBezTo>
                  <a:pt x="129" y="360"/>
                  <a:pt x="129" y="360"/>
                  <a:pt x="129" y="360"/>
                </a:cubicBezTo>
                <a:cubicBezTo>
                  <a:pt x="132" y="358"/>
                  <a:pt x="132" y="355"/>
                  <a:pt x="130" y="352"/>
                </a:cubicBezTo>
                <a:cubicBezTo>
                  <a:pt x="128" y="349"/>
                  <a:pt x="125" y="349"/>
                  <a:pt x="122" y="351"/>
                </a:cubicBezTo>
                <a:cubicBezTo>
                  <a:pt x="119" y="353"/>
                  <a:pt x="119" y="353"/>
                  <a:pt x="119" y="353"/>
                </a:cubicBezTo>
                <a:cubicBezTo>
                  <a:pt x="116" y="355"/>
                  <a:pt x="116" y="359"/>
                  <a:pt x="118" y="362"/>
                </a:cubicBezTo>
                <a:cubicBezTo>
                  <a:pt x="119" y="364"/>
                  <a:pt x="123" y="365"/>
                  <a:pt x="126" y="363"/>
                </a:cubicBezTo>
                <a:close/>
                <a:moveTo>
                  <a:pt x="107" y="377"/>
                </a:moveTo>
                <a:cubicBezTo>
                  <a:pt x="110" y="375"/>
                  <a:pt x="110" y="375"/>
                  <a:pt x="110" y="375"/>
                </a:cubicBezTo>
                <a:cubicBezTo>
                  <a:pt x="113" y="373"/>
                  <a:pt x="113" y="369"/>
                  <a:pt x="111" y="366"/>
                </a:cubicBezTo>
                <a:cubicBezTo>
                  <a:pt x="109" y="364"/>
                  <a:pt x="105" y="363"/>
                  <a:pt x="103" y="365"/>
                </a:cubicBezTo>
                <a:cubicBezTo>
                  <a:pt x="99" y="367"/>
                  <a:pt x="99" y="367"/>
                  <a:pt x="99" y="367"/>
                </a:cubicBezTo>
                <a:cubicBezTo>
                  <a:pt x="97" y="369"/>
                  <a:pt x="96" y="373"/>
                  <a:pt x="98" y="376"/>
                </a:cubicBezTo>
                <a:cubicBezTo>
                  <a:pt x="100" y="379"/>
                  <a:pt x="104" y="379"/>
                  <a:pt x="107" y="377"/>
                </a:cubicBezTo>
                <a:close/>
                <a:moveTo>
                  <a:pt x="87" y="391"/>
                </a:moveTo>
                <a:cubicBezTo>
                  <a:pt x="91" y="389"/>
                  <a:pt x="91" y="389"/>
                  <a:pt x="91" y="389"/>
                </a:cubicBezTo>
                <a:cubicBezTo>
                  <a:pt x="93" y="387"/>
                  <a:pt x="94" y="383"/>
                  <a:pt x="92" y="381"/>
                </a:cubicBezTo>
                <a:cubicBezTo>
                  <a:pt x="90" y="378"/>
                  <a:pt x="86" y="377"/>
                  <a:pt x="83" y="379"/>
                </a:cubicBezTo>
                <a:cubicBezTo>
                  <a:pt x="80" y="382"/>
                  <a:pt x="80" y="382"/>
                  <a:pt x="80" y="382"/>
                </a:cubicBezTo>
                <a:cubicBezTo>
                  <a:pt x="78" y="384"/>
                  <a:pt x="77" y="388"/>
                  <a:pt x="79" y="390"/>
                </a:cubicBezTo>
                <a:cubicBezTo>
                  <a:pt x="81" y="393"/>
                  <a:pt x="85" y="393"/>
                  <a:pt x="87" y="391"/>
                </a:cubicBezTo>
                <a:close/>
                <a:moveTo>
                  <a:pt x="68" y="406"/>
                </a:moveTo>
                <a:cubicBezTo>
                  <a:pt x="71" y="403"/>
                  <a:pt x="71" y="403"/>
                  <a:pt x="71" y="403"/>
                </a:cubicBezTo>
                <a:cubicBezTo>
                  <a:pt x="74" y="401"/>
                  <a:pt x="75" y="398"/>
                  <a:pt x="73" y="395"/>
                </a:cubicBezTo>
                <a:cubicBezTo>
                  <a:pt x="71" y="392"/>
                  <a:pt x="67" y="392"/>
                  <a:pt x="64" y="394"/>
                </a:cubicBezTo>
                <a:cubicBezTo>
                  <a:pt x="61" y="396"/>
                  <a:pt x="61" y="396"/>
                  <a:pt x="61" y="396"/>
                </a:cubicBezTo>
                <a:cubicBezTo>
                  <a:pt x="58" y="398"/>
                  <a:pt x="58" y="402"/>
                  <a:pt x="60" y="405"/>
                </a:cubicBezTo>
                <a:cubicBezTo>
                  <a:pt x="62" y="407"/>
                  <a:pt x="65" y="408"/>
                  <a:pt x="68" y="406"/>
                </a:cubicBezTo>
                <a:close/>
                <a:moveTo>
                  <a:pt x="49" y="420"/>
                </a:moveTo>
                <a:cubicBezTo>
                  <a:pt x="52" y="418"/>
                  <a:pt x="52" y="418"/>
                  <a:pt x="52" y="418"/>
                </a:cubicBezTo>
                <a:cubicBezTo>
                  <a:pt x="55" y="416"/>
                  <a:pt x="55" y="412"/>
                  <a:pt x="53" y="409"/>
                </a:cubicBezTo>
                <a:cubicBezTo>
                  <a:pt x="51" y="407"/>
                  <a:pt x="48" y="406"/>
                  <a:pt x="45" y="408"/>
                </a:cubicBezTo>
                <a:cubicBezTo>
                  <a:pt x="42" y="410"/>
                  <a:pt x="42" y="410"/>
                  <a:pt x="42" y="410"/>
                </a:cubicBezTo>
                <a:cubicBezTo>
                  <a:pt x="39" y="412"/>
                  <a:pt x="38" y="416"/>
                  <a:pt x="40" y="419"/>
                </a:cubicBezTo>
                <a:cubicBezTo>
                  <a:pt x="42" y="421"/>
                  <a:pt x="46" y="422"/>
                  <a:pt x="49" y="420"/>
                </a:cubicBezTo>
                <a:close/>
                <a:moveTo>
                  <a:pt x="30" y="434"/>
                </a:moveTo>
                <a:cubicBezTo>
                  <a:pt x="33" y="432"/>
                  <a:pt x="33" y="432"/>
                  <a:pt x="33" y="432"/>
                </a:cubicBezTo>
                <a:cubicBezTo>
                  <a:pt x="35" y="430"/>
                  <a:pt x="36" y="426"/>
                  <a:pt x="34" y="424"/>
                </a:cubicBezTo>
                <a:cubicBezTo>
                  <a:pt x="32" y="421"/>
                  <a:pt x="28" y="420"/>
                  <a:pt x="26" y="422"/>
                </a:cubicBezTo>
                <a:cubicBezTo>
                  <a:pt x="22" y="425"/>
                  <a:pt x="22" y="425"/>
                  <a:pt x="22" y="425"/>
                </a:cubicBezTo>
                <a:cubicBezTo>
                  <a:pt x="20" y="427"/>
                  <a:pt x="19" y="430"/>
                  <a:pt x="21" y="433"/>
                </a:cubicBezTo>
                <a:cubicBezTo>
                  <a:pt x="23" y="436"/>
                  <a:pt x="27" y="436"/>
                  <a:pt x="30" y="434"/>
                </a:cubicBezTo>
                <a:close/>
                <a:moveTo>
                  <a:pt x="10" y="449"/>
                </a:moveTo>
                <a:cubicBezTo>
                  <a:pt x="13" y="446"/>
                  <a:pt x="13" y="446"/>
                  <a:pt x="13" y="446"/>
                </a:cubicBezTo>
                <a:cubicBezTo>
                  <a:pt x="16" y="444"/>
                  <a:pt x="17" y="441"/>
                  <a:pt x="15" y="438"/>
                </a:cubicBezTo>
                <a:cubicBezTo>
                  <a:pt x="13" y="435"/>
                  <a:pt x="9" y="435"/>
                  <a:pt x="6" y="437"/>
                </a:cubicBezTo>
                <a:cubicBezTo>
                  <a:pt x="3" y="439"/>
                  <a:pt x="3" y="439"/>
                  <a:pt x="3" y="439"/>
                </a:cubicBezTo>
                <a:cubicBezTo>
                  <a:pt x="0" y="441"/>
                  <a:pt x="0" y="445"/>
                  <a:pt x="2" y="447"/>
                </a:cubicBezTo>
                <a:cubicBezTo>
                  <a:pt x="4" y="450"/>
                  <a:pt x="8" y="451"/>
                  <a:pt x="10" y="4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151">
            <a:extLst>
              <a:ext uri="{FF2B5EF4-FFF2-40B4-BE49-F238E27FC236}">
                <a16:creationId xmlns:a16="http://schemas.microsoft.com/office/drawing/2014/main" id="{4A7E2240-B13D-46AB-9FB6-54D8011957B9}"/>
              </a:ext>
            </a:extLst>
          </p:cNvPr>
          <p:cNvSpPr>
            <a:spLocks/>
          </p:cNvSpPr>
          <p:nvPr/>
        </p:nvSpPr>
        <p:spPr bwMode="auto">
          <a:xfrm>
            <a:off x="9024579" y="3586037"/>
            <a:ext cx="148800" cy="148800"/>
          </a:xfrm>
          <a:custGeom>
            <a:avLst/>
            <a:gdLst>
              <a:gd name="T0" fmla="*/ 46 w 62"/>
              <a:gd name="T1" fmla="*/ 54 h 62"/>
              <a:gd name="T2" fmla="*/ 8 w 62"/>
              <a:gd name="T3" fmla="*/ 45 h 62"/>
              <a:gd name="T4" fmla="*/ 17 w 62"/>
              <a:gd name="T5" fmla="*/ 8 h 62"/>
              <a:gd name="T6" fmla="*/ 54 w 62"/>
              <a:gd name="T7" fmla="*/ 16 h 62"/>
              <a:gd name="T8" fmla="*/ 46 w 62"/>
              <a:gd name="T9" fmla="*/ 54 h 62"/>
            </a:gdLst>
            <a:ahLst/>
            <a:cxnLst>
              <a:cxn ang="0">
                <a:pos x="T0" y="T1"/>
              </a:cxn>
              <a:cxn ang="0">
                <a:pos x="T2" y="T3"/>
              </a:cxn>
              <a:cxn ang="0">
                <a:pos x="T4" y="T5"/>
              </a:cxn>
              <a:cxn ang="0">
                <a:pos x="T6" y="T7"/>
              </a:cxn>
              <a:cxn ang="0">
                <a:pos x="T8" y="T9"/>
              </a:cxn>
            </a:cxnLst>
            <a:rect l="0" t="0" r="r" b="b"/>
            <a:pathLst>
              <a:path w="62" h="62">
                <a:moveTo>
                  <a:pt x="46" y="54"/>
                </a:moveTo>
                <a:cubicBezTo>
                  <a:pt x="33" y="62"/>
                  <a:pt x="16" y="58"/>
                  <a:pt x="8" y="45"/>
                </a:cubicBezTo>
                <a:cubicBezTo>
                  <a:pt x="0" y="33"/>
                  <a:pt x="4" y="16"/>
                  <a:pt x="17" y="8"/>
                </a:cubicBezTo>
                <a:cubicBezTo>
                  <a:pt x="29" y="0"/>
                  <a:pt x="46" y="4"/>
                  <a:pt x="54" y="16"/>
                </a:cubicBezTo>
                <a:cubicBezTo>
                  <a:pt x="62" y="29"/>
                  <a:pt x="58" y="46"/>
                  <a:pt x="46"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152">
            <a:extLst>
              <a:ext uri="{FF2B5EF4-FFF2-40B4-BE49-F238E27FC236}">
                <a16:creationId xmlns:a16="http://schemas.microsoft.com/office/drawing/2014/main" id="{FF5150B8-DDD3-44BE-A810-9CF78EA2FA87}"/>
              </a:ext>
            </a:extLst>
          </p:cNvPr>
          <p:cNvSpPr>
            <a:spLocks/>
          </p:cNvSpPr>
          <p:nvPr/>
        </p:nvSpPr>
        <p:spPr bwMode="auto">
          <a:xfrm>
            <a:off x="9024579" y="3586037"/>
            <a:ext cx="148800" cy="148800"/>
          </a:xfrm>
          <a:custGeom>
            <a:avLst/>
            <a:gdLst>
              <a:gd name="T0" fmla="*/ 46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3" y="50"/>
                  <a:pt x="43" y="50"/>
                  <a:pt x="43" y="50"/>
                </a:cubicBezTo>
                <a:cubicBezTo>
                  <a:pt x="40" y="53"/>
                  <a:pt x="35" y="54"/>
                  <a:pt x="31" y="54"/>
                </a:cubicBezTo>
                <a:cubicBezTo>
                  <a:pt x="24" y="54"/>
                  <a:pt x="16" y="50"/>
                  <a:pt x="12" y="43"/>
                </a:cubicBezTo>
                <a:cubicBezTo>
                  <a:pt x="9" y="39"/>
                  <a:pt x="8" y="35"/>
                  <a:pt x="8" y="31"/>
                </a:cubicBezTo>
                <a:cubicBezTo>
                  <a:pt x="8" y="23"/>
                  <a:pt x="12" y="16"/>
                  <a:pt x="19" y="12"/>
                </a:cubicBezTo>
                <a:cubicBezTo>
                  <a:pt x="23" y="9"/>
                  <a:pt x="27" y="8"/>
                  <a:pt x="31" y="8"/>
                </a:cubicBezTo>
                <a:cubicBezTo>
                  <a:pt x="39" y="8"/>
                  <a:pt x="46" y="12"/>
                  <a:pt x="50" y="19"/>
                </a:cubicBezTo>
                <a:cubicBezTo>
                  <a:pt x="53" y="22"/>
                  <a:pt x="54" y="27"/>
                  <a:pt x="54" y="31"/>
                </a:cubicBezTo>
                <a:cubicBezTo>
                  <a:pt x="54" y="38"/>
                  <a:pt x="50" y="46"/>
                  <a:pt x="43" y="50"/>
                </a:cubicBezTo>
                <a:cubicBezTo>
                  <a:pt x="46" y="54"/>
                  <a:pt x="46" y="54"/>
                  <a:pt x="46" y="54"/>
                </a:cubicBezTo>
                <a:cubicBezTo>
                  <a:pt x="48" y="57"/>
                  <a:pt x="48" y="57"/>
                  <a:pt x="48" y="57"/>
                </a:cubicBezTo>
                <a:cubicBezTo>
                  <a:pt x="57" y="51"/>
                  <a:pt x="62" y="41"/>
                  <a:pt x="62" y="31"/>
                </a:cubicBezTo>
                <a:cubicBezTo>
                  <a:pt x="62" y="25"/>
                  <a:pt x="60" y="19"/>
                  <a:pt x="57" y="14"/>
                </a:cubicBezTo>
                <a:cubicBezTo>
                  <a:pt x="51" y="5"/>
                  <a:pt x="41" y="0"/>
                  <a:pt x="31" y="0"/>
                </a:cubicBezTo>
                <a:cubicBezTo>
                  <a:pt x="25" y="0"/>
                  <a:pt x="20" y="2"/>
                  <a:pt x="15" y="5"/>
                </a:cubicBezTo>
                <a:cubicBezTo>
                  <a:pt x="5" y="11"/>
                  <a:pt x="0" y="21"/>
                  <a:pt x="0" y="31"/>
                </a:cubicBezTo>
                <a:cubicBezTo>
                  <a:pt x="0" y="37"/>
                  <a:pt x="2" y="42"/>
                  <a:pt x="5" y="47"/>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153">
            <a:extLst>
              <a:ext uri="{FF2B5EF4-FFF2-40B4-BE49-F238E27FC236}">
                <a16:creationId xmlns:a16="http://schemas.microsoft.com/office/drawing/2014/main" id="{DCF3B31B-FF53-45E6-A4A6-7376A88288C0}"/>
              </a:ext>
            </a:extLst>
          </p:cNvPr>
          <p:cNvSpPr>
            <a:spLocks/>
          </p:cNvSpPr>
          <p:nvPr/>
        </p:nvSpPr>
        <p:spPr bwMode="auto">
          <a:xfrm>
            <a:off x="8128742" y="397069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9"/>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154">
            <a:extLst>
              <a:ext uri="{FF2B5EF4-FFF2-40B4-BE49-F238E27FC236}">
                <a16:creationId xmlns:a16="http://schemas.microsoft.com/office/drawing/2014/main" id="{0491595C-B726-4BB5-AF81-FE1DF764C74E}"/>
              </a:ext>
            </a:extLst>
          </p:cNvPr>
          <p:cNvSpPr>
            <a:spLocks/>
          </p:cNvSpPr>
          <p:nvPr/>
        </p:nvSpPr>
        <p:spPr bwMode="auto">
          <a:xfrm>
            <a:off x="8128742" y="3970690"/>
            <a:ext cx="148800" cy="146776"/>
          </a:xfrm>
          <a:custGeom>
            <a:avLst/>
            <a:gdLst>
              <a:gd name="T0" fmla="*/ 45 w 62"/>
              <a:gd name="T1" fmla="*/ 53 h 61"/>
              <a:gd name="T2" fmla="*/ 43 w 62"/>
              <a:gd name="T3" fmla="*/ 50 h 61"/>
              <a:gd name="T4" fmla="*/ 31 w 62"/>
              <a:gd name="T5" fmla="*/ 53 h 61"/>
              <a:gd name="T6" fmla="*/ 11 w 62"/>
              <a:gd name="T7" fmla="*/ 43 h 61"/>
              <a:gd name="T8" fmla="*/ 8 w 62"/>
              <a:gd name="T9" fmla="*/ 30 h 61"/>
              <a:gd name="T10" fmla="*/ 18 w 62"/>
              <a:gd name="T11" fmla="*/ 11 h 61"/>
              <a:gd name="T12" fmla="*/ 31 w 62"/>
              <a:gd name="T13" fmla="*/ 8 h 61"/>
              <a:gd name="T14" fmla="*/ 50 w 62"/>
              <a:gd name="T15" fmla="*/ 18 h 61"/>
              <a:gd name="T16" fmla="*/ 54 w 62"/>
              <a:gd name="T17" fmla="*/ 30 h 61"/>
              <a:gd name="T18" fmla="*/ 43 w 62"/>
              <a:gd name="T19" fmla="*/ 50 h 61"/>
              <a:gd name="T20" fmla="*/ 45 w 62"/>
              <a:gd name="T21" fmla="*/ 53 h 61"/>
              <a:gd name="T22" fmla="*/ 47 w 62"/>
              <a:gd name="T23" fmla="*/ 56 h 61"/>
              <a:gd name="T24" fmla="*/ 62 w 62"/>
              <a:gd name="T25" fmla="*/ 30 h 61"/>
              <a:gd name="T26" fmla="*/ 57 w 62"/>
              <a:gd name="T27" fmla="*/ 14 h 61"/>
              <a:gd name="T28" fmla="*/ 31 w 62"/>
              <a:gd name="T29" fmla="*/ 0 h 61"/>
              <a:gd name="T30" fmla="*/ 14 w 62"/>
              <a:gd name="T31" fmla="*/ 4 h 61"/>
              <a:gd name="T32" fmla="*/ 0 w 62"/>
              <a:gd name="T33" fmla="*/ 30 h 61"/>
              <a:gd name="T34" fmla="*/ 5 w 62"/>
              <a:gd name="T35" fmla="*/ 47 h 61"/>
              <a:gd name="T36" fmla="*/ 31 w 62"/>
              <a:gd name="T37" fmla="*/ 61 h 61"/>
              <a:gd name="T38" fmla="*/ 47 w 62"/>
              <a:gd name="T39" fmla="*/ 56 h 61"/>
              <a:gd name="T40" fmla="*/ 45 w 62"/>
              <a:gd name="T4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1">
                <a:moveTo>
                  <a:pt x="45" y="53"/>
                </a:moveTo>
                <a:cubicBezTo>
                  <a:pt x="43" y="50"/>
                  <a:pt x="43" y="50"/>
                  <a:pt x="43" y="50"/>
                </a:cubicBezTo>
                <a:cubicBezTo>
                  <a:pt x="39" y="52"/>
                  <a:pt x="35" y="53"/>
                  <a:pt x="31" y="53"/>
                </a:cubicBezTo>
                <a:cubicBezTo>
                  <a:pt x="23" y="53"/>
                  <a:pt x="16" y="50"/>
                  <a:pt x="11" y="43"/>
                </a:cubicBezTo>
                <a:cubicBezTo>
                  <a:pt x="9" y="39"/>
                  <a:pt x="8" y="35"/>
                  <a:pt x="8" y="30"/>
                </a:cubicBezTo>
                <a:cubicBezTo>
                  <a:pt x="8" y="23"/>
                  <a:pt x="12" y="15"/>
                  <a:pt x="18" y="11"/>
                </a:cubicBezTo>
                <a:cubicBezTo>
                  <a:pt x="22" y="9"/>
                  <a:pt x="27" y="8"/>
                  <a:pt x="31" y="8"/>
                </a:cubicBezTo>
                <a:cubicBezTo>
                  <a:pt x="38" y="8"/>
                  <a:pt x="46" y="11"/>
                  <a:pt x="50" y="18"/>
                </a:cubicBezTo>
                <a:cubicBezTo>
                  <a:pt x="53" y="22"/>
                  <a:pt x="54" y="26"/>
                  <a:pt x="54" y="30"/>
                </a:cubicBezTo>
                <a:cubicBezTo>
                  <a:pt x="54" y="38"/>
                  <a:pt x="50" y="45"/>
                  <a:pt x="43" y="50"/>
                </a:cubicBezTo>
                <a:cubicBezTo>
                  <a:pt x="45" y="53"/>
                  <a:pt x="45" y="53"/>
                  <a:pt x="45" y="53"/>
                </a:cubicBezTo>
                <a:cubicBezTo>
                  <a:pt x="47" y="56"/>
                  <a:pt x="47" y="56"/>
                  <a:pt x="47" y="56"/>
                </a:cubicBezTo>
                <a:cubicBezTo>
                  <a:pt x="57" y="51"/>
                  <a:pt x="62" y="41"/>
                  <a:pt x="62" y="30"/>
                </a:cubicBezTo>
                <a:cubicBezTo>
                  <a:pt x="62" y="25"/>
                  <a:pt x="60" y="19"/>
                  <a:pt x="57" y="14"/>
                </a:cubicBezTo>
                <a:cubicBezTo>
                  <a:pt x="51" y="5"/>
                  <a:pt x="41" y="0"/>
                  <a:pt x="31" y="0"/>
                </a:cubicBezTo>
                <a:cubicBezTo>
                  <a:pt x="25" y="0"/>
                  <a:pt x="19" y="1"/>
                  <a:pt x="14" y="4"/>
                </a:cubicBezTo>
                <a:cubicBezTo>
                  <a:pt x="5" y="10"/>
                  <a:pt x="0" y="20"/>
                  <a:pt x="0" y="30"/>
                </a:cubicBezTo>
                <a:cubicBezTo>
                  <a:pt x="0" y="36"/>
                  <a:pt x="1" y="42"/>
                  <a:pt x="5" y="47"/>
                </a:cubicBezTo>
                <a:cubicBezTo>
                  <a:pt x="11" y="56"/>
                  <a:pt x="21" y="61"/>
                  <a:pt x="31" y="61"/>
                </a:cubicBezTo>
                <a:cubicBezTo>
                  <a:pt x="36" y="61"/>
                  <a:pt x="42" y="60"/>
                  <a:pt x="47" y="56"/>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155">
            <a:extLst>
              <a:ext uri="{FF2B5EF4-FFF2-40B4-BE49-F238E27FC236}">
                <a16:creationId xmlns:a16="http://schemas.microsoft.com/office/drawing/2014/main" id="{DD5CCCC6-96FE-46F6-9CAB-F180A4D8511F}"/>
              </a:ext>
            </a:extLst>
          </p:cNvPr>
          <p:cNvSpPr>
            <a:spLocks/>
          </p:cNvSpPr>
          <p:nvPr/>
        </p:nvSpPr>
        <p:spPr bwMode="auto">
          <a:xfrm>
            <a:off x="9687601" y="3204420"/>
            <a:ext cx="98188" cy="101225"/>
          </a:xfrm>
          <a:custGeom>
            <a:avLst/>
            <a:gdLst>
              <a:gd name="T0" fmla="*/ 30 w 41"/>
              <a:gd name="T1" fmla="*/ 36 h 42"/>
              <a:gd name="T2" fmla="*/ 5 w 41"/>
              <a:gd name="T3" fmla="*/ 31 h 42"/>
              <a:gd name="T4" fmla="*/ 11 w 41"/>
              <a:gd name="T5" fmla="*/ 5 h 42"/>
              <a:gd name="T6" fmla="*/ 36 w 41"/>
              <a:gd name="T7" fmla="*/ 11 h 42"/>
              <a:gd name="T8" fmla="*/ 30 w 41"/>
              <a:gd name="T9" fmla="*/ 36 h 42"/>
            </a:gdLst>
            <a:ahLst/>
            <a:cxnLst>
              <a:cxn ang="0">
                <a:pos x="T0" y="T1"/>
              </a:cxn>
              <a:cxn ang="0">
                <a:pos x="T2" y="T3"/>
              </a:cxn>
              <a:cxn ang="0">
                <a:pos x="T4" y="T5"/>
              </a:cxn>
              <a:cxn ang="0">
                <a:pos x="T6" y="T7"/>
              </a:cxn>
              <a:cxn ang="0">
                <a:pos x="T8" y="T9"/>
              </a:cxn>
            </a:cxnLst>
            <a:rect l="0" t="0" r="r" b="b"/>
            <a:pathLst>
              <a:path w="41" h="42">
                <a:moveTo>
                  <a:pt x="30" y="36"/>
                </a:moveTo>
                <a:cubicBezTo>
                  <a:pt x="22" y="42"/>
                  <a:pt x="10" y="39"/>
                  <a:pt x="5" y="31"/>
                </a:cubicBezTo>
                <a:cubicBezTo>
                  <a:pt x="0" y="22"/>
                  <a:pt x="2" y="11"/>
                  <a:pt x="11" y="5"/>
                </a:cubicBezTo>
                <a:cubicBezTo>
                  <a:pt x="19" y="0"/>
                  <a:pt x="30" y="2"/>
                  <a:pt x="36" y="11"/>
                </a:cubicBezTo>
                <a:cubicBezTo>
                  <a:pt x="41" y="19"/>
                  <a:pt x="39" y="31"/>
                  <a:pt x="3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156">
            <a:extLst>
              <a:ext uri="{FF2B5EF4-FFF2-40B4-BE49-F238E27FC236}">
                <a16:creationId xmlns:a16="http://schemas.microsoft.com/office/drawing/2014/main" id="{3806B36E-DB18-412F-A0E3-12C29BE4C7AB}"/>
              </a:ext>
            </a:extLst>
          </p:cNvPr>
          <p:cNvSpPr>
            <a:spLocks/>
          </p:cNvSpPr>
          <p:nvPr/>
        </p:nvSpPr>
        <p:spPr bwMode="auto">
          <a:xfrm>
            <a:off x="9682539" y="3199359"/>
            <a:ext cx="108310" cy="108310"/>
          </a:xfrm>
          <a:custGeom>
            <a:avLst/>
            <a:gdLst>
              <a:gd name="T0" fmla="*/ 32 w 45"/>
              <a:gd name="T1" fmla="*/ 38 h 45"/>
              <a:gd name="T2" fmla="*/ 30 w 45"/>
              <a:gd name="T3" fmla="*/ 35 h 45"/>
              <a:gd name="T4" fmla="*/ 22 w 45"/>
              <a:gd name="T5" fmla="*/ 37 h 45"/>
              <a:gd name="T6" fmla="*/ 10 w 45"/>
              <a:gd name="T7" fmla="*/ 30 h 45"/>
              <a:gd name="T8" fmla="*/ 8 w 45"/>
              <a:gd name="T9" fmla="*/ 23 h 45"/>
              <a:gd name="T10" fmla="*/ 15 w 45"/>
              <a:gd name="T11" fmla="*/ 11 h 45"/>
              <a:gd name="T12" fmla="*/ 22 w 45"/>
              <a:gd name="T13" fmla="*/ 8 h 45"/>
              <a:gd name="T14" fmla="*/ 34 w 45"/>
              <a:gd name="T15" fmla="*/ 15 h 45"/>
              <a:gd name="T16" fmla="*/ 37 w 45"/>
              <a:gd name="T17" fmla="*/ 23 h 45"/>
              <a:gd name="T18" fmla="*/ 30 w 45"/>
              <a:gd name="T19" fmla="*/ 35 h 45"/>
              <a:gd name="T20" fmla="*/ 32 w 45"/>
              <a:gd name="T21" fmla="*/ 38 h 45"/>
              <a:gd name="T22" fmla="*/ 34 w 45"/>
              <a:gd name="T23" fmla="*/ 42 h 45"/>
              <a:gd name="T24" fmla="*/ 45 w 45"/>
              <a:gd name="T25" fmla="*/ 23 h 45"/>
              <a:gd name="T26" fmla="*/ 41 w 45"/>
              <a:gd name="T27" fmla="*/ 11 h 45"/>
              <a:gd name="T28" fmla="*/ 22 w 45"/>
              <a:gd name="T29" fmla="*/ 0 h 45"/>
              <a:gd name="T30" fmla="*/ 10 w 45"/>
              <a:gd name="T31" fmla="*/ 4 h 45"/>
              <a:gd name="T32" fmla="*/ 0 w 45"/>
              <a:gd name="T33" fmla="*/ 23 h 45"/>
              <a:gd name="T34" fmla="*/ 4 w 45"/>
              <a:gd name="T35" fmla="*/ 35 h 45"/>
              <a:gd name="T36" fmla="*/ 22 w 45"/>
              <a:gd name="T37" fmla="*/ 45 h 45"/>
              <a:gd name="T38" fmla="*/ 34 w 45"/>
              <a:gd name="T39" fmla="*/ 42 h 45"/>
              <a:gd name="T40" fmla="*/ 32 w 45"/>
              <a:gd name="T4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32" y="38"/>
                </a:moveTo>
                <a:cubicBezTo>
                  <a:pt x="30" y="35"/>
                  <a:pt x="30" y="35"/>
                  <a:pt x="30" y="35"/>
                </a:cubicBezTo>
                <a:cubicBezTo>
                  <a:pt x="28" y="36"/>
                  <a:pt x="25" y="37"/>
                  <a:pt x="22" y="37"/>
                </a:cubicBezTo>
                <a:cubicBezTo>
                  <a:pt x="18" y="37"/>
                  <a:pt x="13" y="35"/>
                  <a:pt x="10" y="30"/>
                </a:cubicBezTo>
                <a:cubicBezTo>
                  <a:pt x="9" y="28"/>
                  <a:pt x="8" y="25"/>
                  <a:pt x="8" y="23"/>
                </a:cubicBezTo>
                <a:cubicBezTo>
                  <a:pt x="8" y="18"/>
                  <a:pt x="10" y="13"/>
                  <a:pt x="15" y="11"/>
                </a:cubicBezTo>
                <a:cubicBezTo>
                  <a:pt x="17" y="9"/>
                  <a:pt x="20" y="8"/>
                  <a:pt x="22" y="8"/>
                </a:cubicBezTo>
                <a:cubicBezTo>
                  <a:pt x="27" y="9"/>
                  <a:pt x="32" y="11"/>
                  <a:pt x="34" y="15"/>
                </a:cubicBezTo>
                <a:cubicBezTo>
                  <a:pt x="36" y="17"/>
                  <a:pt x="37" y="20"/>
                  <a:pt x="37" y="23"/>
                </a:cubicBezTo>
                <a:cubicBezTo>
                  <a:pt x="37" y="27"/>
                  <a:pt x="34" y="32"/>
                  <a:pt x="30" y="35"/>
                </a:cubicBezTo>
                <a:cubicBezTo>
                  <a:pt x="32" y="38"/>
                  <a:pt x="32" y="38"/>
                  <a:pt x="32" y="38"/>
                </a:cubicBezTo>
                <a:cubicBezTo>
                  <a:pt x="34" y="42"/>
                  <a:pt x="34" y="42"/>
                  <a:pt x="34" y="42"/>
                </a:cubicBezTo>
                <a:cubicBezTo>
                  <a:pt x="41" y="37"/>
                  <a:pt x="45" y="30"/>
                  <a:pt x="45" y="23"/>
                </a:cubicBezTo>
                <a:cubicBezTo>
                  <a:pt x="45" y="19"/>
                  <a:pt x="44" y="15"/>
                  <a:pt x="41" y="11"/>
                </a:cubicBezTo>
                <a:cubicBezTo>
                  <a:pt x="37" y="4"/>
                  <a:pt x="30" y="0"/>
                  <a:pt x="22" y="0"/>
                </a:cubicBezTo>
                <a:cubicBezTo>
                  <a:pt x="18" y="0"/>
                  <a:pt x="14" y="2"/>
                  <a:pt x="10" y="4"/>
                </a:cubicBezTo>
                <a:cubicBezTo>
                  <a:pt x="4" y="8"/>
                  <a:pt x="0" y="15"/>
                  <a:pt x="0" y="23"/>
                </a:cubicBezTo>
                <a:cubicBezTo>
                  <a:pt x="0" y="27"/>
                  <a:pt x="1" y="31"/>
                  <a:pt x="4" y="35"/>
                </a:cubicBezTo>
                <a:cubicBezTo>
                  <a:pt x="8" y="41"/>
                  <a:pt x="15" y="45"/>
                  <a:pt x="22" y="45"/>
                </a:cubicBezTo>
                <a:cubicBezTo>
                  <a:pt x="27" y="45"/>
                  <a:pt x="31" y="44"/>
                  <a:pt x="34" y="42"/>
                </a:cubicBezTo>
                <a:lnTo>
                  <a:pt x="32"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157">
            <a:extLst>
              <a:ext uri="{FF2B5EF4-FFF2-40B4-BE49-F238E27FC236}">
                <a16:creationId xmlns:a16="http://schemas.microsoft.com/office/drawing/2014/main" id="{B0309D2D-E345-437E-8577-CCF45C5C1163}"/>
              </a:ext>
            </a:extLst>
          </p:cNvPr>
          <p:cNvSpPr>
            <a:spLocks/>
          </p:cNvSpPr>
          <p:nvPr/>
        </p:nvSpPr>
        <p:spPr bwMode="auto">
          <a:xfrm>
            <a:off x="4665848" y="4910054"/>
            <a:ext cx="145763"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8"/>
                  <a:pt x="58" y="45"/>
                  <a:pt x="45" y="5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158">
            <a:extLst>
              <a:ext uri="{FF2B5EF4-FFF2-40B4-BE49-F238E27FC236}">
                <a16:creationId xmlns:a16="http://schemas.microsoft.com/office/drawing/2014/main" id="{72E9F13A-5785-4C08-81FA-61CEF1B1A465}"/>
              </a:ext>
            </a:extLst>
          </p:cNvPr>
          <p:cNvSpPr>
            <a:spLocks/>
          </p:cNvSpPr>
          <p:nvPr/>
        </p:nvSpPr>
        <p:spPr bwMode="auto">
          <a:xfrm>
            <a:off x="4665848" y="4908030"/>
            <a:ext cx="148800" cy="148800"/>
          </a:xfrm>
          <a:custGeom>
            <a:avLst/>
            <a:gdLst>
              <a:gd name="T0" fmla="*/ 45 w 62"/>
              <a:gd name="T1" fmla="*/ 54 h 62"/>
              <a:gd name="T2" fmla="*/ 43 w 62"/>
              <a:gd name="T3" fmla="*/ 51 h 62"/>
              <a:gd name="T4" fmla="*/ 31 w 62"/>
              <a:gd name="T5" fmla="*/ 54 h 62"/>
              <a:gd name="T6" fmla="*/ 11 w 62"/>
              <a:gd name="T7" fmla="*/ 44 h 62"/>
              <a:gd name="T8" fmla="*/ 8 w 62"/>
              <a:gd name="T9" fmla="*/ 31 h 62"/>
              <a:gd name="T10" fmla="*/ 18 w 62"/>
              <a:gd name="T11" fmla="*/ 12 h 62"/>
              <a:gd name="T12" fmla="*/ 18 w 62"/>
              <a:gd name="T13" fmla="*/ 12 h 62"/>
              <a:gd name="T14" fmla="*/ 31 w 62"/>
              <a:gd name="T15" fmla="*/ 8 h 62"/>
              <a:gd name="T16" fmla="*/ 50 w 62"/>
              <a:gd name="T17" fmla="*/ 19 h 62"/>
              <a:gd name="T18" fmla="*/ 54 w 62"/>
              <a:gd name="T19" fmla="*/ 31 h 62"/>
              <a:gd name="T20" fmla="*/ 43 w 62"/>
              <a:gd name="T21" fmla="*/ 51 h 62"/>
              <a:gd name="T22" fmla="*/ 43 w 62"/>
              <a:gd name="T23" fmla="*/ 51 h 62"/>
              <a:gd name="T24" fmla="*/ 45 w 62"/>
              <a:gd name="T25" fmla="*/ 54 h 62"/>
              <a:gd name="T26" fmla="*/ 47 w 62"/>
              <a:gd name="T27" fmla="*/ 57 h 62"/>
              <a:gd name="T28" fmla="*/ 62 w 62"/>
              <a:gd name="T29" fmla="*/ 31 h 62"/>
              <a:gd name="T30" fmla="*/ 57 w 62"/>
              <a:gd name="T31" fmla="*/ 15 h 62"/>
              <a:gd name="T32" fmla="*/ 31 w 62"/>
              <a:gd name="T33" fmla="*/ 0 h 62"/>
              <a:gd name="T34" fmla="*/ 14 w 62"/>
              <a:gd name="T35" fmla="*/ 5 h 62"/>
              <a:gd name="T36" fmla="*/ 14 w 62"/>
              <a:gd name="T37" fmla="*/ 5 h 62"/>
              <a:gd name="T38" fmla="*/ 0 w 62"/>
              <a:gd name="T39" fmla="*/ 31 h 62"/>
              <a:gd name="T40" fmla="*/ 5 w 62"/>
              <a:gd name="T41" fmla="*/ 48 h 62"/>
              <a:gd name="T42" fmla="*/ 31 w 62"/>
              <a:gd name="T43" fmla="*/ 62 h 62"/>
              <a:gd name="T44" fmla="*/ 47 w 62"/>
              <a:gd name="T45" fmla="*/ 57 h 62"/>
              <a:gd name="T46" fmla="*/ 47 w 62"/>
              <a:gd name="T47" fmla="*/ 57 h 62"/>
              <a:gd name="T48" fmla="*/ 45 w 62"/>
              <a:gd name="T4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2">
                <a:moveTo>
                  <a:pt x="45" y="54"/>
                </a:moveTo>
                <a:cubicBezTo>
                  <a:pt x="43" y="51"/>
                  <a:pt x="43" y="51"/>
                  <a:pt x="43" y="51"/>
                </a:cubicBezTo>
                <a:cubicBezTo>
                  <a:pt x="39" y="53"/>
                  <a:pt x="35" y="54"/>
                  <a:pt x="31" y="54"/>
                </a:cubicBezTo>
                <a:cubicBezTo>
                  <a:pt x="23" y="54"/>
                  <a:pt x="16" y="50"/>
                  <a:pt x="11" y="44"/>
                </a:cubicBezTo>
                <a:cubicBezTo>
                  <a:pt x="9" y="40"/>
                  <a:pt x="8" y="36"/>
                  <a:pt x="8" y="31"/>
                </a:cubicBezTo>
                <a:cubicBezTo>
                  <a:pt x="8" y="24"/>
                  <a:pt x="12" y="16"/>
                  <a:pt x="18" y="12"/>
                </a:cubicBezTo>
                <a:cubicBezTo>
                  <a:pt x="18" y="12"/>
                  <a:pt x="18" y="12"/>
                  <a:pt x="18" y="12"/>
                </a:cubicBezTo>
                <a:cubicBezTo>
                  <a:pt x="22" y="10"/>
                  <a:pt x="27" y="8"/>
                  <a:pt x="31" y="8"/>
                </a:cubicBezTo>
                <a:cubicBezTo>
                  <a:pt x="38" y="8"/>
                  <a:pt x="46" y="12"/>
                  <a:pt x="50" y="19"/>
                </a:cubicBezTo>
                <a:cubicBezTo>
                  <a:pt x="52" y="23"/>
                  <a:pt x="54" y="27"/>
                  <a:pt x="54" y="31"/>
                </a:cubicBezTo>
                <a:cubicBezTo>
                  <a:pt x="54" y="39"/>
                  <a:pt x="50" y="46"/>
                  <a:pt x="43" y="51"/>
                </a:cubicBezTo>
                <a:cubicBezTo>
                  <a:pt x="43" y="51"/>
                  <a:pt x="43" y="51"/>
                  <a:pt x="43" y="51"/>
                </a:cubicBezTo>
                <a:cubicBezTo>
                  <a:pt x="45" y="54"/>
                  <a:pt x="45" y="54"/>
                  <a:pt x="45" y="54"/>
                </a:cubicBezTo>
                <a:cubicBezTo>
                  <a:pt x="47" y="57"/>
                  <a:pt x="47" y="57"/>
                  <a:pt x="47" y="57"/>
                </a:cubicBezTo>
                <a:cubicBezTo>
                  <a:pt x="57" y="51"/>
                  <a:pt x="62" y="41"/>
                  <a:pt x="62" y="31"/>
                </a:cubicBezTo>
                <a:cubicBezTo>
                  <a:pt x="62" y="26"/>
                  <a:pt x="60" y="20"/>
                  <a:pt x="57" y="15"/>
                </a:cubicBezTo>
                <a:cubicBezTo>
                  <a:pt x="51" y="5"/>
                  <a:pt x="41" y="0"/>
                  <a:pt x="31" y="0"/>
                </a:cubicBezTo>
                <a:cubicBezTo>
                  <a:pt x="25" y="0"/>
                  <a:pt x="19" y="2"/>
                  <a:pt x="14" y="5"/>
                </a:cubicBezTo>
                <a:cubicBezTo>
                  <a:pt x="14" y="5"/>
                  <a:pt x="14" y="5"/>
                  <a:pt x="14" y="5"/>
                </a:cubicBezTo>
                <a:cubicBezTo>
                  <a:pt x="5" y="11"/>
                  <a:pt x="0" y="21"/>
                  <a:pt x="0" y="31"/>
                </a:cubicBezTo>
                <a:cubicBezTo>
                  <a:pt x="0" y="37"/>
                  <a:pt x="1" y="43"/>
                  <a:pt x="5" y="48"/>
                </a:cubicBezTo>
                <a:cubicBezTo>
                  <a:pt x="11" y="57"/>
                  <a:pt x="21" y="62"/>
                  <a:pt x="31" y="62"/>
                </a:cubicBezTo>
                <a:cubicBezTo>
                  <a:pt x="36" y="62"/>
                  <a:pt x="42" y="61"/>
                  <a:pt x="47" y="57"/>
                </a:cubicBezTo>
                <a:cubicBezTo>
                  <a:pt x="47" y="57"/>
                  <a:pt x="47" y="57"/>
                  <a:pt x="47" y="57"/>
                </a:cubicBezTo>
                <a:lnTo>
                  <a:pt x="45"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5" name="Rectangle 159">
            <a:extLst>
              <a:ext uri="{FF2B5EF4-FFF2-40B4-BE49-F238E27FC236}">
                <a16:creationId xmlns:a16="http://schemas.microsoft.com/office/drawing/2014/main" id="{BDA8E986-2472-49CE-9573-16A40078069E}"/>
              </a:ext>
            </a:extLst>
          </p:cNvPr>
          <p:cNvSpPr>
            <a:spLocks noChangeArrowheads="1"/>
          </p:cNvSpPr>
          <p:nvPr/>
        </p:nvSpPr>
        <p:spPr bwMode="auto">
          <a:xfrm>
            <a:off x="10096548" y="3257057"/>
            <a:ext cx="547625" cy="310860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0">
            <a:extLst>
              <a:ext uri="{FF2B5EF4-FFF2-40B4-BE49-F238E27FC236}">
                <a16:creationId xmlns:a16="http://schemas.microsoft.com/office/drawing/2014/main" id="{C9F6E9C3-3AEB-4647-9BD9-ADF2BE0C040E}"/>
              </a:ext>
            </a:extLst>
          </p:cNvPr>
          <p:cNvSpPr>
            <a:spLocks noEditPoints="1"/>
          </p:cNvSpPr>
          <p:nvPr/>
        </p:nvSpPr>
        <p:spPr bwMode="auto">
          <a:xfrm>
            <a:off x="10081364" y="3242885"/>
            <a:ext cx="576980" cy="3136950"/>
          </a:xfrm>
          <a:custGeom>
            <a:avLst/>
            <a:gdLst>
              <a:gd name="T0" fmla="*/ 229 w 240"/>
              <a:gd name="T1" fmla="*/ 1278 h 1306"/>
              <a:gd name="T2" fmla="*/ 234 w 240"/>
              <a:gd name="T3" fmla="*/ 1237 h 1306"/>
              <a:gd name="T4" fmla="*/ 240 w 240"/>
              <a:gd name="T5" fmla="*/ 1184 h 1306"/>
              <a:gd name="T6" fmla="*/ 240 w 240"/>
              <a:gd name="T7" fmla="*/ 1133 h 1306"/>
              <a:gd name="T8" fmla="*/ 234 w 240"/>
              <a:gd name="T9" fmla="*/ 1081 h 1306"/>
              <a:gd name="T10" fmla="*/ 229 w 240"/>
              <a:gd name="T11" fmla="*/ 1040 h 1306"/>
              <a:gd name="T12" fmla="*/ 229 w 240"/>
              <a:gd name="T13" fmla="*/ 969 h 1306"/>
              <a:gd name="T14" fmla="*/ 229 w 240"/>
              <a:gd name="T15" fmla="*/ 927 h 1306"/>
              <a:gd name="T16" fmla="*/ 234 w 240"/>
              <a:gd name="T17" fmla="*/ 886 h 1306"/>
              <a:gd name="T18" fmla="*/ 240 w 240"/>
              <a:gd name="T19" fmla="*/ 833 h 1306"/>
              <a:gd name="T20" fmla="*/ 240 w 240"/>
              <a:gd name="T21" fmla="*/ 782 h 1306"/>
              <a:gd name="T22" fmla="*/ 234 w 240"/>
              <a:gd name="T23" fmla="*/ 730 h 1306"/>
              <a:gd name="T24" fmla="*/ 229 w 240"/>
              <a:gd name="T25" fmla="*/ 689 h 1306"/>
              <a:gd name="T26" fmla="*/ 229 w 240"/>
              <a:gd name="T27" fmla="*/ 619 h 1306"/>
              <a:gd name="T28" fmla="*/ 229 w 240"/>
              <a:gd name="T29" fmla="*/ 576 h 1306"/>
              <a:gd name="T30" fmla="*/ 234 w 240"/>
              <a:gd name="T31" fmla="*/ 535 h 1306"/>
              <a:gd name="T32" fmla="*/ 240 w 240"/>
              <a:gd name="T33" fmla="*/ 482 h 1306"/>
              <a:gd name="T34" fmla="*/ 240 w 240"/>
              <a:gd name="T35" fmla="*/ 431 h 1306"/>
              <a:gd name="T36" fmla="*/ 234 w 240"/>
              <a:gd name="T37" fmla="*/ 379 h 1306"/>
              <a:gd name="T38" fmla="*/ 229 w 240"/>
              <a:gd name="T39" fmla="*/ 338 h 1306"/>
              <a:gd name="T40" fmla="*/ 229 w 240"/>
              <a:gd name="T41" fmla="*/ 268 h 1306"/>
              <a:gd name="T42" fmla="*/ 229 w 240"/>
              <a:gd name="T43" fmla="*/ 225 h 1306"/>
              <a:gd name="T44" fmla="*/ 234 w 240"/>
              <a:gd name="T45" fmla="*/ 184 h 1306"/>
              <a:gd name="T46" fmla="*/ 240 w 240"/>
              <a:gd name="T47" fmla="*/ 131 h 1306"/>
              <a:gd name="T48" fmla="*/ 240 w 240"/>
              <a:gd name="T49" fmla="*/ 81 h 1306"/>
              <a:gd name="T50" fmla="*/ 234 w 240"/>
              <a:gd name="T51" fmla="*/ 28 h 1306"/>
              <a:gd name="T52" fmla="*/ 215 w 240"/>
              <a:gd name="T53" fmla="*/ 12 h 1306"/>
              <a:gd name="T54" fmla="*/ 145 w 240"/>
              <a:gd name="T55" fmla="*/ 12 h 1306"/>
              <a:gd name="T56" fmla="*/ 102 w 240"/>
              <a:gd name="T57" fmla="*/ 12 h 1306"/>
              <a:gd name="T58" fmla="*/ 61 w 240"/>
              <a:gd name="T59" fmla="*/ 6 h 1306"/>
              <a:gd name="T60" fmla="*/ 6 w 240"/>
              <a:gd name="T61" fmla="*/ 12 h 1306"/>
              <a:gd name="T62" fmla="*/ 6 w 240"/>
              <a:gd name="T63" fmla="*/ 37 h 1306"/>
              <a:gd name="T64" fmla="*/ 12 w 240"/>
              <a:gd name="T65" fmla="*/ 78 h 1306"/>
              <a:gd name="T66" fmla="*/ 12 w 240"/>
              <a:gd name="T67" fmla="*/ 148 h 1306"/>
              <a:gd name="T68" fmla="*/ 12 w 240"/>
              <a:gd name="T69" fmla="*/ 191 h 1306"/>
              <a:gd name="T70" fmla="*/ 6 w 240"/>
              <a:gd name="T71" fmla="*/ 232 h 1306"/>
              <a:gd name="T72" fmla="*/ 0 w 240"/>
              <a:gd name="T73" fmla="*/ 284 h 1306"/>
              <a:gd name="T74" fmla="*/ 0 w 240"/>
              <a:gd name="T75" fmla="*/ 335 h 1306"/>
              <a:gd name="T76" fmla="*/ 6 w 240"/>
              <a:gd name="T77" fmla="*/ 388 h 1306"/>
              <a:gd name="T78" fmla="*/ 12 w 240"/>
              <a:gd name="T79" fmla="*/ 429 h 1306"/>
              <a:gd name="T80" fmla="*/ 12 w 240"/>
              <a:gd name="T81" fmla="*/ 499 h 1306"/>
              <a:gd name="T82" fmla="*/ 12 w 240"/>
              <a:gd name="T83" fmla="*/ 542 h 1306"/>
              <a:gd name="T84" fmla="*/ 6 w 240"/>
              <a:gd name="T85" fmla="*/ 583 h 1306"/>
              <a:gd name="T86" fmla="*/ 0 w 240"/>
              <a:gd name="T87" fmla="*/ 635 h 1306"/>
              <a:gd name="T88" fmla="*/ 0 w 240"/>
              <a:gd name="T89" fmla="*/ 686 h 1306"/>
              <a:gd name="T90" fmla="*/ 6 w 240"/>
              <a:gd name="T91" fmla="*/ 739 h 1306"/>
              <a:gd name="T92" fmla="*/ 12 w 240"/>
              <a:gd name="T93" fmla="*/ 780 h 1306"/>
              <a:gd name="T94" fmla="*/ 12 w 240"/>
              <a:gd name="T95" fmla="*/ 850 h 1306"/>
              <a:gd name="T96" fmla="*/ 12 w 240"/>
              <a:gd name="T97" fmla="*/ 893 h 1306"/>
              <a:gd name="T98" fmla="*/ 6 w 240"/>
              <a:gd name="T99" fmla="*/ 934 h 1306"/>
              <a:gd name="T100" fmla="*/ 0 w 240"/>
              <a:gd name="T101" fmla="*/ 986 h 1306"/>
              <a:gd name="T102" fmla="*/ 0 w 240"/>
              <a:gd name="T103" fmla="*/ 1037 h 1306"/>
              <a:gd name="T104" fmla="*/ 6 w 240"/>
              <a:gd name="T105" fmla="*/ 1090 h 1306"/>
              <a:gd name="T106" fmla="*/ 12 w 240"/>
              <a:gd name="T107" fmla="*/ 1131 h 1306"/>
              <a:gd name="T108" fmla="*/ 12 w 240"/>
              <a:gd name="T109" fmla="*/ 1201 h 1306"/>
              <a:gd name="T110" fmla="*/ 12 w 240"/>
              <a:gd name="T111" fmla="*/ 1244 h 1306"/>
              <a:gd name="T112" fmla="*/ 6 w 240"/>
              <a:gd name="T113" fmla="*/ 1285 h 1306"/>
              <a:gd name="T114" fmla="*/ 43 w 240"/>
              <a:gd name="T115" fmla="*/ 1306 h 1306"/>
              <a:gd name="T116" fmla="*/ 94 w 240"/>
              <a:gd name="T117" fmla="*/ 1306 h 1306"/>
              <a:gd name="T118" fmla="*/ 147 w 240"/>
              <a:gd name="T119" fmla="*/ 1300 h 1306"/>
              <a:gd name="T120" fmla="*/ 188 w 240"/>
              <a:gd name="T121" fmla="*/ 1294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306">
                <a:moveTo>
                  <a:pt x="229" y="1297"/>
                </a:moveTo>
                <a:cubicBezTo>
                  <a:pt x="229" y="1300"/>
                  <a:pt x="229" y="1300"/>
                  <a:pt x="229" y="1300"/>
                </a:cubicBezTo>
                <a:cubicBezTo>
                  <a:pt x="234" y="1300"/>
                  <a:pt x="234" y="1300"/>
                  <a:pt x="234" y="1300"/>
                </a:cubicBezTo>
                <a:cubicBezTo>
                  <a:pt x="234" y="1294"/>
                  <a:pt x="234" y="1294"/>
                  <a:pt x="234" y="1294"/>
                </a:cubicBezTo>
                <a:cubicBezTo>
                  <a:pt x="231" y="1294"/>
                  <a:pt x="231" y="1294"/>
                  <a:pt x="231" y="1294"/>
                </a:cubicBezTo>
                <a:cubicBezTo>
                  <a:pt x="227" y="1294"/>
                  <a:pt x="225" y="1297"/>
                  <a:pt x="225" y="1300"/>
                </a:cubicBezTo>
                <a:cubicBezTo>
                  <a:pt x="225" y="1303"/>
                  <a:pt x="227" y="1306"/>
                  <a:pt x="231" y="1306"/>
                </a:cubicBezTo>
                <a:cubicBezTo>
                  <a:pt x="234" y="1306"/>
                  <a:pt x="234" y="1306"/>
                  <a:pt x="234" y="1306"/>
                </a:cubicBezTo>
                <a:cubicBezTo>
                  <a:pt x="236" y="1306"/>
                  <a:pt x="238" y="1305"/>
                  <a:pt x="239" y="1304"/>
                </a:cubicBezTo>
                <a:cubicBezTo>
                  <a:pt x="240" y="1303"/>
                  <a:pt x="240" y="1301"/>
                  <a:pt x="240" y="1300"/>
                </a:cubicBezTo>
                <a:cubicBezTo>
                  <a:pt x="240" y="1297"/>
                  <a:pt x="240" y="1297"/>
                  <a:pt x="240" y="1297"/>
                </a:cubicBezTo>
                <a:cubicBezTo>
                  <a:pt x="240" y="1294"/>
                  <a:pt x="238" y="1291"/>
                  <a:pt x="234" y="1291"/>
                </a:cubicBezTo>
                <a:cubicBezTo>
                  <a:pt x="231" y="1291"/>
                  <a:pt x="229" y="1294"/>
                  <a:pt x="229" y="1297"/>
                </a:cubicBezTo>
                <a:close/>
                <a:moveTo>
                  <a:pt x="229" y="1274"/>
                </a:moveTo>
                <a:cubicBezTo>
                  <a:pt x="229" y="1278"/>
                  <a:pt x="229" y="1278"/>
                  <a:pt x="229" y="1278"/>
                </a:cubicBezTo>
                <a:cubicBezTo>
                  <a:pt x="229" y="1281"/>
                  <a:pt x="231" y="1283"/>
                  <a:pt x="234" y="1283"/>
                </a:cubicBezTo>
                <a:cubicBezTo>
                  <a:pt x="238" y="1283"/>
                  <a:pt x="240" y="1281"/>
                  <a:pt x="240" y="1278"/>
                </a:cubicBezTo>
                <a:cubicBezTo>
                  <a:pt x="240" y="1274"/>
                  <a:pt x="240" y="1274"/>
                  <a:pt x="240" y="1274"/>
                </a:cubicBezTo>
                <a:cubicBezTo>
                  <a:pt x="240" y="1270"/>
                  <a:pt x="238" y="1268"/>
                  <a:pt x="234" y="1268"/>
                </a:cubicBezTo>
                <a:cubicBezTo>
                  <a:pt x="231" y="1268"/>
                  <a:pt x="229" y="1270"/>
                  <a:pt x="229" y="1274"/>
                </a:cubicBezTo>
                <a:close/>
                <a:moveTo>
                  <a:pt x="229" y="1250"/>
                </a:moveTo>
                <a:cubicBezTo>
                  <a:pt x="229" y="1254"/>
                  <a:pt x="229" y="1254"/>
                  <a:pt x="229" y="1254"/>
                </a:cubicBezTo>
                <a:cubicBezTo>
                  <a:pt x="229" y="1257"/>
                  <a:pt x="231" y="1260"/>
                  <a:pt x="234" y="1260"/>
                </a:cubicBezTo>
                <a:cubicBezTo>
                  <a:pt x="238" y="1260"/>
                  <a:pt x="240" y="1257"/>
                  <a:pt x="240" y="1254"/>
                </a:cubicBezTo>
                <a:cubicBezTo>
                  <a:pt x="240" y="1250"/>
                  <a:pt x="240" y="1250"/>
                  <a:pt x="240" y="1250"/>
                </a:cubicBezTo>
                <a:cubicBezTo>
                  <a:pt x="240" y="1247"/>
                  <a:pt x="238" y="1244"/>
                  <a:pt x="234" y="1244"/>
                </a:cubicBezTo>
                <a:cubicBezTo>
                  <a:pt x="231" y="1244"/>
                  <a:pt x="229" y="1247"/>
                  <a:pt x="229" y="1250"/>
                </a:cubicBezTo>
                <a:close/>
                <a:moveTo>
                  <a:pt x="229" y="1227"/>
                </a:moveTo>
                <a:cubicBezTo>
                  <a:pt x="229" y="1231"/>
                  <a:pt x="229" y="1231"/>
                  <a:pt x="229" y="1231"/>
                </a:cubicBezTo>
                <a:cubicBezTo>
                  <a:pt x="229" y="1234"/>
                  <a:pt x="231" y="1237"/>
                  <a:pt x="234" y="1237"/>
                </a:cubicBezTo>
                <a:cubicBezTo>
                  <a:pt x="238" y="1237"/>
                  <a:pt x="240" y="1234"/>
                  <a:pt x="240" y="1231"/>
                </a:cubicBezTo>
                <a:cubicBezTo>
                  <a:pt x="240" y="1227"/>
                  <a:pt x="240" y="1227"/>
                  <a:pt x="240" y="1227"/>
                </a:cubicBezTo>
                <a:cubicBezTo>
                  <a:pt x="240" y="1224"/>
                  <a:pt x="238" y="1221"/>
                  <a:pt x="234" y="1221"/>
                </a:cubicBezTo>
                <a:cubicBezTo>
                  <a:pt x="231" y="1221"/>
                  <a:pt x="229" y="1224"/>
                  <a:pt x="229" y="1227"/>
                </a:cubicBezTo>
                <a:close/>
                <a:moveTo>
                  <a:pt x="229" y="1203"/>
                </a:moveTo>
                <a:cubicBezTo>
                  <a:pt x="229" y="1207"/>
                  <a:pt x="229" y="1207"/>
                  <a:pt x="229" y="1207"/>
                </a:cubicBezTo>
                <a:cubicBezTo>
                  <a:pt x="229" y="1211"/>
                  <a:pt x="231" y="1213"/>
                  <a:pt x="234" y="1213"/>
                </a:cubicBezTo>
                <a:cubicBezTo>
                  <a:pt x="238" y="1213"/>
                  <a:pt x="240" y="1211"/>
                  <a:pt x="240" y="1207"/>
                </a:cubicBezTo>
                <a:cubicBezTo>
                  <a:pt x="240" y="1203"/>
                  <a:pt x="240" y="1203"/>
                  <a:pt x="240" y="1203"/>
                </a:cubicBezTo>
                <a:cubicBezTo>
                  <a:pt x="240" y="1200"/>
                  <a:pt x="238" y="1198"/>
                  <a:pt x="234" y="1198"/>
                </a:cubicBezTo>
                <a:cubicBezTo>
                  <a:pt x="231" y="1198"/>
                  <a:pt x="229" y="1200"/>
                  <a:pt x="229" y="1203"/>
                </a:cubicBezTo>
                <a:close/>
                <a:moveTo>
                  <a:pt x="229" y="1180"/>
                </a:moveTo>
                <a:cubicBezTo>
                  <a:pt x="229" y="1184"/>
                  <a:pt x="229" y="1184"/>
                  <a:pt x="229" y="1184"/>
                </a:cubicBezTo>
                <a:cubicBezTo>
                  <a:pt x="229" y="1187"/>
                  <a:pt x="231" y="1190"/>
                  <a:pt x="234" y="1190"/>
                </a:cubicBezTo>
                <a:cubicBezTo>
                  <a:pt x="238" y="1190"/>
                  <a:pt x="240" y="1187"/>
                  <a:pt x="240" y="1184"/>
                </a:cubicBezTo>
                <a:cubicBezTo>
                  <a:pt x="240" y="1180"/>
                  <a:pt x="240" y="1180"/>
                  <a:pt x="240" y="1180"/>
                </a:cubicBezTo>
                <a:cubicBezTo>
                  <a:pt x="240" y="1177"/>
                  <a:pt x="238" y="1174"/>
                  <a:pt x="234" y="1174"/>
                </a:cubicBezTo>
                <a:cubicBezTo>
                  <a:pt x="231" y="1174"/>
                  <a:pt x="229" y="1177"/>
                  <a:pt x="229" y="1180"/>
                </a:cubicBezTo>
                <a:close/>
                <a:moveTo>
                  <a:pt x="229" y="1157"/>
                </a:moveTo>
                <a:cubicBezTo>
                  <a:pt x="229" y="1161"/>
                  <a:pt x="229" y="1161"/>
                  <a:pt x="229" y="1161"/>
                </a:cubicBezTo>
                <a:cubicBezTo>
                  <a:pt x="229" y="1164"/>
                  <a:pt x="231" y="1166"/>
                  <a:pt x="234" y="1166"/>
                </a:cubicBezTo>
                <a:cubicBezTo>
                  <a:pt x="238" y="1166"/>
                  <a:pt x="240" y="1164"/>
                  <a:pt x="240" y="1161"/>
                </a:cubicBezTo>
                <a:cubicBezTo>
                  <a:pt x="240" y="1157"/>
                  <a:pt x="240" y="1157"/>
                  <a:pt x="240" y="1157"/>
                </a:cubicBezTo>
                <a:cubicBezTo>
                  <a:pt x="240" y="1153"/>
                  <a:pt x="238" y="1151"/>
                  <a:pt x="234" y="1151"/>
                </a:cubicBezTo>
                <a:cubicBezTo>
                  <a:pt x="231" y="1151"/>
                  <a:pt x="229" y="1153"/>
                  <a:pt x="229" y="1157"/>
                </a:cubicBezTo>
                <a:close/>
                <a:moveTo>
                  <a:pt x="229" y="1133"/>
                </a:moveTo>
                <a:cubicBezTo>
                  <a:pt x="229" y="1137"/>
                  <a:pt x="229" y="1137"/>
                  <a:pt x="229" y="1137"/>
                </a:cubicBezTo>
                <a:cubicBezTo>
                  <a:pt x="229" y="1140"/>
                  <a:pt x="231" y="1143"/>
                  <a:pt x="234" y="1143"/>
                </a:cubicBezTo>
                <a:cubicBezTo>
                  <a:pt x="238" y="1143"/>
                  <a:pt x="240" y="1140"/>
                  <a:pt x="240" y="1137"/>
                </a:cubicBezTo>
                <a:cubicBezTo>
                  <a:pt x="240" y="1133"/>
                  <a:pt x="240" y="1133"/>
                  <a:pt x="240" y="1133"/>
                </a:cubicBezTo>
                <a:cubicBezTo>
                  <a:pt x="240" y="1130"/>
                  <a:pt x="238" y="1127"/>
                  <a:pt x="234" y="1127"/>
                </a:cubicBezTo>
                <a:cubicBezTo>
                  <a:pt x="231" y="1127"/>
                  <a:pt x="229" y="1130"/>
                  <a:pt x="229" y="1133"/>
                </a:cubicBezTo>
                <a:close/>
                <a:moveTo>
                  <a:pt x="229" y="1110"/>
                </a:moveTo>
                <a:cubicBezTo>
                  <a:pt x="229" y="1114"/>
                  <a:pt x="229" y="1114"/>
                  <a:pt x="229" y="1114"/>
                </a:cubicBezTo>
                <a:cubicBezTo>
                  <a:pt x="229" y="1117"/>
                  <a:pt x="231" y="1120"/>
                  <a:pt x="234" y="1120"/>
                </a:cubicBezTo>
                <a:cubicBezTo>
                  <a:pt x="238" y="1120"/>
                  <a:pt x="240" y="1117"/>
                  <a:pt x="240" y="1114"/>
                </a:cubicBezTo>
                <a:cubicBezTo>
                  <a:pt x="240" y="1110"/>
                  <a:pt x="240" y="1110"/>
                  <a:pt x="240" y="1110"/>
                </a:cubicBezTo>
                <a:cubicBezTo>
                  <a:pt x="240" y="1107"/>
                  <a:pt x="238" y="1104"/>
                  <a:pt x="234" y="1104"/>
                </a:cubicBezTo>
                <a:cubicBezTo>
                  <a:pt x="231" y="1104"/>
                  <a:pt x="229" y="1107"/>
                  <a:pt x="229" y="1110"/>
                </a:cubicBezTo>
                <a:close/>
                <a:moveTo>
                  <a:pt x="229" y="1086"/>
                </a:moveTo>
                <a:cubicBezTo>
                  <a:pt x="229" y="1090"/>
                  <a:pt x="229" y="1090"/>
                  <a:pt x="229" y="1090"/>
                </a:cubicBezTo>
                <a:cubicBezTo>
                  <a:pt x="229" y="1094"/>
                  <a:pt x="231" y="1096"/>
                  <a:pt x="234" y="1096"/>
                </a:cubicBezTo>
                <a:cubicBezTo>
                  <a:pt x="238" y="1096"/>
                  <a:pt x="240" y="1094"/>
                  <a:pt x="240" y="1090"/>
                </a:cubicBezTo>
                <a:cubicBezTo>
                  <a:pt x="240" y="1086"/>
                  <a:pt x="240" y="1086"/>
                  <a:pt x="240" y="1086"/>
                </a:cubicBezTo>
                <a:cubicBezTo>
                  <a:pt x="240" y="1083"/>
                  <a:pt x="238" y="1081"/>
                  <a:pt x="234" y="1081"/>
                </a:cubicBezTo>
                <a:cubicBezTo>
                  <a:pt x="231" y="1081"/>
                  <a:pt x="229" y="1083"/>
                  <a:pt x="229" y="1086"/>
                </a:cubicBezTo>
                <a:close/>
                <a:moveTo>
                  <a:pt x="229" y="1063"/>
                </a:moveTo>
                <a:cubicBezTo>
                  <a:pt x="229" y="1067"/>
                  <a:pt x="229" y="1067"/>
                  <a:pt x="229" y="1067"/>
                </a:cubicBezTo>
                <a:cubicBezTo>
                  <a:pt x="229" y="1070"/>
                  <a:pt x="231" y="1073"/>
                  <a:pt x="234" y="1073"/>
                </a:cubicBezTo>
                <a:cubicBezTo>
                  <a:pt x="238" y="1073"/>
                  <a:pt x="240" y="1070"/>
                  <a:pt x="240" y="1067"/>
                </a:cubicBezTo>
                <a:cubicBezTo>
                  <a:pt x="240" y="1063"/>
                  <a:pt x="240" y="1063"/>
                  <a:pt x="240" y="1063"/>
                </a:cubicBezTo>
                <a:cubicBezTo>
                  <a:pt x="240" y="1060"/>
                  <a:pt x="238" y="1057"/>
                  <a:pt x="234" y="1057"/>
                </a:cubicBezTo>
                <a:cubicBezTo>
                  <a:pt x="231" y="1057"/>
                  <a:pt x="229" y="1060"/>
                  <a:pt x="229" y="1063"/>
                </a:cubicBezTo>
                <a:close/>
                <a:moveTo>
                  <a:pt x="229" y="1040"/>
                </a:moveTo>
                <a:cubicBezTo>
                  <a:pt x="229" y="1044"/>
                  <a:pt x="229" y="1044"/>
                  <a:pt x="229" y="1044"/>
                </a:cubicBezTo>
                <a:cubicBezTo>
                  <a:pt x="229" y="1047"/>
                  <a:pt x="231" y="1049"/>
                  <a:pt x="234" y="1049"/>
                </a:cubicBezTo>
                <a:cubicBezTo>
                  <a:pt x="238" y="1049"/>
                  <a:pt x="240" y="1047"/>
                  <a:pt x="240" y="1044"/>
                </a:cubicBezTo>
                <a:cubicBezTo>
                  <a:pt x="240" y="1040"/>
                  <a:pt x="240" y="1040"/>
                  <a:pt x="240" y="1040"/>
                </a:cubicBezTo>
                <a:cubicBezTo>
                  <a:pt x="240" y="1036"/>
                  <a:pt x="238" y="1034"/>
                  <a:pt x="234" y="1034"/>
                </a:cubicBezTo>
                <a:cubicBezTo>
                  <a:pt x="231" y="1034"/>
                  <a:pt x="229" y="1036"/>
                  <a:pt x="229" y="1040"/>
                </a:cubicBezTo>
                <a:close/>
                <a:moveTo>
                  <a:pt x="229" y="1016"/>
                </a:moveTo>
                <a:cubicBezTo>
                  <a:pt x="229" y="1020"/>
                  <a:pt x="229" y="1020"/>
                  <a:pt x="229" y="1020"/>
                </a:cubicBezTo>
                <a:cubicBezTo>
                  <a:pt x="229" y="1023"/>
                  <a:pt x="231" y="1026"/>
                  <a:pt x="234" y="1026"/>
                </a:cubicBezTo>
                <a:cubicBezTo>
                  <a:pt x="238" y="1026"/>
                  <a:pt x="240" y="1023"/>
                  <a:pt x="240" y="1020"/>
                </a:cubicBezTo>
                <a:cubicBezTo>
                  <a:pt x="240" y="1016"/>
                  <a:pt x="240" y="1016"/>
                  <a:pt x="240" y="1016"/>
                </a:cubicBezTo>
                <a:cubicBezTo>
                  <a:pt x="240" y="1013"/>
                  <a:pt x="238" y="1010"/>
                  <a:pt x="234" y="1010"/>
                </a:cubicBezTo>
                <a:cubicBezTo>
                  <a:pt x="231" y="1010"/>
                  <a:pt x="229" y="1013"/>
                  <a:pt x="229" y="1016"/>
                </a:cubicBezTo>
                <a:close/>
                <a:moveTo>
                  <a:pt x="229" y="993"/>
                </a:moveTo>
                <a:cubicBezTo>
                  <a:pt x="229" y="997"/>
                  <a:pt x="229" y="997"/>
                  <a:pt x="229" y="997"/>
                </a:cubicBezTo>
                <a:cubicBezTo>
                  <a:pt x="229" y="1000"/>
                  <a:pt x="231" y="1003"/>
                  <a:pt x="234" y="1003"/>
                </a:cubicBezTo>
                <a:cubicBezTo>
                  <a:pt x="238" y="1003"/>
                  <a:pt x="240" y="1000"/>
                  <a:pt x="240" y="997"/>
                </a:cubicBezTo>
                <a:cubicBezTo>
                  <a:pt x="240" y="993"/>
                  <a:pt x="240" y="993"/>
                  <a:pt x="240" y="993"/>
                </a:cubicBezTo>
                <a:cubicBezTo>
                  <a:pt x="240" y="990"/>
                  <a:pt x="238" y="987"/>
                  <a:pt x="234" y="987"/>
                </a:cubicBezTo>
                <a:cubicBezTo>
                  <a:pt x="231" y="987"/>
                  <a:pt x="229" y="990"/>
                  <a:pt x="229" y="993"/>
                </a:cubicBezTo>
                <a:close/>
                <a:moveTo>
                  <a:pt x="229" y="969"/>
                </a:moveTo>
                <a:cubicBezTo>
                  <a:pt x="229" y="973"/>
                  <a:pt x="229" y="973"/>
                  <a:pt x="229" y="973"/>
                </a:cubicBezTo>
                <a:cubicBezTo>
                  <a:pt x="229" y="977"/>
                  <a:pt x="231" y="979"/>
                  <a:pt x="234" y="979"/>
                </a:cubicBezTo>
                <a:cubicBezTo>
                  <a:pt x="238" y="979"/>
                  <a:pt x="240" y="977"/>
                  <a:pt x="240" y="973"/>
                </a:cubicBezTo>
                <a:cubicBezTo>
                  <a:pt x="240" y="969"/>
                  <a:pt x="240" y="969"/>
                  <a:pt x="240" y="969"/>
                </a:cubicBezTo>
                <a:cubicBezTo>
                  <a:pt x="240" y="966"/>
                  <a:pt x="238" y="964"/>
                  <a:pt x="234" y="964"/>
                </a:cubicBezTo>
                <a:cubicBezTo>
                  <a:pt x="231" y="964"/>
                  <a:pt x="229" y="966"/>
                  <a:pt x="229" y="969"/>
                </a:cubicBezTo>
                <a:close/>
                <a:moveTo>
                  <a:pt x="229" y="946"/>
                </a:moveTo>
                <a:cubicBezTo>
                  <a:pt x="229" y="950"/>
                  <a:pt x="229" y="950"/>
                  <a:pt x="229" y="950"/>
                </a:cubicBezTo>
                <a:cubicBezTo>
                  <a:pt x="229" y="953"/>
                  <a:pt x="231" y="956"/>
                  <a:pt x="234" y="956"/>
                </a:cubicBezTo>
                <a:cubicBezTo>
                  <a:pt x="238" y="956"/>
                  <a:pt x="240" y="953"/>
                  <a:pt x="240" y="950"/>
                </a:cubicBezTo>
                <a:cubicBezTo>
                  <a:pt x="240" y="946"/>
                  <a:pt x="240" y="946"/>
                  <a:pt x="240" y="946"/>
                </a:cubicBezTo>
                <a:cubicBezTo>
                  <a:pt x="240" y="943"/>
                  <a:pt x="238" y="940"/>
                  <a:pt x="234" y="940"/>
                </a:cubicBezTo>
                <a:cubicBezTo>
                  <a:pt x="231" y="940"/>
                  <a:pt x="229" y="943"/>
                  <a:pt x="229" y="946"/>
                </a:cubicBezTo>
                <a:close/>
                <a:moveTo>
                  <a:pt x="229" y="923"/>
                </a:moveTo>
                <a:cubicBezTo>
                  <a:pt x="229" y="927"/>
                  <a:pt x="229" y="927"/>
                  <a:pt x="229" y="927"/>
                </a:cubicBezTo>
                <a:cubicBezTo>
                  <a:pt x="229" y="930"/>
                  <a:pt x="231" y="932"/>
                  <a:pt x="234" y="932"/>
                </a:cubicBezTo>
                <a:cubicBezTo>
                  <a:pt x="238" y="932"/>
                  <a:pt x="240" y="930"/>
                  <a:pt x="240" y="927"/>
                </a:cubicBezTo>
                <a:cubicBezTo>
                  <a:pt x="240" y="923"/>
                  <a:pt x="240" y="923"/>
                  <a:pt x="240" y="923"/>
                </a:cubicBezTo>
                <a:cubicBezTo>
                  <a:pt x="240" y="919"/>
                  <a:pt x="238" y="917"/>
                  <a:pt x="234" y="917"/>
                </a:cubicBezTo>
                <a:cubicBezTo>
                  <a:pt x="231" y="917"/>
                  <a:pt x="229" y="919"/>
                  <a:pt x="229" y="923"/>
                </a:cubicBezTo>
                <a:close/>
                <a:moveTo>
                  <a:pt x="229" y="899"/>
                </a:moveTo>
                <a:cubicBezTo>
                  <a:pt x="229" y="903"/>
                  <a:pt x="229" y="903"/>
                  <a:pt x="229" y="903"/>
                </a:cubicBezTo>
                <a:cubicBezTo>
                  <a:pt x="229" y="906"/>
                  <a:pt x="231" y="909"/>
                  <a:pt x="234" y="909"/>
                </a:cubicBezTo>
                <a:cubicBezTo>
                  <a:pt x="238" y="909"/>
                  <a:pt x="240" y="906"/>
                  <a:pt x="240" y="903"/>
                </a:cubicBezTo>
                <a:cubicBezTo>
                  <a:pt x="240" y="899"/>
                  <a:pt x="240" y="899"/>
                  <a:pt x="240" y="899"/>
                </a:cubicBezTo>
                <a:cubicBezTo>
                  <a:pt x="240" y="896"/>
                  <a:pt x="238" y="893"/>
                  <a:pt x="234" y="893"/>
                </a:cubicBezTo>
                <a:cubicBezTo>
                  <a:pt x="231" y="893"/>
                  <a:pt x="229" y="896"/>
                  <a:pt x="229" y="899"/>
                </a:cubicBezTo>
                <a:close/>
                <a:moveTo>
                  <a:pt x="229" y="876"/>
                </a:moveTo>
                <a:cubicBezTo>
                  <a:pt x="229" y="880"/>
                  <a:pt x="229" y="880"/>
                  <a:pt x="229" y="880"/>
                </a:cubicBezTo>
                <a:cubicBezTo>
                  <a:pt x="229" y="883"/>
                  <a:pt x="231" y="886"/>
                  <a:pt x="234" y="886"/>
                </a:cubicBezTo>
                <a:cubicBezTo>
                  <a:pt x="238" y="886"/>
                  <a:pt x="240" y="883"/>
                  <a:pt x="240" y="880"/>
                </a:cubicBezTo>
                <a:cubicBezTo>
                  <a:pt x="240" y="876"/>
                  <a:pt x="240" y="876"/>
                  <a:pt x="240" y="876"/>
                </a:cubicBezTo>
                <a:cubicBezTo>
                  <a:pt x="240" y="873"/>
                  <a:pt x="238" y="870"/>
                  <a:pt x="234" y="870"/>
                </a:cubicBezTo>
                <a:cubicBezTo>
                  <a:pt x="231" y="870"/>
                  <a:pt x="229" y="873"/>
                  <a:pt x="229" y="876"/>
                </a:cubicBezTo>
                <a:close/>
                <a:moveTo>
                  <a:pt x="229" y="853"/>
                </a:moveTo>
                <a:cubicBezTo>
                  <a:pt x="229" y="856"/>
                  <a:pt x="229" y="856"/>
                  <a:pt x="229" y="856"/>
                </a:cubicBezTo>
                <a:cubicBezTo>
                  <a:pt x="229" y="860"/>
                  <a:pt x="231" y="862"/>
                  <a:pt x="234" y="862"/>
                </a:cubicBezTo>
                <a:cubicBezTo>
                  <a:pt x="238" y="862"/>
                  <a:pt x="240" y="860"/>
                  <a:pt x="240" y="856"/>
                </a:cubicBezTo>
                <a:cubicBezTo>
                  <a:pt x="240" y="853"/>
                  <a:pt x="240" y="853"/>
                  <a:pt x="240" y="853"/>
                </a:cubicBezTo>
                <a:cubicBezTo>
                  <a:pt x="240" y="849"/>
                  <a:pt x="238" y="847"/>
                  <a:pt x="234" y="847"/>
                </a:cubicBezTo>
                <a:cubicBezTo>
                  <a:pt x="231" y="847"/>
                  <a:pt x="229" y="849"/>
                  <a:pt x="229" y="853"/>
                </a:cubicBezTo>
                <a:close/>
                <a:moveTo>
                  <a:pt x="229" y="829"/>
                </a:moveTo>
                <a:cubicBezTo>
                  <a:pt x="229" y="833"/>
                  <a:pt x="229" y="833"/>
                  <a:pt x="229" y="833"/>
                </a:cubicBezTo>
                <a:cubicBezTo>
                  <a:pt x="229" y="836"/>
                  <a:pt x="231" y="839"/>
                  <a:pt x="234" y="839"/>
                </a:cubicBezTo>
                <a:cubicBezTo>
                  <a:pt x="238" y="839"/>
                  <a:pt x="240" y="836"/>
                  <a:pt x="240" y="833"/>
                </a:cubicBezTo>
                <a:cubicBezTo>
                  <a:pt x="240" y="829"/>
                  <a:pt x="240" y="829"/>
                  <a:pt x="240" y="829"/>
                </a:cubicBezTo>
                <a:cubicBezTo>
                  <a:pt x="240" y="826"/>
                  <a:pt x="238" y="823"/>
                  <a:pt x="234" y="823"/>
                </a:cubicBezTo>
                <a:cubicBezTo>
                  <a:pt x="231" y="823"/>
                  <a:pt x="229" y="826"/>
                  <a:pt x="229" y="829"/>
                </a:cubicBezTo>
                <a:close/>
                <a:moveTo>
                  <a:pt x="229" y="806"/>
                </a:moveTo>
                <a:cubicBezTo>
                  <a:pt x="229" y="810"/>
                  <a:pt x="229" y="810"/>
                  <a:pt x="229" y="810"/>
                </a:cubicBezTo>
                <a:cubicBezTo>
                  <a:pt x="229" y="813"/>
                  <a:pt x="231" y="815"/>
                  <a:pt x="234" y="815"/>
                </a:cubicBezTo>
                <a:cubicBezTo>
                  <a:pt x="238" y="815"/>
                  <a:pt x="240" y="813"/>
                  <a:pt x="240" y="810"/>
                </a:cubicBezTo>
                <a:cubicBezTo>
                  <a:pt x="240" y="806"/>
                  <a:pt x="240" y="806"/>
                  <a:pt x="240" y="806"/>
                </a:cubicBezTo>
                <a:cubicBezTo>
                  <a:pt x="240" y="803"/>
                  <a:pt x="238" y="800"/>
                  <a:pt x="234" y="800"/>
                </a:cubicBezTo>
                <a:cubicBezTo>
                  <a:pt x="231" y="800"/>
                  <a:pt x="229" y="803"/>
                  <a:pt x="229" y="806"/>
                </a:cubicBezTo>
                <a:close/>
                <a:moveTo>
                  <a:pt x="229" y="782"/>
                </a:moveTo>
                <a:cubicBezTo>
                  <a:pt x="229" y="786"/>
                  <a:pt x="229" y="786"/>
                  <a:pt x="229" y="786"/>
                </a:cubicBezTo>
                <a:cubicBezTo>
                  <a:pt x="229" y="789"/>
                  <a:pt x="231" y="792"/>
                  <a:pt x="234" y="792"/>
                </a:cubicBezTo>
                <a:cubicBezTo>
                  <a:pt x="238" y="792"/>
                  <a:pt x="240" y="789"/>
                  <a:pt x="240" y="786"/>
                </a:cubicBezTo>
                <a:cubicBezTo>
                  <a:pt x="240" y="782"/>
                  <a:pt x="240" y="782"/>
                  <a:pt x="240" y="782"/>
                </a:cubicBezTo>
                <a:cubicBezTo>
                  <a:pt x="240" y="779"/>
                  <a:pt x="238" y="776"/>
                  <a:pt x="234" y="776"/>
                </a:cubicBezTo>
                <a:cubicBezTo>
                  <a:pt x="231" y="776"/>
                  <a:pt x="229" y="779"/>
                  <a:pt x="229" y="782"/>
                </a:cubicBezTo>
                <a:close/>
                <a:moveTo>
                  <a:pt x="229" y="759"/>
                </a:moveTo>
                <a:cubicBezTo>
                  <a:pt x="229" y="763"/>
                  <a:pt x="229" y="763"/>
                  <a:pt x="229" y="763"/>
                </a:cubicBezTo>
                <a:cubicBezTo>
                  <a:pt x="229" y="766"/>
                  <a:pt x="231" y="769"/>
                  <a:pt x="234" y="769"/>
                </a:cubicBezTo>
                <a:cubicBezTo>
                  <a:pt x="238" y="769"/>
                  <a:pt x="240" y="766"/>
                  <a:pt x="240" y="763"/>
                </a:cubicBezTo>
                <a:cubicBezTo>
                  <a:pt x="240" y="759"/>
                  <a:pt x="240" y="759"/>
                  <a:pt x="240" y="759"/>
                </a:cubicBezTo>
                <a:cubicBezTo>
                  <a:pt x="240" y="756"/>
                  <a:pt x="238" y="753"/>
                  <a:pt x="234" y="753"/>
                </a:cubicBezTo>
                <a:cubicBezTo>
                  <a:pt x="231" y="753"/>
                  <a:pt x="229" y="756"/>
                  <a:pt x="229" y="759"/>
                </a:cubicBezTo>
                <a:close/>
                <a:moveTo>
                  <a:pt x="229" y="736"/>
                </a:moveTo>
                <a:cubicBezTo>
                  <a:pt x="229" y="739"/>
                  <a:pt x="229" y="739"/>
                  <a:pt x="229" y="739"/>
                </a:cubicBezTo>
                <a:cubicBezTo>
                  <a:pt x="229" y="743"/>
                  <a:pt x="231" y="745"/>
                  <a:pt x="234" y="745"/>
                </a:cubicBezTo>
                <a:cubicBezTo>
                  <a:pt x="238" y="745"/>
                  <a:pt x="240" y="743"/>
                  <a:pt x="240" y="739"/>
                </a:cubicBezTo>
                <a:cubicBezTo>
                  <a:pt x="240" y="736"/>
                  <a:pt x="240" y="736"/>
                  <a:pt x="240" y="736"/>
                </a:cubicBezTo>
                <a:cubicBezTo>
                  <a:pt x="240" y="732"/>
                  <a:pt x="238" y="730"/>
                  <a:pt x="234" y="730"/>
                </a:cubicBezTo>
                <a:cubicBezTo>
                  <a:pt x="231" y="730"/>
                  <a:pt x="229" y="732"/>
                  <a:pt x="229" y="736"/>
                </a:cubicBezTo>
                <a:close/>
                <a:moveTo>
                  <a:pt x="229" y="712"/>
                </a:moveTo>
                <a:cubicBezTo>
                  <a:pt x="229" y="716"/>
                  <a:pt x="229" y="716"/>
                  <a:pt x="229" y="716"/>
                </a:cubicBezTo>
                <a:cubicBezTo>
                  <a:pt x="229" y="719"/>
                  <a:pt x="231" y="722"/>
                  <a:pt x="234" y="722"/>
                </a:cubicBezTo>
                <a:cubicBezTo>
                  <a:pt x="238" y="722"/>
                  <a:pt x="240" y="719"/>
                  <a:pt x="240" y="716"/>
                </a:cubicBezTo>
                <a:cubicBezTo>
                  <a:pt x="240" y="712"/>
                  <a:pt x="240" y="712"/>
                  <a:pt x="240" y="712"/>
                </a:cubicBezTo>
                <a:cubicBezTo>
                  <a:pt x="240" y="709"/>
                  <a:pt x="238" y="706"/>
                  <a:pt x="234" y="706"/>
                </a:cubicBezTo>
                <a:cubicBezTo>
                  <a:pt x="231" y="706"/>
                  <a:pt x="229" y="709"/>
                  <a:pt x="229" y="712"/>
                </a:cubicBezTo>
                <a:close/>
                <a:moveTo>
                  <a:pt x="229" y="689"/>
                </a:moveTo>
                <a:cubicBezTo>
                  <a:pt x="229" y="693"/>
                  <a:pt x="229" y="693"/>
                  <a:pt x="229" y="693"/>
                </a:cubicBezTo>
                <a:cubicBezTo>
                  <a:pt x="229" y="696"/>
                  <a:pt x="231" y="699"/>
                  <a:pt x="234" y="699"/>
                </a:cubicBezTo>
                <a:cubicBezTo>
                  <a:pt x="238" y="699"/>
                  <a:pt x="240" y="696"/>
                  <a:pt x="240" y="693"/>
                </a:cubicBezTo>
                <a:cubicBezTo>
                  <a:pt x="240" y="689"/>
                  <a:pt x="240" y="689"/>
                  <a:pt x="240" y="689"/>
                </a:cubicBezTo>
                <a:cubicBezTo>
                  <a:pt x="240" y="686"/>
                  <a:pt x="238" y="683"/>
                  <a:pt x="234" y="683"/>
                </a:cubicBezTo>
                <a:cubicBezTo>
                  <a:pt x="231" y="683"/>
                  <a:pt x="229" y="686"/>
                  <a:pt x="229" y="689"/>
                </a:cubicBezTo>
                <a:close/>
                <a:moveTo>
                  <a:pt x="229" y="665"/>
                </a:moveTo>
                <a:cubicBezTo>
                  <a:pt x="229" y="669"/>
                  <a:pt x="229" y="669"/>
                  <a:pt x="229" y="669"/>
                </a:cubicBezTo>
                <a:cubicBezTo>
                  <a:pt x="229" y="673"/>
                  <a:pt x="231" y="675"/>
                  <a:pt x="234" y="675"/>
                </a:cubicBezTo>
                <a:cubicBezTo>
                  <a:pt x="238" y="675"/>
                  <a:pt x="240" y="673"/>
                  <a:pt x="240" y="669"/>
                </a:cubicBezTo>
                <a:cubicBezTo>
                  <a:pt x="240" y="665"/>
                  <a:pt x="240" y="665"/>
                  <a:pt x="240" y="665"/>
                </a:cubicBezTo>
                <a:cubicBezTo>
                  <a:pt x="240" y="662"/>
                  <a:pt x="238" y="660"/>
                  <a:pt x="234" y="660"/>
                </a:cubicBezTo>
                <a:cubicBezTo>
                  <a:pt x="231" y="660"/>
                  <a:pt x="229" y="662"/>
                  <a:pt x="229" y="665"/>
                </a:cubicBezTo>
                <a:close/>
                <a:moveTo>
                  <a:pt x="229" y="642"/>
                </a:moveTo>
                <a:cubicBezTo>
                  <a:pt x="229" y="646"/>
                  <a:pt x="229" y="646"/>
                  <a:pt x="229" y="646"/>
                </a:cubicBezTo>
                <a:cubicBezTo>
                  <a:pt x="229" y="649"/>
                  <a:pt x="231" y="652"/>
                  <a:pt x="234" y="652"/>
                </a:cubicBezTo>
                <a:cubicBezTo>
                  <a:pt x="238" y="652"/>
                  <a:pt x="240" y="649"/>
                  <a:pt x="240" y="646"/>
                </a:cubicBezTo>
                <a:cubicBezTo>
                  <a:pt x="240" y="642"/>
                  <a:pt x="240" y="642"/>
                  <a:pt x="240" y="642"/>
                </a:cubicBezTo>
                <a:cubicBezTo>
                  <a:pt x="240" y="639"/>
                  <a:pt x="238" y="636"/>
                  <a:pt x="234" y="636"/>
                </a:cubicBezTo>
                <a:cubicBezTo>
                  <a:pt x="231" y="636"/>
                  <a:pt x="229" y="639"/>
                  <a:pt x="229" y="642"/>
                </a:cubicBezTo>
                <a:close/>
                <a:moveTo>
                  <a:pt x="229" y="619"/>
                </a:moveTo>
                <a:cubicBezTo>
                  <a:pt x="229" y="622"/>
                  <a:pt x="229" y="622"/>
                  <a:pt x="229" y="622"/>
                </a:cubicBezTo>
                <a:cubicBezTo>
                  <a:pt x="229" y="626"/>
                  <a:pt x="231" y="628"/>
                  <a:pt x="234" y="628"/>
                </a:cubicBezTo>
                <a:cubicBezTo>
                  <a:pt x="238" y="628"/>
                  <a:pt x="240" y="626"/>
                  <a:pt x="240" y="622"/>
                </a:cubicBezTo>
                <a:cubicBezTo>
                  <a:pt x="240" y="619"/>
                  <a:pt x="240" y="619"/>
                  <a:pt x="240" y="619"/>
                </a:cubicBezTo>
                <a:cubicBezTo>
                  <a:pt x="240" y="615"/>
                  <a:pt x="238" y="613"/>
                  <a:pt x="234" y="613"/>
                </a:cubicBezTo>
                <a:cubicBezTo>
                  <a:pt x="231" y="613"/>
                  <a:pt x="229" y="615"/>
                  <a:pt x="229" y="619"/>
                </a:cubicBezTo>
                <a:close/>
                <a:moveTo>
                  <a:pt x="229" y="595"/>
                </a:moveTo>
                <a:cubicBezTo>
                  <a:pt x="229" y="599"/>
                  <a:pt x="229" y="599"/>
                  <a:pt x="229" y="599"/>
                </a:cubicBezTo>
                <a:cubicBezTo>
                  <a:pt x="229" y="602"/>
                  <a:pt x="231" y="605"/>
                  <a:pt x="234" y="605"/>
                </a:cubicBezTo>
                <a:cubicBezTo>
                  <a:pt x="238" y="605"/>
                  <a:pt x="240" y="602"/>
                  <a:pt x="240" y="599"/>
                </a:cubicBezTo>
                <a:cubicBezTo>
                  <a:pt x="240" y="595"/>
                  <a:pt x="240" y="595"/>
                  <a:pt x="240" y="595"/>
                </a:cubicBezTo>
                <a:cubicBezTo>
                  <a:pt x="240" y="592"/>
                  <a:pt x="238" y="589"/>
                  <a:pt x="234" y="589"/>
                </a:cubicBezTo>
                <a:cubicBezTo>
                  <a:pt x="231" y="589"/>
                  <a:pt x="229" y="592"/>
                  <a:pt x="229" y="595"/>
                </a:cubicBezTo>
                <a:close/>
                <a:moveTo>
                  <a:pt x="229" y="572"/>
                </a:moveTo>
                <a:cubicBezTo>
                  <a:pt x="229" y="576"/>
                  <a:pt x="229" y="576"/>
                  <a:pt x="229" y="576"/>
                </a:cubicBezTo>
                <a:cubicBezTo>
                  <a:pt x="229" y="579"/>
                  <a:pt x="231" y="582"/>
                  <a:pt x="234" y="582"/>
                </a:cubicBezTo>
                <a:cubicBezTo>
                  <a:pt x="238" y="582"/>
                  <a:pt x="240" y="579"/>
                  <a:pt x="240" y="576"/>
                </a:cubicBezTo>
                <a:cubicBezTo>
                  <a:pt x="240" y="572"/>
                  <a:pt x="240" y="572"/>
                  <a:pt x="240" y="572"/>
                </a:cubicBezTo>
                <a:cubicBezTo>
                  <a:pt x="240" y="569"/>
                  <a:pt x="238" y="566"/>
                  <a:pt x="234" y="566"/>
                </a:cubicBezTo>
                <a:cubicBezTo>
                  <a:pt x="231" y="566"/>
                  <a:pt x="229" y="569"/>
                  <a:pt x="229" y="572"/>
                </a:cubicBezTo>
                <a:close/>
                <a:moveTo>
                  <a:pt x="229" y="548"/>
                </a:moveTo>
                <a:cubicBezTo>
                  <a:pt x="229" y="552"/>
                  <a:pt x="229" y="552"/>
                  <a:pt x="229" y="552"/>
                </a:cubicBezTo>
                <a:cubicBezTo>
                  <a:pt x="229" y="556"/>
                  <a:pt x="231" y="558"/>
                  <a:pt x="234" y="558"/>
                </a:cubicBezTo>
                <a:cubicBezTo>
                  <a:pt x="238" y="558"/>
                  <a:pt x="240" y="556"/>
                  <a:pt x="240" y="552"/>
                </a:cubicBezTo>
                <a:cubicBezTo>
                  <a:pt x="240" y="548"/>
                  <a:pt x="240" y="548"/>
                  <a:pt x="240" y="548"/>
                </a:cubicBezTo>
                <a:cubicBezTo>
                  <a:pt x="240" y="545"/>
                  <a:pt x="238" y="543"/>
                  <a:pt x="234" y="543"/>
                </a:cubicBezTo>
                <a:cubicBezTo>
                  <a:pt x="231" y="543"/>
                  <a:pt x="229" y="545"/>
                  <a:pt x="229" y="548"/>
                </a:cubicBezTo>
                <a:close/>
                <a:moveTo>
                  <a:pt x="229" y="525"/>
                </a:moveTo>
                <a:cubicBezTo>
                  <a:pt x="229" y="529"/>
                  <a:pt x="229" y="529"/>
                  <a:pt x="229" y="529"/>
                </a:cubicBezTo>
                <a:cubicBezTo>
                  <a:pt x="229" y="532"/>
                  <a:pt x="231" y="535"/>
                  <a:pt x="234" y="535"/>
                </a:cubicBezTo>
                <a:cubicBezTo>
                  <a:pt x="238" y="535"/>
                  <a:pt x="240" y="532"/>
                  <a:pt x="240" y="529"/>
                </a:cubicBezTo>
                <a:cubicBezTo>
                  <a:pt x="240" y="525"/>
                  <a:pt x="240" y="525"/>
                  <a:pt x="240" y="525"/>
                </a:cubicBezTo>
                <a:cubicBezTo>
                  <a:pt x="240" y="522"/>
                  <a:pt x="238" y="519"/>
                  <a:pt x="234" y="519"/>
                </a:cubicBezTo>
                <a:cubicBezTo>
                  <a:pt x="231" y="519"/>
                  <a:pt x="229" y="522"/>
                  <a:pt x="229" y="525"/>
                </a:cubicBezTo>
                <a:close/>
                <a:moveTo>
                  <a:pt x="229" y="502"/>
                </a:moveTo>
                <a:cubicBezTo>
                  <a:pt x="229" y="506"/>
                  <a:pt x="229" y="506"/>
                  <a:pt x="229" y="506"/>
                </a:cubicBezTo>
                <a:cubicBezTo>
                  <a:pt x="229" y="509"/>
                  <a:pt x="231" y="511"/>
                  <a:pt x="234" y="511"/>
                </a:cubicBezTo>
                <a:cubicBezTo>
                  <a:pt x="238" y="511"/>
                  <a:pt x="240" y="509"/>
                  <a:pt x="240" y="506"/>
                </a:cubicBezTo>
                <a:cubicBezTo>
                  <a:pt x="240" y="502"/>
                  <a:pt x="240" y="502"/>
                  <a:pt x="240" y="502"/>
                </a:cubicBezTo>
                <a:cubicBezTo>
                  <a:pt x="240" y="498"/>
                  <a:pt x="238" y="496"/>
                  <a:pt x="234" y="496"/>
                </a:cubicBezTo>
                <a:cubicBezTo>
                  <a:pt x="231" y="496"/>
                  <a:pt x="229" y="498"/>
                  <a:pt x="229" y="502"/>
                </a:cubicBezTo>
                <a:close/>
                <a:moveTo>
                  <a:pt x="229" y="478"/>
                </a:moveTo>
                <a:cubicBezTo>
                  <a:pt x="229" y="482"/>
                  <a:pt x="229" y="482"/>
                  <a:pt x="229" y="482"/>
                </a:cubicBezTo>
                <a:cubicBezTo>
                  <a:pt x="229" y="485"/>
                  <a:pt x="231" y="488"/>
                  <a:pt x="234" y="488"/>
                </a:cubicBezTo>
                <a:cubicBezTo>
                  <a:pt x="238" y="488"/>
                  <a:pt x="240" y="485"/>
                  <a:pt x="240" y="482"/>
                </a:cubicBezTo>
                <a:cubicBezTo>
                  <a:pt x="240" y="478"/>
                  <a:pt x="240" y="478"/>
                  <a:pt x="240" y="478"/>
                </a:cubicBezTo>
                <a:cubicBezTo>
                  <a:pt x="240" y="475"/>
                  <a:pt x="238" y="472"/>
                  <a:pt x="234" y="472"/>
                </a:cubicBezTo>
                <a:cubicBezTo>
                  <a:pt x="231" y="472"/>
                  <a:pt x="229" y="475"/>
                  <a:pt x="229" y="478"/>
                </a:cubicBezTo>
                <a:close/>
                <a:moveTo>
                  <a:pt x="229" y="455"/>
                </a:moveTo>
                <a:cubicBezTo>
                  <a:pt x="229" y="459"/>
                  <a:pt x="229" y="459"/>
                  <a:pt x="229" y="459"/>
                </a:cubicBezTo>
                <a:cubicBezTo>
                  <a:pt x="229" y="462"/>
                  <a:pt x="231" y="465"/>
                  <a:pt x="234" y="465"/>
                </a:cubicBezTo>
                <a:cubicBezTo>
                  <a:pt x="238" y="465"/>
                  <a:pt x="240" y="462"/>
                  <a:pt x="240" y="459"/>
                </a:cubicBezTo>
                <a:cubicBezTo>
                  <a:pt x="240" y="455"/>
                  <a:pt x="240" y="455"/>
                  <a:pt x="240" y="455"/>
                </a:cubicBezTo>
                <a:cubicBezTo>
                  <a:pt x="240" y="452"/>
                  <a:pt x="238" y="449"/>
                  <a:pt x="234" y="449"/>
                </a:cubicBezTo>
                <a:cubicBezTo>
                  <a:pt x="231" y="449"/>
                  <a:pt x="229" y="452"/>
                  <a:pt x="229" y="455"/>
                </a:cubicBezTo>
                <a:close/>
                <a:moveTo>
                  <a:pt x="229" y="431"/>
                </a:moveTo>
                <a:cubicBezTo>
                  <a:pt x="229" y="435"/>
                  <a:pt x="229" y="435"/>
                  <a:pt x="229" y="435"/>
                </a:cubicBezTo>
                <a:cubicBezTo>
                  <a:pt x="229" y="439"/>
                  <a:pt x="231" y="441"/>
                  <a:pt x="234" y="441"/>
                </a:cubicBezTo>
                <a:cubicBezTo>
                  <a:pt x="238" y="441"/>
                  <a:pt x="240" y="439"/>
                  <a:pt x="240" y="435"/>
                </a:cubicBezTo>
                <a:cubicBezTo>
                  <a:pt x="240" y="431"/>
                  <a:pt x="240" y="431"/>
                  <a:pt x="240" y="431"/>
                </a:cubicBezTo>
                <a:cubicBezTo>
                  <a:pt x="240" y="428"/>
                  <a:pt x="238" y="426"/>
                  <a:pt x="234" y="426"/>
                </a:cubicBezTo>
                <a:cubicBezTo>
                  <a:pt x="231" y="426"/>
                  <a:pt x="229" y="428"/>
                  <a:pt x="229" y="431"/>
                </a:cubicBezTo>
                <a:close/>
                <a:moveTo>
                  <a:pt x="229" y="408"/>
                </a:moveTo>
                <a:cubicBezTo>
                  <a:pt x="229" y="412"/>
                  <a:pt x="229" y="412"/>
                  <a:pt x="229" y="412"/>
                </a:cubicBezTo>
                <a:cubicBezTo>
                  <a:pt x="229" y="415"/>
                  <a:pt x="231" y="418"/>
                  <a:pt x="234" y="418"/>
                </a:cubicBezTo>
                <a:cubicBezTo>
                  <a:pt x="238" y="418"/>
                  <a:pt x="240" y="415"/>
                  <a:pt x="240" y="412"/>
                </a:cubicBezTo>
                <a:cubicBezTo>
                  <a:pt x="240" y="408"/>
                  <a:pt x="240" y="408"/>
                  <a:pt x="240" y="408"/>
                </a:cubicBezTo>
                <a:cubicBezTo>
                  <a:pt x="240" y="405"/>
                  <a:pt x="238" y="402"/>
                  <a:pt x="234" y="402"/>
                </a:cubicBezTo>
                <a:cubicBezTo>
                  <a:pt x="231" y="402"/>
                  <a:pt x="229" y="405"/>
                  <a:pt x="229" y="408"/>
                </a:cubicBezTo>
                <a:close/>
                <a:moveTo>
                  <a:pt x="229" y="385"/>
                </a:moveTo>
                <a:cubicBezTo>
                  <a:pt x="229" y="389"/>
                  <a:pt x="229" y="389"/>
                  <a:pt x="229" y="389"/>
                </a:cubicBezTo>
                <a:cubicBezTo>
                  <a:pt x="229" y="392"/>
                  <a:pt x="231" y="394"/>
                  <a:pt x="234" y="394"/>
                </a:cubicBezTo>
                <a:cubicBezTo>
                  <a:pt x="238" y="394"/>
                  <a:pt x="240" y="392"/>
                  <a:pt x="240" y="389"/>
                </a:cubicBezTo>
                <a:cubicBezTo>
                  <a:pt x="240" y="385"/>
                  <a:pt x="240" y="385"/>
                  <a:pt x="240" y="385"/>
                </a:cubicBezTo>
                <a:cubicBezTo>
                  <a:pt x="240" y="381"/>
                  <a:pt x="238" y="379"/>
                  <a:pt x="234" y="379"/>
                </a:cubicBezTo>
                <a:cubicBezTo>
                  <a:pt x="231" y="379"/>
                  <a:pt x="229" y="381"/>
                  <a:pt x="229" y="385"/>
                </a:cubicBezTo>
                <a:close/>
                <a:moveTo>
                  <a:pt x="229" y="361"/>
                </a:moveTo>
                <a:cubicBezTo>
                  <a:pt x="229" y="365"/>
                  <a:pt x="229" y="365"/>
                  <a:pt x="229" y="365"/>
                </a:cubicBezTo>
                <a:cubicBezTo>
                  <a:pt x="229" y="368"/>
                  <a:pt x="231" y="371"/>
                  <a:pt x="234" y="371"/>
                </a:cubicBezTo>
                <a:cubicBezTo>
                  <a:pt x="238" y="371"/>
                  <a:pt x="240" y="368"/>
                  <a:pt x="240" y="365"/>
                </a:cubicBezTo>
                <a:cubicBezTo>
                  <a:pt x="240" y="361"/>
                  <a:pt x="240" y="361"/>
                  <a:pt x="240" y="361"/>
                </a:cubicBezTo>
                <a:cubicBezTo>
                  <a:pt x="240" y="358"/>
                  <a:pt x="238" y="355"/>
                  <a:pt x="234" y="355"/>
                </a:cubicBezTo>
                <a:cubicBezTo>
                  <a:pt x="231" y="355"/>
                  <a:pt x="229" y="358"/>
                  <a:pt x="229" y="361"/>
                </a:cubicBezTo>
                <a:close/>
                <a:moveTo>
                  <a:pt x="229" y="338"/>
                </a:moveTo>
                <a:cubicBezTo>
                  <a:pt x="229" y="342"/>
                  <a:pt x="229" y="342"/>
                  <a:pt x="229" y="342"/>
                </a:cubicBezTo>
                <a:cubicBezTo>
                  <a:pt x="229" y="345"/>
                  <a:pt x="231" y="348"/>
                  <a:pt x="234" y="348"/>
                </a:cubicBezTo>
                <a:cubicBezTo>
                  <a:pt x="238" y="348"/>
                  <a:pt x="240" y="345"/>
                  <a:pt x="240" y="342"/>
                </a:cubicBezTo>
                <a:cubicBezTo>
                  <a:pt x="240" y="338"/>
                  <a:pt x="240" y="338"/>
                  <a:pt x="240" y="338"/>
                </a:cubicBezTo>
                <a:cubicBezTo>
                  <a:pt x="240" y="335"/>
                  <a:pt x="238" y="332"/>
                  <a:pt x="234" y="332"/>
                </a:cubicBezTo>
                <a:cubicBezTo>
                  <a:pt x="231" y="332"/>
                  <a:pt x="229" y="335"/>
                  <a:pt x="229" y="338"/>
                </a:cubicBezTo>
                <a:close/>
                <a:moveTo>
                  <a:pt x="229" y="314"/>
                </a:moveTo>
                <a:cubicBezTo>
                  <a:pt x="229" y="318"/>
                  <a:pt x="229" y="318"/>
                  <a:pt x="229" y="318"/>
                </a:cubicBezTo>
                <a:cubicBezTo>
                  <a:pt x="229" y="322"/>
                  <a:pt x="231" y="324"/>
                  <a:pt x="234" y="324"/>
                </a:cubicBezTo>
                <a:cubicBezTo>
                  <a:pt x="238" y="324"/>
                  <a:pt x="240" y="322"/>
                  <a:pt x="240" y="318"/>
                </a:cubicBezTo>
                <a:cubicBezTo>
                  <a:pt x="240" y="314"/>
                  <a:pt x="240" y="314"/>
                  <a:pt x="240" y="314"/>
                </a:cubicBezTo>
                <a:cubicBezTo>
                  <a:pt x="240" y="311"/>
                  <a:pt x="238" y="309"/>
                  <a:pt x="234" y="309"/>
                </a:cubicBezTo>
                <a:cubicBezTo>
                  <a:pt x="231" y="309"/>
                  <a:pt x="229" y="311"/>
                  <a:pt x="229" y="314"/>
                </a:cubicBezTo>
                <a:close/>
                <a:moveTo>
                  <a:pt x="229" y="291"/>
                </a:moveTo>
                <a:cubicBezTo>
                  <a:pt x="229" y="295"/>
                  <a:pt x="229" y="295"/>
                  <a:pt x="229" y="295"/>
                </a:cubicBezTo>
                <a:cubicBezTo>
                  <a:pt x="229" y="298"/>
                  <a:pt x="231" y="301"/>
                  <a:pt x="234" y="301"/>
                </a:cubicBezTo>
                <a:cubicBezTo>
                  <a:pt x="238" y="301"/>
                  <a:pt x="240" y="298"/>
                  <a:pt x="240" y="295"/>
                </a:cubicBezTo>
                <a:cubicBezTo>
                  <a:pt x="240" y="291"/>
                  <a:pt x="240" y="291"/>
                  <a:pt x="240" y="291"/>
                </a:cubicBezTo>
                <a:cubicBezTo>
                  <a:pt x="240" y="288"/>
                  <a:pt x="238" y="285"/>
                  <a:pt x="234" y="285"/>
                </a:cubicBezTo>
                <a:cubicBezTo>
                  <a:pt x="231" y="285"/>
                  <a:pt x="229" y="288"/>
                  <a:pt x="229" y="291"/>
                </a:cubicBezTo>
                <a:close/>
                <a:moveTo>
                  <a:pt x="229" y="268"/>
                </a:moveTo>
                <a:cubicBezTo>
                  <a:pt x="229" y="272"/>
                  <a:pt x="229" y="272"/>
                  <a:pt x="229" y="272"/>
                </a:cubicBezTo>
                <a:cubicBezTo>
                  <a:pt x="229" y="275"/>
                  <a:pt x="231" y="277"/>
                  <a:pt x="234" y="277"/>
                </a:cubicBezTo>
                <a:cubicBezTo>
                  <a:pt x="238" y="277"/>
                  <a:pt x="240" y="275"/>
                  <a:pt x="240" y="272"/>
                </a:cubicBezTo>
                <a:cubicBezTo>
                  <a:pt x="240" y="268"/>
                  <a:pt x="240" y="268"/>
                  <a:pt x="240" y="268"/>
                </a:cubicBezTo>
                <a:cubicBezTo>
                  <a:pt x="240" y="264"/>
                  <a:pt x="238" y="262"/>
                  <a:pt x="234" y="262"/>
                </a:cubicBezTo>
                <a:cubicBezTo>
                  <a:pt x="231" y="262"/>
                  <a:pt x="229" y="264"/>
                  <a:pt x="229" y="268"/>
                </a:cubicBezTo>
                <a:close/>
                <a:moveTo>
                  <a:pt x="229" y="244"/>
                </a:moveTo>
                <a:cubicBezTo>
                  <a:pt x="229" y="248"/>
                  <a:pt x="229" y="248"/>
                  <a:pt x="229" y="248"/>
                </a:cubicBezTo>
                <a:cubicBezTo>
                  <a:pt x="229" y="251"/>
                  <a:pt x="231" y="254"/>
                  <a:pt x="234" y="254"/>
                </a:cubicBezTo>
                <a:cubicBezTo>
                  <a:pt x="238" y="254"/>
                  <a:pt x="240" y="251"/>
                  <a:pt x="240" y="248"/>
                </a:cubicBezTo>
                <a:cubicBezTo>
                  <a:pt x="240" y="244"/>
                  <a:pt x="240" y="244"/>
                  <a:pt x="240" y="244"/>
                </a:cubicBezTo>
                <a:cubicBezTo>
                  <a:pt x="240" y="241"/>
                  <a:pt x="238" y="238"/>
                  <a:pt x="234" y="238"/>
                </a:cubicBezTo>
                <a:cubicBezTo>
                  <a:pt x="231" y="238"/>
                  <a:pt x="229" y="241"/>
                  <a:pt x="229" y="244"/>
                </a:cubicBezTo>
                <a:close/>
                <a:moveTo>
                  <a:pt x="229" y="221"/>
                </a:moveTo>
                <a:cubicBezTo>
                  <a:pt x="229" y="225"/>
                  <a:pt x="229" y="225"/>
                  <a:pt x="229" y="225"/>
                </a:cubicBezTo>
                <a:cubicBezTo>
                  <a:pt x="229" y="228"/>
                  <a:pt x="231" y="231"/>
                  <a:pt x="234" y="231"/>
                </a:cubicBezTo>
                <a:cubicBezTo>
                  <a:pt x="238" y="231"/>
                  <a:pt x="240" y="228"/>
                  <a:pt x="240" y="225"/>
                </a:cubicBezTo>
                <a:cubicBezTo>
                  <a:pt x="240" y="221"/>
                  <a:pt x="240" y="221"/>
                  <a:pt x="240" y="221"/>
                </a:cubicBezTo>
                <a:cubicBezTo>
                  <a:pt x="240" y="218"/>
                  <a:pt x="238" y="215"/>
                  <a:pt x="234" y="215"/>
                </a:cubicBezTo>
                <a:cubicBezTo>
                  <a:pt x="231" y="215"/>
                  <a:pt x="229" y="218"/>
                  <a:pt x="229" y="221"/>
                </a:cubicBezTo>
                <a:close/>
                <a:moveTo>
                  <a:pt x="229" y="198"/>
                </a:moveTo>
                <a:cubicBezTo>
                  <a:pt x="229" y="201"/>
                  <a:pt x="229" y="201"/>
                  <a:pt x="229" y="201"/>
                </a:cubicBezTo>
                <a:cubicBezTo>
                  <a:pt x="229" y="205"/>
                  <a:pt x="231" y="207"/>
                  <a:pt x="234" y="207"/>
                </a:cubicBezTo>
                <a:cubicBezTo>
                  <a:pt x="238" y="207"/>
                  <a:pt x="240" y="205"/>
                  <a:pt x="240" y="201"/>
                </a:cubicBezTo>
                <a:cubicBezTo>
                  <a:pt x="240" y="198"/>
                  <a:pt x="240" y="198"/>
                  <a:pt x="240" y="198"/>
                </a:cubicBezTo>
                <a:cubicBezTo>
                  <a:pt x="240" y="194"/>
                  <a:pt x="238" y="192"/>
                  <a:pt x="234" y="192"/>
                </a:cubicBezTo>
                <a:cubicBezTo>
                  <a:pt x="231" y="192"/>
                  <a:pt x="229" y="194"/>
                  <a:pt x="229" y="198"/>
                </a:cubicBezTo>
                <a:close/>
                <a:moveTo>
                  <a:pt x="229" y="174"/>
                </a:moveTo>
                <a:cubicBezTo>
                  <a:pt x="229" y="178"/>
                  <a:pt x="229" y="178"/>
                  <a:pt x="229" y="178"/>
                </a:cubicBezTo>
                <a:cubicBezTo>
                  <a:pt x="229" y="181"/>
                  <a:pt x="231" y="184"/>
                  <a:pt x="234" y="184"/>
                </a:cubicBezTo>
                <a:cubicBezTo>
                  <a:pt x="238" y="184"/>
                  <a:pt x="240" y="181"/>
                  <a:pt x="240" y="178"/>
                </a:cubicBezTo>
                <a:cubicBezTo>
                  <a:pt x="240" y="174"/>
                  <a:pt x="240" y="174"/>
                  <a:pt x="240" y="174"/>
                </a:cubicBezTo>
                <a:cubicBezTo>
                  <a:pt x="240" y="171"/>
                  <a:pt x="238" y="168"/>
                  <a:pt x="234" y="168"/>
                </a:cubicBezTo>
                <a:cubicBezTo>
                  <a:pt x="231" y="168"/>
                  <a:pt x="229" y="171"/>
                  <a:pt x="229" y="174"/>
                </a:cubicBezTo>
                <a:close/>
                <a:moveTo>
                  <a:pt x="229" y="151"/>
                </a:moveTo>
                <a:cubicBezTo>
                  <a:pt x="229" y="155"/>
                  <a:pt x="229" y="155"/>
                  <a:pt x="229" y="155"/>
                </a:cubicBezTo>
                <a:cubicBezTo>
                  <a:pt x="229" y="158"/>
                  <a:pt x="231" y="160"/>
                  <a:pt x="234" y="160"/>
                </a:cubicBezTo>
                <a:cubicBezTo>
                  <a:pt x="238" y="160"/>
                  <a:pt x="240" y="158"/>
                  <a:pt x="240" y="155"/>
                </a:cubicBezTo>
                <a:cubicBezTo>
                  <a:pt x="240" y="151"/>
                  <a:pt x="240" y="151"/>
                  <a:pt x="240" y="151"/>
                </a:cubicBezTo>
                <a:cubicBezTo>
                  <a:pt x="240" y="147"/>
                  <a:pt x="238" y="145"/>
                  <a:pt x="234" y="145"/>
                </a:cubicBezTo>
                <a:cubicBezTo>
                  <a:pt x="231" y="145"/>
                  <a:pt x="229" y="147"/>
                  <a:pt x="229" y="151"/>
                </a:cubicBezTo>
                <a:close/>
                <a:moveTo>
                  <a:pt x="229" y="127"/>
                </a:moveTo>
                <a:cubicBezTo>
                  <a:pt x="229" y="131"/>
                  <a:pt x="229" y="131"/>
                  <a:pt x="229" y="131"/>
                </a:cubicBezTo>
                <a:cubicBezTo>
                  <a:pt x="229" y="134"/>
                  <a:pt x="231" y="137"/>
                  <a:pt x="234" y="137"/>
                </a:cubicBezTo>
                <a:cubicBezTo>
                  <a:pt x="238" y="137"/>
                  <a:pt x="240" y="134"/>
                  <a:pt x="240" y="131"/>
                </a:cubicBezTo>
                <a:cubicBezTo>
                  <a:pt x="240" y="127"/>
                  <a:pt x="240" y="127"/>
                  <a:pt x="240" y="127"/>
                </a:cubicBezTo>
                <a:cubicBezTo>
                  <a:pt x="240" y="124"/>
                  <a:pt x="238" y="121"/>
                  <a:pt x="234" y="121"/>
                </a:cubicBezTo>
                <a:cubicBezTo>
                  <a:pt x="231" y="121"/>
                  <a:pt x="229" y="124"/>
                  <a:pt x="229" y="127"/>
                </a:cubicBezTo>
                <a:close/>
                <a:moveTo>
                  <a:pt x="229" y="104"/>
                </a:moveTo>
                <a:cubicBezTo>
                  <a:pt x="229" y="108"/>
                  <a:pt x="229" y="108"/>
                  <a:pt x="229" y="108"/>
                </a:cubicBezTo>
                <a:cubicBezTo>
                  <a:pt x="229" y="111"/>
                  <a:pt x="231" y="114"/>
                  <a:pt x="234" y="114"/>
                </a:cubicBezTo>
                <a:cubicBezTo>
                  <a:pt x="238" y="114"/>
                  <a:pt x="240" y="111"/>
                  <a:pt x="240" y="108"/>
                </a:cubicBezTo>
                <a:cubicBezTo>
                  <a:pt x="240" y="104"/>
                  <a:pt x="240" y="104"/>
                  <a:pt x="240" y="104"/>
                </a:cubicBezTo>
                <a:cubicBezTo>
                  <a:pt x="240" y="101"/>
                  <a:pt x="238" y="98"/>
                  <a:pt x="234" y="98"/>
                </a:cubicBezTo>
                <a:cubicBezTo>
                  <a:pt x="231" y="98"/>
                  <a:pt x="229" y="101"/>
                  <a:pt x="229" y="104"/>
                </a:cubicBezTo>
                <a:close/>
                <a:moveTo>
                  <a:pt x="229" y="81"/>
                </a:moveTo>
                <a:cubicBezTo>
                  <a:pt x="229" y="84"/>
                  <a:pt x="229" y="84"/>
                  <a:pt x="229" y="84"/>
                </a:cubicBezTo>
                <a:cubicBezTo>
                  <a:pt x="229" y="88"/>
                  <a:pt x="231" y="90"/>
                  <a:pt x="234" y="90"/>
                </a:cubicBezTo>
                <a:cubicBezTo>
                  <a:pt x="238" y="90"/>
                  <a:pt x="240" y="88"/>
                  <a:pt x="240" y="84"/>
                </a:cubicBezTo>
                <a:cubicBezTo>
                  <a:pt x="240" y="81"/>
                  <a:pt x="240" y="81"/>
                  <a:pt x="240" y="81"/>
                </a:cubicBezTo>
                <a:cubicBezTo>
                  <a:pt x="240" y="77"/>
                  <a:pt x="238" y="75"/>
                  <a:pt x="234" y="75"/>
                </a:cubicBezTo>
                <a:cubicBezTo>
                  <a:pt x="231" y="75"/>
                  <a:pt x="229" y="77"/>
                  <a:pt x="229" y="81"/>
                </a:cubicBezTo>
                <a:close/>
                <a:moveTo>
                  <a:pt x="229" y="57"/>
                </a:moveTo>
                <a:cubicBezTo>
                  <a:pt x="229" y="61"/>
                  <a:pt x="229" y="61"/>
                  <a:pt x="229" y="61"/>
                </a:cubicBezTo>
                <a:cubicBezTo>
                  <a:pt x="229" y="64"/>
                  <a:pt x="231" y="67"/>
                  <a:pt x="234" y="67"/>
                </a:cubicBezTo>
                <a:cubicBezTo>
                  <a:pt x="238" y="67"/>
                  <a:pt x="240" y="64"/>
                  <a:pt x="240" y="61"/>
                </a:cubicBezTo>
                <a:cubicBezTo>
                  <a:pt x="240" y="57"/>
                  <a:pt x="240" y="57"/>
                  <a:pt x="240" y="57"/>
                </a:cubicBezTo>
                <a:cubicBezTo>
                  <a:pt x="240" y="54"/>
                  <a:pt x="238" y="51"/>
                  <a:pt x="234" y="51"/>
                </a:cubicBezTo>
                <a:cubicBezTo>
                  <a:pt x="231" y="51"/>
                  <a:pt x="229" y="54"/>
                  <a:pt x="229" y="57"/>
                </a:cubicBezTo>
                <a:close/>
                <a:moveTo>
                  <a:pt x="229" y="34"/>
                </a:moveTo>
                <a:cubicBezTo>
                  <a:pt x="229" y="38"/>
                  <a:pt x="229" y="38"/>
                  <a:pt x="229" y="38"/>
                </a:cubicBezTo>
                <a:cubicBezTo>
                  <a:pt x="229" y="41"/>
                  <a:pt x="231" y="43"/>
                  <a:pt x="234" y="43"/>
                </a:cubicBezTo>
                <a:cubicBezTo>
                  <a:pt x="238" y="43"/>
                  <a:pt x="240" y="41"/>
                  <a:pt x="240" y="38"/>
                </a:cubicBezTo>
                <a:cubicBezTo>
                  <a:pt x="240" y="34"/>
                  <a:pt x="240" y="34"/>
                  <a:pt x="240" y="34"/>
                </a:cubicBezTo>
                <a:cubicBezTo>
                  <a:pt x="240" y="31"/>
                  <a:pt x="238" y="28"/>
                  <a:pt x="234" y="28"/>
                </a:cubicBezTo>
                <a:cubicBezTo>
                  <a:pt x="231" y="28"/>
                  <a:pt x="229" y="31"/>
                  <a:pt x="229" y="34"/>
                </a:cubicBezTo>
                <a:close/>
                <a:moveTo>
                  <a:pt x="229" y="10"/>
                </a:moveTo>
                <a:cubicBezTo>
                  <a:pt x="229" y="14"/>
                  <a:pt x="229" y="14"/>
                  <a:pt x="229" y="14"/>
                </a:cubicBezTo>
                <a:cubicBezTo>
                  <a:pt x="229" y="17"/>
                  <a:pt x="231" y="20"/>
                  <a:pt x="234" y="20"/>
                </a:cubicBezTo>
                <a:cubicBezTo>
                  <a:pt x="238" y="20"/>
                  <a:pt x="240" y="17"/>
                  <a:pt x="240" y="14"/>
                </a:cubicBezTo>
                <a:cubicBezTo>
                  <a:pt x="240" y="10"/>
                  <a:pt x="240" y="10"/>
                  <a:pt x="240" y="10"/>
                </a:cubicBezTo>
                <a:cubicBezTo>
                  <a:pt x="240" y="7"/>
                  <a:pt x="238" y="5"/>
                  <a:pt x="234" y="5"/>
                </a:cubicBezTo>
                <a:cubicBezTo>
                  <a:pt x="231" y="5"/>
                  <a:pt x="229" y="7"/>
                  <a:pt x="229" y="10"/>
                </a:cubicBezTo>
                <a:close/>
                <a:moveTo>
                  <a:pt x="215" y="12"/>
                </a:moveTo>
                <a:cubicBezTo>
                  <a:pt x="219" y="12"/>
                  <a:pt x="219" y="12"/>
                  <a:pt x="219" y="12"/>
                </a:cubicBezTo>
                <a:cubicBezTo>
                  <a:pt x="222" y="12"/>
                  <a:pt x="225" y="9"/>
                  <a:pt x="225" y="6"/>
                </a:cubicBezTo>
                <a:cubicBezTo>
                  <a:pt x="225" y="3"/>
                  <a:pt x="222" y="0"/>
                  <a:pt x="219" y="0"/>
                </a:cubicBezTo>
                <a:cubicBezTo>
                  <a:pt x="215" y="0"/>
                  <a:pt x="215" y="0"/>
                  <a:pt x="215" y="0"/>
                </a:cubicBezTo>
                <a:cubicBezTo>
                  <a:pt x="212" y="0"/>
                  <a:pt x="209" y="3"/>
                  <a:pt x="209" y="6"/>
                </a:cubicBezTo>
                <a:cubicBezTo>
                  <a:pt x="209" y="9"/>
                  <a:pt x="212" y="12"/>
                  <a:pt x="215" y="12"/>
                </a:cubicBezTo>
                <a:close/>
                <a:moveTo>
                  <a:pt x="192" y="12"/>
                </a:moveTo>
                <a:cubicBezTo>
                  <a:pt x="196" y="12"/>
                  <a:pt x="196" y="12"/>
                  <a:pt x="196" y="12"/>
                </a:cubicBezTo>
                <a:cubicBezTo>
                  <a:pt x="199" y="12"/>
                  <a:pt x="202" y="9"/>
                  <a:pt x="202" y="6"/>
                </a:cubicBezTo>
                <a:cubicBezTo>
                  <a:pt x="202" y="3"/>
                  <a:pt x="199" y="0"/>
                  <a:pt x="196" y="0"/>
                </a:cubicBezTo>
                <a:cubicBezTo>
                  <a:pt x="192" y="0"/>
                  <a:pt x="192" y="0"/>
                  <a:pt x="192" y="0"/>
                </a:cubicBezTo>
                <a:cubicBezTo>
                  <a:pt x="189" y="0"/>
                  <a:pt x="186" y="3"/>
                  <a:pt x="186" y="6"/>
                </a:cubicBezTo>
                <a:cubicBezTo>
                  <a:pt x="186" y="9"/>
                  <a:pt x="189" y="12"/>
                  <a:pt x="192" y="12"/>
                </a:cubicBezTo>
                <a:close/>
                <a:moveTo>
                  <a:pt x="168" y="12"/>
                </a:moveTo>
                <a:cubicBezTo>
                  <a:pt x="172" y="12"/>
                  <a:pt x="172" y="12"/>
                  <a:pt x="172" y="12"/>
                </a:cubicBezTo>
                <a:cubicBezTo>
                  <a:pt x="176" y="12"/>
                  <a:pt x="178" y="9"/>
                  <a:pt x="178" y="6"/>
                </a:cubicBezTo>
                <a:cubicBezTo>
                  <a:pt x="178" y="3"/>
                  <a:pt x="176" y="0"/>
                  <a:pt x="172" y="0"/>
                </a:cubicBezTo>
                <a:cubicBezTo>
                  <a:pt x="168" y="0"/>
                  <a:pt x="168" y="0"/>
                  <a:pt x="168" y="0"/>
                </a:cubicBezTo>
                <a:cubicBezTo>
                  <a:pt x="165" y="0"/>
                  <a:pt x="163" y="3"/>
                  <a:pt x="163" y="6"/>
                </a:cubicBezTo>
                <a:cubicBezTo>
                  <a:pt x="163" y="9"/>
                  <a:pt x="165" y="12"/>
                  <a:pt x="168" y="12"/>
                </a:cubicBezTo>
                <a:close/>
                <a:moveTo>
                  <a:pt x="145" y="12"/>
                </a:moveTo>
                <a:cubicBezTo>
                  <a:pt x="149" y="12"/>
                  <a:pt x="149" y="12"/>
                  <a:pt x="149" y="12"/>
                </a:cubicBezTo>
                <a:cubicBezTo>
                  <a:pt x="152" y="12"/>
                  <a:pt x="155" y="9"/>
                  <a:pt x="155" y="6"/>
                </a:cubicBezTo>
                <a:cubicBezTo>
                  <a:pt x="155" y="3"/>
                  <a:pt x="152" y="0"/>
                  <a:pt x="149" y="0"/>
                </a:cubicBezTo>
                <a:cubicBezTo>
                  <a:pt x="145" y="0"/>
                  <a:pt x="145" y="0"/>
                  <a:pt x="145" y="0"/>
                </a:cubicBezTo>
                <a:cubicBezTo>
                  <a:pt x="142" y="0"/>
                  <a:pt x="139" y="3"/>
                  <a:pt x="139" y="6"/>
                </a:cubicBezTo>
                <a:cubicBezTo>
                  <a:pt x="139" y="9"/>
                  <a:pt x="142" y="12"/>
                  <a:pt x="145" y="12"/>
                </a:cubicBezTo>
                <a:close/>
                <a:moveTo>
                  <a:pt x="122" y="12"/>
                </a:moveTo>
                <a:cubicBezTo>
                  <a:pt x="126" y="12"/>
                  <a:pt x="126" y="12"/>
                  <a:pt x="126" y="12"/>
                </a:cubicBezTo>
                <a:cubicBezTo>
                  <a:pt x="129" y="12"/>
                  <a:pt x="131" y="9"/>
                  <a:pt x="131" y="6"/>
                </a:cubicBezTo>
                <a:cubicBezTo>
                  <a:pt x="131" y="3"/>
                  <a:pt x="129" y="0"/>
                  <a:pt x="126" y="0"/>
                </a:cubicBezTo>
                <a:cubicBezTo>
                  <a:pt x="122" y="0"/>
                  <a:pt x="122" y="0"/>
                  <a:pt x="122" y="0"/>
                </a:cubicBezTo>
                <a:cubicBezTo>
                  <a:pt x="118" y="0"/>
                  <a:pt x="116" y="3"/>
                  <a:pt x="116" y="6"/>
                </a:cubicBezTo>
                <a:cubicBezTo>
                  <a:pt x="116" y="9"/>
                  <a:pt x="118" y="12"/>
                  <a:pt x="122" y="12"/>
                </a:cubicBezTo>
                <a:close/>
                <a:moveTo>
                  <a:pt x="98" y="12"/>
                </a:moveTo>
                <a:cubicBezTo>
                  <a:pt x="102" y="12"/>
                  <a:pt x="102" y="12"/>
                  <a:pt x="102" y="12"/>
                </a:cubicBezTo>
                <a:cubicBezTo>
                  <a:pt x="105" y="12"/>
                  <a:pt x="108" y="9"/>
                  <a:pt x="108" y="6"/>
                </a:cubicBezTo>
                <a:cubicBezTo>
                  <a:pt x="108" y="3"/>
                  <a:pt x="105" y="0"/>
                  <a:pt x="102" y="0"/>
                </a:cubicBezTo>
                <a:cubicBezTo>
                  <a:pt x="98" y="0"/>
                  <a:pt x="98" y="0"/>
                  <a:pt x="98" y="0"/>
                </a:cubicBezTo>
                <a:cubicBezTo>
                  <a:pt x="95" y="0"/>
                  <a:pt x="92" y="3"/>
                  <a:pt x="92" y="6"/>
                </a:cubicBezTo>
                <a:cubicBezTo>
                  <a:pt x="92" y="9"/>
                  <a:pt x="95" y="12"/>
                  <a:pt x="98" y="12"/>
                </a:cubicBezTo>
                <a:close/>
                <a:moveTo>
                  <a:pt x="75" y="12"/>
                </a:moveTo>
                <a:cubicBezTo>
                  <a:pt x="79" y="12"/>
                  <a:pt x="79" y="12"/>
                  <a:pt x="79" y="12"/>
                </a:cubicBezTo>
                <a:cubicBezTo>
                  <a:pt x="82" y="12"/>
                  <a:pt x="85" y="9"/>
                  <a:pt x="85" y="6"/>
                </a:cubicBezTo>
                <a:cubicBezTo>
                  <a:pt x="85" y="3"/>
                  <a:pt x="82" y="0"/>
                  <a:pt x="79" y="0"/>
                </a:cubicBezTo>
                <a:cubicBezTo>
                  <a:pt x="75" y="0"/>
                  <a:pt x="75" y="0"/>
                  <a:pt x="75" y="0"/>
                </a:cubicBezTo>
                <a:cubicBezTo>
                  <a:pt x="72" y="0"/>
                  <a:pt x="69" y="3"/>
                  <a:pt x="69" y="6"/>
                </a:cubicBezTo>
                <a:cubicBezTo>
                  <a:pt x="69" y="9"/>
                  <a:pt x="72" y="12"/>
                  <a:pt x="75" y="12"/>
                </a:cubicBezTo>
                <a:close/>
                <a:moveTo>
                  <a:pt x="51" y="12"/>
                </a:moveTo>
                <a:cubicBezTo>
                  <a:pt x="55" y="12"/>
                  <a:pt x="55" y="12"/>
                  <a:pt x="55" y="12"/>
                </a:cubicBezTo>
                <a:cubicBezTo>
                  <a:pt x="59" y="12"/>
                  <a:pt x="61" y="9"/>
                  <a:pt x="61" y="6"/>
                </a:cubicBezTo>
                <a:cubicBezTo>
                  <a:pt x="61" y="3"/>
                  <a:pt x="59" y="0"/>
                  <a:pt x="55" y="0"/>
                </a:cubicBezTo>
                <a:cubicBezTo>
                  <a:pt x="51" y="0"/>
                  <a:pt x="51" y="0"/>
                  <a:pt x="51" y="0"/>
                </a:cubicBezTo>
                <a:cubicBezTo>
                  <a:pt x="48" y="0"/>
                  <a:pt x="46" y="3"/>
                  <a:pt x="46" y="6"/>
                </a:cubicBezTo>
                <a:cubicBezTo>
                  <a:pt x="46" y="9"/>
                  <a:pt x="48" y="12"/>
                  <a:pt x="51" y="12"/>
                </a:cubicBezTo>
                <a:close/>
                <a:moveTo>
                  <a:pt x="28" y="12"/>
                </a:moveTo>
                <a:cubicBezTo>
                  <a:pt x="32" y="12"/>
                  <a:pt x="32" y="12"/>
                  <a:pt x="32" y="12"/>
                </a:cubicBezTo>
                <a:cubicBezTo>
                  <a:pt x="35" y="12"/>
                  <a:pt x="38" y="9"/>
                  <a:pt x="38" y="6"/>
                </a:cubicBezTo>
                <a:cubicBezTo>
                  <a:pt x="38" y="3"/>
                  <a:pt x="35" y="0"/>
                  <a:pt x="32" y="0"/>
                </a:cubicBezTo>
                <a:cubicBezTo>
                  <a:pt x="28" y="0"/>
                  <a:pt x="28" y="0"/>
                  <a:pt x="28" y="0"/>
                </a:cubicBezTo>
                <a:cubicBezTo>
                  <a:pt x="25" y="0"/>
                  <a:pt x="22" y="3"/>
                  <a:pt x="22" y="6"/>
                </a:cubicBezTo>
                <a:cubicBezTo>
                  <a:pt x="22" y="9"/>
                  <a:pt x="25" y="12"/>
                  <a:pt x="28" y="12"/>
                </a:cubicBezTo>
                <a:close/>
                <a:moveTo>
                  <a:pt x="12" y="8"/>
                </a:moveTo>
                <a:cubicBezTo>
                  <a:pt x="12" y="6"/>
                  <a:pt x="12" y="6"/>
                  <a:pt x="12" y="6"/>
                </a:cubicBezTo>
                <a:cubicBezTo>
                  <a:pt x="6" y="6"/>
                  <a:pt x="6" y="6"/>
                  <a:pt x="6" y="6"/>
                </a:cubicBezTo>
                <a:cubicBezTo>
                  <a:pt x="6" y="12"/>
                  <a:pt x="6" y="12"/>
                  <a:pt x="6" y="12"/>
                </a:cubicBezTo>
                <a:cubicBezTo>
                  <a:pt x="9" y="12"/>
                  <a:pt x="9" y="12"/>
                  <a:pt x="9" y="12"/>
                </a:cubicBezTo>
                <a:cubicBezTo>
                  <a:pt x="12" y="12"/>
                  <a:pt x="14" y="9"/>
                  <a:pt x="14" y="6"/>
                </a:cubicBezTo>
                <a:cubicBezTo>
                  <a:pt x="14" y="3"/>
                  <a:pt x="12" y="0"/>
                  <a:pt x="9" y="0"/>
                </a:cubicBezTo>
                <a:cubicBezTo>
                  <a:pt x="6" y="0"/>
                  <a:pt x="6" y="0"/>
                  <a:pt x="6" y="0"/>
                </a:cubicBezTo>
                <a:cubicBezTo>
                  <a:pt x="5" y="0"/>
                  <a:pt x="3" y="1"/>
                  <a:pt x="2" y="2"/>
                </a:cubicBezTo>
                <a:cubicBezTo>
                  <a:pt x="1" y="3"/>
                  <a:pt x="0" y="5"/>
                  <a:pt x="0" y="6"/>
                </a:cubicBezTo>
                <a:cubicBezTo>
                  <a:pt x="0" y="8"/>
                  <a:pt x="0" y="8"/>
                  <a:pt x="0" y="8"/>
                </a:cubicBezTo>
                <a:cubicBezTo>
                  <a:pt x="0" y="11"/>
                  <a:pt x="3" y="14"/>
                  <a:pt x="6" y="14"/>
                </a:cubicBezTo>
                <a:cubicBezTo>
                  <a:pt x="9" y="14"/>
                  <a:pt x="12" y="11"/>
                  <a:pt x="12" y="8"/>
                </a:cubicBezTo>
                <a:close/>
                <a:moveTo>
                  <a:pt x="12" y="31"/>
                </a:moveTo>
                <a:cubicBezTo>
                  <a:pt x="12" y="27"/>
                  <a:pt x="12" y="27"/>
                  <a:pt x="12" y="27"/>
                </a:cubicBezTo>
                <a:cubicBezTo>
                  <a:pt x="12" y="24"/>
                  <a:pt x="9" y="21"/>
                  <a:pt x="6" y="21"/>
                </a:cubicBezTo>
                <a:cubicBezTo>
                  <a:pt x="3" y="21"/>
                  <a:pt x="0" y="24"/>
                  <a:pt x="0" y="27"/>
                </a:cubicBezTo>
                <a:cubicBezTo>
                  <a:pt x="0" y="31"/>
                  <a:pt x="0" y="31"/>
                  <a:pt x="0" y="31"/>
                </a:cubicBezTo>
                <a:cubicBezTo>
                  <a:pt x="0" y="34"/>
                  <a:pt x="3" y="37"/>
                  <a:pt x="6" y="37"/>
                </a:cubicBezTo>
                <a:cubicBezTo>
                  <a:pt x="9" y="37"/>
                  <a:pt x="12" y="34"/>
                  <a:pt x="12" y="31"/>
                </a:cubicBezTo>
                <a:close/>
                <a:moveTo>
                  <a:pt x="12" y="54"/>
                </a:moveTo>
                <a:cubicBezTo>
                  <a:pt x="12" y="51"/>
                  <a:pt x="12" y="51"/>
                  <a:pt x="12" y="51"/>
                </a:cubicBezTo>
                <a:cubicBezTo>
                  <a:pt x="12" y="47"/>
                  <a:pt x="9" y="45"/>
                  <a:pt x="6" y="45"/>
                </a:cubicBezTo>
                <a:cubicBezTo>
                  <a:pt x="3" y="45"/>
                  <a:pt x="0" y="47"/>
                  <a:pt x="0" y="51"/>
                </a:cubicBezTo>
                <a:cubicBezTo>
                  <a:pt x="0" y="54"/>
                  <a:pt x="0" y="54"/>
                  <a:pt x="0" y="54"/>
                </a:cubicBezTo>
                <a:cubicBezTo>
                  <a:pt x="0" y="58"/>
                  <a:pt x="3" y="60"/>
                  <a:pt x="6" y="60"/>
                </a:cubicBezTo>
                <a:cubicBezTo>
                  <a:pt x="9" y="60"/>
                  <a:pt x="12" y="58"/>
                  <a:pt x="12" y="54"/>
                </a:cubicBezTo>
                <a:close/>
                <a:moveTo>
                  <a:pt x="12" y="78"/>
                </a:moveTo>
                <a:cubicBezTo>
                  <a:pt x="12" y="74"/>
                  <a:pt x="12" y="74"/>
                  <a:pt x="12" y="74"/>
                </a:cubicBezTo>
                <a:cubicBezTo>
                  <a:pt x="12" y="71"/>
                  <a:pt x="9" y="68"/>
                  <a:pt x="6" y="68"/>
                </a:cubicBezTo>
                <a:cubicBezTo>
                  <a:pt x="3" y="68"/>
                  <a:pt x="0" y="71"/>
                  <a:pt x="0" y="74"/>
                </a:cubicBezTo>
                <a:cubicBezTo>
                  <a:pt x="0" y="78"/>
                  <a:pt x="0" y="78"/>
                  <a:pt x="0" y="78"/>
                </a:cubicBezTo>
                <a:cubicBezTo>
                  <a:pt x="0" y="81"/>
                  <a:pt x="3" y="84"/>
                  <a:pt x="6" y="84"/>
                </a:cubicBezTo>
                <a:cubicBezTo>
                  <a:pt x="9" y="84"/>
                  <a:pt x="12" y="81"/>
                  <a:pt x="12" y="78"/>
                </a:cubicBezTo>
                <a:close/>
                <a:moveTo>
                  <a:pt x="12" y="101"/>
                </a:moveTo>
                <a:cubicBezTo>
                  <a:pt x="12" y="97"/>
                  <a:pt x="12" y="97"/>
                  <a:pt x="12" y="97"/>
                </a:cubicBezTo>
                <a:cubicBezTo>
                  <a:pt x="12" y="94"/>
                  <a:pt x="9" y="91"/>
                  <a:pt x="6" y="91"/>
                </a:cubicBezTo>
                <a:cubicBezTo>
                  <a:pt x="3" y="91"/>
                  <a:pt x="0" y="94"/>
                  <a:pt x="0" y="97"/>
                </a:cubicBezTo>
                <a:cubicBezTo>
                  <a:pt x="0" y="101"/>
                  <a:pt x="0" y="101"/>
                  <a:pt x="0" y="101"/>
                </a:cubicBezTo>
                <a:cubicBezTo>
                  <a:pt x="0" y="104"/>
                  <a:pt x="3" y="107"/>
                  <a:pt x="6" y="107"/>
                </a:cubicBezTo>
                <a:cubicBezTo>
                  <a:pt x="9" y="107"/>
                  <a:pt x="12" y="104"/>
                  <a:pt x="12" y="101"/>
                </a:cubicBezTo>
                <a:close/>
                <a:moveTo>
                  <a:pt x="12" y="125"/>
                </a:moveTo>
                <a:cubicBezTo>
                  <a:pt x="12" y="121"/>
                  <a:pt x="12" y="121"/>
                  <a:pt x="12" y="121"/>
                </a:cubicBezTo>
                <a:cubicBezTo>
                  <a:pt x="12" y="117"/>
                  <a:pt x="9" y="115"/>
                  <a:pt x="6" y="115"/>
                </a:cubicBezTo>
                <a:cubicBezTo>
                  <a:pt x="3" y="115"/>
                  <a:pt x="0" y="117"/>
                  <a:pt x="0" y="121"/>
                </a:cubicBezTo>
                <a:cubicBezTo>
                  <a:pt x="0" y="125"/>
                  <a:pt x="0" y="125"/>
                  <a:pt x="0" y="125"/>
                </a:cubicBezTo>
                <a:cubicBezTo>
                  <a:pt x="0" y="128"/>
                  <a:pt x="3" y="130"/>
                  <a:pt x="6" y="130"/>
                </a:cubicBezTo>
                <a:cubicBezTo>
                  <a:pt x="9" y="130"/>
                  <a:pt x="12" y="128"/>
                  <a:pt x="12" y="125"/>
                </a:cubicBezTo>
                <a:close/>
                <a:moveTo>
                  <a:pt x="12" y="148"/>
                </a:moveTo>
                <a:cubicBezTo>
                  <a:pt x="12" y="144"/>
                  <a:pt x="12" y="144"/>
                  <a:pt x="12" y="144"/>
                </a:cubicBezTo>
                <a:cubicBezTo>
                  <a:pt x="12" y="141"/>
                  <a:pt x="9" y="138"/>
                  <a:pt x="6" y="138"/>
                </a:cubicBezTo>
                <a:cubicBezTo>
                  <a:pt x="3" y="138"/>
                  <a:pt x="0" y="141"/>
                  <a:pt x="0" y="144"/>
                </a:cubicBezTo>
                <a:cubicBezTo>
                  <a:pt x="0" y="148"/>
                  <a:pt x="0" y="148"/>
                  <a:pt x="0" y="148"/>
                </a:cubicBezTo>
                <a:cubicBezTo>
                  <a:pt x="0" y="151"/>
                  <a:pt x="3" y="154"/>
                  <a:pt x="6" y="154"/>
                </a:cubicBezTo>
                <a:cubicBezTo>
                  <a:pt x="9" y="154"/>
                  <a:pt x="12" y="151"/>
                  <a:pt x="12" y="148"/>
                </a:cubicBezTo>
                <a:close/>
                <a:moveTo>
                  <a:pt x="12" y="171"/>
                </a:moveTo>
                <a:cubicBezTo>
                  <a:pt x="12" y="168"/>
                  <a:pt x="12" y="168"/>
                  <a:pt x="12" y="168"/>
                </a:cubicBezTo>
                <a:cubicBezTo>
                  <a:pt x="12" y="164"/>
                  <a:pt x="9" y="162"/>
                  <a:pt x="6" y="162"/>
                </a:cubicBezTo>
                <a:cubicBezTo>
                  <a:pt x="3" y="162"/>
                  <a:pt x="0" y="164"/>
                  <a:pt x="0" y="168"/>
                </a:cubicBezTo>
                <a:cubicBezTo>
                  <a:pt x="0" y="171"/>
                  <a:pt x="0" y="171"/>
                  <a:pt x="0" y="171"/>
                </a:cubicBezTo>
                <a:cubicBezTo>
                  <a:pt x="0" y="175"/>
                  <a:pt x="3" y="177"/>
                  <a:pt x="6" y="177"/>
                </a:cubicBezTo>
                <a:cubicBezTo>
                  <a:pt x="9" y="177"/>
                  <a:pt x="12" y="175"/>
                  <a:pt x="12" y="171"/>
                </a:cubicBezTo>
                <a:close/>
                <a:moveTo>
                  <a:pt x="12" y="195"/>
                </a:moveTo>
                <a:cubicBezTo>
                  <a:pt x="12" y="191"/>
                  <a:pt x="12" y="191"/>
                  <a:pt x="12" y="191"/>
                </a:cubicBezTo>
                <a:cubicBezTo>
                  <a:pt x="12" y="188"/>
                  <a:pt x="9" y="185"/>
                  <a:pt x="6" y="185"/>
                </a:cubicBezTo>
                <a:cubicBezTo>
                  <a:pt x="3" y="185"/>
                  <a:pt x="0" y="188"/>
                  <a:pt x="0" y="191"/>
                </a:cubicBezTo>
                <a:cubicBezTo>
                  <a:pt x="0" y="195"/>
                  <a:pt x="0" y="195"/>
                  <a:pt x="0" y="195"/>
                </a:cubicBezTo>
                <a:cubicBezTo>
                  <a:pt x="0" y="198"/>
                  <a:pt x="3" y="201"/>
                  <a:pt x="6" y="201"/>
                </a:cubicBezTo>
                <a:cubicBezTo>
                  <a:pt x="9" y="201"/>
                  <a:pt x="12" y="198"/>
                  <a:pt x="12" y="195"/>
                </a:cubicBezTo>
                <a:close/>
                <a:moveTo>
                  <a:pt x="12" y="218"/>
                </a:moveTo>
                <a:cubicBezTo>
                  <a:pt x="12" y="214"/>
                  <a:pt x="12" y="214"/>
                  <a:pt x="12" y="214"/>
                </a:cubicBezTo>
                <a:cubicBezTo>
                  <a:pt x="12" y="211"/>
                  <a:pt x="9" y="208"/>
                  <a:pt x="6" y="208"/>
                </a:cubicBezTo>
                <a:cubicBezTo>
                  <a:pt x="3" y="208"/>
                  <a:pt x="0" y="211"/>
                  <a:pt x="0" y="214"/>
                </a:cubicBezTo>
                <a:cubicBezTo>
                  <a:pt x="0" y="218"/>
                  <a:pt x="0" y="218"/>
                  <a:pt x="0" y="218"/>
                </a:cubicBezTo>
                <a:cubicBezTo>
                  <a:pt x="0" y="221"/>
                  <a:pt x="3" y="224"/>
                  <a:pt x="6" y="224"/>
                </a:cubicBezTo>
                <a:cubicBezTo>
                  <a:pt x="9" y="224"/>
                  <a:pt x="12" y="221"/>
                  <a:pt x="12" y="218"/>
                </a:cubicBezTo>
                <a:close/>
                <a:moveTo>
                  <a:pt x="12" y="242"/>
                </a:moveTo>
                <a:cubicBezTo>
                  <a:pt x="12" y="238"/>
                  <a:pt x="12" y="238"/>
                  <a:pt x="12" y="238"/>
                </a:cubicBezTo>
                <a:cubicBezTo>
                  <a:pt x="12" y="234"/>
                  <a:pt x="9" y="232"/>
                  <a:pt x="6" y="232"/>
                </a:cubicBezTo>
                <a:cubicBezTo>
                  <a:pt x="3" y="232"/>
                  <a:pt x="0" y="234"/>
                  <a:pt x="0" y="238"/>
                </a:cubicBezTo>
                <a:cubicBezTo>
                  <a:pt x="0" y="242"/>
                  <a:pt x="0" y="242"/>
                  <a:pt x="0" y="242"/>
                </a:cubicBezTo>
                <a:cubicBezTo>
                  <a:pt x="0" y="245"/>
                  <a:pt x="3" y="247"/>
                  <a:pt x="6" y="247"/>
                </a:cubicBezTo>
                <a:cubicBezTo>
                  <a:pt x="9" y="247"/>
                  <a:pt x="12" y="245"/>
                  <a:pt x="12" y="242"/>
                </a:cubicBezTo>
                <a:close/>
                <a:moveTo>
                  <a:pt x="12" y="265"/>
                </a:moveTo>
                <a:cubicBezTo>
                  <a:pt x="12" y="261"/>
                  <a:pt x="12" y="261"/>
                  <a:pt x="12" y="261"/>
                </a:cubicBezTo>
                <a:cubicBezTo>
                  <a:pt x="12" y="258"/>
                  <a:pt x="9" y="255"/>
                  <a:pt x="6" y="255"/>
                </a:cubicBezTo>
                <a:cubicBezTo>
                  <a:pt x="3" y="255"/>
                  <a:pt x="0" y="258"/>
                  <a:pt x="0" y="261"/>
                </a:cubicBezTo>
                <a:cubicBezTo>
                  <a:pt x="0" y="265"/>
                  <a:pt x="0" y="265"/>
                  <a:pt x="0" y="265"/>
                </a:cubicBezTo>
                <a:cubicBezTo>
                  <a:pt x="0" y="268"/>
                  <a:pt x="3" y="271"/>
                  <a:pt x="6" y="271"/>
                </a:cubicBezTo>
                <a:cubicBezTo>
                  <a:pt x="9" y="271"/>
                  <a:pt x="12" y="268"/>
                  <a:pt x="12" y="265"/>
                </a:cubicBezTo>
                <a:close/>
                <a:moveTo>
                  <a:pt x="12" y="288"/>
                </a:moveTo>
                <a:cubicBezTo>
                  <a:pt x="12" y="284"/>
                  <a:pt x="12" y="284"/>
                  <a:pt x="12" y="284"/>
                </a:cubicBezTo>
                <a:cubicBezTo>
                  <a:pt x="12" y="281"/>
                  <a:pt x="9" y="279"/>
                  <a:pt x="6" y="279"/>
                </a:cubicBezTo>
                <a:cubicBezTo>
                  <a:pt x="3" y="279"/>
                  <a:pt x="0" y="281"/>
                  <a:pt x="0" y="284"/>
                </a:cubicBezTo>
                <a:cubicBezTo>
                  <a:pt x="0" y="288"/>
                  <a:pt x="0" y="288"/>
                  <a:pt x="0" y="288"/>
                </a:cubicBezTo>
                <a:cubicBezTo>
                  <a:pt x="0" y="292"/>
                  <a:pt x="3" y="294"/>
                  <a:pt x="6" y="294"/>
                </a:cubicBezTo>
                <a:cubicBezTo>
                  <a:pt x="9" y="294"/>
                  <a:pt x="12" y="292"/>
                  <a:pt x="12" y="288"/>
                </a:cubicBezTo>
                <a:close/>
                <a:moveTo>
                  <a:pt x="12" y="312"/>
                </a:moveTo>
                <a:cubicBezTo>
                  <a:pt x="12" y="308"/>
                  <a:pt x="12" y="308"/>
                  <a:pt x="12" y="308"/>
                </a:cubicBezTo>
                <a:cubicBezTo>
                  <a:pt x="12" y="305"/>
                  <a:pt x="9" y="302"/>
                  <a:pt x="6" y="302"/>
                </a:cubicBezTo>
                <a:cubicBezTo>
                  <a:pt x="3" y="302"/>
                  <a:pt x="0" y="305"/>
                  <a:pt x="0" y="308"/>
                </a:cubicBezTo>
                <a:cubicBezTo>
                  <a:pt x="0" y="312"/>
                  <a:pt x="0" y="312"/>
                  <a:pt x="0" y="312"/>
                </a:cubicBezTo>
                <a:cubicBezTo>
                  <a:pt x="0" y="315"/>
                  <a:pt x="3" y="318"/>
                  <a:pt x="6" y="318"/>
                </a:cubicBezTo>
                <a:cubicBezTo>
                  <a:pt x="9" y="318"/>
                  <a:pt x="12" y="315"/>
                  <a:pt x="12" y="312"/>
                </a:cubicBezTo>
                <a:close/>
                <a:moveTo>
                  <a:pt x="12" y="335"/>
                </a:moveTo>
                <a:cubicBezTo>
                  <a:pt x="12" y="331"/>
                  <a:pt x="12" y="331"/>
                  <a:pt x="12" y="331"/>
                </a:cubicBezTo>
                <a:cubicBezTo>
                  <a:pt x="12" y="328"/>
                  <a:pt x="9" y="325"/>
                  <a:pt x="6" y="325"/>
                </a:cubicBezTo>
                <a:cubicBezTo>
                  <a:pt x="3" y="325"/>
                  <a:pt x="0" y="328"/>
                  <a:pt x="0" y="331"/>
                </a:cubicBezTo>
                <a:cubicBezTo>
                  <a:pt x="0" y="335"/>
                  <a:pt x="0" y="335"/>
                  <a:pt x="0" y="335"/>
                </a:cubicBezTo>
                <a:cubicBezTo>
                  <a:pt x="0" y="338"/>
                  <a:pt x="3" y="341"/>
                  <a:pt x="6" y="341"/>
                </a:cubicBezTo>
                <a:cubicBezTo>
                  <a:pt x="9" y="341"/>
                  <a:pt x="12" y="338"/>
                  <a:pt x="12" y="335"/>
                </a:cubicBezTo>
                <a:close/>
                <a:moveTo>
                  <a:pt x="12" y="359"/>
                </a:moveTo>
                <a:cubicBezTo>
                  <a:pt x="12" y="355"/>
                  <a:pt x="12" y="355"/>
                  <a:pt x="12" y="355"/>
                </a:cubicBezTo>
                <a:cubicBezTo>
                  <a:pt x="12" y="351"/>
                  <a:pt x="9" y="349"/>
                  <a:pt x="6" y="349"/>
                </a:cubicBezTo>
                <a:cubicBezTo>
                  <a:pt x="3" y="349"/>
                  <a:pt x="0" y="351"/>
                  <a:pt x="0" y="355"/>
                </a:cubicBezTo>
                <a:cubicBezTo>
                  <a:pt x="0" y="359"/>
                  <a:pt x="0" y="359"/>
                  <a:pt x="0" y="359"/>
                </a:cubicBezTo>
                <a:cubicBezTo>
                  <a:pt x="0" y="362"/>
                  <a:pt x="3" y="364"/>
                  <a:pt x="6" y="364"/>
                </a:cubicBezTo>
                <a:cubicBezTo>
                  <a:pt x="9" y="364"/>
                  <a:pt x="12" y="362"/>
                  <a:pt x="12" y="359"/>
                </a:cubicBezTo>
                <a:close/>
                <a:moveTo>
                  <a:pt x="12" y="382"/>
                </a:moveTo>
                <a:cubicBezTo>
                  <a:pt x="12" y="378"/>
                  <a:pt x="12" y="378"/>
                  <a:pt x="12" y="378"/>
                </a:cubicBezTo>
                <a:cubicBezTo>
                  <a:pt x="12" y="375"/>
                  <a:pt x="9" y="372"/>
                  <a:pt x="6" y="372"/>
                </a:cubicBezTo>
                <a:cubicBezTo>
                  <a:pt x="3" y="372"/>
                  <a:pt x="0" y="375"/>
                  <a:pt x="0" y="378"/>
                </a:cubicBezTo>
                <a:cubicBezTo>
                  <a:pt x="0" y="382"/>
                  <a:pt x="0" y="382"/>
                  <a:pt x="0" y="382"/>
                </a:cubicBezTo>
                <a:cubicBezTo>
                  <a:pt x="0" y="385"/>
                  <a:pt x="3" y="388"/>
                  <a:pt x="6" y="388"/>
                </a:cubicBezTo>
                <a:cubicBezTo>
                  <a:pt x="9" y="388"/>
                  <a:pt x="12" y="385"/>
                  <a:pt x="12" y="382"/>
                </a:cubicBezTo>
                <a:close/>
                <a:moveTo>
                  <a:pt x="12" y="405"/>
                </a:moveTo>
                <a:cubicBezTo>
                  <a:pt x="12" y="401"/>
                  <a:pt x="12" y="401"/>
                  <a:pt x="12" y="401"/>
                </a:cubicBezTo>
                <a:cubicBezTo>
                  <a:pt x="12" y="398"/>
                  <a:pt x="9" y="396"/>
                  <a:pt x="6" y="396"/>
                </a:cubicBezTo>
                <a:cubicBezTo>
                  <a:pt x="3" y="396"/>
                  <a:pt x="0" y="398"/>
                  <a:pt x="0" y="401"/>
                </a:cubicBezTo>
                <a:cubicBezTo>
                  <a:pt x="0" y="405"/>
                  <a:pt x="0" y="405"/>
                  <a:pt x="0" y="405"/>
                </a:cubicBezTo>
                <a:cubicBezTo>
                  <a:pt x="0" y="409"/>
                  <a:pt x="3" y="411"/>
                  <a:pt x="6" y="411"/>
                </a:cubicBezTo>
                <a:cubicBezTo>
                  <a:pt x="9" y="411"/>
                  <a:pt x="12" y="409"/>
                  <a:pt x="12" y="405"/>
                </a:cubicBezTo>
                <a:close/>
                <a:moveTo>
                  <a:pt x="12" y="429"/>
                </a:moveTo>
                <a:cubicBezTo>
                  <a:pt x="12" y="425"/>
                  <a:pt x="12" y="425"/>
                  <a:pt x="12" y="425"/>
                </a:cubicBezTo>
                <a:cubicBezTo>
                  <a:pt x="12" y="422"/>
                  <a:pt x="9" y="419"/>
                  <a:pt x="6" y="419"/>
                </a:cubicBezTo>
                <a:cubicBezTo>
                  <a:pt x="3" y="419"/>
                  <a:pt x="0" y="422"/>
                  <a:pt x="0" y="425"/>
                </a:cubicBezTo>
                <a:cubicBezTo>
                  <a:pt x="0" y="429"/>
                  <a:pt x="0" y="429"/>
                  <a:pt x="0" y="429"/>
                </a:cubicBezTo>
                <a:cubicBezTo>
                  <a:pt x="0" y="432"/>
                  <a:pt x="3" y="435"/>
                  <a:pt x="6" y="435"/>
                </a:cubicBezTo>
                <a:cubicBezTo>
                  <a:pt x="9" y="435"/>
                  <a:pt x="12" y="432"/>
                  <a:pt x="12" y="429"/>
                </a:cubicBezTo>
                <a:close/>
                <a:moveTo>
                  <a:pt x="12" y="452"/>
                </a:moveTo>
                <a:cubicBezTo>
                  <a:pt x="12" y="448"/>
                  <a:pt x="12" y="448"/>
                  <a:pt x="12" y="448"/>
                </a:cubicBezTo>
                <a:cubicBezTo>
                  <a:pt x="12" y="445"/>
                  <a:pt x="9" y="442"/>
                  <a:pt x="6" y="442"/>
                </a:cubicBezTo>
                <a:cubicBezTo>
                  <a:pt x="3" y="442"/>
                  <a:pt x="0" y="445"/>
                  <a:pt x="0" y="448"/>
                </a:cubicBezTo>
                <a:cubicBezTo>
                  <a:pt x="0" y="452"/>
                  <a:pt x="0" y="452"/>
                  <a:pt x="0" y="452"/>
                </a:cubicBezTo>
                <a:cubicBezTo>
                  <a:pt x="0" y="455"/>
                  <a:pt x="3" y="458"/>
                  <a:pt x="6" y="458"/>
                </a:cubicBezTo>
                <a:cubicBezTo>
                  <a:pt x="9" y="458"/>
                  <a:pt x="12" y="455"/>
                  <a:pt x="12" y="452"/>
                </a:cubicBezTo>
                <a:close/>
                <a:moveTo>
                  <a:pt x="12" y="476"/>
                </a:moveTo>
                <a:cubicBezTo>
                  <a:pt x="12" y="472"/>
                  <a:pt x="12" y="472"/>
                  <a:pt x="12" y="472"/>
                </a:cubicBezTo>
                <a:cubicBezTo>
                  <a:pt x="12" y="468"/>
                  <a:pt x="9" y="466"/>
                  <a:pt x="6" y="466"/>
                </a:cubicBezTo>
                <a:cubicBezTo>
                  <a:pt x="3" y="466"/>
                  <a:pt x="0" y="468"/>
                  <a:pt x="0" y="472"/>
                </a:cubicBezTo>
                <a:cubicBezTo>
                  <a:pt x="0" y="476"/>
                  <a:pt x="0" y="476"/>
                  <a:pt x="0" y="476"/>
                </a:cubicBezTo>
                <a:cubicBezTo>
                  <a:pt x="0" y="479"/>
                  <a:pt x="3" y="481"/>
                  <a:pt x="6" y="481"/>
                </a:cubicBezTo>
                <a:cubicBezTo>
                  <a:pt x="9" y="481"/>
                  <a:pt x="12" y="479"/>
                  <a:pt x="12" y="476"/>
                </a:cubicBezTo>
                <a:close/>
                <a:moveTo>
                  <a:pt x="12" y="499"/>
                </a:moveTo>
                <a:cubicBezTo>
                  <a:pt x="12" y="495"/>
                  <a:pt x="12" y="495"/>
                  <a:pt x="12" y="495"/>
                </a:cubicBezTo>
                <a:cubicBezTo>
                  <a:pt x="12" y="492"/>
                  <a:pt x="9" y="489"/>
                  <a:pt x="6" y="489"/>
                </a:cubicBezTo>
                <a:cubicBezTo>
                  <a:pt x="3" y="489"/>
                  <a:pt x="0" y="492"/>
                  <a:pt x="0" y="495"/>
                </a:cubicBezTo>
                <a:cubicBezTo>
                  <a:pt x="0" y="499"/>
                  <a:pt x="0" y="499"/>
                  <a:pt x="0" y="499"/>
                </a:cubicBezTo>
                <a:cubicBezTo>
                  <a:pt x="0" y="502"/>
                  <a:pt x="3" y="505"/>
                  <a:pt x="6" y="505"/>
                </a:cubicBezTo>
                <a:cubicBezTo>
                  <a:pt x="9" y="505"/>
                  <a:pt x="12" y="502"/>
                  <a:pt x="12" y="499"/>
                </a:cubicBezTo>
                <a:close/>
                <a:moveTo>
                  <a:pt x="12" y="522"/>
                </a:moveTo>
                <a:cubicBezTo>
                  <a:pt x="12" y="518"/>
                  <a:pt x="12" y="518"/>
                  <a:pt x="12" y="518"/>
                </a:cubicBezTo>
                <a:cubicBezTo>
                  <a:pt x="12" y="515"/>
                  <a:pt x="9" y="513"/>
                  <a:pt x="6" y="513"/>
                </a:cubicBezTo>
                <a:cubicBezTo>
                  <a:pt x="3" y="513"/>
                  <a:pt x="0" y="515"/>
                  <a:pt x="0" y="518"/>
                </a:cubicBezTo>
                <a:cubicBezTo>
                  <a:pt x="0" y="522"/>
                  <a:pt x="0" y="522"/>
                  <a:pt x="0" y="522"/>
                </a:cubicBezTo>
                <a:cubicBezTo>
                  <a:pt x="0" y="526"/>
                  <a:pt x="3" y="528"/>
                  <a:pt x="6" y="528"/>
                </a:cubicBezTo>
                <a:cubicBezTo>
                  <a:pt x="9" y="528"/>
                  <a:pt x="12" y="526"/>
                  <a:pt x="12" y="522"/>
                </a:cubicBezTo>
                <a:close/>
                <a:moveTo>
                  <a:pt x="12" y="546"/>
                </a:moveTo>
                <a:cubicBezTo>
                  <a:pt x="12" y="542"/>
                  <a:pt x="12" y="542"/>
                  <a:pt x="12" y="542"/>
                </a:cubicBezTo>
                <a:cubicBezTo>
                  <a:pt x="12" y="539"/>
                  <a:pt x="9" y="536"/>
                  <a:pt x="6" y="536"/>
                </a:cubicBezTo>
                <a:cubicBezTo>
                  <a:pt x="3" y="536"/>
                  <a:pt x="0" y="539"/>
                  <a:pt x="0" y="542"/>
                </a:cubicBezTo>
                <a:cubicBezTo>
                  <a:pt x="0" y="546"/>
                  <a:pt x="0" y="546"/>
                  <a:pt x="0" y="546"/>
                </a:cubicBezTo>
                <a:cubicBezTo>
                  <a:pt x="0" y="549"/>
                  <a:pt x="3" y="552"/>
                  <a:pt x="6" y="552"/>
                </a:cubicBezTo>
                <a:cubicBezTo>
                  <a:pt x="9" y="552"/>
                  <a:pt x="12" y="549"/>
                  <a:pt x="12" y="546"/>
                </a:cubicBezTo>
                <a:close/>
                <a:moveTo>
                  <a:pt x="12" y="569"/>
                </a:moveTo>
                <a:cubicBezTo>
                  <a:pt x="12" y="565"/>
                  <a:pt x="12" y="565"/>
                  <a:pt x="12" y="565"/>
                </a:cubicBezTo>
                <a:cubicBezTo>
                  <a:pt x="12" y="562"/>
                  <a:pt x="9" y="559"/>
                  <a:pt x="6" y="559"/>
                </a:cubicBezTo>
                <a:cubicBezTo>
                  <a:pt x="3" y="559"/>
                  <a:pt x="0" y="562"/>
                  <a:pt x="0" y="565"/>
                </a:cubicBezTo>
                <a:cubicBezTo>
                  <a:pt x="0" y="569"/>
                  <a:pt x="0" y="569"/>
                  <a:pt x="0" y="569"/>
                </a:cubicBezTo>
                <a:cubicBezTo>
                  <a:pt x="0" y="572"/>
                  <a:pt x="3" y="575"/>
                  <a:pt x="6" y="575"/>
                </a:cubicBezTo>
                <a:cubicBezTo>
                  <a:pt x="9" y="575"/>
                  <a:pt x="12" y="572"/>
                  <a:pt x="12" y="569"/>
                </a:cubicBezTo>
                <a:close/>
                <a:moveTo>
                  <a:pt x="12" y="592"/>
                </a:moveTo>
                <a:cubicBezTo>
                  <a:pt x="12" y="589"/>
                  <a:pt x="12" y="589"/>
                  <a:pt x="12" y="589"/>
                </a:cubicBezTo>
                <a:cubicBezTo>
                  <a:pt x="12" y="585"/>
                  <a:pt x="9" y="583"/>
                  <a:pt x="6" y="583"/>
                </a:cubicBezTo>
                <a:cubicBezTo>
                  <a:pt x="3" y="583"/>
                  <a:pt x="0" y="585"/>
                  <a:pt x="0" y="589"/>
                </a:cubicBezTo>
                <a:cubicBezTo>
                  <a:pt x="0" y="592"/>
                  <a:pt x="0" y="592"/>
                  <a:pt x="0" y="592"/>
                </a:cubicBezTo>
                <a:cubicBezTo>
                  <a:pt x="0" y="596"/>
                  <a:pt x="3" y="598"/>
                  <a:pt x="6" y="598"/>
                </a:cubicBezTo>
                <a:cubicBezTo>
                  <a:pt x="9" y="598"/>
                  <a:pt x="12" y="596"/>
                  <a:pt x="12" y="592"/>
                </a:cubicBezTo>
                <a:close/>
                <a:moveTo>
                  <a:pt x="12" y="616"/>
                </a:moveTo>
                <a:cubicBezTo>
                  <a:pt x="12" y="612"/>
                  <a:pt x="12" y="612"/>
                  <a:pt x="12" y="612"/>
                </a:cubicBezTo>
                <a:cubicBezTo>
                  <a:pt x="12" y="609"/>
                  <a:pt x="9" y="606"/>
                  <a:pt x="6" y="606"/>
                </a:cubicBezTo>
                <a:cubicBezTo>
                  <a:pt x="3" y="606"/>
                  <a:pt x="0" y="609"/>
                  <a:pt x="0" y="612"/>
                </a:cubicBezTo>
                <a:cubicBezTo>
                  <a:pt x="0" y="616"/>
                  <a:pt x="0" y="616"/>
                  <a:pt x="0" y="616"/>
                </a:cubicBezTo>
                <a:cubicBezTo>
                  <a:pt x="0" y="619"/>
                  <a:pt x="3" y="622"/>
                  <a:pt x="6" y="622"/>
                </a:cubicBezTo>
                <a:cubicBezTo>
                  <a:pt x="9" y="622"/>
                  <a:pt x="12" y="619"/>
                  <a:pt x="12" y="616"/>
                </a:cubicBezTo>
                <a:close/>
                <a:moveTo>
                  <a:pt x="12" y="639"/>
                </a:moveTo>
                <a:cubicBezTo>
                  <a:pt x="12" y="635"/>
                  <a:pt x="12" y="635"/>
                  <a:pt x="12" y="635"/>
                </a:cubicBezTo>
                <a:cubicBezTo>
                  <a:pt x="12" y="632"/>
                  <a:pt x="9" y="630"/>
                  <a:pt x="6" y="630"/>
                </a:cubicBezTo>
                <a:cubicBezTo>
                  <a:pt x="3" y="630"/>
                  <a:pt x="0" y="632"/>
                  <a:pt x="0" y="635"/>
                </a:cubicBezTo>
                <a:cubicBezTo>
                  <a:pt x="0" y="639"/>
                  <a:pt x="0" y="639"/>
                  <a:pt x="0" y="639"/>
                </a:cubicBezTo>
                <a:cubicBezTo>
                  <a:pt x="0" y="643"/>
                  <a:pt x="3" y="645"/>
                  <a:pt x="6" y="645"/>
                </a:cubicBezTo>
                <a:cubicBezTo>
                  <a:pt x="9" y="645"/>
                  <a:pt x="12" y="643"/>
                  <a:pt x="12" y="639"/>
                </a:cubicBezTo>
                <a:close/>
                <a:moveTo>
                  <a:pt x="12" y="663"/>
                </a:moveTo>
                <a:cubicBezTo>
                  <a:pt x="12" y="659"/>
                  <a:pt x="12" y="659"/>
                  <a:pt x="12" y="659"/>
                </a:cubicBezTo>
                <a:cubicBezTo>
                  <a:pt x="12" y="656"/>
                  <a:pt x="9" y="653"/>
                  <a:pt x="6" y="653"/>
                </a:cubicBezTo>
                <a:cubicBezTo>
                  <a:pt x="3" y="653"/>
                  <a:pt x="0" y="656"/>
                  <a:pt x="0" y="659"/>
                </a:cubicBezTo>
                <a:cubicBezTo>
                  <a:pt x="0" y="663"/>
                  <a:pt x="0" y="663"/>
                  <a:pt x="0" y="663"/>
                </a:cubicBezTo>
                <a:cubicBezTo>
                  <a:pt x="0" y="666"/>
                  <a:pt x="3" y="669"/>
                  <a:pt x="6" y="669"/>
                </a:cubicBezTo>
                <a:cubicBezTo>
                  <a:pt x="9" y="669"/>
                  <a:pt x="12" y="666"/>
                  <a:pt x="12" y="663"/>
                </a:cubicBezTo>
                <a:close/>
                <a:moveTo>
                  <a:pt x="12" y="686"/>
                </a:moveTo>
                <a:cubicBezTo>
                  <a:pt x="12" y="682"/>
                  <a:pt x="12" y="682"/>
                  <a:pt x="12" y="682"/>
                </a:cubicBezTo>
                <a:cubicBezTo>
                  <a:pt x="12" y="679"/>
                  <a:pt x="9" y="676"/>
                  <a:pt x="6" y="676"/>
                </a:cubicBezTo>
                <a:cubicBezTo>
                  <a:pt x="3" y="676"/>
                  <a:pt x="0" y="679"/>
                  <a:pt x="0" y="682"/>
                </a:cubicBezTo>
                <a:cubicBezTo>
                  <a:pt x="0" y="686"/>
                  <a:pt x="0" y="686"/>
                  <a:pt x="0" y="686"/>
                </a:cubicBezTo>
                <a:cubicBezTo>
                  <a:pt x="0" y="689"/>
                  <a:pt x="3" y="692"/>
                  <a:pt x="6" y="692"/>
                </a:cubicBezTo>
                <a:cubicBezTo>
                  <a:pt x="9" y="692"/>
                  <a:pt x="12" y="689"/>
                  <a:pt x="12" y="686"/>
                </a:cubicBezTo>
                <a:close/>
                <a:moveTo>
                  <a:pt x="12" y="709"/>
                </a:moveTo>
                <a:cubicBezTo>
                  <a:pt x="12" y="706"/>
                  <a:pt x="12" y="706"/>
                  <a:pt x="12" y="706"/>
                </a:cubicBezTo>
                <a:cubicBezTo>
                  <a:pt x="12" y="702"/>
                  <a:pt x="9" y="700"/>
                  <a:pt x="6" y="700"/>
                </a:cubicBezTo>
                <a:cubicBezTo>
                  <a:pt x="3" y="700"/>
                  <a:pt x="0" y="702"/>
                  <a:pt x="0" y="706"/>
                </a:cubicBezTo>
                <a:cubicBezTo>
                  <a:pt x="0" y="709"/>
                  <a:pt x="0" y="709"/>
                  <a:pt x="0" y="709"/>
                </a:cubicBezTo>
                <a:cubicBezTo>
                  <a:pt x="0" y="713"/>
                  <a:pt x="3" y="715"/>
                  <a:pt x="6" y="715"/>
                </a:cubicBezTo>
                <a:cubicBezTo>
                  <a:pt x="9" y="715"/>
                  <a:pt x="12" y="713"/>
                  <a:pt x="12" y="709"/>
                </a:cubicBezTo>
                <a:close/>
                <a:moveTo>
                  <a:pt x="12" y="733"/>
                </a:moveTo>
                <a:cubicBezTo>
                  <a:pt x="12" y="729"/>
                  <a:pt x="12" y="729"/>
                  <a:pt x="12" y="729"/>
                </a:cubicBezTo>
                <a:cubicBezTo>
                  <a:pt x="12" y="726"/>
                  <a:pt x="9" y="723"/>
                  <a:pt x="6" y="723"/>
                </a:cubicBezTo>
                <a:cubicBezTo>
                  <a:pt x="3" y="723"/>
                  <a:pt x="0" y="726"/>
                  <a:pt x="0" y="729"/>
                </a:cubicBezTo>
                <a:cubicBezTo>
                  <a:pt x="0" y="733"/>
                  <a:pt x="0" y="733"/>
                  <a:pt x="0" y="733"/>
                </a:cubicBezTo>
                <a:cubicBezTo>
                  <a:pt x="0" y="736"/>
                  <a:pt x="3" y="739"/>
                  <a:pt x="6" y="739"/>
                </a:cubicBezTo>
                <a:cubicBezTo>
                  <a:pt x="9" y="739"/>
                  <a:pt x="12" y="736"/>
                  <a:pt x="12" y="733"/>
                </a:cubicBezTo>
                <a:close/>
                <a:moveTo>
                  <a:pt x="12" y="756"/>
                </a:moveTo>
                <a:cubicBezTo>
                  <a:pt x="12" y="752"/>
                  <a:pt x="12" y="752"/>
                  <a:pt x="12" y="752"/>
                </a:cubicBezTo>
                <a:cubicBezTo>
                  <a:pt x="12" y="749"/>
                  <a:pt x="9" y="747"/>
                  <a:pt x="6" y="747"/>
                </a:cubicBezTo>
                <a:cubicBezTo>
                  <a:pt x="3" y="747"/>
                  <a:pt x="0" y="749"/>
                  <a:pt x="0" y="752"/>
                </a:cubicBezTo>
                <a:cubicBezTo>
                  <a:pt x="0" y="756"/>
                  <a:pt x="0" y="756"/>
                  <a:pt x="0" y="756"/>
                </a:cubicBezTo>
                <a:cubicBezTo>
                  <a:pt x="0" y="759"/>
                  <a:pt x="3" y="762"/>
                  <a:pt x="6" y="762"/>
                </a:cubicBezTo>
                <a:cubicBezTo>
                  <a:pt x="9" y="762"/>
                  <a:pt x="12" y="759"/>
                  <a:pt x="12" y="756"/>
                </a:cubicBezTo>
                <a:close/>
                <a:moveTo>
                  <a:pt x="12" y="780"/>
                </a:moveTo>
                <a:cubicBezTo>
                  <a:pt x="12" y="776"/>
                  <a:pt x="12" y="776"/>
                  <a:pt x="12" y="776"/>
                </a:cubicBezTo>
                <a:cubicBezTo>
                  <a:pt x="12" y="773"/>
                  <a:pt x="9" y="770"/>
                  <a:pt x="6" y="770"/>
                </a:cubicBezTo>
                <a:cubicBezTo>
                  <a:pt x="3" y="770"/>
                  <a:pt x="0" y="773"/>
                  <a:pt x="0" y="776"/>
                </a:cubicBezTo>
                <a:cubicBezTo>
                  <a:pt x="0" y="780"/>
                  <a:pt x="0" y="780"/>
                  <a:pt x="0" y="780"/>
                </a:cubicBezTo>
                <a:cubicBezTo>
                  <a:pt x="0" y="783"/>
                  <a:pt x="3" y="785"/>
                  <a:pt x="6" y="785"/>
                </a:cubicBezTo>
                <a:cubicBezTo>
                  <a:pt x="9" y="785"/>
                  <a:pt x="12" y="783"/>
                  <a:pt x="12" y="780"/>
                </a:cubicBezTo>
                <a:close/>
                <a:moveTo>
                  <a:pt x="12" y="803"/>
                </a:moveTo>
                <a:cubicBezTo>
                  <a:pt x="12" y="799"/>
                  <a:pt x="12" y="799"/>
                  <a:pt x="12" y="799"/>
                </a:cubicBezTo>
                <a:cubicBezTo>
                  <a:pt x="12" y="796"/>
                  <a:pt x="9" y="793"/>
                  <a:pt x="6" y="793"/>
                </a:cubicBezTo>
                <a:cubicBezTo>
                  <a:pt x="3" y="793"/>
                  <a:pt x="0" y="796"/>
                  <a:pt x="0" y="799"/>
                </a:cubicBezTo>
                <a:cubicBezTo>
                  <a:pt x="0" y="803"/>
                  <a:pt x="0" y="803"/>
                  <a:pt x="0" y="803"/>
                </a:cubicBezTo>
                <a:cubicBezTo>
                  <a:pt x="0" y="806"/>
                  <a:pt x="3" y="809"/>
                  <a:pt x="6" y="809"/>
                </a:cubicBezTo>
                <a:cubicBezTo>
                  <a:pt x="9" y="809"/>
                  <a:pt x="12" y="806"/>
                  <a:pt x="12" y="803"/>
                </a:cubicBezTo>
                <a:close/>
                <a:moveTo>
                  <a:pt x="12" y="826"/>
                </a:moveTo>
                <a:cubicBezTo>
                  <a:pt x="12" y="823"/>
                  <a:pt x="12" y="823"/>
                  <a:pt x="12" y="823"/>
                </a:cubicBezTo>
                <a:cubicBezTo>
                  <a:pt x="12" y="819"/>
                  <a:pt x="9" y="817"/>
                  <a:pt x="6" y="817"/>
                </a:cubicBezTo>
                <a:cubicBezTo>
                  <a:pt x="3" y="817"/>
                  <a:pt x="0" y="819"/>
                  <a:pt x="0" y="823"/>
                </a:cubicBezTo>
                <a:cubicBezTo>
                  <a:pt x="0" y="826"/>
                  <a:pt x="0" y="826"/>
                  <a:pt x="0" y="826"/>
                </a:cubicBezTo>
                <a:cubicBezTo>
                  <a:pt x="0" y="830"/>
                  <a:pt x="3" y="832"/>
                  <a:pt x="6" y="832"/>
                </a:cubicBezTo>
                <a:cubicBezTo>
                  <a:pt x="9" y="832"/>
                  <a:pt x="12" y="830"/>
                  <a:pt x="12" y="826"/>
                </a:cubicBezTo>
                <a:close/>
                <a:moveTo>
                  <a:pt x="12" y="850"/>
                </a:moveTo>
                <a:cubicBezTo>
                  <a:pt x="12" y="846"/>
                  <a:pt x="12" y="846"/>
                  <a:pt x="12" y="846"/>
                </a:cubicBezTo>
                <a:cubicBezTo>
                  <a:pt x="12" y="843"/>
                  <a:pt x="9" y="840"/>
                  <a:pt x="6" y="840"/>
                </a:cubicBezTo>
                <a:cubicBezTo>
                  <a:pt x="3" y="840"/>
                  <a:pt x="0" y="843"/>
                  <a:pt x="0" y="846"/>
                </a:cubicBezTo>
                <a:cubicBezTo>
                  <a:pt x="0" y="850"/>
                  <a:pt x="0" y="850"/>
                  <a:pt x="0" y="850"/>
                </a:cubicBezTo>
                <a:cubicBezTo>
                  <a:pt x="0" y="853"/>
                  <a:pt x="3" y="856"/>
                  <a:pt x="6" y="856"/>
                </a:cubicBezTo>
                <a:cubicBezTo>
                  <a:pt x="9" y="856"/>
                  <a:pt x="12" y="853"/>
                  <a:pt x="12" y="850"/>
                </a:cubicBezTo>
                <a:close/>
                <a:moveTo>
                  <a:pt x="12" y="873"/>
                </a:moveTo>
                <a:cubicBezTo>
                  <a:pt x="12" y="869"/>
                  <a:pt x="12" y="869"/>
                  <a:pt x="12" y="869"/>
                </a:cubicBezTo>
                <a:cubicBezTo>
                  <a:pt x="12" y="866"/>
                  <a:pt x="9" y="863"/>
                  <a:pt x="6" y="863"/>
                </a:cubicBezTo>
                <a:cubicBezTo>
                  <a:pt x="3" y="863"/>
                  <a:pt x="0" y="866"/>
                  <a:pt x="0" y="869"/>
                </a:cubicBezTo>
                <a:cubicBezTo>
                  <a:pt x="0" y="873"/>
                  <a:pt x="0" y="873"/>
                  <a:pt x="0" y="873"/>
                </a:cubicBezTo>
                <a:cubicBezTo>
                  <a:pt x="0" y="876"/>
                  <a:pt x="3" y="879"/>
                  <a:pt x="6" y="879"/>
                </a:cubicBezTo>
                <a:cubicBezTo>
                  <a:pt x="9" y="879"/>
                  <a:pt x="12" y="876"/>
                  <a:pt x="12" y="873"/>
                </a:cubicBezTo>
                <a:close/>
                <a:moveTo>
                  <a:pt x="12" y="897"/>
                </a:moveTo>
                <a:cubicBezTo>
                  <a:pt x="12" y="893"/>
                  <a:pt x="12" y="893"/>
                  <a:pt x="12" y="893"/>
                </a:cubicBezTo>
                <a:cubicBezTo>
                  <a:pt x="12" y="889"/>
                  <a:pt x="9" y="887"/>
                  <a:pt x="6" y="887"/>
                </a:cubicBezTo>
                <a:cubicBezTo>
                  <a:pt x="3" y="887"/>
                  <a:pt x="0" y="889"/>
                  <a:pt x="0" y="893"/>
                </a:cubicBezTo>
                <a:cubicBezTo>
                  <a:pt x="0" y="897"/>
                  <a:pt x="0" y="897"/>
                  <a:pt x="0" y="897"/>
                </a:cubicBezTo>
                <a:cubicBezTo>
                  <a:pt x="0" y="900"/>
                  <a:pt x="3" y="902"/>
                  <a:pt x="6" y="902"/>
                </a:cubicBezTo>
                <a:cubicBezTo>
                  <a:pt x="9" y="902"/>
                  <a:pt x="12" y="900"/>
                  <a:pt x="12" y="897"/>
                </a:cubicBezTo>
                <a:close/>
                <a:moveTo>
                  <a:pt x="12" y="920"/>
                </a:moveTo>
                <a:cubicBezTo>
                  <a:pt x="12" y="916"/>
                  <a:pt x="12" y="916"/>
                  <a:pt x="12" y="916"/>
                </a:cubicBezTo>
                <a:cubicBezTo>
                  <a:pt x="12" y="913"/>
                  <a:pt x="9" y="910"/>
                  <a:pt x="6" y="910"/>
                </a:cubicBezTo>
                <a:cubicBezTo>
                  <a:pt x="3" y="910"/>
                  <a:pt x="0" y="913"/>
                  <a:pt x="0" y="916"/>
                </a:cubicBezTo>
                <a:cubicBezTo>
                  <a:pt x="0" y="920"/>
                  <a:pt x="0" y="920"/>
                  <a:pt x="0" y="920"/>
                </a:cubicBezTo>
                <a:cubicBezTo>
                  <a:pt x="0" y="923"/>
                  <a:pt x="3" y="926"/>
                  <a:pt x="6" y="926"/>
                </a:cubicBezTo>
                <a:cubicBezTo>
                  <a:pt x="9" y="926"/>
                  <a:pt x="12" y="923"/>
                  <a:pt x="12" y="920"/>
                </a:cubicBezTo>
                <a:close/>
                <a:moveTo>
                  <a:pt x="12" y="943"/>
                </a:moveTo>
                <a:cubicBezTo>
                  <a:pt x="12" y="940"/>
                  <a:pt x="12" y="940"/>
                  <a:pt x="12" y="940"/>
                </a:cubicBezTo>
                <a:cubicBezTo>
                  <a:pt x="12" y="936"/>
                  <a:pt x="9" y="934"/>
                  <a:pt x="6" y="934"/>
                </a:cubicBezTo>
                <a:cubicBezTo>
                  <a:pt x="3" y="934"/>
                  <a:pt x="0" y="936"/>
                  <a:pt x="0" y="940"/>
                </a:cubicBezTo>
                <a:cubicBezTo>
                  <a:pt x="0" y="943"/>
                  <a:pt x="0" y="943"/>
                  <a:pt x="0" y="943"/>
                </a:cubicBezTo>
                <a:cubicBezTo>
                  <a:pt x="0" y="947"/>
                  <a:pt x="3" y="949"/>
                  <a:pt x="6" y="949"/>
                </a:cubicBezTo>
                <a:cubicBezTo>
                  <a:pt x="9" y="949"/>
                  <a:pt x="12" y="947"/>
                  <a:pt x="12" y="943"/>
                </a:cubicBezTo>
                <a:close/>
                <a:moveTo>
                  <a:pt x="12" y="967"/>
                </a:moveTo>
                <a:cubicBezTo>
                  <a:pt x="12" y="963"/>
                  <a:pt x="12" y="963"/>
                  <a:pt x="12" y="963"/>
                </a:cubicBezTo>
                <a:cubicBezTo>
                  <a:pt x="12" y="960"/>
                  <a:pt x="9" y="957"/>
                  <a:pt x="6" y="957"/>
                </a:cubicBezTo>
                <a:cubicBezTo>
                  <a:pt x="3" y="957"/>
                  <a:pt x="0" y="960"/>
                  <a:pt x="0" y="963"/>
                </a:cubicBezTo>
                <a:cubicBezTo>
                  <a:pt x="0" y="967"/>
                  <a:pt x="0" y="967"/>
                  <a:pt x="0" y="967"/>
                </a:cubicBezTo>
                <a:cubicBezTo>
                  <a:pt x="0" y="970"/>
                  <a:pt x="3" y="973"/>
                  <a:pt x="6" y="973"/>
                </a:cubicBezTo>
                <a:cubicBezTo>
                  <a:pt x="9" y="973"/>
                  <a:pt x="12" y="970"/>
                  <a:pt x="12" y="967"/>
                </a:cubicBezTo>
                <a:close/>
                <a:moveTo>
                  <a:pt x="12" y="990"/>
                </a:moveTo>
                <a:cubicBezTo>
                  <a:pt x="12" y="986"/>
                  <a:pt x="12" y="986"/>
                  <a:pt x="12" y="986"/>
                </a:cubicBezTo>
                <a:cubicBezTo>
                  <a:pt x="12" y="983"/>
                  <a:pt x="9" y="980"/>
                  <a:pt x="6" y="980"/>
                </a:cubicBezTo>
                <a:cubicBezTo>
                  <a:pt x="3" y="980"/>
                  <a:pt x="0" y="983"/>
                  <a:pt x="0" y="986"/>
                </a:cubicBezTo>
                <a:cubicBezTo>
                  <a:pt x="0" y="990"/>
                  <a:pt x="0" y="990"/>
                  <a:pt x="0" y="990"/>
                </a:cubicBezTo>
                <a:cubicBezTo>
                  <a:pt x="0" y="993"/>
                  <a:pt x="3" y="996"/>
                  <a:pt x="6" y="996"/>
                </a:cubicBezTo>
                <a:cubicBezTo>
                  <a:pt x="9" y="996"/>
                  <a:pt x="12" y="993"/>
                  <a:pt x="12" y="990"/>
                </a:cubicBezTo>
                <a:close/>
                <a:moveTo>
                  <a:pt x="12" y="1014"/>
                </a:moveTo>
                <a:cubicBezTo>
                  <a:pt x="12" y="1010"/>
                  <a:pt x="12" y="1010"/>
                  <a:pt x="12" y="1010"/>
                </a:cubicBezTo>
                <a:cubicBezTo>
                  <a:pt x="12" y="1006"/>
                  <a:pt x="9" y="1004"/>
                  <a:pt x="6" y="1004"/>
                </a:cubicBezTo>
                <a:cubicBezTo>
                  <a:pt x="3" y="1004"/>
                  <a:pt x="0" y="1006"/>
                  <a:pt x="0" y="1010"/>
                </a:cubicBezTo>
                <a:cubicBezTo>
                  <a:pt x="0" y="1014"/>
                  <a:pt x="0" y="1014"/>
                  <a:pt x="0" y="1014"/>
                </a:cubicBezTo>
                <a:cubicBezTo>
                  <a:pt x="0" y="1017"/>
                  <a:pt x="3" y="1019"/>
                  <a:pt x="6" y="1019"/>
                </a:cubicBezTo>
                <a:cubicBezTo>
                  <a:pt x="9" y="1019"/>
                  <a:pt x="12" y="1017"/>
                  <a:pt x="12" y="1014"/>
                </a:cubicBezTo>
                <a:close/>
                <a:moveTo>
                  <a:pt x="12" y="1037"/>
                </a:moveTo>
                <a:cubicBezTo>
                  <a:pt x="12" y="1033"/>
                  <a:pt x="12" y="1033"/>
                  <a:pt x="12" y="1033"/>
                </a:cubicBezTo>
                <a:cubicBezTo>
                  <a:pt x="12" y="1030"/>
                  <a:pt x="9" y="1027"/>
                  <a:pt x="6" y="1027"/>
                </a:cubicBezTo>
                <a:cubicBezTo>
                  <a:pt x="3" y="1027"/>
                  <a:pt x="0" y="1030"/>
                  <a:pt x="0" y="1033"/>
                </a:cubicBezTo>
                <a:cubicBezTo>
                  <a:pt x="0" y="1037"/>
                  <a:pt x="0" y="1037"/>
                  <a:pt x="0" y="1037"/>
                </a:cubicBezTo>
                <a:cubicBezTo>
                  <a:pt x="0" y="1040"/>
                  <a:pt x="3" y="1043"/>
                  <a:pt x="6" y="1043"/>
                </a:cubicBezTo>
                <a:cubicBezTo>
                  <a:pt x="9" y="1043"/>
                  <a:pt x="12" y="1040"/>
                  <a:pt x="12" y="1037"/>
                </a:cubicBezTo>
                <a:close/>
                <a:moveTo>
                  <a:pt x="12" y="1060"/>
                </a:moveTo>
                <a:cubicBezTo>
                  <a:pt x="12" y="1056"/>
                  <a:pt x="12" y="1056"/>
                  <a:pt x="12" y="1056"/>
                </a:cubicBezTo>
                <a:cubicBezTo>
                  <a:pt x="12" y="1053"/>
                  <a:pt x="9" y="1051"/>
                  <a:pt x="6" y="1051"/>
                </a:cubicBezTo>
                <a:cubicBezTo>
                  <a:pt x="3" y="1051"/>
                  <a:pt x="0" y="1053"/>
                  <a:pt x="0" y="1056"/>
                </a:cubicBezTo>
                <a:cubicBezTo>
                  <a:pt x="0" y="1060"/>
                  <a:pt x="0" y="1060"/>
                  <a:pt x="0" y="1060"/>
                </a:cubicBezTo>
                <a:cubicBezTo>
                  <a:pt x="0" y="1064"/>
                  <a:pt x="3" y="1066"/>
                  <a:pt x="6" y="1066"/>
                </a:cubicBezTo>
                <a:cubicBezTo>
                  <a:pt x="9" y="1066"/>
                  <a:pt x="12" y="1064"/>
                  <a:pt x="12" y="1060"/>
                </a:cubicBezTo>
                <a:close/>
                <a:moveTo>
                  <a:pt x="12" y="1084"/>
                </a:moveTo>
                <a:cubicBezTo>
                  <a:pt x="12" y="1080"/>
                  <a:pt x="12" y="1080"/>
                  <a:pt x="12" y="1080"/>
                </a:cubicBezTo>
                <a:cubicBezTo>
                  <a:pt x="12" y="1077"/>
                  <a:pt x="9" y="1074"/>
                  <a:pt x="6" y="1074"/>
                </a:cubicBezTo>
                <a:cubicBezTo>
                  <a:pt x="3" y="1074"/>
                  <a:pt x="0" y="1077"/>
                  <a:pt x="0" y="1080"/>
                </a:cubicBezTo>
                <a:cubicBezTo>
                  <a:pt x="0" y="1084"/>
                  <a:pt x="0" y="1084"/>
                  <a:pt x="0" y="1084"/>
                </a:cubicBezTo>
                <a:cubicBezTo>
                  <a:pt x="0" y="1087"/>
                  <a:pt x="3" y="1090"/>
                  <a:pt x="6" y="1090"/>
                </a:cubicBezTo>
                <a:cubicBezTo>
                  <a:pt x="9" y="1090"/>
                  <a:pt x="12" y="1087"/>
                  <a:pt x="12" y="1084"/>
                </a:cubicBezTo>
                <a:close/>
                <a:moveTo>
                  <a:pt x="12" y="1107"/>
                </a:moveTo>
                <a:cubicBezTo>
                  <a:pt x="12" y="1103"/>
                  <a:pt x="12" y="1103"/>
                  <a:pt x="12" y="1103"/>
                </a:cubicBezTo>
                <a:cubicBezTo>
                  <a:pt x="12" y="1100"/>
                  <a:pt x="9" y="1097"/>
                  <a:pt x="6" y="1097"/>
                </a:cubicBezTo>
                <a:cubicBezTo>
                  <a:pt x="3" y="1097"/>
                  <a:pt x="0" y="1100"/>
                  <a:pt x="0" y="1103"/>
                </a:cubicBezTo>
                <a:cubicBezTo>
                  <a:pt x="0" y="1107"/>
                  <a:pt x="0" y="1107"/>
                  <a:pt x="0" y="1107"/>
                </a:cubicBezTo>
                <a:cubicBezTo>
                  <a:pt x="0" y="1110"/>
                  <a:pt x="3" y="1113"/>
                  <a:pt x="6" y="1113"/>
                </a:cubicBezTo>
                <a:cubicBezTo>
                  <a:pt x="9" y="1113"/>
                  <a:pt x="12" y="1110"/>
                  <a:pt x="12" y="1107"/>
                </a:cubicBezTo>
                <a:close/>
                <a:moveTo>
                  <a:pt x="12" y="1131"/>
                </a:moveTo>
                <a:cubicBezTo>
                  <a:pt x="12" y="1127"/>
                  <a:pt x="12" y="1127"/>
                  <a:pt x="12" y="1127"/>
                </a:cubicBezTo>
                <a:cubicBezTo>
                  <a:pt x="12" y="1123"/>
                  <a:pt x="9" y="1121"/>
                  <a:pt x="6" y="1121"/>
                </a:cubicBezTo>
                <a:cubicBezTo>
                  <a:pt x="3" y="1121"/>
                  <a:pt x="0" y="1123"/>
                  <a:pt x="0" y="1127"/>
                </a:cubicBezTo>
                <a:cubicBezTo>
                  <a:pt x="0" y="1131"/>
                  <a:pt x="0" y="1131"/>
                  <a:pt x="0" y="1131"/>
                </a:cubicBezTo>
                <a:cubicBezTo>
                  <a:pt x="0" y="1134"/>
                  <a:pt x="3" y="1136"/>
                  <a:pt x="6" y="1136"/>
                </a:cubicBezTo>
                <a:cubicBezTo>
                  <a:pt x="9" y="1136"/>
                  <a:pt x="12" y="1134"/>
                  <a:pt x="12" y="1131"/>
                </a:cubicBezTo>
                <a:close/>
                <a:moveTo>
                  <a:pt x="12" y="1154"/>
                </a:moveTo>
                <a:cubicBezTo>
                  <a:pt x="12" y="1150"/>
                  <a:pt x="12" y="1150"/>
                  <a:pt x="12" y="1150"/>
                </a:cubicBezTo>
                <a:cubicBezTo>
                  <a:pt x="12" y="1147"/>
                  <a:pt x="9" y="1144"/>
                  <a:pt x="6" y="1144"/>
                </a:cubicBezTo>
                <a:cubicBezTo>
                  <a:pt x="3" y="1144"/>
                  <a:pt x="0" y="1147"/>
                  <a:pt x="0" y="1150"/>
                </a:cubicBezTo>
                <a:cubicBezTo>
                  <a:pt x="0" y="1154"/>
                  <a:pt x="0" y="1154"/>
                  <a:pt x="0" y="1154"/>
                </a:cubicBezTo>
                <a:cubicBezTo>
                  <a:pt x="0" y="1157"/>
                  <a:pt x="3" y="1160"/>
                  <a:pt x="6" y="1160"/>
                </a:cubicBezTo>
                <a:cubicBezTo>
                  <a:pt x="9" y="1160"/>
                  <a:pt x="12" y="1157"/>
                  <a:pt x="12" y="1154"/>
                </a:cubicBezTo>
                <a:close/>
                <a:moveTo>
                  <a:pt x="12" y="1177"/>
                </a:moveTo>
                <a:cubicBezTo>
                  <a:pt x="12" y="1173"/>
                  <a:pt x="12" y="1173"/>
                  <a:pt x="12" y="1173"/>
                </a:cubicBezTo>
                <a:cubicBezTo>
                  <a:pt x="12" y="1170"/>
                  <a:pt x="9" y="1168"/>
                  <a:pt x="6" y="1168"/>
                </a:cubicBezTo>
                <a:cubicBezTo>
                  <a:pt x="3" y="1168"/>
                  <a:pt x="0" y="1170"/>
                  <a:pt x="0" y="1173"/>
                </a:cubicBezTo>
                <a:cubicBezTo>
                  <a:pt x="0" y="1177"/>
                  <a:pt x="0" y="1177"/>
                  <a:pt x="0" y="1177"/>
                </a:cubicBezTo>
                <a:cubicBezTo>
                  <a:pt x="0" y="1181"/>
                  <a:pt x="3" y="1183"/>
                  <a:pt x="6" y="1183"/>
                </a:cubicBezTo>
                <a:cubicBezTo>
                  <a:pt x="9" y="1183"/>
                  <a:pt x="12" y="1181"/>
                  <a:pt x="12" y="1177"/>
                </a:cubicBezTo>
                <a:close/>
                <a:moveTo>
                  <a:pt x="12" y="1201"/>
                </a:moveTo>
                <a:cubicBezTo>
                  <a:pt x="12" y="1197"/>
                  <a:pt x="12" y="1197"/>
                  <a:pt x="12" y="1197"/>
                </a:cubicBezTo>
                <a:cubicBezTo>
                  <a:pt x="12" y="1194"/>
                  <a:pt x="9" y="1191"/>
                  <a:pt x="6" y="1191"/>
                </a:cubicBezTo>
                <a:cubicBezTo>
                  <a:pt x="3" y="1191"/>
                  <a:pt x="0" y="1194"/>
                  <a:pt x="0" y="1197"/>
                </a:cubicBezTo>
                <a:cubicBezTo>
                  <a:pt x="0" y="1201"/>
                  <a:pt x="0" y="1201"/>
                  <a:pt x="0" y="1201"/>
                </a:cubicBezTo>
                <a:cubicBezTo>
                  <a:pt x="0" y="1204"/>
                  <a:pt x="3" y="1207"/>
                  <a:pt x="6" y="1207"/>
                </a:cubicBezTo>
                <a:cubicBezTo>
                  <a:pt x="9" y="1207"/>
                  <a:pt x="12" y="1204"/>
                  <a:pt x="12" y="1201"/>
                </a:cubicBezTo>
                <a:close/>
                <a:moveTo>
                  <a:pt x="12" y="1224"/>
                </a:moveTo>
                <a:cubicBezTo>
                  <a:pt x="12" y="1220"/>
                  <a:pt x="12" y="1220"/>
                  <a:pt x="12" y="1220"/>
                </a:cubicBezTo>
                <a:cubicBezTo>
                  <a:pt x="12" y="1217"/>
                  <a:pt x="9" y="1214"/>
                  <a:pt x="6" y="1214"/>
                </a:cubicBezTo>
                <a:cubicBezTo>
                  <a:pt x="3" y="1214"/>
                  <a:pt x="0" y="1217"/>
                  <a:pt x="0" y="1220"/>
                </a:cubicBezTo>
                <a:cubicBezTo>
                  <a:pt x="0" y="1224"/>
                  <a:pt x="0" y="1224"/>
                  <a:pt x="0" y="1224"/>
                </a:cubicBezTo>
                <a:cubicBezTo>
                  <a:pt x="0" y="1227"/>
                  <a:pt x="3" y="1230"/>
                  <a:pt x="6" y="1230"/>
                </a:cubicBezTo>
                <a:cubicBezTo>
                  <a:pt x="9" y="1230"/>
                  <a:pt x="12" y="1227"/>
                  <a:pt x="12" y="1224"/>
                </a:cubicBezTo>
                <a:close/>
                <a:moveTo>
                  <a:pt x="12" y="1248"/>
                </a:moveTo>
                <a:cubicBezTo>
                  <a:pt x="12" y="1244"/>
                  <a:pt x="12" y="1244"/>
                  <a:pt x="12" y="1244"/>
                </a:cubicBezTo>
                <a:cubicBezTo>
                  <a:pt x="12" y="1240"/>
                  <a:pt x="9" y="1238"/>
                  <a:pt x="6" y="1238"/>
                </a:cubicBezTo>
                <a:cubicBezTo>
                  <a:pt x="3" y="1238"/>
                  <a:pt x="0" y="1240"/>
                  <a:pt x="0" y="1244"/>
                </a:cubicBezTo>
                <a:cubicBezTo>
                  <a:pt x="0" y="1248"/>
                  <a:pt x="0" y="1248"/>
                  <a:pt x="0" y="1248"/>
                </a:cubicBezTo>
                <a:cubicBezTo>
                  <a:pt x="0" y="1251"/>
                  <a:pt x="3" y="1253"/>
                  <a:pt x="6" y="1253"/>
                </a:cubicBezTo>
                <a:cubicBezTo>
                  <a:pt x="9" y="1253"/>
                  <a:pt x="12" y="1251"/>
                  <a:pt x="12" y="1248"/>
                </a:cubicBezTo>
                <a:close/>
                <a:moveTo>
                  <a:pt x="12" y="1271"/>
                </a:moveTo>
                <a:cubicBezTo>
                  <a:pt x="12" y="1267"/>
                  <a:pt x="12" y="1267"/>
                  <a:pt x="12" y="1267"/>
                </a:cubicBezTo>
                <a:cubicBezTo>
                  <a:pt x="12" y="1264"/>
                  <a:pt x="9" y="1261"/>
                  <a:pt x="6" y="1261"/>
                </a:cubicBezTo>
                <a:cubicBezTo>
                  <a:pt x="3" y="1261"/>
                  <a:pt x="0" y="1264"/>
                  <a:pt x="0" y="1267"/>
                </a:cubicBezTo>
                <a:cubicBezTo>
                  <a:pt x="0" y="1271"/>
                  <a:pt x="0" y="1271"/>
                  <a:pt x="0" y="1271"/>
                </a:cubicBezTo>
                <a:cubicBezTo>
                  <a:pt x="0" y="1274"/>
                  <a:pt x="3" y="1277"/>
                  <a:pt x="6" y="1277"/>
                </a:cubicBezTo>
                <a:cubicBezTo>
                  <a:pt x="9" y="1277"/>
                  <a:pt x="12" y="1274"/>
                  <a:pt x="12" y="1271"/>
                </a:cubicBezTo>
                <a:close/>
                <a:moveTo>
                  <a:pt x="12" y="1294"/>
                </a:moveTo>
                <a:cubicBezTo>
                  <a:pt x="12" y="1290"/>
                  <a:pt x="12" y="1290"/>
                  <a:pt x="12" y="1290"/>
                </a:cubicBezTo>
                <a:cubicBezTo>
                  <a:pt x="12" y="1287"/>
                  <a:pt x="9" y="1285"/>
                  <a:pt x="6" y="1285"/>
                </a:cubicBezTo>
                <a:cubicBezTo>
                  <a:pt x="3" y="1285"/>
                  <a:pt x="0" y="1287"/>
                  <a:pt x="0" y="1290"/>
                </a:cubicBezTo>
                <a:cubicBezTo>
                  <a:pt x="0" y="1294"/>
                  <a:pt x="0" y="1294"/>
                  <a:pt x="0" y="1294"/>
                </a:cubicBezTo>
                <a:cubicBezTo>
                  <a:pt x="0" y="1298"/>
                  <a:pt x="3" y="1300"/>
                  <a:pt x="6" y="1300"/>
                </a:cubicBezTo>
                <a:cubicBezTo>
                  <a:pt x="9" y="1300"/>
                  <a:pt x="12" y="1298"/>
                  <a:pt x="12" y="1294"/>
                </a:cubicBezTo>
                <a:close/>
                <a:moveTo>
                  <a:pt x="24" y="1294"/>
                </a:moveTo>
                <a:cubicBezTo>
                  <a:pt x="20" y="1294"/>
                  <a:pt x="20" y="1294"/>
                  <a:pt x="20" y="1294"/>
                </a:cubicBezTo>
                <a:cubicBezTo>
                  <a:pt x="17" y="1294"/>
                  <a:pt x="14" y="1297"/>
                  <a:pt x="14" y="1300"/>
                </a:cubicBezTo>
                <a:cubicBezTo>
                  <a:pt x="14" y="1303"/>
                  <a:pt x="17" y="1306"/>
                  <a:pt x="20" y="1306"/>
                </a:cubicBezTo>
                <a:cubicBezTo>
                  <a:pt x="24" y="1306"/>
                  <a:pt x="24" y="1306"/>
                  <a:pt x="24" y="1306"/>
                </a:cubicBezTo>
                <a:cubicBezTo>
                  <a:pt x="27" y="1306"/>
                  <a:pt x="30" y="1303"/>
                  <a:pt x="30" y="1300"/>
                </a:cubicBezTo>
                <a:cubicBezTo>
                  <a:pt x="30" y="1297"/>
                  <a:pt x="27" y="1294"/>
                  <a:pt x="24" y="1294"/>
                </a:cubicBezTo>
                <a:close/>
                <a:moveTo>
                  <a:pt x="47" y="1294"/>
                </a:moveTo>
                <a:cubicBezTo>
                  <a:pt x="43" y="1294"/>
                  <a:pt x="43" y="1294"/>
                  <a:pt x="43" y="1294"/>
                </a:cubicBezTo>
                <a:cubicBezTo>
                  <a:pt x="40" y="1294"/>
                  <a:pt x="38" y="1297"/>
                  <a:pt x="38" y="1300"/>
                </a:cubicBezTo>
                <a:cubicBezTo>
                  <a:pt x="38" y="1303"/>
                  <a:pt x="40" y="1306"/>
                  <a:pt x="43" y="1306"/>
                </a:cubicBezTo>
                <a:cubicBezTo>
                  <a:pt x="47" y="1306"/>
                  <a:pt x="47" y="1306"/>
                  <a:pt x="47" y="1306"/>
                </a:cubicBezTo>
                <a:cubicBezTo>
                  <a:pt x="51" y="1306"/>
                  <a:pt x="53" y="1303"/>
                  <a:pt x="53" y="1300"/>
                </a:cubicBezTo>
                <a:cubicBezTo>
                  <a:pt x="53" y="1297"/>
                  <a:pt x="51" y="1294"/>
                  <a:pt x="47" y="1294"/>
                </a:cubicBezTo>
                <a:close/>
                <a:moveTo>
                  <a:pt x="71" y="1294"/>
                </a:moveTo>
                <a:cubicBezTo>
                  <a:pt x="67" y="1294"/>
                  <a:pt x="67" y="1294"/>
                  <a:pt x="67" y="1294"/>
                </a:cubicBezTo>
                <a:cubicBezTo>
                  <a:pt x="64" y="1294"/>
                  <a:pt x="61" y="1297"/>
                  <a:pt x="61" y="1300"/>
                </a:cubicBezTo>
                <a:cubicBezTo>
                  <a:pt x="61" y="1303"/>
                  <a:pt x="64" y="1306"/>
                  <a:pt x="67" y="1306"/>
                </a:cubicBezTo>
                <a:cubicBezTo>
                  <a:pt x="71" y="1306"/>
                  <a:pt x="71" y="1306"/>
                  <a:pt x="71" y="1306"/>
                </a:cubicBezTo>
                <a:cubicBezTo>
                  <a:pt x="74" y="1306"/>
                  <a:pt x="77" y="1303"/>
                  <a:pt x="77" y="1300"/>
                </a:cubicBezTo>
                <a:cubicBezTo>
                  <a:pt x="77" y="1297"/>
                  <a:pt x="74" y="1294"/>
                  <a:pt x="71" y="1294"/>
                </a:cubicBezTo>
                <a:close/>
                <a:moveTo>
                  <a:pt x="94" y="1294"/>
                </a:moveTo>
                <a:cubicBezTo>
                  <a:pt x="90" y="1294"/>
                  <a:pt x="90" y="1294"/>
                  <a:pt x="90" y="1294"/>
                </a:cubicBezTo>
                <a:cubicBezTo>
                  <a:pt x="87" y="1294"/>
                  <a:pt x="84" y="1297"/>
                  <a:pt x="84" y="1300"/>
                </a:cubicBezTo>
                <a:cubicBezTo>
                  <a:pt x="84" y="1303"/>
                  <a:pt x="87" y="1306"/>
                  <a:pt x="90" y="1306"/>
                </a:cubicBezTo>
                <a:cubicBezTo>
                  <a:pt x="94" y="1306"/>
                  <a:pt x="94" y="1306"/>
                  <a:pt x="94" y="1306"/>
                </a:cubicBezTo>
                <a:cubicBezTo>
                  <a:pt x="97" y="1306"/>
                  <a:pt x="100" y="1303"/>
                  <a:pt x="100" y="1300"/>
                </a:cubicBezTo>
                <a:cubicBezTo>
                  <a:pt x="100" y="1297"/>
                  <a:pt x="97" y="1294"/>
                  <a:pt x="94" y="1294"/>
                </a:cubicBezTo>
                <a:close/>
                <a:moveTo>
                  <a:pt x="117" y="1294"/>
                </a:moveTo>
                <a:cubicBezTo>
                  <a:pt x="114" y="1294"/>
                  <a:pt x="114" y="1294"/>
                  <a:pt x="114" y="1294"/>
                </a:cubicBezTo>
                <a:cubicBezTo>
                  <a:pt x="110" y="1294"/>
                  <a:pt x="108" y="1297"/>
                  <a:pt x="108" y="1300"/>
                </a:cubicBezTo>
                <a:cubicBezTo>
                  <a:pt x="108" y="1303"/>
                  <a:pt x="110" y="1306"/>
                  <a:pt x="114" y="1306"/>
                </a:cubicBezTo>
                <a:cubicBezTo>
                  <a:pt x="117" y="1306"/>
                  <a:pt x="117" y="1306"/>
                  <a:pt x="117" y="1306"/>
                </a:cubicBezTo>
                <a:cubicBezTo>
                  <a:pt x="121" y="1306"/>
                  <a:pt x="123" y="1303"/>
                  <a:pt x="123" y="1300"/>
                </a:cubicBezTo>
                <a:cubicBezTo>
                  <a:pt x="123" y="1297"/>
                  <a:pt x="121" y="1294"/>
                  <a:pt x="117" y="1294"/>
                </a:cubicBezTo>
                <a:close/>
                <a:moveTo>
                  <a:pt x="141" y="1294"/>
                </a:moveTo>
                <a:cubicBezTo>
                  <a:pt x="137" y="1294"/>
                  <a:pt x="137" y="1294"/>
                  <a:pt x="137" y="1294"/>
                </a:cubicBezTo>
                <a:cubicBezTo>
                  <a:pt x="134" y="1294"/>
                  <a:pt x="131" y="1297"/>
                  <a:pt x="131" y="1300"/>
                </a:cubicBezTo>
                <a:cubicBezTo>
                  <a:pt x="131" y="1303"/>
                  <a:pt x="134" y="1306"/>
                  <a:pt x="137" y="1306"/>
                </a:cubicBezTo>
                <a:cubicBezTo>
                  <a:pt x="141" y="1306"/>
                  <a:pt x="141" y="1306"/>
                  <a:pt x="141" y="1306"/>
                </a:cubicBezTo>
                <a:cubicBezTo>
                  <a:pt x="144" y="1306"/>
                  <a:pt x="147" y="1303"/>
                  <a:pt x="147" y="1300"/>
                </a:cubicBezTo>
                <a:cubicBezTo>
                  <a:pt x="147" y="1297"/>
                  <a:pt x="144" y="1294"/>
                  <a:pt x="141" y="1294"/>
                </a:cubicBezTo>
                <a:close/>
                <a:moveTo>
                  <a:pt x="164" y="1294"/>
                </a:moveTo>
                <a:cubicBezTo>
                  <a:pt x="160" y="1294"/>
                  <a:pt x="160" y="1294"/>
                  <a:pt x="160" y="1294"/>
                </a:cubicBezTo>
                <a:cubicBezTo>
                  <a:pt x="157" y="1294"/>
                  <a:pt x="155" y="1297"/>
                  <a:pt x="155" y="1300"/>
                </a:cubicBezTo>
                <a:cubicBezTo>
                  <a:pt x="155" y="1303"/>
                  <a:pt x="157" y="1306"/>
                  <a:pt x="160" y="1306"/>
                </a:cubicBezTo>
                <a:cubicBezTo>
                  <a:pt x="164" y="1306"/>
                  <a:pt x="164" y="1306"/>
                  <a:pt x="164" y="1306"/>
                </a:cubicBezTo>
                <a:cubicBezTo>
                  <a:pt x="168" y="1306"/>
                  <a:pt x="170" y="1303"/>
                  <a:pt x="170" y="1300"/>
                </a:cubicBezTo>
                <a:cubicBezTo>
                  <a:pt x="170" y="1297"/>
                  <a:pt x="168" y="1294"/>
                  <a:pt x="164" y="1294"/>
                </a:cubicBezTo>
                <a:close/>
                <a:moveTo>
                  <a:pt x="188" y="1294"/>
                </a:moveTo>
                <a:cubicBezTo>
                  <a:pt x="184" y="1294"/>
                  <a:pt x="184" y="1294"/>
                  <a:pt x="184" y="1294"/>
                </a:cubicBezTo>
                <a:cubicBezTo>
                  <a:pt x="181" y="1294"/>
                  <a:pt x="178" y="1297"/>
                  <a:pt x="178" y="1300"/>
                </a:cubicBezTo>
                <a:cubicBezTo>
                  <a:pt x="178" y="1303"/>
                  <a:pt x="181" y="1306"/>
                  <a:pt x="184" y="1306"/>
                </a:cubicBezTo>
                <a:cubicBezTo>
                  <a:pt x="188" y="1306"/>
                  <a:pt x="188" y="1306"/>
                  <a:pt x="188" y="1306"/>
                </a:cubicBezTo>
                <a:cubicBezTo>
                  <a:pt x="191" y="1306"/>
                  <a:pt x="194" y="1303"/>
                  <a:pt x="194" y="1300"/>
                </a:cubicBezTo>
                <a:cubicBezTo>
                  <a:pt x="194" y="1297"/>
                  <a:pt x="191" y="1294"/>
                  <a:pt x="188" y="1294"/>
                </a:cubicBezTo>
                <a:close/>
                <a:moveTo>
                  <a:pt x="211" y="1294"/>
                </a:moveTo>
                <a:cubicBezTo>
                  <a:pt x="207" y="1294"/>
                  <a:pt x="207" y="1294"/>
                  <a:pt x="207" y="1294"/>
                </a:cubicBezTo>
                <a:cubicBezTo>
                  <a:pt x="204" y="1294"/>
                  <a:pt x="201" y="1297"/>
                  <a:pt x="201" y="1300"/>
                </a:cubicBezTo>
                <a:cubicBezTo>
                  <a:pt x="201" y="1303"/>
                  <a:pt x="204" y="1306"/>
                  <a:pt x="207" y="1306"/>
                </a:cubicBezTo>
                <a:cubicBezTo>
                  <a:pt x="211" y="1306"/>
                  <a:pt x="211" y="1306"/>
                  <a:pt x="211" y="1306"/>
                </a:cubicBezTo>
                <a:cubicBezTo>
                  <a:pt x="214" y="1306"/>
                  <a:pt x="217" y="1303"/>
                  <a:pt x="217" y="1300"/>
                </a:cubicBezTo>
                <a:cubicBezTo>
                  <a:pt x="217" y="1297"/>
                  <a:pt x="214" y="1294"/>
                  <a:pt x="211" y="1294"/>
                </a:cubicBez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61">
            <a:extLst>
              <a:ext uri="{FF2B5EF4-FFF2-40B4-BE49-F238E27FC236}">
                <a16:creationId xmlns:a16="http://schemas.microsoft.com/office/drawing/2014/main" id="{C2495B20-5E70-481E-9296-AAF12722052F}"/>
              </a:ext>
            </a:extLst>
          </p:cNvPr>
          <p:cNvSpPr>
            <a:spLocks/>
          </p:cNvSpPr>
          <p:nvPr/>
        </p:nvSpPr>
        <p:spPr bwMode="auto">
          <a:xfrm>
            <a:off x="10432614" y="6221925"/>
            <a:ext cx="160947" cy="89078"/>
          </a:xfrm>
          <a:custGeom>
            <a:avLst/>
            <a:gdLst>
              <a:gd name="T0" fmla="*/ 6 w 67"/>
              <a:gd name="T1" fmla="*/ 36 h 37"/>
              <a:gd name="T2" fmla="*/ 65 w 67"/>
              <a:gd name="T3" fmla="*/ 8 h 37"/>
              <a:gd name="T4" fmla="*/ 66 w 67"/>
              <a:gd name="T5" fmla="*/ 2 h 37"/>
              <a:gd name="T6" fmla="*/ 61 w 67"/>
              <a:gd name="T7" fmla="*/ 1 h 37"/>
              <a:gd name="T8" fmla="*/ 3 w 67"/>
              <a:gd name="T9" fmla="*/ 29 h 37"/>
              <a:gd name="T10" fmla="*/ 1 w 67"/>
              <a:gd name="T11" fmla="*/ 35 h 37"/>
              <a:gd name="T12" fmla="*/ 6 w 6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67" h="37">
                <a:moveTo>
                  <a:pt x="6" y="36"/>
                </a:moveTo>
                <a:cubicBezTo>
                  <a:pt x="65" y="8"/>
                  <a:pt x="65" y="8"/>
                  <a:pt x="65" y="8"/>
                </a:cubicBezTo>
                <a:cubicBezTo>
                  <a:pt x="66" y="7"/>
                  <a:pt x="67" y="4"/>
                  <a:pt x="66" y="2"/>
                </a:cubicBezTo>
                <a:cubicBezTo>
                  <a:pt x="65" y="1"/>
                  <a:pt x="63" y="0"/>
                  <a:pt x="61" y="1"/>
                </a:cubicBezTo>
                <a:cubicBezTo>
                  <a:pt x="3" y="29"/>
                  <a:pt x="3" y="29"/>
                  <a:pt x="3" y="29"/>
                </a:cubicBezTo>
                <a:cubicBezTo>
                  <a:pt x="1" y="30"/>
                  <a:pt x="0" y="33"/>
                  <a:pt x="1" y="35"/>
                </a:cubicBezTo>
                <a:cubicBezTo>
                  <a:pt x="2" y="37"/>
                  <a:pt x="4" y="37"/>
                  <a:pt x="6" y="36"/>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62">
            <a:extLst>
              <a:ext uri="{FF2B5EF4-FFF2-40B4-BE49-F238E27FC236}">
                <a16:creationId xmlns:a16="http://schemas.microsoft.com/office/drawing/2014/main" id="{B1BD2614-DB13-4219-A820-CA1385331BDF}"/>
              </a:ext>
            </a:extLst>
          </p:cNvPr>
          <p:cNvSpPr>
            <a:spLocks/>
          </p:cNvSpPr>
          <p:nvPr/>
        </p:nvSpPr>
        <p:spPr bwMode="auto">
          <a:xfrm>
            <a:off x="10137038" y="3276289"/>
            <a:ext cx="369470" cy="194351"/>
          </a:xfrm>
          <a:custGeom>
            <a:avLst/>
            <a:gdLst>
              <a:gd name="T0" fmla="*/ 6 w 154"/>
              <a:gd name="T1" fmla="*/ 80 h 81"/>
              <a:gd name="T2" fmla="*/ 151 w 154"/>
              <a:gd name="T3" fmla="*/ 8 h 81"/>
              <a:gd name="T4" fmla="*/ 153 w 154"/>
              <a:gd name="T5" fmla="*/ 3 h 81"/>
              <a:gd name="T6" fmla="*/ 147 w 154"/>
              <a:gd name="T7" fmla="*/ 1 h 81"/>
              <a:gd name="T8" fmla="*/ 2 w 154"/>
              <a:gd name="T9" fmla="*/ 73 h 81"/>
              <a:gd name="T10" fmla="*/ 1 w 154"/>
              <a:gd name="T11" fmla="*/ 78 h 81"/>
              <a:gd name="T12" fmla="*/ 6 w 154"/>
              <a:gd name="T13" fmla="*/ 80 h 81"/>
            </a:gdLst>
            <a:ahLst/>
            <a:cxnLst>
              <a:cxn ang="0">
                <a:pos x="T0" y="T1"/>
              </a:cxn>
              <a:cxn ang="0">
                <a:pos x="T2" y="T3"/>
              </a:cxn>
              <a:cxn ang="0">
                <a:pos x="T4" y="T5"/>
              </a:cxn>
              <a:cxn ang="0">
                <a:pos x="T6" y="T7"/>
              </a:cxn>
              <a:cxn ang="0">
                <a:pos x="T8" y="T9"/>
              </a:cxn>
              <a:cxn ang="0">
                <a:pos x="T10" y="T11"/>
              </a:cxn>
              <a:cxn ang="0">
                <a:pos x="T12" y="T13"/>
              </a:cxn>
            </a:cxnLst>
            <a:rect l="0" t="0" r="r" b="b"/>
            <a:pathLst>
              <a:path w="154" h="81">
                <a:moveTo>
                  <a:pt x="6" y="80"/>
                </a:moveTo>
                <a:cubicBezTo>
                  <a:pt x="151" y="8"/>
                  <a:pt x="151" y="8"/>
                  <a:pt x="151" y="8"/>
                </a:cubicBezTo>
                <a:cubicBezTo>
                  <a:pt x="153" y="7"/>
                  <a:pt x="154" y="5"/>
                  <a:pt x="153" y="3"/>
                </a:cubicBezTo>
                <a:cubicBezTo>
                  <a:pt x="152" y="1"/>
                  <a:pt x="149" y="0"/>
                  <a:pt x="147" y="1"/>
                </a:cubicBezTo>
                <a:cubicBezTo>
                  <a:pt x="2" y="73"/>
                  <a:pt x="2" y="73"/>
                  <a:pt x="2" y="73"/>
                </a:cubicBezTo>
                <a:cubicBezTo>
                  <a:pt x="0" y="74"/>
                  <a:pt x="0" y="76"/>
                  <a:pt x="1" y="78"/>
                </a:cubicBezTo>
                <a:cubicBezTo>
                  <a:pt x="2" y="80"/>
                  <a:pt x="4" y="81"/>
                  <a:pt x="6" y="80"/>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63">
            <a:extLst>
              <a:ext uri="{FF2B5EF4-FFF2-40B4-BE49-F238E27FC236}">
                <a16:creationId xmlns:a16="http://schemas.microsoft.com/office/drawing/2014/main" id="{25B9BAF9-460B-435E-B251-DC49CB6F2710}"/>
              </a:ext>
            </a:extLst>
          </p:cNvPr>
          <p:cNvSpPr>
            <a:spLocks/>
          </p:cNvSpPr>
          <p:nvPr/>
        </p:nvSpPr>
        <p:spPr bwMode="auto">
          <a:xfrm>
            <a:off x="10223079" y="6150055"/>
            <a:ext cx="370482" cy="191314"/>
          </a:xfrm>
          <a:custGeom>
            <a:avLst/>
            <a:gdLst>
              <a:gd name="T0" fmla="*/ 7 w 154"/>
              <a:gd name="T1" fmla="*/ 79 h 80"/>
              <a:gd name="T2" fmla="*/ 152 w 154"/>
              <a:gd name="T3" fmla="*/ 8 h 80"/>
              <a:gd name="T4" fmla="*/ 153 w 154"/>
              <a:gd name="T5" fmla="*/ 2 h 80"/>
              <a:gd name="T6" fmla="*/ 148 w 154"/>
              <a:gd name="T7" fmla="*/ 1 h 80"/>
              <a:gd name="T8" fmla="*/ 3 w 154"/>
              <a:gd name="T9" fmla="*/ 72 h 80"/>
              <a:gd name="T10" fmla="*/ 1 w 154"/>
              <a:gd name="T11" fmla="*/ 77 h 80"/>
              <a:gd name="T12" fmla="*/ 7 w 154"/>
              <a:gd name="T13" fmla="*/ 79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7" y="79"/>
                </a:moveTo>
                <a:cubicBezTo>
                  <a:pt x="152" y="8"/>
                  <a:pt x="152" y="8"/>
                  <a:pt x="152" y="8"/>
                </a:cubicBezTo>
                <a:cubicBezTo>
                  <a:pt x="153" y="7"/>
                  <a:pt x="154" y="4"/>
                  <a:pt x="153" y="2"/>
                </a:cubicBezTo>
                <a:cubicBezTo>
                  <a:pt x="152" y="0"/>
                  <a:pt x="150" y="0"/>
                  <a:pt x="148" y="1"/>
                </a:cubicBezTo>
                <a:cubicBezTo>
                  <a:pt x="3" y="72"/>
                  <a:pt x="3" y="72"/>
                  <a:pt x="3" y="72"/>
                </a:cubicBezTo>
                <a:cubicBezTo>
                  <a:pt x="1" y="73"/>
                  <a:pt x="0" y="75"/>
                  <a:pt x="1" y="77"/>
                </a:cubicBezTo>
                <a:cubicBezTo>
                  <a:pt x="2" y="79"/>
                  <a:pt x="5" y="80"/>
                  <a:pt x="7" y="7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64">
            <a:extLst>
              <a:ext uri="{FF2B5EF4-FFF2-40B4-BE49-F238E27FC236}">
                <a16:creationId xmlns:a16="http://schemas.microsoft.com/office/drawing/2014/main" id="{C5536458-1D3A-4D74-8264-045764602B51}"/>
              </a:ext>
            </a:extLst>
          </p:cNvPr>
          <p:cNvSpPr>
            <a:spLocks/>
          </p:cNvSpPr>
          <p:nvPr/>
        </p:nvSpPr>
        <p:spPr bwMode="auto">
          <a:xfrm>
            <a:off x="10131977" y="3295522"/>
            <a:ext cx="163984" cy="91102"/>
          </a:xfrm>
          <a:custGeom>
            <a:avLst/>
            <a:gdLst>
              <a:gd name="T0" fmla="*/ 6 w 68"/>
              <a:gd name="T1" fmla="*/ 37 h 38"/>
              <a:gd name="T2" fmla="*/ 65 w 68"/>
              <a:gd name="T3" fmla="*/ 8 h 38"/>
              <a:gd name="T4" fmla="*/ 67 w 68"/>
              <a:gd name="T5" fmla="*/ 3 h 38"/>
              <a:gd name="T6" fmla="*/ 61 w 68"/>
              <a:gd name="T7" fmla="*/ 1 h 38"/>
              <a:gd name="T8" fmla="*/ 3 w 68"/>
              <a:gd name="T9" fmla="*/ 30 h 38"/>
              <a:gd name="T10" fmla="*/ 1 w 68"/>
              <a:gd name="T11" fmla="*/ 35 h 38"/>
              <a:gd name="T12" fmla="*/ 6 w 68"/>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68" h="38">
                <a:moveTo>
                  <a:pt x="6" y="37"/>
                </a:moveTo>
                <a:cubicBezTo>
                  <a:pt x="65" y="8"/>
                  <a:pt x="65" y="8"/>
                  <a:pt x="65" y="8"/>
                </a:cubicBezTo>
                <a:cubicBezTo>
                  <a:pt x="67" y="7"/>
                  <a:pt x="68" y="5"/>
                  <a:pt x="67" y="3"/>
                </a:cubicBezTo>
                <a:cubicBezTo>
                  <a:pt x="66" y="1"/>
                  <a:pt x="63" y="0"/>
                  <a:pt x="61" y="1"/>
                </a:cubicBezTo>
                <a:cubicBezTo>
                  <a:pt x="3" y="30"/>
                  <a:pt x="3" y="30"/>
                  <a:pt x="3" y="30"/>
                </a:cubicBezTo>
                <a:cubicBezTo>
                  <a:pt x="1" y="31"/>
                  <a:pt x="0" y="33"/>
                  <a:pt x="1" y="35"/>
                </a:cubicBezTo>
                <a:cubicBezTo>
                  <a:pt x="2" y="37"/>
                  <a:pt x="4" y="38"/>
                  <a:pt x="6" y="37"/>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65">
            <a:extLst>
              <a:ext uri="{FF2B5EF4-FFF2-40B4-BE49-F238E27FC236}">
                <a16:creationId xmlns:a16="http://schemas.microsoft.com/office/drawing/2014/main" id="{A7F18A14-F8DF-4E9F-8F8D-31FE1F453309}"/>
              </a:ext>
            </a:extLst>
          </p:cNvPr>
          <p:cNvSpPr>
            <a:spLocks/>
          </p:cNvSpPr>
          <p:nvPr/>
        </p:nvSpPr>
        <p:spPr bwMode="auto">
          <a:xfrm>
            <a:off x="10131977" y="3312730"/>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6">
            <a:extLst>
              <a:ext uri="{FF2B5EF4-FFF2-40B4-BE49-F238E27FC236}">
                <a16:creationId xmlns:a16="http://schemas.microsoft.com/office/drawing/2014/main" id="{D63206ED-7C15-417A-BA86-FE2E69C0E9DF}"/>
              </a:ext>
            </a:extLst>
          </p:cNvPr>
          <p:cNvSpPr>
            <a:spLocks/>
          </p:cNvSpPr>
          <p:nvPr/>
        </p:nvSpPr>
        <p:spPr bwMode="auto">
          <a:xfrm>
            <a:off x="10131977" y="33866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67">
            <a:extLst>
              <a:ext uri="{FF2B5EF4-FFF2-40B4-BE49-F238E27FC236}">
                <a16:creationId xmlns:a16="http://schemas.microsoft.com/office/drawing/2014/main" id="{8A6E66BD-0275-499A-8297-37CA0157085D}"/>
              </a:ext>
            </a:extLst>
          </p:cNvPr>
          <p:cNvSpPr>
            <a:spLocks/>
          </p:cNvSpPr>
          <p:nvPr/>
        </p:nvSpPr>
        <p:spPr bwMode="auto">
          <a:xfrm>
            <a:off x="10131977" y="3463555"/>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168">
            <a:extLst>
              <a:ext uri="{FF2B5EF4-FFF2-40B4-BE49-F238E27FC236}">
                <a16:creationId xmlns:a16="http://schemas.microsoft.com/office/drawing/2014/main" id="{62075B0E-7430-4D15-AB16-DE62B56E3486}"/>
              </a:ext>
            </a:extLst>
          </p:cNvPr>
          <p:cNvSpPr>
            <a:spLocks/>
          </p:cNvSpPr>
          <p:nvPr/>
        </p:nvSpPr>
        <p:spPr bwMode="auto">
          <a:xfrm>
            <a:off x="10131977" y="3540486"/>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2"/>
                  <a:pt x="3" y="92"/>
                  <a:pt x="3" y="92"/>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169">
            <a:extLst>
              <a:ext uri="{FF2B5EF4-FFF2-40B4-BE49-F238E27FC236}">
                <a16:creationId xmlns:a16="http://schemas.microsoft.com/office/drawing/2014/main" id="{80023F5E-01C0-45FF-9E0F-64499FCFD996}"/>
              </a:ext>
            </a:extLst>
          </p:cNvPr>
          <p:cNvSpPr>
            <a:spLocks/>
          </p:cNvSpPr>
          <p:nvPr/>
        </p:nvSpPr>
        <p:spPr bwMode="auto">
          <a:xfrm>
            <a:off x="10131977" y="3617416"/>
            <a:ext cx="461584" cy="237878"/>
          </a:xfrm>
          <a:custGeom>
            <a:avLst/>
            <a:gdLst>
              <a:gd name="T0" fmla="*/ 6 w 192"/>
              <a:gd name="T1" fmla="*/ 98 h 99"/>
              <a:gd name="T2" fmla="*/ 190 w 192"/>
              <a:gd name="T3" fmla="*/ 8 h 99"/>
              <a:gd name="T4" fmla="*/ 191 w 192"/>
              <a:gd name="T5" fmla="*/ 2 h 99"/>
              <a:gd name="T6" fmla="*/ 186 w 192"/>
              <a:gd name="T7" fmla="*/ 0 h 99"/>
              <a:gd name="T8" fmla="*/ 3 w 192"/>
              <a:gd name="T9" fmla="*/ 91 h 99"/>
              <a:gd name="T10" fmla="*/ 1 w 192"/>
              <a:gd name="T11" fmla="*/ 96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0"/>
                </a:cubicBezTo>
                <a:cubicBezTo>
                  <a:pt x="3" y="91"/>
                  <a:pt x="3" y="91"/>
                  <a:pt x="3" y="91"/>
                </a:cubicBezTo>
                <a:cubicBezTo>
                  <a:pt x="1" y="92"/>
                  <a:pt x="0" y="95"/>
                  <a:pt x="1" y="96"/>
                </a:cubicBezTo>
                <a:cubicBezTo>
                  <a:pt x="2" y="98"/>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170">
            <a:extLst>
              <a:ext uri="{FF2B5EF4-FFF2-40B4-BE49-F238E27FC236}">
                <a16:creationId xmlns:a16="http://schemas.microsoft.com/office/drawing/2014/main" id="{1B34D493-3B72-4B78-BEEC-7FFAE450F73B}"/>
              </a:ext>
            </a:extLst>
          </p:cNvPr>
          <p:cNvSpPr>
            <a:spLocks/>
          </p:cNvSpPr>
          <p:nvPr/>
        </p:nvSpPr>
        <p:spPr bwMode="auto">
          <a:xfrm>
            <a:off x="10131977" y="369232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171">
            <a:extLst>
              <a:ext uri="{FF2B5EF4-FFF2-40B4-BE49-F238E27FC236}">
                <a16:creationId xmlns:a16="http://schemas.microsoft.com/office/drawing/2014/main" id="{5F18B045-28F3-4F6C-A1E5-56030C81129A}"/>
              </a:ext>
            </a:extLst>
          </p:cNvPr>
          <p:cNvSpPr>
            <a:spLocks/>
          </p:cNvSpPr>
          <p:nvPr/>
        </p:nvSpPr>
        <p:spPr bwMode="auto">
          <a:xfrm>
            <a:off x="10131977" y="376925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172">
            <a:extLst>
              <a:ext uri="{FF2B5EF4-FFF2-40B4-BE49-F238E27FC236}">
                <a16:creationId xmlns:a16="http://schemas.microsoft.com/office/drawing/2014/main" id="{731BDFBE-6877-4D7C-A2AA-8DBD6F26C34C}"/>
              </a:ext>
            </a:extLst>
          </p:cNvPr>
          <p:cNvSpPr>
            <a:spLocks/>
          </p:cNvSpPr>
          <p:nvPr/>
        </p:nvSpPr>
        <p:spPr bwMode="auto">
          <a:xfrm>
            <a:off x="10131977" y="3846184"/>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73">
            <a:extLst>
              <a:ext uri="{FF2B5EF4-FFF2-40B4-BE49-F238E27FC236}">
                <a16:creationId xmlns:a16="http://schemas.microsoft.com/office/drawing/2014/main" id="{2D455E27-320F-4D79-9771-DEEA503E04B4}"/>
              </a:ext>
            </a:extLst>
          </p:cNvPr>
          <p:cNvSpPr>
            <a:spLocks/>
          </p:cNvSpPr>
          <p:nvPr/>
        </p:nvSpPr>
        <p:spPr bwMode="auto">
          <a:xfrm>
            <a:off x="10131977" y="392007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174">
            <a:extLst>
              <a:ext uri="{FF2B5EF4-FFF2-40B4-BE49-F238E27FC236}">
                <a16:creationId xmlns:a16="http://schemas.microsoft.com/office/drawing/2014/main" id="{E7663353-0B3F-44EB-9A17-017CCEBDD14D}"/>
              </a:ext>
            </a:extLst>
          </p:cNvPr>
          <p:cNvSpPr>
            <a:spLocks/>
          </p:cNvSpPr>
          <p:nvPr/>
        </p:nvSpPr>
        <p:spPr bwMode="auto">
          <a:xfrm>
            <a:off x="10131977" y="399700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75">
            <a:extLst>
              <a:ext uri="{FF2B5EF4-FFF2-40B4-BE49-F238E27FC236}">
                <a16:creationId xmlns:a16="http://schemas.microsoft.com/office/drawing/2014/main" id="{A3B8FC78-4B09-4226-8F9D-D14DC8AD4DB1}"/>
              </a:ext>
            </a:extLst>
          </p:cNvPr>
          <p:cNvSpPr>
            <a:spLocks/>
          </p:cNvSpPr>
          <p:nvPr/>
        </p:nvSpPr>
        <p:spPr bwMode="auto">
          <a:xfrm>
            <a:off x="10131977" y="407393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76">
            <a:extLst>
              <a:ext uri="{FF2B5EF4-FFF2-40B4-BE49-F238E27FC236}">
                <a16:creationId xmlns:a16="http://schemas.microsoft.com/office/drawing/2014/main" id="{C22F7B81-DEE1-427C-9E53-2A1CBC5EF7AA}"/>
              </a:ext>
            </a:extLst>
          </p:cNvPr>
          <p:cNvSpPr>
            <a:spLocks/>
          </p:cNvSpPr>
          <p:nvPr/>
        </p:nvSpPr>
        <p:spPr bwMode="auto">
          <a:xfrm>
            <a:off x="10131977" y="4148845"/>
            <a:ext cx="461584" cy="239902"/>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177">
            <a:extLst>
              <a:ext uri="{FF2B5EF4-FFF2-40B4-BE49-F238E27FC236}">
                <a16:creationId xmlns:a16="http://schemas.microsoft.com/office/drawing/2014/main" id="{64E5EC38-3F63-4439-9B02-642DB1329758}"/>
              </a:ext>
            </a:extLst>
          </p:cNvPr>
          <p:cNvSpPr>
            <a:spLocks/>
          </p:cNvSpPr>
          <p:nvPr/>
        </p:nvSpPr>
        <p:spPr bwMode="auto">
          <a:xfrm>
            <a:off x="10131977" y="422577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178">
            <a:extLst>
              <a:ext uri="{FF2B5EF4-FFF2-40B4-BE49-F238E27FC236}">
                <a16:creationId xmlns:a16="http://schemas.microsoft.com/office/drawing/2014/main" id="{5A45B69E-9E04-4DC5-9A08-D953F665421F}"/>
              </a:ext>
            </a:extLst>
          </p:cNvPr>
          <p:cNvSpPr>
            <a:spLocks/>
          </p:cNvSpPr>
          <p:nvPr/>
        </p:nvSpPr>
        <p:spPr bwMode="auto">
          <a:xfrm>
            <a:off x="10131977" y="4302707"/>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179">
            <a:extLst>
              <a:ext uri="{FF2B5EF4-FFF2-40B4-BE49-F238E27FC236}">
                <a16:creationId xmlns:a16="http://schemas.microsoft.com/office/drawing/2014/main" id="{A5C1D901-C43A-4CDE-A4E2-421091A83135}"/>
              </a:ext>
            </a:extLst>
          </p:cNvPr>
          <p:cNvSpPr>
            <a:spLocks/>
          </p:cNvSpPr>
          <p:nvPr/>
        </p:nvSpPr>
        <p:spPr bwMode="auto">
          <a:xfrm>
            <a:off x="10131977" y="4378625"/>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180">
            <a:extLst>
              <a:ext uri="{FF2B5EF4-FFF2-40B4-BE49-F238E27FC236}">
                <a16:creationId xmlns:a16="http://schemas.microsoft.com/office/drawing/2014/main" id="{F38DAA20-0ECE-465B-8C34-B9C1ECDEFB77}"/>
              </a:ext>
            </a:extLst>
          </p:cNvPr>
          <p:cNvSpPr>
            <a:spLocks/>
          </p:cNvSpPr>
          <p:nvPr/>
        </p:nvSpPr>
        <p:spPr bwMode="auto">
          <a:xfrm>
            <a:off x="10131977" y="4453531"/>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181">
            <a:extLst>
              <a:ext uri="{FF2B5EF4-FFF2-40B4-BE49-F238E27FC236}">
                <a16:creationId xmlns:a16="http://schemas.microsoft.com/office/drawing/2014/main" id="{7DD18037-CA56-49E9-B2E4-AD98C6C7E825}"/>
              </a:ext>
            </a:extLst>
          </p:cNvPr>
          <p:cNvSpPr>
            <a:spLocks/>
          </p:cNvSpPr>
          <p:nvPr/>
        </p:nvSpPr>
        <p:spPr bwMode="auto">
          <a:xfrm>
            <a:off x="10131977" y="453046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182">
            <a:extLst>
              <a:ext uri="{FF2B5EF4-FFF2-40B4-BE49-F238E27FC236}">
                <a16:creationId xmlns:a16="http://schemas.microsoft.com/office/drawing/2014/main" id="{321941B1-0EE9-4B52-AE96-1DFBEE78729D}"/>
              </a:ext>
            </a:extLst>
          </p:cNvPr>
          <p:cNvSpPr>
            <a:spLocks/>
          </p:cNvSpPr>
          <p:nvPr/>
        </p:nvSpPr>
        <p:spPr bwMode="auto">
          <a:xfrm>
            <a:off x="10131977" y="460739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183">
            <a:extLst>
              <a:ext uri="{FF2B5EF4-FFF2-40B4-BE49-F238E27FC236}">
                <a16:creationId xmlns:a16="http://schemas.microsoft.com/office/drawing/2014/main" id="{03C40B68-16DB-4156-98E2-AB54530CF94F}"/>
              </a:ext>
            </a:extLst>
          </p:cNvPr>
          <p:cNvSpPr>
            <a:spLocks/>
          </p:cNvSpPr>
          <p:nvPr/>
        </p:nvSpPr>
        <p:spPr bwMode="auto">
          <a:xfrm>
            <a:off x="10131977" y="4681287"/>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184">
            <a:extLst>
              <a:ext uri="{FF2B5EF4-FFF2-40B4-BE49-F238E27FC236}">
                <a16:creationId xmlns:a16="http://schemas.microsoft.com/office/drawing/2014/main" id="{34A57DCA-58F9-432F-AF77-2246185FFA55}"/>
              </a:ext>
            </a:extLst>
          </p:cNvPr>
          <p:cNvSpPr>
            <a:spLocks/>
          </p:cNvSpPr>
          <p:nvPr/>
        </p:nvSpPr>
        <p:spPr bwMode="auto">
          <a:xfrm>
            <a:off x="10131977" y="4758217"/>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185">
            <a:extLst>
              <a:ext uri="{FF2B5EF4-FFF2-40B4-BE49-F238E27FC236}">
                <a16:creationId xmlns:a16="http://schemas.microsoft.com/office/drawing/2014/main" id="{C6524A8C-F9A4-4C24-ACD2-AC8667B3D434}"/>
              </a:ext>
            </a:extLst>
          </p:cNvPr>
          <p:cNvSpPr>
            <a:spLocks/>
          </p:cNvSpPr>
          <p:nvPr/>
        </p:nvSpPr>
        <p:spPr bwMode="auto">
          <a:xfrm>
            <a:off x="10131977" y="4835148"/>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186">
            <a:extLst>
              <a:ext uri="{FF2B5EF4-FFF2-40B4-BE49-F238E27FC236}">
                <a16:creationId xmlns:a16="http://schemas.microsoft.com/office/drawing/2014/main" id="{1ECCD8C7-2EC8-40B0-BA24-ED0BA162C006}"/>
              </a:ext>
            </a:extLst>
          </p:cNvPr>
          <p:cNvSpPr>
            <a:spLocks/>
          </p:cNvSpPr>
          <p:nvPr/>
        </p:nvSpPr>
        <p:spPr bwMode="auto">
          <a:xfrm>
            <a:off x="10131977" y="4912079"/>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187">
            <a:extLst>
              <a:ext uri="{FF2B5EF4-FFF2-40B4-BE49-F238E27FC236}">
                <a16:creationId xmlns:a16="http://schemas.microsoft.com/office/drawing/2014/main" id="{B220EED8-C422-403C-B243-5C583492B304}"/>
              </a:ext>
            </a:extLst>
          </p:cNvPr>
          <p:cNvSpPr>
            <a:spLocks/>
          </p:cNvSpPr>
          <p:nvPr/>
        </p:nvSpPr>
        <p:spPr bwMode="auto">
          <a:xfrm>
            <a:off x="10131977" y="498698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188">
            <a:extLst>
              <a:ext uri="{FF2B5EF4-FFF2-40B4-BE49-F238E27FC236}">
                <a16:creationId xmlns:a16="http://schemas.microsoft.com/office/drawing/2014/main" id="{2BC3E79E-8A8A-4A33-A95F-D8B5AE35EE44}"/>
              </a:ext>
            </a:extLst>
          </p:cNvPr>
          <p:cNvSpPr>
            <a:spLocks/>
          </p:cNvSpPr>
          <p:nvPr/>
        </p:nvSpPr>
        <p:spPr bwMode="auto">
          <a:xfrm>
            <a:off x="10131977" y="506391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189">
            <a:extLst>
              <a:ext uri="{FF2B5EF4-FFF2-40B4-BE49-F238E27FC236}">
                <a16:creationId xmlns:a16="http://schemas.microsoft.com/office/drawing/2014/main" id="{94323D70-0C2A-4D68-A255-B226877BDFC7}"/>
              </a:ext>
            </a:extLst>
          </p:cNvPr>
          <p:cNvSpPr>
            <a:spLocks/>
          </p:cNvSpPr>
          <p:nvPr/>
        </p:nvSpPr>
        <p:spPr bwMode="auto">
          <a:xfrm>
            <a:off x="10131977" y="514084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190">
            <a:extLst>
              <a:ext uri="{FF2B5EF4-FFF2-40B4-BE49-F238E27FC236}">
                <a16:creationId xmlns:a16="http://schemas.microsoft.com/office/drawing/2014/main" id="{BDD21956-A9DB-4FC4-8FBB-A51EC97A3D97}"/>
              </a:ext>
            </a:extLst>
          </p:cNvPr>
          <p:cNvSpPr>
            <a:spLocks/>
          </p:cNvSpPr>
          <p:nvPr/>
        </p:nvSpPr>
        <p:spPr bwMode="auto">
          <a:xfrm>
            <a:off x="10131977" y="5214740"/>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191">
            <a:extLst>
              <a:ext uri="{FF2B5EF4-FFF2-40B4-BE49-F238E27FC236}">
                <a16:creationId xmlns:a16="http://schemas.microsoft.com/office/drawing/2014/main" id="{4306532F-672D-4147-9140-E8C635F5BAA4}"/>
              </a:ext>
            </a:extLst>
          </p:cNvPr>
          <p:cNvSpPr>
            <a:spLocks/>
          </p:cNvSpPr>
          <p:nvPr/>
        </p:nvSpPr>
        <p:spPr bwMode="auto">
          <a:xfrm>
            <a:off x="10131977" y="529167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92">
            <a:extLst>
              <a:ext uri="{FF2B5EF4-FFF2-40B4-BE49-F238E27FC236}">
                <a16:creationId xmlns:a16="http://schemas.microsoft.com/office/drawing/2014/main" id="{0868698F-0B92-4A06-8E6B-7BB321546DFD}"/>
              </a:ext>
            </a:extLst>
          </p:cNvPr>
          <p:cNvSpPr>
            <a:spLocks/>
          </p:cNvSpPr>
          <p:nvPr/>
        </p:nvSpPr>
        <p:spPr bwMode="auto">
          <a:xfrm>
            <a:off x="10131977" y="536860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193">
            <a:extLst>
              <a:ext uri="{FF2B5EF4-FFF2-40B4-BE49-F238E27FC236}">
                <a16:creationId xmlns:a16="http://schemas.microsoft.com/office/drawing/2014/main" id="{FA0E9C24-15DB-4AAA-8BF8-13B28EE49FC3}"/>
              </a:ext>
            </a:extLst>
          </p:cNvPr>
          <p:cNvSpPr>
            <a:spLocks/>
          </p:cNvSpPr>
          <p:nvPr/>
        </p:nvSpPr>
        <p:spPr bwMode="auto">
          <a:xfrm>
            <a:off x="10131977" y="5445532"/>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194">
            <a:extLst>
              <a:ext uri="{FF2B5EF4-FFF2-40B4-BE49-F238E27FC236}">
                <a16:creationId xmlns:a16="http://schemas.microsoft.com/office/drawing/2014/main" id="{D9DC25AE-66F7-41FA-BF31-FEC5DB6C3D7D}"/>
              </a:ext>
            </a:extLst>
          </p:cNvPr>
          <p:cNvSpPr>
            <a:spLocks/>
          </p:cNvSpPr>
          <p:nvPr/>
        </p:nvSpPr>
        <p:spPr bwMode="auto">
          <a:xfrm>
            <a:off x="10131977" y="552043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195">
            <a:extLst>
              <a:ext uri="{FF2B5EF4-FFF2-40B4-BE49-F238E27FC236}">
                <a16:creationId xmlns:a16="http://schemas.microsoft.com/office/drawing/2014/main" id="{8591D7C3-3EB6-475C-83A5-FEE5EB284E17}"/>
              </a:ext>
            </a:extLst>
          </p:cNvPr>
          <p:cNvSpPr>
            <a:spLocks/>
          </p:cNvSpPr>
          <p:nvPr/>
        </p:nvSpPr>
        <p:spPr bwMode="auto">
          <a:xfrm>
            <a:off x="10131977" y="559736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196">
            <a:extLst>
              <a:ext uri="{FF2B5EF4-FFF2-40B4-BE49-F238E27FC236}">
                <a16:creationId xmlns:a16="http://schemas.microsoft.com/office/drawing/2014/main" id="{A385855F-1720-403A-A207-F720E4AEA6AF}"/>
              </a:ext>
            </a:extLst>
          </p:cNvPr>
          <p:cNvSpPr>
            <a:spLocks/>
          </p:cNvSpPr>
          <p:nvPr/>
        </p:nvSpPr>
        <p:spPr bwMode="auto">
          <a:xfrm>
            <a:off x="10131977" y="5674300"/>
            <a:ext cx="461584" cy="237878"/>
          </a:xfrm>
          <a:custGeom>
            <a:avLst/>
            <a:gdLst>
              <a:gd name="T0" fmla="*/ 6 w 192"/>
              <a:gd name="T1" fmla="*/ 99 h 99"/>
              <a:gd name="T2" fmla="*/ 190 w 192"/>
              <a:gd name="T3" fmla="*/ 8 h 99"/>
              <a:gd name="T4" fmla="*/ 191 w 192"/>
              <a:gd name="T5" fmla="*/ 3 h 99"/>
              <a:gd name="T6" fmla="*/ 186 w 192"/>
              <a:gd name="T7" fmla="*/ 1 h 99"/>
              <a:gd name="T8" fmla="*/ 3 w 192"/>
              <a:gd name="T9" fmla="*/ 91 h 99"/>
              <a:gd name="T10" fmla="*/ 1 w 192"/>
              <a:gd name="T11" fmla="*/ 97 h 99"/>
              <a:gd name="T12" fmla="*/ 6 w 192"/>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99"/>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197">
            <a:extLst>
              <a:ext uri="{FF2B5EF4-FFF2-40B4-BE49-F238E27FC236}">
                <a16:creationId xmlns:a16="http://schemas.microsoft.com/office/drawing/2014/main" id="{B67F6BA6-853F-444D-BE03-DB76F3C54646}"/>
              </a:ext>
            </a:extLst>
          </p:cNvPr>
          <p:cNvSpPr>
            <a:spLocks/>
          </p:cNvSpPr>
          <p:nvPr/>
        </p:nvSpPr>
        <p:spPr bwMode="auto">
          <a:xfrm>
            <a:off x="10131977" y="574819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198">
            <a:extLst>
              <a:ext uri="{FF2B5EF4-FFF2-40B4-BE49-F238E27FC236}">
                <a16:creationId xmlns:a16="http://schemas.microsoft.com/office/drawing/2014/main" id="{1DCD5229-E23F-427C-9C68-14ACEA184B04}"/>
              </a:ext>
            </a:extLst>
          </p:cNvPr>
          <p:cNvSpPr>
            <a:spLocks/>
          </p:cNvSpPr>
          <p:nvPr/>
        </p:nvSpPr>
        <p:spPr bwMode="auto">
          <a:xfrm>
            <a:off x="10131977" y="58251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99">
            <a:extLst>
              <a:ext uri="{FF2B5EF4-FFF2-40B4-BE49-F238E27FC236}">
                <a16:creationId xmlns:a16="http://schemas.microsoft.com/office/drawing/2014/main" id="{6AA70B95-0091-41A9-9128-D406726A82D6}"/>
              </a:ext>
            </a:extLst>
          </p:cNvPr>
          <p:cNvSpPr>
            <a:spLocks/>
          </p:cNvSpPr>
          <p:nvPr/>
        </p:nvSpPr>
        <p:spPr bwMode="auto">
          <a:xfrm>
            <a:off x="10131977" y="590205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200">
            <a:extLst>
              <a:ext uri="{FF2B5EF4-FFF2-40B4-BE49-F238E27FC236}">
                <a16:creationId xmlns:a16="http://schemas.microsoft.com/office/drawing/2014/main" id="{41B5CD4D-7430-4F11-B871-9BBA98ED6F59}"/>
              </a:ext>
            </a:extLst>
          </p:cNvPr>
          <p:cNvSpPr>
            <a:spLocks/>
          </p:cNvSpPr>
          <p:nvPr/>
        </p:nvSpPr>
        <p:spPr bwMode="auto">
          <a:xfrm>
            <a:off x="10131977" y="5978986"/>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201">
            <a:extLst>
              <a:ext uri="{FF2B5EF4-FFF2-40B4-BE49-F238E27FC236}">
                <a16:creationId xmlns:a16="http://schemas.microsoft.com/office/drawing/2014/main" id="{95FCEA3C-8885-4E76-A49A-056A6BF3FE1E}"/>
              </a:ext>
            </a:extLst>
          </p:cNvPr>
          <p:cNvSpPr>
            <a:spLocks/>
          </p:cNvSpPr>
          <p:nvPr/>
        </p:nvSpPr>
        <p:spPr bwMode="auto">
          <a:xfrm>
            <a:off x="10131977" y="605389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202">
            <a:extLst>
              <a:ext uri="{FF2B5EF4-FFF2-40B4-BE49-F238E27FC236}">
                <a16:creationId xmlns:a16="http://schemas.microsoft.com/office/drawing/2014/main" id="{06793E35-22ED-4330-BC35-95078FEF6842}"/>
              </a:ext>
            </a:extLst>
          </p:cNvPr>
          <p:cNvSpPr>
            <a:spLocks/>
          </p:cNvSpPr>
          <p:nvPr/>
        </p:nvSpPr>
        <p:spPr bwMode="auto">
          <a:xfrm>
            <a:off x="9421380" y="4168078"/>
            <a:ext cx="713633" cy="712621"/>
          </a:xfrm>
          <a:custGeom>
            <a:avLst/>
            <a:gdLst>
              <a:gd name="T0" fmla="*/ 297 w 297"/>
              <a:gd name="T1" fmla="*/ 167 h 297"/>
              <a:gd name="T2" fmla="*/ 297 w 297"/>
              <a:gd name="T3" fmla="*/ 127 h 297"/>
              <a:gd name="T4" fmla="*/ 273 w 297"/>
              <a:gd name="T5" fmla="*/ 122 h 297"/>
              <a:gd name="T6" fmla="*/ 268 w 297"/>
              <a:gd name="T7" fmla="*/ 107 h 297"/>
              <a:gd name="T8" fmla="*/ 286 w 297"/>
              <a:gd name="T9" fmla="*/ 91 h 297"/>
              <a:gd name="T10" fmla="*/ 266 w 297"/>
              <a:gd name="T11" fmla="*/ 56 h 297"/>
              <a:gd name="T12" fmla="*/ 241 w 297"/>
              <a:gd name="T13" fmla="*/ 64 h 297"/>
              <a:gd name="T14" fmla="*/ 231 w 297"/>
              <a:gd name="T15" fmla="*/ 54 h 297"/>
              <a:gd name="T16" fmla="*/ 239 w 297"/>
              <a:gd name="T17" fmla="*/ 30 h 297"/>
              <a:gd name="T18" fmla="*/ 204 w 297"/>
              <a:gd name="T19" fmla="*/ 9 h 297"/>
              <a:gd name="T20" fmla="*/ 186 w 297"/>
              <a:gd name="T21" fmla="*/ 29 h 297"/>
              <a:gd name="T22" fmla="*/ 173 w 297"/>
              <a:gd name="T23" fmla="*/ 26 h 297"/>
              <a:gd name="T24" fmla="*/ 167 w 297"/>
              <a:gd name="T25" fmla="*/ 0 h 297"/>
              <a:gd name="T26" fmla="*/ 127 w 297"/>
              <a:gd name="T27" fmla="*/ 0 h 297"/>
              <a:gd name="T28" fmla="*/ 121 w 297"/>
              <a:gd name="T29" fmla="*/ 26 h 297"/>
              <a:gd name="T30" fmla="*/ 107 w 297"/>
              <a:gd name="T31" fmla="*/ 29 h 297"/>
              <a:gd name="T32" fmla="*/ 91 w 297"/>
              <a:gd name="T33" fmla="*/ 11 h 297"/>
              <a:gd name="T34" fmla="*/ 56 w 297"/>
              <a:gd name="T35" fmla="*/ 31 h 297"/>
              <a:gd name="T36" fmla="*/ 63 w 297"/>
              <a:gd name="T37" fmla="*/ 54 h 297"/>
              <a:gd name="T38" fmla="*/ 51 w 297"/>
              <a:gd name="T39" fmla="*/ 65 h 297"/>
              <a:gd name="T40" fmla="*/ 30 w 297"/>
              <a:gd name="T41" fmla="*/ 58 h 297"/>
              <a:gd name="T42" fmla="*/ 9 w 297"/>
              <a:gd name="T43" fmla="*/ 93 h 297"/>
              <a:gd name="T44" fmla="*/ 25 w 297"/>
              <a:gd name="T45" fmla="*/ 108 h 297"/>
              <a:gd name="T46" fmla="*/ 20 w 297"/>
              <a:gd name="T47" fmla="*/ 126 h 297"/>
              <a:gd name="T48" fmla="*/ 0 w 297"/>
              <a:gd name="T49" fmla="*/ 130 h 297"/>
              <a:gd name="T50" fmla="*/ 0 w 297"/>
              <a:gd name="T51" fmla="*/ 170 h 297"/>
              <a:gd name="T52" fmla="*/ 19 w 297"/>
              <a:gd name="T53" fmla="*/ 174 h 297"/>
              <a:gd name="T54" fmla="*/ 24 w 297"/>
              <a:gd name="T55" fmla="*/ 194 h 297"/>
              <a:gd name="T56" fmla="*/ 11 w 297"/>
              <a:gd name="T57" fmla="*/ 206 h 297"/>
              <a:gd name="T58" fmla="*/ 31 w 297"/>
              <a:gd name="T59" fmla="*/ 241 h 297"/>
              <a:gd name="T60" fmla="*/ 48 w 297"/>
              <a:gd name="T61" fmla="*/ 236 h 297"/>
              <a:gd name="T62" fmla="*/ 64 w 297"/>
              <a:gd name="T63" fmla="*/ 252 h 297"/>
              <a:gd name="T64" fmla="*/ 58 w 297"/>
              <a:gd name="T65" fmla="*/ 267 h 297"/>
              <a:gd name="T66" fmla="*/ 93 w 297"/>
              <a:gd name="T67" fmla="*/ 288 h 297"/>
              <a:gd name="T68" fmla="*/ 105 w 297"/>
              <a:gd name="T69" fmla="*/ 275 h 297"/>
              <a:gd name="T70" fmla="*/ 126 w 297"/>
              <a:gd name="T71" fmla="*/ 280 h 297"/>
              <a:gd name="T72" fmla="*/ 130 w 297"/>
              <a:gd name="T73" fmla="*/ 297 h 297"/>
              <a:gd name="T74" fmla="*/ 170 w 297"/>
              <a:gd name="T75" fmla="*/ 297 h 297"/>
              <a:gd name="T76" fmla="*/ 174 w 297"/>
              <a:gd name="T77" fmla="*/ 279 h 297"/>
              <a:gd name="T78" fmla="*/ 195 w 297"/>
              <a:gd name="T79" fmla="*/ 273 h 297"/>
              <a:gd name="T80" fmla="*/ 206 w 297"/>
              <a:gd name="T81" fmla="*/ 286 h 297"/>
              <a:gd name="T82" fmla="*/ 241 w 297"/>
              <a:gd name="T83" fmla="*/ 266 h 297"/>
              <a:gd name="T84" fmla="*/ 235 w 297"/>
              <a:gd name="T85" fmla="*/ 247 h 297"/>
              <a:gd name="T86" fmla="*/ 249 w 297"/>
              <a:gd name="T87" fmla="*/ 233 h 297"/>
              <a:gd name="T88" fmla="*/ 267 w 297"/>
              <a:gd name="T89" fmla="*/ 239 h 297"/>
              <a:gd name="T90" fmla="*/ 288 w 297"/>
              <a:gd name="T91" fmla="*/ 204 h 297"/>
              <a:gd name="T92" fmla="*/ 271 w 297"/>
              <a:gd name="T93" fmla="*/ 189 h 297"/>
              <a:gd name="T94" fmla="*/ 275 w 297"/>
              <a:gd name="T95" fmla="*/ 172 h 297"/>
              <a:gd name="T96" fmla="*/ 297 w 297"/>
              <a:gd name="T97" fmla="*/ 16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297">
                <a:moveTo>
                  <a:pt x="297" y="167"/>
                </a:moveTo>
                <a:cubicBezTo>
                  <a:pt x="297" y="127"/>
                  <a:pt x="297" y="127"/>
                  <a:pt x="297" y="127"/>
                </a:cubicBezTo>
                <a:cubicBezTo>
                  <a:pt x="273" y="122"/>
                  <a:pt x="273" y="122"/>
                  <a:pt x="273" y="122"/>
                </a:cubicBezTo>
                <a:cubicBezTo>
                  <a:pt x="271" y="117"/>
                  <a:pt x="270" y="112"/>
                  <a:pt x="268" y="107"/>
                </a:cubicBezTo>
                <a:cubicBezTo>
                  <a:pt x="286" y="91"/>
                  <a:pt x="286" y="91"/>
                  <a:pt x="286" y="91"/>
                </a:cubicBezTo>
                <a:cubicBezTo>
                  <a:pt x="266" y="56"/>
                  <a:pt x="266" y="56"/>
                  <a:pt x="266" y="56"/>
                </a:cubicBezTo>
                <a:cubicBezTo>
                  <a:pt x="241" y="64"/>
                  <a:pt x="241" y="64"/>
                  <a:pt x="241" y="64"/>
                </a:cubicBezTo>
                <a:cubicBezTo>
                  <a:pt x="238" y="60"/>
                  <a:pt x="234" y="57"/>
                  <a:pt x="231" y="54"/>
                </a:cubicBezTo>
                <a:cubicBezTo>
                  <a:pt x="239" y="30"/>
                  <a:pt x="239" y="30"/>
                  <a:pt x="239" y="30"/>
                </a:cubicBezTo>
                <a:cubicBezTo>
                  <a:pt x="204" y="9"/>
                  <a:pt x="204" y="9"/>
                  <a:pt x="204" y="9"/>
                </a:cubicBezTo>
                <a:cubicBezTo>
                  <a:pt x="186" y="29"/>
                  <a:pt x="186" y="29"/>
                  <a:pt x="186" y="29"/>
                </a:cubicBezTo>
                <a:cubicBezTo>
                  <a:pt x="181" y="28"/>
                  <a:pt x="177" y="27"/>
                  <a:pt x="173" y="26"/>
                </a:cubicBezTo>
                <a:cubicBezTo>
                  <a:pt x="167" y="0"/>
                  <a:pt x="167" y="0"/>
                  <a:pt x="167" y="0"/>
                </a:cubicBezTo>
                <a:cubicBezTo>
                  <a:pt x="127" y="0"/>
                  <a:pt x="127" y="0"/>
                  <a:pt x="127" y="0"/>
                </a:cubicBezTo>
                <a:cubicBezTo>
                  <a:pt x="121" y="26"/>
                  <a:pt x="121" y="26"/>
                  <a:pt x="121" y="26"/>
                </a:cubicBezTo>
                <a:cubicBezTo>
                  <a:pt x="116" y="27"/>
                  <a:pt x="112" y="28"/>
                  <a:pt x="107" y="29"/>
                </a:cubicBezTo>
                <a:cubicBezTo>
                  <a:pt x="91" y="11"/>
                  <a:pt x="91" y="11"/>
                  <a:pt x="91" y="11"/>
                </a:cubicBezTo>
                <a:cubicBezTo>
                  <a:pt x="56" y="31"/>
                  <a:pt x="56" y="31"/>
                  <a:pt x="56" y="31"/>
                </a:cubicBezTo>
                <a:cubicBezTo>
                  <a:pt x="63" y="54"/>
                  <a:pt x="63" y="54"/>
                  <a:pt x="63" y="54"/>
                </a:cubicBezTo>
                <a:cubicBezTo>
                  <a:pt x="59" y="58"/>
                  <a:pt x="55" y="61"/>
                  <a:pt x="51" y="65"/>
                </a:cubicBezTo>
                <a:cubicBezTo>
                  <a:pt x="30" y="58"/>
                  <a:pt x="30" y="58"/>
                  <a:pt x="30" y="58"/>
                </a:cubicBezTo>
                <a:cubicBezTo>
                  <a:pt x="9" y="93"/>
                  <a:pt x="9" y="93"/>
                  <a:pt x="9" y="93"/>
                </a:cubicBezTo>
                <a:cubicBezTo>
                  <a:pt x="25" y="108"/>
                  <a:pt x="25" y="108"/>
                  <a:pt x="25" y="108"/>
                </a:cubicBezTo>
                <a:cubicBezTo>
                  <a:pt x="23" y="114"/>
                  <a:pt x="22" y="120"/>
                  <a:pt x="20" y="126"/>
                </a:cubicBezTo>
                <a:cubicBezTo>
                  <a:pt x="0" y="130"/>
                  <a:pt x="0" y="130"/>
                  <a:pt x="0" y="130"/>
                </a:cubicBezTo>
                <a:cubicBezTo>
                  <a:pt x="0" y="170"/>
                  <a:pt x="0" y="170"/>
                  <a:pt x="0" y="170"/>
                </a:cubicBezTo>
                <a:cubicBezTo>
                  <a:pt x="19" y="174"/>
                  <a:pt x="19" y="174"/>
                  <a:pt x="19" y="174"/>
                </a:cubicBezTo>
                <a:cubicBezTo>
                  <a:pt x="21" y="181"/>
                  <a:pt x="22" y="188"/>
                  <a:pt x="24" y="194"/>
                </a:cubicBezTo>
                <a:cubicBezTo>
                  <a:pt x="11" y="206"/>
                  <a:pt x="11" y="206"/>
                  <a:pt x="11" y="206"/>
                </a:cubicBezTo>
                <a:cubicBezTo>
                  <a:pt x="31" y="241"/>
                  <a:pt x="31" y="241"/>
                  <a:pt x="31" y="241"/>
                </a:cubicBezTo>
                <a:cubicBezTo>
                  <a:pt x="48" y="236"/>
                  <a:pt x="48" y="236"/>
                  <a:pt x="48" y="236"/>
                </a:cubicBezTo>
                <a:cubicBezTo>
                  <a:pt x="53" y="242"/>
                  <a:pt x="58" y="247"/>
                  <a:pt x="64" y="252"/>
                </a:cubicBezTo>
                <a:cubicBezTo>
                  <a:pt x="58" y="267"/>
                  <a:pt x="58" y="267"/>
                  <a:pt x="58" y="267"/>
                </a:cubicBezTo>
                <a:cubicBezTo>
                  <a:pt x="93" y="288"/>
                  <a:pt x="93" y="288"/>
                  <a:pt x="93" y="288"/>
                </a:cubicBezTo>
                <a:cubicBezTo>
                  <a:pt x="105" y="275"/>
                  <a:pt x="105" y="275"/>
                  <a:pt x="105" y="275"/>
                </a:cubicBezTo>
                <a:cubicBezTo>
                  <a:pt x="112" y="277"/>
                  <a:pt x="119" y="279"/>
                  <a:pt x="126" y="280"/>
                </a:cubicBezTo>
                <a:cubicBezTo>
                  <a:pt x="130" y="297"/>
                  <a:pt x="130" y="297"/>
                  <a:pt x="130" y="297"/>
                </a:cubicBezTo>
                <a:cubicBezTo>
                  <a:pt x="170" y="297"/>
                  <a:pt x="170" y="297"/>
                  <a:pt x="170" y="297"/>
                </a:cubicBezTo>
                <a:cubicBezTo>
                  <a:pt x="174" y="279"/>
                  <a:pt x="174" y="279"/>
                  <a:pt x="174" y="279"/>
                </a:cubicBezTo>
                <a:cubicBezTo>
                  <a:pt x="181" y="278"/>
                  <a:pt x="188" y="275"/>
                  <a:pt x="195" y="273"/>
                </a:cubicBezTo>
                <a:cubicBezTo>
                  <a:pt x="206" y="286"/>
                  <a:pt x="206" y="286"/>
                  <a:pt x="206" y="286"/>
                </a:cubicBezTo>
                <a:cubicBezTo>
                  <a:pt x="241" y="266"/>
                  <a:pt x="241" y="266"/>
                  <a:pt x="241" y="266"/>
                </a:cubicBezTo>
                <a:cubicBezTo>
                  <a:pt x="235" y="247"/>
                  <a:pt x="235" y="247"/>
                  <a:pt x="235" y="247"/>
                </a:cubicBezTo>
                <a:cubicBezTo>
                  <a:pt x="240" y="243"/>
                  <a:pt x="245" y="238"/>
                  <a:pt x="249" y="233"/>
                </a:cubicBezTo>
                <a:cubicBezTo>
                  <a:pt x="267" y="239"/>
                  <a:pt x="267" y="239"/>
                  <a:pt x="267" y="239"/>
                </a:cubicBezTo>
                <a:cubicBezTo>
                  <a:pt x="288" y="204"/>
                  <a:pt x="288" y="204"/>
                  <a:pt x="288" y="204"/>
                </a:cubicBezTo>
                <a:cubicBezTo>
                  <a:pt x="271" y="189"/>
                  <a:pt x="271" y="189"/>
                  <a:pt x="271" y="189"/>
                </a:cubicBezTo>
                <a:cubicBezTo>
                  <a:pt x="273" y="183"/>
                  <a:pt x="274" y="178"/>
                  <a:pt x="275" y="172"/>
                </a:cubicBezTo>
                <a:lnTo>
                  <a:pt x="297"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203">
            <a:extLst>
              <a:ext uri="{FF2B5EF4-FFF2-40B4-BE49-F238E27FC236}">
                <a16:creationId xmlns:a16="http://schemas.microsoft.com/office/drawing/2014/main" id="{2A59743D-BD03-4EE9-AA60-A5968F0E4910}"/>
              </a:ext>
            </a:extLst>
          </p:cNvPr>
          <p:cNvSpPr>
            <a:spLocks/>
          </p:cNvSpPr>
          <p:nvPr/>
        </p:nvSpPr>
        <p:spPr bwMode="auto">
          <a:xfrm>
            <a:off x="9407208" y="4152894"/>
            <a:ext cx="741976" cy="742988"/>
          </a:xfrm>
          <a:custGeom>
            <a:avLst/>
            <a:gdLst>
              <a:gd name="T0" fmla="*/ 304 w 309"/>
              <a:gd name="T1" fmla="*/ 127 h 309"/>
              <a:gd name="T2" fmla="*/ 280 w 309"/>
              <a:gd name="T3" fmla="*/ 111 h 309"/>
              <a:gd name="T4" fmla="*/ 297 w 309"/>
              <a:gd name="T5" fmla="*/ 94 h 309"/>
              <a:gd name="T6" fmla="*/ 247 w 309"/>
              <a:gd name="T7" fmla="*/ 70 h 309"/>
              <a:gd name="T8" fmla="*/ 242 w 309"/>
              <a:gd name="T9" fmla="*/ 62 h 309"/>
              <a:gd name="T10" fmla="*/ 205 w 309"/>
              <a:gd name="T11" fmla="*/ 11 h 309"/>
              <a:gd name="T12" fmla="*/ 180 w 309"/>
              <a:gd name="T13" fmla="*/ 26 h 309"/>
              <a:gd name="T14" fmla="*/ 173 w 309"/>
              <a:gd name="T15" fmla="*/ 0 h 309"/>
              <a:gd name="T16" fmla="*/ 127 w 309"/>
              <a:gd name="T17" fmla="*/ 32 h 309"/>
              <a:gd name="T18" fmla="*/ 118 w 309"/>
              <a:gd name="T19" fmla="*/ 31 h 309"/>
              <a:gd name="T20" fmla="*/ 56 w 309"/>
              <a:gd name="T21" fmla="*/ 39 h 309"/>
              <a:gd name="T22" fmla="*/ 53 w 309"/>
              <a:gd name="T23" fmla="*/ 67 h 309"/>
              <a:gd name="T24" fmla="*/ 30 w 309"/>
              <a:gd name="T25" fmla="*/ 61 h 309"/>
              <a:gd name="T26" fmla="*/ 31 w 309"/>
              <a:gd name="T27" fmla="*/ 114 h 309"/>
              <a:gd name="T28" fmla="*/ 25 w 309"/>
              <a:gd name="T29" fmla="*/ 126 h 309"/>
              <a:gd name="T30" fmla="*/ 5 w 309"/>
              <a:gd name="T31" fmla="*/ 182 h 309"/>
              <a:gd name="T32" fmla="*/ 25 w 309"/>
              <a:gd name="T33" fmla="*/ 202 h 309"/>
              <a:gd name="T34" fmla="*/ 12 w 309"/>
              <a:gd name="T35" fmla="*/ 215 h 309"/>
              <a:gd name="T36" fmla="*/ 54 w 309"/>
              <a:gd name="T37" fmla="*/ 242 h 309"/>
              <a:gd name="T38" fmla="*/ 64 w 309"/>
              <a:gd name="T39" fmla="*/ 256 h 309"/>
              <a:gd name="T40" fmla="*/ 104 w 309"/>
              <a:gd name="T41" fmla="*/ 298 h 309"/>
              <a:gd name="T42" fmla="*/ 131 w 309"/>
              <a:gd name="T43" fmla="*/ 292 h 309"/>
              <a:gd name="T44" fmla="*/ 136 w 309"/>
              <a:gd name="T45" fmla="*/ 309 h 309"/>
              <a:gd name="T46" fmla="*/ 180 w 309"/>
              <a:gd name="T47" fmla="*/ 285 h 309"/>
              <a:gd name="T48" fmla="*/ 196 w 309"/>
              <a:gd name="T49" fmla="*/ 283 h 309"/>
              <a:gd name="T50" fmla="*/ 253 w 309"/>
              <a:gd name="T51" fmla="*/ 270 h 309"/>
              <a:gd name="T52" fmla="*/ 259 w 309"/>
              <a:gd name="T53" fmla="*/ 242 h 309"/>
              <a:gd name="T54" fmla="*/ 279 w 309"/>
              <a:gd name="T55" fmla="*/ 248 h 309"/>
              <a:gd name="T56" fmla="*/ 277 w 309"/>
              <a:gd name="T57" fmla="*/ 195 h 309"/>
              <a:gd name="T58" fmla="*/ 282 w 309"/>
              <a:gd name="T59" fmla="*/ 184 h 309"/>
              <a:gd name="T60" fmla="*/ 301 w 309"/>
              <a:gd name="T61" fmla="*/ 167 h 309"/>
              <a:gd name="T62" fmla="*/ 273 w 309"/>
              <a:gd name="T63" fmla="*/ 199 h 309"/>
              <a:gd name="T64" fmla="*/ 250 w 309"/>
              <a:gd name="T65" fmla="*/ 235 h 309"/>
              <a:gd name="T66" fmla="*/ 214 w 309"/>
              <a:gd name="T67" fmla="*/ 284 h 309"/>
              <a:gd name="T68" fmla="*/ 174 w 309"/>
              <a:gd name="T69" fmla="*/ 284 h 309"/>
              <a:gd name="T70" fmla="*/ 133 w 309"/>
              <a:gd name="T71" fmla="*/ 280 h 309"/>
              <a:gd name="T72" fmla="*/ 72 w 309"/>
              <a:gd name="T73" fmla="*/ 271 h 309"/>
              <a:gd name="T74" fmla="*/ 52 w 309"/>
              <a:gd name="T75" fmla="*/ 236 h 309"/>
              <a:gd name="T76" fmla="*/ 36 w 309"/>
              <a:gd name="T77" fmla="*/ 198 h 309"/>
              <a:gd name="T78" fmla="*/ 12 w 309"/>
              <a:gd name="T79" fmla="*/ 141 h 309"/>
              <a:gd name="T80" fmla="*/ 35 w 309"/>
              <a:gd name="T81" fmla="*/ 109 h 309"/>
              <a:gd name="T82" fmla="*/ 62 w 309"/>
              <a:gd name="T83" fmla="*/ 75 h 309"/>
              <a:gd name="T84" fmla="*/ 95 w 309"/>
              <a:gd name="T85" fmla="*/ 25 h 309"/>
              <a:gd name="T86" fmla="*/ 133 w 309"/>
              <a:gd name="T87" fmla="*/ 33 h 309"/>
              <a:gd name="T88" fmla="*/ 177 w 309"/>
              <a:gd name="T89" fmla="*/ 38 h 309"/>
              <a:gd name="T90" fmla="*/ 237 w 309"/>
              <a:gd name="T91" fmla="*/ 38 h 309"/>
              <a:gd name="T92" fmla="*/ 249 w 309"/>
              <a:gd name="T93" fmla="*/ 75 h 309"/>
              <a:gd name="T94" fmla="*/ 268 w 309"/>
              <a:gd name="T95" fmla="*/ 115 h 309"/>
              <a:gd name="T96" fmla="*/ 297 w 309"/>
              <a:gd name="T97" fmla="*/ 17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 h="309">
                <a:moveTo>
                  <a:pt x="303" y="173"/>
                </a:moveTo>
                <a:cubicBezTo>
                  <a:pt x="309" y="173"/>
                  <a:pt x="309" y="173"/>
                  <a:pt x="309" y="173"/>
                </a:cubicBezTo>
                <a:cubicBezTo>
                  <a:pt x="309" y="133"/>
                  <a:pt x="309" y="133"/>
                  <a:pt x="309" y="133"/>
                </a:cubicBezTo>
                <a:cubicBezTo>
                  <a:pt x="309" y="130"/>
                  <a:pt x="307" y="127"/>
                  <a:pt x="304" y="127"/>
                </a:cubicBezTo>
                <a:cubicBezTo>
                  <a:pt x="280" y="122"/>
                  <a:pt x="280" y="122"/>
                  <a:pt x="280" y="122"/>
                </a:cubicBezTo>
                <a:cubicBezTo>
                  <a:pt x="279" y="128"/>
                  <a:pt x="279" y="128"/>
                  <a:pt x="279" y="128"/>
                </a:cubicBezTo>
                <a:cubicBezTo>
                  <a:pt x="284" y="126"/>
                  <a:pt x="284" y="126"/>
                  <a:pt x="284" y="126"/>
                </a:cubicBezTo>
                <a:cubicBezTo>
                  <a:pt x="283" y="121"/>
                  <a:pt x="282" y="116"/>
                  <a:pt x="280" y="111"/>
                </a:cubicBezTo>
                <a:cubicBezTo>
                  <a:pt x="274" y="113"/>
                  <a:pt x="274" y="113"/>
                  <a:pt x="274" y="113"/>
                </a:cubicBezTo>
                <a:cubicBezTo>
                  <a:pt x="278" y="117"/>
                  <a:pt x="278" y="117"/>
                  <a:pt x="278" y="117"/>
                </a:cubicBezTo>
                <a:cubicBezTo>
                  <a:pt x="296" y="101"/>
                  <a:pt x="296" y="101"/>
                  <a:pt x="296" y="101"/>
                </a:cubicBezTo>
                <a:cubicBezTo>
                  <a:pt x="298" y="99"/>
                  <a:pt x="299" y="96"/>
                  <a:pt x="297" y="94"/>
                </a:cubicBezTo>
                <a:cubicBezTo>
                  <a:pt x="277" y="59"/>
                  <a:pt x="277" y="59"/>
                  <a:pt x="277" y="59"/>
                </a:cubicBezTo>
                <a:cubicBezTo>
                  <a:pt x="276" y="56"/>
                  <a:pt x="273" y="55"/>
                  <a:pt x="270" y="56"/>
                </a:cubicBezTo>
                <a:cubicBezTo>
                  <a:pt x="245" y="64"/>
                  <a:pt x="245" y="64"/>
                  <a:pt x="245" y="64"/>
                </a:cubicBezTo>
                <a:cubicBezTo>
                  <a:pt x="247" y="70"/>
                  <a:pt x="247" y="70"/>
                  <a:pt x="247" y="70"/>
                </a:cubicBezTo>
                <a:cubicBezTo>
                  <a:pt x="251" y="65"/>
                  <a:pt x="251" y="65"/>
                  <a:pt x="251" y="65"/>
                </a:cubicBezTo>
                <a:cubicBezTo>
                  <a:pt x="248" y="62"/>
                  <a:pt x="244" y="59"/>
                  <a:pt x="241" y="55"/>
                </a:cubicBezTo>
                <a:cubicBezTo>
                  <a:pt x="237" y="60"/>
                  <a:pt x="237" y="60"/>
                  <a:pt x="237" y="60"/>
                </a:cubicBezTo>
                <a:cubicBezTo>
                  <a:pt x="242" y="62"/>
                  <a:pt x="242" y="62"/>
                  <a:pt x="242" y="62"/>
                </a:cubicBezTo>
                <a:cubicBezTo>
                  <a:pt x="250" y="37"/>
                  <a:pt x="250" y="37"/>
                  <a:pt x="250" y="37"/>
                </a:cubicBezTo>
                <a:cubicBezTo>
                  <a:pt x="251" y="35"/>
                  <a:pt x="250" y="32"/>
                  <a:pt x="248" y="30"/>
                </a:cubicBezTo>
                <a:cubicBezTo>
                  <a:pt x="213" y="10"/>
                  <a:pt x="213" y="10"/>
                  <a:pt x="213" y="10"/>
                </a:cubicBezTo>
                <a:cubicBezTo>
                  <a:pt x="210" y="9"/>
                  <a:pt x="207" y="9"/>
                  <a:pt x="205" y="11"/>
                </a:cubicBezTo>
                <a:cubicBezTo>
                  <a:pt x="187" y="31"/>
                  <a:pt x="187" y="31"/>
                  <a:pt x="187" y="31"/>
                </a:cubicBezTo>
                <a:cubicBezTo>
                  <a:pt x="192" y="35"/>
                  <a:pt x="192" y="35"/>
                  <a:pt x="192" y="35"/>
                </a:cubicBezTo>
                <a:cubicBezTo>
                  <a:pt x="194" y="29"/>
                  <a:pt x="194" y="29"/>
                  <a:pt x="194" y="29"/>
                </a:cubicBezTo>
                <a:cubicBezTo>
                  <a:pt x="189" y="28"/>
                  <a:pt x="184" y="27"/>
                  <a:pt x="180" y="26"/>
                </a:cubicBezTo>
                <a:cubicBezTo>
                  <a:pt x="179" y="32"/>
                  <a:pt x="179" y="32"/>
                  <a:pt x="179" y="32"/>
                </a:cubicBezTo>
                <a:cubicBezTo>
                  <a:pt x="184" y="30"/>
                  <a:pt x="184" y="30"/>
                  <a:pt x="184" y="30"/>
                </a:cubicBezTo>
                <a:cubicBezTo>
                  <a:pt x="179" y="5"/>
                  <a:pt x="179" y="5"/>
                  <a:pt x="179" y="5"/>
                </a:cubicBezTo>
                <a:cubicBezTo>
                  <a:pt x="178" y="2"/>
                  <a:pt x="176" y="0"/>
                  <a:pt x="173" y="0"/>
                </a:cubicBezTo>
                <a:cubicBezTo>
                  <a:pt x="133" y="0"/>
                  <a:pt x="133" y="0"/>
                  <a:pt x="133" y="0"/>
                </a:cubicBezTo>
                <a:cubicBezTo>
                  <a:pt x="130" y="0"/>
                  <a:pt x="127" y="2"/>
                  <a:pt x="127" y="5"/>
                </a:cubicBezTo>
                <a:cubicBezTo>
                  <a:pt x="121" y="30"/>
                  <a:pt x="121" y="30"/>
                  <a:pt x="121" y="30"/>
                </a:cubicBezTo>
                <a:cubicBezTo>
                  <a:pt x="127" y="32"/>
                  <a:pt x="127" y="32"/>
                  <a:pt x="127" y="32"/>
                </a:cubicBezTo>
                <a:cubicBezTo>
                  <a:pt x="126" y="26"/>
                  <a:pt x="126" y="26"/>
                  <a:pt x="126" y="26"/>
                </a:cubicBezTo>
                <a:cubicBezTo>
                  <a:pt x="121" y="27"/>
                  <a:pt x="116" y="28"/>
                  <a:pt x="111" y="30"/>
                </a:cubicBezTo>
                <a:cubicBezTo>
                  <a:pt x="113" y="35"/>
                  <a:pt x="113" y="35"/>
                  <a:pt x="113" y="35"/>
                </a:cubicBezTo>
                <a:cubicBezTo>
                  <a:pt x="118" y="31"/>
                  <a:pt x="118" y="31"/>
                  <a:pt x="118" y="31"/>
                </a:cubicBezTo>
                <a:cubicBezTo>
                  <a:pt x="101" y="13"/>
                  <a:pt x="101" y="13"/>
                  <a:pt x="101" y="13"/>
                </a:cubicBezTo>
                <a:cubicBezTo>
                  <a:pt x="99" y="11"/>
                  <a:pt x="96" y="10"/>
                  <a:pt x="94" y="12"/>
                </a:cubicBezTo>
                <a:cubicBezTo>
                  <a:pt x="59" y="32"/>
                  <a:pt x="59" y="32"/>
                  <a:pt x="59" y="32"/>
                </a:cubicBezTo>
                <a:cubicBezTo>
                  <a:pt x="56" y="33"/>
                  <a:pt x="55" y="36"/>
                  <a:pt x="56" y="39"/>
                </a:cubicBezTo>
                <a:cubicBezTo>
                  <a:pt x="63" y="62"/>
                  <a:pt x="63" y="62"/>
                  <a:pt x="63" y="62"/>
                </a:cubicBezTo>
                <a:cubicBezTo>
                  <a:pt x="69" y="60"/>
                  <a:pt x="69" y="60"/>
                  <a:pt x="69" y="60"/>
                </a:cubicBezTo>
                <a:cubicBezTo>
                  <a:pt x="65" y="55"/>
                  <a:pt x="65" y="55"/>
                  <a:pt x="65" y="55"/>
                </a:cubicBezTo>
                <a:cubicBezTo>
                  <a:pt x="61" y="59"/>
                  <a:pt x="57" y="63"/>
                  <a:pt x="53" y="67"/>
                </a:cubicBezTo>
                <a:cubicBezTo>
                  <a:pt x="57" y="71"/>
                  <a:pt x="57" y="71"/>
                  <a:pt x="57" y="71"/>
                </a:cubicBezTo>
                <a:cubicBezTo>
                  <a:pt x="59" y="66"/>
                  <a:pt x="59" y="66"/>
                  <a:pt x="59" y="66"/>
                </a:cubicBezTo>
                <a:cubicBezTo>
                  <a:pt x="37" y="59"/>
                  <a:pt x="37" y="59"/>
                  <a:pt x="37" y="59"/>
                </a:cubicBezTo>
                <a:cubicBezTo>
                  <a:pt x="35" y="58"/>
                  <a:pt x="32" y="59"/>
                  <a:pt x="30" y="61"/>
                </a:cubicBezTo>
                <a:cubicBezTo>
                  <a:pt x="10" y="96"/>
                  <a:pt x="10" y="96"/>
                  <a:pt x="10" y="96"/>
                </a:cubicBezTo>
                <a:cubicBezTo>
                  <a:pt x="9" y="99"/>
                  <a:pt x="9" y="102"/>
                  <a:pt x="11" y="104"/>
                </a:cubicBezTo>
                <a:cubicBezTo>
                  <a:pt x="27" y="118"/>
                  <a:pt x="27" y="118"/>
                  <a:pt x="27" y="118"/>
                </a:cubicBezTo>
                <a:cubicBezTo>
                  <a:pt x="31" y="114"/>
                  <a:pt x="31" y="114"/>
                  <a:pt x="31" y="114"/>
                </a:cubicBezTo>
                <a:cubicBezTo>
                  <a:pt x="26" y="112"/>
                  <a:pt x="26" y="112"/>
                  <a:pt x="26" y="112"/>
                </a:cubicBezTo>
                <a:cubicBezTo>
                  <a:pt x="24" y="118"/>
                  <a:pt x="22" y="124"/>
                  <a:pt x="20" y="130"/>
                </a:cubicBezTo>
                <a:cubicBezTo>
                  <a:pt x="26" y="132"/>
                  <a:pt x="26" y="132"/>
                  <a:pt x="26" y="132"/>
                </a:cubicBezTo>
                <a:cubicBezTo>
                  <a:pt x="25" y="126"/>
                  <a:pt x="25" y="126"/>
                  <a:pt x="25" y="126"/>
                </a:cubicBezTo>
                <a:cubicBezTo>
                  <a:pt x="5" y="130"/>
                  <a:pt x="5" y="130"/>
                  <a:pt x="5" y="130"/>
                </a:cubicBezTo>
                <a:cubicBezTo>
                  <a:pt x="2" y="131"/>
                  <a:pt x="0" y="133"/>
                  <a:pt x="0" y="136"/>
                </a:cubicBezTo>
                <a:cubicBezTo>
                  <a:pt x="0" y="176"/>
                  <a:pt x="0" y="176"/>
                  <a:pt x="0" y="176"/>
                </a:cubicBezTo>
                <a:cubicBezTo>
                  <a:pt x="0" y="179"/>
                  <a:pt x="2" y="182"/>
                  <a:pt x="5" y="182"/>
                </a:cubicBezTo>
                <a:cubicBezTo>
                  <a:pt x="24" y="186"/>
                  <a:pt x="24" y="186"/>
                  <a:pt x="24" y="186"/>
                </a:cubicBezTo>
                <a:cubicBezTo>
                  <a:pt x="25" y="180"/>
                  <a:pt x="25" y="180"/>
                  <a:pt x="25" y="180"/>
                </a:cubicBezTo>
                <a:cubicBezTo>
                  <a:pt x="19" y="181"/>
                  <a:pt x="19" y="181"/>
                  <a:pt x="19" y="181"/>
                </a:cubicBezTo>
                <a:cubicBezTo>
                  <a:pt x="21" y="189"/>
                  <a:pt x="22" y="196"/>
                  <a:pt x="25" y="202"/>
                </a:cubicBezTo>
                <a:cubicBezTo>
                  <a:pt x="30" y="200"/>
                  <a:pt x="30" y="200"/>
                  <a:pt x="30" y="200"/>
                </a:cubicBezTo>
                <a:cubicBezTo>
                  <a:pt x="26" y="196"/>
                  <a:pt x="26" y="196"/>
                  <a:pt x="26" y="196"/>
                </a:cubicBezTo>
                <a:cubicBezTo>
                  <a:pt x="13" y="208"/>
                  <a:pt x="13" y="208"/>
                  <a:pt x="13" y="208"/>
                </a:cubicBezTo>
                <a:cubicBezTo>
                  <a:pt x="11" y="210"/>
                  <a:pt x="10" y="213"/>
                  <a:pt x="12" y="215"/>
                </a:cubicBezTo>
                <a:cubicBezTo>
                  <a:pt x="32" y="250"/>
                  <a:pt x="32" y="250"/>
                  <a:pt x="32" y="250"/>
                </a:cubicBezTo>
                <a:cubicBezTo>
                  <a:pt x="33" y="253"/>
                  <a:pt x="36" y="254"/>
                  <a:pt x="39" y="253"/>
                </a:cubicBezTo>
                <a:cubicBezTo>
                  <a:pt x="56" y="248"/>
                  <a:pt x="56" y="248"/>
                  <a:pt x="56" y="248"/>
                </a:cubicBezTo>
                <a:cubicBezTo>
                  <a:pt x="54" y="242"/>
                  <a:pt x="54" y="242"/>
                  <a:pt x="54" y="242"/>
                </a:cubicBezTo>
                <a:cubicBezTo>
                  <a:pt x="49" y="246"/>
                  <a:pt x="49" y="246"/>
                  <a:pt x="49" y="246"/>
                </a:cubicBezTo>
                <a:cubicBezTo>
                  <a:pt x="54" y="252"/>
                  <a:pt x="60" y="257"/>
                  <a:pt x="66" y="262"/>
                </a:cubicBezTo>
                <a:cubicBezTo>
                  <a:pt x="70" y="258"/>
                  <a:pt x="70" y="258"/>
                  <a:pt x="70" y="258"/>
                </a:cubicBezTo>
                <a:cubicBezTo>
                  <a:pt x="64" y="256"/>
                  <a:pt x="64" y="256"/>
                  <a:pt x="64" y="256"/>
                </a:cubicBezTo>
                <a:cubicBezTo>
                  <a:pt x="59" y="272"/>
                  <a:pt x="59" y="272"/>
                  <a:pt x="59" y="272"/>
                </a:cubicBezTo>
                <a:cubicBezTo>
                  <a:pt x="58" y="274"/>
                  <a:pt x="59" y="277"/>
                  <a:pt x="61" y="279"/>
                </a:cubicBezTo>
                <a:cubicBezTo>
                  <a:pt x="96" y="299"/>
                  <a:pt x="96" y="299"/>
                  <a:pt x="96" y="299"/>
                </a:cubicBezTo>
                <a:cubicBezTo>
                  <a:pt x="99" y="300"/>
                  <a:pt x="102" y="300"/>
                  <a:pt x="104" y="298"/>
                </a:cubicBezTo>
                <a:cubicBezTo>
                  <a:pt x="115" y="285"/>
                  <a:pt x="115" y="285"/>
                  <a:pt x="115" y="285"/>
                </a:cubicBezTo>
                <a:cubicBezTo>
                  <a:pt x="111" y="281"/>
                  <a:pt x="111" y="281"/>
                  <a:pt x="111" y="281"/>
                </a:cubicBezTo>
                <a:cubicBezTo>
                  <a:pt x="109" y="287"/>
                  <a:pt x="109" y="287"/>
                  <a:pt x="109" y="287"/>
                </a:cubicBezTo>
                <a:cubicBezTo>
                  <a:pt x="116" y="289"/>
                  <a:pt x="124" y="291"/>
                  <a:pt x="131" y="292"/>
                </a:cubicBezTo>
                <a:cubicBezTo>
                  <a:pt x="132" y="286"/>
                  <a:pt x="132" y="286"/>
                  <a:pt x="132" y="286"/>
                </a:cubicBezTo>
                <a:cubicBezTo>
                  <a:pt x="127" y="288"/>
                  <a:pt x="127" y="288"/>
                  <a:pt x="127" y="288"/>
                </a:cubicBezTo>
                <a:cubicBezTo>
                  <a:pt x="130" y="304"/>
                  <a:pt x="130" y="304"/>
                  <a:pt x="130" y="304"/>
                </a:cubicBezTo>
                <a:cubicBezTo>
                  <a:pt x="131" y="307"/>
                  <a:pt x="133" y="309"/>
                  <a:pt x="136" y="309"/>
                </a:cubicBezTo>
                <a:cubicBezTo>
                  <a:pt x="176" y="309"/>
                  <a:pt x="176" y="309"/>
                  <a:pt x="176" y="309"/>
                </a:cubicBezTo>
                <a:cubicBezTo>
                  <a:pt x="179" y="309"/>
                  <a:pt x="182" y="307"/>
                  <a:pt x="182" y="304"/>
                </a:cubicBezTo>
                <a:cubicBezTo>
                  <a:pt x="186" y="286"/>
                  <a:pt x="186" y="286"/>
                  <a:pt x="186" y="286"/>
                </a:cubicBezTo>
                <a:cubicBezTo>
                  <a:pt x="180" y="285"/>
                  <a:pt x="180" y="285"/>
                  <a:pt x="180" y="285"/>
                </a:cubicBezTo>
                <a:cubicBezTo>
                  <a:pt x="181" y="291"/>
                  <a:pt x="181" y="291"/>
                  <a:pt x="181" y="291"/>
                </a:cubicBezTo>
                <a:cubicBezTo>
                  <a:pt x="189" y="289"/>
                  <a:pt x="196" y="287"/>
                  <a:pt x="203" y="284"/>
                </a:cubicBezTo>
                <a:cubicBezTo>
                  <a:pt x="201" y="279"/>
                  <a:pt x="201" y="279"/>
                  <a:pt x="201" y="279"/>
                </a:cubicBezTo>
                <a:cubicBezTo>
                  <a:pt x="196" y="283"/>
                  <a:pt x="196" y="283"/>
                  <a:pt x="196" y="283"/>
                </a:cubicBezTo>
                <a:cubicBezTo>
                  <a:pt x="208" y="296"/>
                  <a:pt x="208" y="296"/>
                  <a:pt x="208" y="296"/>
                </a:cubicBezTo>
                <a:cubicBezTo>
                  <a:pt x="210" y="298"/>
                  <a:pt x="213" y="299"/>
                  <a:pt x="215" y="297"/>
                </a:cubicBezTo>
                <a:cubicBezTo>
                  <a:pt x="250" y="277"/>
                  <a:pt x="250" y="277"/>
                  <a:pt x="250" y="277"/>
                </a:cubicBezTo>
                <a:cubicBezTo>
                  <a:pt x="253" y="276"/>
                  <a:pt x="254" y="273"/>
                  <a:pt x="253" y="270"/>
                </a:cubicBezTo>
                <a:cubicBezTo>
                  <a:pt x="247" y="251"/>
                  <a:pt x="247" y="251"/>
                  <a:pt x="247" y="251"/>
                </a:cubicBezTo>
                <a:cubicBezTo>
                  <a:pt x="241" y="253"/>
                  <a:pt x="241" y="253"/>
                  <a:pt x="241" y="253"/>
                </a:cubicBezTo>
                <a:cubicBezTo>
                  <a:pt x="245" y="257"/>
                  <a:pt x="245" y="257"/>
                  <a:pt x="245" y="257"/>
                </a:cubicBezTo>
                <a:cubicBezTo>
                  <a:pt x="250" y="253"/>
                  <a:pt x="255" y="248"/>
                  <a:pt x="259" y="242"/>
                </a:cubicBezTo>
                <a:cubicBezTo>
                  <a:pt x="255" y="239"/>
                  <a:pt x="255" y="239"/>
                  <a:pt x="255" y="239"/>
                </a:cubicBezTo>
                <a:cubicBezTo>
                  <a:pt x="253" y="244"/>
                  <a:pt x="253" y="244"/>
                  <a:pt x="253" y="244"/>
                </a:cubicBezTo>
                <a:cubicBezTo>
                  <a:pt x="272" y="250"/>
                  <a:pt x="272" y="250"/>
                  <a:pt x="272" y="250"/>
                </a:cubicBezTo>
                <a:cubicBezTo>
                  <a:pt x="274" y="251"/>
                  <a:pt x="277" y="250"/>
                  <a:pt x="279" y="248"/>
                </a:cubicBezTo>
                <a:cubicBezTo>
                  <a:pt x="299" y="213"/>
                  <a:pt x="299" y="213"/>
                  <a:pt x="299" y="213"/>
                </a:cubicBezTo>
                <a:cubicBezTo>
                  <a:pt x="300" y="210"/>
                  <a:pt x="300" y="207"/>
                  <a:pt x="298" y="205"/>
                </a:cubicBezTo>
                <a:cubicBezTo>
                  <a:pt x="281" y="190"/>
                  <a:pt x="281" y="190"/>
                  <a:pt x="281" y="190"/>
                </a:cubicBezTo>
                <a:cubicBezTo>
                  <a:pt x="277" y="195"/>
                  <a:pt x="277" y="195"/>
                  <a:pt x="277" y="195"/>
                </a:cubicBezTo>
                <a:cubicBezTo>
                  <a:pt x="283" y="196"/>
                  <a:pt x="283" y="196"/>
                  <a:pt x="283" y="196"/>
                </a:cubicBezTo>
                <a:cubicBezTo>
                  <a:pt x="285" y="191"/>
                  <a:pt x="286" y="185"/>
                  <a:pt x="287" y="179"/>
                </a:cubicBezTo>
                <a:cubicBezTo>
                  <a:pt x="281" y="178"/>
                  <a:pt x="281" y="178"/>
                  <a:pt x="281" y="178"/>
                </a:cubicBezTo>
                <a:cubicBezTo>
                  <a:pt x="282" y="184"/>
                  <a:pt x="282" y="184"/>
                  <a:pt x="282" y="184"/>
                </a:cubicBezTo>
                <a:cubicBezTo>
                  <a:pt x="304" y="179"/>
                  <a:pt x="304" y="179"/>
                  <a:pt x="304" y="179"/>
                </a:cubicBezTo>
                <a:cubicBezTo>
                  <a:pt x="307" y="178"/>
                  <a:pt x="309" y="176"/>
                  <a:pt x="309" y="173"/>
                </a:cubicBezTo>
                <a:cubicBezTo>
                  <a:pt x="303" y="173"/>
                  <a:pt x="303" y="173"/>
                  <a:pt x="303" y="173"/>
                </a:cubicBezTo>
                <a:cubicBezTo>
                  <a:pt x="301" y="167"/>
                  <a:pt x="301" y="167"/>
                  <a:pt x="301" y="167"/>
                </a:cubicBezTo>
                <a:cubicBezTo>
                  <a:pt x="280" y="172"/>
                  <a:pt x="280" y="172"/>
                  <a:pt x="280" y="172"/>
                </a:cubicBezTo>
                <a:cubicBezTo>
                  <a:pt x="277" y="172"/>
                  <a:pt x="275" y="174"/>
                  <a:pt x="275" y="177"/>
                </a:cubicBezTo>
                <a:cubicBezTo>
                  <a:pt x="274" y="182"/>
                  <a:pt x="273" y="188"/>
                  <a:pt x="271" y="193"/>
                </a:cubicBezTo>
                <a:cubicBezTo>
                  <a:pt x="271" y="195"/>
                  <a:pt x="271" y="198"/>
                  <a:pt x="273" y="199"/>
                </a:cubicBezTo>
                <a:cubicBezTo>
                  <a:pt x="286" y="211"/>
                  <a:pt x="286" y="211"/>
                  <a:pt x="286" y="211"/>
                </a:cubicBezTo>
                <a:cubicBezTo>
                  <a:pt x="271" y="237"/>
                  <a:pt x="271" y="237"/>
                  <a:pt x="271" y="237"/>
                </a:cubicBezTo>
                <a:cubicBezTo>
                  <a:pt x="256" y="233"/>
                  <a:pt x="256" y="233"/>
                  <a:pt x="256" y="233"/>
                </a:cubicBezTo>
                <a:cubicBezTo>
                  <a:pt x="254" y="232"/>
                  <a:pt x="251" y="233"/>
                  <a:pt x="250" y="235"/>
                </a:cubicBezTo>
                <a:cubicBezTo>
                  <a:pt x="246" y="240"/>
                  <a:pt x="242" y="244"/>
                  <a:pt x="237" y="249"/>
                </a:cubicBezTo>
                <a:cubicBezTo>
                  <a:pt x="236" y="250"/>
                  <a:pt x="235" y="253"/>
                  <a:pt x="236" y="255"/>
                </a:cubicBezTo>
                <a:cubicBezTo>
                  <a:pt x="240" y="269"/>
                  <a:pt x="240" y="269"/>
                  <a:pt x="240" y="269"/>
                </a:cubicBezTo>
                <a:cubicBezTo>
                  <a:pt x="214" y="284"/>
                  <a:pt x="214" y="284"/>
                  <a:pt x="214" y="284"/>
                </a:cubicBezTo>
                <a:cubicBezTo>
                  <a:pt x="205" y="275"/>
                  <a:pt x="205" y="275"/>
                  <a:pt x="205" y="275"/>
                </a:cubicBezTo>
                <a:cubicBezTo>
                  <a:pt x="203" y="273"/>
                  <a:pt x="201" y="272"/>
                  <a:pt x="198" y="273"/>
                </a:cubicBezTo>
                <a:cubicBezTo>
                  <a:pt x="192" y="276"/>
                  <a:pt x="186" y="278"/>
                  <a:pt x="179" y="279"/>
                </a:cubicBezTo>
                <a:cubicBezTo>
                  <a:pt x="177" y="280"/>
                  <a:pt x="175" y="282"/>
                  <a:pt x="174" y="284"/>
                </a:cubicBezTo>
                <a:cubicBezTo>
                  <a:pt x="171" y="297"/>
                  <a:pt x="171" y="297"/>
                  <a:pt x="171" y="297"/>
                </a:cubicBezTo>
                <a:cubicBezTo>
                  <a:pt x="141" y="297"/>
                  <a:pt x="141" y="297"/>
                  <a:pt x="141" y="297"/>
                </a:cubicBezTo>
                <a:cubicBezTo>
                  <a:pt x="138" y="285"/>
                  <a:pt x="138" y="285"/>
                  <a:pt x="138" y="285"/>
                </a:cubicBezTo>
                <a:cubicBezTo>
                  <a:pt x="138" y="283"/>
                  <a:pt x="136" y="281"/>
                  <a:pt x="133" y="280"/>
                </a:cubicBezTo>
                <a:cubicBezTo>
                  <a:pt x="126" y="279"/>
                  <a:pt x="119" y="278"/>
                  <a:pt x="113" y="275"/>
                </a:cubicBezTo>
                <a:cubicBezTo>
                  <a:pt x="111" y="274"/>
                  <a:pt x="108" y="275"/>
                  <a:pt x="106" y="277"/>
                </a:cubicBezTo>
                <a:cubicBezTo>
                  <a:pt x="98" y="286"/>
                  <a:pt x="98" y="286"/>
                  <a:pt x="98" y="286"/>
                </a:cubicBezTo>
                <a:cubicBezTo>
                  <a:pt x="72" y="271"/>
                  <a:pt x="72" y="271"/>
                  <a:pt x="72" y="271"/>
                </a:cubicBezTo>
                <a:cubicBezTo>
                  <a:pt x="75" y="259"/>
                  <a:pt x="75" y="259"/>
                  <a:pt x="75" y="259"/>
                </a:cubicBezTo>
                <a:cubicBezTo>
                  <a:pt x="76" y="257"/>
                  <a:pt x="75" y="254"/>
                  <a:pt x="73" y="253"/>
                </a:cubicBezTo>
                <a:cubicBezTo>
                  <a:pt x="68" y="248"/>
                  <a:pt x="63" y="243"/>
                  <a:pt x="59" y="238"/>
                </a:cubicBezTo>
                <a:cubicBezTo>
                  <a:pt x="57" y="236"/>
                  <a:pt x="54" y="236"/>
                  <a:pt x="52" y="236"/>
                </a:cubicBezTo>
                <a:cubicBezTo>
                  <a:pt x="40" y="240"/>
                  <a:pt x="40" y="240"/>
                  <a:pt x="40" y="240"/>
                </a:cubicBezTo>
                <a:cubicBezTo>
                  <a:pt x="25" y="214"/>
                  <a:pt x="25" y="214"/>
                  <a:pt x="25" y="214"/>
                </a:cubicBezTo>
                <a:cubicBezTo>
                  <a:pt x="34" y="205"/>
                  <a:pt x="34" y="205"/>
                  <a:pt x="34" y="205"/>
                </a:cubicBezTo>
                <a:cubicBezTo>
                  <a:pt x="36" y="203"/>
                  <a:pt x="37" y="201"/>
                  <a:pt x="36" y="198"/>
                </a:cubicBezTo>
                <a:cubicBezTo>
                  <a:pt x="34" y="192"/>
                  <a:pt x="32" y="186"/>
                  <a:pt x="31" y="179"/>
                </a:cubicBezTo>
                <a:cubicBezTo>
                  <a:pt x="31" y="177"/>
                  <a:pt x="29" y="175"/>
                  <a:pt x="27" y="175"/>
                </a:cubicBezTo>
                <a:cubicBezTo>
                  <a:pt x="12" y="171"/>
                  <a:pt x="12" y="171"/>
                  <a:pt x="12" y="171"/>
                </a:cubicBezTo>
                <a:cubicBezTo>
                  <a:pt x="12" y="141"/>
                  <a:pt x="12" y="141"/>
                  <a:pt x="12" y="141"/>
                </a:cubicBezTo>
                <a:cubicBezTo>
                  <a:pt x="28" y="138"/>
                  <a:pt x="28" y="138"/>
                  <a:pt x="28" y="138"/>
                </a:cubicBezTo>
                <a:cubicBezTo>
                  <a:pt x="30" y="137"/>
                  <a:pt x="32" y="135"/>
                  <a:pt x="32" y="133"/>
                </a:cubicBezTo>
                <a:cubicBezTo>
                  <a:pt x="33" y="127"/>
                  <a:pt x="35" y="121"/>
                  <a:pt x="37" y="116"/>
                </a:cubicBezTo>
                <a:cubicBezTo>
                  <a:pt x="38" y="114"/>
                  <a:pt x="37" y="111"/>
                  <a:pt x="35" y="109"/>
                </a:cubicBezTo>
                <a:cubicBezTo>
                  <a:pt x="23" y="98"/>
                  <a:pt x="23" y="98"/>
                  <a:pt x="23" y="98"/>
                </a:cubicBezTo>
                <a:cubicBezTo>
                  <a:pt x="38" y="72"/>
                  <a:pt x="38" y="72"/>
                  <a:pt x="38" y="72"/>
                </a:cubicBezTo>
                <a:cubicBezTo>
                  <a:pt x="55" y="77"/>
                  <a:pt x="55" y="77"/>
                  <a:pt x="55" y="77"/>
                </a:cubicBezTo>
                <a:cubicBezTo>
                  <a:pt x="58" y="78"/>
                  <a:pt x="60" y="77"/>
                  <a:pt x="62" y="75"/>
                </a:cubicBezTo>
                <a:cubicBezTo>
                  <a:pt x="65" y="72"/>
                  <a:pt x="69" y="68"/>
                  <a:pt x="73" y="65"/>
                </a:cubicBezTo>
                <a:cubicBezTo>
                  <a:pt x="75" y="63"/>
                  <a:pt x="75" y="61"/>
                  <a:pt x="75" y="58"/>
                </a:cubicBezTo>
                <a:cubicBezTo>
                  <a:pt x="69" y="40"/>
                  <a:pt x="69" y="40"/>
                  <a:pt x="69" y="40"/>
                </a:cubicBezTo>
                <a:cubicBezTo>
                  <a:pt x="95" y="25"/>
                  <a:pt x="95" y="25"/>
                  <a:pt x="95" y="25"/>
                </a:cubicBezTo>
                <a:cubicBezTo>
                  <a:pt x="109" y="39"/>
                  <a:pt x="109" y="39"/>
                  <a:pt x="109" y="39"/>
                </a:cubicBezTo>
                <a:cubicBezTo>
                  <a:pt x="110" y="41"/>
                  <a:pt x="113" y="42"/>
                  <a:pt x="115" y="41"/>
                </a:cubicBezTo>
                <a:cubicBezTo>
                  <a:pt x="119" y="40"/>
                  <a:pt x="124" y="38"/>
                  <a:pt x="128" y="38"/>
                </a:cubicBezTo>
                <a:cubicBezTo>
                  <a:pt x="131" y="37"/>
                  <a:pt x="133" y="35"/>
                  <a:pt x="133" y="33"/>
                </a:cubicBezTo>
                <a:cubicBezTo>
                  <a:pt x="138" y="12"/>
                  <a:pt x="138" y="12"/>
                  <a:pt x="138" y="12"/>
                </a:cubicBezTo>
                <a:cubicBezTo>
                  <a:pt x="168" y="12"/>
                  <a:pt x="168" y="12"/>
                  <a:pt x="168" y="12"/>
                </a:cubicBezTo>
                <a:cubicBezTo>
                  <a:pt x="173" y="33"/>
                  <a:pt x="173" y="33"/>
                  <a:pt x="173" y="33"/>
                </a:cubicBezTo>
                <a:cubicBezTo>
                  <a:pt x="173" y="35"/>
                  <a:pt x="175" y="37"/>
                  <a:pt x="177" y="38"/>
                </a:cubicBezTo>
                <a:cubicBezTo>
                  <a:pt x="182" y="38"/>
                  <a:pt x="186" y="39"/>
                  <a:pt x="190" y="41"/>
                </a:cubicBezTo>
                <a:cubicBezTo>
                  <a:pt x="192" y="42"/>
                  <a:pt x="195" y="41"/>
                  <a:pt x="196" y="39"/>
                </a:cubicBezTo>
                <a:cubicBezTo>
                  <a:pt x="211" y="23"/>
                  <a:pt x="211" y="23"/>
                  <a:pt x="211" y="23"/>
                </a:cubicBezTo>
                <a:cubicBezTo>
                  <a:pt x="237" y="38"/>
                  <a:pt x="237" y="38"/>
                  <a:pt x="237" y="38"/>
                </a:cubicBezTo>
                <a:cubicBezTo>
                  <a:pt x="231" y="58"/>
                  <a:pt x="231" y="58"/>
                  <a:pt x="231" y="58"/>
                </a:cubicBezTo>
                <a:cubicBezTo>
                  <a:pt x="230" y="60"/>
                  <a:pt x="231" y="63"/>
                  <a:pt x="233" y="65"/>
                </a:cubicBezTo>
                <a:cubicBezTo>
                  <a:pt x="236" y="67"/>
                  <a:pt x="239" y="71"/>
                  <a:pt x="243" y="74"/>
                </a:cubicBezTo>
                <a:cubicBezTo>
                  <a:pt x="244" y="75"/>
                  <a:pt x="247" y="76"/>
                  <a:pt x="249" y="75"/>
                </a:cubicBezTo>
                <a:cubicBezTo>
                  <a:pt x="269" y="69"/>
                  <a:pt x="269" y="69"/>
                  <a:pt x="269" y="69"/>
                </a:cubicBezTo>
                <a:cubicBezTo>
                  <a:pt x="284" y="95"/>
                  <a:pt x="284" y="95"/>
                  <a:pt x="284" y="95"/>
                </a:cubicBezTo>
                <a:cubicBezTo>
                  <a:pt x="270" y="108"/>
                  <a:pt x="270" y="108"/>
                  <a:pt x="270" y="108"/>
                </a:cubicBezTo>
                <a:cubicBezTo>
                  <a:pt x="268" y="110"/>
                  <a:pt x="268" y="113"/>
                  <a:pt x="268" y="115"/>
                </a:cubicBezTo>
                <a:cubicBezTo>
                  <a:pt x="270" y="120"/>
                  <a:pt x="272" y="124"/>
                  <a:pt x="273" y="129"/>
                </a:cubicBezTo>
                <a:cubicBezTo>
                  <a:pt x="273" y="131"/>
                  <a:pt x="275" y="133"/>
                  <a:pt x="277" y="133"/>
                </a:cubicBezTo>
                <a:cubicBezTo>
                  <a:pt x="297" y="138"/>
                  <a:pt x="297" y="138"/>
                  <a:pt x="297" y="138"/>
                </a:cubicBezTo>
                <a:cubicBezTo>
                  <a:pt x="297" y="173"/>
                  <a:pt x="297" y="173"/>
                  <a:pt x="297" y="173"/>
                </a:cubicBezTo>
                <a:cubicBezTo>
                  <a:pt x="303" y="173"/>
                  <a:pt x="303" y="173"/>
                  <a:pt x="303" y="173"/>
                </a:cubicBezTo>
                <a:cubicBezTo>
                  <a:pt x="301" y="167"/>
                  <a:pt x="301" y="167"/>
                  <a:pt x="301" y="167"/>
                </a:cubicBezTo>
                <a:lnTo>
                  <a:pt x="303" y="17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204">
            <a:extLst>
              <a:ext uri="{FF2B5EF4-FFF2-40B4-BE49-F238E27FC236}">
                <a16:creationId xmlns:a16="http://schemas.microsoft.com/office/drawing/2014/main" id="{F4258471-FBB0-4FF8-91E9-0A661950EF27}"/>
              </a:ext>
            </a:extLst>
          </p:cNvPr>
          <p:cNvSpPr>
            <a:spLocks noChangeArrowheads="1"/>
          </p:cNvSpPr>
          <p:nvPr/>
        </p:nvSpPr>
        <p:spPr bwMode="auto">
          <a:xfrm>
            <a:off x="8018407" y="5217777"/>
            <a:ext cx="2239088" cy="1174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206">
            <a:extLst>
              <a:ext uri="{FF2B5EF4-FFF2-40B4-BE49-F238E27FC236}">
                <a16:creationId xmlns:a16="http://schemas.microsoft.com/office/drawing/2014/main" id="{2DED153D-0F74-4D09-8ECE-FC273F475DBE}"/>
              </a:ext>
            </a:extLst>
          </p:cNvPr>
          <p:cNvSpPr>
            <a:spLocks/>
          </p:cNvSpPr>
          <p:nvPr/>
        </p:nvSpPr>
        <p:spPr bwMode="auto">
          <a:xfrm>
            <a:off x="8004235" y="5203605"/>
            <a:ext cx="2267431" cy="145763"/>
          </a:xfrm>
          <a:custGeom>
            <a:avLst/>
            <a:gdLst>
              <a:gd name="T0" fmla="*/ 938 w 944"/>
              <a:gd name="T1" fmla="*/ 55 h 61"/>
              <a:gd name="T2" fmla="*/ 938 w 944"/>
              <a:gd name="T3" fmla="*/ 49 h 61"/>
              <a:gd name="T4" fmla="*/ 12 w 944"/>
              <a:gd name="T5" fmla="*/ 49 h 61"/>
              <a:gd name="T6" fmla="*/ 12 w 944"/>
              <a:gd name="T7" fmla="*/ 12 h 61"/>
              <a:gd name="T8" fmla="*/ 932 w 944"/>
              <a:gd name="T9" fmla="*/ 12 h 61"/>
              <a:gd name="T10" fmla="*/ 932 w 944"/>
              <a:gd name="T11" fmla="*/ 55 h 61"/>
              <a:gd name="T12" fmla="*/ 938 w 944"/>
              <a:gd name="T13" fmla="*/ 55 h 61"/>
              <a:gd name="T14" fmla="*/ 938 w 944"/>
              <a:gd name="T15" fmla="*/ 49 h 61"/>
              <a:gd name="T16" fmla="*/ 938 w 944"/>
              <a:gd name="T17" fmla="*/ 55 h 61"/>
              <a:gd name="T18" fmla="*/ 944 w 944"/>
              <a:gd name="T19" fmla="*/ 55 h 61"/>
              <a:gd name="T20" fmla="*/ 944 w 944"/>
              <a:gd name="T21" fmla="*/ 6 h 61"/>
              <a:gd name="T22" fmla="*/ 943 w 944"/>
              <a:gd name="T23" fmla="*/ 2 h 61"/>
              <a:gd name="T24" fmla="*/ 938 w 944"/>
              <a:gd name="T25" fmla="*/ 0 h 61"/>
              <a:gd name="T26" fmla="*/ 6 w 944"/>
              <a:gd name="T27" fmla="*/ 0 h 61"/>
              <a:gd name="T28" fmla="*/ 2 w 944"/>
              <a:gd name="T29" fmla="*/ 2 h 61"/>
              <a:gd name="T30" fmla="*/ 0 w 944"/>
              <a:gd name="T31" fmla="*/ 6 h 61"/>
              <a:gd name="T32" fmla="*/ 0 w 944"/>
              <a:gd name="T33" fmla="*/ 55 h 61"/>
              <a:gd name="T34" fmla="*/ 2 w 944"/>
              <a:gd name="T35" fmla="*/ 60 h 61"/>
              <a:gd name="T36" fmla="*/ 6 w 944"/>
              <a:gd name="T37" fmla="*/ 61 h 61"/>
              <a:gd name="T38" fmla="*/ 938 w 944"/>
              <a:gd name="T39" fmla="*/ 61 h 61"/>
              <a:gd name="T40" fmla="*/ 943 w 944"/>
              <a:gd name="T41" fmla="*/ 60 h 61"/>
              <a:gd name="T42" fmla="*/ 944 w 944"/>
              <a:gd name="T43" fmla="*/ 55 h 61"/>
              <a:gd name="T44" fmla="*/ 938 w 944"/>
              <a:gd name="T45"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61">
                <a:moveTo>
                  <a:pt x="938" y="55"/>
                </a:moveTo>
                <a:cubicBezTo>
                  <a:pt x="938" y="49"/>
                  <a:pt x="938" y="49"/>
                  <a:pt x="938" y="49"/>
                </a:cubicBezTo>
                <a:cubicBezTo>
                  <a:pt x="12" y="49"/>
                  <a:pt x="12" y="49"/>
                  <a:pt x="12" y="49"/>
                </a:cubicBezTo>
                <a:cubicBezTo>
                  <a:pt x="12" y="12"/>
                  <a:pt x="12" y="12"/>
                  <a:pt x="12" y="12"/>
                </a:cubicBezTo>
                <a:cubicBezTo>
                  <a:pt x="932" y="12"/>
                  <a:pt x="932" y="12"/>
                  <a:pt x="932" y="12"/>
                </a:cubicBezTo>
                <a:cubicBezTo>
                  <a:pt x="932" y="55"/>
                  <a:pt x="932" y="55"/>
                  <a:pt x="932" y="55"/>
                </a:cubicBezTo>
                <a:cubicBezTo>
                  <a:pt x="938" y="55"/>
                  <a:pt x="938" y="55"/>
                  <a:pt x="938" y="55"/>
                </a:cubicBezTo>
                <a:cubicBezTo>
                  <a:pt x="938" y="49"/>
                  <a:pt x="938" y="49"/>
                  <a:pt x="938" y="49"/>
                </a:cubicBezTo>
                <a:cubicBezTo>
                  <a:pt x="938" y="55"/>
                  <a:pt x="938" y="55"/>
                  <a:pt x="938" y="55"/>
                </a:cubicBezTo>
                <a:cubicBezTo>
                  <a:pt x="944" y="55"/>
                  <a:pt x="944" y="55"/>
                  <a:pt x="944" y="55"/>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55"/>
                  <a:pt x="0" y="55"/>
                  <a:pt x="0" y="55"/>
                </a:cubicBezTo>
                <a:cubicBezTo>
                  <a:pt x="0" y="57"/>
                  <a:pt x="1" y="59"/>
                  <a:pt x="2" y="60"/>
                </a:cubicBezTo>
                <a:cubicBezTo>
                  <a:pt x="3" y="61"/>
                  <a:pt x="5" y="61"/>
                  <a:pt x="6" y="61"/>
                </a:cubicBezTo>
                <a:cubicBezTo>
                  <a:pt x="938" y="61"/>
                  <a:pt x="938" y="61"/>
                  <a:pt x="938" y="61"/>
                </a:cubicBezTo>
                <a:cubicBezTo>
                  <a:pt x="940" y="61"/>
                  <a:pt x="942" y="61"/>
                  <a:pt x="943" y="60"/>
                </a:cubicBezTo>
                <a:cubicBezTo>
                  <a:pt x="944" y="59"/>
                  <a:pt x="944" y="57"/>
                  <a:pt x="944" y="55"/>
                </a:cubicBezTo>
                <a:lnTo>
                  <a:pt x="938" y="55"/>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07">
            <a:extLst>
              <a:ext uri="{FF2B5EF4-FFF2-40B4-BE49-F238E27FC236}">
                <a16:creationId xmlns:a16="http://schemas.microsoft.com/office/drawing/2014/main" id="{B425B385-65A0-4485-973A-E25A707B9350}"/>
              </a:ext>
            </a:extLst>
          </p:cNvPr>
          <p:cNvSpPr>
            <a:spLocks/>
          </p:cNvSpPr>
          <p:nvPr/>
        </p:nvSpPr>
        <p:spPr bwMode="auto">
          <a:xfrm>
            <a:off x="8145950"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08">
            <a:extLst>
              <a:ext uri="{FF2B5EF4-FFF2-40B4-BE49-F238E27FC236}">
                <a16:creationId xmlns:a16="http://schemas.microsoft.com/office/drawing/2014/main" id="{78B21273-C41C-49C0-BE59-20FE77E6F6A1}"/>
              </a:ext>
            </a:extLst>
          </p:cNvPr>
          <p:cNvSpPr>
            <a:spLocks/>
          </p:cNvSpPr>
          <p:nvPr/>
        </p:nvSpPr>
        <p:spPr bwMode="auto">
          <a:xfrm>
            <a:off x="8131778" y="5431361"/>
            <a:ext cx="333029"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4"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Rectangle 209">
            <a:extLst>
              <a:ext uri="{FF2B5EF4-FFF2-40B4-BE49-F238E27FC236}">
                <a16:creationId xmlns:a16="http://schemas.microsoft.com/office/drawing/2014/main" id="{1388C442-1F9A-46A4-8534-27729AFA00D5}"/>
              </a:ext>
            </a:extLst>
          </p:cNvPr>
          <p:cNvSpPr>
            <a:spLocks noChangeArrowheads="1"/>
          </p:cNvSpPr>
          <p:nvPr/>
        </p:nvSpPr>
        <p:spPr bwMode="auto">
          <a:xfrm>
            <a:off x="8151011"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10">
            <a:extLst>
              <a:ext uri="{FF2B5EF4-FFF2-40B4-BE49-F238E27FC236}">
                <a16:creationId xmlns:a16="http://schemas.microsoft.com/office/drawing/2014/main" id="{E8EF9FB4-5231-43AB-A68A-6164022AA9D0}"/>
              </a:ext>
            </a:extLst>
          </p:cNvPr>
          <p:cNvSpPr>
            <a:spLocks/>
          </p:cNvSpPr>
          <p:nvPr/>
        </p:nvSpPr>
        <p:spPr bwMode="auto">
          <a:xfrm>
            <a:off x="8135827"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1" y="0"/>
                  <a:pt x="130" y="0"/>
                </a:cubicBezTo>
                <a:cubicBezTo>
                  <a:pt x="6" y="0"/>
                  <a:pt x="6" y="0"/>
                  <a:pt x="6" y="0"/>
                </a:cubicBezTo>
                <a:cubicBezTo>
                  <a:pt x="4" y="0"/>
                  <a:pt x="2" y="1"/>
                  <a:pt x="1" y="2"/>
                </a:cubicBezTo>
                <a:cubicBezTo>
                  <a:pt x="0" y="3"/>
                  <a:pt x="0" y="5"/>
                  <a:pt x="0" y="6"/>
                </a:cubicBezTo>
                <a:cubicBezTo>
                  <a:pt x="0" y="56"/>
                  <a:pt x="0" y="56"/>
                  <a:pt x="0" y="56"/>
                </a:cubicBezTo>
                <a:cubicBezTo>
                  <a:pt x="0" y="57"/>
                  <a:pt x="0" y="59"/>
                  <a:pt x="1" y="60"/>
                </a:cubicBezTo>
                <a:cubicBezTo>
                  <a:pt x="2" y="61"/>
                  <a:pt x="4" y="62"/>
                  <a:pt x="6" y="62"/>
                </a:cubicBezTo>
                <a:cubicBezTo>
                  <a:pt x="130" y="62"/>
                  <a:pt x="130" y="62"/>
                  <a:pt x="130" y="62"/>
                </a:cubicBezTo>
                <a:cubicBezTo>
                  <a:pt x="131"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Rectangle 211">
            <a:extLst>
              <a:ext uri="{FF2B5EF4-FFF2-40B4-BE49-F238E27FC236}">
                <a16:creationId xmlns:a16="http://schemas.microsoft.com/office/drawing/2014/main" id="{6095D2ED-2142-40C2-B316-4D0515F3F25D}"/>
              </a:ext>
            </a:extLst>
          </p:cNvPr>
          <p:cNvSpPr>
            <a:spLocks noChangeArrowheads="1"/>
          </p:cNvSpPr>
          <p:nvPr/>
        </p:nvSpPr>
        <p:spPr bwMode="auto">
          <a:xfrm>
            <a:off x="8105460" y="5933435"/>
            <a:ext cx="386678"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212">
            <a:extLst>
              <a:ext uri="{FF2B5EF4-FFF2-40B4-BE49-F238E27FC236}">
                <a16:creationId xmlns:a16="http://schemas.microsoft.com/office/drawing/2014/main" id="{4F0ECDE6-6198-4B61-9E79-92D9D1ECA6B1}"/>
              </a:ext>
            </a:extLst>
          </p:cNvPr>
          <p:cNvSpPr>
            <a:spLocks/>
          </p:cNvSpPr>
          <p:nvPr/>
        </p:nvSpPr>
        <p:spPr bwMode="auto">
          <a:xfrm>
            <a:off x="8090276" y="5919263"/>
            <a:ext cx="416033" cy="166008"/>
          </a:xfrm>
          <a:custGeom>
            <a:avLst/>
            <a:gdLst>
              <a:gd name="T0" fmla="*/ 6 w 173"/>
              <a:gd name="T1" fmla="*/ 6 h 69"/>
              <a:gd name="T2" fmla="*/ 6 w 173"/>
              <a:gd name="T3" fmla="*/ 12 h 69"/>
              <a:gd name="T4" fmla="*/ 161 w 173"/>
              <a:gd name="T5" fmla="*/ 12 h 69"/>
              <a:gd name="T6" fmla="*/ 161 w 173"/>
              <a:gd name="T7" fmla="*/ 57 h 69"/>
              <a:gd name="T8" fmla="*/ 12 w 173"/>
              <a:gd name="T9" fmla="*/ 57 h 69"/>
              <a:gd name="T10" fmla="*/ 12 w 173"/>
              <a:gd name="T11" fmla="*/ 6 h 69"/>
              <a:gd name="T12" fmla="*/ 6 w 173"/>
              <a:gd name="T13" fmla="*/ 6 h 69"/>
              <a:gd name="T14" fmla="*/ 6 w 173"/>
              <a:gd name="T15" fmla="*/ 12 h 69"/>
              <a:gd name="T16" fmla="*/ 6 w 173"/>
              <a:gd name="T17" fmla="*/ 6 h 69"/>
              <a:gd name="T18" fmla="*/ 0 w 173"/>
              <a:gd name="T19" fmla="*/ 6 h 69"/>
              <a:gd name="T20" fmla="*/ 0 w 173"/>
              <a:gd name="T21" fmla="*/ 63 h 69"/>
              <a:gd name="T22" fmla="*/ 2 w 173"/>
              <a:gd name="T23" fmla="*/ 68 h 69"/>
              <a:gd name="T24" fmla="*/ 6 w 173"/>
              <a:gd name="T25" fmla="*/ 69 h 69"/>
              <a:gd name="T26" fmla="*/ 167 w 173"/>
              <a:gd name="T27" fmla="*/ 69 h 69"/>
              <a:gd name="T28" fmla="*/ 171 w 173"/>
              <a:gd name="T29" fmla="*/ 68 h 69"/>
              <a:gd name="T30" fmla="*/ 173 w 173"/>
              <a:gd name="T31" fmla="*/ 63 h 69"/>
              <a:gd name="T32" fmla="*/ 173 w 173"/>
              <a:gd name="T33" fmla="*/ 6 h 69"/>
              <a:gd name="T34" fmla="*/ 171 w 173"/>
              <a:gd name="T35" fmla="*/ 2 h 69"/>
              <a:gd name="T36" fmla="*/ 167 w 173"/>
              <a:gd name="T37" fmla="*/ 0 h 69"/>
              <a:gd name="T38" fmla="*/ 6 w 173"/>
              <a:gd name="T39" fmla="*/ 0 h 69"/>
              <a:gd name="T40" fmla="*/ 2 w 173"/>
              <a:gd name="T41" fmla="*/ 2 h 69"/>
              <a:gd name="T42" fmla="*/ 0 w 173"/>
              <a:gd name="T43" fmla="*/ 6 h 69"/>
              <a:gd name="T44" fmla="*/ 6 w 173"/>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69">
                <a:moveTo>
                  <a:pt x="6" y="6"/>
                </a:moveTo>
                <a:cubicBezTo>
                  <a:pt x="6" y="12"/>
                  <a:pt x="6" y="12"/>
                  <a:pt x="6" y="12"/>
                </a:cubicBezTo>
                <a:cubicBezTo>
                  <a:pt x="161" y="12"/>
                  <a:pt x="161" y="12"/>
                  <a:pt x="161" y="12"/>
                </a:cubicBezTo>
                <a:cubicBezTo>
                  <a:pt x="161" y="57"/>
                  <a:pt x="161" y="57"/>
                  <a:pt x="161"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1" y="66"/>
                  <a:pt x="2" y="68"/>
                </a:cubicBezTo>
                <a:cubicBezTo>
                  <a:pt x="3" y="69"/>
                  <a:pt x="5" y="69"/>
                  <a:pt x="6" y="69"/>
                </a:cubicBezTo>
                <a:cubicBezTo>
                  <a:pt x="167" y="69"/>
                  <a:pt x="167" y="69"/>
                  <a:pt x="167" y="69"/>
                </a:cubicBezTo>
                <a:cubicBezTo>
                  <a:pt x="169" y="69"/>
                  <a:pt x="170" y="69"/>
                  <a:pt x="171" y="68"/>
                </a:cubicBezTo>
                <a:cubicBezTo>
                  <a:pt x="172" y="66"/>
                  <a:pt x="173" y="65"/>
                  <a:pt x="173" y="63"/>
                </a:cubicBezTo>
                <a:cubicBezTo>
                  <a:pt x="173" y="6"/>
                  <a:pt x="173" y="6"/>
                  <a:pt x="173" y="6"/>
                </a:cubicBezTo>
                <a:cubicBezTo>
                  <a:pt x="173" y="4"/>
                  <a:pt x="172" y="3"/>
                  <a:pt x="171" y="2"/>
                </a:cubicBezTo>
                <a:cubicBezTo>
                  <a:pt x="170" y="1"/>
                  <a:pt x="169" y="0"/>
                  <a:pt x="167" y="0"/>
                </a:cubicBezTo>
                <a:cubicBezTo>
                  <a:pt x="6" y="0"/>
                  <a:pt x="6" y="0"/>
                  <a:pt x="6" y="0"/>
                </a:cubicBezTo>
                <a:cubicBezTo>
                  <a:pt x="5" y="0"/>
                  <a:pt x="3" y="1"/>
                  <a:pt x="2" y="2"/>
                </a:cubicBezTo>
                <a:cubicBezTo>
                  <a:pt x="1"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13">
            <a:extLst>
              <a:ext uri="{FF2B5EF4-FFF2-40B4-BE49-F238E27FC236}">
                <a16:creationId xmlns:a16="http://schemas.microsoft.com/office/drawing/2014/main" id="{C2D9C2F6-9465-4252-84FA-DCD9BCA9B808}"/>
              </a:ext>
            </a:extLst>
          </p:cNvPr>
          <p:cNvSpPr>
            <a:spLocks/>
          </p:cNvSpPr>
          <p:nvPr/>
        </p:nvSpPr>
        <p:spPr bwMode="auto">
          <a:xfrm>
            <a:off x="8705722"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14">
            <a:extLst>
              <a:ext uri="{FF2B5EF4-FFF2-40B4-BE49-F238E27FC236}">
                <a16:creationId xmlns:a16="http://schemas.microsoft.com/office/drawing/2014/main" id="{F057370E-DDD5-4173-A444-D381D29E2585}"/>
              </a:ext>
            </a:extLst>
          </p:cNvPr>
          <p:cNvSpPr>
            <a:spLocks/>
          </p:cNvSpPr>
          <p:nvPr/>
        </p:nvSpPr>
        <p:spPr bwMode="auto">
          <a:xfrm>
            <a:off x="8690538"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Rectangle 215">
            <a:extLst>
              <a:ext uri="{FF2B5EF4-FFF2-40B4-BE49-F238E27FC236}">
                <a16:creationId xmlns:a16="http://schemas.microsoft.com/office/drawing/2014/main" id="{5D832CC0-B6AA-4EE7-82B1-69626662330A}"/>
              </a:ext>
            </a:extLst>
          </p:cNvPr>
          <p:cNvSpPr>
            <a:spLocks noChangeArrowheads="1"/>
          </p:cNvSpPr>
          <p:nvPr/>
        </p:nvSpPr>
        <p:spPr bwMode="auto">
          <a:xfrm>
            <a:off x="8709771"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16">
            <a:extLst>
              <a:ext uri="{FF2B5EF4-FFF2-40B4-BE49-F238E27FC236}">
                <a16:creationId xmlns:a16="http://schemas.microsoft.com/office/drawing/2014/main" id="{E1DDE99E-3434-44C6-9144-573F99F7C5CD}"/>
              </a:ext>
            </a:extLst>
          </p:cNvPr>
          <p:cNvSpPr>
            <a:spLocks/>
          </p:cNvSpPr>
          <p:nvPr/>
        </p:nvSpPr>
        <p:spPr bwMode="auto">
          <a:xfrm>
            <a:off x="8695599"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217">
            <a:extLst>
              <a:ext uri="{FF2B5EF4-FFF2-40B4-BE49-F238E27FC236}">
                <a16:creationId xmlns:a16="http://schemas.microsoft.com/office/drawing/2014/main" id="{E4891E14-F65E-4FBA-AFE7-86B93B87AAFF}"/>
              </a:ext>
            </a:extLst>
          </p:cNvPr>
          <p:cNvSpPr>
            <a:spLocks noChangeArrowheads="1"/>
          </p:cNvSpPr>
          <p:nvPr/>
        </p:nvSpPr>
        <p:spPr bwMode="auto">
          <a:xfrm>
            <a:off x="8667257"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218">
            <a:extLst>
              <a:ext uri="{FF2B5EF4-FFF2-40B4-BE49-F238E27FC236}">
                <a16:creationId xmlns:a16="http://schemas.microsoft.com/office/drawing/2014/main" id="{1D85241E-F6FC-4FC2-A314-B690B933FDE4}"/>
              </a:ext>
            </a:extLst>
          </p:cNvPr>
          <p:cNvSpPr>
            <a:spLocks/>
          </p:cNvSpPr>
          <p:nvPr/>
        </p:nvSpPr>
        <p:spPr bwMode="auto">
          <a:xfrm>
            <a:off x="865308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19">
            <a:extLst>
              <a:ext uri="{FF2B5EF4-FFF2-40B4-BE49-F238E27FC236}">
                <a16:creationId xmlns:a16="http://schemas.microsoft.com/office/drawing/2014/main" id="{97C82561-895F-42AB-9DE6-8A71ABB1CC12}"/>
              </a:ext>
            </a:extLst>
          </p:cNvPr>
          <p:cNvSpPr>
            <a:spLocks/>
          </p:cNvSpPr>
          <p:nvPr/>
        </p:nvSpPr>
        <p:spPr bwMode="auto">
          <a:xfrm>
            <a:off x="9265494" y="5445532"/>
            <a:ext cx="304686" cy="489927"/>
          </a:xfrm>
          <a:custGeom>
            <a:avLst/>
            <a:gdLst>
              <a:gd name="T0" fmla="*/ 33 w 301"/>
              <a:gd name="T1" fmla="*/ 0 h 484"/>
              <a:gd name="T2" fmla="*/ 0 w 301"/>
              <a:gd name="T3" fmla="*/ 484 h 484"/>
              <a:gd name="T4" fmla="*/ 151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1"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20">
            <a:extLst>
              <a:ext uri="{FF2B5EF4-FFF2-40B4-BE49-F238E27FC236}">
                <a16:creationId xmlns:a16="http://schemas.microsoft.com/office/drawing/2014/main" id="{85E62450-4C12-4408-B4F3-47239ED83A9A}"/>
              </a:ext>
            </a:extLst>
          </p:cNvPr>
          <p:cNvSpPr>
            <a:spLocks/>
          </p:cNvSpPr>
          <p:nvPr/>
        </p:nvSpPr>
        <p:spPr bwMode="auto">
          <a:xfrm>
            <a:off x="9250310"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Rectangle 221">
            <a:extLst>
              <a:ext uri="{FF2B5EF4-FFF2-40B4-BE49-F238E27FC236}">
                <a16:creationId xmlns:a16="http://schemas.microsoft.com/office/drawing/2014/main" id="{8B2145D3-F837-4387-AB37-D9BED491B285}"/>
              </a:ext>
            </a:extLst>
          </p:cNvPr>
          <p:cNvSpPr>
            <a:spLocks noChangeArrowheads="1"/>
          </p:cNvSpPr>
          <p:nvPr/>
        </p:nvSpPr>
        <p:spPr bwMode="auto">
          <a:xfrm>
            <a:off x="9269543"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22">
            <a:extLst>
              <a:ext uri="{FF2B5EF4-FFF2-40B4-BE49-F238E27FC236}">
                <a16:creationId xmlns:a16="http://schemas.microsoft.com/office/drawing/2014/main" id="{DC0808CB-1E27-49E6-885A-B33ADF2491CC}"/>
              </a:ext>
            </a:extLst>
          </p:cNvPr>
          <p:cNvSpPr>
            <a:spLocks/>
          </p:cNvSpPr>
          <p:nvPr/>
        </p:nvSpPr>
        <p:spPr bwMode="auto">
          <a:xfrm>
            <a:off x="9255372"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Rectangle 223">
            <a:extLst>
              <a:ext uri="{FF2B5EF4-FFF2-40B4-BE49-F238E27FC236}">
                <a16:creationId xmlns:a16="http://schemas.microsoft.com/office/drawing/2014/main" id="{EE989D81-BF2D-40C8-ACDA-2147AD2431D1}"/>
              </a:ext>
            </a:extLst>
          </p:cNvPr>
          <p:cNvSpPr>
            <a:spLocks noChangeArrowheads="1"/>
          </p:cNvSpPr>
          <p:nvPr/>
        </p:nvSpPr>
        <p:spPr bwMode="auto">
          <a:xfrm>
            <a:off x="9227029"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24">
            <a:extLst>
              <a:ext uri="{FF2B5EF4-FFF2-40B4-BE49-F238E27FC236}">
                <a16:creationId xmlns:a16="http://schemas.microsoft.com/office/drawing/2014/main" id="{1D449AE5-3C09-421B-863F-6362BC6C905D}"/>
              </a:ext>
            </a:extLst>
          </p:cNvPr>
          <p:cNvSpPr>
            <a:spLocks/>
          </p:cNvSpPr>
          <p:nvPr/>
        </p:nvSpPr>
        <p:spPr bwMode="auto">
          <a:xfrm>
            <a:off x="921184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25">
            <a:extLst>
              <a:ext uri="{FF2B5EF4-FFF2-40B4-BE49-F238E27FC236}">
                <a16:creationId xmlns:a16="http://schemas.microsoft.com/office/drawing/2014/main" id="{E3A9E50A-0149-4F68-AF4E-1226F179420D}"/>
              </a:ext>
            </a:extLst>
          </p:cNvPr>
          <p:cNvSpPr>
            <a:spLocks/>
          </p:cNvSpPr>
          <p:nvPr/>
        </p:nvSpPr>
        <p:spPr bwMode="auto">
          <a:xfrm>
            <a:off x="9827290" y="5445532"/>
            <a:ext cx="302662" cy="489927"/>
          </a:xfrm>
          <a:custGeom>
            <a:avLst/>
            <a:gdLst>
              <a:gd name="T0" fmla="*/ 31 w 299"/>
              <a:gd name="T1" fmla="*/ 0 h 484"/>
              <a:gd name="T2" fmla="*/ 0 w 299"/>
              <a:gd name="T3" fmla="*/ 484 h 484"/>
              <a:gd name="T4" fmla="*/ 149 w 299"/>
              <a:gd name="T5" fmla="*/ 484 h 484"/>
              <a:gd name="T6" fmla="*/ 299 w 299"/>
              <a:gd name="T7" fmla="*/ 484 h 484"/>
              <a:gd name="T8" fmla="*/ 266 w 299"/>
              <a:gd name="T9" fmla="*/ 0 h 484"/>
              <a:gd name="T10" fmla="*/ 31 w 299"/>
              <a:gd name="T11" fmla="*/ 0 h 484"/>
            </a:gdLst>
            <a:ahLst/>
            <a:cxnLst>
              <a:cxn ang="0">
                <a:pos x="T0" y="T1"/>
              </a:cxn>
              <a:cxn ang="0">
                <a:pos x="T2" y="T3"/>
              </a:cxn>
              <a:cxn ang="0">
                <a:pos x="T4" y="T5"/>
              </a:cxn>
              <a:cxn ang="0">
                <a:pos x="T6" y="T7"/>
              </a:cxn>
              <a:cxn ang="0">
                <a:pos x="T8" y="T9"/>
              </a:cxn>
              <a:cxn ang="0">
                <a:pos x="T10" y="T11"/>
              </a:cxn>
            </a:cxnLst>
            <a:rect l="0" t="0" r="r" b="b"/>
            <a:pathLst>
              <a:path w="299" h="484">
                <a:moveTo>
                  <a:pt x="31" y="0"/>
                </a:moveTo>
                <a:lnTo>
                  <a:pt x="0" y="484"/>
                </a:lnTo>
                <a:lnTo>
                  <a:pt x="149" y="484"/>
                </a:lnTo>
                <a:lnTo>
                  <a:pt x="299" y="484"/>
                </a:lnTo>
                <a:lnTo>
                  <a:pt x="266" y="0"/>
                </a:lnTo>
                <a:lnTo>
                  <a:pt x="31"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26">
            <a:extLst>
              <a:ext uri="{FF2B5EF4-FFF2-40B4-BE49-F238E27FC236}">
                <a16:creationId xmlns:a16="http://schemas.microsoft.com/office/drawing/2014/main" id="{672C9AB5-7704-4651-9EFC-E6FAB0FE375D}"/>
              </a:ext>
            </a:extLst>
          </p:cNvPr>
          <p:cNvSpPr>
            <a:spLocks/>
          </p:cNvSpPr>
          <p:nvPr/>
        </p:nvSpPr>
        <p:spPr bwMode="auto">
          <a:xfrm>
            <a:off x="9810082" y="5431361"/>
            <a:ext cx="334041" cy="519282"/>
          </a:xfrm>
          <a:custGeom>
            <a:avLst/>
            <a:gdLst>
              <a:gd name="T0" fmla="*/ 20 w 139"/>
              <a:gd name="T1" fmla="*/ 6 h 216"/>
              <a:gd name="T2" fmla="*/ 14 w 139"/>
              <a:gd name="T3" fmla="*/ 6 h 216"/>
              <a:gd name="T4" fmla="*/ 1 w 139"/>
              <a:gd name="T5" fmla="*/ 209 h 216"/>
              <a:gd name="T6" fmla="*/ 2 w 139"/>
              <a:gd name="T7" fmla="*/ 214 h 216"/>
              <a:gd name="T8" fmla="*/ 7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1" y="209"/>
                  <a:pt x="1" y="209"/>
                  <a:pt x="1" y="209"/>
                </a:cubicBezTo>
                <a:cubicBezTo>
                  <a:pt x="0" y="211"/>
                  <a:pt x="1" y="213"/>
                  <a:pt x="2" y="214"/>
                </a:cubicBezTo>
                <a:cubicBezTo>
                  <a:pt x="3" y="215"/>
                  <a:pt x="5" y="216"/>
                  <a:pt x="7"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3"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Rectangle 227">
            <a:extLst>
              <a:ext uri="{FF2B5EF4-FFF2-40B4-BE49-F238E27FC236}">
                <a16:creationId xmlns:a16="http://schemas.microsoft.com/office/drawing/2014/main" id="{9C32DAD8-3310-4D64-A868-FFF9A238FAD1}"/>
              </a:ext>
            </a:extLst>
          </p:cNvPr>
          <p:cNvSpPr>
            <a:spLocks noChangeArrowheads="1"/>
          </p:cNvSpPr>
          <p:nvPr/>
        </p:nvSpPr>
        <p:spPr bwMode="auto">
          <a:xfrm>
            <a:off x="9829315"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28">
            <a:extLst>
              <a:ext uri="{FF2B5EF4-FFF2-40B4-BE49-F238E27FC236}">
                <a16:creationId xmlns:a16="http://schemas.microsoft.com/office/drawing/2014/main" id="{F6DEDBC9-8621-4CB8-8561-E88DC4EDA411}"/>
              </a:ext>
            </a:extLst>
          </p:cNvPr>
          <p:cNvSpPr>
            <a:spLocks/>
          </p:cNvSpPr>
          <p:nvPr/>
        </p:nvSpPr>
        <p:spPr bwMode="auto">
          <a:xfrm>
            <a:off x="9815144"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2 w 136"/>
              <a:gd name="T29" fmla="*/ 2 h 62"/>
              <a:gd name="T30" fmla="*/ 0 w 136"/>
              <a:gd name="T31" fmla="*/ 6 h 62"/>
              <a:gd name="T32" fmla="*/ 0 w 136"/>
              <a:gd name="T33" fmla="*/ 56 h 62"/>
              <a:gd name="T34" fmla="*/ 2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2" y="2"/>
                </a:cubicBezTo>
                <a:cubicBezTo>
                  <a:pt x="0" y="3"/>
                  <a:pt x="0" y="5"/>
                  <a:pt x="0" y="6"/>
                </a:cubicBezTo>
                <a:cubicBezTo>
                  <a:pt x="0" y="56"/>
                  <a:pt x="0" y="56"/>
                  <a:pt x="0" y="56"/>
                </a:cubicBezTo>
                <a:cubicBezTo>
                  <a:pt x="0" y="57"/>
                  <a:pt x="0" y="59"/>
                  <a:pt x="2"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Rectangle 229">
            <a:extLst>
              <a:ext uri="{FF2B5EF4-FFF2-40B4-BE49-F238E27FC236}">
                <a16:creationId xmlns:a16="http://schemas.microsoft.com/office/drawing/2014/main" id="{44C7FAA2-FB18-4DD0-B714-6FE22EE70111}"/>
              </a:ext>
            </a:extLst>
          </p:cNvPr>
          <p:cNvSpPr>
            <a:spLocks noChangeArrowheads="1"/>
          </p:cNvSpPr>
          <p:nvPr/>
        </p:nvSpPr>
        <p:spPr bwMode="auto">
          <a:xfrm>
            <a:off x="9785788" y="5933435"/>
            <a:ext cx="384653"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30">
            <a:extLst>
              <a:ext uri="{FF2B5EF4-FFF2-40B4-BE49-F238E27FC236}">
                <a16:creationId xmlns:a16="http://schemas.microsoft.com/office/drawing/2014/main" id="{A2448F67-4EBF-4954-B20E-DDBFF6D69D77}"/>
              </a:ext>
            </a:extLst>
          </p:cNvPr>
          <p:cNvSpPr>
            <a:spLocks/>
          </p:cNvSpPr>
          <p:nvPr/>
        </p:nvSpPr>
        <p:spPr bwMode="auto">
          <a:xfrm>
            <a:off x="9771617"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3" y="69"/>
                  <a:pt x="4" y="69"/>
                  <a:pt x="6" y="69"/>
                </a:cubicBezTo>
                <a:cubicBezTo>
                  <a:pt x="166" y="69"/>
                  <a:pt x="166" y="69"/>
                  <a:pt x="166" y="69"/>
                </a:cubicBezTo>
                <a:cubicBezTo>
                  <a:pt x="168" y="69"/>
                  <a:pt x="169" y="69"/>
                  <a:pt x="170" y="68"/>
                </a:cubicBezTo>
                <a:cubicBezTo>
                  <a:pt x="172" y="66"/>
                  <a:pt x="172" y="65"/>
                  <a:pt x="172" y="63"/>
                </a:cubicBezTo>
                <a:cubicBezTo>
                  <a:pt x="172" y="6"/>
                  <a:pt x="172" y="6"/>
                  <a:pt x="172" y="6"/>
                </a:cubicBezTo>
                <a:cubicBezTo>
                  <a:pt x="172" y="4"/>
                  <a:pt x="172" y="3"/>
                  <a:pt x="170" y="2"/>
                </a:cubicBezTo>
                <a:cubicBezTo>
                  <a:pt x="169" y="1"/>
                  <a:pt x="168" y="0"/>
                  <a:pt x="166" y="0"/>
                </a:cubicBezTo>
                <a:cubicBezTo>
                  <a:pt x="6" y="0"/>
                  <a:pt x="6" y="0"/>
                  <a:pt x="6" y="0"/>
                </a:cubicBezTo>
                <a:cubicBezTo>
                  <a:pt x="4" y="0"/>
                  <a:pt x="3"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231">
            <a:extLst>
              <a:ext uri="{FF2B5EF4-FFF2-40B4-BE49-F238E27FC236}">
                <a16:creationId xmlns:a16="http://schemas.microsoft.com/office/drawing/2014/main" id="{DEFC591B-C7F3-4708-8E2F-AB164A290BF9}"/>
              </a:ext>
            </a:extLst>
          </p:cNvPr>
          <p:cNvSpPr>
            <a:spLocks noChangeArrowheads="1"/>
          </p:cNvSpPr>
          <p:nvPr/>
        </p:nvSpPr>
        <p:spPr bwMode="auto">
          <a:xfrm>
            <a:off x="8018407" y="6073124"/>
            <a:ext cx="2239088" cy="290515"/>
          </a:xfrm>
          <a:prstGeom prst="rect">
            <a:avLst/>
          </a:prstGeom>
          <a:solidFill>
            <a:schemeClr val="bg1">
              <a:lumMod val="50000"/>
            </a:schemeClr>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32">
            <a:extLst>
              <a:ext uri="{FF2B5EF4-FFF2-40B4-BE49-F238E27FC236}">
                <a16:creationId xmlns:a16="http://schemas.microsoft.com/office/drawing/2014/main" id="{15AF2D49-2D6F-471D-AADD-28C6B0619F83}"/>
              </a:ext>
            </a:extLst>
          </p:cNvPr>
          <p:cNvSpPr>
            <a:spLocks/>
          </p:cNvSpPr>
          <p:nvPr/>
        </p:nvSpPr>
        <p:spPr bwMode="auto">
          <a:xfrm>
            <a:off x="8004235" y="6057941"/>
            <a:ext cx="2267431" cy="319870"/>
          </a:xfrm>
          <a:custGeom>
            <a:avLst/>
            <a:gdLst>
              <a:gd name="T0" fmla="*/ 938 w 944"/>
              <a:gd name="T1" fmla="*/ 127 h 133"/>
              <a:gd name="T2" fmla="*/ 938 w 944"/>
              <a:gd name="T3" fmla="*/ 121 h 133"/>
              <a:gd name="T4" fmla="*/ 12 w 944"/>
              <a:gd name="T5" fmla="*/ 121 h 133"/>
              <a:gd name="T6" fmla="*/ 12 w 944"/>
              <a:gd name="T7" fmla="*/ 12 h 133"/>
              <a:gd name="T8" fmla="*/ 932 w 944"/>
              <a:gd name="T9" fmla="*/ 12 h 133"/>
              <a:gd name="T10" fmla="*/ 932 w 944"/>
              <a:gd name="T11" fmla="*/ 127 h 133"/>
              <a:gd name="T12" fmla="*/ 938 w 944"/>
              <a:gd name="T13" fmla="*/ 127 h 133"/>
              <a:gd name="T14" fmla="*/ 938 w 944"/>
              <a:gd name="T15" fmla="*/ 121 h 133"/>
              <a:gd name="T16" fmla="*/ 938 w 944"/>
              <a:gd name="T17" fmla="*/ 127 h 133"/>
              <a:gd name="T18" fmla="*/ 944 w 944"/>
              <a:gd name="T19" fmla="*/ 127 h 133"/>
              <a:gd name="T20" fmla="*/ 944 w 944"/>
              <a:gd name="T21" fmla="*/ 6 h 133"/>
              <a:gd name="T22" fmla="*/ 943 w 944"/>
              <a:gd name="T23" fmla="*/ 2 h 133"/>
              <a:gd name="T24" fmla="*/ 938 w 944"/>
              <a:gd name="T25" fmla="*/ 0 h 133"/>
              <a:gd name="T26" fmla="*/ 6 w 944"/>
              <a:gd name="T27" fmla="*/ 0 h 133"/>
              <a:gd name="T28" fmla="*/ 2 w 944"/>
              <a:gd name="T29" fmla="*/ 2 h 133"/>
              <a:gd name="T30" fmla="*/ 0 w 944"/>
              <a:gd name="T31" fmla="*/ 6 h 133"/>
              <a:gd name="T32" fmla="*/ 0 w 944"/>
              <a:gd name="T33" fmla="*/ 127 h 133"/>
              <a:gd name="T34" fmla="*/ 2 w 944"/>
              <a:gd name="T35" fmla="*/ 131 h 133"/>
              <a:gd name="T36" fmla="*/ 6 w 944"/>
              <a:gd name="T37" fmla="*/ 133 h 133"/>
              <a:gd name="T38" fmla="*/ 938 w 944"/>
              <a:gd name="T39" fmla="*/ 133 h 133"/>
              <a:gd name="T40" fmla="*/ 943 w 944"/>
              <a:gd name="T41" fmla="*/ 131 h 133"/>
              <a:gd name="T42" fmla="*/ 944 w 944"/>
              <a:gd name="T43" fmla="*/ 127 h 133"/>
              <a:gd name="T44" fmla="*/ 938 w 944"/>
              <a:gd name="T45"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133">
                <a:moveTo>
                  <a:pt x="938" y="127"/>
                </a:moveTo>
                <a:cubicBezTo>
                  <a:pt x="938" y="121"/>
                  <a:pt x="938" y="121"/>
                  <a:pt x="938" y="121"/>
                </a:cubicBezTo>
                <a:cubicBezTo>
                  <a:pt x="12" y="121"/>
                  <a:pt x="12" y="121"/>
                  <a:pt x="12" y="121"/>
                </a:cubicBezTo>
                <a:cubicBezTo>
                  <a:pt x="12" y="12"/>
                  <a:pt x="12" y="12"/>
                  <a:pt x="12" y="12"/>
                </a:cubicBezTo>
                <a:cubicBezTo>
                  <a:pt x="932" y="12"/>
                  <a:pt x="932" y="12"/>
                  <a:pt x="932" y="12"/>
                </a:cubicBezTo>
                <a:cubicBezTo>
                  <a:pt x="932" y="127"/>
                  <a:pt x="932" y="127"/>
                  <a:pt x="932" y="127"/>
                </a:cubicBezTo>
                <a:cubicBezTo>
                  <a:pt x="938" y="127"/>
                  <a:pt x="938" y="127"/>
                  <a:pt x="938" y="127"/>
                </a:cubicBezTo>
                <a:cubicBezTo>
                  <a:pt x="938" y="121"/>
                  <a:pt x="938" y="121"/>
                  <a:pt x="938" y="121"/>
                </a:cubicBezTo>
                <a:cubicBezTo>
                  <a:pt x="938" y="127"/>
                  <a:pt x="938" y="127"/>
                  <a:pt x="938" y="127"/>
                </a:cubicBezTo>
                <a:cubicBezTo>
                  <a:pt x="944" y="127"/>
                  <a:pt x="944" y="127"/>
                  <a:pt x="944" y="127"/>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127"/>
                  <a:pt x="0" y="127"/>
                  <a:pt x="0" y="127"/>
                </a:cubicBezTo>
                <a:cubicBezTo>
                  <a:pt x="0" y="128"/>
                  <a:pt x="1" y="130"/>
                  <a:pt x="2" y="131"/>
                </a:cubicBezTo>
                <a:cubicBezTo>
                  <a:pt x="3" y="132"/>
                  <a:pt x="5" y="133"/>
                  <a:pt x="6" y="133"/>
                </a:cubicBezTo>
                <a:cubicBezTo>
                  <a:pt x="938" y="133"/>
                  <a:pt x="938" y="133"/>
                  <a:pt x="938" y="133"/>
                </a:cubicBezTo>
                <a:cubicBezTo>
                  <a:pt x="940" y="133"/>
                  <a:pt x="942" y="132"/>
                  <a:pt x="943" y="131"/>
                </a:cubicBezTo>
                <a:cubicBezTo>
                  <a:pt x="944" y="130"/>
                  <a:pt x="944" y="128"/>
                  <a:pt x="944" y="127"/>
                </a:cubicBezTo>
                <a:lnTo>
                  <a:pt x="938" y="12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33">
            <a:extLst>
              <a:ext uri="{FF2B5EF4-FFF2-40B4-BE49-F238E27FC236}">
                <a16:creationId xmlns:a16="http://schemas.microsoft.com/office/drawing/2014/main" id="{73D78A62-0A69-46E7-AAA0-E7501A674B2A}"/>
              </a:ext>
            </a:extLst>
          </p:cNvPr>
          <p:cNvSpPr>
            <a:spLocks/>
          </p:cNvSpPr>
          <p:nvPr/>
        </p:nvSpPr>
        <p:spPr bwMode="auto">
          <a:xfrm>
            <a:off x="8558946" y="6214839"/>
            <a:ext cx="1158009" cy="0"/>
          </a:xfrm>
          <a:custGeom>
            <a:avLst/>
            <a:gdLst>
              <a:gd name="T0" fmla="*/ 1144 w 1144"/>
              <a:gd name="T1" fmla="*/ 0 w 1144"/>
              <a:gd name="T2" fmla="*/ 1144 w 1144"/>
            </a:gdLst>
            <a:ahLst/>
            <a:cxnLst>
              <a:cxn ang="0">
                <a:pos x="T0" y="0"/>
              </a:cxn>
              <a:cxn ang="0">
                <a:pos x="T1" y="0"/>
              </a:cxn>
              <a:cxn ang="0">
                <a:pos x="T2" y="0"/>
              </a:cxn>
            </a:cxnLst>
            <a:rect l="0" t="0" r="r" b="b"/>
            <a:pathLst>
              <a:path w="1144">
                <a:moveTo>
                  <a:pt x="1144" y="0"/>
                </a:moveTo>
                <a:lnTo>
                  <a:pt x="0" y="0"/>
                </a:lnTo>
                <a:lnTo>
                  <a:pt x="1144"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Line 234">
            <a:extLst>
              <a:ext uri="{FF2B5EF4-FFF2-40B4-BE49-F238E27FC236}">
                <a16:creationId xmlns:a16="http://schemas.microsoft.com/office/drawing/2014/main" id="{297698B3-95C6-466F-B334-878E36EA004B}"/>
              </a:ext>
            </a:extLst>
          </p:cNvPr>
          <p:cNvSpPr>
            <a:spLocks noChangeShapeType="1"/>
          </p:cNvSpPr>
          <p:nvPr/>
        </p:nvSpPr>
        <p:spPr bwMode="auto">
          <a:xfrm flipH="1">
            <a:off x="8558946" y="6214839"/>
            <a:ext cx="115800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0" name="Freeform 235">
            <a:extLst>
              <a:ext uri="{FF2B5EF4-FFF2-40B4-BE49-F238E27FC236}">
                <a16:creationId xmlns:a16="http://schemas.microsoft.com/office/drawing/2014/main" id="{DD9DF405-2D4E-4813-A0E1-BFA7EA96153B}"/>
              </a:ext>
            </a:extLst>
          </p:cNvPr>
          <p:cNvSpPr>
            <a:spLocks/>
          </p:cNvSpPr>
          <p:nvPr/>
        </p:nvSpPr>
        <p:spPr bwMode="auto">
          <a:xfrm>
            <a:off x="8544775" y="6199655"/>
            <a:ext cx="1186352" cy="29355"/>
          </a:xfrm>
          <a:custGeom>
            <a:avLst/>
            <a:gdLst>
              <a:gd name="T0" fmla="*/ 488 w 494"/>
              <a:gd name="T1" fmla="*/ 0 h 12"/>
              <a:gd name="T2" fmla="*/ 6 w 494"/>
              <a:gd name="T3" fmla="*/ 0 h 12"/>
              <a:gd name="T4" fmla="*/ 0 w 494"/>
              <a:gd name="T5" fmla="*/ 6 h 12"/>
              <a:gd name="T6" fmla="*/ 6 w 494"/>
              <a:gd name="T7" fmla="*/ 12 h 12"/>
              <a:gd name="T8" fmla="*/ 488 w 494"/>
              <a:gd name="T9" fmla="*/ 12 h 12"/>
              <a:gd name="T10" fmla="*/ 494 w 494"/>
              <a:gd name="T11" fmla="*/ 6 h 12"/>
              <a:gd name="T12" fmla="*/ 488 w 4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94" h="12">
                <a:moveTo>
                  <a:pt x="488" y="0"/>
                </a:moveTo>
                <a:cubicBezTo>
                  <a:pt x="6" y="0"/>
                  <a:pt x="6" y="0"/>
                  <a:pt x="6" y="0"/>
                </a:cubicBezTo>
                <a:cubicBezTo>
                  <a:pt x="3" y="0"/>
                  <a:pt x="0" y="2"/>
                  <a:pt x="0" y="6"/>
                </a:cubicBezTo>
                <a:cubicBezTo>
                  <a:pt x="0" y="9"/>
                  <a:pt x="3" y="12"/>
                  <a:pt x="6" y="12"/>
                </a:cubicBezTo>
                <a:cubicBezTo>
                  <a:pt x="488" y="12"/>
                  <a:pt x="488" y="12"/>
                  <a:pt x="488" y="12"/>
                </a:cubicBezTo>
                <a:cubicBezTo>
                  <a:pt x="492" y="12"/>
                  <a:pt x="494" y="9"/>
                  <a:pt x="494" y="6"/>
                </a:cubicBezTo>
                <a:cubicBezTo>
                  <a:pt x="494" y="2"/>
                  <a:pt x="492" y="0"/>
                  <a:pt x="488" y="0"/>
                </a:cubicBezTo>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36">
            <a:extLst>
              <a:ext uri="{FF2B5EF4-FFF2-40B4-BE49-F238E27FC236}">
                <a16:creationId xmlns:a16="http://schemas.microsoft.com/office/drawing/2014/main" id="{4153BC47-59E8-4A35-A392-09AAF332E66D}"/>
              </a:ext>
            </a:extLst>
          </p:cNvPr>
          <p:cNvSpPr>
            <a:spLocks/>
          </p:cNvSpPr>
          <p:nvPr/>
        </p:nvSpPr>
        <p:spPr bwMode="auto">
          <a:xfrm>
            <a:off x="7963746" y="4448470"/>
            <a:ext cx="2350435" cy="769307"/>
          </a:xfrm>
          <a:custGeom>
            <a:avLst/>
            <a:gdLst>
              <a:gd name="T0" fmla="*/ 1160 w 2322"/>
              <a:gd name="T1" fmla="*/ 0 h 760"/>
              <a:gd name="T2" fmla="*/ 1741 w 2322"/>
              <a:gd name="T3" fmla="*/ 380 h 760"/>
              <a:gd name="T4" fmla="*/ 2322 w 2322"/>
              <a:gd name="T5" fmla="*/ 760 h 760"/>
              <a:gd name="T6" fmla="*/ 1160 w 2322"/>
              <a:gd name="T7" fmla="*/ 760 h 760"/>
              <a:gd name="T8" fmla="*/ 0 w 2322"/>
              <a:gd name="T9" fmla="*/ 760 h 760"/>
              <a:gd name="T10" fmla="*/ 581 w 2322"/>
              <a:gd name="T11" fmla="*/ 380 h 760"/>
              <a:gd name="T12" fmla="*/ 1160 w 2322"/>
              <a:gd name="T13" fmla="*/ 0 h 760"/>
            </a:gdLst>
            <a:ahLst/>
            <a:cxnLst>
              <a:cxn ang="0">
                <a:pos x="T0" y="T1"/>
              </a:cxn>
              <a:cxn ang="0">
                <a:pos x="T2" y="T3"/>
              </a:cxn>
              <a:cxn ang="0">
                <a:pos x="T4" y="T5"/>
              </a:cxn>
              <a:cxn ang="0">
                <a:pos x="T6" y="T7"/>
              </a:cxn>
              <a:cxn ang="0">
                <a:pos x="T8" y="T9"/>
              </a:cxn>
              <a:cxn ang="0">
                <a:pos x="T10" y="T11"/>
              </a:cxn>
              <a:cxn ang="0">
                <a:pos x="T12" y="T13"/>
              </a:cxn>
            </a:cxnLst>
            <a:rect l="0" t="0" r="r" b="b"/>
            <a:pathLst>
              <a:path w="2322" h="760">
                <a:moveTo>
                  <a:pt x="1160" y="0"/>
                </a:moveTo>
                <a:lnTo>
                  <a:pt x="1741" y="380"/>
                </a:lnTo>
                <a:lnTo>
                  <a:pt x="2322" y="760"/>
                </a:lnTo>
                <a:lnTo>
                  <a:pt x="1160" y="760"/>
                </a:lnTo>
                <a:lnTo>
                  <a:pt x="0" y="760"/>
                </a:lnTo>
                <a:lnTo>
                  <a:pt x="581" y="380"/>
                </a:lnTo>
                <a:lnTo>
                  <a:pt x="1160" y="0"/>
                </a:lnTo>
                <a:close/>
              </a:path>
            </a:pathLst>
          </a:custGeom>
          <a:solidFill>
            <a:schemeClr val="bg1">
              <a:lumMod val="50000"/>
            </a:schemeClr>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37">
            <a:extLst>
              <a:ext uri="{FF2B5EF4-FFF2-40B4-BE49-F238E27FC236}">
                <a16:creationId xmlns:a16="http://schemas.microsoft.com/office/drawing/2014/main" id="{C6C1CCD8-1B81-4CB5-8CC5-FC5792F9B21E}"/>
              </a:ext>
            </a:extLst>
          </p:cNvPr>
          <p:cNvSpPr>
            <a:spLocks/>
          </p:cNvSpPr>
          <p:nvPr/>
        </p:nvSpPr>
        <p:spPr bwMode="auto">
          <a:xfrm>
            <a:off x="7946537" y="4432274"/>
            <a:ext cx="2382827" cy="799674"/>
          </a:xfrm>
          <a:custGeom>
            <a:avLst/>
            <a:gdLst>
              <a:gd name="T0" fmla="*/ 496 w 992"/>
              <a:gd name="T1" fmla="*/ 7 h 333"/>
              <a:gd name="T2" fmla="*/ 493 w 992"/>
              <a:gd name="T3" fmla="*/ 12 h 333"/>
              <a:gd name="T4" fmla="*/ 738 w 992"/>
              <a:gd name="T5" fmla="*/ 172 h 333"/>
              <a:gd name="T6" fmla="*/ 966 w 992"/>
              <a:gd name="T7" fmla="*/ 321 h 333"/>
              <a:gd name="T8" fmla="*/ 496 w 992"/>
              <a:gd name="T9" fmla="*/ 321 h 333"/>
              <a:gd name="T10" fmla="*/ 27 w 992"/>
              <a:gd name="T11" fmla="*/ 321 h 333"/>
              <a:gd name="T12" fmla="*/ 255 w 992"/>
              <a:gd name="T13" fmla="*/ 172 h 333"/>
              <a:gd name="T14" fmla="*/ 500 w 992"/>
              <a:gd name="T15" fmla="*/ 12 h 333"/>
              <a:gd name="T16" fmla="*/ 496 w 992"/>
              <a:gd name="T17" fmla="*/ 7 h 333"/>
              <a:gd name="T18" fmla="*/ 493 w 992"/>
              <a:gd name="T19" fmla="*/ 12 h 333"/>
              <a:gd name="T20" fmla="*/ 496 w 992"/>
              <a:gd name="T21" fmla="*/ 7 h 333"/>
              <a:gd name="T22" fmla="*/ 493 w 992"/>
              <a:gd name="T23" fmla="*/ 2 h 333"/>
              <a:gd name="T24" fmla="*/ 248 w 992"/>
              <a:gd name="T25" fmla="*/ 162 h 333"/>
              <a:gd name="T26" fmla="*/ 4 w 992"/>
              <a:gd name="T27" fmla="*/ 322 h 333"/>
              <a:gd name="T28" fmla="*/ 1 w 992"/>
              <a:gd name="T29" fmla="*/ 329 h 333"/>
              <a:gd name="T30" fmla="*/ 7 w 992"/>
              <a:gd name="T31" fmla="*/ 333 h 333"/>
              <a:gd name="T32" fmla="*/ 496 w 992"/>
              <a:gd name="T33" fmla="*/ 333 h 333"/>
              <a:gd name="T34" fmla="*/ 986 w 992"/>
              <a:gd name="T35" fmla="*/ 333 h 333"/>
              <a:gd name="T36" fmla="*/ 992 w 992"/>
              <a:gd name="T37" fmla="*/ 329 h 333"/>
              <a:gd name="T38" fmla="*/ 989 w 992"/>
              <a:gd name="T39" fmla="*/ 322 h 333"/>
              <a:gd name="T40" fmla="*/ 744 w 992"/>
              <a:gd name="T41" fmla="*/ 162 h 333"/>
              <a:gd name="T42" fmla="*/ 500 w 992"/>
              <a:gd name="T43" fmla="*/ 2 h 333"/>
              <a:gd name="T44" fmla="*/ 493 w 992"/>
              <a:gd name="T45" fmla="*/ 2 h 333"/>
              <a:gd name="T46" fmla="*/ 496 w 992"/>
              <a:gd name="T47" fmla="*/ 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2" h="333">
                <a:moveTo>
                  <a:pt x="496" y="7"/>
                </a:moveTo>
                <a:cubicBezTo>
                  <a:pt x="493" y="12"/>
                  <a:pt x="493" y="12"/>
                  <a:pt x="493" y="12"/>
                </a:cubicBezTo>
                <a:cubicBezTo>
                  <a:pt x="738" y="172"/>
                  <a:pt x="738" y="172"/>
                  <a:pt x="738" y="172"/>
                </a:cubicBezTo>
                <a:cubicBezTo>
                  <a:pt x="966" y="321"/>
                  <a:pt x="966" y="321"/>
                  <a:pt x="966" y="321"/>
                </a:cubicBezTo>
                <a:cubicBezTo>
                  <a:pt x="496" y="321"/>
                  <a:pt x="496" y="321"/>
                  <a:pt x="496" y="321"/>
                </a:cubicBezTo>
                <a:cubicBezTo>
                  <a:pt x="27" y="321"/>
                  <a:pt x="27" y="321"/>
                  <a:pt x="27" y="321"/>
                </a:cubicBezTo>
                <a:cubicBezTo>
                  <a:pt x="255" y="172"/>
                  <a:pt x="255" y="172"/>
                  <a:pt x="255" y="172"/>
                </a:cubicBezTo>
                <a:cubicBezTo>
                  <a:pt x="500" y="12"/>
                  <a:pt x="500" y="12"/>
                  <a:pt x="500" y="12"/>
                </a:cubicBezTo>
                <a:cubicBezTo>
                  <a:pt x="496" y="7"/>
                  <a:pt x="496" y="7"/>
                  <a:pt x="496" y="7"/>
                </a:cubicBezTo>
                <a:cubicBezTo>
                  <a:pt x="493" y="12"/>
                  <a:pt x="493" y="12"/>
                  <a:pt x="493" y="12"/>
                </a:cubicBezTo>
                <a:cubicBezTo>
                  <a:pt x="496" y="7"/>
                  <a:pt x="496" y="7"/>
                  <a:pt x="496" y="7"/>
                </a:cubicBezTo>
                <a:cubicBezTo>
                  <a:pt x="493" y="2"/>
                  <a:pt x="493" y="2"/>
                  <a:pt x="493" y="2"/>
                </a:cubicBezTo>
                <a:cubicBezTo>
                  <a:pt x="248" y="162"/>
                  <a:pt x="248" y="162"/>
                  <a:pt x="248" y="162"/>
                </a:cubicBezTo>
                <a:cubicBezTo>
                  <a:pt x="4" y="322"/>
                  <a:pt x="4" y="322"/>
                  <a:pt x="4" y="322"/>
                </a:cubicBezTo>
                <a:cubicBezTo>
                  <a:pt x="1" y="324"/>
                  <a:pt x="0" y="326"/>
                  <a:pt x="1" y="329"/>
                </a:cubicBezTo>
                <a:cubicBezTo>
                  <a:pt x="2" y="332"/>
                  <a:pt x="4" y="333"/>
                  <a:pt x="7" y="333"/>
                </a:cubicBezTo>
                <a:cubicBezTo>
                  <a:pt x="496" y="333"/>
                  <a:pt x="496" y="333"/>
                  <a:pt x="496" y="333"/>
                </a:cubicBezTo>
                <a:cubicBezTo>
                  <a:pt x="986" y="333"/>
                  <a:pt x="986" y="333"/>
                  <a:pt x="986" y="333"/>
                </a:cubicBezTo>
                <a:cubicBezTo>
                  <a:pt x="988" y="333"/>
                  <a:pt x="991" y="332"/>
                  <a:pt x="992" y="329"/>
                </a:cubicBezTo>
                <a:cubicBezTo>
                  <a:pt x="992" y="326"/>
                  <a:pt x="991" y="324"/>
                  <a:pt x="989" y="322"/>
                </a:cubicBezTo>
                <a:cubicBezTo>
                  <a:pt x="744" y="162"/>
                  <a:pt x="744" y="162"/>
                  <a:pt x="744" y="162"/>
                </a:cubicBezTo>
                <a:cubicBezTo>
                  <a:pt x="500" y="2"/>
                  <a:pt x="500" y="2"/>
                  <a:pt x="500" y="2"/>
                </a:cubicBezTo>
                <a:cubicBezTo>
                  <a:pt x="498" y="0"/>
                  <a:pt x="495" y="0"/>
                  <a:pt x="493" y="2"/>
                </a:cubicBezTo>
                <a:lnTo>
                  <a:pt x="496" y="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38">
            <a:extLst>
              <a:ext uri="{FF2B5EF4-FFF2-40B4-BE49-F238E27FC236}">
                <a16:creationId xmlns:a16="http://schemas.microsoft.com/office/drawing/2014/main" id="{342E0637-BB7F-4DC2-96D2-FCA072628794}"/>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close/>
                <a:moveTo>
                  <a:pt x="852" y="0"/>
                </a:moveTo>
                <a:lnTo>
                  <a:pt x="0" y="558"/>
                </a:lnTo>
                <a:lnTo>
                  <a:pt x="1706" y="558"/>
                </a:lnTo>
                <a:lnTo>
                  <a:pt x="852"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39">
            <a:extLst>
              <a:ext uri="{FF2B5EF4-FFF2-40B4-BE49-F238E27FC236}">
                <a16:creationId xmlns:a16="http://schemas.microsoft.com/office/drawing/2014/main" id="{6C814CB9-DDD2-446B-8F77-1323551CDD93}"/>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moveTo>
                  <a:pt x="852" y="0"/>
                </a:moveTo>
                <a:lnTo>
                  <a:pt x="0" y="558"/>
                </a:lnTo>
                <a:lnTo>
                  <a:pt x="1706" y="558"/>
                </a:lnTo>
                <a:lnTo>
                  <a:pt x="85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5" name="Freeform 240">
            <a:extLst>
              <a:ext uri="{FF2B5EF4-FFF2-40B4-BE49-F238E27FC236}">
                <a16:creationId xmlns:a16="http://schemas.microsoft.com/office/drawing/2014/main" id="{BDDF1006-B3CA-4771-807B-9E214B7D026A}"/>
              </a:ext>
            </a:extLst>
          </p:cNvPr>
          <p:cNvSpPr>
            <a:spLocks noEditPoints="1"/>
          </p:cNvSpPr>
          <p:nvPr/>
        </p:nvSpPr>
        <p:spPr bwMode="auto">
          <a:xfrm>
            <a:off x="8261346" y="4544633"/>
            <a:ext cx="1755235" cy="593176"/>
          </a:xfrm>
          <a:custGeom>
            <a:avLst/>
            <a:gdLst>
              <a:gd name="T0" fmla="*/ 362 w 731"/>
              <a:gd name="T1" fmla="*/ 46 h 247"/>
              <a:gd name="T2" fmla="*/ 607 w 731"/>
              <a:gd name="T3" fmla="*/ 206 h 247"/>
              <a:gd name="T4" fmla="*/ 124 w 731"/>
              <a:gd name="T5" fmla="*/ 206 h 247"/>
              <a:gd name="T6" fmla="*/ 369 w 731"/>
              <a:gd name="T7" fmla="*/ 46 h 247"/>
              <a:gd name="T8" fmla="*/ 370 w 731"/>
              <a:gd name="T9" fmla="*/ 38 h 247"/>
              <a:gd name="T10" fmla="*/ 362 w 731"/>
              <a:gd name="T11" fmla="*/ 36 h 247"/>
              <a:gd name="T12" fmla="*/ 101 w 731"/>
              <a:gd name="T13" fmla="*/ 207 h 247"/>
              <a:gd name="T14" fmla="*/ 98 w 731"/>
              <a:gd name="T15" fmla="*/ 214 h 247"/>
              <a:gd name="T16" fmla="*/ 104 w 731"/>
              <a:gd name="T17" fmla="*/ 218 h 247"/>
              <a:gd name="T18" fmla="*/ 627 w 731"/>
              <a:gd name="T19" fmla="*/ 218 h 247"/>
              <a:gd name="T20" fmla="*/ 632 w 731"/>
              <a:gd name="T21" fmla="*/ 214 h 247"/>
              <a:gd name="T22" fmla="*/ 630 w 731"/>
              <a:gd name="T23" fmla="*/ 207 h 247"/>
              <a:gd name="T24" fmla="*/ 369 w 731"/>
              <a:gd name="T25" fmla="*/ 36 h 247"/>
              <a:gd name="T26" fmla="*/ 360 w 731"/>
              <a:gd name="T27" fmla="*/ 38 h 247"/>
              <a:gd name="T28" fmla="*/ 362 w 731"/>
              <a:gd name="T29" fmla="*/ 46 h 247"/>
              <a:gd name="T30" fmla="*/ 365 w 731"/>
              <a:gd name="T31" fmla="*/ 6 h 247"/>
              <a:gd name="T32" fmla="*/ 362 w 731"/>
              <a:gd name="T33" fmla="*/ 1 h 247"/>
              <a:gd name="T34" fmla="*/ 3 w 731"/>
              <a:gd name="T35" fmla="*/ 236 h 247"/>
              <a:gd name="T36" fmla="*/ 0 w 731"/>
              <a:gd name="T37" fmla="*/ 243 h 247"/>
              <a:gd name="T38" fmla="*/ 6 w 731"/>
              <a:gd name="T39" fmla="*/ 247 h 247"/>
              <a:gd name="T40" fmla="*/ 725 w 731"/>
              <a:gd name="T41" fmla="*/ 247 h 247"/>
              <a:gd name="T42" fmla="*/ 730 w 731"/>
              <a:gd name="T43" fmla="*/ 243 h 247"/>
              <a:gd name="T44" fmla="*/ 728 w 731"/>
              <a:gd name="T45" fmla="*/ 236 h 247"/>
              <a:gd name="T46" fmla="*/ 369 w 731"/>
              <a:gd name="T47" fmla="*/ 1 h 247"/>
              <a:gd name="T48" fmla="*/ 362 w 731"/>
              <a:gd name="T49" fmla="*/ 1 h 247"/>
              <a:gd name="T50" fmla="*/ 365 w 731"/>
              <a:gd name="T51" fmla="*/ 6 h 247"/>
              <a:gd name="T52" fmla="*/ 362 w 731"/>
              <a:gd name="T53" fmla="*/ 11 h 247"/>
              <a:gd name="T54" fmla="*/ 704 w 731"/>
              <a:gd name="T55" fmla="*/ 235 h 247"/>
              <a:gd name="T56" fmla="*/ 26 w 731"/>
              <a:gd name="T57" fmla="*/ 235 h 247"/>
              <a:gd name="T58" fmla="*/ 369 w 731"/>
              <a:gd name="T59" fmla="*/ 11 h 247"/>
              <a:gd name="T60" fmla="*/ 365 w 731"/>
              <a:gd name="T61" fmla="*/ 6 h 247"/>
              <a:gd name="T62" fmla="*/ 362 w 731"/>
              <a:gd name="T63" fmla="*/ 11 h 247"/>
              <a:gd name="T64" fmla="*/ 365 w 731"/>
              <a:gd name="T65"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1" h="247">
                <a:moveTo>
                  <a:pt x="362" y="46"/>
                </a:moveTo>
                <a:cubicBezTo>
                  <a:pt x="607" y="206"/>
                  <a:pt x="607" y="206"/>
                  <a:pt x="607" y="206"/>
                </a:cubicBezTo>
                <a:cubicBezTo>
                  <a:pt x="124" y="206"/>
                  <a:pt x="124" y="206"/>
                  <a:pt x="124" y="206"/>
                </a:cubicBezTo>
                <a:cubicBezTo>
                  <a:pt x="369" y="46"/>
                  <a:pt x="369" y="46"/>
                  <a:pt x="369" y="46"/>
                </a:cubicBezTo>
                <a:cubicBezTo>
                  <a:pt x="371" y="44"/>
                  <a:pt x="372" y="41"/>
                  <a:pt x="370" y="38"/>
                </a:cubicBezTo>
                <a:cubicBezTo>
                  <a:pt x="369" y="35"/>
                  <a:pt x="365" y="34"/>
                  <a:pt x="362" y="36"/>
                </a:cubicBezTo>
                <a:cubicBezTo>
                  <a:pt x="101" y="207"/>
                  <a:pt x="101" y="207"/>
                  <a:pt x="101" y="207"/>
                </a:cubicBezTo>
                <a:cubicBezTo>
                  <a:pt x="99" y="209"/>
                  <a:pt x="97" y="211"/>
                  <a:pt x="98" y="214"/>
                </a:cubicBezTo>
                <a:cubicBezTo>
                  <a:pt x="99" y="216"/>
                  <a:pt x="101" y="218"/>
                  <a:pt x="104" y="218"/>
                </a:cubicBezTo>
                <a:cubicBezTo>
                  <a:pt x="627" y="218"/>
                  <a:pt x="627" y="218"/>
                  <a:pt x="627" y="218"/>
                </a:cubicBezTo>
                <a:cubicBezTo>
                  <a:pt x="629" y="218"/>
                  <a:pt x="632" y="216"/>
                  <a:pt x="632" y="214"/>
                </a:cubicBezTo>
                <a:cubicBezTo>
                  <a:pt x="633" y="211"/>
                  <a:pt x="632" y="209"/>
                  <a:pt x="630" y="207"/>
                </a:cubicBezTo>
                <a:cubicBezTo>
                  <a:pt x="369" y="36"/>
                  <a:pt x="369" y="36"/>
                  <a:pt x="369" y="36"/>
                </a:cubicBezTo>
                <a:cubicBezTo>
                  <a:pt x="366" y="34"/>
                  <a:pt x="362" y="35"/>
                  <a:pt x="360" y="38"/>
                </a:cubicBezTo>
                <a:cubicBezTo>
                  <a:pt x="359" y="41"/>
                  <a:pt x="359" y="44"/>
                  <a:pt x="362" y="46"/>
                </a:cubicBezTo>
                <a:close/>
                <a:moveTo>
                  <a:pt x="365" y="6"/>
                </a:moveTo>
                <a:cubicBezTo>
                  <a:pt x="362" y="1"/>
                  <a:pt x="362" y="1"/>
                  <a:pt x="362" y="1"/>
                </a:cubicBezTo>
                <a:cubicBezTo>
                  <a:pt x="3" y="236"/>
                  <a:pt x="3" y="236"/>
                  <a:pt x="3" y="236"/>
                </a:cubicBezTo>
                <a:cubicBezTo>
                  <a:pt x="1" y="238"/>
                  <a:pt x="0" y="241"/>
                  <a:pt x="0" y="243"/>
                </a:cubicBezTo>
                <a:cubicBezTo>
                  <a:pt x="1" y="246"/>
                  <a:pt x="3" y="247"/>
                  <a:pt x="6" y="247"/>
                </a:cubicBezTo>
                <a:cubicBezTo>
                  <a:pt x="725" y="247"/>
                  <a:pt x="725" y="247"/>
                  <a:pt x="725" y="247"/>
                </a:cubicBezTo>
                <a:cubicBezTo>
                  <a:pt x="727" y="247"/>
                  <a:pt x="730" y="246"/>
                  <a:pt x="730" y="243"/>
                </a:cubicBezTo>
                <a:cubicBezTo>
                  <a:pt x="731" y="241"/>
                  <a:pt x="730" y="238"/>
                  <a:pt x="728" y="236"/>
                </a:cubicBezTo>
                <a:cubicBezTo>
                  <a:pt x="369" y="1"/>
                  <a:pt x="369" y="1"/>
                  <a:pt x="369" y="1"/>
                </a:cubicBezTo>
                <a:cubicBezTo>
                  <a:pt x="367" y="0"/>
                  <a:pt x="364" y="0"/>
                  <a:pt x="362" y="1"/>
                </a:cubicBezTo>
                <a:cubicBezTo>
                  <a:pt x="365" y="6"/>
                  <a:pt x="365" y="6"/>
                  <a:pt x="365" y="6"/>
                </a:cubicBezTo>
                <a:cubicBezTo>
                  <a:pt x="362" y="11"/>
                  <a:pt x="362" y="11"/>
                  <a:pt x="362" y="11"/>
                </a:cubicBezTo>
                <a:cubicBezTo>
                  <a:pt x="704" y="235"/>
                  <a:pt x="704" y="235"/>
                  <a:pt x="704" y="235"/>
                </a:cubicBezTo>
                <a:cubicBezTo>
                  <a:pt x="26" y="235"/>
                  <a:pt x="26" y="235"/>
                  <a:pt x="26" y="235"/>
                </a:cubicBezTo>
                <a:cubicBezTo>
                  <a:pt x="369" y="11"/>
                  <a:pt x="369" y="11"/>
                  <a:pt x="369" y="11"/>
                </a:cubicBezTo>
                <a:cubicBezTo>
                  <a:pt x="365" y="6"/>
                  <a:pt x="365" y="6"/>
                  <a:pt x="365" y="6"/>
                </a:cubicBezTo>
                <a:cubicBezTo>
                  <a:pt x="362" y="11"/>
                  <a:pt x="362" y="11"/>
                  <a:pt x="362" y="11"/>
                </a:cubicBezTo>
                <a:lnTo>
                  <a:pt x="365"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41">
            <a:extLst>
              <a:ext uri="{FF2B5EF4-FFF2-40B4-BE49-F238E27FC236}">
                <a16:creationId xmlns:a16="http://schemas.microsoft.com/office/drawing/2014/main" id="{CC670C00-F427-43C2-9758-44D9427A3A0B}"/>
              </a:ext>
            </a:extLst>
          </p:cNvPr>
          <p:cNvSpPr>
            <a:spLocks/>
          </p:cNvSpPr>
          <p:nvPr/>
        </p:nvSpPr>
        <p:spPr bwMode="auto">
          <a:xfrm>
            <a:off x="7252137" y="4880699"/>
            <a:ext cx="1294663" cy="1488001"/>
          </a:xfrm>
          <a:custGeom>
            <a:avLst/>
            <a:gdLst>
              <a:gd name="T0" fmla="*/ 539 w 539"/>
              <a:gd name="T1" fmla="*/ 120 h 619"/>
              <a:gd name="T2" fmla="*/ 501 w 539"/>
              <a:gd name="T3" fmla="*/ 82 h 619"/>
              <a:gd name="T4" fmla="*/ 287 w 539"/>
              <a:gd name="T5" fmla="*/ 9 h 619"/>
              <a:gd name="T6" fmla="*/ 255 w 539"/>
              <a:gd name="T7" fmla="*/ 8 h 619"/>
              <a:gd name="T8" fmla="*/ 26 w 539"/>
              <a:gd name="T9" fmla="*/ 82 h 619"/>
              <a:gd name="T10" fmla="*/ 1 w 539"/>
              <a:gd name="T11" fmla="*/ 109 h 619"/>
              <a:gd name="T12" fmla="*/ 39 w 539"/>
              <a:gd name="T13" fmla="*/ 379 h 619"/>
              <a:gd name="T14" fmla="*/ 243 w 539"/>
              <a:gd name="T15" fmla="*/ 612 h 619"/>
              <a:gd name="T16" fmla="*/ 297 w 539"/>
              <a:gd name="T17" fmla="*/ 613 h 619"/>
              <a:gd name="T18" fmla="*/ 475 w 539"/>
              <a:gd name="T19" fmla="*/ 445 h 619"/>
              <a:gd name="T20" fmla="*/ 539 w 539"/>
              <a:gd name="T21" fmla="*/ 140 h 619"/>
              <a:gd name="T22" fmla="*/ 539 w 539"/>
              <a:gd name="T23" fmla="*/ 12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9" h="619">
                <a:moveTo>
                  <a:pt x="539" y="120"/>
                </a:moveTo>
                <a:cubicBezTo>
                  <a:pt x="538" y="84"/>
                  <a:pt x="538" y="84"/>
                  <a:pt x="501" y="82"/>
                </a:cubicBezTo>
                <a:cubicBezTo>
                  <a:pt x="423" y="78"/>
                  <a:pt x="351" y="54"/>
                  <a:pt x="287" y="9"/>
                </a:cubicBezTo>
                <a:cubicBezTo>
                  <a:pt x="275" y="1"/>
                  <a:pt x="267" y="0"/>
                  <a:pt x="255" y="8"/>
                </a:cubicBezTo>
                <a:cubicBezTo>
                  <a:pt x="186" y="56"/>
                  <a:pt x="109" y="81"/>
                  <a:pt x="26" y="82"/>
                </a:cubicBezTo>
                <a:cubicBezTo>
                  <a:pt x="4" y="82"/>
                  <a:pt x="1" y="91"/>
                  <a:pt x="1" y="109"/>
                </a:cubicBezTo>
                <a:cubicBezTo>
                  <a:pt x="0" y="201"/>
                  <a:pt x="9" y="292"/>
                  <a:pt x="39" y="379"/>
                </a:cubicBezTo>
                <a:cubicBezTo>
                  <a:pt x="74" y="485"/>
                  <a:pt x="136" y="569"/>
                  <a:pt x="243" y="612"/>
                </a:cubicBezTo>
                <a:cubicBezTo>
                  <a:pt x="259" y="618"/>
                  <a:pt x="281" y="619"/>
                  <a:pt x="297" y="613"/>
                </a:cubicBezTo>
                <a:cubicBezTo>
                  <a:pt x="378" y="581"/>
                  <a:pt x="436" y="522"/>
                  <a:pt x="475" y="445"/>
                </a:cubicBezTo>
                <a:cubicBezTo>
                  <a:pt x="523" y="349"/>
                  <a:pt x="536" y="245"/>
                  <a:pt x="539" y="140"/>
                </a:cubicBezTo>
                <a:cubicBezTo>
                  <a:pt x="539" y="133"/>
                  <a:pt x="539" y="127"/>
                  <a:pt x="539" y="120"/>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242">
            <a:extLst>
              <a:ext uri="{FF2B5EF4-FFF2-40B4-BE49-F238E27FC236}">
                <a16:creationId xmlns:a16="http://schemas.microsoft.com/office/drawing/2014/main" id="{1780641F-26A2-4332-85E6-8CF907F5EE38}"/>
              </a:ext>
            </a:extLst>
          </p:cNvPr>
          <p:cNvSpPr>
            <a:spLocks/>
          </p:cNvSpPr>
          <p:nvPr/>
        </p:nvSpPr>
        <p:spPr bwMode="auto">
          <a:xfrm>
            <a:off x="7239990" y="4871589"/>
            <a:ext cx="1320981" cy="1506222"/>
          </a:xfrm>
          <a:custGeom>
            <a:avLst/>
            <a:gdLst>
              <a:gd name="T0" fmla="*/ 544 w 550"/>
              <a:gd name="T1" fmla="*/ 124 h 627"/>
              <a:gd name="T2" fmla="*/ 550 w 550"/>
              <a:gd name="T3" fmla="*/ 124 h 627"/>
              <a:gd name="T4" fmla="*/ 549 w 550"/>
              <a:gd name="T5" fmla="*/ 103 h 627"/>
              <a:gd name="T6" fmla="*/ 545 w 550"/>
              <a:gd name="T7" fmla="*/ 91 h 627"/>
              <a:gd name="T8" fmla="*/ 539 w 550"/>
              <a:gd name="T9" fmla="*/ 85 h 627"/>
              <a:gd name="T10" fmla="*/ 526 w 550"/>
              <a:gd name="T11" fmla="*/ 81 h 627"/>
              <a:gd name="T12" fmla="*/ 506 w 550"/>
              <a:gd name="T13" fmla="*/ 80 h 627"/>
              <a:gd name="T14" fmla="*/ 295 w 550"/>
              <a:gd name="T15" fmla="*/ 8 h 627"/>
              <a:gd name="T16" fmla="*/ 286 w 550"/>
              <a:gd name="T17" fmla="*/ 2 h 627"/>
              <a:gd name="T18" fmla="*/ 275 w 550"/>
              <a:gd name="T19" fmla="*/ 0 h 627"/>
              <a:gd name="T20" fmla="*/ 266 w 550"/>
              <a:gd name="T21" fmla="*/ 2 h 627"/>
              <a:gd name="T22" fmla="*/ 256 w 550"/>
              <a:gd name="T23" fmla="*/ 7 h 627"/>
              <a:gd name="T24" fmla="*/ 31 w 550"/>
              <a:gd name="T25" fmla="*/ 80 h 627"/>
              <a:gd name="T26" fmla="*/ 16 w 550"/>
              <a:gd name="T27" fmla="*/ 82 h 627"/>
              <a:gd name="T28" fmla="*/ 8 w 550"/>
              <a:gd name="T29" fmla="*/ 87 h 627"/>
              <a:gd name="T30" fmla="*/ 1 w 550"/>
              <a:gd name="T31" fmla="*/ 99 h 627"/>
              <a:gd name="T32" fmla="*/ 0 w 550"/>
              <a:gd name="T33" fmla="*/ 113 h 627"/>
              <a:gd name="T34" fmla="*/ 0 w 550"/>
              <a:gd name="T35" fmla="*/ 118 h 627"/>
              <a:gd name="T36" fmla="*/ 38 w 550"/>
              <a:gd name="T37" fmla="*/ 385 h 627"/>
              <a:gd name="T38" fmla="*/ 115 w 550"/>
              <a:gd name="T39" fmla="*/ 527 h 627"/>
              <a:gd name="T40" fmla="*/ 246 w 550"/>
              <a:gd name="T41" fmla="*/ 621 h 627"/>
              <a:gd name="T42" fmla="*/ 277 w 550"/>
              <a:gd name="T43" fmla="*/ 627 h 627"/>
              <a:gd name="T44" fmla="*/ 304 w 550"/>
              <a:gd name="T45" fmla="*/ 622 h 627"/>
              <a:gd name="T46" fmla="*/ 485 w 550"/>
              <a:gd name="T47" fmla="*/ 451 h 627"/>
              <a:gd name="T48" fmla="*/ 550 w 550"/>
              <a:gd name="T49" fmla="*/ 144 h 627"/>
              <a:gd name="T50" fmla="*/ 550 w 550"/>
              <a:gd name="T51" fmla="*/ 144 h 627"/>
              <a:gd name="T52" fmla="*/ 550 w 550"/>
              <a:gd name="T53" fmla="*/ 144 h 627"/>
              <a:gd name="T54" fmla="*/ 550 w 550"/>
              <a:gd name="T55" fmla="*/ 131 h 627"/>
              <a:gd name="T56" fmla="*/ 550 w 550"/>
              <a:gd name="T57" fmla="*/ 124 h 627"/>
              <a:gd name="T58" fmla="*/ 544 w 550"/>
              <a:gd name="T59" fmla="*/ 124 h 627"/>
              <a:gd name="T60" fmla="*/ 538 w 550"/>
              <a:gd name="T61" fmla="*/ 124 h 627"/>
              <a:gd name="T62" fmla="*/ 538 w 550"/>
              <a:gd name="T63" fmla="*/ 131 h 627"/>
              <a:gd name="T64" fmla="*/ 538 w 550"/>
              <a:gd name="T65" fmla="*/ 144 h 627"/>
              <a:gd name="T66" fmla="*/ 544 w 550"/>
              <a:gd name="T67" fmla="*/ 144 h 627"/>
              <a:gd name="T68" fmla="*/ 538 w 550"/>
              <a:gd name="T69" fmla="*/ 143 h 627"/>
              <a:gd name="T70" fmla="*/ 474 w 550"/>
              <a:gd name="T71" fmla="*/ 446 h 627"/>
              <a:gd name="T72" fmla="*/ 299 w 550"/>
              <a:gd name="T73" fmla="*/ 611 h 627"/>
              <a:gd name="T74" fmla="*/ 277 w 550"/>
              <a:gd name="T75" fmla="*/ 615 h 627"/>
              <a:gd name="T76" fmla="*/ 251 w 550"/>
              <a:gd name="T77" fmla="*/ 610 h 627"/>
              <a:gd name="T78" fmla="*/ 124 w 550"/>
              <a:gd name="T79" fmla="*/ 519 h 627"/>
              <a:gd name="T80" fmla="*/ 49 w 550"/>
              <a:gd name="T81" fmla="*/ 381 h 627"/>
              <a:gd name="T82" fmla="*/ 12 w 550"/>
              <a:gd name="T83" fmla="*/ 118 h 627"/>
              <a:gd name="T84" fmla="*/ 12 w 550"/>
              <a:gd name="T85" fmla="*/ 113 h 627"/>
              <a:gd name="T86" fmla="*/ 13 w 550"/>
              <a:gd name="T87" fmla="*/ 102 h 627"/>
              <a:gd name="T88" fmla="*/ 14 w 550"/>
              <a:gd name="T89" fmla="*/ 98 h 627"/>
              <a:gd name="T90" fmla="*/ 19 w 550"/>
              <a:gd name="T91" fmla="*/ 94 h 627"/>
              <a:gd name="T92" fmla="*/ 31 w 550"/>
              <a:gd name="T93" fmla="*/ 92 h 627"/>
              <a:gd name="T94" fmla="*/ 263 w 550"/>
              <a:gd name="T95" fmla="*/ 17 h 627"/>
              <a:gd name="T96" fmla="*/ 270 w 550"/>
              <a:gd name="T97" fmla="*/ 13 h 627"/>
              <a:gd name="T98" fmla="*/ 275 w 550"/>
              <a:gd name="T99" fmla="*/ 12 h 627"/>
              <a:gd name="T100" fmla="*/ 281 w 550"/>
              <a:gd name="T101" fmla="*/ 14 h 627"/>
              <a:gd name="T102" fmla="*/ 288 w 550"/>
              <a:gd name="T103" fmla="*/ 18 h 627"/>
              <a:gd name="T104" fmla="*/ 506 w 550"/>
              <a:gd name="T105" fmla="*/ 92 h 627"/>
              <a:gd name="T106" fmla="*/ 526 w 550"/>
              <a:gd name="T107" fmla="*/ 94 h 627"/>
              <a:gd name="T108" fmla="*/ 533 w 550"/>
              <a:gd name="T109" fmla="*/ 96 h 627"/>
              <a:gd name="T110" fmla="*/ 535 w 550"/>
              <a:gd name="T111" fmla="*/ 98 h 627"/>
              <a:gd name="T112" fmla="*/ 537 w 550"/>
              <a:gd name="T113" fmla="*/ 106 h 627"/>
              <a:gd name="T114" fmla="*/ 538 w 550"/>
              <a:gd name="T115" fmla="*/ 124 h 627"/>
              <a:gd name="T116" fmla="*/ 544 w 550"/>
              <a:gd name="T117" fmla="*/ 124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0" h="627">
                <a:moveTo>
                  <a:pt x="544" y="124"/>
                </a:moveTo>
                <a:cubicBezTo>
                  <a:pt x="550" y="124"/>
                  <a:pt x="550" y="124"/>
                  <a:pt x="550" y="124"/>
                </a:cubicBezTo>
                <a:cubicBezTo>
                  <a:pt x="550" y="115"/>
                  <a:pt x="549" y="108"/>
                  <a:pt x="549" y="103"/>
                </a:cubicBezTo>
                <a:cubicBezTo>
                  <a:pt x="548" y="98"/>
                  <a:pt x="547" y="95"/>
                  <a:pt x="545" y="91"/>
                </a:cubicBezTo>
                <a:cubicBezTo>
                  <a:pt x="543" y="89"/>
                  <a:pt x="541" y="87"/>
                  <a:pt x="539" y="85"/>
                </a:cubicBezTo>
                <a:cubicBezTo>
                  <a:pt x="535" y="83"/>
                  <a:pt x="531" y="82"/>
                  <a:pt x="526" y="81"/>
                </a:cubicBezTo>
                <a:cubicBezTo>
                  <a:pt x="520" y="81"/>
                  <a:pt x="514" y="80"/>
                  <a:pt x="506" y="80"/>
                </a:cubicBezTo>
                <a:cubicBezTo>
                  <a:pt x="429" y="76"/>
                  <a:pt x="359" y="52"/>
                  <a:pt x="295" y="8"/>
                </a:cubicBezTo>
                <a:cubicBezTo>
                  <a:pt x="292" y="6"/>
                  <a:pt x="289" y="4"/>
                  <a:pt x="286" y="2"/>
                </a:cubicBezTo>
                <a:cubicBezTo>
                  <a:pt x="282" y="1"/>
                  <a:pt x="279" y="0"/>
                  <a:pt x="275" y="0"/>
                </a:cubicBezTo>
                <a:cubicBezTo>
                  <a:pt x="272" y="0"/>
                  <a:pt x="269" y="1"/>
                  <a:pt x="266" y="2"/>
                </a:cubicBezTo>
                <a:cubicBezTo>
                  <a:pt x="262" y="3"/>
                  <a:pt x="259" y="5"/>
                  <a:pt x="256" y="7"/>
                </a:cubicBezTo>
                <a:cubicBezTo>
                  <a:pt x="189" y="55"/>
                  <a:pt x="113" y="79"/>
                  <a:pt x="31" y="80"/>
                </a:cubicBezTo>
                <a:cubicBezTo>
                  <a:pt x="25" y="80"/>
                  <a:pt x="20" y="81"/>
                  <a:pt x="16" y="82"/>
                </a:cubicBezTo>
                <a:cubicBezTo>
                  <a:pt x="13" y="83"/>
                  <a:pt x="10" y="85"/>
                  <a:pt x="8" y="87"/>
                </a:cubicBezTo>
                <a:cubicBezTo>
                  <a:pt x="4" y="90"/>
                  <a:pt x="2" y="94"/>
                  <a:pt x="1" y="99"/>
                </a:cubicBezTo>
                <a:cubicBezTo>
                  <a:pt x="0" y="103"/>
                  <a:pt x="0" y="108"/>
                  <a:pt x="0" y="113"/>
                </a:cubicBezTo>
                <a:cubicBezTo>
                  <a:pt x="0" y="115"/>
                  <a:pt x="0" y="117"/>
                  <a:pt x="0" y="118"/>
                </a:cubicBezTo>
                <a:cubicBezTo>
                  <a:pt x="0" y="209"/>
                  <a:pt x="8" y="298"/>
                  <a:pt x="38" y="385"/>
                </a:cubicBezTo>
                <a:cubicBezTo>
                  <a:pt x="56" y="438"/>
                  <a:pt x="81" y="486"/>
                  <a:pt x="115" y="527"/>
                </a:cubicBezTo>
                <a:cubicBezTo>
                  <a:pt x="148" y="567"/>
                  <a:pt x="192" y="600"/>
                  <a:pt x="246" y="621"/>
                </a:cubicBezTo>
                <a:cubicBezTo>
                  <a:pt x="255" y="625"/>
                  <a:pt x="266" y="627"/>
                  <a:pt x="277" y="627"/>
                </a:cubicBezTo>
                <a:cubicBezTo>
                  <a:pt x="286" y="627"/>
                  <a:pt x="296" y="625"/>
                  <a:pt x="304" y="622"/>
                </a:cubicBezTo>
                <a:cubicBezTo>
                  <a:pt x="387" y="590"/>
                  <a:pt x="446" y="530"/>
                  <a:pt x="485" y="451"/>
                </a:cubicBezTo>
                <a:cubicBezTo>
                  <a:pt x="534" y="354"/>
                  <a:pt x="547" y="250"/>
                  <a:pt x="550" y="144"/>
                </a:cubicBezTo>
                <a:cubicBezTo>
                  <a:pt x="550" y="144"/>
                  <a:pt x="550" y="144"/>
                  <a:pt x="550" y="144"/>
                </a:cubicBezTo>
                <a:cubicBezTo>
                  <a:pt x="550" y="144"/>
                  <a:pt x="550" y="144"/>
                  <a:pt x="550" y="144"/>
                </a:cubicBezTo>
                <a:cubicBezTo>
                  <a:pt x="550" y="140"/>
                  <a:pt x="550" y="135"/>
                  <a:pt x="550" y="131"/>
                </a:cubicBezTo>
                <a:cubicBezTo>
                  <a:pt x="550" y="129"/>
                  <a:pt x="550" y="126"/>
                  <a:pt x="550" y="124"/>
                </a:cubicBezTo>
                <a:cubicBezTo>
                  <a:pt x="544" y="124"/>
                  <a:pt x="544" y="124"/>
                  <a:pt x="544" y="124"/>
                </a:cubicBezTo>
                <a:cubicBezTo>
                  <a:pt x="538" y="124"/>
                  <a:pt x="538" y="124"/>
                  <a:pt x="538" y="124"/>
                </a:cubicBezTo>
                <a:cubicBezTo>
                  <a:pt x="538" y="127"/>
                  <a:pt x="538" y="129"/>
                  <a:pt x="538" y="131"/>
                </a:cubicBezTo>
                <a:cubicBezTo>
                  <a:pt x="538" y="135"/>
                  <a:pt x="538" y="139"/>
                  <a:pt x="538" y="144"/>
                </a:cubicBezTo>
                <a:cubicBezTo>
                  <a:pt x="544" y="144"/>
                  <a:pt x="544" y="144"/>
                  <a:pt x="544" y="144"/>
                </a:cubicBezTo>
                <a:cubicBezTo>
                  <a:pt x="538" y="143"/>
                  <a:pt x="538" y="143"/>
                  <a:pt x="538" y="143"/>
                </a:cubicBezTo>
                <a:cubicBezTo>
                  <a:pt x="535" y="249"/>
                  <a:pt x="522" y="351"/>
                  <a:pt x="474" y="446"/>
                </a:cubicBezTo>
                <a:cubicBezTo>
                  <a:pt x="436" y="523"/>
                  <a:pt x="380" y="580"/>
                  <a:pt x="299" y="611"/>
                </a:cubicBezTo>
                <a:cubicBezTo>
                  <a:pt x="293" y="613"/>
                  <a:pt x="285" y="615"/>
                  <a:pt x="277" y="615"/>
                </a:cubicBezTo>
                <a:cubicBezTo>
                  <a:pt x="268" y="615"/>
                  <a:pt x="258" y="613"/>
                  <a:pt x="251" y="610"/>
                </a:cubicBezTo>
                <a:cubicBezTo>
                  <a:pt x="198" y="589"/>
                  <a:pt x="157" y="558"/>
                  <a:pt x="124" y="519"/>
                </a:cubicBezTo>
                <a:cubicBezTo>
                  <a:pt x="91" y="480"/>
                  <a:pt x="67" y="433"/>
                  <a:pt x="49" y="381"/>
                </a:cubicBezTo>
                <a:cubicBezTo>
                  <a:pt x="20" y="296"/>
                  <a:pt x="12" y="208"/>
                  <a:pt x="12" y="118"/>
                </a:cubicBezTo>
                <a:cubicBezTo>
                  <a:pt x="12" y="117"/>
                  <a:pt x="12" y="115"/>
                  <a:pt x="12" y="113"/>
                </a:cubicBezTo>
                <a:cubicBezTo>
                  <a:pt x="12" y="109"/>
                  <a:pt x="12" y="105"/>
                  <a:pt x="13" y="102"/>
                </a:cubicBezTo>
                <a:cubicBezTo>
                  <a:pt x="13" y="100"/>
                  <a:pt x="14" y="99"/>
                  <a:pt x="14" y="98"/>
                </a:cubicBezTo>
                <a:cubicBezTo>
                  <a:pt x="15" y="96"/>
                  <a:pt x="16" y="95"/>
                  <a:pt x="19" y="94"/>
                </a:cubicBezTo>
                <a:cubicBezTo>
                  <a:pt x="21" y="93"/>
                  <a:pt x="25" y="92"/>
                  <a:pt x="31" y="92"/>
                </a:cubicBezTo>
                <a:cubicBezTo>
                  <a:pt x="116" y="91"/>
                  <a:pt x="194" y="66"/>
                  <a:pt x="263" y="17"/>
                </a:cubicBezTo>
                <a:cubicBezTo>
                  <a:pt x="266" y="15"/>
                  <a:pt x="268" y="14"/>
                  <a:pt x="270" y="13"/>
                </a:cubicBezTo>
                <a:cubicBezTo>
                  <a:pt x="272" y="13"/>
                  <a:pt x="274" y="12"/>
                  <a:pt x="275" y="12"/>
                </a:cubicBezTo>
                <a:cubicBezTo>
                  <a:pt x="277" y="12"/>
                  <a:pt x="279" y="13"/>
                  <a:pt x="281" y="14"/>
                </a:cubicBezTo>
                <a:cubicBezTo>
                  <a:pt x="283" y="14"/>
                  <a:pt x="286" y="16"/>
                  <a:pt x="288" y="18"/>
                </a:cubicBezTo>
                <a:cubicBezTo>
                  <a:pt x="354" y="63"/>
                  <a:pt x="426" y="88"/>
                  <a:pt x="506" y="92"/>
                </a:cubicBezTo>
                <a:cubicBezTo>
                  <a:pt x="515" y="93"/>
                  <a:pt x="522" y="93"/>
                  <a:pt x="526" y="94"/>
                </a:cubicBezTo>
                <a:cubicBezTo>
                  <a:pt x="530" y="94"/>
                  <a:pt x="532" y="95"/>
                  <a:pt x="533" y="96"/>
                </a:cubicBezTo>
                <a:cubicBezTo>
                  <a:pt x="534" y="96"/>
                  <a:pt x="534" y="97"/>
                  <a:pt x="535" y="98"/>
                </a:cubicBezTo>
                <a:cubicBezTo>
                  <a:pt x="536" y="99"/>
                  <a:pt x="537" y="102"/>
                  <a:pt x="537" y="106"/>
                </a:cubicBezTo>
                <a:cubicBezTo>
                  <a:pt x="537" y="111"/>
                  <a:pt x="538" y="117"/>
                  <a:pt x="538" y="124"/>
                </a:cubicBezTo>
                <a:lnTo>
                  <a:pt x="544" y="124"/>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243">
            <a:extLst>
              <a:ext uri="{FF2B5EF4-FFF2-40B4-BE49-F238E27FC236}">
                <a16:creationId xmlns:a16="http://schemas.microsoft.com/office/drawing/2014/main" id="{865FA48E-3356-41A4-BA6D-E8151BA113B7}"/>
              </a:ext>
            </a:extLst>
          </p:cNvPr>
          <p:cNvSpPr>
            <a:spLocks/>
          </p:cNvSpPr>
          <p:nvPr/>
        </p:nvSpPr>
        <p:spPr bwMode="auto">
          <a:xfrm>
            <a:off x="7540627" y="5359491"/>
            <a:ext cx="720719" cy="687315"/>
          </a:xfrm>
          <a:custGeom>
            <a:avLst/>
            <a:gdLst>
              <a:gd name="T0" fmla="*/ 254 w 300"/>
              <a:gd name="T1" fmla="*/ 0 h 286"/>
              <a:gd name="T2" fmla="*/ 46 w 300"/>
              <a:gd name="T3" fmla="*/ 0 h 286"/>
              <a:gd name="T4" fmla="*/ 0 w 300"/>
              <a:gd name="T5" fmla="*/ 41 h 286"/>
              <a:gd name="T6" fmla="*/ 0 w 300"/>
              <a:gd name="T7" fmla="*/ 167 h 286"/>
              <a:gd name="T8" fmla="*/ 4 w 300"/>
              <a:gd name="T9" fmla="*/ 196 h 286"/>
              <a:gd name="T10" fmla="*/ 150 w 300"/>
              <a:gd name="T11" fmla="*/ 286 h 286"/>
              <a:gd name="T12" fmla="*/ 295 w 300"/>
              <a:gd name="T13" fmla="*/ 196 h 286"/>
              <a:gd name="T14" fmla="*/ 300 w 300"/>
              <a:gd name="T15" fmla="*/ 167 h 286"/>
              <a:gd name="T16" fmla="*/ 300 w 300"/>
              <a:gd name="T17" fmla="*/ 41 h 286"/>
              <a:gd name="T18" fmla="*/ 254 w 300"/>
              <a:gd name="T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286">
                <a:moveTo>
                  <a:pt x="254" y="0"/>
                </a:moveTo>
                <a:cubicBezTo>
                  <a:pt x="46" y="0"/>
                  <a:pt x="46" y="0"/>
                  <a:pt x="46" y="0"/>
                </a:cubicBezTo>
                <a:cubicBezTo>
                  <a:pt x="21" y="0"/>
                  <a:pt x="0" y="18"/>
                  <a:pt x="0" y="41"/>
                </a:cubicBezTo>
                <a:cubicBezTo>
                  <a:pt x="0" y="167"/>
                  <a:pt x="0" y="167"/>
                  <a:pt x="0" y="167"/>
                </a:cubicBezTo>
                <a:cubicBezTo>
                  <a:pt x="0" y="177"/>
                  <a:pt x="1" y="187"/>
                  <a:pt x="4" y="196"/>
                </a:cubicBezTo>
                <a:cubicBezTo>
                  <a:pt x="21" y="248"/>
                  <a:pt x="80" y="286"/>
                  <a:pt x="150" y="286"/>
                </a:cubicBezTo>
                <a:cubicBezTo>
                  <a:pt x="220" y="286"/>
                  <a:pt x="279" y="248"/>
                  <a:pt x="295" y="196"/>
                </a:cubicBezTo>
                <a:cubicBezTo>
                  <a:pt x="299" y="187"/>
                  <a:pt x="300" y="177"/>
                  <a:pt x="300" y="167"/>
                </a:cubicBezTo>
                <a:cubicBezTo>
                  <a:pt x="300" y="41"/>
                  <a:pt x="300" y="41"/>
                  <a:pt x="300" y="41"/>
                </a:cubicBezTo>
                <a:cubicBezTo>
                  <a:pt x="300" y="18"/>
                  <a:pt x="279" y="0"/>
                  <a:pt x="25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244">
            <a:extLst>
              <a:ext uri="{FF2B5EF4-FFF2-40B4-BE49-F238E27FC236}">
                <a16:creationId xmlns:a16="http://schemas.microsoft.com/office/drawing/2014/main" id="{8ADC1700-5801-45E0-A1E8-0D0EA4979834}"/>
              </a:ext>
            </a:extLst>
          </p:cNvPr>
          <p:cNvSpPr>
            <a:spLocks/>
          </p:cNvSpPr>
          <p:nvPr/>
        </p:nvSpPr>
        <p:spPr bwMode="auto">
          <a:xfrm>
            <a:off x="7526455" y="5345320"/>
            <a:ext cx="749062" cy="715658"/>
          </a:xfrm>
          <a:custGeom>
            <a:avLst/>
            <a:gdLst>
              <a:gd name="T0" fmla="*/ 260 w 312"/>
              <a:gd name="T1" fmla="*/ 6 h 298"/>
              <a:gd name="T2" fmla="*/ 260 w 312"/>
              <a:gd name="T3" fmla="*/ 0 h 298"/>
              <a:gd name="T4" fmla="*/ 52 w 312"/>
              <a:gd name="T5" fmla="*/ 0 h 298"/>
              <a:gd name="T6" fmla="*/ 15 w 312"/>
              <a:gd name="T7" fmla="*/ 13 h 298"/>
              <a:gd name="T8" fmla="*/ 0 w 312"/>
              <a:gd name="T9" fmla="*/ 47 h 298"/>
              <a:gd name="T10" fmla="*/ 0 w 312"/>
              <a:gd name="T11" fmla="*/ 173 h 298"/>
              <a:gd name="T12" fmla="*/ 5 w 312"/>
              <a:gd name="T13" fmla="*/ 204 h 298"/>
              <a:gd name="T14" fmla="*/ 60 w 312"/>
              <a:gd name="T15" fmla="*/ 272 h 298"/>
              <a:gd name="T16" fmla="*/ 156 w 312"/>
              <a:gd name="T17" fmla="*/ 298 h 298"/>
              <a:gd name="T18" fmla="*/ 252 w 312"/>
              <a:gd name="T19" fmla="*/ 272 h 298"/>
              <a:gd name="T20" fmla="*/ 307 w 312"/>
              <a:gd name="T21" fmla="*/ 204 h 298"/>
              <a:gd name="T22" fmla="*/ 312 w 312"/>
              <a:gd name="T23" fmla="*/ 173 h 298"/>
              <a:gd name="T24" fmla="*/ 312 w 312"/>
              <a:gd name="T25" fmla="*/ 47 h 298"/>
              <a:gd name="T26" fmla="*/ 296 w 312"/>
              <a:gd name="T27" fmla="*/ 13 h 298"/>
              <a:gd name="T28" fmla="*/ 260 w 312"/>
              <a:gd name="T29" fmla="*/ 0 h 298"/>
              <a:gd name="T30" fmla="*/ 260 w 312"/>
              <a:gd name="T31" fmla="*/ 6 h 298"/>
              <a:gd name="T32" fmla="*/ 260 w 312"/>
              <a:gd name="T33" fmla="*/ 12 h 298"/>
              <a:gd name="T34" fmla="*/ 288 w 312"/>
              <a:gd name="T35" fmla="*/ 22 h 298"/>
              <a:gd name="T36" fmla="*/ 300 w 312"/>
              <a:gd name="T37" fmla="*/ 47 h 298"/>
              <a:gd name="T38" fmla="*/ 300 w 312"/>
              <a:gd name="T39" fmla="*/ 173 h 298"/>
              <a:gd name="T40" fmla="*/ 296 w 312"/>
              <a:gd name="T41" fmla="*/ 200 h 298"/>
              <a:gd name="T42" fmla="*/ 246 w 312"/>
              <a:gd name="T43" fmla="*/ 261 h 298"/>
              <a:gd name="T44" fmla="*/ 156 w 312"/>
              <a:gd name="T45" fmla="*/ 286 h 298"/>
              <a:gd name="T46" fmla="*/ 66 w 312"/>
              <a:gd name="T47" fmla="*/ 261 h 298"/>
              <a:gd name="T48" fmla="*/ 16 w 312"/>
              <a:gd name="T49" fmla="*/ 200 h 298"/>
              <a:gd name="T50" fmla="*/ 12 w 312"/>
              <a:gd name="T51" fmla="*/ 173 h 298"/>
              <a:gd name="T52" fmla="*/ 12 w 312"/>
              <a:gd name="T53" fmla="*/ 47 h 298"/>
              <a:gd name="T54" fmla="*/ 23 w 312"/>
              <a:gd name="T55" fmla="*/ 22 h 298"/>
              <a:gd name="T56" fmla="*/ 52 w 312"/>
              <a:gd name="T57" fmla="*/ 12 h 298"/>
              <a:gd name="T58" fmla="*/ 260 w 312"/>
              <a:gd name="T59" fmla="*/ 12 h 298"/>
              <a:gd name="T60" fmla="*/ 260 w 312"/>
              <a:gd name="T61"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298">
                <a:moveTo>
                  <a:pt x="260" y="6"/>
                </a:moveTo>
                <a:cubicBezTo>
                  <a:pt x="260" y="0"/>
                  <a:pt x="260" y="0"/>
                  <a:pt x="260" y="0"/>
                </a:cubicBezTo>
                <a:cubicBezTo>
                  <a:pt x="52" y="0"/>
                  <a:pt x="52" y="0"/>
                  <a:pt x="52" y="0"/>
                </a:cubicBezTo>
                <a:cubicBezTo>
                  <a:pt x="38" y="0"/>
                  <a:pt x="25" y="5"/>
                  <a:pt x="15" y="13"/>
                </a:cubicBezTo>
                <a:cubicBezTo>
                  <a:pt x="6" y="22"/>
                  <a:pt x="0" y="34"/>
                  <a:pt x="0" y="47"/>
                </a:cubicBezTo>
                <a:cubicBezTo>
                  <a:pt x="0" y="173"/>
                  <a:pt x="0" y="173"/>
                  <a:pt x="0" y="173"/>
                </a:cubicBezTo>
                <a:cubicBezTo>
                  <a:pt x="0" y="183"/>
                  <a:pt x="1" y="194"/>
                  <a:pt x="5" y="204"/>
                </a:cubicBezTo>
                <a:cubicBezTo>
                  <a:pt x="13" y="231"/>
                  <a:pt x="33" y="255"/>
                  <a:pt x="60" y="272"/>
                </a:cubicBezTo>
                <a:cubicBezTo>
                  <a:pt x="86" y="288"/>
                  <a:pt x="120" y="298"/>
                  <a:pt x="156" y="298"/>
                </a:cubicBezTo>
                <a:cubicBezTo>
                  <a:pt x="192" y="298"/>
                  <a:pt x="225" y="288"/>
                  <a:pt x="252" y="272"/>
                </a:cubicBezTo>
                <a:cubicBezTo>
                  <a:pt x="279" y="255"/>
                  <a:pt x="298" y="231"/>
                  <a:pt x="307" y="204"/>
                </a:cubicBezTo>
                <a:cubicBezTo>
                  <a:pt x="310" y="194"/>
                  <a:pt x="312" y="183"/>
                  <a:pt x="312" y="173"/>
                </a:cubicBezTo>
                <a:cubicBezTo>
                  <a:pt x="312" y="47"/>
                  <a:pt x="312" y="47"/>
                  <a:pt x="312" y="47"/>
                </a:cubicBezTo>
                <a:cubicBezTo>
                  <a:pt x="312" y="34"/>
                  <a:pt x="306" y="22"/>
                  <a:pt x="296" y="13"/>
                </a:cubicBezTo>
                <a:cubicBezTo>
                  <a:pt x="287" y="5"/>
                  <a:pt x="274" y="0"/>
                  <a:pt x="260" y="0"/>
                </a:cubicBezTo>
                <a:cubicBezTo>
                  <a:pt x="260" y="6"/>
                  <a:pt x="260" y="6"/>
                  <a:pt x="260" y="6"/>
                </a:cubicBezTo>
                <a:cubicBezTo>
                  <a:pt x="260" y="12"/>
                  <a:pt x="260" y="12"/>
                  <a:pt x="260" y="12"/>
                </a:cubicBezTo>
                <a:cubicBezTo>
                  <a:pt x="271" y="12"/>
                  <a:pt x="281" y="16"/>
                  <a:pt x="288" y="22"/>
                </a:cubicBezTo>
                <a:cubicBezTo>
                  <a:pt x="296" y="29"/>
                  <a:pt x="300" y="38"/>
                  <a:pt x="300" y="47"/>
                </a:cubicBezTo>
                <a:cubicBezTo>
                  <a:pt x="300" y="173"/>
                  <a:pt x="300" y="173"/>
                  <a:pt x="300" y="173"/>
                </a:cubicBezTo>
                <a:cubicBezTo>
                  <a:pt x="300" y="182"/>
                  <a:pt x="299" y="191"/>
                  <a:pt x="296" y="200"/>
                </a:cubicBezTo>
                <a:cubicBezTo>
                  <a:pt x="288" y="225"/>
                  <a:pt x="270" y="246"/>
                  <a:pt x="246" y="261"/>
                </a:cubicBezTo>
                <a:cubicBezTo>
                  <a:pt x="221" y="277"/>
                  <a:pt x="190" y="286"/>
                  <a:pt x="156" y="286"/>
                </a:cubicBezTo>
                <a:cubicBezTo>
                  <a:pt x="122" y="286"/>
                  <a:pt x="91" y="277"/>
                  <a:pt x="66" y="261"/>
                </a:cubicBezTo>
                <a:cubicBezTo>
                  <a:pt x="42" y="246"/>
                  <a:pt x="24" y="225"/>
                  <a:pt x="16" y="200"/>
                </a:cubicBezTo>
                <a:cubicBezTo>
                  <a:pt x="13" y="191"/>
                  <a:pt x="12" y="182"/>
                  <a:pt x="12" y="173"/>
                </a:cubicBezTo>
                <a:cubicBezTo>
                  <a:pt x="12" y="47"/>
                  <a:pt x="12" y="47"/>
                  <a:pt x="12" y="47"/>
                </a:cubicBezTo>
                <a:cubicBezTo>
                  <a:pt x="12" y="38"/>
                  <a:pt x="16" y="29"/>
                  <a:pt x="23" y="22"/>
                </a:cubicBezTo>
                <a:cubicBezTo>
                  <a:pt x="31" y="16"/>
                  <a:pt x="41" y="12"/>
                  <a:pt x="52" y="12"/>
                </a:cubicBezTo>
                <a:cubicBezTo>
                  <a:pt x="260" y="12"/>
                  <a:pt x="260" y="12"/>
                  <a:pt x="260" y="12"/>
                </a:cubicBezTo>
                <a:lnTo>
                  <a:pt x="260" y="6"/>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245">
            <a:extLst>
              <a:ext uri="{FF2B5EF4-FFF2-40B4-BE49-F238E27FC236}">
                <a16:creationId xmlns:a16="http://schemas.microsoft.com/office/drawing/2014/main" id="{7AD25499-9564-4CAE-A5DC-393A20B598FE}"/>
              </a:ext>
            </a:extLst>
          </p:cNvPr>
          <p:cNvSpPr>
            <a:spLocks/>
          </p:cNvSpPr>
          <p:nvPr/>
        </p:nvSpPr>
        <p:spPr bwMode="auto">
          <a:xfrm>
            <a:off x="7722831" y="5179311"/>
            <a:ext cx="355298" cy="175119"/>
          </a:xfrm>
          <a:custGeom>
            <a:avLst/>
            <a:gdLst>
              <a:gd name="T0" fmla="*/ 148 w 148"/>
              <a:gd name="T1" fmla="*/ 73 h 73"/>
              <a:gd name="T2" fmla="*/ 148 w 148"/>
              <a:gd name="T3" fmla="*/ 73 h 73"/>
              <a:gd name="T4" fmla="*/ 74 w 148"/>
              <a:gd name="T5" fmla="*/ 0 h 73"/>
              <a:gd name="T6" fmla="*/ 0 w 148"/>
              <a:gd name="T7" fmla="*/ 73 h 73"/>
              <a:gd name="T8" fmla="*/ 0 w 148"/>
              <a:gd name="T9" fmla="*/ 73 h 73"/>
              <a:gd name="T10" fmla="*/ 148 w 148"/>
              <a:gd name="T11" fmla="*/ 73 h 73"/>
            </a:gdLst>
            <a:ahLst/>
            <a:cxnLst>
              <a:cxn ang="0">
                <a:pos x="T0" y="T1"/>
              </a:cxn>
              <a:cxn ang="0">
                <a:pos x="T2" y="T3"/>
              </a:cxn>
              <a:cxn ang="0">
                <a:pos x="T4" y="T5"/>
              </a:cxn>
              <a:cxn ang="0">
                <a:pos x="T6" y="T7"/>
              </a:cxn>
              <a:cxn ang="0">
                <a:pos x="T8" y="T9"/>
              </a:cxn>
              <a:cxn ang="0">
                <a:pos x="T10" y="T11"/>
              </a:cxn>
            </a:cxnLst>
            <a:rect l="0" t="0" r="r" b="b"/>
            <a:pathLst>
              <a:path w="148" h="73">
                <a:moveTo>
                  <a:pt x="148" y="73"/>
                </a:moveTo>
                <a:cubicBezTo>
                  <a:pt x="148" y="73"/>
                  <a:pt x="148" y="73"/>
                  <a:pt x="148" y="73"/>
                </a:cubicBezTo>
                <a:cubicBezTo>
                  <a:pt x="148" y="33"/>
                  <a:pt x="115" y="0"/>
                  <a:pt x="74" y="0"/>
                </a:cubicBezTo>
                <a:cubicBezTo>
                  <a:pt x="33" y="0"/>
                  <a:pt x="0" y="33"/>
                  <a:pt x="0" y="73"/>
                </a:cubicBezTo>
                <a:cubicBezTo>
                  <a:pt x="0" y="73"/>
                  <a:pt x="0" y="73"/>
                  <a:pt x="0" y="73"/>
                </a:cubicBezTo>
                <a:lnTo>
                  <a:pt x="14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246">
            <a:extLst>
              <a:ext uri="{FF2B5EF4-FFF2-40B4-BE49-F238E27FC236}">
                <a16:creationId xmlns:a16="http://schemas.microsoft.com/office/drawing/2014/main" id="{B869EE5C-D2B4-418E-9525-518338CF2866}"/>
              </a:ext>
            </a:extLst>
          </p:cNvPr>
          <p:cNvSpPr>
            <a:spLocks/>
          </p:cNvSpPr>
          <p:nvPr/>
        </p:nvSpPr>
        <p:spPr bwMode="auto">
          <a:xfrm>
            <a:off x="7708660" y="5165140"/>
            <a:ext cx="384653" cy="203461"/>
          </a:xfrm>
          <a:custGeom>
            <a:avLst/>
            <a:gdLst>
              <a:gd name="T0" fmla="*/ 154 w 160"/>
              <a:gd name="T1" fmla="*/ 79 h 85"/>
              <a:gd name="T2" fmla="*/ 160 w 160"/>
              <a:gd name="T3" fmla="*/ 80 h 85"/>
              <a:gd name="T4" fmla="*/ 160 w 160"/>
              <a:gd name="T5" fmla="*/ 79 h 85"/>
              <a:gd name="T6" fmla="*/ 160 w 160"/>
              <a:gd name="T7" fmla="*/ 79 h 85"/>
              <a:gd name="T8" fmla="*/ 160 w 160"/>
              <a:gd name="T9" fmla="*/ 79 h 85"/>
              <a:gd name="T10" fmla="*/ 80 w 160"/>
              <a:gd name="T11" fmla="*/ 0 h 85"/>
              <a:gd name="T12" fmla="*/ 0 w 160"/>
              <a:gd name="T13" fmla="*/ 79 h 85"/>
              <a:gd name="T14" fmla="*/ 0 w 160"/>
              <a:gd name="T15" fmla="*/ 79 h 85"/>
              <a:gd name="T16" fmla="*/ 0 w 160"/>
              <a:gd name="T17" fmla="*/ 80 h 85"/>
              <a:gd name="T18" fmla="*/ 0 w 160"/>
              <a:gd name="T19" fmla="*/ 85 h 85"/>
              <a:gd name="T20" fmla="*/ 159 w 160"/>
              <a:gd name="T21" fmla="*/ 85 h 85"/>
              <a:gd name="T22" fmla="*/ 160 w 160"/>
              <a:gd name="T23" fmla="*/ 80 h 85"/>
              <a:gd name="T24" fmla="*/ 154 w 160"/>
              <a:gd name="T25" fmla="*/ 79 h 85"/>
              <a:gd name="T26" fmla="*/ 154 w 160"/>
              <a:gd name="T27" fmla="*/ 73 h 85"/>
              <a:gd name="T28" fmla="*/ 6 w 160"/>
              <a:gd name="T29" fmla="*/ 73 h 85"/>
              <a:gd name="T30" fmla="*/ 6 w 160"/>
              <a:gd name="T31" fmla="*/ 79 h 85"/>
              <a:gd name="T32" fmla="*/ 12 w 160"/>
              <a:gd name="T33" fmla="*/ 79 h 85"/>
              <a:gd name="T34" fmla="*/ 12 w 160"/>
              <a:gd name="T35" fmla="*/ 79 h 85"/>
              <a:gd name="T36" fmla="*/ 6 w 160"/>
              <a:gd name="T37" fmla="*/ 79 h 85"/>
              <a:gd name="T38" fmla="*/ 12 w 160"/>
              <a:gd name="T39" fmla="*/ 79 h 85"/>
              <a:gd name="T40" fmla="*/ 32 w 160"/>
              <a:gd name="T41" fmla="*/ 31 h 85"/>
              <a:gd name="T42" fmla="*/ 80 w 160"/>
              <a:gd name="T43" fmla="*/ 12 h 85"/>
              <a:gd name="T44" fmla="*/ 128 w 160"/>
              <a:gd name="T45" fmla="*/ 31 h 85"/>
              <a:gd name="T46" fmla="*/ 148 w 160"/>
              <a:gd name="T47" fmla="*/ 79 h 85"/>
              <a:gd name="T48" fmla="*/ 154 w 160"/>
              <a:gd name="T49" fmla="*/ 79 h 85"/>
              <a:gd name="T50" fmla="*/ 148 w 160"/>
              <a:gd name="T51" fmla="*/ 79 h 85"/>
              <a:gd name="T52" fmla="*/ 148 w 160"/>
              <a:gd name="T53" fmla="*/ 79 h 85"/>
              <a:gd name="T54" fmla="*/ 154 w 160"/>
              <a:gd name="T55" fmla="*/ 79 h 85"/>
              <a:gd name="T56" fmla="*/ 154 w 160"/>
              <a:gd name="T57" fmla="*/ 73 h 85"/>
              <a:gd name="T58" fmla="*/ 154 w 160"/>
              <a:gd name="T59"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85">
                <a:moveTo>
                  <a:pt x="154" y="79"/>
                </a:moveTo>
                <a:cubicBezTo>
                  <a:pt x="160" y="80"/>
                  <a:pt x="160" y="80"/>
                  <a:pt x="160" y="80"/>
                </a:cubicBezTo>
                <a:cubicBezTo>
                  <a:pt x="160" y="79"/>
                  <a:pt x="160" y="79"/>
                  <a:pt x="160" y="79"/>
                </a:cubicBezTo>
                <a:cubicBezTo>
                  <a:pt x="160" y="79"/>
                  <a:pt x="160" y="79"/>
                  <a:pt x="160" y="79"/>
                </a:cubicBezTo>
                <a:cubicBezTo>
                  <a:pt x="160" y="79"/>
                  <a:pt x="160" y="79"/>
                  <a:pt x="160" y="79"/>
                </a:cubicBezTo>
                <a:cubicBezTo>
                  <a:pt x="160" y="35"/>
                  <a:pt x="124" y="0"/>
                  <a:pt x="80" y="0"/>
                </a:cubicBezTo>
                <a:cubicBezTo>
                  <a:pt x="36" y="0"/>
                  <a:pt x="0" y="35"/>
                  <a:pt x="0" y="79"/>
                </a:cubicBezTo>
                <a:cubicBezTo>
                  <a:pt x="0" y="79"/>
                  <a:pt x="0" y="79"/>
                  <a:pt x="0" y="79"/>
                </a:cubicBezTo>
                <a:cubicBezTo>
                  <a:pt x="0" y="80"/>
                  <a:pt x="0" y="80"/>
                  <a:pt x="0" y="80"/>
                </a:cubicBezTo>
                <a:cubicBezTo>
                  <a:pt x="0" y="85"/>
                  <a:pt x="0" y="85"/>
                  <a:pt x="0" y="85"/>
                </a:cubicBezTo>
                <a:cubicBezTo>
                  <a:pt x="159" y="85"/>
                  <a:pt x="159" y="85"/>
                  <a:pt x="159" y="85"/>
                </a:cubicBezTo>
                <a:cubicBezTo>
                  <a:pt x="160" y="80"/>
                  <a:pt x="160" y="80"/>
                  <a:pt x="160" y="80"/>
                </a:cubicBezTo>
                <a:cubicBezTo>
                  <a:pt x="154" y="79"/>
                  <a:pt x="154" y="79"/>
                  <a:pt x="154" y="79"/>
                </a:cubicBezTo>
                <a:cubicBezTo>
                  <a:pt x="154" y="73"/>
                  <a:pt x="154" y="73"/>
                  <a:pt x="154" y="73"/>
                </a:cubicBezTo>
                <a:cubicBezTo>
                  <a:pt x="6" y="73"/>
                  <a:pt x="6" y="73"/>
                  <a:pt x="6" y="73"/>
                </a:cubicBezTo>
                <a:cubicBezTo>
                  <a:pt x="6" y="79"/>
                  <a:pt x="6" y="79"/>
                  <a:pt x="6" y="79"/>
                </a:cubicBezTo>
                <a:cubicBezTo>
                  <a:pt x="12" y="79"/>
                  <a:pt x="12" y="79"/>
                  <a:pt x="12" y="79"/>
                </a:cubicBezTo>
                <a:cubicBezTo>
                  <a:pt x="12" y="79"/>
                  <a:pt x="12" y="79"/>
                  <a:pt x="12" y="79"/>
                </a:cubicBezTo>
                <a:cubicBezTo>
                  <a:pt x="6" y="79"/>
                  <a:pt x="6" y="79"/>
                  <a:pt x="6" y="79"/>
                </a:cubicBezTo>
                <a:cubicBezTo>
                  <a:pt x="12" y="79"/>
                  <a:pt x="12" y="79"/>
                  <a:pt x="12" y="79"/>
                </a:cubicBezTo>
                <a:cubicBezTo>
                  <a:pt x="12" y="61"/>
                  <a:pt x="20" y="44"/>
                  <a:pt x="32" y="31"/>
                </a:cubicBezTo>
                <a:cubicBezTo>
                  <a:pt x="44" y="19"/>
                  <a:pt x="61" y="12"/>
                  <a:pt x="80" y="12"/>
                </a:cubicBezTo>
                <a:cubicBezTo>
                  <a:pt x="99" y="12"/>
                  <a:pt x="115" y="19"/>
                  <a:pt x="128" y="31"/>
                </a:cubicBezTo>
                <a:cubicBezTo>
                  <a:pt x="140" y="44"/>
                  <a:pt x="148" y="61"/>
                  <a:pt x="148" y="79"/>
                </a:cubicBezTo>
                <a:cubicBezTo>
                  <a:pt x="154" y="79"/>
                  <a:pt x="154" y="79"/>
                  <a:pt x="154" y="79"/>
                </a:cubicBezTo>
                <a:cubicBezTo>
                  <a:pt x="148" y="79"/>
                  <a:pt x="148" y="79"/>
                  <a:pt x="148" y="79"/>
                </a:cubicBezTo>
                <a:cubicBezTo>
                  <a:pt x="148" y="79"/>
                  <a:pt x="148" y="79"/>
                  <a:pt x="148" y="79"/>
                </a:cubicBezTo>
                <a:cubicBezTo>
                  <a:pt x="154" y="79"/>
                  <a:pt x="154" y="79"/>
                  <a:pt x="154" y="79"/>
                </a:cubicBezTo>
                <a:cubicBezTo>
                  <a:pt x="154" y="73"/>
                  <a:pt x="154" y="73"/>
                  <a:pt x="154" y="73"/>
                </a:cubicBezTo>
                <a:lnTo>
                  <a:pt x="154" y="7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62" name="Oval 247">
            <a:extLst>
              <a:ext uri="{FF2B5EF4-FFF2-40B4-BE49-F238E27FC236}">
                <a16:creationId xmlns:a16="http://schemas.microsoft.com/office/drawing/2014/main" id="{136B4224-349B-4320-BD24-96A1FF9D0AFD}"/>
              </a:ext>
            </a:extLst>
          </p:cNvPr>
          <p:cNvSpPr>
            <a:spLocks noChangeArrowheads="1"/>
          </p:cNvSpPr>
          <p:nvPr/>
        </p:nvSpPr>
        <p:spPr bwMode="auto">
          <a:xfrm>
            <a:off x="7785590" y="5525499"/>
            <a:ext cx="227755" cy="2277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248">
            <a:extLst>
              <a:ext uri="{FF2B5EF4-FFF2-40B4-BE49-F238E27FC236}">
                <a16:creationId xmlns:a16="http://schemas.microsoft.com/office/drawing/2014/main" id="{EC651304-B4C4-4B7D-8BAB-C054FFE32BC7}"/>
              </a:ext>
            </a:extLst>
          </p:cNvPr>
          <p:cNvSpPr>
            <a:spLocks/>
          </p:cNvSpPr>
          <p:nvPr/>
        </p:nvSpPr>
        <p:spPr bwMode="auto">
          <a:xfrm>
            <a:off x="7771419" y="5510316"/>
            <a:ext cx="257110" cy="257110"/>
          </a:xfrm>
          <a:custGeom>
            <a:avLst/>
            <a:gdLst>
              <a:gd name="T0" fmla="*/ 101 w 107"/>
              <a:gd name="T1" fmla="*/ 53 h 107"/>
              <a:gd name="T2" fmla="*/ 95 w 107"/>
              <a:gd name="T3" fmla="*/ 53 h 107"/>
              <a:gd name="T4" fmla="*/ 83 w 107"/>
              <a:gd name="T5" fmla="*/ 82 h 107"/>
              <a:gd name="T6" fmla="*/ 54 w 107"/>
              <a:gd name="T7" fmla="*/ 95 h 107"/>
              <a:gd name="T8" fmla="*/ 25 w 107"/>
              <a:gd name="T9" fmla="*/ 82 h 107"/>
              <a:gd name="T10" fmla="*/ 12 w 107"/>
              <a:gd name="T11" fmla="*/ 53 h 107"/>
              <a:gd name="T12" fmla="*/ 25 w 107"/>
              <a:gd name="T13" fmla="*/ 24 h 107"/>
              <a:gd name="T14" fmla="*/ 54 w 107"/>
              <a:gd name="T15" fmla="*/ 12 h 107"/>
              <a:gd name="T16" fmla="*/ 83 w 107"/>
              <a:gd name="T17" fmla="*/ 24 h 107"/>
              <a:gd name="T18" fmla="*/ 95 w 107"/>
              <a:gd name="T19" fmla="*/ 53 h 107"/>
              <a:gd name="T20" fmla="*/ 101 w 107"/>
              <a:gd name="T21" fmla="*/ 53 h 107"/>
              <a:gd name="T22" fmla="*/ 107 w 107"/>
              <a:gd name="T23" fmla="*/ 53 h 107"/>
              <a:gd name="T24" fmla="*/ 54 w 107"/>
              <a:gd name="T25" fmla="*/ 0 h 107"/>
              <a:gd name="T26" fmla="*/ 0 w 107"/>
              <a:gd name="T27" fmla="*/ 53 h 107"/>
              <a:gd name="T28" fmla="*/ 54 w 107"/>
              <a:gd name="T29" fmla="*/ 107 h 107"/>
              <a:gd name="T30" fmla="*/ 107 w 107"/>
              <a:gd name="T31" fmla="*/ 53 h 107"/>
              <a:gd name="T32" fmla="*/ 101 w 107"/>
              <a:gd name="T33"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1" y="53"/>
                </a:moveTo>
                <a:cubicBezTo>
                  <a:pt x="95" y="53"/>
                  <a:pt x="95" y="53"/>
                  <a:pt x="95" y="53"/>
                </a:cubicBezTo>
                <a:cubicBezTo>
                  <a:pt x="95" y="65"/>
                  <a:pt x="91" y="75"/>
                  <a:pt x="83" y="82"/>
                </a:cubicBezTo>
                <a:cubicBezTo>
                  <a:pt x="76" y="90"/>
                  <a:pt x="65" y="95"/>
                  <a:pt x="54" y="95"/>
                </a:cubicBezTo>
                <a:cubicBezTo>
                  <a:pt x="42" y="95"/>
                  <a:pt x="32" y="90"/>
                  <a:pt x="25" y="82"/>
                </a:cubicBezTo>
                <a:cubicBezTo>
                  <a:pt x="17" y="75"/>
                  <a:pt x="12" y="65"/>
                  <a:pt x="12" y="53"/>
                </a:cubicBezTo>
                <a:cubicBezTo>
                  <a:pt x="12" y="42"/>
                  <a:pt x="17" y="31"/>
                  <a:pt x="25" y="24"/>
                </a:cubicBezTo>
                <a:cubicBezTo>
                  <a:pt x="32" y="16"/>
                  <a:pt x="42" y="12"/>
                  <a:pt x="54" y="12"/>
                </a:cubicBezTo>
                <a:cubicBezTo>
                  <a:pt x="65" y="12"/>
                  <a:pt x="76" y="16"/>
                  <a:pt x="83" y="24"/>
                </a:cubicBezTo>
                <a:cubicBezTo>
                  <a:pt x="91" y="31"/>
                  <a:pt x="95" y="42"/>
                  <a:pt x="95" y="53"/>
                </a:cubicBezTo>
                <a:cubicBezTo>
                  <a:pt x="101" y="53"/>
                  <a:pt x="101" y="53"/>
                  <a:pt x="101" y="53"/>
                </a:cubicBezTo>
                <a:cubicBezTo>
                  <a:pt x="107" y="53"/>
                  <a:pt x="107" y="53"/>
                  <a:pt x="107" y="53"/>
                </a:cubicBezTo>
                <a:cubicBezTo>
                  <a:pt x="107" y="23"/>
                  <a:pt x="83" y="0"/>
                  <a:pt x="54" y="0"/>
                </a:cubicBezTo>
                <a:cubicBezTo>
                  <a:pt x="24" y="0"/>
                  <a:pt x="0" y="23"/>
                  <a:pt x="0" y="53"/>
                </a:cubicBezTo>
                <a:cubicBezTo>
                  <a:pt x="0" y="83"/>
                  <a:pt x="24" y="107"/>
                  <a:pt x="54" y="107"/>
                </a:cubicBezTo>
                <a:cubicBezTo>
                  <a:pt x="83" y="107"/>
                  <a:pt x="107" y="83"/>
                  <a:pt x="107" y="53"/>
                </a:cubicBezTo>
                <a:lnTo>
                  <a:pt x="101" y="53"/>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249">
            <a:extLst>
              <a:ext uri="{FF2B5EF4-FFF2-40B4-BE49-F238E27FC236}">
                <a16:creationId xmlns:a16="http://schemas.microsoft.com/office/drawing/2014/main" id="{20AF748B-33E0-43FB-B42D-A156DF5D58E8}"/>
              </a:ext>
            </a:extLst>
          </p:cNvPr>
          <p:cNvSpPr>
            <a:spLocks/>
          </p:cNvSpPr>
          <p:nvPr/>
        </p:nvSpPr>
        <p:spPr bwMode="auto">
          <a:xfrm>
            <a:off x="7900986" y="5753255"/>
            <a:ext cx="0" cy="132604"/>
          </a:xfrm>
          <a:custGeom>
            <a:avLst/>
            <a:gdLst>
              <a:gd name="T0" fmla="*/ 0 h 131"/>
              <a:gd name="T1" fmla="*/ 131 h 131"/>
              <a:gd name="T2" fmla="*/ 0 h 131"/>
            </a:gdLst>
            <a:ahLst/>
            <a:cxnLst>
              <a:cxn ang="0">
                <a:pos x="0" y="T0"/>
              </a:cxn>
              <a:cxn ang="0">
                <a:pos x="0" y="T1"/>
              </a:cxn>
              <a:cxn ang="0">
                <a:pos x="0" y="T2"/>
              </a:cxn>
            </a:cxnLst>
            <a:rect l="0" t="0" r="r" b="b"/>
            <a:pathLst>
              <a:path h="131">
                <a:moveTo>
                  <a:pt x="0" y="0"/>
                </a:moveTo>
                <a:lnTo>
                  <a:pt x="0" y="131"/>
                </a:lnTo>
                <a:lnTo>
                  <a:pt x="0"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Line 250">
            <a:extLst>
              <a:ext uri="{FF2B5EF4-FFF2-40B4-BE49-F238E27FC236}">
                <a16:creationId xmlns:a16="http://schemas.microsoft.com/office/drawing/2014/main" id="{81674994-11AC-4B15-B487-DFE4D0ED31F8}"/>
              </a:ext>
            </a:extLst>
          </p:cNvPr>
          <p:cNvSpPr>
            <a:spLocks noChangeShapeType="1"/>
          </p:cNvSpPr>
          <p:nvPr/>
        </p:nvSpPr>
        <p:spPr bwMode="auto">
          <a:xfrm>
            <a:off x="7900986" y="5753255"/>
            <a:ext cx="0" cy="1326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6" name="Freeform 251">
            <a:extLst>
              <a:ext uri="{FF2B5EF4-FFF2-40B4-BE49-F238E27FC236}">
                <a16:creationId xmlns:a16="http://schemas.microsoft.com/office/drawing/2014/main" id="{A638AE69-BE11-4A28-83E8-BFBAD51B03C7}"/>
              </a:ext>
            </a:extLst>
          </p:cNvPr>
          <p:cNvSpPr>
            <a:spLocks/>
          </p:cNvSpPr>
          <p:nvPr/>
        </p:nvSpPr>
        <p:spPr bwMode="auto">
          <a:xfrm>
            <a:off x="7886815" y="5739083"/>
            <a:ext cx="28343" cy="160947"/>
          </a:xfrm>
          <a:custGeom>
            <a:avLst/>
            <a:gdLst>
              <a:gd name="T0" fmla="*/ 0 w 12"/>
              <a:gd name="T1" fmla="*/ 6 h 67"/>
              <a:gd name="T2" fmla="*/ 0 w 12"/>
              <a:gd name="T3" fmla="*/ 61 h 67"/>
              <a:gd name="T4" fmla="*/ 6 w 12"/>
              <a:gd name="T5" fmla="*/ 67 h 67"/>
              <a:gd name="T6" fmla="*/ 12 w 12"/>
              <a:gd name="T7" fmla="*/ 61 h 67"/>
              <a:gd name="T8" fmla="*/ 12 w 12"/>
              <a:gd name="T9" fmla="*/ 6 h 67"/>
              <a:gd name="T10" fmla="*/ 6 w 12"/>
              <a:gd name="T11" fmla="*/ 0 h 67"/>
              <a:gd name="T12" fmla="*/ 0 w 12"/>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12" h="67">
                <a:moveTo>
                  <a:pt x="0" y="6"/>
                </a:moveTo>
                <a:cubicBezTo>
                  <a:pt x="0" y="61"/>
                  <a:pt x="0" y="61"/>
                  <a:pt x="0" y="61"/>
                </a:cubicBezTo>
                <a:cubicBezTo>
                  <a:pt x="0" y="64"/>
                  <a:pt x="3" y="67"/>
                  <a:pt x="6" y="67"/>
                </a:cubicBezTo>
                <a:cubicBezTo>
                  <a:pt x="9" y="67"/>
                  <a:pt x="12" y="64"/>
                  <a:pt x="12" y="61"/>
                </a:cubicBezTo>
                <a:cubicBezTo>
                  <a:pt x="12" y="6"/>
                  <a:pt x="12" y="6"/>
                  <a:pt x="12" y="6"/>
                </a:cubicBezTo>
                <a:cubicBezTo>
                  <a:pt x="12" y="2"/>
                  <a:pt x="9" y="0"/>
                  <a:pt x="6" y="0"/>
                </a:cubicBezTo>
                <a:cubicBezTo>
                  <a:pt x="3" y="0"/>
                  <a:pt x="0" y="2"/>
                  <a:pt x="0" y="6"/>
                </a:cubicBezTo>
              </a:path>
            </a:pathLst>
          </a:custGeom>
          <a:solidFill>
            <a:srgbClr val="7BB62D"/>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252">
            <a:extLst>
              <a:ext uri="{FF2B5EF4-FFF2-40B4-BE49-F238E27FC236}">
                <a16:creationId xmlns:a16="http://schemas.microsoft.com/office/drawing/2014/main" id="{F9DB8C54-75B5-4114-B839-25756B929B12}"/>
              </a:ext>
            </a:extLst>
          </p:cNvPr>
          <p:cNvSpPr>
            <a:spLocks/>
          </p:cNvSpPr>
          <p:nvPr/>
        </p:nvSpPr>
        <p:spPr bwMode="auto">
          <a:xfrm>
            <a:off x="5434143" y="5828161"/>
            <a:ext cx="862434" cy="352262"/>
          </a:xfrm>
          <a:custGeom>
            <a:avLst/>
            <a:gdLst>
              <a:gd name="T0" fmla="*/ 0 w 852"/>
              <a:gd name="T1" fmla="*/ 0 h 348"/>
              <a:gd name="T2" fmla="*/ 0 w 852"/>
              <a:gd name="T3" fmla="*/ 348 h 348"/>
              <a:gd name="T4" fmla="*/ 852 w 852"/>
              <a:gd name="T5" fmla="*/ 348 h 348"/>
              <a:gd name="T6" fmla="*/ 852 w 852"/>
              <a:gd name="T7" fmla="*/ 329 h 348"/>
              <a:gd name="T8" fmla="*/ 19 w 852"/>
              <a:gd name="T9" fmla="*/ 329 h 348"/>
              <a:gd name="T10" fmla="*/ 19 w 852"/>
              <a:gd name="T11" fmla="*/ 0 h 348"/>
              <a:gd name="T12" fmla="*/ 0 w 852"/>
              <a:gd name="T13" fmla="*/ 0 h 348"/>
              <a:gd name="T14" fmla="*/ 0 w 852"/>
              <a:gd name="T15" fmla="*/ 0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2" h="348">
                <a:moveTo>
                  <a:pt x="0" y="0"/>
                </a:moveTo>
                <a:lnTo>
                  <a:pt x="0" y="348"/>
                </a:lnTo>
                <a:lnTo>
                  <a:pt x="852" y="348"/>
                </a:lnTo>
                <a:lnTo>
                  <a:pt x="852" y="329"/>
                </a:lnTo>
                <a:lnTo>
                  <a:pt x="19" y="329"/>
                </a:lnTo>
                <a:lnTo>
                  <a:pt x="19" y="0"/>
                </a:lnTo>
                <a:lnTo>
                  <a:pt x="0" y="0"/>
                </a:lnTo>
                <a:lnTo>
                  <a:pt x="0" y="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253">
            <a:extLst>
              <a:ext uri="{FF2B5EF4-FFF2-40B4-BE49-F238E27FC236}">
                <a16:creationId xmlns:a16="http://schemas.microsoft.com/office/drawing/2014/main" id="{06FDE449-E140-493C-A1A2-CCBB62037090}"/>
              </a:ext>
            </a:extLst>
          </p:cNvPr>
          <p:cNvSpPr>
            <a:spLocks noEditPoints="1"/>
          </p:cNvSpPr>
          <p:nvPr/>
        </p:nvSpPr>
        <p:spPr bwMode="auto">
          <a:xfrm>
            <a:off x="4680020" y="5639883"/>
            <a:ext cx="1330091" cy="505111"/>
          </a:xfrm>
          <a:custGeom>
            <a:avLst/>
            <a:gdLst>
              <a:gd name="T0" fmla="*/ 550 w 554"/>
              <a:gd name="T1" fmla="*/ 0 h 210"/>
              <a:gd name="T2" fmla="*/ 522 w 554"/>
              <a:gd name="T3" fmla="*/ 8 h 210"/>
              <a:gd name="T4" fmla="*/ 522 w 554"/>
              <a:gd name="T5" fmla="*/ 0 h 210"/>
              <a:gd name="T6" fmla="*/ 502 w 554"/>
              <a:gd name="T7" fmla="*/ 8 h 210"/>
              <a:gd name="T8" fmla="*/ 494 w 554"/>
              <a:gd name="T9" fmla="*/ 4 h 210"/>
              <a:gd name="T10" fmla="*/ 482 w 554"/>
              <a:gd name="T11" fmla="*/ 4 h 210"/>
              <a:gd name="T12" fmla="*/ 474 w 554"/>
              <a:gd name="T13" fmla="*/ 8 h 210"/>
              <a:gd name="T14" fmla="*/ 454 w 554"/>
              <a:gd name="T15" fmla="*/ 0 h 210"/>
              <a:gd name="T16" fmla="*/ 426 w 554"/>
              <a:gd name="T17" fmla="*/ 8 h 210"/>
              <a:gd name="T18" fmla="*/ 426 w 554"/>
              <a:gd name="T19" fmla="*/ 0 h 210"/>
              <a:gd name="T20" fmla="*/ 406 w 554"/>
              <a:gd name="T21" fmla="*/ 8 h 210"/>
              <a:gd name="T22" fmla="*/ 398 w 554"/>
              <a:gd name="T23" fmla="*/ 4 h 210"/>
              <a:gd name="T24" fmla="*/ 386 w 554"/>
              <a:gd name="T25" fmla="*/ 4 h 210"/>
              <a:gd name="T26" fmla="*/ 378 w 554"/>
              <a:gd name="T27" fmla="*/ 8 h 210"/>
              <a:gd name="T28" fmla="*/ 358 w 554"/>
              <a:gd name="T29" fmla="*/ 0 h 210"/>
              <a:gd name="T30" fmla="*/ 330 w 554"/>
              <a:gd name="T31" fmla="*/ 8 h 210"/>
              <a:gd name="T32" fmla="*/ 330 w 554"/>
              <a:gd name="T33" fmla="*/ 0 h 210"/>
              <a:gd name="T34" fmla="*/ 310 w 554"/>
              <a:gd name="T35" fmla="*/ 8 h 210"/>
              <a:gd name="T36" fmla="*/ 302 w 554"/>
              <a:gd name="T37" fmla="*/ 4 h 210"/>
              <a:gd name="T38" fmla="*/ 290 w 554"/>
              <a:gd name="T39" fmla="*/ 4 h 210"/>
              <a:gd name="T40" fmla="*/ 282 w 554"/>
              <a:gd name="T41" fmla="*/ 8 h 210"/>
              <a:gd name="T42" fmla="*/ 262 w 554"/>
              <a:gd name="T43" fmla="*/ 0 h 210"/>
              <a:gd name="T44" fmla="*/ 234 w 554"/>
              <a:gd name="T45" fmla="*/ 8 h 210"/>
              <a:gd name="T46" fmla="*/ 234 w 554"/>
              <a:gd name="T47" fmla="*/ 0 h 210"/>
              <a:gd name="T48" fmla="*/ 214 w 554"/>
              <a:gd name="T49" fmla="*/ 8 h 210"/>
              <a:gd name="T50" fmla="*/ 206 w 554"/>
              <a:gd name="T51" fmla="*/ 4 h 210"/>
              <a:gd name="T52" fmla="*/ 194 w 554"/>
              <a:gd name="T53" fmla="*/ 4 h 210"/>
              <a:gd name="T54" fmla="*/ 186 w 554"/>
              <a:gd name="T55" fmla="*/ 8 h 210"/>
              <a:gd name="T56" fmla="*/ 180 w 554"/>
              <a:gd name="T57" fmla="*/ 22 h 210"/>
              <a:gd name="T58" fmla="*/ 188 w 554"/>
              <a:gd name="T59" fmla="*/ 50 h 210"/>
              <a:gd name="T60" fmla="*/ 180 w 554"/>
              <a:gd name="T61" fmla="*/ 50 h 210"/>
              <a:gd name="T62" fmla="*/ 188 w 554"/>
              <a:gd name="T63" fmla="*/ 70 h 210"/>
              <a:gd name="T64" fmla="*/ 184 w 554"/>
              <a:gd name="T65" fmla="*/ 78 h 210"/>
              <a:gd name="T66" fmla="*/ 184 w 554"/>
              <a:gd name="T67" fmla="*/ 90 h 210"/>
              <a:gd name="T68" fmla="*/ 188 w 554"/>
              <a:gd name="T69" fmla="*/ 98 h 210"/>
              <a:gd name="T70" fmla="*/ 180 w 554"/>
              <a:gd name="T71" fmla="*/ 118 h 210"/>
              <a:gd name="T72" fmla="*/ 188 w 554"/>
              <a:gd name="T73" fmla="*/ 146 h 210"/>
              <a:gd name="T74" fmla="*/ 180 w 554"/>
              <a:gd name="T75" fmla="*/ 146 h 210"/>
              <a:gd name="T76" fmla="*/ 188 w 554"/>
              <a:gd name="T77" fmla="*/ 166 h 210"/>
              <a:gd name="T78" fmla="*/ 184 w 554"/>
              <a:gd name="T79" fmla="*/ 174 h 210"/>
              <a:gd name="T80" fmla="*/ 184 w 554"/>
              <a:gd name="T81" fmla="*/ 186 h 210"/>
              <a:gd name="T82" fmla="*/ 188 w 554"/>
              <a:gd name="T83" fmla="*/ 194 h 210"/>
              <a:gd name="T84" fmla="*/ 176 w 554"/>
              <a:gd name="T85" fmla="*/ 202 h 210"/>
              <a:gd name="T86" fmla="*/ 148 w 554"/>
              <a:gd name="T87" fmla="*/ 210 h 210"/>
              <a:gd name="T88" fmla="*/ 148 w 554"/>
              <a:gd name="T89" fmla="*/ 202 h 210"/>
              <a:gd name="T90" fmla="*/ 128 w 554"/>
              <a:gd name="T91" fmla="*/ 210 h 210"/>
              <a:gd name="T92" fmla="*/ 120 w 554"/>
              <a:gd name="T93" fmla="*/ 206 h 210"/>
              <a:gd name="T94" fmla="*/ 108 w 554"/>
              <a:gd name="T95" fmla="*/ 206 h 210"/>
              <a:gd name="T96" fmla="*/ 100 w 554"/>
              <a:gd name="T97" fmla="*/ 210 h 210"/>
              <a:gd name="T98" fmla="*/ 80 w 554"/>
              <a:gd name="T99" fmla="*/ 202 h 210"/>
              <a:gd name="T100" fmla="*/ 52 w 554"/>
              <a:gd name="T101" fmla="*/ 210 h 210"/>
              <a:gd name="T102" fmla="*/ 52 w 554"/>
              <a:gd name="T103" fmla="*/ 202 h 210"/>
              <a:gd name="T104" fmla="*/ 32 w 554"/>
              <a:gd name="T105" fmla="*/ 210 h 210"/>
              <a:gd name="T106" fmla="*/ 24 w 554"/>
              <a:gd name="T107" fmla="*/ 206 h 210"/>
              <a:gd name="T108" fmla="*/ 12 w 554"/>
              <a:gd name="T109" fmla="*/ 206 h 210"/>
              <a:gd name="T110" fmla="*/ 4 w 554"/>
              <a:gd name="T11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4" h="210">
                <a:moveTo>
                  <a:pt x="546" y="8"/>
                </a:moveTo>
                <a:cubicBezTo>
                  <a:pt x="550" y="8"/>
                  <a:pt x="550" y="8"/>
                  <a:pt x="550" y="8"/>
                </a:cubicBezTo>
                <a:cubicBezTo>
                  <a:pt x="552" y="8"/>
                  <a:pt x="554" y="6"/>
                  <a:pt x="554" y="4"/>
                </a:cubicBezTo>
                <a:cubicBezTo>
                  <a:pt x="554" y="2"/>
                  <a:pt x="552" y="0"/>
                  <a:pt x="550" y="0"/>
                </a:cubicBezTo>
                <a:cubicBezTo>
                  <a:pt x="546" y="0"/>
                  <a:pt x="546" y="0"/>
                  <a:pt x="546" y="0"/>
                </a:cubicBezTo>
                <a:cubicBezTo>
                  <a:pt x="544" y="0"/>
                  <a:pt x="542" y="2"/>
                  <a:pt x="542" y="4"/>
                </a:cubicBezTo>
                <a:cubicBezTo>
                  <a:pt x="542" y="6"/>
                  <a:pt x="544" y="8"/>
                  <a:pt x="546" y="8"/>
                </a:cubicBezTo>
                <a:close/>
                <a:moveTo>
                  <a:pt x="522" y="8"/>
                </a:moveTo>
                <a:cubicBezTo>
                  <a:pt x="526" y="8"/>
                  <a:pt x="526" y="8"/>
                  <a:pt x="526" y="8"/>
                </a:cubicBezTo>
                <a:cubicBezTo>
                  <a:pt x="528" y="8"/>
                  <a:pt x="530" y="6"/>
                  <a:pt x="530" y="4"/>
                </a:cubicBezTo>
                <a:cubicBezTo>
                  <a:pt x="530" y="2"/>
                  <a:pt x="528" y="0"/>
                  <a:pt x="526" y="0"/>
                </a:cubicBezTo>
                <a:cubicBezTo>
                  <a:pt x="522" y="0"/>
                  <a:pt x="522" y="0"/>
                  <a:pt x="522" y="0"/>
                </a:cubicBezTo>
                <a:cubicBezTo>
                  <a:pt x="520" y="0"/>
                  <a:pt x="518" y="2"/>
                  <a:pt x="518" y="4"/>
                </a:cubicBezTo>
                <a:cubicBezTo>
                  <a:pt x="518" y="6"/>
                  <a:pt x="520" y="8"/>
                  <a:pt x="522" y="8"/>
                </a:cubicBezTo>
                <a:close/>
                <a:moveTo>
                  <a:pt x="498" y="8"/>
                </a:moveTo>
                <a:cubicBezTo>
                  <a:pt x="502" y="8"/>
                  <a:pt x="502" y="8"/>
                  <a:pt x="502" y="8"/>
                </a:cubicBezTo>
                <a:cubicBezTo>
                  <a:pt x="504" y="8"/>
                  <a:pt x="506" y="6"/>
                  <a:pt x="506" y="4"/>
                </a:cubicBezTo>
                <a:cubicBezTo>
                  <a:pt x="506" y="2"/>
                  <a:pt x="504" y="0"/>
                  <a:pt x="502" y="0"/>
                </a:cubicBezTo>
                <a:cubicBezTo>
                  <a:pt x="498" y="0"/>
                  <a:pt x="498" y="0"/>
                  <a:pt x="498" y="0"/>
                </a:cubicBezTo>
                <a:cubicBezTo>
                  <a:pt x="496" y="0"/>
                  <a:pt x="494" y="2"/>
                  <a:pt x="494" y="4"/>
                </a:cubicBezTo>
                <a:cubicBezTo>
                  <a:pt x="494" y="6"/>
                  <a:pt x="496" y="8"/>
                  <a:pt x="498" y="8"/>
                </a:cubicBezTo>
                <a:close/>
                <a:moveTo>
                  <a:pt x="474" y="8"/>
                </a:moveTo>
                <a:cubicBezTo>
                  <a:pt x="478" y="8"/>
                  <a:pt x="478" y="8"/>
                  <a:pt x="478" y="8"/>
                </a:cubicBezTo>
                <a:cubicBezTo>
                  <a:pt x="480" y="8"/>
                  <a:pt x="482" y="6"/>
                  <a:pt x="482" y="4"/>
                </a:cubicBezTo>
                <a:cubicBezTo>
                  <a:pt x="482" y="2"/>
                  <a:pt x="480" y="0"/>
                  <a:pt x="478" y="0"/>
                </a:cubicBezTo>
                <a:cubicBezTo>
                  <a:pt x="474" y="0"/>
                  <a:pt x="474" y="0"/>
                  <a:pt x="474" y="0"/>
                </a:cubicBezTo>
                <a:cubicBezTo>
                  <a:pt x="472" y="0"/>
                  <a:pt x="470" y="2"/>
                  <a:pt x="470" y="4"/>
                </a:cubicBezTo>
                <a:cubicBezTo>
                  <a:pt x="470" y="6"/>
                  <a:pt x="472" y="8"/>
                  <a:pt x="474" y="8"/>
                </a:cubicBezTo>
                <a:close/>
                <a:moveTo>
                  <a:pt x="450" y="8"/>
                </a:moveTo>
                <a:cubicBezTo>
                  <a:pt x="454" y="8"/>
                  <a:pt x="454" y="8"/>
                  <a:pt x="454" y="8"/>
                </a:cubicBezTo>
                <a:cubicBezTo>
                  <a:pt x="456" y="8"/>
                  <a:pt x="458" y="6"/>
                  <a:pt x="458" y="4"/>
                </a:cubicBezTo>
                <a:cubicBezTo>
                  <a:pt x="458" y="2"/>
                  <a:pt x="456" y="0"/>
                  <a:pt x="454" y="0"/>
                </a:cubicBezTo>
                <a:cubicBezTo>
                  <a:pt x="450" y="0"/>
                  <a:pt x="450" y="0"/>
                  <a:pt x="450" y="0"/>
                </a:cubicBezTo>
                <a:cubicBezTo>
                  <a:pt x="448" y="0"/>
                  <a:pt x="446" y="2"/>
                  <a:pt x="446" y="4"/>
                </a:cubicBezTo>
                <a:cubicBezTo>
                  <a:pt x="446" y="6"/>
                  <a:pt x="448" y="8"/>
                  <a:pt x="450" y="8"/>
                </a:cubicBezTo>
                <a:close/>
                <a:moveTo>
                  <a:pt x="426" y="8"/>
                </a:moveTo>
                <a:cubicBezTo>
                  <a:pt x="430" y="8"/>
                  <a:pt x="430" y="8"/>
                  <a:pt x="430" y="8"/>
                </a:cubicBezTo>
                <a:cubicBezTo>
                  <a:pt x="432" y="8"/>
                  <a:pt x="434" y="6"/>
                  <a:pt x="434" y="4"/>
                </a:cubicBezTo>
                <a:cubicBezTo>
                  <a:pt x="434" y="2"/>
                  <a:pt x="432" y="0"/>
                  <a:pt x="430" y="0"/>
                </a:cubicBezTo>
                <a:cubicBezTo>
                  <a:pt x="426" y="0"/>
                  <a:pt x="426" y="0"/>
                  <a:pt x="426" y="0"/>
                </a:cubicBezTo>
                <a:cubicBezTo>
                  <a:pt x="424" y="0"/>
                  <a:pt x="422" y="2"/>
                  <a:pt x="422" y="4"/>
                </a:cubicBezTo>
                <a:cubicBezTo>
                  <a:pt x="422" y="6"/>
                  <a:pt x="424" y="8"/>
                  <a:pt x="426" y="8"/>
                </a:cubicBezTo>
                <a:close/>
                <a:moveTo>
                  <a:pt x="402" y="8"/>
                </a:moveTo>
                <a:cubicBezTo>
                  <a:pt x="406" y="8"/>
                  <a:pt x="406" y="8"/>
                  <a:pt x="406" y="8"/>
                </a:cubicBezTo>
                <a:cubicBezTo>
                  <a:pt x="408" y="8"/>
                  <a:pt x="410" y="6"/>
                  <a:pt x="410" y="4"/>
                </a:cubicBezTo>
                <a:cubicBezTo>
                  <a:pt x="410" y="2"/>
                  <a:pt x="408" y="0"/>
                  <a:pt x="406" y="0"/>
                </a:cubicBezTo>
                <a:cubicBezTo>
                  <a:pt x="402" y="0"/>
                  <a:pt x="402" y="0"/>
                  <a:pt x="402" y="0"/>
                </a:cubicBezTo>
                <a:cubicBezTo>
                  <a:pt x="400" y="0"/>
                  <a:pt x="398" y="2"/>
                  <a:pt x="398" y="4"/>
                </a:cubicBezTo>
                <a:cubicBezTo>
                  <a:pt x="398" y="6"/>
                  <a:pt x="400" y="8"/>
                  <a:pt x="402" y="8"/>
                </a:cubicBezTo>
                <a:close/>
                <a:moveTo>
                  <a:pt x="378" y="8"/>
                </a:moveTo>
                <a:cubicBezTo>
                  <a:pt x="382" y="8"/>
                  <a:pt x="382" y="8"/>
                  <a:pt x="382" y="8"/>
                </a:cubicBezTo>
                <a:cubicBezTo>
                  <a:pt x="384" y="8"/>
                  <a:pt x="386" y="6"/>
                  <a:pt x="386" y="4"/>
                </a:cubicBezTo>
                <a:cubicBezTo>
                  <a:pt x="386" y="2"/>
                  <a:pt x="384" y="0"/>
                  <a:pt x="382" y="0"/>
                </a:cubicBezTo>
                <a:cubicBezTo>
                  <a:pt x="378" y="0"/>
                  <a:pt x="378" y="0"/>
                  <a:pt x="378" y="0"/>
                </a:cubicBezTo>
                <a:cubicBezTo>
                  <a:pt x="376" y="0"/>
                  <a:pt x="374" y="2"/>
                  <a:pt x="374" y="4"/>
                </a:cubicBezTo>
                <a:cubicBezTo>
                  <a:pt x="374" y="6"/>
                  <a:pt x="376" y="8"/>
                  <a:pt x="378" y="8"/>
                </a:cubicBezTo>
                <a:close/>
                <a:moveTo>
                  <a:pt x="354" y="8"/>
                </a:moveTo>
                <a:cubicBezTo>
                  <a:pt x="358" y="8"/>
                  <a:pt x="358" y="8"/>
                  <a:pt x="358" y="8"/>
                </a:cubicBezTo>
                <a:cubicBezTo>
                  <a:pt x="360" y="8"/>
                  <a:pt x="362" y="6"/>
                  <a:pt x="362" y="4"/>
                </a:cubicBezTo>
                <a:cubicBezTo>
                  <a:pt x="362" y="2"/>
                  <a:pt x="360" y="0"/>
                  <a:pt x="358" y="0"/>
                </a:cubicBezTo>
                <a:cubicBezTo>
                  <a:pt x="354" y="0"/>
                  <a:pt x="354" y="0"/>
                  <a:pt x="354" y="0"/>
                </a:cubicBezTo>
                <a:cubicBezTo>
                  <a:pt x="352" y="0"/>
                  <a:pt x="350" y="2"/>
                  <a:pt x="350" y="4"/>
                </a:cubicBezTo>
                <a:cubicBezTo>
                  <a:pt x="350" y="6"/>
                  <a:pt x="352" y="8"/>
                  <a:pt x="354" y="8"/>
                </a:cubicBezTo>
                <a:close/>
                <a:moveTo>
                  <a:pt x="330" y="8"/>
                </a:moveTo>
                <a:cubicBezTo>
                  <a:pt x="334" y="8"/>
                  <a:pt x="334" y="8"/>
                  <a:pt x="334" y="8"/>
                </a:cubicBezTo>
                <a:cubicBezTo>
                  <a:pt x="336" y="8"/>
                  <a:pt x="338" y="6"/>
                  <a:pt x="338" y="4"/>
                </a:cubicBezTo>
                <a:cubicBezTo>
                  <a:pt x="338" y="2"/>
                  <a:pt x="336" y="0"/>
                  <a:pt x="334" y="0"/>
                </a:cubicBezTo>
                <a:cubicBezTo>
                  <a:pt x="330" y="0"/>
                  <a:pt x="330" y="0"/>
                  <a:pt x="330" y="0"/>
                </a:cubicBezTo>
                <a:cubicBezTo>
                  <a:pt x="328" y="0"/>
                  <a:pt x="326" y="2"/>
                  <a:pt x="326" y="4"/>
                </a:cubicBezTo>
                <a:cubicBezTo>
                  <a:pt x="326" y="6"/>
                  <a:pt x="328" y="8"/>
                  <a:pt x="330" y="8"/>
                </a:cubicBezTo>
                <a:close/>
                <a:moveTo>
                  <a:pt x="306" y="8"/>
                </a:moveTo>
                <a:cubicBezTo>
                  <a:pt x="310" y="8"/>
                  <a:pt x="310" y="8"/>
                  <a:pt x="310" y="8"/>
                </a:cubicBezTo>
                <a:cubicBezTo>
                  <a:pt x="312" y="8"/>
                  <a:pt x="314" y="6"/>
                  <a:pt x="314" y="4"/>
                </a:cubicBezTo>
                <a:cubicBezTo>
                  <a:pt x="314" y="2"/>
                  <a:pt x="312" y="0"/>
                  <a:pt x="310" y="0"/>
                </a:cubicBezTo>
                <a:cubicBezTo>
                  <a:pt x="306" y="0"/>
                  <a:pt x="306" y="0"/>
                  <a:pt x="306" y="0"/>
                </a:cubicBezTo>
                <a:cubicBezTo>
                  <a:pt x="304" y="0"/>
                  <a:pt x="302" y="2"/>
                  <a:pt x="302" y="4"/>
                </a:cubicBezTo>
                <a:cubicBezTo>
                  <a:pt x="302" y="6"/>
                  <a:pt x="304" y="8"/>
                  <a:pt x="306" y="8"/>
                </a:cubicBezTo>
                <a:close/>
                <a:moveTo>
                  <a:pt x="282" y="8"/>
                </a:moveTo>
                <a:cubicBezTo>
                  <a:pt x="286" y="8"/>
                  <a:pt x="286" y="8"/>
                  <a:pt x="286" y="8"/>
                </a:cubicBezTo>
                <a:cubicBezTo>
                  <a:pt x="288" y="8"/>
                  <a:pt x="290" y="6"/>
                  <a:pt x="290" y="4"/>
                </a:cubicBezTo>
                <a:cubicBezTo>
                  <a:pt x="290" y="2"/>
                  <a:pt x="288" y="0"/>
                  <a:pt x="286" y="0"/>
                </a:cubicBezTo>
                <a:cubicBezTo>
                  <a:pt x="282" y="0"/>
                  <a:pt x="282" y="0"/>
                  <a:pt x="282" y="0"/>
                </a:cubicBezTo>
                <a:cubicBezTo>
                  <a:pt x="280" y="0"/>
                  <a:pt x="278" y="2"/>
                  <a:pt x="278" y="4"/>
                </a:cubicBezTo>
                <a:cubicBezTo>
                  <a:pt x="278" y="6"/>
                  <a:pt x="280" y="8"/>
                  <a:pt x="282" y="8"/>
                </a:cubicBezTo>
                <a:close/>
                <a:moveTo>
                  <a:pt x="258" y="8"/>
                </a:moveTo>
                <a:cubicBezTo>
                  <a:pt x="262" y="8"/>
                  <a:pt x="262" y="8"/>
                  <a:pt x="262" y="8"/>
                </a:cubicBezTo>
                <a:cubicBezTo>
                  <a:pt x="264" y="8"/>
                  <a:pt x="266" y="6"/>
                  <a:pt x="266" y="4"/>
                </a:cubicBezTo>
                <a:cubicBezTo>
                  <a:pt x="266" y="2"/>
                  <a:pt x="264" y="0"/>
                  <a:pt x="262" y="0"/>
                </a:cubicBezTo>
                <a:cubicBezTo>
                  <a:pt x="258" y="0"/>
                  <a:pt x="258" y="0"/>
                  <a:pt x="258" y="0"/>
                </a:cubicBezTo>
                <a:cubicBezTo>
                  <a:pt x="256" y="0"/>
                  <a:pt x="254" y="2"/>
                  <a:pt x="254" y="4"/>
                </a:cubicBezTo>
                <a:cubicBezTo>
                  <a:pt x="254" y="6"/>
                  <a:pt x="256" y="8"/>
                  <a:pt x="258" y="8"/>
                </a:cubicBezTo>
                <a:close/>
                <a:moveTo>
                  <a:pt x="234" y="8"/>
                </a:moveTo>
                <a:cubicBezTo>
                  <a:pt x="238" y="8"/>
                  <a:pt x="238" y="8"/>
                  <a:pt x="238" y="8"/>
                </a:cubicBezTo>
                <a:cubicBezTo>
                  <a:pt x="240" y="8"/>
                  <a:pt x="242" y="6"/>
                  <a:pt x="242" y="4"/>
                </a:cubicBezTo>
                <a:cubicBezTo>
                  <a:pt x="242" y="2"/>
                  <a:pt x="240" y="0"/>
                  <a:pt x="238" y="0"/>
                </a:cubicBezTo>
                <a:cubicBezTo>
                  <a:pt x="234" y="0"/>
                  <a:pt x="234" y="0"/>
                  <a:pt x="234" y="0"/>
                </a:cubicBezTo>
                <a:cubicBezTo>
                  <a:pt x="232" y="0"/>
                  <a:pt x="230" y="2"/>
                  <a:pt x="230" y="4"/>
                </a:cubicBezTo>
                <a:cubicBezTo>
                  <a:pt x="230" y="6"/>
                  <a:pt x="232" y="8"/>
                  <a:pt x="234" y="8"/>
                </a:cubicBezTo>
                <a:close/>
                <a:moveTo>
                  <a:pt x="210" y="8"/>
                </a:moveTo>
                <a:cubicBezTo>
                  <a:pt x="214" y="8"/>
                  <a:pt x="214" y="8"/>
                  <a:pt x="214" y="8"/>
                </a:cubicBezTo>
                <a:cubicBezTo>
                  <a:pt x="216" y="8"/>
                  <a:pt x="218" y="6"/>
                  <a:pt x="218" y="4"/>
                </a:cubicBezTo>
                <a:cubicBezTo>
                  <a:pt x="218" y="2"/>
                  <a:pt x="216" y="0"/>
                  <a:pt x="214" y="0"/>
                </a:cubicBezTo>
                <a:cubicBezTo>
                  <a:pt x="210" y="0"/>
                  <a:pt x="210" y="0"/>
                  <a:pt x="210" y="0"/>
                </a:cubicBezTo>
                <a:cubicBezTo>
                  <a:pt x="208" y="0"/>
                  <a:pt x="206" y="2"/>
                  <a:pt x="206" y="4"/>
                </a:cubicBezTo>
                <a:cubicBezTo>
                  <a:pt x="206" y="6"/>
                  <a:pt x="208" y="8"/>
                  <a:pt x="210" y="8"/>
                </a:cubicBezTo>
                <a:close/>
                <a:moveTo>
                  <a:pt x="186" y="8"/>
                </a:moveTo>
                <a:cubicBezTo>
                  <a:pt x="190" y="8"/>
                  <a:pt x="190" y="8"/>
                  <a:pt x="190" y="8"/>
                </a:cubicBezTo>
                <a:cubicBezTo>
                  <a:pt x="192" y="8"/>
                  <a:pt x="194" y="6"/>
                  <a:pt x="194" y="4"/>
                </a:cubicBezTo>
                <a:cubicBezTo>
                  <a:pt x="194" y="2"/>
                  <a:pt x="192" y="0"/>
                  <a:pt x="190" y="0"/>
                </a:cubicBezTo>
                <a:cubicBezTo>
                  <a:pt x="186" y="0"/>
                  <a:pt x="186" y="0"/>
                  <a:pt x="186" y="0"/>
                </a:cubicBezTo>
                <a:cubicBezTo>
                  <a:pt x="184" y="0"/>
                  <a:pt x="182" y="2"/>
                  <a:pt x="182" y="4"/>
                </a:cubicBezTo>
                <a:cubicBezTo>
                  <a:pt x="182" y="6"/>
                  <a:pt x="184" y="8"/>
                  <a:pt x="186" y="8"/>
                </a:cubicBezTo>
                <a:close/>
                <a:moveTo>
                  <a:pt x="188" y="26"/>
                </a:moveTo>
                <a:cubicBezTo>
                  <a:pt x="188" y="22"/>
                  <a:pt x="188" y="22"/>
                  <a:pt x="188" y="22"/>
                </a:cubicBezTo>
                <a:cubicBezTo>
                  <a:pt x="188" y="20"/>
                  <a:pt x="187" y="18"/>
                  <a:pt x="184" y="18"/>
                </a:cubicBezTo>
                <a:cubicBezTo>
                  <a:pt x="182" y="18"/>
                  <a:pt x="180" y="20"/>
                  <a:pt x="180" y="22"/>
                </a:cubicBezTo>
                <a:cubicBezTo>
                  <a:pt x="180" y="26"/>
                  <a:pt x="180" y="26"/>
                  <a:pt x="180" y="26"/>
                </a:cubicBezTo>
                <a:cubicBezTo>
                  <a:pt x="180" y="29"/>
                  <a:pt x="182" y="30"/>
                  <a:pt x="184" y="30"/>
                </a:cubicBezTo>
                <a:cubicBezTo>
                  <a:pt x="187" y="30"/>
                  <a:pt x="188" y="29"/>
                  <a:pt x="188" y="26"/>
                </a:cubicBezTo>
                <a:close/>
                <a:moveTo>
                  <a:pt x="188" y="50"/>
                </a:moveTo>
                <a:cubicBezTo>
                  <a:pt x="188" y="46"/>
                  <a:pt x="188" y="46"/>
                  <a:pt x="188" y="46"/>
                </a:cubicBezTo>
                <a:cubicBezTo>
                  <a:pt x="188" y="44"/>
                  <a:pt x="187" y="42"/>
                  <a:pt x="184" y="42"/>
                </a:cubicBezTo>
                <a:cubicBezTo>
                  <a:pt x="182" y="42"/>
                  <a:pt x="180" y="44"/>
                  <a:pt x="180" y="46"/>
                </a:cubicBezTo>
                <a:cubicBezTo>
                  <a:pt x="180" y="50"/>
                  <a:pt x="180" y="50"/>
                  <a:pt x="180" y="50"/>
                </a:cubicBezTo>
                <a:cubicBezTo>
                  <a:pt x="180" y="53"/>
                  <a:pt x="182" y="54"/>
                  <a:pt x="184" y="54"/>
                </a:cubicBezTo>
                <a:cubicBezTo>
                  <a:pt x="187" y="54"/>
                  <a:pt x="188" y="53"/>
                  <a:pt x="188" y="50"/>
                </a:cubicBezTo>
                <a:close/>
                <a:moveTo>
                  <a:pt x="188" y="74"/>
                </a:moveTo>
                <a:cubicBezTo>
                  <a:pt x="188" y="70"/>
                  <a:pt x="188" y="70"/>
                  <a:pt x="188" y="70"/>
                </a:cubicBezTo>
                <a:cubicBezTo>
                  <a:pt x="188" y="68"/>
                  <a:pt x="187" y="66"/>
                  <a:pt x="184" y="66"/>
                </a:cubicBezTo>
                <a:cubicBezTo>
                  <a:pt x="182" y="66"/>
                  <a:pt x="180" y="68"/>
                  <a:pt x="180" y="70"/>
                </a:cubicBezTo>
                <a:cubicBezTo>
                  <a:pt x="180" y="74"/>
                  <a:pt x="180" y="74"/>
                  <a:pt x="180" y="74"/>
                </a:cubicBezTo>
                <a:cubicBezTo>
                  <a:pt x="180" y="77"/>
                  <a:pt x="182" y="78"/>
                  <a:pt x="184" y="78"/>
                </a:cubicBezTo>
                <a:cubicBezTo>
                  <a:pt x="187" y="78"/>
                  <a:pt x="188" y="77"/>
                  <a:pt x="188" y="74"/>
                </a:cubicBezTo>
                <a:close/>
                <a:moveTo>
                  <a:pt x="188" y="98"/>
                </a:moveTo>
                <a:cubicBezTo>
                  <a:pt x="188" y="94"/>
                  <a:pt x="188" y="94"/>
                  <a:pt x="188" y="94"/>
                </a:cubicBezTo>
                <a:cubicBezTo>
                  <a:pt x="188" y="92"/>
                  <a:pt x="187" y="90"/>
                  <a:pt x="184" y="90"/>
                </a:cubicBezTo>
                <a:cubicBezTo>
                  <a:pt x="182" y="90"/>
                  <a:pt x="180" y="92"/>
                  <a:pt x="180" y="94"/>
                </a:cubicBezTo>
                <a:cubicBezTo>
                  <a:pt x="180" y="98"/>
                  <a:pt x="180" y="98"/>
                  <a:pt x="180" y="98"/>
                </a:cubicBezTo>
                <a:cubicBezTo>
                  <a:pt x="180" y="101"/>
                  <a:pt x="182" y="102"/>
                  <a:pt x="184" y="102"/>
                </a:cubicBezTo>
                <a:cubicBezTo>
                  <a:pt x="187" y="102"/>
                  <a:pt x="188" y="101"/>
                  <a:pt x="188" y="98"/>
                </a:cubicBezTo>
                <a:close/>
                <a:moveTo>
                  <a:pt x="188" y="122"/>
                </a:moveTo>
                <a:cubicBezTo>
                  <a:pt x="188" y="118"/>
                  <a:pt x="188" y="118"/>
                  <a:pt x="188" y="118"/>
                </a:cubicBezTo>
                <a:cubicBezTo>
                  <a:pt x="188" y="116"/>
                  <a:pt x="187" y="114"/>
                  <a:pt x="184" y="114"/>
                </a:cubicBezTo>
                <a:cubicBezTo>
                  <a:pt x="182" y="114"/>
                  <a:pt x="180" y="116"/>
                  <a:pt x="180" y="118"/>
                </a:cubicBezTo>
                <a:cubicBezTo>
                  <a:pt x="180" y="122"/>
                  <a:pt x="180" y="122"/>
                  <a:pt x="180" y="122"/>
                </a:cubicBezTo>
                <a:cubicBezTo>
                  <a:pt x="180" y="125"/>
                  <a:pt x="182" y="126"/>
                  <a:pt x="184" y="126"/>
                </a:cubicBezTo>
                <a:cubicBezTo>
                  <a:pt x="187" y="126"/>
                  <a:pt x="188" y="125"/>
                  <a:pt x="188" y="122"/>
                </a:cubicBezTo>
                <a:close/>
                <a:moveTo>
                  <a:pt x="188" y="146"/>
                </a:moveTo>
                <a:cubicBezTo>
                  <a:pt x="188" y="142"/>
                  <a:pt x="188" y="142"/>
                  <a:pt x="188" y="142"/>
                </a:cubicBezTo>
                <a:cubicBezTo>
                  <a:pt x="188" y="140"/>
                  <a:pt x="187" y="138"/>
                  <a:pt x="184" y="138"/>
                </a:cubicBezTo>
                <a:cubicBezTo>
                  <a:pt x="182" y="138"/>
                  <a:pt x="180" y="140"/>
                  <a:pt x="180" y="142"/>
                </a:cubicBezTo>
                <a:cubicBezTo>
                  <a:pt x="180" y="146"/>
                  <a:pt x="180" y="146"/>
                  <a:pt x="180" y="146"/>
                </a:cubicBezTo>
                <a:cubicBezTo>
                  <a:pt x="180" y="149"/>
                  <a:pt x="182" y="150"/>
                  <a:pt x="184" y="150"/>
                </a:cubicBezTo>
                <a:cubicBezTo>
                  <a:pt x="187" y="150"/>
                  <a:pt x="188" y="149"/>
                  <a:pt x="188" y="146"/>
                </a:cubicBezTo>
                <a:close/>
                <a:moveTo>
                  <a:pt x="188" y="170"/>
                </a:moveTo>
                <a:cubicBezTo>
                  <a:pt x="188" y="166"/>
                  <a:pt x="188" y="166"/>
                  <a:pt x="188" y="166"/>
                </a:cubicBezTo>
                <a:cubicBezTo>
                  <a:pt x="188" y="164"/>
                  <a:pt x="187" y="162"/>
                  <a:pt x="184" y="162"/>
                </a:cubicBezTo>
                <a:cubicBezTo>
                  <a:pt x="182" y="162"/>
                  <a:pt x="180" y="164"/>
                  <a:pt x="180" y="166"/>
                </a:cubicBezTo>
                <a:cubicBezTo>
                  <a:pt x="180" y="170"/>
                  <a:pt x="180" y="170"/>
                  <a:pt x="180" y="170"/>
                </a:cubicBezTo>
                <a:cubicBezTo>
                  <a:pt x="180" y="173"/>
                  <a:pt x="182" y="174"/>
                  <a:pt x="184" y="174"/>
                </a:cubicBezTo>
                <a:cubicBezTo>
                  <a:pt x="187" y="174"/>
                  <a:pt x="188" y="173"/>
                  <a:pt x="188" y="170"/>
                </a:cubicBezTo>
                <a:close/>
                <a:moveTo>
                  <a:pt x="188" y="194"/>
                </a:moveTo>
                <a:cubicBezTo>
                  <a:pt x="188" y="190"/>
                  <a:pt x="188" y="190"/>
                  <a:pt x="188" y="190"/>
                </a:cubicBezTo>
                <a:cubicBezTo>
                  <a:pt x="188" y="188"/>
                  <a:pt x="187" y="186"/>
                  <a:pt x="184" y="186"/>
                </a:cubicBezTo>
                <a:cubicBezTo>
                  <a:pt x="182" y="186"/>
                  <a:pt x="180" y="188"/>
                  <a:pt x="180" y="190"/>
                </a:cubicBezTo>
                <a:cubicBezTo>
                  <a:pt x="180" y="194"/>
                  <a:pt x="180" y="194"/>
                  <a:pt x="180" y="194"/>
                </a:cubicBezTo>
                <a:cubicBezTo>
                  <a:pt x="180" y="197"/>
                  <a:pt x="182" y="198"/>
                  <a:pt x="184" y="198"/>
                </a:cubicBezTo>
                <a:cubicBezTo>
                  <a:pt x="187" y="198"/>
                  <a:pt x="188" y="197"/>
                  <a:pt x="188" y="194"/>
                </a:cubicBezTo>
                <a:close/>
                <a:moveTo>
                  <a:pt x="172" y="210"/>
                </a:moveTo>
                <a:cubicBezTo>
                  <a:pt x="176" y="210"/>
                  <a:pt x="176" y="210"/>
                  <a:pt x="176" y="210"/>
                </a:cubicBezTo>
                <a:cubicBezTo>
                  <a:pt x="179" y="210"/>
                  <a:pt x="180" y="209"/>
                  <a:pt x="180" y="206"/>
                </a:cubicBezTo>
                <a:cubicBezTo>
                  <a:pt x="180" y="204"/>
                  <a:pt x="179" y="202"/>
                  <a:pt x="176" y="202"/>
                </a:cubicBezTo>
                <a:cubicBezTo>
                  <a:pt x="172" y="202"/>
                  <a:pt x="172" y="202"/>
                  <a:pt x="172" y="202"/>
                </a:cubicBezTo>
                <a:cubicBezTo>
                  <a:pt x="170" y="202"/>
                  <a:pt x="168" y="204"/>
                  <a:pt x="168" y="206"/>
                </a:cubicBezTo>
                <a:cubicBezTo>
                  <a:pt x="168" y="209"/>
                  <a:pt x="170" y="210"/>
                  <a:pt x="172" y="210"/>
                </a:cubicBezTo>
                <a:close/>
                <a:moveTo>
                  <a:pt x="148" y="210"/>
                </a:moveTo>
                <a:cubicBezTo>
                  <a:pt x="152" y="210"/>
                  <a:pt x="152" y="210"/>
                  <a:pt x="152" y="210"/>
                </a:cubicBezTo>
                <a:cubicBezTo>
                  <a:pt x="155" y="210"/>
                  <a:pt x="156" y="209"/>
                  <a:pt x="156" y="206"/>
                </a:cubicBezTo>
                <a:cubicBezTo>
                  <a:pt x="156" y="204"/>
                  <a:pt x="155" y="202"/>
                  <a:pt x="152" y="202"/>
                </a:cubicBezTo>
                <a:cubicBezTo>
                  <a:pt x="148" y="202"/>
                  <a:pt x="148" y="202"/>
                  <a:pt x="148" y="202"/>
                </a:cubicBezTo>
                <a:cubicBezTo>
                  <a:pt x="146" y="202"/>
                  <a:pt x="144" y="204"/>
                  <a:pt x="144" y="206"/>
                </a:cubicBezTo>
                <a:cubicBezTo>
                  <a:pt x="144" y="209"/>
                  <a:pt x="146" y="210"/>
                  <a:pt x="148" y="210"/>
                </a:cubicBezTo>
                <a:close/>
                <a:moveTo>
                  <a:pt x="124" y="210"/>
                </a:moveTo>
                <a:cubicBezTo>
                  <a:pt x="128" y="210"/>
                  <a:pt x="128" y="210"/>
                  <a:pt x="128" y="210"/>
                </a:cubicBezTo>
                <a:cubicBezTo>
                  <a:pt x="131" y="210"/>
                  <a:pt x="132" y="209"/>
                  <a:pt x="132" y="206"/>
                </a:cubicBezTo>
                <a:cubicBezTo>
                  <a:pt x="132" y="204"/>
                  <a:pt x="131" y="202"/>
                  <a:pt x="128" y="202"/>
                </a:cubicBezTo>
                <a:cubicBezTo>
                  <a:pt x="124" y="202"/>
                  <a:pt x="124" y="202"/>
                  <a:pt x="124" y="202"/>
                </a:cubicBezTo>
                <a:cubicBezTo>
                  <a:pt x="122" y="202"/>
                  <a:pt x="120" y="204"/>
                  <a:pt x="120" y="206"/>
                </a:cubicBezTo>
                <a:cubicBezTo>
                  <a:pt x="120" y="209"/>
                  <a:pt x="122" y="210"/>
                  <a:pt x="124" y="210"/>
                </a:cubicBezTo>
                <a:close/>
                <a:moveTo>
                  <a:pt x="100" y="210"/>
                </a:moveTo>
                <a:cubicBezTo>
                  <a:pt x="104" y="210"/>
                  <a:pt x="104" y="210"/>
                  <a:pt x="104" y="210"/>
                </a:cubicBezTo>
                <a:cubicBezTo>
                  <a:pt x="107" y="210"/>
                  <a:pt x="108" y="209"/>
                  <a:pt x="108" y="206"/>
                </a:cubicBezTo>
                <a:cubicBezTo>
                  <a:pt x="108" y="204"/>
                  <a:pt x="107" y="202"/>
                  <a:pt x="104" y="202"/>
                </a:cubicBezTo>
                <a:cubicBezTo>
                  <a:pt x="100" y="202"/>
                  <a:pt x="100" y="202"/>
                  <a:pt x="100" y="202"/>
                </a:cubicBezTo>
                <a:cubicBezTo>
                  <a:pt x="98" y="202"/>
                  <a:pt x="96" y="204"/>
                  <a:pt x="96" y="206"/>
                </a:cubicBezTo>
                <a:cubicBezTo>
                  <a:pt x="96" y="209"/>
                  <a:pt x="98" y="210"/>
                  <a:pt x="100" y="210"/>
                </a:cubicBezTo>
                <a:close/>
                <a:moveTo>
                  <a:pt x="76" y="210"/>
                </a:moveTo>
                <a:cubicBezTo>
                  <a:pt x="80" y="210"/>
                  <a:pt x="80" y="210"/>
                  <a:pt x="80" y="210"/>
                </a:cubicBezTo>
                <a:cubicBezTo>
                  <a:pt x="83" y="210"/>
                  <a:pt x="84" y="209"/>
                  <a:pt x="84" y="206"/>
                </a:cubicBezTo>
                <a:cubicBezTo>
                  <a:pt x="84" y="204"/>
                  <a:pt x="83" y="202"/>
                  <a:pt x="80" y="202"/>
                </a:cubicBezTo>
                <a:cubicBezTo>
                  <a:pt x="76" y="202"/>
                  <a:pt x="76" y="202"/>
                  <a:pt x="76" y="202"/>
                </a:cubicBezTo>
                <a:cubicBezTo>
                  <a:pt x="74" y="202"/>
                  <a:pt x="72" y="204"/>
                  <a:pt x="72" y="206"/>
                </a:cubicBezTo>
                <a:cubicBezTo>
                  <a:pt x="72" y="209"/>
                  <a:pt x="74" y="210"/>
                  <a:pt x="76" y="210"/>
                </a:cubicBezTo>
                <a:close/>
                <a:moveTo>
                  <a:pt x="52" y="210"/>
                </a:moveTo>
                <a:cubicBezTo>
                  <a:pt x="56" y="210"/>
                  <a:pt x="56" y="210"/>
                  <a:pt x="56" y="210"/>
                </a:cubicBezTo>
                <a:cubicBezTo>
                  <a:pt x="59" y="210"/>
                  <a:pt x="60" y="209"/>
                  <a:pt x="60" y="206"/>
                </a:cubicBezTo>
                <a:cubicBezTo>
                  <a:pt x="60" y="204"/>
                  <a:pt x="59" y="202"/>
                  <a:pt x="56" y="202"/>
                </a:cubicBezTo>
                <a:cubicBezTo>
                  <a:pt x="52" y="202"/>
                  <a:pt x="52" y="202"/>
                  <a:pt x="52" y="202"/>
                </a:cubicBezTo>
                <a:cubicBezTo>
                  <a:pt x="50" y="202"/>
                  <a:pt x="48" y="204"/>
                  <a:pt x="48" y="206"/>
                </a:cubicBezTo>
                <a:cubicBezTo>
                  <a:pt x="48" y="209"/>
                  <a:pt x="50" y="210"/>
                  <a:pt x="52" y="210"/>
                </a:cubicBezTo>
                <a:close/>
                <a:moveTo>
                  <a:pt x="28" y="210"/>
                </a:moveTo>
                <a:cubicBezTo>
                  <a:pt x="32" y="210"/>
                  <a:pt x="32" y="210"/>
                  <a:pt x="32" y="210"/>
                </a:cubicBezTo>
                <a:cubicBezTo>
                  <a:pt x="35" y="210"/>
                  <a:pt x="36" y="209"/>
                  <a:pt x="36" y="206"/>
                </a:cubicBezTo>
                <a:cubicBezTo>
                  <a:pt x="36" y="204"/>
                  <a:pt x="35" y="202"/>
                  <a:pt x="32" y="202"/>
                </a:cubicBezTo>
                <a:cubicBezTo>
                  <a:pt x="28" y="202"/>
                  <a:pt x="28" y="202"/>
                  <a:pt x="28" y="202"/>
                </a:cubicBezTo>
                <a:cubicBezTo>
                  <a:pt x="26" y="202"/>
                  <a:pt x="24" y="204"/>
                  <a:pt x="24" y="206"/>
                </a:cubicBezTo>
                <a:cubicBezTo>
                  <a:pt x="24" y="209"/>
                  <a:pt x="26" y="210"/>
                  <a:pt x="28" y="210"/>
                </a:cubicBezTo>
                <a:close/>
                <a:moveTo>
                  <a:pt x="4" y="210"/>
                </a:moveTo>
                <a:cubicBezTo>
                  <a:pt x="8" y="210"/>
                  <a:pt x="8" y="210"/>
                  <a:pt x="8" y="210"/>
                </a:cubicBezTo>
                <a:cubicBezTo>
                  <a:pt x="11" y="210"/>
                  <a:pt x="12" y="209"/>
                  <a:pt x="12" y="206"/>
                </a:cubicBezTo>
                <a:cubicBezTo>
                  <a:pt x="12" y="204"/>
                  <a:pt x="11" y="202"/>
                  <a:pt x="8" y="202"/>
                </a:cubicBezTo>
                <a:cubicBezTo>
                  <a:pt x="4" y="202"/>
                  <a:pt x="4" y="202"/>
                  <a:pt x="4" y="202"/>
                </a:cubicBezTo>
                <a:cubicBezTo>
                  <a:pt x="2" y="202"/>
                  <a:pt x="0" y="204"/>
                  <a:pt x="0" y="206"/>
                </a:cubicBezTo>
                <a:cubicBezTo>
                  <a:pt x="0" y="209"/>
                  <a:pt x="2" y="210"/>
                  <a:pt x="4" y="21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254">
            <a:extLst>
              <a:ext uri="{FF2B5EF4-FFF2-40B4-BE49-F238E27FC236}">
                <a16:creationId xmlns:a16="http://schemas.microsoft.com/office/drawing/2014/main" id="{CCFAB4F4-F1DB-4CF2-9210-7901754EE2D7}"/>
              </a:ext>
            </a:extLst>
          </p:cNvPr>
          <p:cNvSpPr>
            <a:spLocks/>
          </p:cNvSpPr>
          <p:nvPr/>
        </p:nvSpPr>
        <p:spPr bwMode="auto">
          <a:xfrm>
            <a:off x="10660369" y="5924324"/>
            <a:ext cx="759184" cy="432229"/>
          </a:xfrm>
          <a:custGeom>
            <a:avLst/>
            <a:gdLst>
              <a:gd name="T0" fmla="*/ 750 w 750"/>
              <a:gd name="T1" fmla="*/ 408 h 427"/>
              <a:gd name="T2" fmla="*/ 302 w 750"/>
              <a:gd name="T3" fmla="*/ 408 h 427"/>
              <a:gd name="T4" fmla="*/ 302 w 750"/>
              <a:gd name="T5" fmla="*/ 0 h 427"/>
              <a:gd name="T6" fmla="*/ 0 w 750"/>
              <a:gd name="T7" fmla="*/ 0 h 427"/>
              <a:gd name="T8" fmla="*/ 0 w 750"/>
              <a:gd name="T9" fmla="*/ 16 h 427"/>
              <a:gd name="T10" fmla="*/ 283 w 750"/>
              <a:gd name="T11" fmla="*/ 16 h 427"/>
              <a:gd name="T12" fmla="*/ 283 w 750"/>
              <a:gd name="T13" fmla="*/ 427 h 427"/>
              <a:gd name="T14" fmla="*/ 750 w 750"/>
              <a:gd name="T15" fmla="*/ 427 h 427"/>
              <a:gd name="T16" fmla="*/ 750 w 750"/>
              <a:gd name="T17" fmla="*/ 408 h 427"/>
              <a:gd name="T18" fmla="*/ 750 w 750"/>
              <a:gd name="T19" fmla="*/ 40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427">
                <a:moveTo>
                  <a:pt x="750" y="408"/>
                </a:moveTo>
                <a:lnTo>
                  <a:pt x="302" y="408"/>
                </a:lnTo>
                <a:lnTo>
                  <a:pt x="302" y="0"/>
                </a:lnTo>
                <a:lnTo>
                  <a:pt x="0" y="0"/>
                </a:lnTo>
                <a:lnTo>
                  <a:pt x="0" y="16"/>
                </a:lnTo>
                <a:lnTo>
                  <a:pt x="283" y="16"/>
                </a:lnTo>
                <a:lnTo>
                  <a:pt x="283" y="427"/>
                </a:lnTo>
                <a:lnTo>
                  <a:pt x="750" y="427"/>
                </a:lnTo>
                <a:lnTo>
                  <a:pt x="750" y="408"/>
                </a:lnTo>
                <a:lnTo>
                  <a:pt x="750" y="408"/>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0" name="Freeform 255">
            <a:extLst>
              <a:ext uri="{FF2B5EF4-FFF2-40B4-BE49-F238E27FC236}">
                <a16:creationId xmlns:a16="http://schemas.microsoft.com/office/drawing/2014/main" id="{47DCECF8-2EA4-4B53-8CBE-62F17D30CF2D}"/>
              </a:ext>
            </a:extLst>
          </p:cNvPr>
          <p:cNvSpPr>
            <a:spLocks noEditPoints="1"/>
          </p:cNvSpPr>
          <p:nvPr/>
        </p:nvSpPr>
        <p:spPr bwMode="auto">
          <a:xfrm>
            <a:off x="10639112" y="6000243"/>
            <a:ext cx="948474" cy="279380"/>
          </a:xfrm>
          <a:custGeom>
            <a:avLst/>
            <a:gdLst>
              <a:gd name="T0" fmla="*/ 4 w 395"/>
              <a:gd name="T1" fmla="*/ 8 h 116"/>
              <a:gd name="T2" fmla="*/ 26 w 395"/>
              <a:gd name="T3" fmla="*/ 0 h 116"/>
              <a:gd name="T4" fmla="*/ 26 w 395"/>
              <a:gd name="T5" fmla="*/ 8 h 116"/>
              <a:gd name="T6" fmla="*/ 41 w 395"/>
              <a:gd name="T7" fmla="*/ 0 h 116"/>
              <a:gd name="T8" fmla="*/ 48 w 395"/>
              <a:gd name="T9" fmla="*/ 4 h 116"/>
              <a:gd name="T10" fmla="*/ 55 w 395"/>
              <a:gd name="T11" fmla="*/ 4 h 116"/>
              <a:gd name="T12" fmla="*/ 62 w 395"/>
              <a:gd name="T13" fmla="*/ 0 h 116"/>
              <a:gd name="T14" fmla="*/ 77 w 395"/>
              <a:gd name="T15" fmla="*/ 8 h 116"/>
              <a:gd name="T16" fmla="*/ 98 w 395"/>
              <a:gd name="T17" fmla="*/ 0 h 116"/>
              <a:gd name="T18" fmla="*/ 98 w 395"/>
              <a:gd name="T19" fmla="*/ 8 h 116"/>
              <a:gd name="T20" fmla="*/ 114 w 395"/>
              <a:gd name="T21" fmla="*/ 0 h 116"/>
              <a:gd name="T22" fmla="*/ 121 w 395"/>
              <a:gd name="T23" fmla="*/ 4 h 116"/>
              <a:gd name="T24" fmla="*/ 128 w 395"/>
              <a:gd name="T25" fmla="*/ 4 h 116"/>
              <a:gd name="T26" fmla="*/ 135 w 395"/>
              <a:gd name="T27" fmla="*/ 0 h 116"/>
              <a:gd name="T28" fmla="*/ 150 w 395"/>
              <a:gd name="T29" fmla="*/ 8 h 116"/>
              <a:gd name="T30" fmla="*/ 171 w 395"/>
              <a:gd name="T31" fmla="*/ 0 h 116"/>
              <a:gd name="T32" fmla="*/ 171 w 395"/>
              <a:gd name="T33" fmla="*/ 8 h 116"/>
              <a:gd name="T34" fmla="*/ 186 w 395"/>
              <a:gd name="T35" fmla="*/ 0 h 116"/>
              <a:gd name="T36" fmla="*/ 194 w 395"/>
              <a:gd name="T37" fmla="*/ 4 h 116"/>
              <a:gd name="T38" fmla="*/ 201 w 395"/>
              <a:gd name="T39" fmla="*/ 4 h 116"/>
              <a:gd name="T40" fmla="*/ 208 w 395"/>
              <a:gd name="T41" fmla="*/ 0 h 116"/>
              <a:gd name="T42" fmla="*/ 223 w 395"/>
              <a:gd name="T43" fmla="*/ 8 h 116"/>
              <a:gd name="T44" fmla="*/ 248 w 395"/>
              <a:gd name="T45" fmla="*/ 4 h 116"/>
              <a:gd name="T46" fmla="*/ 241 w 395"/>
              <a:gd name="T47" fmla="*/ 0 h 116"/>
              <a:gd name="T48" fmla="*/ 244 w 395"/>
              <a:gd name="T49" fmla="*/ 4 h 116"/>
              <a:gd name="T50" fmla="*/ 248 w 395"/>
              <a:gd name="T51" fmla="*/ 4 h 116"/>
              <a:gd name="T52" fmla="*/ 240 w 395"/>
              <a:gd name="T53" fmla="*/ 19 h 116"/>
              <a:gd name="T54" fmla="*/ 248 w 395"/>
              <a:gd name="T55" fmla="*/ 41 h 116"/>
              <a:gd name="T56" fmla="*/ 240 w 395"/>
              <a:gd name="T57" fmla="*/ 41 h 116"/>
              <a:gd name="T58" fmla="*/ 248 w 395"/>
              <a:gd name="T59" fmla="*/ 56 h 116"/>
              <a:gd name="T60" fmla="*/ 244 w 395"/>
              <a:gd name="T61" fmla="*/ 63 h 116"/>
              <a:gd name="T62" fmla="*/ 244 w 395"/>
              <a:gd name="T63" fmla="*/ 70 h 116"/>
              <a:gd name="T64" fmla="*/ 248 w 395"/>
              <a:gd name="T65" fmla="*/ 77 h 116"/>
              <a:gd name="T66" fmla="*/ 240 w 395"/>
              <a:gd name="T67" fmla="*/ 92 h 116"/>
              <a:gd name="T68" fmla="*/ 245 w 395"/>
              <a:gd name="T69" fmla="*/ 108 h 116"/>
              <a:gd name="T70" fmla="*/ 248 w 395"/>
              <a:gd name="T71" fmla="*/ 110 h 116"/>
              <a:gd name="T72" fmla="*/ 241 w 395"/>
              <a:gd name="T73" fmla="*/ 114 h 116"/>
              <a:gd name="T74" fmla="*/ 245 w 395"/>
              <a:gd name="T75" fmla="*/ 108 h 116"/>
              <a:gd name="T76" fmla="*/ 261 w 395"/>
              <a:gd name="T77" fmla="*/ 116 h 116"/>
              <a:gd name="T78" fmla="*/ 282 w 395"/>
              <a:gd name="T79" fmla="*/ 108 h 116"/>
              <a:gd name="T80" fmla="*/ 282 w 395"/>
              <a:gd name="T81" fmla="*/ 116 h 116"/>
              <a:gd name="T82" fmla="*/ 297 w 395"/>
              <a:gd name="T83" fmla="*/ 108 h 116"/>
              <a:gd name="T84" fmla="*/ 304 w 395"/>
              <a:gd name="T85" fmla="*/ 112 h 116"/>
              <a:gd name="T86" fmla="*/ 311 w 395"/>
              <a:gd name="T87" fmla="*/ 112 h 116"/>
              <a:gd name="T88" fmla="*/ 318 w 395"/>
              <a:gd name="T89" fmla="*/ 108 h 116"/>
              <a:gd name="T90" fmla="*/ 334 w 395"/>
              <a:gd name="T91" fmla="*/ 116 h 116"/>
              <a:gd name="T92" fmla="*/ 355 w 395"/>
              <a:gd name="T93" fmla="*/ 108 h 116"/>
              <a:gd name="T94" fmla="*/ 355 w 395"/>
              <a:gd name="T95" fmla="*/ 116 h 116"/>
              <a:gd name="T96" fmla="*/ 370 w 395"/>
              <a:gd name="T97" fmla="*/ 108 h 116"/>
              <a:gd name="T98" fmla="*/ 377 w 395"/>
              <a:gd name="T99" fmla="*/ 112 h 116"/>
              <a:gd name="T100" fmla="*/ 384 w 395"/>
              <a:gd name="T101" fmla="*/ 112 h 116"/>
              <a:gd name="T102" fmla="*/ 391 w 395"/>
              <a:gd name="T103"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116">
                <a:moveTo>
                  <a:pt x="7" y="0"/>
                </a:moveTo>
                <a:cubicBezTo>
                  <a:pt x="4" y="0"/>
                  <a:pt x="4" y="0"/>
                  <a:pt x="4" y="0"/>
                </a:cubicBezTo>
                <a:cubicBezTo>
                  <a:pt x="2" y="0"/>
                  <a:pt x="0" y="1"/>
                  <a:pt x="0" y="4"/>
                </a:cubicBezTo>
                <a:cubicBezTo>
                  <a:pt x="0" y="6"/>
                  <a:pt x="2" y="8"/>
                  <a:pt x="4" y="8"/>
                </a:cubicBezTo>
                <a:cubicBezTo>
                  <a:pt x="7" y="8"/>
                  <a:pt x="7" y="8"/>
                  <a:pt x="7" y="8"/>
                </a:cubicBezTo>
                <a:cubicBezTo>
                  <a:pt x="10" y="8"/>
                  <a:pt x="11" y="6"/>
                  <a:pt x="11" y="4"/>
                </a:cubicBezTo>
                <a:cubicBezTo>
                  <a:pt x="11" y="1"/>
                  <a:pt x="10" y="0"/>
                  <a:pt x="7" y="0"/>
                </a:cubicBezTo>
                <a:close/>
                <a:moveTo>
                  <a:pt x="26" y="0"/>
                </a:moveTo>
                <a:cubicBezTo>
                  <a:pt x="23" y="0"/>
                  <a:pt x="23" y="0"/>
                  <a:pt x="23" y="0"/>
                </a:cubicBezTo>
                <a:cubicBezTo>
                  <a:pt x="20" y="0"/>
                  <a:pt x="19" y="1"/>
                  <a:pt x="19" y="4"/>
                </a:cubicBezTo>
                <a:cubicBezTo>
                  <a:pt x="19" y="6"/>
                  <a:pt x="20" y="8"/>
                  <a:pt x="23" y="8"/>
                </a:cubicBezTo>
                <a:cubicBezTo>
                  <a:pt x="26" y="8"/>
                  <a:pt x="26" y="8"/>
                  <a:pt x="26" y="8"/>
                </a:cubicBezTo>
                <a:cubicBezTo>
                  <a:pt x="28" y="8"/>
                  <a:pt x="30" y="6"/>
                  <a:pt x="30" y="4"/>
                </a:cubicBezTo>
                <a:cubicBezTo>
                  <a:pt x="30" y="1"/>
                  <a:pt x="28" y="0"/>
                  <a:pt x="26" y="0"/>
                </a:cubicBezTo>
                <a:close/>
                <a:moveTo>
                  <a:pt x="44" y="0"/>
                </a:moveTo>
                <a:cubicBezTo>
                  <a:pt x="41" y="0"/>
                  <a:pt x="41" y="0"/>
                  <a:pt x="41" y="0"/>
                </a:cubicBezTo>
                <a:cubicBezTo>
                  <a:pt x="39" y="0"/>
                  <a:pt x="37" y="1"/>
                  <a:pt x="37" y="4"/>
                </a:cubicBezTo>
                <a:cubicBezTo>
                  <a:pt x="37" y="6"/>
                  <a:pt x="39" y="8"/>
                  <a:pt x="41" y="8"/>
                </a:cubicBezTo>
                <a:cubicBezTo>
                  <a:pt x="44" y="8"/>
                  <a:pt x="44" y="8"/>
                  <a:pt x="44" y="8"/>
                </a:cubicBezTo>
                <a:cubicBezTo>
                  <a:pt x="46" y="8"/>
                  <a:pt x="48" y="6"/>
                  <a:pt x="48" y="4"/>
                </a:cubicBezTo>
                <a:cubicBezTo>
                  <a:pt x="48" y="1"/>
                  <a:pt x="46" y="0"/>
                  <a:pt x="44" y="0"/>
                </a:cubicBezTo>
                <a:close/>
                <a:moveTo>
                  <a:pt x="62" y="0"/>
                </a:moveTo>
                <a:cubicBezTo>
                  <a:pt x="59" y="0"/>
                  <a:pt x="59" y="0"/>
                  <a:pt x="59" y="0"/>
                </a:cubicBezTo>
                <a:cubicBezTo>
                  <a:pt x="57" y="0"/>
                  <a:pt x="55" y="1"/>
                  <a:pt x="55" y="4"/>
                </a:cubicBezTo>
                <a:cubicBezTo>
                  <a:pt x="55" y="6"/>
                  <a:pt x="57" y="8"/>
                  <a:pt x="59" y="8"/>
                </a:cubicBezTo>
                <a:cubicBezTo>
                  <a:pt x="62" y="8"/>
                  <a:pt x="62" y="8"/>
                  <a:pt x="62" y="8"/>
                </a:cubicBezTo>
                <a:cubicBezTo>
                  <a:pt x="64" y="8"/>
                  <a:pt x="66" y="6"/>
                  <a:pt x="66" y="4"/>
                </a:cubicBezTo>
                <a:cubicBezTo>
                  <a:pt x="66" y="1"/>
                  <a:pt x="64" y="0"/>
                  <a:pt x="62" y="0"/>
                </a:cubicBezTo>
                <a:close/>
                <a:moveTo>
                  <a:pt x="80" y="0"/>
                </a:moveTo>
                <a:cubicBezTo>
                  <a:pt x="77" y="0"/>
                  <a:pt x="77" y="0"/>
                  <a:pt x="77" y="0"/>
                </a:cubicBezTo>
                <a:cubicBezTo>
                  <a:pt x="75" y="0"/>
                  <a:pt x="73" y="1"/>
                  <a:pt x="73" y="4"/>
                </a:cubicBezTo>
                <a:cubicBezTo>
                  <a:pt x="73" y="6"/>
                  <a:pt x="75" y="8"/>
                  <a:pt x="77" y="8"/>
                </a:cubicBezTo>
                <a:cubicBezTo>
                  <a:pt x="80" y="8"/>
                  <a:pt x="80" y="8"/>
                  <a:pt x="80" y="8"/>
                </a:cubicBezTo>
                <a:cubicBezTo>
                  <a:pt x="82" y="8"/>
                  <a:pt x="84" y="6"/>
                  <a:pt x="84" y="4"/>
                </a:cubicBezTo>
                <a:cubicBezTo>
                  <a:pt x="84" y="1"/>
                  <a:pt x="82" y="0"/>
                  <a:pt x="80" y="0"/>
                </a:cubicBezTo>
                <a:close/>
                <a:moveTo>
                  <a:pt x="98" y="0"/>
                </a:moveTo>
                <a:cubicBezTo>
                  <a:pt x="95" y="0"/>
                  <a:pt x="95" y="0"/>
                  <a:pt x="95" y="0"/>
                </a:cubicBezTo>
                <a:cubicBezTo>
                  <a:pt x="93" y="0"/>
                  <a:pt x="91" y="1"/>
                  <a:pt x="91" y="4"/>
                </a:cubicBezTo>
                <a:cubicBezTo>
                  <a:pt x="91" y="6"/>
                  <a:pt x="93" y="8"/>
                  <a:pt x="95" y="8"/>
                </a:cubicBezTo>
                <a:cubicBezTo>
                  <a:pt x="98" y="8"/>
                  <a:pt x="98" y="8"/>
                  <a:pt x="98" y="8"/>
                </a:cubicBezTo>
                <a:cubicBezTo>
                  <a:pt x="101" y="8"/>
                  <a:pt x="102" y="6"/>
                  <a:pt x="102" y="4"/>
                </a:cubicBezTo>
                <a:cubicBezTo>
                  <a:pt x="102" y="1"/>
                  <a:pt x="101" y="0"/>
                  <a:pt x="98" y="0"/>
                </a:cubicBezTo>
                <a:close/>
                <a:moveTo>
                  <a:pt x="117" y="0"/>
                </a:moveTo>
                <a:cubicBezTo>
                  <a:pt x="114" y="0"/>
                  <a:pt x="114" y="0"/>
                  <a:pt x="114" y="0"/>
                </a:cubicBezTo>
                <a:cubicBezTo>
                  <a:pt x="111" y="0"/>
                  <a:pt x="110" y="1"/>
                  <a:pt x="110" y="4"/>
                </a:cubicBezTo>
                <a:cubicBezTo>
                  <a:pt x="110" y="6"/>
                  <a:pt x="111" y="8"/>
                  <a:pt x="114" y="8"/>
                </a:cubicBezTo>
                <a:cubicBezTo>
                  <a:pt x="117" y="8"/>
                  <a:pt x="117" y="8"/>
                  <a:pt x="117" y="8"/>
                </a:cubicBezTo>
                <a:cubicBezTo>
                  <a:pt x="119" y="8"/>
                  <a:pt x="121" y="6"/>
                  <a:pt x="121" y="4"/>
                </a:cubicBezTo>
                <a:cubicBezTo>
                  <a:pt x="121" y="1"/>
                  <a:pt x="119" y="0"/>
                  <a:pt x="117" y="0"/>
                </a:cubicBezTo>
                <a:close/>
                <a:moveTo>
                  <a:pt x="135" y="0"/>
                </a:moveTo>
                <a:cubicBezTo>
                  <a:pt x="132" y="0"/>
                  <a:pt x="132" y="0"/>
                  <a:pt x="132" y="0"/>
                </a:cubicBezTo>
                <a:cubicBezTo>
                  <a:pt x="130" y="0"/>
                  <a:pt x="128" y="1"/>
                  <a:pt x="128" y="4"/>
                </a:cubicBezTo>
                <a:cubicBezTo>
                  <a:pt x="128" y="6"/>
                  <a:pt x="130" y="8"/>
                  <a:pt x="132" y="8"/>
                </a:cubicBezTo>
                <a:cubicBezTo>
                  <a:pt x="135" y="8"/>
                  <a:pt x="135" y="8"/>
                  <a:pt x="135" y="8"/>
                </a:cubicBezTo>
                <a:cubicBezTo>
                  <a:pt x="137" y="8"/>
                  <a:pt x="139" y="6"/>
                  <a:pt x="139" y="4"/>
                </a:cubicBezTo>
                <a:cubicBezTo>
                  <a:pt x="139" y="1"/>
                  <a:pt x="137" y="0"/>
                  <a:pt x="135" y="0"/>
                </a:cubicBezTo>
                <a:close/>
                <a:moveTo>
                  <a:pt x="153" y="0"/>
                </a:moveTo>
                <a:cubicBezTo>
                  <a:pt x="150" y="0"/>
                  <a:pt x="150" y="0"/>
                  <a:pt x="150" y="0"/>
                </a:cubicBezTo>
                <a:cubicBezTo>
                  <a:pt x="148" y="0"/>
                  <a:pt x="146" y="1"/>
                  <a:pt x="146" y="4"/>
                </a:cubicBezTo>
                <a:cubicBezTo>
                  <a:pt x="146" y="6"/>
                  <a:pt x="148" y="8"/>
                  <a:pt x="150" y="8"/>
                </a:cubicBezTo>
                <a:cubicBezTo>
                  <a:pt x="153" y="8"/>
                  <a:pt x="153" y="8"/>
                  <a:pt x="153" y="8"/>
                </a:cubicBezTo>
                <a:cubicBezTo>
                  <a:pt x="155" y="8"/>
                  <a:pt x="157" y="6"/>
                  <a:pt x="157" y="4"/>
                </a:cubicBezTo>
                <a:cubicBezTo>
                  <a:pt x="157" y="1"/>
                  <a:pt x="155" y="0"/>
                  <a:pt x="153" y="0"/>
                </a:cubicBezTo>
                <a:close/>
                <a:moveTo>
                  <a:pt x="171" y="0"/>
                </a:moveTo>
                <a:cubicBezTo>
                  <a:pt x="168" y="0"/>
                  <a:pt x="168" y="0"/>
                  <a:pt x="168" y="0"/>
                </a:cubicBezTo>
                <a:cubicBezTo>
                  <a:pt x="166" y="0"/>
                  <a:pt x="164" y="1"/>
                  <a:pt x="164" y="4"/>
                </a:cubicBezTo>
                <a:cubicBezTo>
                  <a:pt x="164" y="6"/>
                  <a:pt x="166" y="8"/>
                  <a:pt x="168" y="8"/>
                </a:cubicBezTo>
                <a:cubicBezTo>
                  <a:pt x="171" y="8"/>
                  <a:pt x="171" y="8"/>
                  <a:pt x="171" y="8"/>
                </a:cubicBezTo>
                <a:cubicBezTo>
                  <a:pt x="173" y="8"/>
                  <a:pt x="175" y="6"/>
                  <a:pt x="175" y="4"/>
                </a:cubicBezTo>
                <a:cubicBezTo>
                  <a:pt x="175" y="1"/>
                  <a:pt x="173" y="0"/>
                  <a:pt x="171" y="0"/>
                </a:cubicBezTo>
                <a:close/>
                <a:moveTo>
                  <a:pt x="190" y="0"/>
                </a:moveTo>
                <a:cubicBezTo>
                  <a:pt x="186" y="0"/>
                  <a:pt x="186" y="0"/>
                  <a:pt x="186" y="0"/>
                </a:cubicBezTo>
                <a:cubicBezTo>
                  <a:pt x="184" y="0"/>
                  <a:pt x="182" y="1"/>
                  <a:pt x="182" y="4"/>
                </a:cubicBezTo>
                <a:cubicBezTo>
                  <a:pt x="182" y="6"/>
                  <a:pt x="184" y="8"/>
                  <a:pt x="186" y="8"/>
                </a:cubicBezTo>
                <a:cubicBezTo>
                  <a:pt x="190" y="8"/>
                  <a:pt x="190" y="8"/>
                  <a:pt x="190" y="8"/>
                </a:cubicBezTo>
                <a:cubicBezTo>
                  <a:pt x="192" y="8"/>
                  <a:pt x="194" y="6"/>
                  <a:pt x="194" y="4"/>
                </a:cubicBezTo>
                <a:cubicBezTo>
                  <a:pt x="194" y="1"/>
                  <a:pt x="192" y="0"/>
                  <a:pt x="190" y="0"/>
                </a:cubicBezTo>
                <a:close/>
                <a:moveTo>
                  <a:pt x="208" y="0"/>
                </a:moveTo>
                <a:cubicBezTo>
                  <a:pt x="205" y="0"/>
                  <a:pt x="205" y="0"/>
                  <a:pt x="205" y="0"/>
                </a:cubicBezTo>
                <a:cubicBezTo>
                  <a:pt x="202" y="0"/>
                  <a:pt x="201" y="1"/>
                  <a:pt x="201" y="4"/>
                </a:cubicBezTo>
                <a:cubicBezTo>
                  <a:pt x="201" y="6"/>
                  <a:pt x="202" y="8"/>
                  <a:pt x="205" y="8"/>
                </a:cubicBezTo>
                <a:cubicBezTo>
                  <a:pt x="208" y="8"/>
                  <a:pt x="208" y="8"/>
                  <a:pt x="208" y="8"/>
                </a:cubicBezTo>
                <a:cubicBezTo>
                  <a:pt x="210" y="8"/>
                  <a:pt x="212" y="6"/>
                  <a:pt x="212" y="4"/>
                </a:cubicBezTo>
                <a:cubicBezTo>
                  <a:pt x="212" y="1"/>
                  <a:pt x="210" y="0"/>
                  <a:pt x="208" y="0"/>
                </a:cubicBezTo>
                <a:close/>
                <a:moveTo>
                  <a:pt x="226" y="0"/>
                </a:moveTo>
                <a:cubicBezTo>
                  <a:pt x="223" y="0"/>
                  <a:pt x="223" y="0"/>
                  <a:pt x="223" y="0"/>
                </a:cubicBezTo>
                <a:cubicBezTo>
                  <a:pt x="221" y="0"/>
                  <a:pt x="219" y="1"/>
                  <a:pt x="219" y="4"/>
                </a:cubicBezTo>
                <a:cubicBezTo>
                  <a:pt x="219" y="6"/>
                  <a:pt x="221" y="8"/>
                  <a:pt x="223" y="8"/>
                </a:cubicBezTo>
                <a:cubicBezTo>
                  <a:pt x="226" y="8"/>
                  <a:pt x="226" y="8"/>
                  <a:pt x="226" y="8"/>
                </a:cubicBezTo>
                <a:cubicBezTo>
                  <a:pt x="228" y="8"/>
                  <a:pt x="230" y="6"/>
                  <a:pt x="230" y="4"/>
                </a:cubicBezTo>
                <a:cubicBezTo>
                  <a:pt x="230" y="1"/>
                  <a:pt x="228" y="0"/>
                  <a:pt x="226" y="0"/>
                </a:cubicBezTo>
                <a:close/>
                <a:moveTo>
                  <a:pt x="248" y="4"/>
                </a:moveTo>
                <a:cubicBezTo>
                  <a:pt x="248" y="4"/>
                  <a:pt x="248" y="4"/>
                  <a:pt x="248" y="4"/>
                </a:cubicBezTo>
                <a:cubicBezTo>
                  <a:pt x="248" y="2"/>
                  <a:pt x="247" y="1"/>
                  <a:pt x="246" y="1"/>
                </a:cubicBezTo>
                <a:cubicBezTo>
                  <a:pt x="246" y="0"/>
                  <a:pt x="245" y="0"/>
                  <a:pt x="244" y="0"/>
                </a:cubicBezTo>
                <a:cubicBezTo>
                  <a:pt x="241" y="0"/>
                  <a:pt x="241" y="0"/>
                  <a:pt x="241" y="0"/>
                </a:cubicBezTo>
                <a:cubicBezTo>
                  <a:pt x="239" y="0"/>
                  <a:pt x="237" y="1"/>
                  <a:pt x="237" y="4"/>
                </a:cubicBezTo>
                <a:cubicBezTo>
                  <a:pt x="237" y="6"/>
                  <a:pt x="239" y="8"/>
                  <a:pt x="241" y="8"/>
                </a:cubicBezTo>
                <a:cubicBezTo>
                  <a:pt x="244" y="8"/>
                  <a:pt x="244" y="8"/>
                  <a:pt x="244" y="8"/>
                </a:cubicBezTo>
                <a:cubicBezTo>
                  <a:pt x="244" y="4"/>
                  <a:pt x="244" y="4"/>
                  <a:pt x="244" y="4"/>
                </a:cubicBezTo>
                <a:cubicBezTo>
                  <a:pt x="240" y="4"/>
                  <a:pt x="240" y="4"/>
                  <a:pt x="240" y="4"/>
                </a:cubicBezTo>
                <a:cubicBezTo>
                  <a:pt x="240" y="4"/>
                  <a:pt x="240" y="4"/>
                  <a:pt x="240" y="4"/>
                </a:cubicBezTo>
                <a:cubicBezTo>
                  <a:pt x="240" y="6"/>
                  <a:pt x="241" y="8"/>
                  <a:pt x="244" y="8"/>
                </a:cubicBezTo>
                <a:cubicBezTo>
                  <a:pt x="246" y="8"/>
                  <a:pt x="248" y="6"/>
                  <a:pt x="248" y="4"/>
                </a:cubicBezTo>
                <a:close/>
                <a:moveTo>
                  <a:pt x="248" y="22"/>
                </a:moveTo>
                <a:cubicBezTo>
                  <a:pt x="248" y="19"/>
                  <a:pt x="248" y="19"/>
                  <a:pt x="248" y="19"/>
                </a:cubicBezTo>
                <a:cubicBezTo>
                  <a:pt x="248" y="17"/>
                  <a:pt x="246" y="15"/>
                  <a:pt x="244" y="15"/>
                </a:cubicBezTo>
                <a:cubicBezTo>
                  <a:pt x="241" y="15"/>
                  <a:pt x="240" y="17"/>
                  <a:pt x="240" y="19"/>
                </a:cubicBezTo>
                <a:cubicBezTo>
                  <a:pt x="240" y="22"/>
                  <a:pt x="240" y="22"/>
                  <a:pt x="240" y="22"/>
                </a:cubicBezTo>
                <a:cubicBezTo>
                  <a:pt x="240" y="25"/>
                  <a:pt x="241" y="26"/>
                  <a:pt x="244" y="26"/>
                </a:cubicBezTo>
                <a:cubicBezTo>
                  <a:pt x="246" y="26"/>
                  <a:pt x="248" y="25"/>
                  <a:pt x="248" y="22"/>
                </a:cubicBezTo>
                <a:close/>
                <a:moveTo>
                  <a:pt x="248" y="41"/>
                </a:moveTo>
                <a:cubicBezTo>
                  <a:pt x="248" y="38"/>
                  <a:pt x="248" y="38"/>
                  <a:pt x="248" y="38"/>
                </a:cubicBezTo>
                <a:cubicBezTo>
                  <a:pt x="248" y="35"/>
                  <a:pt x="246" y="34"/>
                  <a:pt x="244" y="34"/>
                </a:cubicBezTo>
                <a:cubicBezTo>
                  <a:pt x="241" y="34"/>
                  <a:pt x="240" y="35"/>
                  <a:pt x="240" y="38"/>
                </a:cubicBezTo>
                <a:cubicBezTo>
                  <a:pt x="240" y="41"/>
                  <a:pt x="240" y="41"/>
                  <a:pt x="240" y="41"/>
                </a:cubicBezTo>
                <a:cubicBezTo>
                  <a:pt x="240" y="43"/>
                  <a:pt x="241" y="45"/>
                  <a:pt x="244" y="45"/>
                </a:cubicBezTo>
                <a:cubicBezTo>
                  <a:pt x="246" y="45"/>
                  <a:pt x="248" y="43"/>
                  <a:pt x="248" y="41"/>
                </a:cubicBezTo>
                <a:close/>
                <a:moveTo>
                  <a:pt x="248" y="59"/>
                </a:moveTo>
                <a:cubicBezTo>
                  <a:pt x="248" y="56"/>
                  <a:pt x="248" y="56"/>
                  <a:pt x="248" y="56"/>
                </a:cubicBezTo>
                <a:cubicBezTo>
                  <a:pt x="248" y="54"/>
                  <a:pt x="246" y="52"/>
                  <a:pt x="244" y="52"/>
                </a:cubicBezTo>
                <a:cubicBezTo>
                  <a:pt x="241" y="52"/>
                  <a:pt x="240" y="54"/>
                  <a:pt x="240" y="56"/>
                </a:cubicBezTo>
                <a:cubicBezTo>
                  <a:pt x="240" y="59"/>
                  <a:pt x="240" y="59"/>
                  <a:pt x="240" y="59"/>
                </a:cubicBezTo>
                <a:cubicBezTo>
                  <a:pt x="240" y="61"/>
                  <a:pt x="241" y="63"/>
                  <a:pt x="244" y="63"/>
                </a:cubicBezTo>
                <a:cubicBezTo>
                  <a:pt x="246" y="63"/>
                  <a:pt x="248" y="61"/>
                  <a:pt x="248" y="59"/>
                </a:cubicBezTo>
                <a:close/>
                <a:moveTo>
                  <a:pt x="248" y="77"/>
                </a:moveTo>
                <a:cubicBezTo>
                  <a:pt x="248" y="74"/>
                  <a:pt x="248" y="74"/>
                  <a:pt x="248" y="74"/>
                </a:cubicBezTo>
                <a:cubicBezTo>
                  <a:pt x="248" y="72"/>
                  <a:pt x="246" y="70"/>
                  <a:pt x="244" y="70"/>
                </a:cubicBezTo>
                <a:cubicBezTo>
                  <a:pt x="241" y="70"/>
                  <a:pt x="240" y="72"/>
                  <a:pt x="240" y="74"/>
                </a:cubicBezTo>
                <a:cubicBezTo>
                  <a:pt x="240" y="77"/>
                  <a:pt x="240" y="77"/>
                  <a:pt x="240" y="77"/>
                </a:cubicBezTo>
                <a:cubicBezTo>
                  <a:pt x="240" y="79"/>
                  <a:pt x="241" y="81"/>
                  <a:pt x="244" y="81"/>
                </a:cubicBezTo>
                <a:cubicBezTo>
                  <a:pt x="246" y="81"/>
                  <a:pt x="248" y="79"/>
                  <a:pt x="248" y="77"/>
                </a:cubicBezTo>
                <a:close/>
                <a:moveTo>
                  <a:pt x="248" y="95"/>
                </a:moveTo>
                <a:cubicBezTo>
                  <a:pt x="248" y="92"/>
                  <a:pt x="248" y="92"/>
                  <a:pt x="248" y="92"/>
                </a:cubicBezTo>
                <a:cubicBezTo>
                  <a:pt x="248" y="90"/>
                  <a:pt x="246" y="88"/>
                  <a:pt x="244" y="88"/>
                </a:cubicBezTo>
                <a:cubicBezTo>
                  <a:pt x="241" y="88"/>
                  <a:pt x="240" y="90"/>
                  <a:pt x="240" y="92"/>
                </a:cubicBezTo>
                <a:cubicBezTo>
                  <a:pt x="240" y="95"/>
                  <a:pt x="240" y="95"/>
                  <a:pt x="240" y="95"/>
                </a:cubicBezTo>
                <a:cubicBezTo>
                  <a:pt x="240" y="97"/>
                  <a:pt x="241" y="99"/>
                  <a:pt x="244" y="99"/>
                </a:cubicBezTo>
                <a:cubicBezTo>
                  <a:pt x="246" y="99"/>
                  <a:pt x="248" y="97"/>
                  <a:pt x="248" y="95"/>
                </a:cubicBezTo>
                <a:close/>
                <a:moveTo>
                  <a:pt x="245" y="108"/>
                </a:moveTo>
                <a:cubicBezTo>
                  <a:pt x="244" y="108"/>
                  <a:pt x="244" y="108"/>
                  <a:pt x="244" y="108"/>
                </a:cubicBezTo>
                <a:cubicBezTo>
                  <a:pt x="244" y="112"/>
                  <a:pt x="244" y="112"/>
                  <a:pt x="244" y="112"/>
                </a:cubicBezTo>
                <a:cubicBezTo>
                  <a:pt x="248" y="112"/>
                  <a:pt x="248" y="112"/>
                  <a:pt x="248" y="112"/>
                </a:cubicBezTo>
                <a:cubicBezTo>
                  <a:pt x="248" y="110"/>
                  <a:pt x="248" y="110"/>
                  <a:pt x="248" y="110"/>
                </a:cubicBezTo>
                <a:cubicBezTo>
                  <a:pt x="248" y="108"/>
                  <a:pt x="246" y="106"/>
                  <a:pt x="244" y="106"/>
                </a:cubicBezTo>
                <a:cubicBezTo>
                  <a:pt x="241" y="106"/>
                  <a:pt x="240" y="108"/>
                  <a:pt x="240" y="110"/>
                </a:cubicBezTo>
                <a:cubicBezTo>
                  <a:pt x="240" y="112"/>
                  <a:pt x="240" y="112"/>
                  <a:pt x="240" y="112"/>
                </a:cubicBezTo>
                <a:cubicBezTo>
                  <a:pt x="240" y="113"/>
                  <a:pt x="240" y="114"/>
                  <a:pt x="241" y="114"/>
                </a:cubicBezTo>
                <a:cubicBezTo>
                  <a:pt x="241" y="115"/>
                  <a:pt x="242" y="116"/>
                  <a:pt x="244" y="116"/>
                </a:cubicBezTo>
                <a:cubicBezTo>
                  <a:pt x="245" y="116"/>
                  <a:pt x="245" y="116"/>
                  <a:pt x="245" y="116"/>
                </a:cubicBezTo>
                <a:cubicBezTo>
                  <a:pt x="248" y="116"/>
                  <a:pt x="249" y="114"/>
                  <a:pt x="249" y="112"/>
                </a:cubicBezTo>
                <a:cubicBezTo>
                  <a:pt x="249" y="109"/>
                  <a:pt x="248" y="108"/>
                  <a:pt x="245" y="108"/>
                </a:cubicBezTo>
                <a:close/>
                <a:moveTo>
                  <a:pt x="264" y="108"/>
                </a:moveTo>
                <a:cubicBezTo>
                  <a:pt x="261" y="108"/>
                  <a:pt x="261" y="108"/>
                  <a:pt x="261" y="108"/>
                </a:cubicBezTo>
                <a:cubicBezTo>
                  <a:pt x="258" y="108"/>
                  <a:pt x="257" y="109"/>
                  <a:pt x="257" y="112"/>
                </a:cubicBezTo>
                <a:cubicBezTo>
                  <a:pt x="257" y="114"/>
                  <a:pt x="258" y="116"/>
                  <a:pt x="261" y="116"/>
                </a:cubicBezTo>
                <a:cubicBezTo>
                  <a:pt x="264" y="116"/>
                  <a:pt x="264" y="116"/>
                  <a:pt x="264" y="116"/>
                </a:cubicBezTo>
                <a:cubicBezTo>
                  <a:pt x="266" y="116"/>
                  <a:pt x="268" y="114"/>
                  <a:pt x="268" y="112"/>
                </a:cubicBezTo>
                <a:cubicBezTo>
                  <a:pt x="268" y="109"/>
                  <a:pt x="266" y="108"/>
                  <a:pt x="264" y="108"/>
                </a:cubicBezTo>
                <a:close/>
                <a:moveTo>
                  <a:pt x="282" y="108"/>
                </a:moveTo>
                <a:cubicBezTo>
                  <a:pt x="279" y="108"/>
                  <a:pt x="279" y="108"/>
                  <a:pt x="279" y="108"/>
                </a:cubicBezTo>
                <a:cubicBezTo>
                  <a:pt x="277" y="108"/>
                  <a:pt x="275" y="109"/>
                  <a:pt x="275" y="112"/>
                </a:cubicBezTo>
                <a:cubicBezTo>
                  <a:pt x="275" y="114"/>
                  <a:pt x="277" y="116"/>
                  <a:pt x="279" y="116"/>
                </a:cubicBezTo>
                <a:cubicBezTo>
                  <a:pt x="282" y="116"/>
                  <a:pt x="282" y="116"/>
                  <a:pt x="282" y="116"/>
                </a:cubicBezTo>
                <a:cubicBezTo>
                  <a:pt x="284" y="116"/>
                  <a:pt x="286" y="114"/>
                  <a:pt x="286" y="112"/>
                </a:cubicBezTo>
                <a:cubicBezTo>
                  <a:pt x="286" y="109"/>
                  <a:pt x="284" y="108"/>
                  <a:pt x="282" y="108"/>
                </a:cubicBezTo>
                <a:close/>
                <a:moveTo>
                  <a:pt x="300" y="108"/>
                </a:moveTo>
                <a:cubicBezTo>
                  <a:pt x="297" y="108"/>
                  <a:pt x="297" y="108"/>
                  <a:pt x="297" y="108"/>
                </a:cubicBezTo>
                <a:cubicBezTo>
                  <a:pt x="295" y="108"/>
                  <a:pt x="293" y="109"/>
                  <a:pt x="293" y="112"/>
                </a:cubicBezTo>
                <a:cubicBezTo>
                  <a:pt x="293" y="114"/>
                  <a:pt x="295" y="116"/>
                  <a:pt x="297" y="116"/>
                </a:cubicBezTo>
                <a:cubicBezTo>
                  <a:pt x="300" y="116"/>
                  <a:pt x="300" y="116"/>
                  <a:pt x="300" y="116"/>
                </a:cubicBezTo>
                <a:cubicBezTo>
                  <a:pt x="302" y="116"/>
                  <a:pt x="304" y="114"/>
                  <a:pt x="304" y="112"/>
                </a:cubicBezTo>
                <a:cubicBezTo>
                  <a:pt x="304" y="109"/>
                  <a:pt x="302" y="108"/>
                  <a:pt x="300" y="108"/>
                </a:cubicBezTo>
                <a:close/>
                <a:moveTo>
                  <a:pt x="318" y="108"/>
                </a:moveTo>
                <a:cubicBezTo>
                  <a:pt x="315" y="108"/>
                  <a:pt x="315" y="108"/>
                  <a:pt x="315" y="108"/>
                </a:cubicBezTo>
                <a:cubicBezTo>
                  <a:pt x="313" y="108"/>
                  <a:pt x="311" y="109"/>
                  <a:pt x="311" y="112"/>
                </a:cubicBezTo>
                <a:cubicBezTo>
                  <a:pt x="311" y="114"/>
                  <a:pt x="313" y="116"/>
                  <a:pt x="315" y="116"/>
                </a:cubicBezTo>
                <a:cubicBezTo>
                  <a:pt x="318" y="116"/>
                  <a:pt x="318" y="116"/>
                  <a:pt x="318" y="116"/>
                </a:cubicBezTo>
                <a:cubicBezTo>
                  <a:pt x="321" y="116"/>
                  <a:pt x="322" y="114"/>
                  <a:pt x="322" y="112"/>
                </a:cubicBezTo>
                <a:cubicBezTo>
                  <a:pt x="322" y="109"/>
                  <a:pt x="321" y="108"/>
                  <a:pt x="318" y="108"/>
                </a:cubicBezTo>
                <a:close/>
                <a:moveTo>
                  <a:pt x="337" y="108"/>
                </a:moveTo>
                <a:cubicBezTo>
                  <a:pt x="334" y="108"/>
                  <a:pt x="334" y="108"/>
                  <a:pt x="334" y="108"/>
                </a:cubicBezTo>
                <a:cubicBezTo>
                  <a:pt x="331" y="108"/>
                  <a:pt x="330" y="109"/>
                  <a:pt x="330" y="112"/>
                </a:cubicBezTo>
                <a:cubicBezTo>
                  <a:pt x="330" y="114"/>
                  <a:pt x="331" y="116"/>
                  <a:pt x="334" y="116"/>
                </a:cubicBezTo>
                <a:cubicBezTo>
                  <a:pt x="337" y="116"/>
                  <a:pt x="337" y="116"/>
                  <a:pt x="337" y="116"/>
                </a:cubicBezTo>
                <a:cubicBezTo>
                  <a:pt x="339" y="116"/>
                  <a:pt x="341" y="114"/>
                  <a:pt x="341" y="112"/>
                </a:cubicBezTo>
                <a:cubicBezTo>
                  <a:pt x="341" y="109"/>
                  <a:pt x="339" y="108"/>
                  <a:pt x="337" y="108"/>
                </a:cubicBezTo>
                <a:close/>
                <a:moveTo>
                  <a:pt x="355" y="108"/>
                </a:moveTo>
                <a:cubicBezTo>
                  <a:pt x="352" y="108"/>
                  <a:pt x="352" y="108"/>
                  <a:pt x="352" y="108"/>
                </a:cubicBezTo>
                <a:cubicBezTo>
                  <a:pt x="350" y="108"/>
                  <a:pt x="348" y="109"/>
                  <a:pt x="348" y="112"/>
                </a:cubicBezTo>
                <a:cubicBezTo>
                  <a:pt x="348" y="114"/>
                  <a:pt x="350" y="116"/>
                  <a:pt x="352" y="116"/>
                </a:cubicBezTo>
                <a:cubicBezTo>
                  <a:pt x="355" y="116"/>
                  <a:pt x="355" y="116"/>
                  <a:pt x="355" y="116"/>
                </a:cubicBezTo>
                <a:cubicBezTo>
                  <a:pt x="357" y="116"/>
                  <a:pt x="359" y="114"/>
                  <a:pt x="359" y="112"/>
                </a:cubicBezTo>
                <a:cubicBezTo>
                  <a:pt x="359" y="109"/>
                  <a:pt x="357" y="108"/>
                  <a:pt x="355" y="108"/>
                </a:cubicBezTo>
                <a:close/>
                <a:moveTo>
                  <a:pt x="373" y="108"/>
                </a:moveTo>
                <a:cubicBezTo>
                  <a:pt x="370" y="108"/>
                  <a:pt x="370" y="108"/>
                  <a:pt x="370" y="108"/>
                </a:cubicBezTo>
                <a:cubicBezTo>
                  <a:pt x="368" y="108"/>
                  <a:pt x="366" y="109"/>
                  <a:pt x="366" y="112"/>
                </a:cubicBezTo>
                <a:cubicBezTo>
                  <a:pt x="366" y="114"/>
                  <a:pt x="368" y="116"/>
                  <a:pt x="370" y="116"/>
                </a:cubicBezTo>
                <a:cubicBezTo>
                  <a:pt x="373" y="116"/>
                  <a:pt x="373" y="116"/>
                  <a:pt x="373" y="116"/>
                </a:cubicBezTo>
                <a:cubicBezTo>
                  <a:pt x="375" y="116"/>
                  <a:pt x="377" y="114"/>
                  <a:pt x="377" y="112"/>
                </a:cubicBezTo>
                <a:cubicBezTo>
                  <a:pt x="377" y="109"/>
                  <a:pt x="375" y="108"/>
                  <a:pt x="373" y="108"/>
                </a:cubicBezTo>
                <a:close/>
                <a:moveTo>
                  <a:pt x="391" y="108"/>
                </a:moveTo>
                <a:cubicBezTo>
                  <a:pt x="388" y="108"/>
                  <a:pt x="388" y="108"/>
                  <a:pt x="388" y="108"/>
                </a:cubicBezTo>
                <a:cubicBezTo>
                  <a:pt x="386" y="108"/>
                  <a:pt x="384" y="109"/>
                  <a:pt x="384" y="112"/>
                </a:cubicBezTo>
                <a:cubicBezTo>
                  <a:pt x="384" y="114"/>
                  <a:pt x="386" y="116"/>
                  <a:pt x="388" y="116"/>
                </a:cubicBezTo>
                <a:cubicBezTo>
                  <a:pt x="391" y="116"/>
                  <a:pt x="391" y="116"/>
                  <a:pt x="391" y="116"/>
                </a:cubicBezTo>
                <a:cubicBezTo>
                  <a:pt x="393" y="116"/>
                  <a:pt x="395" y="114"/>
                  <a:pt x="395" y="112"/>
                </a:cubicBezTo>
                <a:cubicBezTo>
                  <a:pt x="395" y="109"/>
                  <a:pt x="393" y="108"/>
                  <a:pt x="391" y="10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1" name="Freeform 256">
            <a:extLst>
              <a:ext uri="{FF2B5EF4-FFF2-40B4-BE49-F238E27FC236}">
                <a16:creationId xmlns:a16="http://schemas.microsoft.com/office/drawing/2014/main" id="{57F105F0-8B3B-484D-8C7F-3ED51A59FD10}"/>
              </a:ext>
            </a:extLst>
          </p:cNvPr>
          <p:cNvSpPr>
            <a:spLocks/>
          </p:cNvSpPr>
          <p:nvPr/>
        </p:nvSpPr>
        <p:spPr bwMode="auto">
          <a:xfrm>
            <a:off x="10646197" y="5604455"/>
            <a:ext cx="456523" cy="175119"/>
          </a:xfrm>
          <a:custGeom>
            <a:avLst/>
            <a:gdLst>
              <a:gd name="T0" fmla="*/ 432 w 451"/>
              <a:gd name="T1" fmla="*/ 0 h 173"/>
              <a:gd name="T2" fmla="*/ 432 w 451"/>
              <a:gd name="T3" fmla="*/ 154 h 173"/>
              <a:gd name="T4" fmla="*/ 0 w 451"/>
              <a:gd name="T5" fmla="*/ 154 h 173"/>
              <a:gd name="T6" fmla="*/ 0 w 451"/>
              <a:gd name="T7" fmla="*/ 173 h 173"/>
              <a:gd name="T8" fmla="*/ 451 w 451"/>
              <a:gd name="T9" fmla="*/ 173 h 173"/>
              <a:gd name="T10" fmla="*/ 451 w 451"/>
              <a:gd name="T11" fmla="*/ 0 h 173"/>
              <a:gd name="T12" fmla="*/ 432 w 451"/>
              <a:gd name="T13" fmla="*/ 0 h 173"/>
              <a:gd name="T14" fmla="*/ 432 w 451"/>
              <a:gd name="T15" fmla="*/ 0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73">
                <a:moveTo>
                  <a:pt x="432" y="0"/>
                </a:moveTo>
                <a:lnTo>
                  <a:pt x="432" y="154"/>
                </a:lnTo>
                <a:lnTo>
                  <a:pt x="0" y="154"/>
                </a:lnTo>
                <a:lnTo>
                  <a:pt x="0" y="173"/>
                </a:lnTo>
                <a:lnTo>
                  <a:pt x="451" y="173"/>
                </a:lnTo>
                <a:lnTo>
                  <a:pt x="451" y="0"/>
                </a:lnTo>
                <a:lnTo>
                  <a:pt x="432" y="0"/>
                </a:lnTo>
                <a:lnTo>
                  <a:pt x="432" y="0"/>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2" name="Freeform 257">
            <a:extLst>
              <a:ext uri="{FF2B5EF4-FFF2-40B4-BE49-F238E27FC236}">
                <a16:creationId xmlns:a16="http://schemas.microsoft.com/office/drawing/2014/main" id="{75DE400A-10A6-49A4-BD4B-8CA5A9B47F32}"/>
              </a:ext>
            </a:extLst>
          </p:cNvPr>
          <p:cNvSpPr>
            <a:spLocks noEditPoints="1"/>
          </p:cNvSpPr>
          <p:nvPr/>
        </p:nvSpPr>
        <p:spPr bwMode="auto">
          <a:xfrm>
            <a:off x="10636075" y="5354430"/>
            <a:ext cx="1163071" cy="353274"/>
          </a:xfrm>
          <a:custGeom>
            <a:avLst/>
            <a:gdLst>
              <a:gd name="T0" fmla="*/ 484 w 484"/>
              <a:gd name="T1" fmla="*/ 143 h 147"/>
              <a:gd name="T2" fmla="*/ 472 w 484"/>
              <a:gd name="T3" fmla="*/ 143 h 147"/>
              <a:gd name="T4" fmla="*/ 457 w 484"/>
              <a:gd name="T5" fmla="*/ 147 h 147"/>
              <a:gd name="T6" fmla="*/ 453 w 484"/>
              <a:gd name="T7" fmla="*/ 139 h 147"/>
              <a:gd name="T8" fmla="*/ 429 w 484"/>
              <a:gd name="T9" fmla="*/ 147 h 147"/>
              <a:gd name="T10" fmla="*/ 433 w 484"/>
              <a:gd name="T11" fmla="*/ 139 h 147"/>
              <a:gd name="T12" fmla="*/ 429 w 484"/>
              <a:gd name="T13" fmla="*/ 147 h 147"/>
              <a:gd name="T14" fmla="*/ 414 w 484"/>
              <a:gd name="T15" fmla="*/ 143 h 147"/>
              <a:gd name="T16" fmla="*/ 402 w 484"/>
              <a:gd name="T17" fmla="*/ 143 h 147"/>
              <a:gd name="T18" fmla="*/ 386 w 484"/>
              <a:gd name="T19" fmla="*/ 147 h 147"/>
              <a:gd name="T20" fmla="*/ 382 w 484"/>
              <a:gd name="T21" fmla="*/ 139 h 147"/>
              <a:gd name="T22" fmla="*/ 359 w 484"/>
              <a:gd name="T23" fmla="*/ 147 h 147"/>
              <a:gd name="T24" fmla="*/ 363 w 484"/>
              <a:gd name="T25" fmla="*/ 139 h 147"/>
              <a:gd name="T26" fmla="*/ 359 w 484"/>
              <a:gd name="T27" fmla="*/ 147 h 147"/>
              <a:gd name="T28" fmla="*/ 344 w 484"/>
              <a:gd name="T29" fmla="*/ 142 h 147"/>
              <a:gd name="T30" fmla="*/ 344 w 484"/>
              <a:gd name="T31" fmla="*/ 130 h 147"/>
              <a:gd name="T32" fmla="*/ 340 w 484"/>
              <a:gd name="T33" fmla="*/ 115 h 147"/>
              <a:gd name="T34" fmla="*/ 348 w 484"/>
              <a:gd name="T35" fmla="*/ 111 h 147"/>
              <a:gd name="T36" fmla="*/ 340 w 484"/>
              <a:gd name="T37" fmla="*/ 87 h 147"/>
              <a:gd name="T38" fmla="*/ 348 w 484"/>
              <a:gd name="T39" fmla="*/ 91 h 147"/>
              <a:gd name="T40" fmla="*/ 340 w 484"/>
              <a:gd name="T41" fmla="*/ 87 h 147"/>
              <a:gd name="T42" fmla="*/ 344 w 484"/>
              <a:gd name="T43" fmla="*/ 72 h 147"/>
              <a:gd name="T44" fmla="*/ 344 w 484"/>
              <a:gd name="T45" fmla="*/ 60 h 147"/>
              <a:gd name="T46" fmla="*/ 340 w 484"/>
              <a:gd name="T47" fmla="*/ 44 h 147"/>
              <a:gd name="T48" fmla="*/ 348 w 484"/>
              <a:gd name="T49" fmla="*/ 40 h 147"/>
              <a:gd name="T50" fmla="*/ 340 w 484"/>
              <a:gd name="T51" fmla="*/ 17 h 147"/>
              <a:gd name="T52" fmla="*/ 348 w 484"/>
              <a:gd name="T53" fmla="*/ 21 h 147"/>
              <a:gd name="T54" fmla="*/ 340 w 484"/>
              <a:gd name="T55" fmla="*/ 17 h 147"/>
              <a:gd name="T56" fmla="*/ 341 w 484"/>
              <a:gd name="T57" fmla="*/ 4 h 147"/>
              <a:gd name="T58" fmla="*/ 330 w 484"/>
              <a:gd name="T59" fmla="*/ 4 h 147"/>
              <a:gd name="T60" fmla="*/ 314 w 484"/>
              <a:gd name="T61" fmla="*/ 8 h 147"/>
              <a:gd name="T62" fmla="*/ 310 w 484"/>
              <a:gd name="T63" fmla="*/ 0 h 147"/>
              <a:gd name="T64" fmla="*/ 286 w 484"/>
              <a:gd name="T65" fmla="*/ 8 h 147"/>
              <a:gd name="T66" fmla="*/ 290 w 484"/>
              <a:gd name="T67" fmla="*/ 0 h 147"/>
              <a:gd name="T68" fmla="*/ 286 w 484"/>
              <a:gd name="T69" fmla="*/ 8 h 147"/>
              <a:gd name="T70" fmla="*/ 271 w 484"/>
              <a:gd name="T71" fmla="*/ 4 h 147"/>
              <a:gd name="T72" fmla="*/ 259 w 484"/>
              <a:gd name="T73" fmla="*/ 4 h 147"/>
              <a:gd name="T74" fmla="*/ 243 w 484"/>
              <a:gd name="T75" fmla="*/ 8 h 147"/>
              <a:gd name="T76" fmla="*/ 239 w 484"/>
              <a:gd name="T77" fmla="*/ 0 h 147"/>
              <a:gd name="T78" fmla="*/ 216 w 484"/>
              <a:gd name="T79" fmla="*/ 8 h 147"/>
              <a:gd name="T80" fmla="*/ 220 w 484"/>
              <a:gd name="T81" fmla="*/ 0 h 147"/>
              <a:gd name="T82" fmla="*/ 216 w 484"/>
              <a:gd name="T83" fmla="*/ 8 h 147"/>
              <a:gd name="T84" fmla="*/ 200 w 484"/>
              <a:gd name="T85" fmla="*/ 4 h 147"/>
              <a:gd name="T86" fmla="*/ 188 w 484"/>
              <a:gd name="T87" fmla="*/ 4 h 147"/>
              <a:gd name="T88" fmla="*/ 173 w 484"/>
              <a:gd name="T89" fmla="*/ 8 h 147"/>
              <a:gd name="T90" fmla="*/ 169 w 484"/>
              <a:gd name="T91" fmla="*/ 0 h 147"/>
              <a:gd name="T92" fmla="*/ 145 w 484"/>
              <a:gd name="T93" fmla="*/ 8 h 147"/>
              <a:gd name="T94" fmla="*/ 149 w 484"/>
              <a:gd name="T95" fmla="*/ 0 h 147"/>
              <a:gd name="T96" fmla="*/ 145 w 484"/>
              <a:gd name="T97" fmla="*/ 8 h 147"/>
              <a:gd name="T98" fmla="*/ 130 w 484"/>
              <a:gd name="T99" fmla="*/ 4 h 147"/>
              <a:gd name="T100" fmla="*/ 118 w 484"/>
              <a:gd name="T101" fmla="*/ 4 h 147"/>
              <a:gd name="T102" fmla="*/ 102 w 484"/>
              <a:gd name="T103" fmla="*/ 8 h 147"/>
              <a:gd name="T104" fmla="*/ 98 w 484"/>
              <a:gd name="T105" fmla="*/ 0 h 147"/>
              <a:gd name="T106" fmla="*/ 75 w 484"/>
              <a:gd name="T107" fmla="*/ 8 h 147"/>
              <a:gd name="T108" fmla="*/ 79 w 484"/>
              <a:gd name="T109" fmla="*/ 0 h 147"/>
              <a:gd name="T110" fmla="*/ 75 w 484"/>
              <a:gd name="T111" fmla="*/ 8 h 147"/>
              <a:gd name="T112" fmla="*/ 59 w 484"/>
              <a:gd name="T113" fmla="*/ 4 h 147"/>
              <a:gd name="T114" fmla="*/ 47 w 484"/>
              <a:gd name="T115" fmla="*/ 4 h 147"/>
              <a:gd name="T116" fmla="*/ 32 w 484"/>
              <a:gd name="T117" fmla="*/ 8 h 147"/>
              <a:gd name="T118" fmla="*/ 28 w 484"/>
              <a:gd name="T119" fmla="*/ 0 h 147"/>
              <a:gd name="T120" fmla="*/ 4 w 484"/>
              <a:gd name="T121" fmla="*/ 8 h 147"/>
              <a:gd name="T122" fmla="*/ 8 w 484"/>
              <a:gd name="T123" fmla="*/ 0 h 147"/>
              <a:gd name="T124" fmla="*/ 4 w 484"/>
              <a:gd name="T125"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147">
                <a:moveTo>
                  <a:pt x="476" y="147"/>
                </a:moveTo>
                <a:cubicBezTo>
                  <a:pt x="480" y="147"/>
                  <a:pt x="480" y="147"/>
                  <a:pt x="480" y="147"/>
                </a:cubicBezTo>
                <a:cubicBezTo>
                  <a:pt x="482" y="147"/>
                  <a:pt x="484" y="145"/>
                  <a:pt x="484" y="143"/>
                </a:cubicBezTo>
                <a:cubicBezTo>
                  <a:pt x="484" y="141"/>
                  <a:pt x="482" y="139"/>
                  <a:pt x="480" y="139"/>
                </a:cubicBezTo>
                <a:cubicBezTo>
                  <a:pt x="476" y="139"/>
                  <a:pt x="476" y="139"/>
                  <a:pt x="476" y="139"/>
                </a:cubicBezTo>
                <a:cubicBezTo>
                  <a:pt x="474" y="139"/>
                  <a:pt x="472" y="141"/>
                  <a:pt x="472" y="143"/>
                </a:cubicBezTo>
                <a:cubicBezTo>
                  <a:pt x="472" y="145"/>
                  <a:pt x="474" y="147"/>
                  <a:pt x="476" y="147"/>
                </a:cubicBezTo>
                <a:close/>
                <a:moveTo>
                  <a:pt x="453" y="147"/>
                </a:moveTo>
                <a:cubicBezTo>
                  <a:pt x="457" y="147"/>
                  <a:pt x="457" y="147"/>
                  <a:pt x="457" y="147"/>
                </a:cubicBezTo>
                <a:cubicBezTo>
                  <a:pt x="459" y="147"/>
                  <a:pt x="461" y="145"/>
                  <a:pt x="461" y="143"/>
                </a:cubicBezTo>
                <a:cubicBezTo>
                  <a:pt x="461" y="141"/>
                  <a:pt x="459" y="139"/>
                  <a:pt x="457" y="139"/>
                </a:cubicBezTo>
                <a:cubicBezTo>
                  <a:pt x="453" y="139"/>
                  <a:pt x="453" y="139"/>
                  <a:pt x="453" y="139"/>
                </a:cubicBezTo>
                <a:cubicBezTo>
                  <a:pt x="450" y="139"/>
                  <a:pt x="449" y="141"/>
                  <a:pt x="449" y="143"/>
                </a:cubicBezTo>
                <a:cubicBezTo>
                  <a:pt x="449" y="145"/>
                  <a:pt x="450" y="147"/>
                  <a:pt x="453" y="147"/>
                </a:cubicBezTo>
                <a:close/>
                <a:moveTo>
                  <a:pt x="429" y="147"/>
                </a:moveTo>
                <a:cubicBezTo>
                  <a:pt x="433" y="147"/>
                  <a:pt x="433" y="147"/>
                  <a:pt x="433" y="147"/>
                </a:cubicBezTo>
                <a:cubicBezTo>
                  <a:pt x="435" y="147"/>
                  <a:pt x="437" y="145"/>
                  <a:pt x="437" y="143"/>
                </a:cubicBezTo>
                <a:cubicBezTo>
                  <a:pt x="437" y="141"/>
                  <a:pt x="435" y="139"/>
                  <a:pt x="433" y="139"/>
                </a:cubicBezTo>
                <a:cubicBezTo>
                  <a:pt x="429" y="139"/>
                  <a:pt x="429" y="139"/>
                  <a:pt x="429" y="139"/>
                </a:cubicBezTo>
                <a:cubicBezTo>
                  <a:pt x="427" y="139"/>
                  <a:pt x="425" y="141"/>
                  <a:pt x="425" y="143"/>
                </a:cubicBezTo>
                <a:cubicBezTo>
                  <a:pt x="425" y="145"/>
                  <a:pt x="427" y="147"/>
                  <a:pt x="429" y="147"/>
                </a:cubicBezTo>
                <a:close/>
                <a:moveTo>
                  <a:pt x="406" y="147"/>
                </a:moveTo>
                <a:cubicBezTo>
                  <a:pt x="410" y="147"/>
                  <a:pt x="410" y="147"/>
                  <a:pt x="410" y="147"/>
                </a:cubicBezTo>
                <a:cubicBezTo>
                  <a:pt x="412" y="147"/>
                  <a:pt x="414" y="145"/>
                  <a:pt x="414" y="143"/>
                </a:cubicBezTo>
                <a:cubicBezTo>
                  <a:pt x="414" y="141"/>
                  <a:pt x="412" y="139"/>
                  <a:pt x="410" y="139"/>
                </a:cubicBezTo>
                <a:cubicBezTo>
                  <a:pt x="406" y="139"/>
                  <a:pt x="406" y="139"/>
                  <a:pt x="406" y="139"/>
                </a:cubicBezTo>
                <a:cubicBezTo>
                  <a:pt x="403" y="139"/>
                  <a:pt x="402" y="141"/>
                  <a:pt x="402" y="143"/>
                </a:cubicBezTo>
                <a:cubicBezTo>
                  <a:pt x="402" y="145"/>
                  <a:pt x="403" y="147"/>
                  <a:pt x="406" y="147"/>
                </a:cubicBezTo>
                <a:close/>
                <a:moveTo>
                  <a:pt x="382" y="147"/>
                </a:moveTo>
                <a:cubicBezTo>
                  <a:pt x="386" y="147"/>
                  <a:pt x="386" y="147"/>
                  <a:pt x="386" y="147"/>
                </a:cubicBezTo>
                <a:cubicBezTo>
                  <a:pt x="388" y="147"/>
                  <a:pt x="390" y="145"/>
                  <a:pt x="390" y="143"/>
                </a:cubicBezTo>
                <a:cubicBezTo>
                  <a:pt x="390" y="141"/>
                  <a:pt x="388" y="139"/>
                  <a:pt x="386" y="139"/>
                </a:cubicBezTo>
                <a:cubicBezTo>
                  <a:pt x="382" y="139"/>
                  <a:pt x="382" y="139"/>
                  <a:pt x="382" y="139"/>
                </a:cubicBezTo>
                <a:cubicBezTo>
                  <a:pt x="380" y="139"/>
                  <a:pt x="378" y="141"/>
                  <a:pt x="378" y="143"/>
                </a:cubicBezTo>
                <a:cubicBezTo>
                  <a:pt x="378" y="145"/>
                  <a:pt x="380" y="147"/>
                  <a:pt x="382" y="147"/>
                </a:cubicBezTo>
                <a:close/>
                <a:moveTo>
                  <a:pt x="359" y="147"/>
                </a:moveTo>
                <a:cubicBezTo>
                  <a:pt x="363" y="147"/>
                  <a:pt x="363" y="147"/>
                  <a:pt x="363" y="147"/>
                </a:cubicBezTo>
                <a:cubicBezTo>
                  <a:pt x="365" y="147"/>
                  <a:pt x="367" y="145"/>
                  <a:pt x="367" y="143"/>
                </a:cubicBezTo>
                <a:cubicBezTo>
                  <a:pt x="367" y="141"/>
                  <a:pt x="365" y="139"/>
                  <a:pt x="363" y="139"/>
                </a:cubicBezTo>
                <a:cubicBezTo>
                  <a:pt x="359" y="139"/>
                  <a:pt x="359" y="139"/>
                  <a:pt x="359" y="139"/>
                </a:cubicBezTo>
                <a:cubicBezTo>
                  <a:pt x="356" y="139"/>
                  <a:pt x="355" y="141"/>
                  <a:pt x="355" y="143"/>
                </a:cubicBezTo>
                <a:cubicBezTo>
                  <a:pt x="355" y="145"/>
                  <a:pt x="356" y="147"/>
                  <a:pt x="359" y="147"/>
                </a:cubicBezTo>
                <a:close/>
                <a:moveTo>
                  <a:pt x="340" y="134"/>
                </a:moveTo>
                <a:cubicBezTo>
                  <a:pt x="340" y="138"/>
                  <a:pt x="340" y="138"/>
                  <a:pt x="340" y="138"/>
                </a:cubicBezTo>
                <a:cubicBezTo>
                  <a:pt x="340" y="140"/>
                  <a:pt x="342" y="142"/>
                  <a:pt x="344" y="142"/>
                </a:cubicBezTo>
                <a:cubicBezTo>
                  <a:pt x="346" y="142"/>
                  <a:pt x="348" y="140"/>
                  <a:pt x="348" y="138"/>
                </a:cubicBezTo>
                <a:cubicBezTo>
                  <a:pt x="348" y="134"/>
                  <a:pt x="348" y="134"/>
                  <a:pt x="348" y="134"/>
                </a:cubicBezTo>
                <a:cubicBezTo>
                  <a:pt x="348" y="132"/>
                  <a:pt x="346" y="130"/>
                  <a:pt x="344" y="130"/>
                </a:cubicBezTo>
                <a:cubicBezTo>
                  <a:pt x="342" y="130"/>
                  <a:pt x="340" y="132"/>
                  <a:pt x="340" y="134"/>
                </a:cubicBezTo>
                <a:close/>
                <a:moveTo>
                  <a:pt x="340" y="111"/>
                </a:moveTo>
                <a:cubicBezTo>
                  <a:pt x="340" y="115"/>
                  <a:pt x="340" y="115"/>
                  <a:pt x="340" y="115"/>
                </a:cubicBezTo>
                <a:cubicBezTo>
                  <a:pt x="340" y="117"/>
                  <a:pt x="342" y="119"/>
                  <a:pt x="344" y="119"/>
                </a:cubicBezTo>
                <a:cubicBezTo>
                  <a:pt x="346" y="119"/>
                  <a:pt x="348" y="117"/>
                  <a:pt x="348" y="115"/>
                </a:cubicBezTo>
                <a:cubicBezTo>
                  <a:pt x="348" y="111"/>
                  <a:pt x="348" y="111"/>
                  <a:pt x="348" y="111"/>
                </a:cubicBezTo>
                <a:cubicBezTo>
                  <a:pt x="348" y="109"/>
                  <a:pt x="346" y="107"/>
                  <a:pt x="344" y="107"/>
                </a:cubicBezTo>
                <a:cubicBezTo>
                  <a:pt x="342" y="107"/>
                  <a:pt x="340" y="109"/>
                  <a:pt x="340" y="111"/>
                </a:cubicBezTo>
                <a:close/>
                <a:moveTo>
                  <a:pt x="340" y="87"/>
                </a:moveTo>
                <a:cubicBezTo>
                  <a:pt x="340" y="91"/>
                  <a:pt x="340" y="91"/>
                  <a:pt x="340" y="91"/>
                </a:cubicBezTo>
                <a:cubicBezTo>
                  <a:pt x="340" y="93"/>
                  <a:pt x="342" y="95"/>
                  <a:pt x="344" y="95"/>
                </a:cubicBezTo>
                <a:cubicBezTo>
                  <a:pt x="346" y="95"/>
                  <a:pt x="348" y="93"/>
                  <a:pt x="348" y="91"/>
                </a:cubicBezTo>
                <a:cubicBezTo>
                  <a:pt x="348" y="87"/>
                  <a:pt x="348" y="87"/>
                  <a:pt x="348" y="87"/>
                </a:cubicBezTo>
                <a:cubicBezTo>
                  <a:pt x="348" y="85"/>
                  <a:pt x="346" y="83"/>
                  <a:pt x="344" y="83"/>
                </a:cubicBezTo>
                <a:cubicBezTo>
                  <a:pt x="342" y="83"/>
                  <a:pt x="340" y="85"/>
                  <a:pt x="340" y="87"/>
                </a:cubicBezTo>
                <a:close/>
                <a:moveTo>
                  <a:pt x="340" y="64"/>
                </a:moveTo>
                <a:cubicBezTo>
                  <a:pt x="340" y="68"/>
                  <a:pt x="340" y="68"/>
                  <a:pt x="340" y="68"/>
                </a:cubicBezTo>
                <a:cubicBezTo>
                  <a:pt x="340" y="70"/>
                  <a:pt x="342" y="72"/>
                  <a:pt x="344" y="72"/>
                </a:cubicBezTo>
                <a:cubicBezTo>
                  <a:pt x="346" y="72"/>
                  <a:pt x="348" y="70"/>
                  <a:pt x="348" y="68"/>
                </a:cubicBezTo>
                <a:cubicBezTo>
                  <a:pt x="348" y="64"/>
                  <a:pt x="348" y="64"/>
                  <a:pt x="348" y="64"/>
                </a:cubicBezTo>
                <a:cubicBezTo>
                  <a:pt x="348" y="61"/>
                  <a:pt x="346" y="60"/>
                  <a:pt x="344" y="60"/>
                </a:cubicBezTo>
                <a:cubicBezTo>
                  <a:pt x="342" y="60"/>
                  <a:pt x="340" y="61"/>
                  <a:pt x="340" y="64"/>
                </a:cubicBezTo>
                <a:close/>
                <a:moveTo>
                  <a:pt x="340" y="40"/>
                </a:moveTo>
                <a:cubicBezTo>
                  <a:pt x="340" y="44"/>
                  <a:pt x="340" y="44"/>
                  <a:pt x="340" y="44"/>
                </a:cubicBezTo>
                <a:cubicBezTo>
                  <a:pt x="340" y="46"/>
                  <a:pt x="342" y="48"/>
                  <a:pt x="344" y="48"/>
                </a:cubicBezTo>
                <a:cubicBezTo>
                  <a:pt x="346" y="48"/>
                  <a:pt x="348" y="46"/>
                  <a:pt x="348" y="44"/>
                </a:cubicBezTo>
                <a:cubicBezTo>
                  <a:pt x="348" y="40"/>
                  <a:pt x="348" y="40"/>
                  <a:pt x="348" y="40"/>
                </a:cubicBezTo>
                <a:cubicBezTo>
                  <a:pt x="348" y="38"/>
                  <a:pt x="346" y="36"/>
                  <a:pt x="344" y="36"/>
                </a:cubicBezTo>
                <a:cubicBezTo>
                  <a:pt x="342" y="36"/>
                  <a:pt x="340" y="38"/>
                  <a:pt x="340" y="40"/>
                </a:cubicBezTo>
                <a:close/>
                <a:moveTo>
                  <a:pt x="340" y="17"/>
                </a:moveTo>
                <a:cubicBezTo>
                  <a:pt x="340" y="21"/>
                  <a:pt x="340" y="21"/>
                  <a:pt x="340" y="21"/>
                </a:cubicBezTo>
                <a:cubicBezTo>
                  <a:pt x="340" y="23"/>
                  <a:pt x="342" y="25"/>
                  <a:pt x="344" y="25"/>
                </a:cubicBezTo>
                <a:cubicBezTo>
                  <a:pt x="346" y="25"/>
                  <a:pt x="348" y="23"/>
                  <a:pt x="348" y="21"/>
                </a:cubicBezTo>
                <a:cubicBezTo>
                  <a:pt x="348" y="17"/>
                  <a:pt x="348" y="17"/>
                  <a:pt x="348" y="17"/>
                </a:cubicBezTo>
                <a:cubicBezTo>
                  <a:pt x="348" y="14"/>
                  <a:pt x="346" y="13"/>
                  <a:pt x="344" y="13"/>
                </a:cubicBezTo>
                <a:cubicBezTo>
                  <a:pt x="342" y="13"/>
                  <a:pt x="340" y="14"/>
                  <a:pt x="340" y="17"/>
                </a:cubicBezTo>
                <a:close/>
                <a:moveTo>
                  <a:pt x="334" y="8"/>
                </a:moveTo>
                <a:cubicBezTo>
                  <a:pt x="337" y="8"/>
                  <a:pt x="337" y="8"/>
                  <a:pt x="337" y="8"/>
                </a:cubicBezTo>
                <a:cubicBezTo>
                  <a:pt x="340" y="8"/>
                  <a:pt x="341" y="6"/>
                  <a:pt x="341" y="4"/>
                </a:cubicBezTo>
                <a:cubicBezTo>
                  <a:pt x="341" y="2"/>
                  <a:pt x="340" y="0"/>
                  <a:pt x="337" y="0"/>
                </a:cubicBezTo>
                <a:cubicBezTo>
                  <a:pt x="334" y="0"/>
                  <a:pt x="334" y="0"/>
                  <a:pt x="334" y="0"/>
                </a:cubicBezTo>
                <a:cubicBezTo>
                  <a:pt x="331" y="0"/>
                  <a:pt x="330" y="2"/>
                  <a:pt x="330" y="4"/>
                </a:cubicBezTo>
                <a:cubicBezTo>
                  <a:pt x="330" y="6"/>
                  <a:pt x="331" y="8"/>
                  <a:pt x="334" y="8"/>
                </a:cubicBezTo>
                <a:close/>
                <a:moveTo>
                  <a:pt x="310" y="8"/>
                </a:moveTo>
                <a:cubicBezTo>
                  <a:pt x="314" y="8"/>
                  <a:pt x="314" y="8"/>
                  <a:pt x="314" y="8"/>
                </a:cubicBezTo>
                <a:cubicBezTo>
                  <a:pt x="316" y="8"/>
                  <a:pt x="318" y="6"/>
                  <a:pt x="318" y="4"/>
                </a:cubicBezTo>
                <a:cubicBezTo>
                  <a:pt x="318" y="2"/>
                  <a:pt x="316" y="0"/>
                  <a:pt x="314" y="0"/>
                </a:cubicBezTo>
                <a:cubicBezTo>
                  <a:pt x="310" y="0"/>
                  <a:pt x="310" y="0"/>
                  <a:pt x="310" y="0"/>
                </a:cubicBezTo>
                <a:cubicBezTo>
                  <a:pt x="308" y="0"/>
                  <a:pt x="306" y="2"/>
                  <a:pt x="306" y="4"/>
                </a:cubicBezTo>
                <a:cubicBezTo>
                  <a:pt x="306" y="6"/>
                  <a:pt x="308" y="8"/>
                  <a:pt x="310" y="8"/>
                </a:cubicBezTo>
                <a:close/>
                <a:moveTo>
                  <a:pt x="286" y="8"/>
                </a:moveTo>
                <a:cubicBezTo>
                  <a:pt x="290" y="8"/>
                  <a:pt x="290" y="8"/>
                  <a:pt x="290" y="8"/>
                </a:cubicBezTo>
                <a:cubicBezTo>
                  <a:pt x="293" y="8"/>
                  <a:pt x="294" y="6"/>
                  <a:pt x="294" y="4"/>
                </a:cubicBezTo>
                <a:cubicBezTo>
                  <a:pt x="294" y="2"/>
                  <a:pt x="293" y="0"/>
                  <a:pt x="290" y="0"/>
                </a:cubicBezTo>
                <a:cubicBezTo>
                  <a:pt x="286" y="0"/>
                  <a:pt x="286" y="0"/>
                  <a:pt x="286" y="0"/>
                </a:cubicBezTo>
                <a:cubicBezTo>
                  <a:pt x="284" y="0"/>
                  <a:pt x="282" y="2"/>
                  <a:pt x="282" y="4"/>
                </a:cubicBezTo>
                <a:cubicBezTo>
                  <a:pt x="282" y="6"/>
                  <a:pt x="284" y="8"/>
                  <a:pt x="286" y="8"/>
                </a:cubicBezTo>
                <a:close/>
                <a:moveTo>
                  <a:pt x="263" y="8"/>
                </a:moveTo>
                <a:cubicBezTo>
                  <a:pt x="267" y="8"/>
                  <a:pt x="267" y="8"/>
                  <a:pt x="267" y="8"/>
                </a:cubicBezTo>
                <a:cubicBezTo>
                  <a:pt x="269" y="8"/>
                  <a:pt x="271" y="6"/>
                  <a:pt x="271" y="4"/>
                </a:cubicBezTo>
                <a:cubicBezTo>
                  <a:pt x="271" y="2"/>
                  <a:pt x="269" y="0"/>
                  <a:pt x="267" y="0"/>
                </a:cubicBezTo>
                <a:cubicBezTo>
                  <a:pt x="263" y="0"/>
                  <a:pt x="263" y="0"/>
                  <a:pt x="263" y="0"/>
                </a:cubicBezTo>
                <a:cubicBezTo>
                  <a:pt x="261" y="0"/>
                  <a:pt x="259" y="2"/>
                  <a:pt x="259" y="4"/>
                </a:cubicBezTo>
                <a:cubicBezTo>
                  <a:pt x="259" y="6"/>
                  <a:pt x="261" y="8"/>
                  <a:pt x="263" y="8"/>
                </a:cubicBezTo>
                <a:close/>
                <a:moveTo>
                  <a:pt x="239" y="8"/>
                </a:moveTo>
                <a:cubicBezTo>
                  <a:pt x="243" y="8"/>
                  <a:pt x="243" y="8"/>
                  <a:pt x="243" y="8"/>
                </a:cubicBezTo>
                <a:cubicBezTo>
                  <a:pt x="246" y="8"/>
                  <a:pt x="247" y="6"/>
                  <a:pt x="247" y="4"/>
                </a:cubicBezTo>
                <a:cubicBezTo>
                  <a:pt x="247" y="2"/>
                  <a:pt x="246" y="0"/>
                  <a:pt x="243" y="0"/>
                </a:cubicBezTo>
                <a:cubicBezTo>
                  <a:pt x="239" y="0"/>
                  <a:pt x="239" y="0"/>
                  <a:pt x="239" y="0"/>
                </a:cubicBezTo>
                <a:cubicBezTo>
                  <a:pt x="237" y="0"/>
                  <a:pt x="235" y="2"/>
                  <a:pt x="235" y="4"/>
                </a:cubicBezTo>
                <a:cubicBezTo>
                  <a:pt x="235" y="6"/>
                  <a:pt x="237" y="8"/>
                  <a:pt x="239" y="8"/>
                </a:cubicBezTo>
                <a:close/>
                <a:moveTo>
                  <a:pt x="216" y="8"/>
                </a:moveTo>
                <a:cubicBezTo>
                  <a:pt x="220" y="8"/>
                  <a:pt x="220" y="8"/>
                  <a:pt x="220" y="8"/>
                </a:cubicBezTo>
                <a:cubicBezTo>
                  <a:pt x="222" y="8"/>
                  <a:pt x="224" y="6"/>
                  <a:pt x="224" y="4"/>
                </a:cubicBezTo>
                <a:cubicBezTo>
                  <a:pt x="224" y="2"/>
                  <a:pt x="222" y="0"/>
                  <a:pt x="220" y="0"/>
                </a:cubicBezTo>
                <a:cubicBezTo>
                  <a:pt x="216" y="0"/>
                  <a:pt x="216" y="0"/>
                  <a:pt x="216" y="0"/>
                </a:cubicBezTo>
                <a:cubicBezTo>
                  <a:pt x="214" y="0"/>
                  <a:pt x="212" y="2"/>
                  <a:pt x="212" y="4"/>
                </a:cubicBezTo>
                <a:cubicBezTo>
                  <a:pt x="212" y="6"/>
                  <a:pt x="214" y="8"/>
                  <a:pt x="216" y="8"/>
                </a:cubicBezTo>
                <a:close/>
                <a:moveTo>
                  <a:pt x="192" y="8"/>
                </a:moveTo>
                <a:cubicBezTo>
                  <a:pt x="196" y="8"/>
                  <a:pt x="196" y="8"/>
                  <a:pt x="196" y="8"/>
                </a:cubicBezTo>
                <a:cubicBezTo>
                  <a:pt x="199" y="8"/>
                  <a:pt x="200" y="6"/>
                  <a:pt x="200" y="4"/>
                </a:cubicBezTo>
                <a:cubicBezTo>
                  <a:pt x="200" y="2"/>
                  <a:pt x="199" y="0"/>
                  <a:pt x="196" y="0"/>
                </a:cubicBezTo>
                <a:cubicBezTo>
                  <a:pt x="192" y="0"/>
                  <a:pt x="192" y="0"/>
                  <a:pt x="192" y="0"/>
                </a:cubicBezTo>
                <a:cubicBezTo>
                  <a:pt x="190" y="0"/>
                  <a:pt x="188" y="2"/>
                  <a:pt x="188" y="4"/>
                </a:cubicBezTo>
                <a:cubicBezTo>
                  <a:pt x="188" y="6"/>
                  <a:pt x="190" y="8"/>
                  <a:pt x="192" y="8"/>
                </a:cubicBezTo>
                <a:close/>
                <a:moveTo>
                  <a:pt x="169" y="8"/>
                </a:moveTo>
                <a:cubicBezTo>
                  <a:pt x="173" y="8"/>
                  <a:pt x="173" y="8"/>
                  <a:pt x="173" y="8"/>
                </a:cubicBezTo>
                <a:cubicBezTo>
                  <a:pt x="175" y="8"/>
                  <a:pt x="177" y="6"/>
                  <a:pt x="177" y="4"/>
                </a:cubicBezTo>
                <a:cubicBezTo>
                  <a:pt x="177" y="2"/>
                  <a:pt x="175" y="0"/>
                  <a:pt x="173" y="0"/>
                </a:cubicBezTo>
                <a:cubicBezTo>
                  <a:pt x="169" y="0"/>
                  <a:pt x="169" y="0"/>
                  <a:pt x="169" y="0"/>
                </a:cubicBezTo>
                <a:cubicBezTo>
                  <a:pt x="167" y="0"/>
                  <a:pt x="165" y="2"/>
                  <a:pt x="165" y="4"/>
                </a:cubicBezTo>
                <a:cubicBezTo>
                  <a:pt x="165" y="6"/>
                  <a:pt x="167" y="8"/>
                  <a:pt x="169" y="8"/>
                </a:cubicBezTo>
                <a:close/>
                <a:moveTo>
                  <a:pt x="145" y="8"/>
                </a:moveTo>
                <a:cubicBezTo>
                  <a:pt x="149" y="8"/>
                  <a:pt x="149" y="8"/>
                  <a:pt x="149" y="8"/>
                </a:cubicBezTo>
                <a:cubicBezTo>
                  <a:pt x="152" y="8"/>
                  <a:pt x="153" y="6"/>
                  <a:pt x="153" y="4"/>
                </a:cubicBezTo>
                <a:cubicBezTo>
                  <a:pt x="153" y="2"/>
                  <a:pt x="152" y="0"/>
                  <a:pt x="149" y="0"/>
                </a:cubicBezTo>
                <a:cubicBezTo>
                  <a:pt x="145" y="0"/>
                  <a:pt x="145" y="0"/>
                  <a:pt x="145" y="0"/>
                </a:cubicBezTo>
                <a:cubicBezTo>
                  <a:pt x="143" y="0"/>
                  <a:pt x="141" y="2"/>
                  <a:pt x="141" y="4"/>
                </a:cubicBezTo>
                <a:cubicBezTo>
                  <a:pt x="141" y="6"/>
                  <a:pt x="143" y="8"/>
                  <a:pt x="145" y="8"/>
                </a:cubicBezTo>
                <a:close/>
                <a:moveTo>
                  <a:pt x="122" y="8"/>
                </a:moveTo>
                <a:cubicBezTo>
                  <a:pt x="126" y="8"/>
                  <a:pt x="126" y="8"/>
                  <a:pt x="126" y="8"/>
                </a:cubicBezTo>
                <a:cubicBezTo>
                  <a:pt x="128" y="8"/>
                  <a:pt x="130" y="6"/>
                  <a:pt x="130" y="4"/>
                </a:cubicBezTo>
                <a:cubicBezTo>
                  <a:pt x="130" y="2"/>
                  <a:pt x="128" y="0"/>
                  <a:pt x="126" y="0"/>
                </a:cubicBezTo>
                <a:cubicBezTo>
                  <a:pt x="122" y="0"/>
                  <a:pt x="122" y="0"/>
                  <a:pt x="122" y="0"/>
                </a:cubicBezTo>
                <a:cubicBezTo>
                  <a:pt x="120" y="0"/>
                  <a:pt x="118" y="2"/>
                  <a:pt x="118" y="4"/>
                </a:cubicBezTo>
                <a:cubicBezTo>
                  <a:pt x="118" y="6"/>
                  <a:pt x="120" y="8"/>
                  <a:pt x="122" y="8"/>
                </a:cubicBezTo>
                <a:close/>
                <a:moveTo>
                  <a:pt x="98" y="8"/>
                </a:moveTo>
                <a:cubicBezTo>
                  <a:pt x="102" y="8"/>
                  <a:pt x="102" y="8"/>
                  <a:pt x="102" y="8"/>
                </a:cubicBezTo>
                <a:cubicBezTo>
                  <a:pt x="105" y="8"/>
                  <a:pt x="106" y="6"/>
                  <a:pt x="106" y="4"/>
                </a:cubicBezTo>
                <a:cubicBezTo>
                  <a:pt x="106" y="2"/>
                  <a:pt x="105" y="0"/>
                  <a:pt x="102" y="0"/>
                </a:cubicBezTo>
                <a:cubicBezTo>
                  <a:pt x="98" y="0"/>
                  <a:pt x="98" y="0"/>
                  <a:pt x="98" y="0"/>
                </a:cubicBezTo>
                <a:cubicBezTo>
                  <a:pt x="96" y="0"/>
                  <a:pt x="94" y="2"/>
                  <a:pt x="94" y="4"/>
                </a:cubicBezTo>
                <a:cubicBezTo>
                  <a:pt x="94" y="6"/>
                  <a:pt x="96" y="8"/>
                  <a:pt x="98" y="8"/>
                </a:cubicBezTo>
                <a:close/>
                <a:moveTo>
                  <a:pt x="75" y="8"/>
                </a:moveTo>
                <a:cubicBezTo>
                  <a:pt x="79" y="8"/>
                  <a:pt x="79" y="8"/>
                  <a:pt x="79" y="8"/>
                </a:cubicBezTo>
                <a:cubicBezTo>
                  <a:pt x="81" y="8"/>
                  <a:pt x="83" y="6"/>
                  <a:pt x="83" y="4"/>
                </a:cubicBezTo>
                <a:cubicBezTo>
                  <a:pt x="83" y="2"/>
                  <a:pt x="81" y="0"/>
                  <a:pt x="79" y="0"/>
                </a:cubicBezTo>
                <a:cubicBezTo>
                  <a:pt x="75" y="0"/>
                  <a:pt x="75" y="0"/>
                  <a:pt x="75" y="0"/>
                </a:cubicBezTo>
                <a:cubicBezTo>
                  <a:pt x="73" y="0"/>
                  <a:pt x="71" y="2"/>
                  <a:pt x="71" y="4"/>
                </a:cubicBezTo>
                <a:cubicBezTo>
                  <a:pt x="71" y="6"/>
                  <a:pt x="73" y="8"/>
                  <a:pt x="75" y="8"/>
                </a:cubicBezTo>
                <a:close/>
                <a:moveTo>
                  <a:pt x="51" y="8"/>
                </a:moveTo>
                <a:cubicBezTo>
                  <a:pt x="55" y="8"/>
                  <a:pt x="55" y="8"/>
                  <a:pt x="55" y="8"/>
                </a:cubicBezTo>
                <a:cubicBezTo>
                  <a:pt x="58" y="8"/>
                  <a:pt x="59" y="6"/>
                  <a:pt x="59" y="4"/>
                </a:cubicBezTo>
                <a:cubicBezTo>
                  <a:pt x="59" y="2"/>
                  <a:pt x="58" y="0"/>
                  <a:pt x="55" y="0"/>
                </a:cubicBezTo>
                <a:cubicBezTo>
                  <a:pt x="51" y="0"/>
                  <a:pt x="51" y="0"/>
                  <a:pt x="51" y="0"/>
                </a:cubicBezTo>
                <a:cubicBezTo>
                  <a:pt x="49" y="0"/>
                  <a:pt x="47" y="2"/>
                  <a:pt x="47" y="4"/>
                </a:cubicBezTo>
                <a:cubicBezTo>
                  <a:pt x="47" y="6"/>
                  <a:pt x="49" y="8"/>
                  <a:pt x="51" y="8"/>
                </a:cubicBezTo>
                <a:close/>
                <a:moveTo>
                  <a:pt x="28" y="8"/>
                </a:moveTo>
                <a:cubicBezTo>
                  <a:pt x="32" y="8"/>
                  <a:pt x="32" y="8"/>
                  <a:pt x="32" y="8"/>
                </a:cubicBezTo>
                <a:cubicBezTo>
                  <a:pt x="34" y="8"/>
                  <a:pt x="36" y="6"/>
                  <a:pt x="36" y="4"/>
                </a:cubicBezTo>
                <a:cubicBezTo>
                  <a:pt x="36" y="2"/>
                  <a:pt x="34" y="0"/>
                  <a:pt x="32" y="0"/>
                </a:cubicBezTo>
                <a:cubicBezTo>
                  <a:pt x="28" y="0"/>
                  <a:pt x="28" y="0"/>
                  <a:pt x="28" y="0"/>
                </a:cubicBezTo>
                <a:cubicBezTo>
                  <a:pt x="26" y="0"/>
                  <a:pt x="24" y="2"/>
                  <a:pt x="24" y="4"/>
                </a:cubicBezTo>
                <a:cubicBezTo>
                  <a:pt x="24" y="6"/>
                  <a:pt x="26" y="8"/>
                  <a:pt x="28" y="8"/>
                </a:cubicBezTo>
                <a:close/>
                <a:moveTo>
                  <a:pt x="4" y="8"/>
                </a:moveTo>
                <a:cubicBezTo>
                  <a:pt x="8" y="8"/>
                  <a:pt x="8" y="8"/>
                  <a:pt x="8" y="8"/>
                </a:cubicBezTo>
                <a:cubicBezTo>
                  <a:pt x="11" y="8"/>
                  <a:pt x="12" y="6"/>
                  <a:pt x="12" y="4"/>
                </a:cubicBezTo>
                <a:cubicBezTo>
                  <a:pt x="12" y="2"/>
                  <a:pt x="11" y="0"/>
                  <a:pt x="8" y="0"/>
                </a:cubicBezTo>
                <a:cubicBezTo>
                  <a:pt x="4" y="0"/>
                  <a:pt x="4" y="0"/>
                  <a:pt x="4" y="0"/>
                </a:cubicBezTo>
                <a:cubicBezTo>
                  <a:pt x="2" y="0"/>
                  <a:pt x="0" y="2"/>
                  <a:pt x="0" y="4"/>
                </a:cubicBezTo>
                <a:cubicBezTo>
                  <a:pt x="0" y="6"/>
                  <a:pt x="2" y="8"/>
                  <a:pt x="4" y="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3" name="Freeform 258">
            <a:extLst>
              <a:ext uri="{FF2B5EF4-FFF2-40B4-BE49-F238E27FC236}">
                <a16:creationId xmlns:a16="http://schemas.microsoft.com/office/drawing/2014/main" id="{72EC22D0-BFA5-45A1-9249-50BD3D0221E7}"/>
              </a:ext>
            </a:extLst>
          </p:cNvPr>
          <p:cNvSpPr>
            <a:spLocks/>
          </p:cNvSpPr>
          <p:nvPr/>
        </p:nvSpPr>
        <p:spPr bwMode="auto">
          <a:xfrm>
            <a:off x="9260433" y="499699"/>
            <a:ext cx="2598435" cy="2481015"/>
          </a:xfrm>
          <a:custGeom>
            <a:avLst/>
            <a:gdLst>
              <a:gd name="T0" fmla="*/ 1082 w 1082"/>
              <a:gd name="T1" fmla="*/ 515 h 1033"/>
              <a:gd name="T2" fmla="*/ 930 w 1082"/>
              <a:gd name="T3" fmla="*/ 150 h 1033"/>
              <a:gd name="T4" fmla="*/ 564 w 1082"/>
              <a:gd name="T5" fmla="*/ 0 h 1033"/>
              <a:gd name="T6" fmla="*/ 200 w 1082"/>
              <a:gd name="T7" fmla="*/ 152 h 1033"/>
              <a:gd name="T8" fmla="*/ 202 w 1082"/>
              <a:gd name="T9" fmla="*/ 882 h 1033"/>
              <a:gd name="T10" fmla="*/ 569 w 1082"/>
              <a:gd name="T11" fmla="*/ 1032 h 1033"/>
              <a:gd name="T12" fmla="*/ 932 w 1082"/>
              <a:gd name="T13" fmla="*/ 880 h 1033"/>
              <a:gd name="T14" fmla="*/ 1082 w 1082"/>
              <a:gd name="T15" fmla="*/ 515 h 10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2" h="1033">
                <a:moveTo>
                  <a:pt x="1082" y="515"/>
                </a:moveTo>
                <a:cubicBezTo>
                  <a:pt x="1082" y="377"/>
                  <a:pt x="1028" y="247"/>
                  <a:pt x="930" y="150"/>
                </a:cubicBezTo>
                <a:cubicBezTo>
                  <a:pt x="832" y="53"/>
                  <a:pt x="702" y="0"/>
                  <a:pt x="564" y="0"/>
                </a:cubicBezTo>
                <a:cubicBezTo>
                  <a:pt x="426" y="1"/>
                  <a:pt x="297" y="55"/>
                  <a:pt x="200" y="152"/>
                </a:cubicBezTo>
                <a:cubicBezTo>
                  <a:pt x="0" y="354"/>
                  <a:pt x="0" y="681"/>
                  <a:pt x="202" y="882"/>
                </a:cubicBezTo>
                <a:cubicBezTo>
                  <a:pt x="300" y="979"/>
                  <a:pt x="430" y="1033"/>
                  <a:pt x="569" y="1032"/>
                </a:cubicBezTo>
                <a:cubicBezTo>
                  <a:pt x="706" y="1031"/>
                  <a:pt x="835" y="977"/>
                  <a:pt x="932" y="880"/>
                </a:cubicBezTo>
                <a:cubicBezTo>
                  <a:pt x="1029" y="783"/>
                  <a:pt x="1082" y="653"/>
                  <a:pt x="1082" y="5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4" name="Freeform 259">
            <a:extLst>
              <a:ext uri="{FF2B5EF4-FFF2-40B4-BE49-F238E27FC236}">
                <a16:creationId xmlns:a16="http://schemas.microsoft.com/office/drawing/2014/main" id="{1B104D8D-C911-4E3C-BA29-828AE8D8398E}"/>
              </a:ext>
            </a:extLst>
          </p:cNvPr>
          <p:cNvSpPr>
            <a:spLocks/>
          </p:cNvSpPr>
          <p:nvPr/>
        </p:nvSpPr>
        <p:spPr bwMode="auto">
          <a:xfrm>
            <a:off x="9365706" y="484515"/>
            <a:ext cx="2507333" cy="2508345"/>
          </a:xfrm>
          <a:custGeom>
            <a:avLst/>
            <a:gdLst>
              <a:gd name="T0" fmla="*/ 1038 w 1044"/>
              <a:gd name="T1" fmla="*/ 521 h 1044"/>
              <a:gd name="T2" fmla="*/ 1044 w 1044"/>
              <a:gd name="T3" fmla="*/ 521 h 1044"/>
              <a:gd name="T4" fmla="*/ 890 w 1044"/>
              <a:gd name="T5" fmla="*/ 152 h 1044"/>
              <a:gd name="T6" fmla="*/ 522 w 1044"/>
              <a:gd name="T7" fmla="*/ 0 h 1044"/>
              <a:gd name="T8" fmla="*/ 520 w 1044"/>
              <a:gd name="T9" fmla="*/ 0 h 1044"/>
              <a:gd name="T10" fmla="*/ 152 w 1044"/>
              <a:gd name="T11" fmla="*/ 154 h 1044"/>
              <a:gd name="T12" fmla="*/ 0 w 1044"/>
              <a:gd name="T13" fmla="*/ 522 h 1044"/>
              <a:gd name="T14" fmla="*/ 154 w 1044"/>
              <a:gd name="T15" fmla="*/ 892 h 1044"/>
              <a:gd name="T16" fmla="*/ 523 w 1044"/>
              <a:gd name="T17" fmla="*/ 1044 h 1044"/>
              <a:gd name="T18" fmla="*/ 525 w 1044"/>
              <a:gd name="T19" fmla="*/ 1044 h 1044"/>
              <a:gd name="T20" fmla="*/ 525 w 1044"/>
              <a:gd name="T21" fmla="*/ 1044 h 1044"/>
              <a:gd name="T22" fmla="*/ 892 w 1044"/>
              <a:gd name="T23" fmla="*/ 890 h 1044"/>
              <a:gd name="T24" fmla="*/ 1044 w 1044"/>
              <a:gd name="T25" fmla="*/ 522 h 1044"/>
              <a:gd name="T26" fmla="*/ 1044 w 1044"/>
              <a:gd name="T27" fmla="*/ 521 h 1044"/>
              <a:gd name="T28" fmla="*/ 1038 w 1044"/>
              <a:gd name="T29" fmla="*/ 521 h 1044"/>
              <a:gd name="T30" fmla="*/ 1032 w 1044"/>
              <a:gd name="T31" fmla="*/ 521 h 1044"/>
              <a:gd name="T32" fmla="*/ 1032 w 1044"/>
              <a:gd name="T33" fmla="*/ 522 h 1044"/>
              <a:gd name="T34" fmla="*/ 884 w 1044"/>
              <a:gd name="T35" fmla="*/ 882 h 1044"/>
              <a:gd name="T36" fmla="*/ 525 w 1044"/>
              <a:gd name="T37" fmla="*/ 1032 h 1044"/>
              <a:gd name="T38" fmla="*/ 525 w 1044"/>
              <a:gd name="T39" fmla="*/ 1032 h 1044"/>
              <a:gd name="T40" fmla="*/ 523 w 1044"/>
              <a:gd name="T41" fmla="*/ 1032 h 1044"/>
              <a:gd name="T42" fmla="*/ 162 w 1044"/>
              <a:gd name="T43" fmla="*/ 884 h 1044"/>
              <a:gd name="T44" fmla="*/ 12 w 1044"/>
              <a:gd name="T45" fmla="*/ 522 h 1044"/>
              <a:gd name="T46" fmla="*/ 161 w 1044"/>
              <a:gd name="T47" fmla="*/ 162 h 1044"/>
              <a:gd name="T48" fmla="*/ 520 w 1044"/>
              <a:gd name="T49" fmla="*/ 12 h 1044"/>
              <a:gd name="T50" fmla="*/ 522 w 1044"/>
              <a:gd name="T51" fmla="*/ 12 h 1044"/>
              <a:gd name="T52" fmla="*/ 882 w 1044"/>
              <a:gd name="T53" fmla="*/ 161 h 1044"/>
              <a:gd name="T54" fmla="*/ 1032 w 1044"/>
              <a:gd name="T55" fmla="*/ 521 h 1044"/>
              <a:gd name="T56" fmla="*/ 1038 w 1044"/>
              <a:gd name="T57" fmla="*/ 521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44" h="1044">
                <a:moveTo>
                  <a:pt x="1038" y="521"/>
                </a:moveTo>
                <a:cubicBezTo>
                  <a:pt x="1044" y="521"/>
                  <a:pt x="1044" y="521"/>
                  <a:pt x="1044" y="521"/>
                </a:cubicBezTo>
                <a:cubicBezTo>
                  <a:pt x="1044" y="381"/>
                  <a:pt x="989" y="250"/>
                  <a:pt x="890" y="152"/>
                </a:cubicBezTo>
                <a:cubicBezTo>
                  <a:pt x="792" y="54"/>
                  <a:pt x="661" y="0"/>
                  <a:pt x="522" y="0"/>
                </a:cubicBezTo>
                <a:cubicBezTo>
                  <a:pt x="522" y="0"/>
                  <a:pt x="521" y="0"/>
                  <a:pt x="520" y="0"/>
                </a:cubicBezTo>
                <a:cubicBezTo>
                  <a:pt x="381" y="1"/>
                  <a:pt x="250" y="55"/>
                  <a:pt x="152" y="154"/>
                </a:cubicBezTo>
                <a:cubicBezTo>
                  <a:pt x="51" y="256"/>
                  <a:pt x="0" y="389"/>
                  <a:pt x="0" y="522"/>
                </a:cubicBezTo>
                <a:cubicBezTo>
                  <a:pt x="0" y="656"/>
                  <a:pt x="52" y="790"/>
                  <a:pt x="154" y="892"/>
                </a:cubicBezTo>
                <a:cubicBezTo>
                  <a:pt x="252" y="990"/>
                  <a:pt x="383" y="1044"/>
                  <a:pt x="523" y="1044"/>
                </a:cubicBezTo>
                <a:cubicBezTo>
                  <a:pt x="523" y="1044"/>
                  <a:pt x="524" y="1044"/>
                  <a:pt x="525" y="1044"/>
                </a:cubicBezTo>
                <a:cubicBezTo>
                  <a:pt x="525" y="1044"/>
                  <a:pt x="525" y="1044"/>
                  <a:pt x="525" y="1044"/>
                </a:cubicBezTo>
                <a:cubicBezTo>
                  <a:pt x="664" y="1043"/>
                  <a:pt x="794" y="989"/>
                  <a:pt x="892" y="890"/>
                </a:cubicBezTo>
                <a:cubicBezTo>
                  <a:pt x="990" y="792"/>
                  <a:pt x="1044" y="661"/>
                  <a:pt x="1044" y="522"/>
                </a:cubicBezTo>
                <a:cubicBezTo>
                  <a:pt x="1044" y="522"/>
                  <a:pt x="1044" y="521"/>
                  <a:pt x="1044" y="521"/>
                </a:cubicBezTo>
                <a:cubicBezTo>
                  <a:pt x="1038" y="521"/>
                  <a:pt x="1038" y="521"/>
                  <a:pt x="1038" y="521"/>
                </a:cubicBezTo>
                <a:cubicBezTo>
                  <a:pt x="1032" y="521"/>
                  <a:pt x="1032" y="521"/>
                  <a:pt x="1032" y="521"/>
                </a:cubicBezTo>
                <a:cubicBezTo>
                  <a:pt x="1032" y="521"/>
                  <a:pt x="1032" y="522"/>
                  <a:pt x="1032" y="522"/>
                </a:cubicBezTo>
                <a:cubicBezTo>
                  <a:pt x="1032" y="658"/>
                  <a:pt x="979" y="786"/>
                  <a:pt x="884" y="882"/>
                </a:cubicBezTo>
                <a:cubicBezTo>
                  <a:pt x="788" y="978"/>
                  <a:pt x="661" y="1031"/>
                  <a:pt x="525" y="1032"/>
                </a:cubicBezTo>
                <a:cubicBezTo>
                  <a:pt x="525" y="1032"/>
                  <a:pt x="525" y="1032"/>
                  <a:pt x="525" y="1032"/>
                </a:cubicBezTo>
                <a:cubicBezTo>
                  <a:pt x="524" y="1032"/>
                  <a:pt x="523" y="1032"/>
                  <a:pt x="523" y="1032"/>
                </a:cubicBezTo>
                <a:cubicBezTo>
                  <a:pt x="387" y="1032"/>
                  <a:pt x="259" y="979"/>
                  <a:pt x="162" y="884"/>
                </a:cubicBezTo>
                <a:cubicBezTo>
                  <a:pt x="62" y="784"/>
                  <a:pt x="12" y="653"/>
                  <a:pt x="12" y="522"/>
                </a:cubicBezTo>
                <a:cubicBezTo>
                  <a:pt x="12" y="392"/>
                  <a:pt x="62" y="262"/>
                  <a:pt x="161" y="162"/>
                </a:cubicBezTo>
                <a:cubicBezTo>
                  <a:pt x="256" y="66"/>
                  <a:pt x="384" y="13"/>
                  <a:pt x="520" y="12"/>
                </a:cubicBezTo>
                <a:cubicBezTo>
                  <a:pt x="521" y="12"/>
                  <a:pt x="522" y="12"/>
                  <a:pt x="522" y="12"/>
                </a:cubicBezTo>
                <a:cubicBezTo>
                  <a:pt x="658" y="12"/>
                  <a:pt x="786" y="65"/>
                  <a:pt x="882" y="161"/>
                </a:cubicBezTo>
                <a:cubicBezTo>
                  <a:pt x="978" y="257"/>
                  <a:pt x="1032" y="385"/>
                  <a:pt x="1032" y="521"/>
                </a:cubicBezTo>
                <a:lnTo>
                  <a:pt x="1038" y="521"/>
                </a:ln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260">
            <a:extLst>
              <a:ext uri="{FF2B5EF4-FFF2-40B4-BE49-F238E27FC236}">
                <a16:creationId xmlns:a16="http://schemas.microsoft.com/office/drawing/2014/main" id="{81748F99-B7B1-4213-9595-87AA8FA89AA0}"/>
              </a:ext>
            </a:extLst>
          </p:cNvPr>
          <p:cNvSpPr>
            <a:spLocks/>
          </p:cNvSpPr>
          <p:nvPr/>
        </p:nvSpPr>
        <p:spPr bwMode="auto">
          <a:xfrm>
            <a:off x="9591437" y="701136"/>
            <a:ext cx="2073080" cy="2073080"/>
          </a:xfrm>
          <a:custGeom>
            <a:avLst/>
            <a:gdLst>
              <a:gd name="T0" fmla="*/ 733 w 863"/>
              <a:gd name="T1" fmla="*/ 731 h 863"/>
              <a:gd name="T2" fmla="*/ 729 w 863"/>
              <a:gd name="T3" fmla="*/ 727 h 863"/>
              <a:gd name="T4" fmla="*/ 432 w 863"/>
              <a:gd name="T5" fmla="*/ 851 h 863"/>
              <a:gd name="T6" fmla="*/ 136 w 863"/>
              <a:gd name="T7" fmla="*/ 728 h 863"/>
              <a:gd name="T8" fmla="*/ 12 w 863"/>
              <a:gd name="T9" fmla="*/ 431 h 863"/>
              <a:gd name="T10" fmla="*/ 135 w 863"/>
              <a:gd name="T11" fmla="*/ 135 h 863"/>
              <a:gd name="T12" fmla="*/ 432 w 863"/>
              <a:gd name="T13" fmla="*/ 12 h 863"/>
              <a:gd name="T14" fmla="*/ 728 w 863"/>
              <a:gd name="T15" fmla="*/ 134 h 863"/>
              <a:gd name="T16" fmla="*/ 851 w 863"/>
              <a:gd name="T17" fmla="*/ 431 h 863"/>
              <a:gd name="T18" fmla="*/ 729 w 863"/>
              <a:gd name="T19" fmla="*/ 727 h 863"/>
              <a:gd name="T20" fmla="*/ 733 w 863"/>
              <a:gd name="T21" fmla="*/ 731 h 863"/>
              <a:gd name="T22" fmla="*/ 738 w 863"/>
              <a:gd name="T23" fmla="*/ 736 h 863"/>
              <a:gd name="T24" fmla="*/ 863 w 863"/>
              <a:gd name="T25" fmla="*/ 431 h 863"/>
              <a:gd name="T26" fmla="*/ 736 w 863"/>
              <a:gd name="T27" fmla="*/ 126 h 863"/>
              <a:gd name="T28" fmla="*/ 432 w 863"/>
              <a:gd name="T29" fmla="*/ 0 h 863"/>
              <a:gd name="T30" fmla="*/ 126 w 863"/>
              <a:gd name="T31" fmla="*/ 127 h 863"/>
              <a:gd name="T32" fmla="*/ 0 w 863"/>
              <a:gd name="T33" fmla="*/ 431 h 863"/>
              <a:gd name="T34" fmla="*/ 127 w 863"/>
              <a:gd name="T35" fmla="*/ 737 h 863"/>
              <a:gd name="T36" fmla="*/ 432 w 863"/>
              <a:gd name="T37" fmla="*/ 863 h 863"/>
              <a:gd name="T38" fmla="*/ 738 w 863"/>
              <a:gd name="T39" fmla="*/ 736 h 863"/>
              <a:gd name="T40" fmla="*/ 733 w 863"/>
              <a:gd name="T41" fmla="*/ 731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3" h="863">
                <a:moveTo>
                  <a:pt x="733" y="731"/>
                </a:moveTo>
                <a:cubicBezTo>
                  <a:pt x="729" y="727"/>
                  <a:pt x="729" y="727"/>
                  <a:pt x="729" y="727"/>
                </a:cubicBezTo>
                <a:cubicBezTo>
                  <a:pt x="647" y="809"/>
                  <a:pt x="539" y="851"/>
                  <a:pt x="432" y="851"/>
                </a:cubicBezTo>
                <a:cubicBezTo>
                  <a:pt x="325" y="851"/>
                  <a:pt x="218" y="810"/>
                  <a:pt x="136" y="728"/>
                </a:cubicBezTo>
                <a:cubicBezTo>
                  <a:pt x="54" y="647"/>
                  <a:pt x="12" y="539"/>
                  <a:pt x="12" y="431"/>
                </a:cubicBezTo>
                <a:cubicBezTo>
                  <a:pt x="12" y="324"/>
                  <a:pt x="53" y="217"/>
                  <a:pt x="135" y="135"/>
                </a:cubicBezTo>
                <a:cubicBezTo>
                  <a:pt x="216" y="53"/>
                  <a:pt x="324" y="12"/>
                  <a:pt x="432" y="12"/>
                </a:cubicBezTo>
                <a:cubicBezTo>
                  <a:pt x="539" y="12"/>
                  <a:pt x="646" y="53"/>
                  <a:pt x="728" y="134"/>
                </a:cubicBezTo>
                <a:cubicBezTo>
                  <a:pt x="810" y="216"/>
                  <a:pt x="851" y="324"/>
                  <a:pt x="851" y="431"/>
                </a:cubicBezTo>
                <a:cubicBezTo>
                  <a:pt x="851" y="538"/>
                  <a:pt x="811" y="645"/>
                  <a:pt x="729" y="727"/>
                </a:cubicBezTo>
                <a:cubicBezTo>
                  <a:pt x="733" y="731"/>
                  <a:pt x="733" y="731"/>
                  <a:pt x="733" y="731"/>
                </a:cubicBezTo>
                <a:cubicBezTo>
                  <a:pt x="738" y="736"/>
                  <a:pt x="738" y="736"/>
                  <a:pt x="738" y="736"/>
                </a:cubicBezTo>
                <a:cubicBezTo>
                  <a:pt x="821" y="652"/>
                  <a:pt x="863" y="541"/>
                  <a:pt x="863" y="431"/>
                </a:cubicBezTo>
                <a:cubicBezTo>
                  <a:pt x="863" y="321"/>
                  <a:pt x="821" y="210"/>
                  <a:pt x="736" y="126"/>
                </a:cubicBezTo>
                <a:cubicBezTo>
                  <a:pt x="652" y="42"/>
                  <a:pt x="542" y="0"/>
                  <a:pt x="432" y="0"/>
                </a:cubicBezTo>
                <a:cubicBezTo>
                  <a:pt x="321" y="0"/>
                  <a:pt x="210" y="42"/>
                  <a:pt x="126" y="127"/>
                </a:cubicBezTo>
                <a:cubicBezTo>
                  <a:pt x="42" y="211"/>
                  <a:pt x="0" y="321"/>
                  <a:pt x="0" y="431"/>
                </a:cubicBezTo>
                <a:cubicBezTo>
                  <a:pt x="0" y="542"/>
                  <a:pt x="43" y="653"/>
                  <a:pt x="127" y="737"/>
                </a:cubicBezTo>
                <a:cubicBezTo>
                  <a:pt x="212" y="821"/>
                  <a:pt x="322" y="863"/>
                  <a:pt x="432" y="863"/>
                </a:cubicBezTo>
                <a:cubicBezTo>
                  <a:pt x="543" y="863"/>
                  <a:pt x="653" y="820"/>
                  <a:pt x="738" y="736"/>
                </a:cubicBezTo>
                <a:lnTo>
                  <a:pt x="733" y="7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261">
            <a:extLst>
              <a:ext uri="{FF2B5EF4-FFF2-40B4-BE49-F238E27FC236}">
                <a16:creationId xmlns:a16="http://schemas.microsoft.com/office/drawing/2014/main" id="{BD60239A-4A6F-403E-9142-CB07D3A02437}"/>
              </a:ext>
            </a:extLst>
          </p:cNvPr>
          <p:cNvSpPr>
            <a:spLocks/>
          </p:cNvSpPr>
          <p:nvPr/>
        </p:nvSpPr>
        <p:spPr bwMode="auto">
          <a:xfrm>
            <a:off x="9843486" y="2089937"/>
            <a:ext cx="704523" cy="504098"/>
          </a:xfrm>
          <a:custGeom>
            <a:avLst/>
            <a:gdLst>
              <a:gd name="T0" fmla="*/ 7 w 293"/>
              <a:gd name="T1" fmla="*/ 6 h 210"/>
              <a:gd name="T2" fmla="*/ 1 w 293"/>
              <a:gd name="T3" fmla="*/ 9 h 210"/>
              <a:gd name="T4" fmla="*/ 286 w 293"/>
              <a:gd name="T5" fmla="*/ 209 h 210"/>
              <a:gd name="T6" fmla="*/ 292 w 293"/>
              <a:gd name="T7" fmla="*/ 204 h 210"/>
              <a:gd name="T8" fmla="*/ 287 w 293"/>
              <a:gd name="T9" fmla="*/ 197 h 210"/>
              <a:gd name="T10" fmla="*/ 12 w 293"/>
              <a:gd name="T11" fmla="*/ 4 h 210"/>
              <a:gd name="T12" fmla="*/ 4 w 293"/>
              <a:gd name="T13" fmla="*/ 1 h 210"/>
              <a:gd name="T14" fmla="*/ 1 w 293"/>
              <a:gd name="T15" fmla="*/ 9 h 210"/>
              <a:gd name="T16" fmla="*/ 7 w 293"/>
              <a:gd name="T17" fmla="*/ 6 h 210"/>
              <a:gd name="T18" fmla="*/ 1 w 293"/>
              <a:gd name="T19" fmla="*/ 9 h 210"/>
              <a:gd name="T20" fmla="*/ 286 w 293"/>
              <a:gd name="T21" fmla="*/ 209 h 210"/>
              <a:gd name="T22" fmla="*/ 290 w 293"/>
              <a:gd name="T23" fmla="*/ 208 h 210"/>
              <a:gd name="T24" fmla="*/ 292 w 293"/>
              <a:gd name="T25" fmla="*/ 204 h 210"/>
              <a:gd name="T26" fmla="*/ 291 w 293"/>
              <a:gd name="T27" fmla="*/ 199 h 210"/>
              <a:gd name="T28" fmla="*/ 287 w 293"/>
              <a:gd name="T29" fmla="*/ 197 h 210"/>
              <a:gd name="T30" fmla="*/ 12 w 293"/>
              <a:gd name="T31" fmla="*/ 4 h 210"/>
              <a:gd name="T32" fmla="*/ 9 w 293"/>
              <a:gd name="T33" fmla="*/ 1 h 210"/>
              <a:gd name="T34" fmla="*/ 4 w 293"/>
              <a:gd name="T35" fmla="*/ 1 h 210"/>
              <a:gd name="T36" fmla="*/ 1 w 293"/>
              <a:gd name="T37" fmla="*/ 4 h 210"/>
              <a:gd name="T38" fmla="*/ 1 w 293"/>
              <a:gd name="T39" fmla="*/ 9 h 210"/>
              <a:gd name="T40" fmla="*/ 7 w 293"/>
              <a:gd name="T41"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3" h="210">
                <a:moveTo>
                  <a:pt x="7" y="6"/>
                </a:moveTo>
                <a:cubicBezTo>
                  <a:pt x="1" y="9"/>
                  <a:pt x="1" y="9"/>
                  <a:pt x="1" y="9"/>
                </a:cubicBezTo>
                <a:cubicBezTo>
                  <a:pt x="55" y="122"/>
                  <a:pt x="161" y="197"/>
                  <a:pt x="286" y="209"/>
                </a:cubicBezTo>
                <a:cubicBezTo>
                  <a:pt x="289" y="210"/>
                  <a:pt x="292" y="207"/>
                  <a:pt x="292" y="204"/>
                </a:cubicBezTo>
                <a:cubicBezTo>
                  <a:pt x="293" y="201"/>
                  <a:pt x="290" y="198"/>
                  <a:pt x="287" y="197"/>
                </a:cubicBezTo>
                <a:cubicBezTo>
                  <a:pt x="166" y="185"/>
                  <a:pt x="63" y="109"/>
                  <a:pt x="12" y="4"/>
                </a:cubicBezTo>
                <a:cubicBezTo>
                  <a:pt x="11" y="1"/>
                  <a:pt x="7" y="0"/>
                  <a:pt x="4" y="1"/>
                </a:cubicBezTo>
                <a:cubicBezTo>
                  <a:pt x="1" y="2"/>
                  <a:pt x="0" y="6"/>
                  <a:pt x="1" y="9"/>
                </a:cubicBezTo>
                <a:cubicBezTo>
                  <a:pt x="7" y="6"/>
                  <a:pt x="7" y="6"/>
                  <a:pt x="7" y="6"/>
                </a:cubicBezTo>
                <a:cubicBezTo>
                  <a:pt x="1" y="9"/>
                  <a:pt x="1" y="9"/>
                  <a:pt x="1" y="9"/>
                </a:cubicBezTo>
                <a:cubicBezTo>
                  <a:pt x="54" y="118"/>
                  <a:pt x="160" y="196"/>
                  <a:pt x="286" y="209"/>
                </a:cubicBezTo>
                <a:cubicBezTo>
                  <a:pt x="287" y="209"/>
                  <a:pt x="289" y="209"/>
                  <a:pt x="290" y="208"/>
                </a:cubicBezTo>
                <a:cubicBezTo>
                  <a:pt x="292" y="207"/>
                  <a:pt x="292" y="205"/>
                  <a:pt x="292" y="204"/>
                </a:cubicBezTo>
                <a:cubicBezTo>
                  <a:pt x="293" y="202"/>
                  <a:pt x="292" y="201"/>
                  <a:pt x="291" y="199"/>
                </a:cubicBezTo>
                <a:cubicBezTo>
                  <a:pt x="290" y="198"/>
                  <a:pt x="289" y="197"/>
                  <a:pt x="287" y="197"/>
                </a:cubicBezTo>
                <a:cubicBezTo>
                  <a:pt x="166" y="185"/>
                  <a:pt x="64" y="113"/>
                  <a:pt x="12" y="4"/>
                </a:cubicBezTo>
                <a:cubicBezTo>
                  <a:pt x="12" y="2"/>
                  <a:pt x="10" y="1"/>
                  <a:pt x="9" y="1"/>
                </a:cubicBezTo>
                <a:cubicBezTo>
                  <a:pt x="7" y="0"/>
                  <a:pt x="6" y="0"/>
                  <a:pt x="4" y="1"/>
                </a:cubicBezTo>
                <a:cubicBezTo>
                  <a:pt x="3" y="2"/>
                  <a:pt x="2" y="3"/>
                  <a:pt x="1" y="4"/>
                </a:cubicBezTo>
                <a:cubicBezTo>
                  <a:pt x="1" y="6"/>
                  <a:pt x="1" y="8"/>
                  <a:pt x="1" y="9"/>
                </a:cubicBezTo>
                <a:lnTo>
                  <a:pt x="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262">
            <a:extLst>
              <a:ext uri="{FF2B5EF4-FFF2-40B4-BE49-F238E27FC236}">
                <a16:creationId xmlns:a16="http://schemas.microsoft.com/office/drawing/2014/main" id="{2F182249-DDCA-4DFF-9C03-278DF557A9D2}"/>
              </a:ext>
            </a:extLst>
          </p:cNvPr>
          <p:cNvSpPr>
            <a:spLocks/>
          </p:cNvSpPr>
          <p:nvPr/>
        </p:nvSpPr>
        <p:spPr bwMode="auto">
          <a:xfrm>
            <a:off x="11169529" y="1186001"/>
            <a:ext cx="307723" cy="610384"/>
          </a:xfrm>
          <a:custGeom>
            <a:avLst/>
            <a:gdLst>
              <a:gd name="T0" fmla="*/ 42 w 128"/>
              <a:gd name="T1" fmla="*/ 7 h 254"/>
              <a:gd name="T2" fmla="*/ 37 w 128"/>
              <a:gd name="T3" fmla="*/ 11 h 254"/>
              <a:gd name="T4" fmla="*/ 50 w 128"/>
              <a:gd name="T5" fmla="*/ 27 h 254"/>
              <a:gd name="T6" fmla="*/ 55 w 128"/>
              <a:gd name="T7" fmla="*/ 24 h 254"/>
              <a:gd name="T8" fmla="*/ 52 w 128"/>
              <a:gd name="T9" fmla="*/ 19 h 254"/>
              <a:gd name="T10" fmla="*/ 3 w 128"/>
              <a:gd name="T11" fmla="*/ 54 h 254"/>
              <a:gd name="T12" fmla="*/ 1 w 128"/>
              <a:gd name="T13" fmla="*/ 58 h 254"/>
              <a:gd name="T14" fmla="*/ 2 w 128"/>
              <a:gd name="T15" fmla="*/ 63 h 254"/>
              <a:gd name="T16" fmla="*/ 56 w 128"/>
              <a:gd name="T17" fmla="*/ 230 h 254"/>
              <a:gd name="T18" fmla="*/ 62 w 128"/>
              <a:gd name="T19" fmla="*/ 236 h 254"/>
              <a:gd name="T20" fmla="*/ 122 w 128"/>
              <a:gd name="T21" fmla="*/ 236 h 254"/>
              <a:gd name="T22" fmla="*/ 122 w 128"/>
              <a:gd name="T23" fmla="*/ 230 h 254"/>
              <a:gd name="T24" fmla="*/ 116 w 128"/>
              <a:gd name="T25" fmla="*/ 230 h 254"/>
              <a:gd name="T26" fmla="*/ 116 w 128"/>
              <a:gd name="T27" fmla="*/ 230 h 254"/>
              <a:gd name="T28" fmla="*/ 116 w 128"/>
              <a:gd name="T29" fmla="*/ 248 h 254"/>
              <a:gd name="T30" fmla="*/ 121 w 128"/>
              <a:gd name="T31" fmla="*/ 254 h 254"/>
              <a:gd name="T32" fmla="*/ 128 w 128"/>
              <a:gd name="T33" fmla="*/ 248 h 254"/>
              <a:gd name="T34" fmla="*/ 128 w 128"/>
              <a:gd name="T35" fmla="*/ 230 h 254"/>
              <a:gd name="T36" fmla="*/ 47 w 128"/>
              <a:gd name="T37" fmla="*/ 3 h 254"/>
              <a:gd name="T38" fmla="*/ 38 w 128"/>
              <a:gd name="T39" fmla="*/ 2 h 254"/>
              <a:gd name="T40" fmla="*/ 37 w 128"/>
              <a:gd name="T41" fmla="*/ 11 h 254"/>
              <a:gd name="T42" fmla="*/ 42 w 128"/>
              <a:gd name="T43" fmla="*/ 7 h 254"/>
              <a:gd name="T44" fmla="*/ 37 w 128"/>
              <a:gd name="T45" fmla="*/ 11 h 254"/>
              <a:gd name="T46" fmla="*/ 116 w 128"/>
              <a:gd name="T47" fmla="*/ 230 h 254"/>
              <a:gd name="T48" fmla="*/ 116 w 128"/>
              <a:gd name="T49" fmla="*/ 248 h 254"/>
              <a:gd name="T50" fmla="*/ 117 w 128"/>
              <a:gd name="T51" fmla="*/ 252 h 254"/>
              <a:gd name="T52" fmla="*/ 121 w 128"/>
              <a:gd name="T53" fmla="*/ 254 h 254"/>
              <a:gd name="T54" fmla="*/ 126 w 128"/>
              <a:gd name="T55" fmla="*/ 252 h 254"/>
              <a:gd name="T56" fmla="*/ 128 w 128"/>
              <a:gd name="T57" fmla="*/ 248 h 254"/>
              <a:gd name="T58" fmla="*/ 128 w 128"/>
              <a:gd name="T59" fmla="*/ 230 h 254"/>
              <a:gd name="T60" fmla="*/ 128 w 128"/>
              <a:gd name="T61" fmla="*/ 230 h 254"/>
              <a:gd name="T62" fmla="*/ 127 w 128"/>
              <a:gd name="T63" fmla="*/ 226 h 254"/>
              <a:gd name="T64" fmla="*/ 122 w 128"/>
              <a:gd name="T65" fmla="*/ 224 h 254"/>
              <a:gd name="T66" fmla="*/ 62 w 128"/>
              <a:gd name="T67" fmla="*/ 224 h 254"/>
              <a:gd name="T68" fmla="*/ 62 w 128"/>
              <a:gd name="T69" fmla="*/ 230 h 254"/>
              <a:gd name="T70" fmla="*/ 68 w 128"/>
              <a:gd name="T71" fmla="*/ 230 h 254"/>
              <a:gd name="T72" fmla="*/ 11 w 128"/>
              <a:gd name="T73" fmla="*/ 56 h 254"/>
              <a:gd name="T74" fmla="*/ 6 w 128"/>
              <a:gd name="T75" fmla="*/ 59 h 254"/>
              <a:gd name="T76" fmla="*/ 10 w 128"/>
              <a:gd name="T77" fmla="*/ 64 h 254"/>
              <a:gd name="T78" fmla="*/ 59 w 128"/>
              <a:gd name="T79" fmla="*/ 29 h 254"/>
              <a:gd name="T80" fmla="*/ 60 w 128"/>
              <a:gd name="T81" fmla="*/ 20 h 254"/>
              <a:gd name="T82" fmla="*/ 47 w 128"/>
              <a:gd name="T83" fmla="*/ 3 h 254"/>
              <a:gd name="T84" fmla="*/ 43 w 128"/>
              <a:gd name="T85" fmla="*/ 1 h 254"/>
              <a:gd name="T86" fmla="*/ 38 w 128"/>
              <a:gd name="T87" fmla="*/ 2 h 254"/>
              <a:gd name="T88" fmla="*/ 36 w 128"/>
              <a:gd name="T89" fmla="*/ 6 h 254"/>
              <a:gd name="T90" fmla="*/ 37 w 128"/>
              <a:gd name="T91" fmla="*/ 11 h 254"/>
              <a:gd name="T92" fmla="*/ 42 w 128"/>
              <a:gd name="T93"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254">
                <a:moveTo>
                  <a:pt x="42" y="7"/>
                </a:moveTo>
                <a:cubicBezTo>
                  <a:pt x="37" y="11"/>
                  <a:pt x="37" y="11"/>
                  <a:pt x="37" y="11"/>
                </a:cubicBezTo>
                <a:cubicBezTo>
                  <a:pt x="42" y="16"/>
                  <a:pt x="46" y="22"/>
                  <a:pt x="50" y="27"/>
                </a:cubicBezTo>
                <a:cubicBezTo>
                  <a:pt x="55" y="24"/>
                  <a:pt x="55" y="24"/>
                  <a:pt x="55" y="24"/>
                </a:cubicBezTo>
                <a:cubicBezTo>
                  <a:pt x="52" y="19"/>
                  <a:pt x="52" y="19"/>
                  <a:pt x="52" y="19"/>
                </a:cubicBezTo>
                <a:cubicBezTo>
                  <a:pt x="3" y="54"/>
                  <a:pt x="3" y="54"/>
                  <a:pt x="3" y="54"/>
                </a:cubicBezTo>
                <a:cubicBezTo>
                  <a:pt x="2" y="55"/>
                  <a:pt x="1" y="57"/>
                  <a:pt x="1" y="58"/>
                </a:cubicBezTo>
                <a:cubicBezTo>
                  <a:pt x="0" y="60"/>
                  <a:pt x="1" y="61"/>
                  <a:pt x="2" y="63"/>
                </a:cubicBezTo>
                <a:cubicBezTo>
                  <a:pt x="36" y="110"/>
                  <a:pt x="56" y="168"/>
                  <a:pt x="56" y="230"/>
                </a:cubicBezTo>
                <a:cubicBezTo>
                  <a:pt x="56" y="233"/>
                  <a:pt x="59" y="236"/>
                  <a:pt x="62" y="236"/>
                </a:cubicBezTo>
                <a:cubicBezTo>
                  <a:pt x="122" y="236"/>
                  <a:pt x="122" y="236"/>
                  <a:pt x="122" y="236"/>
                </a:cubicBezTo>
                <a:cubicBezTo>
                  <a:pt x="122" y="230"/>
                  <a:pt x="122" y="230"/>
                  <a:pt x="122" y="230"/>
                </a:cubicBezTo>
                <a:cubicBezTo>
                  <a:pt x="116" y="230"/>
                  <a:pt x="116" y="230"/>
                  <a:pt x="116" y="230"/>
                </a:cubicBezTo>
                <a:cubicBezTo>
                  <a:pt x="116" y="230"/>
                  <a:pt x="116" y="230"/>
                  <a:pt x="116" y="230"/>
                </a:cubicBezTo>
                <a:cubicBezTo>
                  <a:pt x="116" y="236"/>
                  <a:pt x="116" y="242"/>
                  <a:pt x="116" y="248"/>
                </a:cubicBezTo>
                <a:cubicBezTo>
                  <a:pt x="116" y="251"/>
                  <a:pt x="118" y="254"/>
                  <a:pt x="121" y="254"/>
                </a:cubicBezTo>
                <a:cubicBezTo>
                  <a:pt x="125" y="254"/>
                  <a:pt x="128" y="252"/>
                  <a:pt x="128" y="248"/>
                </a:cubicBezTo>
                <a:cubicBezTo>
                  <a:pt x="128" y="242"/>
                  <a:pt x="128" y="236"/>
                  <a:pt x="128" y="230"/>
                </a:cubicBezTo>
                <a:cubicBezTo>
                  <a:pt x="128" y="144"/>
                  <a:pt x="98" y="65"/>
                  <a:pt x="47" y="3"/>
                </a:cubicBezTo>
                <a:cubicBezTo>
                  <a:pt x="45" y="0"/>
                  <a:pt x="41" y="0"/>
                  <a:pt x="38" y="2"/>
                </a:cubicBezTo>
                <a:cubicBezTo>
                  <a:pt x="36" y="4"/>
                  <a:pt x="35" y="8"/>
                  <a:pt x="37" y="11"/>
                </a:cubicBezTo>
                <a:cubicBezTo>
                  <a:pt x="42" y="7"/>
                  <a:pt x="42" y="7"/>
                  <a:pt x="42" y="7"/>
                </a:cubicBezTo>
                <a:cubicBezTo>
                  <a:pt x="37" y="11"/>
                  <a:pt x="37" y="11"/>
                  <a:pt x="37" y="11"/>
                </a:cubicBezTo>
                <a:cubicBezTo>
                  <a:pt x="87" y="70"/>
                  <a:pt x="116" y="147"/>
                  <a:pt x="116" y="230"/>
                </a:cubicBezTo>
                <a:cubicBezTo>
                  <a:pt x="116" y="236"/>
                  <a:pt x="116" y="242"/>
                  <a:pt x="116" y="248"/>
                </a:cubicBezTo>
                <a:cubicBezTo>
                  <a:pt x="116" y="249"/>
                  <a:pt x="116" y="251"/>
                  <a:pt x="117" y="252"/>
                </a:cubicBezTo>
                <a:cubicBezTo>
                  <a:pt x="118" y="253"/>
                  <a:pt x="120" y="254"/>
                  <a:pt x="121" y="254"/>
                </a:cubicBezTo>
                <a:cubicBezTo>
                  <a:pt x="123" y="254"/>
                  <a:pt x="125" y="253"/>
                  <a:pt x="126" y="252"/>
                </a:cubicBezTo>
                <a:cubicBezTo>
                  <a:pt x="127" y="251"/>
                  <a:pt x="128" y="250"/>
                  <a:pt x="128" y="248"/>
                </a:cubicBezTo>
                <a:cubicBezTo>
                  <a:pt x="128" y="242"/>
                  <a:pt x="128" y="236"/>
                  <a:pt x="128" y="230"/>
                </a:cubicBezTo>
                <a:cubicBezTo>
                  <a:pt x="128" y="230"/>
                  <a:pt x="128" y="230"/>
                  <a:pt x="128" y="230"/>
                </a:cubicBezTo>
                <a:cubicBezTo>
                  <a:pt x="128" y="229"/>
                  <a:pt x="128" y="227"/>
                  <a:pt x="127" y="226"/>
                </a:cubicBezTo>
                <a:cubicBezTo>
                  <a:pt x="125" y="225"/>
                  <a:pt x="124" y="224"/>
                  <a:pt x="122" y="224"/>
                </a:cubicBezTo>
                <a:cubicBezTo>
                  <a:pt x="62" y="224"/>
                  <a:pt x="62" y="224"/>
                  <a:pt x="62" y="224"/>
                </a:cubicBezTo>
                <a:cubicBezTo>
                  <a:pt x="62" y="230"/>
                  <a:pt x="62" y="230"/>
                  <a:pt x="62" y="230"/>
                </a:cubicBezTo>
                <a:cubicBezTo>
                  <a:pt x="68" y="230"/>
                  <a:pt x="68" y="230"/>
                  <a:pt x="68" y="230"/>
                </a:cubicBezTo>
                <a:cubicBezTo>
                  <a:pt x="68" y="165"/>
                  <a:pt x="47" y="105"/>
                  <a:pt x="11" y="56"/>
                </a:cubicBezTo>
                <a:cubicBezTo>
                  <a:pt x="6" y="59"/>
                  <a:pt x="6" y="59"/>
                  <a:pt x="6" y="59"/>
                </a:cubicBezTo>
                <a:cubicBezTo>
                  <a:pt x="10" y="64"/>
                  <a:pt x="10" y="64"/>
                  <a:pt x="10" y="64"/>
                </a:cubicBezTo>
                <a:cubicBezTo>
                  <a:pt x="59" y="29"/>
                  <a:pt x="59" y="29"/>
                  <a:pt x="59" y="29"/>
                </a:cubicBezTo>
                <a:cubicBezTo>
                  <a:pt x="61" y="27"/>
                  <a:pt x="62" y="23"/>
                  <a:pt x="60" y="20"/>
                </a:cubicBezTo>
                <a:cubicBezTo>
                  <a:pt x="56" y="14"/>
                  <a:pt x="51" y="9"/>
                  <a:pt x="47" y="3"/>
                </a:cubicBezTo>
                <a:cubicBezTo>
                  <a:pt x="46" y="2"/>
                  <a:pt x="44" y="1"/>
                  <a:pt x="43" y="1"/>
                </a:cubicBezTo>
                <a:cubicBezTo>
                  <a:pt x="41" y="1"/>
                  <a:pt x="40" y="1"/>
                  <a:pt x="38" y="2"/>
                </a:cubicBezTo>
                <a:cubicBezTo>
                  <a:pt x="37" y="3"/>
                  <a:pt x="36" y="5"/>
                  <a:pt x="36" y="6"/>
                </a:cubicBezTo>
                <a:cubicBezTo>
                  <a:pt x="36" y="8"/>
                  <a:pt x="36" y="9"/>
                  <a:pt x="37" y="11"/>
                </a:cubicBezTo>
                <a:lnTo>
                  <a:pt x="42" y="7"/>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263">
            <a:extLst>
              <a:ext uri="{FF2B5EF4-FFF2-40B4-BE49-F238E27FC236}">
                <a16:creationId xmlns:a16="http://schemas.microsoft.com/office/drawing/2014/main" id="{ADFABB3E-E44A-4193-B315-7C248000EF61}"/>
              </a:ext>
            </a:extLst>
          </p:cNvPr>
          <p:cNvSpPr>
            <a:spLocks/>
          </p:cNvSpPr>
          <p:nvPr/>
        </p:nvSpPr>
        <p:spPr bwMode="auto">
          <a:xfrm>
            <a:off x="9762507" y="921805"/>
            <a:ext cx="1368557" cy="1674255"/>
          </a:xfrm>
          <a:custGeom>
            <a:avLst/>
            <a:gdLst>
              <a:gd name="T0" fmla="*/ 357 w 570"/>
              <a:gd name="T1" fmla="*/ 625 h 697"/>
              <a:gd name="T2" fmla="*/ 72 w 570"/>
              <a:gd name="T3" fmla="*/ 340 h 697"/>
              <a:gd name="T4" fmla="*/ 273 w 570"/>
              <a:gd name="T5" fmla="*/ 66 h 697"/>
              <a:gd name="T6" fmla="*/ 254 w 570"/>
              <a:gd name="T7" fmla="*/ 4 h 697"/>
              <a:gd name="T8" fmla="*/ 244 w 570"/>
              <a:gd name="T9" fmla="*/ 2 h 697"/>
              <a:gd name="T10" fmla="*/ 231 w 570"/>
              <a:gd name="T11" fmla="*/ 6 h 697"/>
              <a:gd name="T12" fmla="*/ 227 w 570"/>
              <a:gd name="T13" fmla="*/ 8 h 697"/>
              <a:gd name="T14" fmla="*/ 0 w 570"/>
              <a:gd name="T15" fmla="*/ 326 h 697"/>
              <a:gd name="T16" fmla="*/ 0 w 570"/>
              <a:gd name="T17" fmla="*/ 336 h 697"/>
              <a:gd name="T18" fmla="*/ 0 w 570"/>
              <a:gd name="T19" fmla="*/ 340 h 697"/>
              <a:gd name="T20" fmla="*/ 6 w 570"/>
              <a:gd name="T21" fmla="*/ 341 h 697"/>
              <a:gd name="T22" fmla="*/ 1 w 570"/>
              <a:gd name="T23" fmla="*/ 355 h 697"/>
              <a:gd name="T24" fmla="*/ 2 w 570"/>
              <a:gd name="T25" fmla="*/ 371 h 697"/>
              <a:gd name="T26" fmla="*/ 2 w 570"/>
              <a:gd name="T27" fmla="*/ 378 h 697"/>
              <a:gd name="T28" fmla="*/ 3 w 570"/>
              <a:gd name="T29" fmla="*/ 385 h 697"/>
              <a:gd name="T30" fmla="*/ 5 w 570"/>
              <a:gd name="T31" fmla="*/ 397 h 697"/>
              <a:gd name="T32" fmla="*/ 11 w 570"/>
              <a:gd name="T33" fmla="*/ 397 h 697"/>
              <a:gd name="T34" fmla="*/ 31 w 570"/>
              <a:gd name="T35" fmla="*/ 485 h 697"/>
              <a:gd name="T36" fmla="*/ 35 w 570"/>
              <a:gd name="T37" fmla="*/ 495 h 697"/>
              <a:gd name="T38" fmla="*/ 35 w 570"/>
              <a:gd name="T39" fmla="*/ 495 h 697"/>
              <a:gd name="T40" fmla="*/ 320 w 570"/>
              <a:gd name="T41" fmla="*/ 695 h 697"/>
              <a:gd name="T42" fmla="*/ 322 w 570"/>
              <a:gd name="T43" fmla="*/ 695 h 697"/>
              <a:gd name="T44" fmla="*/ 335 w 570"/>
              <a:gd name="T45" fmla="*/ 696 h 697"/>
              <a:gd name="T46" fmla="*/ 341 w 570"/>
              <a:gd name="T47" fmla="*/ 697 h 697"/>
              <a:gd name="T48" fmla="*/ 350 w 570"/>
              <a:gd name="T49" fmla="*/ 697 h 697"/>
              <a:gd name="T50" fmla="*/ 357 w 570"/>
              <a:gd name="T51" fmla="*/ 697 h 697"/>
              <a:gd name="T52" fmla="*/ 568 w 570"/>
              <a:gd name="T53" fmla="*/ 621 h 697"/>
              <a:gd name="T54" fmla="*/ 529 w 570"/>
              <a:gd name="T55" fmla="*/ 569 h 697"/>
              <a:gd name="T56" fmla="*/ 357 w 570"/>
              <a:gd name="T57" fmla="*/ 625 h 697"/>
              <a:gd name="T58" fmla="*/ 357 w 570"/>
              <a:gd name="T59" fmla="*/ 637 h 697"/>
              <a:gd name="T60" fmla="*/ 528 w 570"/>
              <a:gd name="T61" fmla="*/ 575 h 697"/>
              <a:gd name="T62" fmla="*/ 559 w 570"/>
              <a:gd name="T63" fmla="*/ 628 h 697"/>
              <a:gd name="T64" fmla="*/ 560 w 570"/>
              <a:gd name="T65" fmla="*/ 619 h 697"/>
              <a:gd name="T66" fmla="*/ 350 w 570"/>
              <a:gd name="T67" fmla="*/ 685 h 697"/>
              <a:gd name="T68" fmla="*/ 342 w 570"/>
              <a:gd name="T69" fmla="*/ 685 h 697"/>
              <a:gd name="T70" fmla="*/ 335 w 570"/>
              <a:gd name="T71" fmla="*/ 684 h 697"/>
              <a:gd name="T72" fmla="*/ 323 w 570"/>
              <a:gd name="T73" fmla="*/ 683 h 697"/>
              <a:gd name="T74" fmla="*/ 321 w 570"/>
              <a:gd name="T75" fmla="*/ 683 h 697"/>
              <a:gd name="T76" fmla="*/ 321 w 570"/>
              <a:gd name="T77" fmla="*/ 683 h 697"/>
              <a:gd name="T78" fmla="*/ 41 w 570"/>
              <a:gd name="T79" fmla="*/ 492 h 697"/>
              <a:gd name="T80" fmla="*/ 46 w 570"/>
              <a:gd name="T81" fmla="*/ 490 h 697"/>
              <a:gd name="T82" fmla="*/ 42 w 570"/>
              <a:gd name="T83" fmla="*/ 480 h 697"/>
              <a:gd name="T84" fmla="*/ 17 w 570"/>
              <a:gd name="T85" fmla="*/ 396 h 697"/>
              <a:gd name="T86" fmla="*/ 17 w 570"/>
              <a:gd name="T87" fmla="*/ 395 h 697"/>
              <a:gd name="T88" fmla="*/ 17 w 570"/>
              <a:gd name="T89" fmla="*/ 395 h 697"/>
              <a:gd name="T90" fmla="*/ 15 w 570"/>
              <a:gd name="T91" fmla="*/ 383 h 697"/>
              <a:gd name="T92" fmla="*/ 14 w 570"/>
              <a:gd name="T93" fmla="*/ 370 h 697"/>
              <a:gd name="T94" fmla="*/ 13 w 570"/>
              <a:gd name="T95" fmla="*/ 359 h 697"/>
              <a:gd name="T96" fmla="*/ 12 w 570"/>
              <a:gd name="T97" fmla="*/ 341 h 697"/>
              <a:gd name="T98" fmla="*/ 12 w 570"/>
              <a:gd name="T99" fmla="*/ 340 h 697"/>
              <a:gd name="T100" fmla="*/ 12 w 570"/>
              <a:gd name="T101" fmla="*/ 340 h 697"/>
              <a:gd name="T102" fmla="*/ 12 w 570"/>
              <a:gd name="T103" fmla="*/ 336 h 697"/>
              <a:gd name="T104" fmla="*/ 232 w 570"/>
              <a:gd name="T105" fmla="*/ 19 h 697"/>
              <a:gd name="T106" fmla="*/ 235 w 570"/>
              <a:gd name="T107" fmla="*/ 17 h 697"/>
              <a:gd name="T108" fmla="*/ 248 w 570"/>
              <a:gd name="T109" fmla="*/ 13 h 697"/>
              <a:gd name="T110" fmla="*/ 248 w 570"/>
              <a:gd name="T111" fmla="*/ 13 h 697"/>
              <a:gd name="T112" fmla="*/ 249 w 570"/>
              <a:gd name="T113" fmla="*/ 6 h 697"/>
              <a:gd name="T114" fmla="*/ 262 w 570"/>
              <a:gd name="T115" fmla="*/ 65 h 697"/>
              <a:gd name="T116" fmla="*/ 266 w 570"/>
              <a:gd name="T117" fmla="*/ 58 h 697"/>
              <a:gd name="T118" fmla="*/ 357 w 570"/>
              <a:gd name="T119" fmla="*/ 63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697">
                <a:moveTo>
                  <a:pt x="357" y="631"/>
                </a:moveTo>
                <a:cubicBezTo>
                  <a:pt x="357" y="625"/>
                  <a:pt x="357" y="625"/>
                  <a:pt x="357" y="625"/>
                </a:cubicBezTo>
                <a:cubicBezTo>
                  <a:pt x="279" y="625"/>
                  <a:pt x="207" y="593"/>
                  <a:pt x="156" y="541"/>
                </a:cubicBezTo>
                <a:cubicBezTo>
                  <a:pt x="104" y="490"/>
                  <a:pt x="72" y="419"/>
                  <a:pt x="72" y="340"/>
                </a:cubicBezTo>
                <a:cubicBezTo>
                  <a:pt x="72" y="214"/>
                  <a:pt x="155" y="106"/>
                  <a:pt x="269" y="69"/>
                </a:cubicBezTo>
                <a:cubicBezTo>
                  <a:pt x="271" y="69"/>
                  <a:pt x="272" y="68"/>
                  <a:pt x="273" y="66"/>
                </a:cubicBezTo>
                <a:cubicBezTo>
                  <a:pt x="273" y="65"/>
                  <a:pt x="274" y="63"/>
                  <a:pt x="273" y="62"/>
                </a:cubicBezTo>
                <a:cubicBezTo>
                  <a:pt x="254" y="4"/>
                  <a:pt x="254" y="4"/>
                  <a:pt x="254" y="4"/>
                </a:cubicBezTo>
                <a:cubicBezTo>
                  <a:pt x="253" y="1"/>
                  <a:pt x="250" y="0"/>
                  <a:pt x="247" y="1"/>
                </a:cubicBezTo>
                <a:cubicBezTo>
                  <a:pt x="246" y="1"/>
                  <a:pt x="245" y="1"/>
                  <a:pt x="244" y="2"/>
                </a:cubicBezTo>
                <a:cubicBezTo>
                  <a:pt x="244" y="2"/>
                  <a:pt x="244" y="2"/>
                  <a:pt x="244" y="2"/>
                </a:cubicBezTo>
                <a:cubicBezTo>
                  <a:pt x="240" y="3"/>
                  <a:pt x="235" y="5"/>
                  <a:pt x="231" y="6"/>
                </a:cubicBezTo>
                <a:cubicBezTo>
                  <a:pt x="231" y="6"/>
                  <a:pt x="231" y="6"/>
                  <a:pt x="231" y="6"/>
                </a:cubicBezTo>
                <a:cubicBezTo>
                  <a:pt x="230" y="7"/>
                  <a:pt x="228" y="7"/>
                  <a:pt x="227" y="8"/>
                </a:cubicBezTo>
                <a:cubicBezTo>
                  <a:pt x="227" y="8"/>
                  <a:pt x="227" y="8"/>
                  <a:pt x="227" y="8"/>
                </a:cubicBezTo>
                <a:cubicBezTo>
                  <a:pt x="93" y="59"/>
                  <a:pt x="6" y="181"/>
                  <a:pt x="0" y="326"/>
                </a:cubicBezTo>
                <a:cubicBezTo>
                  <a:pt x="0" y="329"/>
                  <a:pt x="0" y="332"/>
                  <a:pt x="0" y="336"/>
                </a:cubicBezTo>
                <a:cubicBezTo>
                  <a:pt x="0" y="336"/>
                  <a:pt x="0" y="336"/>
                  <a:pt x="0" y="336"/>
                </a:cubicBezTo>
                <a:cubicBezTo>
                  <a:pt x="0" y="337"/>
                  <a:pt x="0" y="338"/>
                  <a:pt x="0" y="340"/>
                </a:cubicBezTo>
                <a:cubicBezTo>
                  <a:pt x="0" y="340"/>
                  <a:pt x="0" y="340"/>
                  <a:pt x="0" y="340"/>
                </a:cubicBezTo>
                <a:cubicBezTo>
                  <a:pt x="0" y="341"/>
                  <a:pt x="0" y="341"/>
                  <a:pt x="0" y="341"/>
                </a:cubicBezTo>
                <a:cubicBezTo>
                  <a:pt x="6" y="341"/>
                  <a:pt x="6" y="341"/>
                  <a:pt x="6" y="341"/>
                </a:cubicBezTo>
                <a:cubicBezTo>
                  <a:pt x="0" y="341"/>
                  <a:pt x="0" y="341"/>
                  <a:pt x="0" y="341"/>
                </a:cubicBezTo>
                <a:cubicBezTo>
                  <a:pt x="0" y="346"/>
                  <a:pt x="0" y="351"/>
                  <a:pt x="1" y="355"/>
                </a:cubicBezTo>
                <a:cubicBezTo>
                  <a:pt x="1" y="357"/>
                  <a:pt x="1" y="358"/>
                  <a:pt x="1" y="360"/>
                </a:cubicBezTo>
                <a:cubicBezTo>
                  <a:pt x="1" y="363"/>
                  <a:pt x="1" y="367"/>
                  <a:pt x="2" y="371"/>
                </a:cubicBezTo>
                <a:cubicBezTo>
                  <a:pt x="2" y="371"/>
                  <a:pt x="2" y="371"/>
                  <a:pt x="2" y="371"/>
                </a:cubicBezTo>
                <a:cubicBezTo>
                  <a:pt x="2" y="373"/>
                  <a:pt x="2" y="376"/>
                  <a:pt x="2" y="378"/>
                </a:cubicBezTo>
                <a:cubicBezTo>
                  <a:pt x="3" y="381"/>
                  <a:pt x="3" y="383"/>
                  <a:pt x="3" y="385"/>
                </a:cubicBezTo>
                <a:cubicBezTo>
                  <a:pt x="3" y="385"/>
                  <a:pt x="3" y="385"/>
                  <a:pt x="3" y="385"/>
                </a:cubicBezTo>
                <a:cubicBezTo>
                  <a:pt x="4" y="389"/>
                  <a:pt x="4" y="393"/>
                  <a:pt x="5" y="397"/>
                </a:cubicBezTo>
                <a:cubicBezTo>
                  <a:pt x="5" y="397"/>
                  <a:pt x="5" y="397"/>
                  <a:pt x="5" y="397"/>
                </a:cubicBezTo>
                <a:cubicBezTo>
                  <a:pt x="5" y="398"/>
                  <a:pt x="5" y="398"/>
                  <a:pt x="5" y="398"/>
                </a:cubicBezTo>
                <a:cubicBezTo>
                  <a:pt x="11" y="397"/>
                  <a:pt x="11" y="397"/>
                  <a:pt x="11" y="397"/>
                </a:cubicBezTo>
                <a:cubicBezTo>
                  <a:pt x="5" y="398"/>
                  <a:pt x="5" y="398"/>
                  <a:pt x="5" y="398"/>
                </a:cubicBezTo>
                <a:cubicBezTo>
                  <a:pt x="10" y="428"/>
                  <a:pt x="19" y="457"/>
                  <a:pt x="31" y="485"/>
                </a:cubicBezTo>
                <a:cubicBezTo>
                  <a:pt x="31" y="485"/>
                  <a:pt x="31" y="485"/>
                  <a:pt x="31" y="485"/>
                </a:cubicBezTo>
                <a:cubicBezTo>
                  <a:pt x="32" y="488"/>
                  <a:pt x="34" y="491"/>
                  <a:pt x="35" y="495"/>
                </a:cubicBezTo>
                <a:cubicBezTo>
                  <a:pt x="35" y="495"/>
                  <a:pt x="35" y="495"/>
                  <a:pt x="35" y="495"/>
                </a:cubicBezTo>
                <a:cubicBezTo>
                  <a:pt x="35" y="495"/>
                  <a:pt x="35" y="495"/>
                  <a:pt x="35" y="495"/>
                </a:cubicBezTo>
                <a:cubicBezTo>
                  <a:pt x="35" y="495"/>
                  <a:pt x="35" y="495"/>
                  <a:pt x="35" y="495"/>
                </a:cubicBezTo>
                <a:cubicBezTo>
                  <a:pt x="88" y="604"/>
                  <a:pt x="194" y="682"/>
                  <a:pt x="320" y="695"/>
                </a:cubicBezTo>
                <a:cubicBezTo>
                  <a:pt x="320" y="695"/>
                  <a:pt x="320" y="695"/>
                  <a:pt x="320" y="695"/>
                </a:cubicBezTo>
                <a:cubicBezTo>
                  <a:pt x="321" y="695"/>
                  <a:pt x="321" y="695"/>
                  <a:pt x="322" y="695"/>
                </a:cubicBezTo>
                <a:cubicBezTo>
                  <a:pt x="322" y="695"/>
                  <a:pt x="322" y="695"/>
                  <a:pt x="322" y="695"/>
                </a:cubicBezTo>
                <a:cubicBezTo>
                  <a:pt x="326" y="696"/>
                  <a:pt x="331" y="696"/>
                  <a:pt x="335" y="696"/>
                </a:cubicBezTo>
                <a:cubicBezTo>
                  <a:pt x="335" y="696"/>
                  <a:pt x="335" y="696"/>
                  <a:pt x="335" y="696"/>
                </a:cubicBezTo>
                <a:cubicBezTo>
                  <a:pt x="337" y="697"/>
                  <a:pt x="339" y="697"/>
                  <a:pt x="341" y="697"/>
                </a:cubicBezTo>
                <a:cubicBezTo>
                  <a:pt x="341" y="697"/>
                  <a:pt x="341" y="697"/>
                  <a:pt x="341" y="697"/>
                </a:cubicBezTo>
                <a:cubicBezTo>
                  <a:pt x="344" y="697"/>
                  <a:pt x="347" y="697"/>
                  <a:pt x="350" y="697"/>
                </a:cubicBezTo>
                <a:cubicBezTo>
                  <a:pt x="350" y="697"/>
                  <a:pt x="350" y="697"/>
                  <a:pt x="350" y="697"/>
                </a:cubicBezTo>
                <a:cubicBezTo>
                  <a:pt x="352" y="697"/>
                  <a:pt x="355" y="697"/>
                  <a:pt x="357" y="697"/>
                </a:cubicBezTo>
                <a:cubicBezTo>
                  <a:pt x="436" y="697"/>
                  <a:pt x="508" y="672"/>
                  <a:pt x="567" y="629"/>
                </a:cubicBezTo>
                <a:cubicBezTo>
                  <a:pt x="570" y="627"/>
                  <a:pt x="570" y="623"/>
                  <a:pt x="568" y="621"/>
                </a:cubicBezTo>
                <a:cubicBezTo>
                  <a:pt x="533" y="572"/>
                  <a:pt x="533" y="572"/>
                  <a:pt x="533" y="572"/>
                </a:cubicBezTo>
                <a:cubicBezTo>
                  <a:pt x="532" y="571"/>
                  <a:pt x="531" y="570"/>
                  <a:pt x="529" y="569"/>
                </a:cubicBezTo>
                <a:cubicBezTo>
                  <a:pt x="527" y="569"/>
                  <a:pt x="526" y="570"/>
                  <a:pt x="525" y="570"/>
                </a:cubicBezTo>
                <a:cubicBezTo>
                  <a:pt x="478" y="605"/>
                  <a:pt x="420" y="625"/>
                  <a:pt x="357" y="625"/>
                </a:cubicBezTo>
                <a:cubicBezTo>
                  <a:pt x="357" y="631"/>
                  <a:pt x="357" y="631"/>
                  <a:pt x="357" y="631"/>
                </a:cubicBezTo>
                <a:cubicBezTo>
                  <a:pt x="357" y="637"/>
                  <a:pt x="357" y="637"/>
                  <a:pt x="357" y="637"/>
                </a:cubicBezTo>
                <a:cubicBezTo>
                  <a:pt x="422" y="637"/>
                  <a:pt x="483" y="616"/>
                  <a:pt x="532" y="580"/>
                </a:cubicBezTo>
                <a:cubicBezTo>
                  <a:pt x="528" y="575"/>
                  <a:pt x="528" y="575"/>
                  <a:pt x="528" y="575"/>
                </a:cubicBezTo>
                <a:cubicBezTo>
                  <a:pt x="523" y="579"/>
                  <a:pt x="523" y="579"/>
                  <a:pt x="523" y="579"/>
                </a:cubicBezTo>
                <a:cubicBezTo>
                  <a:pt x="559" y="628"/>
                  <a:pt x="559" y="628"/>
                  <a:pt x="559" y="628"/>
                </a:cubicBezTo>
                <a:cubicBezTo>
                  <a:pt x="564" y="624"/>
                  <a:pt x="564" y="624"/>
                  <a:pt x="564" y="624"/>
                </a:cubicBezTo>
                <a:cubicBezTo>
                  <a:pt x="560" y="619"/>
                  <a:pt x="560" y="619"/>
                  <a:pt x="560" y="619"/>
                </a:cubicBezTo>
                <a:cubicBezTo>
                  <a:pt x="503" y="661"/>
                  <a:pt x="433" y="685"/>
                  <a:pt x="357" y="685"/>
                </a:cubicBezTo>
                <a:cubicBezTo>
                  <a:pt x="355" y="685"/>
                  <a:pt x="353" y="685"/>
                  <a:pt x="350" y="685"/>
                </a:cubicBezTo>
                <a:cubicBezTo>
                  <a:pt x="350" y="685"/>
                  <a:pt x="350" y="685"/>
                  <a:pt x="350" y="685"/>
                </a:cubicBezTo>
                <a:cubicBezTo>
                  <a:pt x="347" y="685"/>
                  <a:pt x="344" y="685"/>
                  <a:pt x="342" y="685"/>
                </a:cubicBezTo>
                <a:cubicBezTo>
                  <a:pt x="342" y="685"/>
                  <a:pt x="342" y="685"/>
                  <a:pt x="342" y="685"/>
                </a:cubicBezTo>
                <a:cubicBezTo>
                  <a:pt x="340" y="685"/>
                  <a:pt x="338" y="685"/>
                  <a:pt x="335" y="684"/>
                </a:cubicBezTo>
                <a:cubicBezTo>
                  <a:pt x="335" y="684"/>
                  <a:pt x="335" y="684"/>
                  <a:pt x="335" y="684"/>
                </a:cubicBezTo>
                <a:cubicBezTo>
                  <a:pt x="331" y="684"/>
                  <a:pt x="327" y="684"/>
                  <a:pt x="323" y="683"/>
                </a:cubicBezTo>
                <a:cubicBezTo>
                  <a:pt x="323" y="683"/>
                  <a:pt x="323" y="683"/>
                  <a:pt x="323" y="683"/>
                </a:cubicBezTo>
                <a:cubicBezTo>
                  <a:pt x="322" y="683"/>
                  <a:pt x="322" y="683"/>
                  <a:pt x="321" y="683"/>
                </a:cubicBezTo>
                <a:cubicBezTo>
                  <a:pt x="321" y="689"/>
                  <a:pt x="321" y="689"/>
                  <a:pt x="321" y="689"/>
                </a:cubicBezTo>
                <a:cubicBezTo>
                  <a:pt x="321" y="683"/>
                  <a:pt x="321" y="683"/>
                  <a:pt x="321" y="683"/>
                </a:cubicBezTo>
                <a:cubicBezTo>
                  <a:pt x="200" y="671"/>
                  <a:pt x="97" y="595"/>
                  <a:pt x="46" y="490"/>
                </a:cubicBezTo>
                <a:cubicBezTo>
                  <a:pt x="41" y="492"/>
                  <a:pt x="41" y="492"/>
                  <a:pt x="41" y="492"/>
                </a:cubicBezTo>
                <a:cubicBezTo>
                  <a:pt x="46" y="490"/>
                  <a:pt x="46" y="490"/>
                  <a:pt x="46" y="490"/>
                </a:cubicBezTo>
                <a:cubicBezTo>
                  <a:pt x="46" y="490"/>
                  <a:pt x="46" y="490"/>
                  <a:pt x="46" y="490"/>
                </a:cubicBezTo>
                <a:cubicBezTo>
                  <a:pt x="46" y="490"/>
                  <a:pt x="46" y="490"/>
                  <a:pt x="46" y="490"/>
                </a:cubicBezTo>
                <a:cubicBezTo>
                  <a:pt x="45" y="486"/>
                  <a:pt x="43" y="483"/>
                  <a:pt x="42" y="480"/>
                </a:cubicBezTo>
                <a:cubicBezTo>
                  <a:pt x="42" y="480"/>
                  <a:pt x="42" y="480"/>
                  <a:pt x="42" y="480"/>
                </a:cubicBezTo>
                <a:cubicBezTo>
                  <a:pt x="30" y="453"/>
                  <a:pt x="22" y="425"/>
                  <a:pt x="17" y="396"/>
                </a:cubicBezTo>
                <a:cubicBezTo>
                  <a:pt x="17" y="396"/>
                  <a:pt x="17" y="396"/>
                  <a:pt x="17" y="396"/>
                </a:cubicBezTo>
                <a:cubicBezTo>
                  <a:pt x="17" y="395"/>
                  <a:pt x="17" y="395"/>
                  <a:pt x="17" y="395"/>
                </a:cubicBezTo>
                <a:cubicBezTo>
                  <a:pt x="11" y="396"/>
                  <a:pt x="11" y="396"/>
                  <a:pt x="11" y="396"/>
                </a:cubicBezTo>
                <a:cubicBezTo>
                  <a:pt x="17" y="395"/>
                  <a:pt x="17" y="395"/>
                  <a:pt x="17" y="395"/>
                </a:cubicBezTo>
                <a:cubicBezTo>
                  <a:pt x="16" y="391"/>
                  <a:pt x="15" y="387"/>
                  <a:pt x="15" y="383"/>
                </a:cubicBezTo>
                <a:cubicBezTo>
                  <a:pt x="15" y="383"/>
                  <a:pt x="15" y="383"/>
                  <a:pt x="15" y="383"/>
                </a:cubicBezTo>
                <a:cubicBezTo>
                  <a:pt x="15" y="381"/>
                  <a:pt x="14" y="379"/>
                  <a:pt x="14" y="377"/>
                </a:cubicBezTo>
                <a:cubicBezTo>
                  <a:pt x="14" y="375"/>
                  <a:pt x="14" y="372"/>
                  <a:pt x="14" y="370"/>
                </a:cubicBezTo>
                <a:cubicBezTo>
                  <a:pt x="14" y="370"/>
                  <a:pt x="14" y="370"/>
                  <a:pt x="14" y="370"/>
                </a:cubicBezTo>
                <a:cubicBezTo>
                  <a:pt x="13" y="366"/>
                  <a:pt x="13" y="362"/>
                  <a:pt x="13" y="359"/>
                </a:cubicBezTo>
                <a:cubicBezTo>
                  <a:pt x="13" y="358"/>
                  <a:pt x="13" y="356"/>
                  <a:pt x="13" y="355"/>
                </a:cubicBezTo>
                <a:cubicBezTo>
                  <a:pt x="12" y="350"/>
                  <a:pt x="12" y="346"/>
                  <a:pt x="12" y="341"/>
                </a:cubicBezTo>
                <a:cubicBezTo>
                  <a:pt x="12" y="341"/>
                  <a:pt x="12" y="341"/>
                  <a:pt x="12" y="341"/>
                </a:cubicBezTo>
                <a:cubicBezTo>
                  <a:pt x="12" y="340"/>
                  <a:pt x="12" y="340"/>
                  <a:pt x="12" y="340"/>
                </a:cubicBezTo>
                <a:cubicBezTo>
                  <a:pt x="6" y="340"/>
                  <a:pt x="6" y="340"/>
                  <a:pt x="6" y="340"/>
                </a:cubicBezTo>
                <a:cubicBezTo>
                  <a:pt x="12" y="340"/>
                  <a:pt x="12" y="340"/>
                  <a:pt x="12" y="340"/>
                </a:cubicBezTo>
                <a:cubicBezTo>
                  <a:pt x="12" y="339"/>
                  <a:pt x="12" y="337"/>
                  <a:pt x="12" y="336"/>
                </a:cubicBezTo>
                <a:cubicBezTo>
                  <a:pt x="12" y="336"/>
                  <a:pt x="12" y="336"/>
                  <a:pt x="12" y="336"/>
                </a:cubicBezTo>
                <a:cubicBezTo>
                  <a:pt x="12" y="332"/>
                  <a:pt x="12" y="329"/>
                  <a:pt x="12" y="326"/>
                </a:cubicBezTo>
                <a:cubicBezTo>
                  <a:pt x="18" y="186"/>
                  <a:pt x="102" y="69"/>
                  <a:pt x="232" y="19"/>
                </a:cubicBezTo>
                <a:cubicBezTo>
                  <a:pt x="232" y="19"/>
                  <a:pt x="232" y="19"/>
                  <a:pt x="232" y="19"/>
                </a:cubicBezTo>
                <a:cubicBezTo>
                  <a:pt x="233" y="18"/>
                  <a:pt x="234" y="18"/>
                  <a:pt x="235" y="17"/>
                </a:cubicBezTo>
                <a:cubicBezTo>
                  <a:pt x="235" y="17"/>
                  <a:pt x="235" y="17"/>
                  <a:pt x="235" y="17"/>
                </a:cubicBezTo>
                <a:cubicBezTo>
                  <a:pt x="239" y="16"/>
                  <a:pt x="244" y="14"/>
                  <a:pt x="248" y="13"/>
                </a:cubicBezTo>
                <a:cubicBezTo>
                  <a:pt x="246" y="7"/>
                  <a:pt x="246" y="7"/>
                  <a:pt x="246" y="7"/>
                </a:cubicBezTo>
                <a:cubicBezTo>
                  <a:pt x="248" y="13"/>
                  <a:pt x="248" y="13"/>
                  <a:pt x="248" y="13"/>
                </a:cubicBezTo>
                <a:cubicBezTo>
                  <a:pt x="249" y="13"/>
                  <a:pt x="250" y="12"/>
                  <a:pt x="251" y="12"/>
                </a:cubicBezTo>
                <a:cubicBezTo>
                  <a:pt x="249" y="6"/>
                  <a:pt x="249" y="6"/>
                  <a:pt x="249" y="6"/>
                </a:cubicBezTo>
                <a:cubicBezTo>
                  <a:pt x="243" y="8"/>
                  <a:pt x="243" y="8"/>
                  <a:pt x="243" y="8"/>
                </a:cubicBezTo>
                <a:cubicBezTo>
                  <a:pt x="262" y="65"/>
                  <a:pt x="262" y="65"/>
                  <a:pt x="262" y="65"/>
                </a:cubicBezTo>
                <a:cubicBezTo>
                  <a:pt x="267" y="64"/>
                  <a:pt x="267" y="64"/>
                  <a:pt x="267" y="64"/>
                </a:cubicBezTo>
                <a:cubicBezTo>
                  <a:pt x="266" y="58"/>
                  <a:pt x="266" y="58"/>
                  <a:pt x="266" y="58"/>
                </a:cubicBezTo>
                <a:cubicBezTo>
                  <a:pt x="147" y="97"/>
                  <a:pt x="61" y="208"/>
                  <a:pt x="60" y="340"/>
                </a:cubicBezTo>
                <a:cubicBezTo>
                  <a:pt x="60" y="504"/>
                  <a:pt x="193" y="637"/>
                  <a:pt x="357" y="637"/>
                </a:cubicBezTo>
                <a:lnTo>
                  <a:pt x="357" y="631"/>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264">
            <a:extLst>
              <a:ext uri="{FF2B5EF4-FFF2-40B4-BE49-F238E27FC236}">
                <a16:creationId xmlns:a16="http://schemas.microsoft.com/office/drawing/2014/main" id="{F4BDB1C7-1D73-4C34-A06E-600A1D0537FD}"/>
              </a:ext>
            </a:extLst>
          </p:cNvPr>
          <p:cNvSpPr>
            <a:spLocks/>
          </p:cNvSpPr>
          <p:nvPr/>
        </p:nvSpPr>
        <p:spPr bwMode="auto">
          <a:xfrm>
            <a:off x="10336450" y="881315"/>
            <a:ext cx="981879" cy="463609"/>
          </a:xfrm>
          <a:custGeom>
            <a:avLst/>
            <a:gdLst>
              <a:gd name="T0" fmla="*/ 389 w 409"/>
              <a:gd name="T1" fmla="*/ 134 h 193"/>
              <a:gd name="T2" fmla="*/ 394 w 409"/>
              <a:gd name="T3" fmla="*/ 130 h 193"/>
              <a:gd name="T4" fmla="*/ 137 w 409"/>
              <a:gd name="T5" fmla="*/ 1 h 193"/>
              <a:gd name="T6" fmla="*/ 137 w 409"/>
              <a:gd name="T7" fmla="*/ 1 h 193"/>
              <a:gd name="T8" fmla="*/ 118 w 409"/>
              <a:gd name="T9" fmla="*/ 0 h 193"/>
              <a:gd name="T10" fmla="*/ 118 w 409"/>
              <a:gd name="T11" fmla="*/ 0 h 193"/>
              <a:gd name="T12" fmla="*/ 118 w 409"/>
              <a:gd name="T13" fmla="*/ 0 h 193"/>
              <a:gd name="T14" fmla="*/ 8 w 409"/>
              <a:gd name="T15" fmla="*/ 18 h 193"/>
              <a:gd name="T16" fmla="*/ 8 w 409"/>
              <a:gd name="T17" fmla="*/ 18 h 193"/>
              <a:gd name="T18" fmla="*/ 5 w 409"/>
              <a:gd name="T19" fmla="*/ 19 h 193"/>
              <a:gd name="T20" fmla="*/ 1 w 409"/>
              <a:gd name="T21" fmla="*/ 26 h 193"/>
              <a:gd name="T22" fmla="*/ 9 w 409"/>
              <a:gd name="T23" fmla="*/ 30 h 193"/>
              <a:gd name="T24" fmla="*/ 12 w 409"/>
              <a:gd name="T25" fmla="*/ 29 h 193"/>
              <a:gd name="T26" fmla="*/ 10 w 409"/>
              <a:gd name="T27" fmla="*/ 23 h 193"/>
              <a:gd name="T28" fmla="*/ 4 w 409"/>
              <a:gd name="T29" fmla="*/ 25 h 193"/>
              <a:gd name="T30" fmla="*/ 23 w 409"/>
              <a:gd name="T31" fmla="*/ 82 h 193"/>
              <a:gd name="T32" fmla="*/ 30 w 409"/>
              <a:gd name="T33" fmla="*/ 86 h 193"/>
              <a:gd name="T34" fmla="*/ 118 w 409"/>
              <a:gd name="T35" fmla="*/ 72 h 193"/>
              <a:gd name="T36" fmla="*/ 118 w 409"/>
              <a:gd name="T37" fmla="*/ 72 h 193"/>
              <a:gd name="T38" fmla="*/ 349 w 409"/>
              <a:gd name="T39" fmla="*/ 190 h 193"/>
              <a:gd name="T40" fmla="*/ 357 w 409"/>
              <a:gd name="T41" fmla="*/ 191 h 193"/>
              <a:gd name="T42" fmla="*/ 406 w 409"/>
              <a:gd name="T43" fmla="*/ 156 h 193"/>
              <a:gd name="T44" fmla="*/ 407 w 409"/>
              <a:gd name="T45" fmla="*/ 147 h 193"/>
              <a:gd name="T46" fmla="*/ 394 w 409"/>
              <a:gd name="T47" fmla="*/ 130 h 193"/>
              <a:gd name="T48" fmla="*/ 389 w 409"/>
              <a:gd name="T49" fmla="*/ 134 h 193"/>
              <a:gd name="T50" fmla="*/ 384 w 409"/>
              <a:gd name="T51" fmla="*/ 138 h 193"/>
              <a:gd name="T52" fmla="*/ 397 w 409"/>
              <a:gd name="T53" fmla="*/ 154 h 193"/>
              <a:gd name="T54" fmla="*/ 402 w 409"/>
              <a:gd name="T55" fmla="*/ 151 h 193"/>
              <a:gd name="T56" fmla="*/ 399 w 409"/>
              <a:gd name="T57" fmla="*/ 146 h 193"/>
              <a:gd name="T58" fmla="*/ 350 w 409"/>
              <a:gd name="T59" fmla="*/ 181 h 193"/>
              <a:gd name="T60" fmla="*/ 353 w 409"/>
              <a:gd name="T61" fmla="*/ 186 h 193"/>
              <a:gd name="T62" fmla="*/ 358 w 409"/>
              <a:gd name="T63" fmla="*/ 183 h 193"/>
              <a:gd name="T64" fmla="*/ 118 w 409"/>
              <a:gd name="T65" fmla="*/ 60 h 193"/>
              <a:gd name="T66" fmla="*/ 118 w 409"/>
              <a:gd name="T67" fmla="*/ 60 h 193"/>
              <a:gd name="T68" fmla="*/ 27 w 409"/>
              <a:gd name="T69" fmla="*/ 75 h 193"/>
              <a:gd name="T70" fmla="*/ 28 w 409"/>
              <a:gd name="T71" fmla="*/ 81 h 193"/>
              <a:gd name="T72" fmla="*/ 34 w 409"/>
              <a:gd name="T73" fmla="*/ 79 h 193"/>
              <a:gd name="T74" fmla="*/ 15 w 409"/>
              <a:gd name="T75" fmla="*/ 21 h 193"/>
              <a:gd name="T76" fmla="*/ 8 w 409"/>
              <a:gd name="T77" fmla="*/ 18 h 193"/>
              <a:gd name="T78" fmla="*/ 5 w 409"/>
              <a:gd name="T79" fmla="*/ 19 h 193"/>
              <a:gd name="T80" fmla="*/ 2 w 409"/>
              <a:gd name="T81" fmla="*/ 22 h 193"/>
              <a:gd name="T82" fmla="*/ 1 w 409"/>
              <a:gd name="T83" fmla="*/ 26 h 193"/>
              <a:gd name="T84" fmla="*/ 4 w 409"/>
              <a:gd name="T85" fmla="*/ 30 h 193"/>
              <a:gd name="T86" fmla="*/ 9 w 409"/>
              <a:gd name="T87" fmla="*/ 30 h 193"/>
              <a:gd name="T88" fmla="*/ 12 w 409"/>
              <a:gd name="T89" fmla="*/ 29 h 193"/>
              <a:gd name="T90" fmla="*/ 12 w 409"/>
              <a:gd name="T91" fmla="*/ 29 h 193"/>
              <a:gd name="T92" fmla="*/ 118 w 409"/>
              <a:gd name="T93" fmla="*/ 12 h 193"/>
              <a:gd name="T94" fmla="*/ 118 w 409"/>
              <a:gd name="T95" fmla="*/ 12 h 193"/>
              <a:gd name="T96" fmla="*/ 118 w 409"/>
              <a:gd name="T97" fmla="*/ 12 h 193"/>
              <a:gd name="T98" fmla="*/ 137 w 409"/>
              <a:gd name="T99" fmla="*/ 13 h 193"/>
              <a:gd name="T100" fmla="*/ 137 w 409"/>
              <a:gd name="T101" fmla="*/ 13 h 193"/>
              <a:gd name="T102" fmla="*/ 384 w 409"/>
              <a:gd name="T103" fmla="*/ 138 h 193"/>
              <a:gd name="T104" fmla="*/ 389 w 409"/>
              <a:gd name="T105"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9" h="193">
                <a:moveTo>
                  <a:pt x="389" y="134"/>
                </a:moveTo>
                <a:cubicBezTo>
                  <a:pt x="394" y="130"/>
                  <a:pt x="394" y="130"/>
                  <a:pt x="394" y="130"/>
                </a:cubicBezTo>
                <a:cubicBezTo>
                  <a:pt x="329" y="50"/>
                  <a:pt x="240" y="6"/>
                  <a:pt x="137" y="1"/>
                </a:cubicBezTo>
                <a:cubicBezTo>
                  <a:pt x="137" y="1"/>
                  <a:pt x="137" y="1"/>
                  <a:pt x="137" y="1"/>
                </a:cubicBezTo>
                <a:cubicBezTo>
                  <a:pt x="131" y="0"/>
                  <a:pt x="125" y="0"/>
                  <a:pt x="118" y="0"/>
                </a:cubicBezTo>
                <a:cubicBezTo>
                  <a:pt x="118" y="0"/>
                  <a:pt x="118" y="0"/>
                  <a:pt x="118" y="0"/>
                </a:cubicBezTo>
                <a:cubicBezTo>
                  <a:pt x="118" y="0"/>
                  <a:pt x="118" y="0"/>
                  <a:pt x="118" y="0"/>
                </a:cubicBezTo>
                <a:cubicBezTo>
                  <a:pt x="79" y="0"/>
                  <a:pt x="45" y="5"/>
                  <a:pt x="8" y="18"/>
                </a:cubicBezTo>
                <a:cubicBezTo>
                  <a:pt x="8" y="18"/>
                  <a:pt x="8" y="18"/>
                  <a:pt x="8" y="18"/>
                </a:cubicBezTo>
                <a:cubicBezTo>
                  <a:pt x="7" y="18"/>
                  <a:pt x="6" y="18"/>
                  <a:pt x="5" y="19"/>
                </a:cubicBezTo>
                <a:cubicBezTo>
                  <a:pt x="2" y="20"/>
                  <a:pt x="0" y="23"/>
                  <a:pt x="1" y="26"/>
                </a:cubicBezTo>
                <a:cubicBezTo>
                  <a:pt x="2" y="29"/>
                  <a:pt x="6" y="31"/>
                  <a:pt x="9" y="30"/>
                </a:cubicBezTo>
                <a:cubicBezTo>
                  <a:pt x="10" y="30"/>
                  <a:pt x="11" y="29"/>
                  <a:pt x="12" y="29"/>
                </a:cubicBezTo>
                <a:cubicBezTo>
                  <a:pt x="10" y="23"/>
                  <a:pt x="10" y="23"/>
                  <a:pt x="10" y="23"/>
                </a:cubicBezTo>
                <a:cubicBezTo>
                  <a:pt x="4" y="25"/>
                  <a:pt x="4" y="25"/>
                  <a:pt x="4" y="25"/>
                </a:cubicBezTo>
                <a:cubicBezTo>
                  <a:pt x="23" y="82"/>
                  <a:pt x="23" y="82"/>
                  <a:pt x="23" y="82"/>
                </a:cubicBezTo>
                <a:cubicBezTo>
                  <a:pt x="24" y="86"/>
                  <a:pt x="27" y="87"/>
                  <a:pt x="30" y="86"/>
                </a:cubicBezTo>
                <a:cubicBezTo>
                  <a:pt x="58" y="77"/>
                  <a:pt x="88" y="72"/>
                  <a:pt x="118" y="72"/>
                </a:cubicBezTo>
                <a:cubicBezTo>
                  <a:pt x="118" y="72"/>
                  <a:pt x="118" y="72"/>
                  <a:pt x="118" y="72"/>
                </a:cubicBezTo>
                <a:cubicBezTo>
                  <a:pt x="213" y="72"/>
                  <a:pt x="297" y="119"/>
                  <a:pt x="349" y="190"/>
                </a:cubicBezTo>
                <a:cubicBezTo>
                  <a:pt x="351" y="192"/>
                  <a:pt x="354" y="193"/>
                  <a:pt x="357" y="191"/>
                </a:cubicBezTo>
                <a:cubicBezTo>
                  <a:pt x="406" y="156"/>
                  <a:pt x="406" y="156"/>
                  <a:pt x="406" y="156"/>
                </a:cubicBezTo>
                <a:cubicBezTo>
                  <a:pt x="408" y="154"/>
                  <a:pt x="409" y="150"/>
                  <a:pt x="407" y="147"/>
                </a:cubicBezTo>
                <a:cubicBezTo>
                  <a:pt x="403" y="141"/>
                  <a:pt x="398" y="136"/>
                  <a:pt x="394" y="130"/>
                </a:cubicBezTo>
                <a:cubicBezTo>
                  <a:pt x="389" y="134"/>
                  <a:pt x="389" y="134"/>
                  <a:pt x="389" y="134"/>
                </a:cubicBezTo>
                <a:cubicBezTo>
                  <a:pt x="384" y="138"/>
                  <a:pt x="384" y="138"/>
                  <a:pt x="384" y="138"/>
                </a:cubicBezTo>
                <a:cubicBezTo>
                  <a:pt x="389" y="143"/>
                  <a:pt x="393" y="149"/>
                  <a:pt x="397" y="154"/>
                </a:cubicBezTo>
                <a:cubicBezTo>
                  <a:pt x="402" y="151"/>
                  <a:pt x="402" y="151"/>
                  <a:pt x="402" y="151"/>
                </a:cubicBezTo>
                <a:cubicBezTo>
                  <a:pt x="399" y="146"/>
                  <a:pt x="399" y="146"/>
                  <a:pt x="399" y="146"/>
                </a:cubicBezTo>
                <a:cubicBezTo>
                  <a:pt x="350" y="181"/>
                  <a:pt x="350" y="181"/>
                  <a:pt x="350" y="181"/>
                </a:cubicBezTo>
                <a:cubicBezTo>
                  <a:pt x="353" y="186"/>
                  <a:pt x="353" y="186"/>
                  <a:pt x="353" y="186"/>
                </a:cubicBezTo>
                <a:cubicBezTo>
                  <a:pt x="358" y="183"/>
                  <a:pt x="358" y="183"/>
                  <a:pt x="358" y="183"/>
                </a:cubicBezTo>
                <a:cubicBezTo>
                  <a:pt x="304" y="109"/>
                  <a:pt x="217" y="60"/>
                  <a:pt x="118" y="60"/>
                </a:cubicBezTo>
                <a:cubicBezTo>
                  <a:pt x="118" y="60"/>
                  <a:pt x="118" y="60"/>
                  <a:pt x="118" y="60"/>
                </a:cubicBezTo>
                <a:cubicBezTo>
                  <a:pt x="86" y="60"/>
                  <a:pt x="55" y="65"/>
                  <a:pt x="27" y="75"/>
                </a:cubicBezTo>
                <a:cubicBezTo>
                  <a:pt x="28" y="81"/>
                  <a:pt x="28" y="81"/>
                  <a:pt x="28" y="81"/>
                </a:cubicBezTo>
                <a:cubicBezTo>
                  <a:pt x="34" y="79"/>
                  <a:pt x="34" y="79"/>
                  <a:pt x="34" y="79"/>
                </a:cubicBezTo>
                <a:cubicBezTo>
                  <a:pt x="15" y="21"/>
                  <a:pt x="15" y="21"/>
                  <a:pt x="15" y="21"/>
                </a:cubicBezTo>
                <a:cubicBezTo>
                  <a:pt x="14" y="18"/>
                  <a:pt x="11" y="17"/>
                  <a:pt x="8" y="18"/>
                </a:cubicBezTo>
                <a:cubicBezTo>
                  <a:pt x="7" y="18"/>
                  <a:pt x="6" y="18"/>
                  <a:pt x="5" y="19"/>
                </a:cubicBezTo>
                <a:cubicBezTo>
                  <a:pt x="4" y="19"/>
                  <a:pt x="2" y="20"/>
                  <a:pt x="2" y="22"/>
                </a:cubicBezTo>
                <a:cubicBezTo>
                  <a:pt x="1" y="23"/>
                  <a:pt x="1" y="25"/>
                  <a:pt x="1" y="26"/>
                </a:cubicBezTo>
                <a:cubicBezTo>
                  <a:pt x="2" y="28"/>
                  <a:pt x="3" y="29"/>
                  <a:pt x="4" y="30"/>
                </a:cubicBezTo>
                <a:cubicBezTo>
                  <a:pt x="6" y="30"/>
                  <a:pt x="7" y="30"/>
                  <a:pt x="9" y="30"/>
                </a:cubicBezTo>
                <a:cubicBezTo>
                  <a:pt x="10" y="30"/>
                  <a:pt x="11" y="29"/>
                  <a:pt x="12" y="29"/>
                </a:cubicBezTo>
                <a:cubicBezTo>
                  <a:pt x="12" y="29"/>
                  <a:pt x="12" y="29"/>
                  <a:pt x="12" y="29"/>
                </a:cubicBezTo>
                <a:cubicBezTo>
                  <a:pt x="48" y="17"/>
                  <a:pt x="80" y="12"/>
                  <a:pt x="118" y="12"/>
                </a:cubicBezTo>
                <a:cubicBezTo>
                  <a:pt x="118" y="12"/>
                  <a:pt x="118" y="12"/>
                  <a:pt x="118" y="12"/>
                </a:cubicBezTo>
                <a:cubicBezTo>
                  <a:pt x="118" y="12"/>
                  <a:pt x="118" y="12"/>
                  <a:pt x="118" y="12"/>
                </a:cubicBezTo>
                <a:cubicBezTo>
                  <a:pt x="125" y="12"/>
                  <a:pt x="131" y="12"/>
                  <a:pt x="137" y="13"/>
                </a:cubicBezTo>
                <a:cubicBezTo>
                  <a:pt x="137" y="13"/>
                  <a:pt x="137" y="13"/>
                  <a:pt x="137" y="13"/>
                </a:cubicBezTo>
                <a:cubicBezTo>
                  <a:pt x="236" y="17"/>
                  <a:pt x="322" y="60"/>
                  <a:pt x="384" y="138"/>
                </a:cubicBezTo>
                <a:lnTo>
                  <a:pt x="389" y="134"/>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265">
            <a:extLst>
              <a:ext uri="{FF2B5EF4-FFF2-40B4-BE49-F238E27FC236}">
                <a16:creationId xmlns:a16="http://schemas.microsoft.com/office/drawing/2014/main" id="{7E32FB4A-11ED-4922-B4A7-983356903E44}"/>
              </a:ext>
            </a:extLst>
          </p:cNvPr>
          <p:cNvSpPr>
            <a:spLocks/>
          </p:cNvSpPr>
          <p:nvPr/>
        </p:nvSpPr>
        <p:spPr bwMode="auto">
          <a:xfrm>
            <a:off x="11013643" y="1724516"/>
            <a:ext cx="463609" cy="710597"/>
          </a:xfrm>
          <a:custGeom>
            <a:avLst/>
            <a:gdLst>
              <a:gd name="T0" fmla="*/ 187 w 193"/>
              <a:gd name="T1" fmla="*/ 0 h 296"/>
              <a:gd name="T2" fmla="*/ 123 w 193"/>
              <a:gd name="T3" fmla="*/ 2 h 296"/>
              <a:gd name="T4" fmla="*/ 121 w 193"/>
              <a:gd name="T5" fmla="*/ 6 h 296"/>
              <a:gd name="T6" fmla="*/ 4 w 193"/>
              <a:gd name="T7" fmla="*/ 236 h 296"/>
              <a:gd name="T8" fmla="*/ 38 w 193"/>
              <a:gd name="T9" fmla="*/ 294 h 296"/>
              <a:gd name="T10" fmla="*/ 46 w 193"/>
              <a:gd name="T11" fmla="*/ 295 h 296"/>
              <a:gd name="T12" fmla="*/ 43 w 193"/>
              <a:gd name="T13" fmla="*/ 290 h 296"/>
              <a:gd name="T14" fmla="*/ 63 w 193"/>
              <a:gd name="T15" fmla="*/ 282 h 296"/>
              <a:gd name="T16" fmla="*/ 191 w 193"/>
              <a:gd name="T17" fmla="*/ 43 h 296"/>
              <a:gd name="T18" fmla="*/ 191 w 193"/>
              <a:gd name="T19" fmla="*/ 43 h 296"/>
              <a:gd name="T20" fmla="*/ 192 w 193"/>
              <a:gd name="T21" fmla="*/ 41 h 296"/>
              <a:gd name="T22" fmla="*/ 193 w 193"/>
              <a:gd name="T23" fmla="*/ 26 h 296"/>
              <a:gd name="T24" fmla="*/ 193 w 193"/>
              <a:gd name="T25" fmla="*/ 25 h 296"/>
              <a:gd name="T26" fmla="*/ 193 w 193"/>
              <a:gd name="T27" fmla="*/ 24 h 296"/>
              <a:gd name="T28" fmla="*/ 193 w 193"/>
              <a:gd name="T29" fmla="*/ 6 h 296"/>
              <a:gd name="T30" fmla="*/ 187 w 193"/>
              <a:gd name="T31" fmla="*/ 0 h 296"/>
              <a:gd name="T32" fmla="*/ 181 w 193"/>
              <a:gd name="T33" fmla="*/ 6 h 296"/>
              <a:gd name="T34" fmla="*/ 181 w 193"/>
              <a:gd name="T35" fmla="*/ 24 h 296"/>
              <a:gd name="T36" fmla="*/ 181 w 193"/>
              <a:gd name="T37" fmla="*/ 25 h 296"/>
              <a:gd name="T38" fmla="*/ 181 w 193"/>
              <a:gd name="T39" fmla="*/ 26 h 296"/>
              <a:gd name="T40" fmla="*/ 181 w 193"/>
              <a:gd name="T41" fmla="*/ 25 h 296"/>
              <a:gd name="T42" fmla="*/ 180 w 193"/>
              <a:gd name="T43" fmla="*/ 40 h 296"/>
              <a:gd name="T44" fmla="*/ 179 w 193"/>
              <a:gd name="T45" fmla="*/ 42 h 296"/>
              <a:gd name="T46" fmla="*/ 55 w 193"/>
              <a:gd name="T47" fmla="*/ 273 h 296"/>
              <a:gd name="T48" fmla="*/ 39 w 193"/>
              <a:gd name="T49" fmla="*/ 285 h 296"/>
              <a:gd name="T50" fmla="*/ 43 w 193"/>
              <a:gd name="T51" fmla="*/ 290 h 296"/>
              <a:gd name="T52" fmla="*/ 12 w 193"/>
              <a:gd name="T53" fmla="*/ 238 h 296"/>
              <a:gd name="T54" fmla="*/ 11 w 193"/>
              <a:gd name="T55" fmla="*/ 246 h 296"/>
              <a:gd name="T56" fmla="*/ 133 w 193"/>
              <a:gd name="T57" fmla="*/ 6 h 296"/>
              <a:gd name="T58" fmla="*/ 127 w 193"/>
              <a:gd name="T59" fmla="*/ 6 h 296"/>
              <a:gd name="T60" fmla="*/ 187 w 193"/>
              <a:gd name="T61" fmla="*/ 12 h 296"/>
              <a:gd name="T62" fmla="*/ 181 w 193"/>
              <a:gd name="T63" fmla="*/ 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296">
                <a:moveTo>
                  <a:pt x="187" y="6"/>
                </a:moveTo>
                <a:cubicBezTo>
                  <a:pt x="187" y="0"/>
                  <a:pt x="187" y="0"/>
                  <a:pt x="187" y="0"/>
                </a:cubicBezTo>
                <a:cubicBezTo>
                  <a:pt x="127" y="0"/>
                  <a:pt x="127" y="0"/>
                  <a:pt x="127" y="0"/>
                </a:cubicBezTo>
                <a:cubicBezTo>
                  <a:pt x="125" y="0"/>
                  <a:pt x="124" y="1"/>
                  <a:pt x="123" y="2"/>
                </a:cubicBezTo>
                <a:cubicBezTo>
                  <a:pt x="122" y="3"/>
                  <a:pt x="121" y="5"/>
                  <a:pt x="121" y="6"/>
                </a:cubicBezTo>
                <a:cubicBezTo>
                  <a:pt x="121" y="6"/>
                  <a:pt x="121" y="6"/>
                  <a:pt x="121" y="6"/>
                </a:cubicBezTo>
                <a:cubicBezTo>
                  <a:pt x="121" y="65"/>
                  <a:pt x="103" y="120"/>
                  <a:pt x="72" y="166"/>
                </a:cubicBezTo>
                <a:cubicBezTo>
                  <a:pt x="53" y="193"/>
                  <a:pt x="30" y="217"/>
                  <a:pt x="4" y="236"/>
                </a:cubicBezTo>
                <a:cubicBezTo>
                  <a:pt x="1" y="238"/>
                  <a:pt x="0" y="242"/>
                  <a:pt x="2" y="245"/>
                </a:cubicBezTo>
                <a:cubicBezTo>
                  <a:pt x="38" y="294"/>
                  <a:pt x="38" y="294"/>
                  <a:pt x="38" y="294"/>
                </a:cubicBezTo>
                <a:cubicBezTo>
                  <a:pt x="39" y="295"/>
                  <a:pt x="40" y="296"/>
                  <a:pt x="42" y="296"/>
                </a:cubicBezTo>
                <a:cubicBezTo>
                  <a:pt x="43" y="296"/>
                  <a:pt x="45" y="296"/>
                  <a:pt x="46" y="295"/>
                </a:cubicBezTo>
                <a:cubicBezTo>
                  <a:pt x="46" y="295"/>
                  <a:pt x="46" y="295"/>
                  <a:pt x="46" y="295"/>
                </a:cubicBezTo>
                <a:cubicBezTo>
                  <a:pt x="43" y="290"/>
                  <a:pt x="43" y="290"/>
                  <a:pt x="43" y="290"/>
                </a:cubicBezTo>
                <a:cubicBezTo>
                  <a:pt x="46" y="295"/>
                  <a:pt x="46" y="295"/>
                  <a:pt x="46" y="295"/>
                </a:cubicBezTo>
                <a:cubicBezTo>
                  <a:pt x="52" y="291"/>
                  <a:pt x="57" y="287"/>
                  <a:pt x="63" y="282"/>
                </a:cubicBezTo>
                <a:cubicBezTo>
                  <a:pt x="63" y="282"/>
                  <a:pt x="63" y="282"/>
                  <a:pt x="63" y="282"/>
                </a:cubicBezTo>
                <a:cubicBezTo>
                  <a:pt x="138" y="221"/>
                  <a:pt x="182" y="138"/>
                  <a:pt x="191" y="43"/>
                </a:cubicBezTo>
                <a:cubicBezTo>
                  <a:pt x="185" y="42"/>
                  <a:pt x="185" y="42"/>
                  <a:pt x="185" y="42"/>
                </a:cubicBezTo>
                <a:cubicBezTo>
                  <a:pt x="191" y="43"/>
                  <a:pt x="191" y="43"/>
                  <a:pt x="191" y="43"/>
                </a:cubicBezTo>
                <a:cubicBezTo>
                  <a:pt x="191" y="42"/>
                  <a:pt x="192" y="41"/>
                  <a:pt x="192" y="41"/>
                </a:cubicBezTo>
                <a:cubicBezTo>
                  <a:pt x="192" y="41"/>
                  <a:pt x="192" y="41"/>
                  <a:pt x="192" y="41"/>
                </a:cubicBezTo>
                <a:cubicBezTo>
                  <a:pt x="192" y="36"/>
                  <a:pt x="192" y="31"/>
                  <a:pt x="193" y="26"/>
                </a:cubicBezTo>
                <a:cubicBezTo>
                  <a:pt x="193" y="26"/>
                  <a:pt x="193" y="26"/>
                  <a:pt x="193" y="26"/>
                </a:cubicBezTo>
                <a:cubicBezTo>
                  <a:pt x="193" y="25"/>
                  <a:pt x="193" y="25"/>
                  <a:pt x="193" y="25"/>
                </a:cubicBezTo>
                <a:cubicBezTo>
                  <a:pt x="193" y="25"/>
                  <a:pt x="193" y="25"/>
                  <a:pt x="193" y="25"/>
                </a:cubicBezTo>
                <a:cubicBezTo>
                  <a:pt x="193" y="24"/>
                  <a:pt x="193" y="24"/>
                  <a:pt x="193" y="24"/>
                </a:cubicBezTo>
                <a:cubicBezTo>
                  <a:pt x="193" y="24"/>
                  <a:pt x="193" y="24"/>
                  <a:pt x="193" y="24"/>
                </a:cubicBezTo>
                <a:cubicBezTo>
                  <a:pt x="193" y="18"/>
                  <a:pt x="193" y="12"/>
                  <a:pt x="193" y="6"/>
                </a:cubicBezTo>
                <a:cubicBezTo>
                  <a:pt x="193" y="6"/>
                  <a:pt x="193" y="6"/>
                  <a:pt x="193" y="6"/>
                </a:cubicBezTo>
                <a:cubicBezTo>
                  <a:pt x="193" y="5"/>
                  <a:pt x="193" y="3"/>
                  <a:pt x="192" y="2"/>
                </a:cubicBezTo>
                <a:cubicBezTo>
                  <a:pt x="190" y="1"/>
                  <a:pt x="189" y="0"/>
                  <a:pt x="187" y="0"/>
                </a:cubicBezTo>
                <a:cubicBezTo>
                  <a:pt x="187" y="6"/>
                  <a:pt x="187" y="6"/>
                  <a:pt x="187" y="6"/>
                </a:cubicBezTo>
                <a:cubicBezTo>
                  <a:pt x="181" y="6"/>
                  <a:pt x="181" y="6"/>
                  <a:pt x="181" y="6"/>
                </a:cubicBezTo>
                <a:cubicBezTo>
                  <a:pt x="181" y="6"/>
                  <a:pt x="181" y="6"/>
                  <a:pt x="181" y="6"/>
                </a:cubicBezTo>
                <a:cubicBezTo>
                  <a:pt x="181" y="12"/>
                  <a:pt x="181" y="18"/>
                  <a:pt x="181" y="24"/>
                </a:cubicBezTo>
                <a:cubicBezTo>
                  <a:pt x="181" y="24"/>
                  <a:pt x="181" y="24"/>
                  <a:pt x="181" y="24"/>
                </a:cubicBezTo>
                <a:cubicBezTo>
                  <a:pt x="181" y="25"/>
                  <a:pt x="181" y="25"/>
                  <a:pt x="181" y="25"/>
                </a:cubicBezTo>
                <a:cubicBezTo>
                  <a:pt x="181" y="25"/>
                  <a:pt x="181" y="25"/>
                  <a:pt x="181" y="25"/>
                </a:cubicBezTo>
                <a:cubicBezTo>
                  <a:pt x="181" y="26"/>
                  <a:pt x="181" y="26"/>
                  <a:pt x="181" y="26"/>
                </a:cubicBezTo>
                <a:cubicBezTo>
                  <a:pt x="187" y="26"/>
                  <a:pt x="187" y="26"/>
                  <a:pt x="187" y="26"/>
                </a:cubicBezTo>
                <a:cubicBezTo>
                  <a:pt x="181" y="25"/>
                  <a:pt x="181" y="25"/>
                  <a:pt x="181" y="25"/>
                </a:cubicBezTo>
                <a:cubicBezTo>
                  <a:pt x="180" y="30"/>
                  <a:pt x="180" y="35"/>
                  <a:pt x="180" y="40"/>
                </a:cubicBezTo>
                <a:cubicBezTo>
                  <a:pt x="180" y="40"/>
                  <a:pt x="180" y="40"/>
                  <a:pt x="180" y="40"/>
                </a:cubicBezTo>
                <a:cubicBezTo>
                  <a:pt x="180" y="40"/>
                  <a:pt x="180" y="41"/>
                  <a:pt x="179" y="42"/>
                </a:cubicBezTo>
                <a:cubicBezTo>
                  <a:pt x="179" y="42"/>
                  <a:pt x="179" y="42"/>
                  <a:pt x="179" y="42"/>
                </a:cubicBezTo>
                <a:cubicBezTo>
                  <a:pt x="171" y="134"/>
                  <a:pt x="128" y="214"/>
                  <a:pt x="55" y="273"/>
                </a:cubicBezTo>
                <a:cubicBezTo>
                  <a:pt x="55" y="273"/>
                  <a:pt x="55" y="273"/>
                  <a:pt x="55" y="273"/>
                </a:cubicBezTo>
                <a:cubicBezTo>
                  <a:pt x="50" y="277"/>
                  <a:pt x="45" y="281"/>
                  <a:pt x="39" y="285"/>
                </a:cubicBezTo>
                <a:cubicBezTo>
                  <a:pt x="39" y="285"/>
                  <a:pt x="39" y="285"/>
                  <a:pt x="39" y="285"/>
                </a:cubicBezTo>
                <a:cubicBezTo>
                  <a:pt x="39" y="285"/>
                  <a:pt x="39" y="285"/>
                  <a:pt x="39" y="285"/>
                </a:cubicBezTo>
                <a:cubicBezTo>
                  <a:pt x="43" y="290"/>
                  <a:pt x="43" y="290"/>
                  <a:pt x="43" y="290"/>
                </a:cubicBezTo>
                <a:cubicBezTo>
                  <a:pt x="47" y="287"/>
                  <a:pt x="47" y="287"/>
                  <a:pt x="47" y="287"/>
                </a:cubicBezTo>
                <a:cubicBezTo>
                  <a:pt x="12" y="238"/>
                  <a:pt x="12" y="238"/>
                  <a:pt x="12" y="238"/>
                </a:cubicBezTo>
                <a:cubicBezTo>
                  <a:pt x="7" y="241"/>
                  <a:pt x="7" y="241"/>
                  <a:pt x="7" y="241"/>
                </a:cubicBezTo>
                <a:cubicBezTo>
                  <a:pt x="11" y="246"/>
                  <a:pt x="11" y="246"/>
                  <a:pt x="11" y="246"/>
                </a:cubicBezTo>
                <a:cubicBezTo>
                  <a:pt x="38" y="226"/>
                  <a:pt x="63" y="201"/>
                  <a:pt x="82" y="173"/>
                </a:cubicBezTo>
                <a:cubicBezTo>
                  <a:pt x="114" y="125"/>
                  <a:pt x="133" y="68"/>
                  <a:pt x="133" y="6"/>
                </a:cubicBezTo>
                <a:cubicBezTo>
                  <a:pt x="133" y="6"/>
                  <a:pt x="133" y="6"/>
                  <a:pt x="133" y="6"/>
                </a:cubicBezTo>
                <a:cubicBezTo>
                  <a:pt x="127" y="6"/>
                  <a:pt x="127" y="6"/>
                  <a:pt x="127" y="6"/>
                </a:cubicBezTo>
                <a:cubicBezTo>
                  <a:pt x="127" y="12"/>
                  <a:pt x="127" y="12"/>
                  <a:pt x="127" y="12"/>
                </a:cubicBezTo>
                <a:cubicBezTo>
                  <a:pt x="187" y="12"/>
                  <a:pt x="187" y="12"/>
                  <a:pt x="187" y="12"/>
                </a:cubicBezTo>
                <a:cubicBezTo>
                  <a:pt x="187" y="6"/>
                  <a:pt x="187" y="6"/>
                  <a:pt x="187" y="6"/>
                </a:cubicBezTo>
                <a:cubicBezTo>
                  <a:pt x="181" y="6"/>
                  <a:pt x="181" y="6"/>
                  <a:pt x="181" y="6"/>
                </a:cubicBezTo>
                <a:lnTo>
                  <a:pt x="18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266">
            <a:extLst>
              <a:ext uri="{FF2B5EF4-FFF2-40B4-BE49-F238E27FC236}">
                <a16:creationId xmlns:a16="http://schemas.microsoft.com/office/drawing/2014/main" id="{FFB9E088-6785-499B-90C0-388D09EF662C}"/>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267">
            <a:extLst>
              <a:ext uri="{FF2B5EF4-FFF2-40B4-BE49-F238E27FC236}">
                <a16:creationId xmlns:a16="http://schemas.microsoft.com/office/drawing/2014/main" id="{418E21CB-E518-456F-87AD-C7449B673758}"/>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268">
            <a:extLst>
              <a:ext uri="{FF2B5EF4-FFF2-40B4-BE49-F238E27FC236}">
                <a16:creationId xmlns:a16="http://schemas.microsoft.com/office/drawing/2014/main" id="{6E18843E-3873-45EA-A857-16007227646C}"/>
              </a:ext>
            </a:extLst>
          </p:cNvPr>
          <p:cNvSpPr>
            <a:spLocks/>
          </p:cNvSpPr>
          <p:nvPr/>
        </p:nvSpPr>
        <p:spPr bwMode="auto">
          <a:xfrm>
            <a:off x="10000385" y="1296336"/>
            <a:ext cx="1241014" cy="884703"/>
          </a:xfrm>
          <a:custGeom>
            <a:avLst/>
            <a:gdLst>
              <a:gd name="T0" fmla="*/ 258 w 517"/>
              <a:gd name="T1" fmla="*/ 6 h 368"/>
              <a:gd name="T2" fmla="*/ 258 w 517"/>
              <a:gd name="T3" fmla="*/ 0 h 368"/>
              <a:gd name="T4" fmla="*/ 107 w 517"/>
              <a:gd name="T5" fmla="*/ 50 h 368"/>
              <a:gd name="T6" fmla="*/ 1 w 517"/>
              <a:gd name="T7" fmla="*/ 182 h 368"/>
              <a:gd name="T8" fmla="*/ 1 w 517"/>
              <a:gd name="T9" fmla="*/ 187 h 368"/>
              <a:gd name="T10" fmla="*/ 107 w 517"/>
              <a:gd name="T11" fmla="*/ 318 h 368"/>
              <a:gd name="T12" fmla="*/ 258 w 517"/>
              <a:gd name="T13" fmla="*/ 368 h 368"/>
              <a:gd name="T14" fmla="*/ 410 w 517"/>
              <a:gd name="T15" fmla="*/ 318 h 368"/>
              <a:gd name="T16" fmla="*/ 516 w 517"/>
              <a:gd name="T17" fmla="*/ 187 h 368"/>
              <a:gd name="T18" fmla="*/ 516 w 517"/>
              <a:gd name="T19" fmla="*/ 182 h 368"/>
              <a:gd name="T20" fmla="*/ 410 w 517"/>
              <a:gd name="T21" fmla="*/ 50 h 368"/>
              <a:gd name="T22" fmla="*/ 258 w 517"/>
              <a:gd name="T23" fmla="*/ 0 h 368"/>
              <a:gd name="T24" fmla="*/ 258 w 517"/>
              <a:gd name="T25" fmla="*/ 6 h 368"/>
              <a:gd name="T26" fmla="*/ 258 w 517"/>
              <a:gd name="T27" fmla="*/ 12 h 368"/>
              <a:gd name="T28" fmla="*/ 403 w 517"/>
              <a:gd name="T29" fmla="*/ 60 h 368"/>
              <a:gd name="T30" fmla="*/ 505 w 517"/>
              <a:gd name="T31" fmla="*/ 187 h 368"/>
              <a:gd name="T32" fmla="*/ 510 w 517"/>
              <a:gd name="T33" fmla="*/ 184 h 368"/>
              <a:gd name="T34" fmla="*/ 505 w 517"/>
              <a:gd name="T35" fmla="*/ 182 h 368"/>
              <a:gd name="T36" fmla="*/ 403 w 517"/>
              <a:gd name="T37" fmla="*/ 308 h 368"/>
              <a:gd name="T38" fmla="*/ 258 w 517"/>
              <a:gd name="T39" fmla="*/ 356 h 368"/>
              <a:gd name="T40" fmla="*/ 114 w 517"/>
              <a:gd name="T41" fmla="*/ 308 h 368"/>
              <a:gd name="T42" fmla="*/ 12 w 517"/>
              <a:gd name="T43" fmla="*/ 182 h 368"/>
              <a:gd name="T44" fmla="*/ 6 w 517"/>
              <a:gd name="T45" fmla="*/ 184 h 368"/>
              <a:gd name="T46" fmla="*/ 12 w 517"/>
              <a:gd name="T47" fmla="*/ 187 h 368"/>
              <a:gd name="T48" fmla="*/ 114 w 517"/>
              <a:gd name="T49" fmla="*/ 60 h 368"/>
              <a:gd name="T50" fmla="*/ 258 w 517"/>
              <a:gd name="T51" fmla="*/ 12 h 368"/>
              <a:gd name="T52" fmla="*/ 258 w 517"/>
              <a:gd name="T53" fmla="*/ 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368">
                <a:moveTo>
                  <a:pt x="258" y="6"/>
                </a:moveTo>
                <a:cubicBezTo>
                  <a:pt x="258" y="0"/>
                  <a:pt x="258" y="0"/>
                  <a:pt x="258" y="0"/>
                </a:cubicBezTo>
                <a:cubicBezTo>
                  <a:pt x="203" y="0"/>
                  <a:pt x="151" y="18"/>
                  <a:pt x="107" y="50"/>
                </a:cubicBezTo>
                <a:cubicBezTo>
                  <a:pt x="62" y="82"/>
                  <a:pt x="26" y="128"/>
                  <a:pt x="1" y="182"/>
                </a:cubicBezTo>
                <a:cubicBezTo>
                  <a:pt x="0" y="183"/>
                  <a:pt x="0" y="185"/>
                  <a:pt x="1" y="187"/>
                </a:cubicBezTo>
                <a:cubicBezTo>
                  <a:pt x="26" y="241"/>
                  <a:pt x="62" y="286"/>
                  <a:pt x="107" y="318"/>
                </a:cubicBezTo>
                <a:cubicBezTo>
                  <a:pt x="151" y="350"/>
                  <a:pt x="203" y="368"/>
                  <a:pt x="258" y="368"/>
                </a:cubicBezTo>
                <a:cubicBezTo>
                  <a:pt x="314" y="368"/>
                  <a:pt x="366" y="350"/>
                  <a:pt x="410" y="318"/>
                </a:cubicBezTo>
                <a:cubicBezTo>
                  <a:pt x="454" y="286"/>
                  <a:pt x="491" y="241"/>
                  <a:pt x="516" y="187"/>
                </a:cubicBezTo>
                <a:cubicBezTo>
                  <a:pt x="517" y="185"/>
                  <a:pt x="517" y="183"/>
                  <a:pt x="516" y="182"/>
                </a:cubicBezTo>
                <a:cubicBezTo>
                  <a:pt x="491" y="128"/>
                  <a:pt x="454" y="82"/>
                  <a:pt x="410" y="50"/>
                </a:cubicBezTo>
                <a:cubicBezTo>
                  <a:pt x="366" y="18"/>
                  <a:pt x="314" y="0"/>
                  <a:pt x="258" y="0"/>
                </a:cubicBezTo>
                <a:cubicBezTo>
                  <a:pt x="258" y="6"/>
                  <a:pt x="258" y="6"/>
                  <a:pt x="258" y="6"/>
                </a:cubicBezTo>
                <a:cubicBezTo>
                  <a:pt x="258" y="12"/>
                  <a:pt x="258" y="12"/>
                  <a:pt x="258" y="12"/>
                </a:cubicBezTo>
                <a:cubicBezTo>
                  <a:pt x="311" y="12"/>
                  <a:pt x="360" y="30"/>
                  <a:pt x="403" y="60"/>
                </a:cubicBezTo>
                <a:cubicBezTo>
                  <a:pt x="445" y="91"/>
                  <a:pt x="481" y="134"/>
                  <a:pt x="505" y="187"/>
                </a:cubicBezTo>
                <a:cubicBezTo>
                  <a:pt x="510" y="184"/>
                  <a:pt x="510" y="184"/>
                  <a:pt x="510" y="184"/>
                </a:cubicBezTo>
                <a:cubicBezTo>
                  <a:pt x="505" y="182"/>
                  <a:pt x="505" y="182"/>
                  <a:pt x="505" y="182"/>
                </a:cubicBezTo>
                <a:cubicBezTo>
                  <a:pt x="481" y="234"/>
                  <a:pt x="445" y="278"/>
                  <a:pt x="403" y="308"/>
                </a:cubicBezTo>
                <a:cubicBezTo>
                  <a:pt x="360" y="339"/>
                  <a:pt x="311" y="356"/>
                  <a:pt x="258" y="356"/>
                </a:cubicBezTo>
                <a:cubicBezTo>
                  <a:pt x="205" y="356"/>
                  <a:pt x="156" y="339"/>
                  <a:pt x="114" y="308"/>
                </a:cubicBezTo>
                <a:cubicBezTo>
                  <a:pt x="71" y="278"/>
                  <a:pt x="36" y="234"/>
                  <a:pt x="12" y="182"/>
                </a:cubicBezTo>
                <a:cubicBezTo>
                  <a:pt x="6" y="184"/>
                  <a:pt x="6" y="184"/>
                  <a:pt x="6" y="184"/>
                </a:cubicBezTo>
                <a:cubicBezTo>
                  <a:pt x="12" y="187"/>
                  <a:pt x="12" y="187"/>
                  <a:pt x="12" y="187"/>
                </a:cubicBezTo>
                <a:cubicBezTo>
                  <a:pt x="36" y="134"/>
                  <a:pt x="71" y="91"/>
                  <a:pt x="114" y="60"/>
                </a:cubicBezTo>
                <a:cubicBezTo>
                  <a:pt x="156" y="30"/>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69">
            <a:extLst>
              <a:ext uri="{FF2B5EF4-FFF2-40B4-BE49-F238E27FC236}">
                <a16:creationId xmlns:a16="http://schemas.microsoft.com/office/drawing/2014/main" id="{0C1C1F3E-EBD0-43B2-8204-4F096AB2C327}"/>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270">
            <a:extLst>
              <a:ext uri="{FF2B5EF4-FFF2-40B4-BE49-F238E27FC236}">
                <a16:creationId xmlns:a16="http://schemas.microsoft.com/office/drawing/2014/main" id="{A656956D-795D-4B62-A31A-6AEFEEAA42BF}"/>
              </a:ext>
            </a:extLst>
          </p:cNvPr>
          <p:cNvSpPr>
            <a:spLocks/>
          </p:cNvSpPr>
          <p:nvPr/>
        </p:nvSpPr>
        <p:spPr bwMode="auto">
          <a:xfrm>
            <a:off x="10382001" y="1794361"/>
            <a:ext cx="96163" cy="129567"/>
          </a:xfrm>
          <a:custGeom>
            <a:avLst/>
            <a:gdLst>
              <a:gd name="T0" fmla="*/ 0 w 40"/>
              <a:gd name="T1" fmla="*/ 6 h 54"/>
              <a:gd name="T2" fmla="*/ 0 w 40"/>
              <a:gd name="T3" fmla="*/ 6 h 54"/>
              <a:gd name="T4" fmla="*/ 0 w 40"/>
              <a:gd name="T5" fmla="*/ 8 h 54"/>
              <a:gd name="T6" fmla="*/ 15 w 40"/>
              <a:gd name="T7" fmla="*/ 37 h 54"/>
              <a:gd name="T8" fmla="*/ 15 w 40"/>
              <a:gd name="T9" fmla="*/ 37 h 54"/>
              <a:gd name="T10" fmla="*/ 29 w 40"/>
              <a:gd name="T11" fmla="*/ 52 h 54"/>
              <a:gd name="T12" fmla="*/ 38 w 40"/>
              <a:gd name="T13" fmla="*/ 52 h 54"/>
              <a:gd name="T14" fmla="*/ 37 w 40"/>
              <a:gd name="T15" fmla="*/ 43 h 54"/>
              <a:gd name="T16" fmla="*/ 25 w 40"/>
              <a:gd name="T17" fmla="*/ 29 h 54"/>
              <a:gd name="T18" fmla="*/ 25 w 40"/>
              <a:gd name="T19" fmla="*/ 29 h 54"/>
              <a:gd name="T20" fmla="*/ 11 w 40"/>
              <a:gd name="T21" fmla="*/ 4 h 54"/>
              <a:gd name="T22" fmla="*/ 6 w 40"/>
              <a:gd name="T23" fmla="*/ 6 h 54"/>
              <a:gd name="T24" fmla="*/ 12 w 40"/>
              <a:gd name="T25" fmla="*/ 6 h 54"/>
              <a:gd name="T26" fmla="*/ 12 w 40"/>
              <a:gd name="T27" fmla="*/ 6 h 54"/>
              <a:gd name="T28" fmla="*/ 6 w 40"/>
              <a:gd name="T29" fmla="*/ 0 h 54"/>
              <a:gd name="T30" fmla="*/ 0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0" y="6"/>
                </a:moveTo>
                <a:cubicBezTo>
                  <a:pt x="0" y="6"/>
                  <a:pt x="0" y="6"/>
                  <a:pt x="0" y="6"/>
                </a:cubicBezTo>
                <a:cubicBezTo>
                  <a:pt x="0" y="6"/>
                  <a:pt x="0" y="7"/>
                  <a:pt x="0" y="8"/>
                </a:cubicBezTo>
                <a:cubicBezTo>
                  <a:pt x="3" y="18"/>
                  <a:pt x="9" y="28"/>
                  <a:pt x="15" y="37"/>
                </a:cubicBezTo>
                <a:cubicBezTo>
                  <a:pt x="15" y="37"/>
                  <a:pt x="15" y="37"/>
                  <a:pt x="15" y="37"/>
                </a:cubicBezTo>
                <a:cubicBezTo>
                  <a:pt x="19" y="42"/>
                  <a:pt x="24" y="47"/>
                  <a:pt x="29" y="52"/>
                </a:cubicBezTo>
                <a:cubicBezTo>
                  <a:pt x="32" y="54"/>
                  <a:pt x="35" y="54"/>
                  <a:pt x="38" y="52"/>
                </a:cubicBezTo>
                <a:cubicBezTo>
                  <a:pt x="40" y="49"/>
                  <a:pt x="40" y="45"/>
                  <a:pt x="37" y="43"/>
                </a:cubicBezTo>
                <a:cubicBezTo>
                  <a:pt x="33" y="39"/>
                  <a:pt x="28" y="34"/>
                  <a:pt x="25" y="29"/>
                </a:cubicBezTo>
                <a:cubicBezTo>
                  <a:pt x="25" y="29"/>
                  <a:pt x="25" y="29"/>
                  <a:pt x="25" y="29"/>
                </a:cubicBezTo>
                <a:cubicBezTo>
                  <a:pt x="19" y="22"/>
                  <a:pt x="14" y="13"/>
                  <a:pt x="11" y="4"/>
                </a:cubicBezTo>
                <a:cubicBezTo>
                  <a:pt x="6" y="6"/>
                  <a:pt x="6" y="6"/>
                  <a:pt x="6" y="6"/>
                </a:cubicBezTo>
                <a:cubicBezTo>
                  <a:pt x="12" y="6"/>
                  <a:pt x="12" y="6"/>
                  <a:pt x="12" y="6"/>
                </a:cubicBezTo>
                <a:cubicBezTo>
                  <a:pt x="12" y="6"/>
                  <a:pt x="12" y="6"/>
                  <a:pt x="12" y="6"/>
                </a:cubicBezTo>
                <a:cubicBezTo>
                  <a:pt x="12" y="2"/>
                  <a:pt x="9" y="0"/>
                  <a:pt x="6" y="0"/>
                </a:cubicBezTo>
                <a:cubicBezTo>
                  <a:pt x="2" y="0"/>
                  <a:pt x="0" y="2"/>
                  <a:pt x="0"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71">
            <a:extLst>
              <a:ext uri="{FF2B5EF4-FFF2-40B4-BE49-F238E27FC236}">
                <a16:creationId xmlns:a16="http://schemas.microsoft.com/office/drawing/2014/main" id="{E442D7CA-FD38-4DC1-8AC2-FAC0A5D2F8E4}"/>
              </a:ext>
            </a:extLst>
          </p:cNvPr>
          <p:cNvSpPr>
            <a:spLocks/>
          </p:cNvSpPr>
          <p:nvPr/>
        </p:nvSpPr>
        <p:spPr bwMode="auto">
          <a:xfrm>
            <a:off x="10483226" y="1918867"/>
            <a:ext cx="264196" cy="62759"/>
          </a:xfrm>
          <a:custGeom>
            <a:avLst/>
            <a:gdLst>
              <a:gd name="T0" fmla="*/ 4 w 110"/>
              <a:gd name="T1" fmla="*/ 12 h 26"/>
              <a:gd name="T2" fmla="*/ 25 w 110"/>
              <a:gd name="T3" fmla="*/ 21 h 26"/>
              <a:gd name="T4" fmla="*/ 27 w 110"/>
              <a:gd name="T5" fmla="*/ 22 h 26"/>
              <a:gd name="T6" fmla="*/ 27 w 110"/>
              <a:gd name="T7" fmla="*/ 22 h 26"/>
              <a:gd name="T8" fmla="*/ 27 w 110"/>
              <a:gd name="T9" fmla="*/ 16 h 26"/>
              <a:gd name="T10" fmla="*/ 25 w 110"/>
              <a:gd name="T11" fmla="*/ 21 h 26"/>
              <a:gd name="T12" fmla="*/ 55 w 110"/>
              <a:gd name="T13" fmla="*/ 26 h 26"/>
              <a:gd name="T14" fmla="*/ 85 w 110"/>
              <a:gd name="T15" fmla="*/ 21 h 26"/>
              <a:gd name="T16" fmla="*/ 83 w 110"/>
              <a:gd name="T17" fmla="*/ 16 h 26"/>
              <a:gd name="T18" fmla="*/ 83 w 110"/>
              <a:gd name="T19" fmla="*/ 22 h 26"/>
              <a:gd name="T20" fmla="*/ 83 w 110"/>
              <a:gd name="T21" fmla="*/ 22 h 26"/>
              <a:gd name="T22" fmla="*/ 85 w 110"/>
              <a:gd name="T23" fmla="*/ 21 h 26"/>
              <a:gd name="T24" fmla="*/ 106 w 110"/>
              <a:gd name="T25" fmla="*/ 12 h 26"/>
              <a:gd name="T26" fmla="*/ 108 w 110"/>
              <a:gd name="T27" fmla="*/ 4 h 26"/>
              <a:gd name="T28" fmla="*/ 100 w 110"/>
              <a:gd name="T29" fmla="*/ 2 h 26"/>
              <a:gd name="T30" fmla="*/ 82 w 110"/>
              <a:gd name="T31" fmla="*/ 10 h 26"/>
              <a:gd name="T32" fmla="*/ 83 w 110"/>
              <a:gd name="T33" fmla="*/ 16 h 26"/>
              <a:gd name="T34" fmla="*/ 83 w 110"/>
              <a:gd name="T35" fmla="*/ 10 h 26"/>
              <a:gd name="T36" fmla="*/ 83 w 110"/>
              <a:gd name="T37" fmla="*/ 10 h 26"/>
              <a:gd name="T38" fmla="*/ 82 w 110"/>
              <a:gd name="T39" fmla="*/ 10 h 26"/>
              <a:gd name="T40" fmla="*/ 55 w 110"/>
              <a:gd name="T41" fmla="*/ 14 h 26"/>
              <a:gd name="T42" fmla="*/ 29 w 110"/>
              <a:gd name="T43" fmla="*/ 10 h 26"/>
              <a:gd name="T44" fmla="*/ 27 w 110"/>
              <a:gd name="T45" fmla="*/ 10 h 26"/>
              <a:gd name="T46" fmla="*/ 27 w 110"/>
              <a:gd name="T47" fmla="*/ 10 h 26"/>
              <a:gd name="T48" fmla="*/ 27 w 110"/>
              <a:gd name="T49" fmla="*/ 16 h 26"/>
              <a:gd name="T50" fmla="*/ 29 w 110"/>
              <a:gd name="T51" fmla="*/ 10 h 26"/>
              <a:gd name="T52" fmla="*/ 10 w 110"/>
              <a:gd name="T53" fmla="*/ 2 h 26"/>
              <a:gd name="T54" fmla="*/ 2 w 110"/>
              <a:gd name="T55" fmla="*/ 4 h 26"/>
              <a:gd name="T56" fmla="*/ 4 w 110"/>
              <a:gd name="T5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26">
                <a:moveTo>
                  <a:pt x="4" y="12"/>
                </a:moveTo>
                <a:cubicBezTo>
                  <a:pt x="11" y="16"/>
                  <a:pt x="18" y="19"/>
                  <a:pt x="25" y="21"/>
                </a:cubicBezTo>
                <a:cubicBezTo>
                  <a:pt x="26" y="22"/>
                  <a:pt x="26" y="22"/>
                  <a:pt x="27" y="22"/>
                </a:cubicBezTo>
                <a:cubicBezTo>
                  <a:pt x="27" y="22"/>
                  <a:pt x="27" y="22"/>
                  <a:pt x="27" y="22"/>
                </a:cubicBezTo>
                <a:cubicBezTo>
                  <a:pt x="27" y="16"/>
                  <a:pt x="27" y="16"/>
                  <a:pt x="27" y="16"/>
                </a:cubicBezTo>
                <a:cubicBezTo>
                  <a:pt x="25" y="21"/>
                  <a:pt x="25" y="21"/>
                  <a:pt x="25" y="21"/>
                </a:cubicBezTo>
                <a:cubicBezTo>
                  <a:pt x="35" y="24"/>
                  <a:pt x="45" y="26"/>
                  <a:pt x="55" y="26"/>
                </a:cubicBezTo>
                <a:cubicBezTo>
                  <a:pt x="66" y="26"/>
                  <a:pt x="76" y="24"/>
                  <a:pt x="85" y="21"/>
                </a:cubicBezTo>
                <a:cubicBezTo>
                  <a:pt x="83" y="16"/>
                  <a:pt x="83" y="16"/>
                  <a:pt x="83" y="16"/>
                </a:cubicBezTo>
                <a:cubicBezTo>
                  <a:pt x="83" y="22"/>
                  <a:pt x="83" y="22"/>
                  <a:pt x="83" y="22"/>
                </a:cubicBezTo>
                <a:cubicBezTo>
                  <a:pt x="83" y="22"/>
                  <a:pt x="83" y="22"/>
                  <a:pt x="83" y="22"/>
                </a:cubicBezTo>
                <a:cubicBezTo>
                  <a:pt x="84" y="22"/>
                  <a:pt x="85" y="22"/>
                  <a:pt x="85" y="21"/>
                </a:cubicBezTo>
                <a:cubicBezTo>
                  <a:pt x="92" y="19"/>
                  <a:pt x="99" y="16"/>
                  <a:pt x="106" y="12"/>
                </a:cubicBezTo>
                <a:cubicBezTo>
                  <a:pt x="109" y="11"/>
                  <a:pt x="110" y="7"/>
                  <a:pt x="108" y="4"/>
                </a:cubicBezTo>
                <a:cubicBezTo>
                  <a:pt x="106" y="1"/>
                  <a:pt x="103" y="0"/>
                  <a:pt x="100" y="2"/>
                </a:cubicBezTo>
                <a:cubicBezTo>
                  <a:pt x="94" y="5"/>
                  <a:pt x="88" y="8"/>
                  <a:pt x="82" y="10"/>
                </a:cubicBezTo>
                <a:cubicBezTo>
                  <a:pt x="83" y="16"/>
                  <a:pt x="83" y="16"/>
                  <a:pt x="83" y="16"/>
                </a:cubicBezTo>
                <a:cubicBezTo>
                  <a:pt x="83" y="10"/>
                  <a:pt x="83" y="10"/>
                  <a:pt x="83" y="10"/>
                </a:cubicBezTo>
                <a:cubicBezTo>
                  <a:pt x="83" y="10"/>
                  <a:pt x="83" y="10"/>
                  <a:pt x="83" y="10"/>
                </a:cubicBezTo>
                <a:cubicBezTo>
                  <a:pt x="83" y="10"/>
                  <a:pt x="82" y="10"/>
                  <a:pt x="82" y="10"/>
                </a:cubicBezTo>
                <a:cubicBezTo>
                  <a:pt x="73" y="13"/>
                  <a:pt x="64" y="14"/>
                  <a:pt x="55" y="14"/>
                </a:cubicBezTo>
                <a:cubicBezTo>
                  <a:pt x="46" y="14"/>
                  <a:pt x="37" y="13"/>
                  <a:pt x="29" y="10"/>
                </a:cubicBezTo>
                <a:cubicBezTo>
                  <a:pt x="28" y="10"/>
                  <a:pt x="27" y="10"/>
                  <a:pt x="27" y="10"/>
                </a:cubicBezTo>
                <a:cubicBezTo>
                  <a:pt x="27" y="10"/>
                  <a:pt x="27" y="10"/>
                  <a:pt x="27" y="10"/>
                </a:cubicBezTo>
                <a:cubicBezTo>
                  <a:pt x="27" y="16"/>
                  <a:pt x="27" y="16"/>
                  <a:pt x="27" y="16"/>
                </a:cubicBezTo>
                <a:cubicBezTo>
                  <a:pt x="29" y="10"/>
                  <a:pt x="29" y="10"/>
                  <a:pt x="29" y="10"/>
                </a:cubicBezTo>
                <a:cubicBezTo>
                  <a:pt x="22" y="8"/>
                  <a:pt x="16" y="5"/>
                  <a:pt x="10" y="2"/>
                </a:cubicBezTo>
                <a:cubicBezTo>
                  <a:pt x="7" y="0"/>
                  <a:pt x="4" y="1"/>
                  <a:pt x="2"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72">
            <a:extLst>
              <a:ext uri="{FF2B5EF4-FFF2-40B4-BE49-F238E27FC236}">
                <a16:creationId xmlns:a16="http://schemas.microsoft.com/office/drawing/2014/main" id="{3A2E527B-0961-4384-B654-85477CD58BAB}"/>
              </a:ext>
            </a:extLst>
          </p:cNvPr>
          <p:cNvSpPr>
            <a:spLocks/>
          </p:cNvSpPr>
          <p:nvPr/>
        </p:nvSpPr>
        <p:spPr bwMode="auto">
          <a:xfrm>
            <a:off x="10369854" y="1491700"/>
            <a:ext cx="489927" cy="237878"/>
          </a:xfrm>
          <a:custGeom>
            <a:avLst/>
            <a:gdLst>
              <a:gd name="T0" fmla="*/ 12 w 204"/>
              <a:gd name="T1" fmla="*/ 93 h 99"/>
              <a:gd name="T2" fmla="*/ 30 w 204"/>
              <a:gd name="T3" fmla="*/ 48 h 99"/>
              <a:gd name="T4" fmla="*/ 83 w 204"/>
              <a:gd name="T5" fmla="*/ 14 h 99"/>
              <a:gd name="T6" fmla="*/ 102 w 204"/>
              <a:gd name="T7" fmla="*/ 12 h 99"/>
              <a:gd name="T8" fmla="*/ 121 w 204"/>
              <a:gd name="T9" fmla="*/ 14 h 99"/>
              <a:gd name="T10" fmla="*/ 175 w 204"/>
              <a:gd name="T11" fmla="*/ 48 h 99"/>
              <a:gd name="T12" fmla="*/ 192 w 204"/>
              <a:gd name="T13" fmla="*/ 93 h 99"/>
              <a:gd name="T14" fmla="*/ 198 w 204"/>
              <a:gd name="T15" fmla="*/ 98 h 99"/>
              <a:gd name="T16" fmla="*/ 204 w 204"/>
              <a:gd name="T17" fmla="*/ 92 h 99"/>
              <a:gd name="T18" fmla="*/ 184 w 204"/>
              <a:gd name="T19" fmla="*/ 41 h 99"/>
              <a:gd name="T20" fmla="*/ 123 w 204"/>
              <a:gd name="T21" fmla="*/ 2 h 99"/>
              <a:gd name="T22" fmla="*/ 102 w 204"/>
              <a:gd name="T23" fmla="*/ 0 h 99"/>
              <a:gd name="T24" fmla="*/ 81 w 204"/>
              <a:gd name="T25" fmla="*/ 2 h 99"/>
              <a:gd name="T26" fmla="*/ 20 w 204"/>
              <a:gd name="T27" fmla="*/ 41 h 99"/>
              <a:gd name="T28" fmla="*/ 0 w 204"/>
              <a:gd name="T29" fmla="*/ 92 h 99"/>
              <a:gd name="T30" fmla="*/ 6 w 204"/>
              <a:gd name="T31" fmla="*/ 98 h 99"/>
              <a:gd name="T32" fmla="*/ 12 w 204"/>
              <a:gd name="T33"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99">
                <a:moveTo>
                  <a:pt x="12" y="93"/>
                </a:moveTo>
                <a:cubicBezTo>
                  <a:pt x="14" y="76"/>
                  <a:pt x="20" y="61"/>
                  <a:pt x="30" y="48"/>
                </a:cubicBezTo>
                <a:cubicBezTo>
                  <a:pt x="42" y="31"/>
                  <a:pt x="61" y="18"/>
                  <a:pt x="83" y="14"/>
                </a:cubicBezTo>
                <a:cubicBezTo>
                  <a:pt x="89" y="12"/>
                  <a:pt x="96" y="12"/>
                  <a:pt x="102" y="12"/>
                </a:cubicBezTo>
                <a:cubicBezTo>
                  <a:pt x="109" y="12"/>
                  <a:pt x="115" y="12"/>
                  <a:pt x="121" y="14"/>
                </a:cubicBezTo>
                <a:cubicBezTo>
                  <a:pt x="143" y="18"/>
                  <a:pt x="162" y="31"/>
                  <a:pt x="175" y="48"/>
                </a:cubicBezTo>
                <a:cubicBezTo>
                  <a:pt x="184" y="61"/>
                  <a:pt x="190" y="76"/>
                  <a:pt x="192" y="93"/>
                </a:cubicBezTo>
                <a:cubicBezTo>
                  <a:pt x="192" y="96"/>
                  <a:pt x="195" y="99"/>
                  <a:pt x="198" y="98"/>
                </a:cubicBezTo>
                <a:cubicBezTo>
                  <a:pt x="202" y="98"/>
                  <a:pt x="204" y="95"/>
                  <a:pt x="204" y="92"/>
                </a:cubicBezTo>
                <a:cubicBezTo>
                  <a:pt x="202" y="73"/>
                  <a:pt x="195" y="56"/>
                  <a:pt x="184" y="41"/>
                </a:cubicBezTo>
                <a:cubicBezTo>
                  <a:pt x="170" y="21"/>
                  <a:pt x="148" y="7"/>
                  <a:pt x="123" y="2"/>
                </a:cubicBezTo>
                <a:cubicBezTo>
                  <a:pt x="117" y="0"/>
                  <a:pt x="109" y="0"/>
                  <a:pt x="102" y="0"/>
                </a:cubicBezTo>
                <a:cubicBezTo>
                  <a:pt x="95" y="0"/>
                  <a:pt x="88" y="0"/>
                  <a:pt x="81" y="2"/>
                </a:cubicBezTo>
                <a:cubicBezTo>
                  <a:pt x="56" y="7"/>
                  <a:pt x="35" y="21"/>
                  <a:pt x="20" y="41"/>
                </a:cubicBezTo>
                <a:cubicBezTo>
                  <a:pt x="9" y="56"/>
                  <a:pt x="2" y="73"/>
                  <a:pt x="0" y="92"/>
                </a:cubicBezTo>
                <a:cubicBezTo>
                  <a:pt x="0" y="95"/>
                  <a:pt x="3" y="98"/>
                  <a:pt x="6" y="98"/>
                </a:cubicBezTo>
                <a:cubicBezTo>
                  <a:pt x="9" y="99"/>
                  <a:pt x="12" y="96"/>
                  <a:pt x="12" y="9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73">
            <a:extLst>
              <a:ext uri="{FF2B5EF4-FFF2-40B4-BE49-F238E27FC236}">
                <a16:creationId xmlns:a16="http://schemas.microsoft.com/office/drawing/2014/main" id="{0C7E33EC-5BC4-41BF-B323-83BD6DC6C9C1}"/>
              </a:ext>
            </a:extLst>
          </p:cNvPr>
          <p:cNvSpPr>
            <a:spLocks/>
          </p:cNvSpPr>
          <p:nvPr/>
        </p:nvSpPr>
        <p:spPr bwMode="auto">
          <a:xfrm>
            <a:off x="10751471" y="1794361"/>
            <a:ext cx="96163" cy="129567"/>
          </a:xfrm>
          <a:custGeom>
            <a:avLst/>
            <a:gdLst>
              <a:gd name="T0" fmla="*/ 28 w 40"/>
              <a:gd name="T1" fmla="*/ 6 h 54"/>
              <a:gd name="T2" fmla="*/ 28 w 40"/>
              <a:gd name="T3" fmla="*/ 6 h 54"/>
              <a:gd name="T4" fmla="*/ 34 w 40"/>
              <a:gd name="T5" fmla="*/ 6 h 54"/>
              <a:gd name="T6" fmla="*/ 29 w 40"/>
              <a:gd name="T7" fmla="*/ 4 h 54"/>
              <a:gd name="T8" fmla="*/ 16 w 40"/>
              <a:gd name="T9" fmla="*/ 29 h 54"/>
              <a:gd name="T10" fmla="*/ 16 w 40"/>
              <a:gd name="T11" fmla="*/ 29 h 54"/>
              <a:gd name="T12" fmla="*/ 3 w 40"/>
              <a:gd name="T13" fmla="*/ 43 h 54"/>
              <a:gd name="T14" fmla="*/ 3 w 40"/>
              <a:gd name="T15" fmla="*/ 52 h 54"/>
              <a:gd name="T16" fmla="*/ 11 w 40"/>
              <a:gd name="T17" fmla="*/ 52 h 54"/>
              <a:gd name="T18" fmla="*/ 25 w 40"/>
              <a:gd name="T19" fmla="*/ 37 h 54"/>
              <a:gd name="T20" fmla="*/ 25 w 40"/>
              <a:gd name="T21" fmla="*/ 37 h 54"/>
              <a:gd name="T22" fmla="*/ 40 w 40"/>
              <a:gd name="T23" fmla="*/ 8 h 54"/>
              <a:gd name="T24" fmla="*/ 40 w 40"/>
              <a:gd name="T25" fmla="*/ 6 h 54"/>
              <a:gd name="T26" fmla="*/ 40 w 40"/>
              <a:gd name="T27" fmla="*/ 6 h 54"/>
              <a:gd name="T28" fmla="*/ 34 w 40"/>
              <a:gd name="T29" fmla="*/ 0 h 54"/>
              <a:gd name="T30" fmla="*/ 28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28" y="6"/>
                </a:moveTo>
                <a:cubicBezTo>
                  <a:pt x="28" y="6"/>
                  <a:pt x="28" y="6"/>
                  <a:pt x="28" y="6"/>
                </a:cubicBezTo>
                <a:cubicBezTo>
                  <a:pt x="34" y="6"/>
                  <a:pt x="34" y="6"/>
                  <a:pt x="34" y="6"/>
                </a:cubicBezTo>
                <a:cubicBezTo>
                  <a:pt x="29" y="4"/>
                  <a:pt x="29" y="4"/>
                  <a:pt x="29" y="4"/>
                </a:cubicBezTo>
                <a:cubicBezTo>
                  <a:pt x="26" y="13"/>
                  <a:pt x="21" y="22"/>
                  <a:pt x="16" y="29"/>
                </a:cubicBezTo>
                <a:cubicBezTo>
                  <a:pt x="16" y="29"/>
                  <a:pt x="16" y="29"/>
                  <a:pt x="16" y="29"/>
                </a:cubicBezTo>
                <a:cubicBezTo>
                  <a:pt x="12" y="34"/>
                  <a:pt x="8" y="39"/>
                  <a:pt x="3" y="43"/>
                </a:cubicBezTo>
                <a:cubicBezTo>
                  <a:pt x="1" y="45"/>
                  <a:pt x="0" y="49"/>
                  <a:pt x="3" y="52"/>
                </a:cubicBezTo>
                <a:cubicBezTo>
                  <a:pt x="5" y="54"/>
                  <a:pt x="9" y="54"/>
                  <a:pt x="11" y="52"/>
                </a:cubicBezTo>
                <a:cubicBezTo>
                  <a:pt x="16" y="47"/>
                  <a:pt x="21" y="42"/>
                  <a:pt x="25" y="37"/>
                </a:cubicBezTo>
                <a:cubicBezTo>
                  <a:pt x="25" y="37"/>
                  <a:pt x="25" y="37"/>
                  <a:pt x="25" y="37"/>
                </a:cubicBezTo>
                <a:cubicBezTo>
                  <a:pt x="32" y="28"/>
                  <a:pt x="37" y="18"/>
                  <a:pt x="40" y="8"/>
                </a:cubicBezTo>
                <a:cubicBezTo>
                  <a:pt x="40" y="7"/>
                  <a:pt x="40" y="6"/>
                  <a:pt x="40" y="6"/>
                </a:cubicBezTo>
                <a:cubicBezTo>
                  <a:pt x="40" y="6"/>
                  <a:pt x="40" y="6"/>
                  <a:pt x="40" y="6"/>
                </a:cubicBezTo>
                <a:cubicBezTo>
                  <a:pt x="40" y="2"/>
                  <a:pt x="38" y="0"/>
                  <a:pt x="34" y="0"/>
                </a:cubicBezTo>
                <a:cubicBezTo>
                  <a:pt x="31" y="0"/>
                  <a:pt x="28" y="2"/>
                  <a:pt x="28"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74">
            <a:extLst>
              <a:ext uri="{FF2B5EF4-FFF2-40B4-BE49-F238E27FC236}">
                <a16:creationId xmlns:a16="http://schemas.microsoft.com/office/drawing/2014/main" id="{53592B6E-E0BB-4A34-9298-E6BACD96D949}"/>
              </a:ext>
            </a:extLst>
          </p:cNvPr>
          <p:cNvSpPr>
            <a:spLocks/>
          </p:cNvSpPr>
          <p:nvPr/>
        </p:nvSpPr>
        <p:spPr bwMode="auto">
          <a:xfrm>
            <a:off x="10600646" y="1491700"/>
            <a:ext cx="28343" cy="489927"/>
          </a:xfrm>
          <a:custGeom>
            <a:avLst/>
            <a:gdLst>
              <a:gd name="T0" fmla="*/ 12 w 12"/>
              <a:gd name="T1" fmla="*/ 198 h 204"/>
              <a:gd name="T2" fmla="*/ 12 w 12"/>
              <a:gd name="T3" fmla="*/ 143 h 204"/>
              <a:gd name="T4" fmla="*/ 12 w 12"/>
              <a:gd name="T5" fmla="*/ 106 h 204"/>
              <a:gd name="T6" fmla="*/ 12 w 12"/>
              <a:gd name="T7" fmla="*/ 61 h 204"/>
              <a:gd name="T8" fmla="*/ 12 w 12"/>
              <a:gd name="T9" fmla="*/ 6 h 204"/>
              <a:gd name="T10" fmla="*/ 6 w 12"/>
              <a:gd name="T11" fmla="*/ 0 h 204"/>
              <a:gd name="T12" fmla="*/ 0 w 12"/>
              <a:gd name="T13" fmla="*/ 6 h 204"/>
              <a:gd name="T14" fmla="*/ 0 w 12"/>
              <a:gd name="T15" fmla="*/ 61 h 204"/>
              <a:gd name="T16" fmla="*/ 0 w 12"/>
              <a:gd name="T17" fmla="*/ 106 h 204"/>
              <a:gd name="T18" fmla="*/ 0 w 12"/>
              <a:gd name="T19" fmla="*/ 143 h 204"/>
              <a:gd name="T20" fmla="*/ 0 w 12"/>
              <a:gd name="T21" fmla="*/ 198 h 204"/>
              <a:gd name="T22" fmla="*/ 6 w 12"/>
              <a:gd name="T23" fmla="*/ 204 h 204"/>
              <a:gd name="T24" fmla="*/ 12 w 12"/>
              <a:gd name="T25" fmla="*/ 1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4">
                <a:moveTo>
                  <a:pt x="12" y="198"/>
                </a:moveTo>
                <a:cubicBezTo>
                  <a:pt x="12" y="143"/>
                  <a:pt x="12" y="143"/>
                  <a:pt x="12" y="143"/>
                </a:cubicBezTo>
                <a:cubicBezTo>
                  <a:pt x="12" y="106"/>
                  <a:pt x="12" y="106"/>
                  <a:pt x="12" y="106"/>
                </a:cubicBezTo>
                <a:cubicBezTo>
                  <a:pt x="12" y="61"/>
                  <a:pt x="12" y="61"/>
                  <a:pt x="12" y="61"/>
                </a:cubicBezTo>
                <a:cubicBezTo>
                  <a:pt x="12" y="6"/>
                  <a:pt x="12" y="6"/>
                  <a:pt x="12" y="6"/>
                </a:cubicBezTo>
                <a:cubicBezTo>
                  <a:pt x="12" y="2"/>
                  <a:pt x="9" y="0"/>
                  <a:pt x="6" y="0"/>
                </a:cubicBezTo>
                <a:cubicBezTo>
                  <a:pt x="3" y="0"/>
                  <a:pt x="0" y="2"/>
                  <a:pt x="0" y="6"/>
                </a:cubicBezTo>
                <a:cubicBezTo>
                  <a:pt x="0" y="61"/>
                  <a:pt x="0" y="61"/>
                  <a:pt x="0" y="61"/>
                </a:cubicBezTo>
                <a:cubicBezTo>
                  <a:pt x="0" y="106"/>
                  <a:pt x="0" y="106"/>
                  <a:pt x="0" y="106"/>
                </a:cubicBezTo>
                <a:cubicBezTo>
                  <a:pt x="0" y="143"/>
                  <a:pt x="0" y="143"/>
                  <a:pt x="0" y="143"/>
                </a:cubicBezTo>
                <a:cubicBezTo>
                  <a:pt x="0" y="198"/>
                  <a:pt x="0" y="198"/>
                  <a:pt x="0" y="198"/>
                </a:cubicBezTo>
                <a:cubicBezTo>
                  <a:pt x="0" y="201"/>
                  <a:pt x="3" y="204"/>
                  <a:pt x="6" y="204"/>
                </a:cubicBezTo>
                <a:cubicBezTo>
                  <a:pt x="9" y="204"/>
                  <a:pt x="12" y="201"/>
                  <a:pt x="12" y="198"/>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75">
            <a:extLst>
              <a:ext uri="{FF2B5EF4-FFF2-40B4-BE49-F238E27FC236}">
                <a16:creationId xmlns:a16="http://schemas.microsoft.com/office/drawing/2014/main" id="{EB5ACD66-2B91-4645-9072-F5505E93252E}"/>
              </a:ext>
            </a:extLst>
          </p:cNvPr>
          <p:cNvSpPr>
            <a:spLocks/>
          </p:cNvSpPr>
          <p:nvPr/>
        </p:nvSpPr>
        <p:spPr bwMode="auto">
          <a:xfrm>
            <a:off x="10646197" y="1493724"/>
            <a:ext cx="115396" cy="477780"/>
          </a:xfrm>
          <a:custGeom>
            <a:avLst/>
            <a:gdLst>
              <a:gd name="T0" fmla="*/ 15 w 48"/>
              <a:gd name="T1" fmla="*/ 199 h 199"/>
              <a:gd name="T2" fmla="*/ 15 w 48"/>
              <a:gd name="T3" fmla="*/ 199 h 199"/>
              <a:gd name="T4" fmla="*/ 20 w 48"/>
              <a:gd name="T5" fmla="*/ 196 h 199"/>
              <a:gd name="T6" fmla="*/ 35 w 48"/>
              <a:gd name="T7" fmla="*/ 170 h 199"/>
              <a:gd name="T8" fmla="*/ 35 w 48"/>
              <a:gd name="T9" fmla="*/ 170 h 199"/>
              <a:gd name="T10" fmla="*/ 42 w 48"/>
              <a:gd name="T11" fmla="*/ 150 h 199"/>
              <a:gd name="T12" fmla="*/ 42 w 48"/>
              <a:gd name="T13" fmla="*/ 150 h 199"/>
              <a:gd name="T14" fmla="*/ 48 w 48"/>
              <a:gd name="T15" fmla="*/ 105 h 199"/>
              <a:gd name="T16" fmla="*/ 39 w 48"/>
              <a:gd name="T17" fmla="*/ 52 h 199"/>
              <a:gd name="T18" fmla="*/ 39 w 48"/>
              <a:gd name="T19" fmla="*/ 52 h 199"/>
              <a:gd name="T20" fmla="*/ 35 w 48"/>
              <a:gd name="T21" fmla="*/ 41 h 199"/>
              <a:gd name="T22" fmla="*/ 12 w 48"/>
              <a:gd name="T23" fmla="*/ 3 h 199"/>
              <a:gd name="T24" fmla="*/ 3 w 48"/>
              <a:gd name="T25" fmla="*/ 2 h 199"/>
              <a:gd name="T26" fmla="*/ 2 w 48"/>
              <a:gd name="T27" fmla="*/ 11 h 199"/>
              <a:gd name="T28" fmla="*/ 24 w 48"/>
              <a:gd name="T29" fmla="*/ 46 h 199"/>
              <a:gd name="T30" fmla="*/ 28 w 48"/>
              <a:gd name="T31" fmla="*/ 56 h 199"/>
              <a:gd name="T32" fmla="*/ 28 w 48"/>
              <a:gd name="T33" fmla="*/ 56 h 199"/>
              <a:gd name="T34" fmla="*/ 36 w 48"/>
              <a:gd name="T35" fmla="*/ 105 h 199"/>
              <a:gd name="T36" fmla="*/ 30 w 48"/>
              <a:gd name="T37" fmla="*/ 147 h 199"/>
              <a:gd name="T38" fmla="*/ 30 w 48"/>
              <a:gd name="T39" fmla="*/ 147 h 199"/>
              <a:gd name="T40" fmla="*/ 24 w 48"/>
              <a:gd name="T41" fmla="*/ 165 h 199"/>
              <a:gd name="T42" fmla="*/ 24 w 48"/>
              <a:gd name="T43" fmla="*/ 165 h 199"/>
              <a:gd name="T44" fmla="*/ 10 w 48"/>
              <a:gd name="T45" fmla="*/ 189 h 199"/>
              <a:gd name="T46" fmla="*/ 15 w 48"/>
              <a:gd name="T47" fmla="*/ 193 h 199"/>
              <a:gd name="T48" fmla="*/ 15 w 48"/>
              <a:gd name="T49" fmla="*/ 187 h 199"/>
              <a:gd name="T50" fmla="*/ 15 w 48"/>
              <a:gd name="T51" fmla="*/ 187 h 199"/>
              <a:gd name="T52" fmla="*/ 9 w 48"/>
              <a:gd name="T53" fmla="*/ 193 h 199"/>
              <a:gd name="T54" fmla="*/ 15 w 48"/>
              <a:gd name="T5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15" y="199"/>
                </a:moveTo>
                <a:cubicBezTo>
                  <a:pt x="15" y="199"/>
                  <a:pt x="15" y="199"/>
                  <a:pt x="15" y="199"/>
                </a:cubicBezTo>
                <a:cubicBezTo>
                  <a:pt x="17" y="199"/>
                  <a:pt x="19" y="198"/>
                  <a:pt x="20" y="196"/>
                </a:cubicBezTo>
                <a:cubicBezTo>
                  <a:pt x="26" y="188"/>
                  <a:pt x="31" y="179"/>
                  <a:pt x="35" y="170"/>
                </a:cubicBezTo>
                <a:cubicBezTo>
                  <a:pt x="35" y="170"/>
                  <a:pt x="35" y="170"/>
                  <a:pt x="35" y="170"/>
                </a:cubicBezTo>
                <a:cubicBezTo>
                  <a:pt x="38" y="163"/>
                  <a:pt x="40" y="157"/>
                  <a:pt x="42" y="150"/>
                </a:cubicBezTo>
                <a:cubicBezTo>
                  <a:pt x="42" y="150"/>
                  <a:pt x="42" y="150"/>
                  <a:pt x="42" y="150"/>
                </a:cubicBezTo>
                <a:cubicBezTo>
                  <a:pt x="46" y="135"/>
                  <a:pt x="48" y="120"/>
                  <a:pt x="48" y="105"/>
                </a:cubicBezTo>
                <a:cubicBezTo>
                  <a:pt x="48" y="87"/>
                  <a:pt x="45" y="69"/>
                  <a:pt x="39" y="52"/>
                </a:cubicBezTo>
                <a:cubicBezTo>
                  <a:pt x="39" y="52"/>
                  <a:pt x="39" y="52"/>
                  <a:pt x="39" y="52"/>
                </a:cubicBezTo>
                <a:cubicBezTo>
                  <a:pt x="38" y="48"/>
                  <a:pt x="36" y="45"/>
                  <a:pt x="35" y="41"/>
                </a:cubicBezTo>
                <a:cubicBezTo>
                  <a:pt x="29" y="28"/>
                  <a:pt x="21" y="15"/>
                  <a:pt x="12" y="3"/>
                </a:cubicBezTo>
                <a:cubicBezTo>
                  <a:pt x="10" y="0"/>
                  <a:pt x="6" y="0"/>
                  <a:pt x="3" y="2"/>
                </a:cubicBezTo>
                <a:cubicBezTo>
                  <a:pt x="1" y="4"/>
                  <a:pt x="0" y="8"/>
                  <a:pt x="2" y="11"/>
                </a:cubicBezTo>
                <a:cubicBezTo>
                  <a:pt x="11" y="21"/>
                  <a:pt x="18" y="33"/>
                  <a:pt x="24" y="46"/>
                </a:cubicBezTo>
                <a:cubicBezTo>
                  <a:pt x="25" y="49"/>
                  <a:pt x="26" y="53"/>
                  <a:pt x="28" y="56"/>
                </a:cubicBezTo>
                <a:cubicBezTo>
                  <a:pt x="28" y="56"/>
                  <a:pt x="28" y="56"/>
                  <a:pt x="28" y="56"/>
                </a:cubicBezTo>
                <a:cubicBezTo>
                  <a:pt x="33" y="72"/>
                  <a:pt x="36" y="89"/>
                  <a:pt x="36" y="105"/>
                </a:cubicBezTo>
                <a:cubicBezTo>
                  <a:pt x="36" y="119"/>
                  <a:pt x="34" y="133"/>
                  <a:pt x="30" y="147"/>
                </a:cubicBezTo>
                <a:cubicBezTo>
                  <a:pt x="30" y="147"/>
                  <a:pt x="30" y="147"/>
                  <a:pt x="30" y="147"/>
                </a:cubicBezTo>
                <a:cubicBezTo>
                  <a:pt x="29" y="153"/>
                  <a:pt x="26" y="159"/>
                  <a:pt x="24" y="165"/>
                </a:cubicBezTo>
                <a:cubicBezTo>
                  <a:pt x="24" y="165"/>
                  <a:pt x="24" y="165"/>
                  <a:pt x="24" y="165"/>
                </a:cubicBezTo>
                <a:cubicBezTo>
                  <a:pt x="20" y="173"/>
                  <a:pt x="16" y="182"/>
                  <a:pt x="10" y="189"/>
                </a:cubicBezTo>
                <a:cubicBezTo>
                  <a:pt x="15" y="193"/>
                  <a:pt x="15" y="193"/>
                  <a:pt x="15" y="193"/>
                </a:cubicBezTo>
                <a:cubicBezTo>
                  <a:pt x="15" y="187"/>
                  <a:pt x="15" y="187"/>
                  <a:pt x="15" y="187"/>
                </a:cubicBezTo>
                <a:cubicBezTo>
                  <a:pt x="15" y="187"/>
                  <a:pt x="15" y="187"/>
                  <a:pt x="15" y="187"/>
                </a:cubicBezTo>
                <a:cubicBezTo>
                  <a:pt x="12" y="187"/>
                  <a:pt x="9" y="189"/>
                  <a:pt x="9" y="193"/>
                </a:cubicBezTo>
                <a:cubicBezTo>
                  <a:pt x="9" y="196"/>
                  <a:pt x="12" y="199"/>
                  <a:pt x="15" y="199"/>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76">
            <a:extLst>
              <a:ext uri="{FF2B5EF4-FFF2-40B4-BE49-F238E27FC236}">
                <a16:creationId xmlns:a16="http://schemas.microsoft.com/office/drawing/2014/main" id="{7DEEBF90-7A90-480F-B608-A3B575B1EA33}"/>
              </a:ext>
            </a:extLst>
          </p:cNvPr>
          <p:cNvSpPr>
            <a:spLocks/>
          </p:cNvSpPr>
          <p:nvPr/>
        </p:nvSpPr>
        <p:spPr bwMode="auto">
          <a:xfrm>
            <a:off x="10389087" y="1731602"/>
            <a:ext cx="454498" cy="29355"/>
          </a:xfrm>
          <a:custGeom>
            <a:avLst/>
            <a:gdLst>
              <a:gd name="T0" fmla="*/ 183 w 189"/>
              <a:gd name="T1" fmla="*/ 0 h 12"/>
              <a:gd name="T2" fmla="*/ 149 w 189"/>
              <a:gd name="T3" fmla="*/ 0 h 12"/>
              <a:gd name="T4" fmla="*/ 94 w 189"/>
              <a:gd name="T5" fmla="*/ 0 h 12"/>
              <a:gd name="T6" fmla="*/ 39 w 189"/>
              <a:gd name="T7" fmla="*/ 0 h 12"/>
              <a:gd name="T8" fmla="*/ 6 w 189"/>
              <a:gd name="T9" fmla="*/ 0 h 12"/>
              <a:gd name="T10" fmla="*/ 0 w 189"/>
              <a:gd name="T11" fmla="*/ 6 h 12"/>
              <a:gd name="T12" fmla="*/ 6 w 189"/>
              <a:gd name="T13" fmla="*/ 12 h 12"/>
              <a:gd name="T14" fmla="*/ 39 w 189"/>
              <a:gd name="T15" fmla="*/ 12 h 12"/>
              <a:gd name="T16" fmla="*/ 94 w 189"/>
              <a:gd name="T17" fmla="*/ 12 h 12"/>
              <a:gd name="T18" fmla="*/ 149 w 189"/>
              <a:gd name="T19" fmla="*/ 12 h 12"/>
              <a:gd name="T20" fmla="*/ 183 w 189"/>
              <a:gd name="T21" fmla="*/ 12 h 12"/>
              <a:gd name="T22" fmla="*/ 189 w 189"/>
              <a:gd name="T23" fmla="*/ 6 h 12"/>
              <a:gd name="T24" fmla="*/ 183 w 189"/>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2">
                <a:moveTo>
                  <a:pt x="183" y="0"/>
                </a:moveTo>
                <a:cubicBezTo>
                  <a:pt x="149" y="0"/>
                  <a:pt x="149" y="0"/>
                  <a:pt x="149" y="0"/>
                </a:cubicBezTo>
                <a:cubicBezTo>
                  <a:pt x="94" y="0"/>
                  <a:pt x="94" y="0"/>
                  <a:pt x="94" y="0"/>
                </a:cubicBezTo>
                <a:cubicBezTo>
                  <a:pt x="39" y="0"/>
                  <a:pt x="39" y="0"/>
                  <a:pt x="39" y="0"/>
                </a:cubicBezTo>
                <a:cubicBezTo>
                  <a:pt x="6" y="0"/>
                  <a:pt x="6" y="0"/>
                  <a:pt x="6" y="0"/>
                </a:cubicBezTo>
                <a:cubicBezTo>
                  <a:pt x="2" y="0"/>
                  <a:pt x="0" y="3"/>
                  <a:pt x="0" y="6"/>
                </a:cubicBezTo>
                <a:cubicBezTo>
                  <a:pt x="0" y="10"/>
                  <a:pt x="2" y="12"/>
                  <a:pt x="6" y="12"/>
                </a:cubicBezTo>
                <a:cubicBezTo>
                  <a:pt x="39" y="12"/>
                  <a:pt x="39" y="12"/>
                  <a:pt x="39" y="12"/>
                </a:cubicBezTo>
                <a:cubicBezTo>
                  <a:pt x="94" y="12"/>
                  <a:pt x="94" y="12"/>
                  <a:pt x="94" y="12"/>
                </a:cubicBezTo>
                <a:cubicBezTo>
                  <a:pt x="149" y="12"/>
                  <a:pt x="149" y="12"/>
                  <a:pt x="149" y="12"/>
                </a:cubicBezTo>
                <a:cubicBezTo>
                  <a:pt x="183" y="12"/>
                  <a:pt x="183" y="12"/>
                  <a:pt x="183" y="12"/>
                </a:cubicBezTo>
                <a:cubicBezTo>
                  <a:pt x="186" y="12"/>
                  <a:pt x="189" y="10"/>
                  <a:pt x="189" y="6"/>
                </a:cubicBezTo>
                <a:cubicBezTo>
                  <a:pt x="189" y="3"/>
                  <a:pt x="186" y="0"/>
                  <a:pt x="183" y="0"/>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77">
            <a:extLst>
              <a:ext uri="{FF2B5EF4-FFF2-40B4-BE49-F238E27FC236}">
                <a16:creationId xmlns:a16="http://schemas.microsoft.com/office/drawing/2014/main" id="{B8044F09-9735-44BB-8253-64945B4DA3E1}"/>
              </a:ext>
            </a:extLst>
          </p:cNvPr>
          <p:cNvSpPr>
            <a:spLocks/>
          </p:cNvSpPr>
          <p:nvPr/>
        </p:nvSpPr>
        <p:spPr bwMode="auto">
          <a:xfrm>
            <a:off x="10468042" y="1493724"/>
            <a:ext cx="115396" cy="477780"/>
          </a:xfrm>
          <a:custGeom>
            <a:avLst/>
            <a:gdLst>
              <a:gd name="T0" fmla="*/ 36 w 48"/>
              <a:gd name="T1" fmla="*/ 3 h 199"/>
              <a:gd name="T2" fmla="*/ 14 w 48"/>
              <a:gd name="T3" fmla="*/ 41 h 199"/>
              <a:gd name="T4" fmla="*/ 9 w 48"/>
              <a:gd name="T5" fmla="*/ 52 h 199"/>
              <a:gd name="T6" fmla="*/ 9 w 48"/>
              <a:gd name="T7" fmla="*/ 52 h 199"/>
              <a:gd name="T8" fmla="*/ 0 w 48"/>
              <a:gd name="T9" fmla="*/ 105 h 199"/>
              <a:gd name="T10" fmla="*/ 6 w 48"/>
              <a:gd name="T11" fmla="*/ 150 h 199"/>
              <a:gd name="T12" fmla="*/ 6 w 48"/>
              <a:gd name="T13" fmla="*/ 150 h 199"/>
              <a:gd name="T14" fmla="*/ 14 w 48"/>
              <a:gd name="T15" fmla="*/ 170 h 199"/>
              <a:gd name="T16" fmla="*/ 14 w 48"/>
              <a:gd name="T17" fmla="*/ 170 h 199"/>
              <a:gd name="T18" fmla="*/ 28 w 48"/>
              <a:gd name="T19" fmla="*/ 196 h 199"/>
              <a:gd name="T20" fmla="*/ 33 w 48"/>
              <a:gd name="T21" fmla="*/ 199 h 199"/>
              <a:gd name="T22" fmla="*/ 33 w 48"/>
              <a:gd name="T23" fmla="*/ 199 h 199"/>
              <a:gd name="T24" fmla="*/ 39 w 48"/>
              <a:gd name="T25" fmla="*/ 193 h 199"/>
              <a:gd name="T26" fmla="*/ 33 w 48"/>
              <a:gd name="T27" fmla="*/ 187 h 199"/>
              <a:gd name="T28" fmla="*/ 33 w 48"/>
              <a:gd name="T29" fmla="*/ 187 h 199"/>
              <a:gd name="T30" fmla="*/ 33 w 48"/>
              <a:gd name="T31" fmla="*/ 193 h 199"/>
              <a:gd name="T32" fmla="*/ 38 w 48"/>
              <a:gd name="T33" fmla="*/ 189 h 199"/>
              <a:gd name="T34" fmla="*/ 25 w 48"/>
              <a:gd name="T35" fmla="*/ 165 h 199"/>
              <a:gd name="T36" fmla="*/ 25 w 48"/>
              <a:gd name="T37" fmla="*/ 165 h 199"/>
              <a:gd name="T38" fmla="*/ 18 w 48"/>
              <a:gd name="T39" fmla="*/ 147 h 199"/>
              <a:gd name="T40" fmla="*/ 18 w 48"/>
              <a:gd name="T41" fmla="*/ 147 h 199"/>
              <a:gd name="T42" fmla="*/ 12 w 48"/>
              <a:gd name="T43" fmla="*/ 105 h 199"/>
              <a:gd name="T44" fmla="*/ 21 w 48"/>
              <a:gd name="T45" fmla="*/ 56 h 199"/>
              <a:gd name="T46" fmla="*/ 21 w 48"/>
              <a:gd name="T47" fmla="*/ 56 h 199"/>
              <a:gd name="T48" fmla="*/ 25 w 48"/>
              <a:gd name="T49" fmla="*/ 46 h 199"/>
              <a:gd name="T50" fmla="*/ 46 w 48"/>
              <a:gd name="T51" fmla="*/ 11 h 199"/>
              <a:gd name="T52" fmla="*/ 45 w 48"/>
              <a:gd name="T53" fmla="*/ 2 h 199"/>
              <a:gd name="T54" fmla="*/ 36 w 48"/>
              <a:gd name="T55"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36" y="3"/>
                </a:moveTo>
                <a:cubicBezTo>
                  <a:pt x="27" y="15"/>
                  <a:pt x="19" y="28"/>
                  <a:pt x="14" y="41"/>
                </a:cubicBezTo>
                <a:cubicBezTo>
                  <a:pt x="12" y="45"/>
                  <a:pt x="11" y="48"/>
                  <a:pt x="9" y="52"/>
                </a:cubicBezTo>
                <a:cubicBezTo>
                  <a:pt x="9" y="52"/>
                  <a:pt x="9" y="52"/>
                  <a:pt x="9" y="52"/>
                </a:cubicBezTo>
                <a:cubicBezTo>
                  <a:pt x="3" y="69"/>
                  <a:pt x="0" y="87"/>
                  <a:pt x="0" y="105"/>
                </a:cubicBezTo>
                <a:cubicBezTo>
                  <a:pt x="0" y="120"/>
                  <a:pt x="2" y="135"/>
                  <a:pt x="6" y="150"/>
                </a:cubicBezTo>
                <a:cubicBezTo>
                  <a:pt x="6" y="150"/>
                  <a:pt x="6" y="150"/>
                  <a:pt x="6" y="150"/>
                </a:cubicBezTo>
                <a:cubicBezTo>
                  <a:pt x="8" y="157"/>
                  <a:pt x="11" y="163"/>
                  <a:pt x="14" y="170"/>
                </a:cubicBezTo>
                <a:cubicBezTo>
                  <a:pt x="14" y="170"/>
                  <a:pt x="14" y="170"/>
                  <a:pt x="14" y="170"/>
                </a:cubicBezTo>
                <a:cubicBezTo>
                  <a:pt x="17" y="179"/>
                  <a:pt x="22" y="188"/>
                  <a:pt x="28" y="196"/>
                </a:cubicBezTo>
                <a:cubicBezTo>
                  <a:pt x="29" y="198"/>
                  <a:pt x="31" y="199"/>
                  <a:pt x="33" y="199"/>
                </a:cubicBezTo>
                <a:cubicBezTo>
                  <a:pt x="33" y="199"/>
                  <a:pt x="33" y="199"/>
                  <a:pt x="33" y="199"/>
                </a:cubicBezTo>
                <a:cubicBezTo>
                  <a:pt x="36" y="199"/>
                  <a:pt x="39" y="196"/>
                  <a:pt x="39" y="193"/>
                </a:cubicBezTo>
                <a:cubicBezTo>
                  <a:pt x="39" y="189"/>
                  <a:pt x="36" y="187"/>
                  <a:pt x="33" y="187"/>
                </a:cubicBezTo>
                <a:cubicBezTo>
                  <a:pt x="33" y="187"/>
                  <a:pt x="33" y="187"/>
                  <a:pt x="33" y="187"/>
                </a:cubicBezTo>
                <a:cubicBezTo>
                  <a:pt x="33" y="193"/>
                  <a:pt x="33" y="193"/>
                  <a:pt x="33" y="193"/>
                </a:cubicBezTo>
                <a:cubicBezTo>
                  <a:pt x="38" y="189"/>
                  <a:pt x="38" y="189"/>
                  <a:pt x="38" y="189"/>
                </a:cubicBezTo>
                <a:cubicBezTo>
                  <a:pt x="33" y="182"/>
                  <a:pt x="28" y="173"/>
                  <a:pt x="25" y="165"/>
                </a:cubicBezTo>
                <a:cubicBezTo>
                  <a:pt x="25" y="165"/>
                  <a:pt x="25" y="165"/>
                  <a:pt x="25" y="165"/>
                </a:cubicBezTo>
                <a:cubicBezTo>
                  <a:pt x="22" y="159"/>
                  <a:pt x="20" y="153"/>
                  <a:pt x="18" y="147"/>
                </a:cubicBezTo>
                <a:cubicBezTo>
                  <a:pt x="18" y="147"/>
                  <a:pt x="18" y="147"/>
                  <a:pt x="18" y="147"/>
                </a:cubicBezTo>
                <a:cubicBezTo>
                  <a:pt x="14" y="133"/>
                  <a:pt x="12" y="119"/>
                  <a:pt x="12" y="105"/>
                </a:cubicBezTo>
                <a:cubicBezTo>
                  <a:pt x="12" y="89"/>
                  <a:pt x="15" y="72"/>
                  <a:pt x="21" y="56"/>
                </a:cubicBezTo>
                <a:cubicBezTo>
                  <a:pt x="21" y="56"/>
                  <a:pt x="21" y="56"/>
                  <a:pt x="21" y="56"/>
                </a:cubicBezTo>
                <a:cubicBezTo>
                  <a:pt x="22" y="53"/>
                  <a:pt x="23" y="49"/>
                  <a:pt x="25" y="46"/>
                </a:cubicBezTo>
                <a:cubicBezTo>
                  <a:pt x="30" y="33"/>
                  <a:pt x="37" y="21"/>
                  <a:pt x="46" y="11"/>
                </a:cubicBezTo>
                <a:cubicBezTo>
                  <a:pt x="48" y="8"/>
                  <a:pt x="47" y="4"/>
                  <a:pt x="45" y="2"/>
                </a:cubicBezTo>
                <a:cubicBezTo>
                  <a:pt x="42" y="0"/>
                  <a:pt x="39" y="0"/>
                  <a:pt x="36" y="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78">
            <a:extLst>
              <a:ext uri="{FF2B5EF4-FFF2-40B4-BE49-F238E27FC236}">
                <a16:creationId xmlns:a16="http://schemas.microsoft.com/office/drawing/2014/main" id="{FC58B97E-1CE9-4528-A49C-65AF1CCCB090}"/>
              </a:ext>
            </a:extLst>
          </p:cNvPr>
          <p:cNvSpPr>
            <a:spLocks/>
          </p:cNvSpPr>
          <p:nvPr/>
        </p:nvSpPr>
        <p:spPr bwMode="auto">
          <a:xfrm>
            <a:off x="10413381" y="1582802"/>
            <a:ext cx="402874" cy="69845"/>
          </a:xfrm>
          <a:custGeom>
            <a:avLst/>
            <a:gdLst>
              <a:gd name="T0" fmla="*/ 4 w 168"/>
              <a:gd name="T1" fmla="*/ 12 h 29"/>
              <a:gd name="T2" fmla="*/ 33 w 168"/>
              <a:gd name="T3" fmla="*/ 22 h 29"/>
              <a:gd name="T4" fmla="*/ 33 w 168"/>
              <a:gd name="T5" fmla="*/ 22 h 29"/>
              <a:gd name="T6" fmla="*/ 37 w 168"/>
              <a:gd name="T7" fmla="*/ 23 h 29"/>
              <a:gd name="T8" fmla="*/ 38 w 168"/>
              <a:gd name="T9" fmla="*/ 17 h 29"/>
              <a:gd name="T10" fmla="*/ 36 w 168"/>
              <a:gd name="T11" fmla="*/ 23 h 29"/>
              <a:gd name="T12" fmla="*/ 84 w 168"/>
              <a:gd name="T13" fmla="*/ 29 h 29"/>
              <a:gd name="T14" fmla="*/ 132 w 168"/>
              <a:gd name="T15" fmla="*/ 23 h 29"/>
              <a:gd name="T16" fmla="*/ 130 w 168"/>
              <a:gd name="T17" fmla="*/ 17 h 29"/>
              <a:gd name="T18" fmla="*/ 131 w 168"/>
              <a:gd name="T19" fmla="*/ 23 h 29"/>
              <a:gd name="T20" fmla="*/ 135 w 168"/>
              <a:gd name="T21" fmla="*/ 22 h 29"/>
              <a:gd name="T22" fmla="*/ 135 w 168"/>
              <a:gd name="T23" fmla="*/ 22 h 29"/>
              <a:gd name="T24" fmla="*/ 164 w 168"/>
              <a:gd name="T25" fmla="*/ 12 h 29"/>
              <a:gd name="T26" fmla="*/ 167 w 168"/>
              <a:gd name="T27" fmla="*/ 4 h 29"/>
              <a:gd name="T28" fmla="*/ 159 w 168"/>
              <a:gd name="T29" fmla="*/ 1 h 29"/>
              <a:gd name="T30" fmla="*/ 132 w 168"/>
              <a:gd name="T31" fmla="*/ 10 h 29"/>
              <a:gd name="T32" fmla="*/ 132 w 168"/>
              <a:gd name="T33" fmla="*/ 10 h 29"/>
              <a:gd name="T34" fmla="*/ 129 w 168"/>
              <a:gd name="T35" fmla="*/ 11 h 29"/>
              <a:gd name="T36" fmla="*/ 129 w 168"/>
              <a:gd name="T37" fmla="*/ 11 h 29"/>
              <a:gd name="T38" fmla="*/ 84 w 168"/>
              <a:gd name="T39" fmla="*/ 17 h 29"/>
              <a:gd name="T40" fmla="*/ 39 w 168"/>
              <a:gd name="T41" fmla="*/ 11 h 29"/>
              <a:gd name="T42" fmla="*/ 39 w 168"/>
              <a:gd name="T43" fmla="*/ 11 h 29"/>
              <a:gd name="T44" fmla="*/ 36 w 168"/>
              <a:gd name="T45" fmla="*/ 10 h 29"/>
              <a:gd name="T46" fmla="*/ 36 w 168"/>
              <a:gd name="T47" fmla="*/ 10 h 29"/>
              <a:gd name="T48" fmla="*/ 9 w 168"/>
              <a:gd name="T49" fmla="*/ 1 h 29"/>
              <a:gd name="T50" fmla="*/ 1 w 168"/>
              <a:gd name="T51" fmla="*/ 4 h 29"/>
              <a:gd name="T52" fmla="*/ 4 w 168"/>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9">
                <a:moveTo>
                  <a:pt x="4" y="12"/>
                </a:moveTo>
                <a:cubicBezTo>
                  <a:pt x="14" y="16"/>
                  <a:pt x="23" y="19"/>
                  <a:pt x="33" y="22"/>
                </a:cubicBezTo>
                <a:cubicBezTo>
                  <a:pt x="33" y="22"/>
                  <a:pt x="33" y="22"/>
                  <a:pt x="33" y="22"/>
                </a:cubicBezTo>
                <a:cubicBezTo>
                  <a:pt x="34" y="22"/>
                  <a:pt x="35" y="23"/>
                  <a:pt x="37" y="23"/>
                </a:cubicBezTo>
                <a:cubicBezTo>
                  <a:pt x="38" y="17"/>
                  <a:pt x="38" y="17"/>
                  <a:pt x="38" y="17"/>
                </a:cubicBezTo>
                <a:cubicBezTo>
                  <a:pt x="36" y="23"/>
                  <a:pt x="36" y="23"/>
                  <a:pt x="36" y="23"/>
                </a:cubicBezTo>
                <a:cubicBezTo>
                  <a:pt x="52" y="27"/>
                  <a:pt x="68" y="29"/>
                  <a:pt x="84" y="29"/>
                </a:cubicBezTo>
                <a:cubicBezTo>
                  <a:pt x="100" y="29"/>
                  <a:pt x="116" y="27"/>
                  <a:pt x="132" y="23"/>
                </a:cubicBezTo>
                <a:cubicBezTo>
                  <a:pt x="130" y="17"/>
                  <a:pt x="130" y="17"/>
                  <a:pt x="130" y="17"/>
                </a:cubicBezTo>
                <a:cubicBezTo>
                  <a:pt x="131" y="23"/>
                  <a:pt x="131" y="23"/>
                  <a:pt x="131" y="23"/>
                </a:cubicBezTo>
                <a:cubicBezTo>
                  <a:pt x="133" y="23"/>
                  <a:pt x="134" y="22"/>
                  <a:pt x="135" y="22"/>
                </a:cubicBezTo>
                <a:cubicBezTo>
                  <a:pt x="135" y="22"/>
                  <a:pt x="135" y="22"/>
                  <a:pt x="135" y="22"/>
                </a:cubicBezTo>
                <a:cubicBezTo>
                  <a:pt x="145" y="19"/>
                  <a:pt x="154" y="16"/>
                  <a:pt x="164" y="12"/>
                </a:cubicBezTo>
                <a:cubicBezTo>
                  <a:pt x="167" y="11"/>
                  <a:pt x="168" y="7"/>
                  <a:pt x="167" y="4"/>
                </a:cubicBezTo>
                <a:cubicBezTo>
                  <a:pt x="166" y="1"/>
                  <a:pt x="162" y="0"/>
                  <a:pt x="159" y="1"/>
                </a:cubicBezTo>
                <a:cubicBezTo>
                  <a:pt x="150" y="5"/>
                  <a:pt x="141" y="8"/>
                  <a:pt x="132" y="10"/>
                </a:cubicBezTo>
                <a:cubicBezTo>
                  <a:pt x="132" y="10"/>
                  <a:pt x="132" y="10"/>
                  <a:pt x="132" y="10"/>
                </a:cubicBezTo>
                <a:cubicBezTo>
                  <a:pt x="131" y="11"/>
                  <a:pt x="130" y="11"/>
                  <a:pt x="129" y="11"/>
                </a:cubicBezTo>
                <a:cubicBezTo>
                  <a:pt x="129" y="11"/>
                  <a:pt x="129" y="11"/>
                  <a:pt x="129" y="11"/>
                </a:cubicBezTo>
                <a:cubicBezTo>
                  <a:pt x="114" y="15"/>
                  <a:pt x="99" y="17"/>
                  <a:pt x="84" y="17"/>
                </a:cubicBezTo>
                <a:cubicBezTo>
                  <a:pt x="69" y="17"/>
                  <a:pt x="54" y="15"/>
                  <a:pt x="39" y="11"/>
                </a:cubicBezTo>
                <a:cubicBezTo>
                  <a:pt x="39" y="11"/>
                  <a:pt x="39" y="11"/>
                  <a:pt x="39" y="11"/>
                </a:cubicBezTo>
                <a:cubicBezTo>
                  <a:pt x="38" y="11"/>
                  <a:pt x="37" y="11"/>
                  <a:pt x="36" y="10"/>
                </a:cubicBezTo>
                <a:cubicBezTo>
                  <a:pt x="36" y="10"/>
                  <a:pt x="36" y="10"/>
                  <a:pt x="36" y="10"/>
                </a:cubicBezTo>
                <a:cubicBezTo>
                  <a:pt x="27" y="8"/>
                  <a:pt x="18" y="5"/>
                  <a:pt x="9" y="1"/>
                </a:cubicBezTo>
                <a:cubicBezTo>
                  <a:pt x="6" y="0"/>
                  <a:pt x="3" y="1"/>
                  <a:pt x="1"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79">
            <a:extLst>
              <a:ext uri="{FF2B5EF4-FFF2-40B4-BE49-F238E27FC236}">
                <a16:creationId xmlns:a16="http://schemas.microsoft.com/office/drawing/2014/main" id="{2642E179-D60B-43B0-A46E-6E636C5BBE7D}"/>
              </a:ext>
            </a:extLst>
          </p:cNvPr>
          <p:cNvSpPr>
            <a:spLocks/>
          </p:cNvSpPr>
          <p:nvPr/>
        </p:nvSpPr>
        <p:spPr bwMode="auto">
          <a:xfrm>
            <a:off x="10413381" y="1820680"/>
            <a:ext cx="402874" cy="69845"/>
          </a:xfrm>
          <a:custGeom>
            <a:avLst/>
            <a:gdLst>
              <a:gd name="T0" fmla="*/ 164 w 168"/>
              <a:gd name="T1" fmla="*/ 16 h 29"/>
              <a:gd name="T2" fmla="*/ 135 w 168"/>
              <a:gd name="T3" fmla="*/ 7 h 29"/>
              <a:gd name="T4" fmla="*/ 134 w 168"/>
              <a:gd name="T5" fmla="*/ 12 h 29"/>
              <a:gd name="T6" fmla="*/ 135 w 168"/>
              <a:gd name="T7" fmla="*/ 7 h 29"/>
              <a:gd name="T8" fmla="*/ 135 w 168"/>
              <a:gd name="T9" fmla="*/ 6 h 29"/>
              <a:gd name="T10" fmla="*/ 135 w 168"/>
              <a:gd name="T11" fmla="*/ 6 h 29"/>
              <a:gd name="T12" fmla="*/ 84 w 168"/>
              <a:gd name="T13" fmla="*/ 0 h 29"/>
              <a:gd name="T14" fmla="*/ 34 w 168"/>
              <a:gd name="T15" fmla="*/ 6 h 29"/>
              <a:gd name="T16" fmla="*/ 34 w 168"/>
              <a:gd name="T17" fmla="*/ 6 h 29"/>
              <a:gd name="T18" fmla="*/ 33 w 168"/>
              <a:gd name="T19" fmla="*/ 7 h 29"/>
              <a:gd name="T20" fmla="*/ 35 w 168"/>
              <a:gd name="T21" fmla="*/ 12 h 29"/>
              <a:gd name="T22" fmla="*/ 33 w 168"/>
              <a:gd name="T23" fmla="*/ 7 h 29"/>
              <a:gd name="T24" fmla="*/ 4 w 168"/>
              <a:gd name="T25" fmla="*/ 16 h 29"/>
              <a:gd name="T26" fmla="*/ 1 w 168"/>
              <a:gd name="T27" fmla="*/ 24 h 29"/>
              <a:gd name="T28" fmla="*/ 9 w 168"/>
              <a:gd name="T29" fmla="*/ 27 h 29"/>
              <a:gd name="T30" fmla="*/ 36 w 168"/>
              <a:gd name="T31" fmla="*/ 18 h 29"/>
              <a:gd name="T32" fmla="*/ 36 w 168"/>
              <a:gd name="T33" fmla="*/ 18 h 29"/>
              <a:gd name="T34" fmla="*/ 37 w 168"/>
              <a:gd name="T35" fmla="*/ 18 h 29"/>
              <a:gd name="T36" fmla="*/ 35 w 168"/>
              <a:gd name="T37" fmla="*/ 12 h 29"/>
              <a:gd name="T38" fmla="*/ 37 w 168"/>
              <a:gd name="T39" fmla="*/ 18 h 29"/>
              <a:gd name="T40" fmla="*/ 84 w 168"/>
              <a:gd name="T41" fmla="*/ 12 h 29"/>
              <a:gd name="T42" fmla="*/ 132 w 168"/>
              <a:gd name="T43" fmla="*/ 18 h 29"/>
              <a:gd name="T44" fmla="*/ 133 w 168"/>
              <a:gd name="T45" fmla="*/ 12 h 29"/>
              <a:gd name="T46" fmla="*/ 131 w 168"/>
              <a:gd name="T47" fmla="*/ 18 h 29"/>
              <a:gd name="T48" fmla="*/ 132 w 168"/>
              <a:gd name="T49" fmla="*/ 18 h 29"/>
              <a:gd name="T50" fmla="*/ 132 w 168"/>
              <a:gd name="T51" fmla="*/ 18 h 29"/>
              <a:gd name="T52" fmla="*/ 159 w 168"/>
              <a:gd name="T53" fmla="*/ 27 h 29"/>
              <a:gd name="T54" fmla="*/ 167 w 168"/>
              <a:gd name="T55" fmla="*/ 24 h 29"/>
              <a:gd name="T56" fmla="*/ 164 w 168"/>
              <a:gd name="T57"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8" h="29">
                <a:moveTo>
                  <a:pt x="164" y="16"/>
                </a:moveTo>
                <a:cubicBezTo>
                  <a:pt x="154" y="12"/>
                  <a:pt x="145" y="9"/>
                  <a:pt x="135" y="7"/>
                </a:cubicBezTo>
                <a:cubicBezTo>
                  <a:pt x="134" y="12"/>
                  <a:pt x="134" y="12"/>
                  <a:pt x="134" y="12"/>
                </a:cubicBezTo>
                <a:cubicBezTo>
                  <a:pt x="135" y="7"/>
                  <a:pt x="135" y="7"/>
                  <a:pt x="135" y="7"/>
                </a:cubicBezTo>
                <a:cubicBezTo>
                  <a:pt x="135" y="6"/>
                  <a:pt x="135" y="6"/>
                  <a:pt x="135" y="6"/>
                </a:cubicBezTo>
                <a:cubicBezTo>
                  <a:pt x="135" y="6"/>
                  <a:pt x="135" y="6"/>
                  <a:pt x="135" y="6"/>
                </a:cubicBezTo>
                <a:cubicBezTo>
                  <a:pt x="118" y="2"/>
                  <a:pt x="101" y="0"/>
                  <a:pt x="84" y="0"/>
                </a:cubicBezTo>
                <a:cubicBezTo>
                  <a:pt x="67" y="0"/>
                  <a:pt x="50" y="2"/>
                  <a:pt x="34" y="6"/>
                </a:cubicBezTo>
                <a:cubicBezTo>
                  <a:pt x="34" y="6"/>
                  <a:pt x="34" y="6"/>
                  <a:pt x="34" y="6"/>
                </a:cubicBezTo>
                <a:cubicBezTo>
                  <a:pt x="33" y="7"/>
                  <a:pt x="33" y="7"/>
                  <a:pt x="33" y="7"/>
                </a:cubicBezTo>
                <a:cubicBezTo>
                  <a:pt x="35" y="12"/>
                  <a:pt x="35" y="12"/>
                  <a:pt x="35" y="12"/>
                </a:cubicBezTo>
                <a:cubicBezTo>
                  <a:pt x="33" y="7"/>
                  <a:pt x="33" y="7"/>
                  <a:pt x="33" y="7"/>
                </a:cubicBezTo>
                <a:cubicBezTo>
                  <a:pt x="23" y="9"/>
                  <a:pt x="14" y="12"/>
                  <a:pt x="4" y="16"/>
                </a:cubicBezTo>
                <a:cubicBezTo>
                  <a:pt x="1" y="18"/>
                  <a:pt x="0" y="21"/>
                  <a:pt x="1" y="24"/>
                </a:cubicBezTo>
                <a:cubicBezTo>
                  <a:pt x="3" y="27"/>
                  <a:pt x="6" y="29"/>
                  <a:pt x="9" y="27"/>
                </a:cubicBezTo>
                <a:cubicBezTo>
                  <a:pt x="18" y="24"/>
                  <a:pt x="27" y="21"/>
                  <a:pt x="36" y="18"/>
                </a:cubicBezTo>
                <a:cubicBezTo>
                  <a:pt x="36" y="18"/>
                  <a:pt x="36" y="18"/>
                  <a:pt x="36" y="18"/>
                </a:cubicBezTo>
                <a:cubicBezTo>
                  <a:pt x="37" y="18"/>
                  <a:pt x="37" y="18"/>
                  <a:pt x="37" y="18"/>
                </a:cubicBezTo>
                <a:cubicBezTo>
                  <a:pt x="35" y="12"/>
                  <a:pt x="35" y="12"/>
                  <a:pt x="35" y="12"/>
                </a:cubicBezTo>
                <a:cubicBezTo>
                  <a:pt x="37" y="18"/>
                  <a:pt x="37" y="18"/>
                  <a:pt x="37" y="18"/>
                </a:cubicBezTo>
                <a:cubicBezTo>
                  <a:pt x="52" y="14"/>
                  <a:pt x="68" y="12"/>
                  <a:pt x="84" y="12"/>
                </a:cubicBezTo>
                <a:cubicBezTo>
                  <a:pt x="100" y="12"/>
                  <a:pt x="116" y="14"/>
                  <a:pt x="132" y="18"/>
                </a:cubicBezTo>
                <a:cubicBezTo>
                  <a:pt x="133" y="12"/>
                  <a:pt x="133" y="12"/>
                  <a:pt x="133" y="12"/>
                </a:cubicBezTo>
                <a:cubicBezTo>
                  <a:pt x="131" y="18"/>
                  <a:pt x="131" y="18"/>
                  <a:pt x="131" y="18"/>
                </a:cubicBezTo>
                <a:cubicBezTo>
                  <a:pt x="132" y="18"/>
                  <a:pt x="132" y="18"/>
                  <a:pt x="132" y="18"/>
                </a:cubicBezTo>
                <a:cubicBezTo>
                  <a:pt x="132" y="18"/>
                  <a:pt x="132" y="18"/>
                  <a:pt x="132" y="18"/>
                </a:cubicBezTo>
                <a:cubicBezTo>
                  <a:pt x="141" y="21"/>
                  <a:pt x="150" y="24"/>
                  <a:pt x="159" y="27"/>
                </a:cubicBezTo>
                <a:cubicBezTo>
                  <a:pt x="162" y="29"/>
                  <a:pt x="166" y="27"/>
                  <a:pt x="167" y="24"/>
                </a:cubicBezTo>
                <a:cubicBezTo>
                  <a:pt x="168" y="21"/>
                  <a:pt x="167" y="18"/>
                  <a:pt x="164" y="1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280">
            <a:extLst>
              <a:ext uri="{FF2B5EF4-FFF2-40B4-BE49-F238E27FC236}">
                <a16:creationId xmlns:a16="http://schemas.microsoft.com/office/drawing/2014/main" id="{9CF72EBE-74B1-4E11-941E-565D520B56A7}"/>
              </a:ext>
            </a:extLst>
          </p:cNvPr>
          <p:cNvSpPr>
            <a:spLocks/>
          </p:cNvSpPr>
          <p:nvPr/>
        </p:nvSpPr>
        <p:spPr bwMode="auto">
          <a:xfrm>
            <a:off x="9538800" y="4285498"/>
            <a:ext cx="477780" cy="477780"/>
          </a:xfrm>
          <a:custGeom>
            <a:avLst/>
            <a:gdLst>
              <a:gd name="T0" fmla="*/ 195 w 199"/>
              <a:gd name="T1" fmla="*/ 99 h 199"/>
              <a:gd name="T2" fmla="*/ 191 w 199"/>
              <a:gd name="T3" fmla="*/ 99 h 199"/>
              <a:gd name="T4" fmla="*/ 164 w 199"/>
              <a:gd name="T5" fmla="*/ 164 h 199"/>
              <a:gd name="T6" fmla="*/ 100 w 199"/>
              <a:gd name="T7" fmla="*/ 191 h 199"/>
              <a:gd name="T8" fmla="*/ 35 w 199"/>
              <a:gd name="T9" fmla="*/ 164 h 199"/>
              <a:gd name="T10" fmla="*/ 8 w 199"/>
              <a:gd name="T11" fmla="*/ 99 h 199"/>
              <a:gd name="T12" fmla="*/ 35 w 199"/>
              <a:gd name="T13" fmla="*/ 35 h 199"/>
              <a:gd name="T14" fmla="*/ 100 w 199"/>
              <a:gd name="T15" fmla="*/ 8 h 199"/>
              <a:gd name="T16" fmla="*/ 164 w 199"/>
              <a:gd name="T17" fmla="*/ 35 h 199"/>
              <a:gd name="T18" fmla="*/ 191 w 199"/>
              <a:gd name="T19" fmla="*/ 99 h 199"/>
              <a:gd name="T20" fmla="*/ 195 w 199"/>
              <a:gd name="T21" fmla="*/ 99 h 199"/>
              <a:gd name="T22" fmla="*/ 199 w 199"/>
              <a:gd name="T23" fmla="*/ 99 h 199"/>
              <a:gd name="T24" fmla="*/ 100 w 199"/>
              <a:gd name="T25" fmla="*/ 0 h 199"/>
              <a:gd name="T26" fmla="*/ 0 w 199"/>
              <a:gd name="T27" fmla="*/ 99 h 199"/>
              <a:gd name="T28" fmla="*/ 100 w 199"/>
              <a:gd name="T29" fmla="*/ 199 h 199"/>
              <a:gd name="T30" fmla="*/ 199 w 199"/>
              <a:gd name="T31" fmla="*/ 99 h 199"/>
              <a:gd name="T32" fmla="*/ 195 w 199"/>
              <a:gd name="T33" fmla="*/ 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99">
                <a:moveTo>
                  <a:pt x="195" y="99"/>
                </a:moveTo>
                <a:cubicBezTo>
                  <a:pt x="191" y="99"/>
                  <a:pt x="191" y="99"/>
                  <a:pt x="191" y="99"/>
                </a:cubicBezTo>
                <a:cubicBezTo>
                  <a:pt x="191" y="125"/>
                  <a:pt x="180" y="147"/>
                  <a:pt x="164" y="164"/>
                </a:cubicBezTo>
                <a:cubicBezTo>
                  <a:pt x="147" y="180"/>
                  <a:pt x="125" y="191"/>
                  <a:pt x="100" y="191"/>
                </a:cubicBezTo>
                <a:cubicBezTo>
                  <a:pt x="74" y="191"/>
                  <a:pt x="52" y="180"/>
                  <a:pt x="35" y="164"/>
                </a:cubicBezTo>
                <a:cubicBezTo>
                  <a:pt x="19" y="147"/>
                  <a:pt x="8" y="125"/>
                  <a:pt x="8" y="99"/>
                </a:cubicBezTo>
                <a:cubicBezTo>
                  <a:pt x="8" y="74"/>
                  <a:pt x="19" y="52"/>
                  <a:pt x="35" y="35"/>
                </a:cubicBezTo>
                <a:cubicBezTo>
                  <a:pt x="52" y="19"/>
                  <a:pt x="74" y="8"/>
                  <a:pt x="100" y="8"/>
                </a:cubicBezTo>
                <a:cubicBezTo>
                  <a:pt x="125" y="8"/>
                  <a:pt x="147" y="19"/>
                  <a:pt x="164" y="35"/>
                </a:cubicBezTo>
                <a:cubicBezTo>
                  <a:pt x="180" y="52"/>
                  <a:pt x="191" y="74"/>
                  <a:pt x="191" y="99"/>
                </a:cubicBezTo>
                <a:cubicBezTo>
                  <a:pt x="195" y="99"/>
                  <a:pt x="195" y="99"/>
                  <a:pt x="195" y="99"/>
                </a:cubicBezTo>
                <a:cubicBezTo>
                  <a:pt x="199" y="99"/>
                  <a:pt x="199" y="99"/>
                  <a:pt x="199" y="99"/>
                </a:cubicBezTo>
                <a:cubicBezTo>
                  <a:pt x="199" y="45"/>
                  <a:pt x="154" y="0"/>
                  <a:pt x="100" y="0"/>
                </a:cubicBezTo>
                <a:cubicBezTo>
                  <a:pt x="45" y="0"/>
                  <a:pt x="0" y="45"/>
                  <a:pt x="0" y="99"/>
                </a:cubicBezTo>
                <a:cubicBezTo>
                  <a:pt x="0" y="154"/>
                  <a:pt x="45" y="199"/>
                  <a:pt x="100" y="199"/>
                </a:cubicBezTo>
                <a:cubicBezTo>
                  <a:pt x="154" y="199"/>
                  <a:pt x="199" y="154"/>
                  <a:pt x="199" y="99"/>
                </a:cubicBezTo>
                <a:lnTo>
                  <a:pt x="195" y="99"/>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6" name="Freeform 281">
            <a:extLst>
              <a:ext uri="{FF2B5EF4-FFF2-40B4-BE49-F238E27FC236}">
                <a16:creationId xmlns:a16="http://schemas.microsoft.com/office/drawing/2014/main" id="{5BE26235-2A69-43B2-942E-3B857A8FEC0E}"/>
              </a:ext>
            </a:extLst>
          </p:cNvPr>
          <p:cNvSpPr>
            <a:spLocks/>
          </p:cNvSpPr>
          <p:nvPr/>
        </p:nvSpPr>
        <p:spPr bwMode="auto">
          <a:xfrm>
            <a:off x="9594474" y="4340160"/>
            <a:ext cx="367445" cy="368458"/>
          </a:xfrm>
          <a:custGeom>
            <a:avLst/>
            <a:gdLst>
              <a:gd name="T0" fmla="*/ 149 w 153"/>
              <a:gd name="T1" fmla="*/ 76 h 153"/>
              <a:gd name="T2" fmla="*/ 145 w 153"/>
              <a:gd name="T3" fmla="*/ 76 h 153"/>
              <a:gd name="T4" fmla="*/ 125 w 153"/>
              <a:gd name="T5" fmla="*/ 125 h 153"/>
              <a:gd name="T6" fmla="*/ 77 w 153"/>
              <a:gd name="T7" fmla="*/ 145 h 153"/>
              <a:gd name="T8" fmla="*/ 28 w 153"/>
              <a:gd name="T9" fmla="*/ 125 h 153"/>
              <a:gd name="T10" fmla="*/ 8 w 153"/>
              <a:gd name="T11" fmla="*/ 76 h 153"/>
              <a:gd name="T12" fmla="*/ 28 w 153"/>
              <a:gd name="T13" fmla="*/ 28 h 153"/>
              <a:gd name="T14" fmla="*/ 77 w 153"/>
              <a:gd name="T15" fmla="*/ 8 h 153"/>
              <a:gd name="T16" fmla="*/ 125 w 153"/>
              <a:gd name="T17" fmla="*/ 28 h 153"/>
              <a:gd name="T18" fmla="*/ 145 w 153"/>
              <a:gd name="T19" fmla="*/ 76 h 153"/>
              <a:gd name="T20" fmla="*/ 149 w 153"/>
              <a:gd name="T21" fmla="*/ 76 h 153"/>
              <a:gd name="T22" fmla="*/ 153 w 153"/>
              <a:gd name="T23" fmla="*/ 76 h 153"/>
              <a:gd name="T24" fmla="*/ 77 w 153"/>
              <a:gd name="T25" fmla="*/ 0 h 153"/>
              <a:gd name="T26" fmla="*/ 0 w 153"/>
              <a:gd name="T27" fmla="*/ 76 h 153"/>
              <a:gd name="T28" fmla="*/ 77 w 153"/>
              <a:gd name="T29" fmla="*/ 153 h 153"/>
              <a:gd name="T30" fmla="*/ 153 w 153"/>
              <a:gd name="T31" fmla="*/ 76 h 153"/>
              <a:gd name="T32" fmla="*/ 149 w 153"/>
              <a:gd name="T33"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53">
                <a:moveTo>
                  <a:pt x="149" y="76"/>
                </a:moveTo>
                <a:cubicBezTo>
                  <a:pt x="145" y="76"/>
                  <a:pt x="145" y="76"/>
                  <a:pt x="145" y="76"/>
                </a:cubicBezTo>
                <a:cubicBezTo>
                  <a:pt x="145" y="95"/>
                  <a:pt x="137" y="113"/>
                  <a:pt x="125" y="125"/>
                </a:cubicBezTo>
                <a:cubicBezTo>
                  <a:pt x="113" y="137"/>
                  <a:pt x="95" y="145"/>
                  <a:pt x="77" y="145"/>
                </a:cubicBezTo>
                <a:cubicBezTo>
                  <a:pt x="58" y="145"/>
                  <a:pt x="40" y="137"/>
                  <a:pt x="28" y="125"/>
                </a:cubicBezTo>
                <a:cubicBezTo>
                  <a:pt x="16" y="113"/>
                  <a:pt x="8" y="95"/>
                  <a:pt x="8" y="76"/>
                </a:cubicBezTo>
                <a:cubicBezTo>
                  <a:pt x="8" y="58"/>
                  <a:pt x="16" y="40"/>
                  <a:pt x="28" y="28"/>
                </a:cubicBezTo>
                <a:cubicBezTo>
                  <a:pt x="40" y="16"/>
                  <a:pt x="58" y="8"/>
                  <a:pt x="77" y="8"/>
                </a:cubicBezTo>
                <a:cubicBezTo>
                  <a:pt x="95" y="8"/>
                  <a:pt x="113" y="16"/>
                  <a:pt x="125" y="28"/>
                </a:cubicBezTo>
                <a:cubicBezTo>
                  <a:pt x="137" y="40"/>
                  <a:pt x="145" y="58"/>
                  <a:pt x="145" y="76"/>
                </a:cubicBezTo>
                <a:cubicBezTo>
                  <a:pt x="149" y="76"/>
                  <a:pt x="149" y="76"/>
                  <a:pt x="149" y="76"/>
                </a:cubicBezTo>
                <a:cubicBezTo>
                  <a:pt x="153" y="76"/>
                  <a:pt x="153" y="76"/>
                  <a:pt x="153" y="76"/>
                </a:cubicBezTo>
                <a:cubicBezTo>
                  <a:pt x="153" y="34"/>
                  <a:pt x="119" y="0"/>
                  <a:pt x="77" y="0"/>
                </a:cubicBezTo>
                <a:cubicBezTo>
                  <a:pt x="34" y="0"/>
                  <a:pt x="0" y="34"/>
                  <a:pt x="0" y="76"/>
                </a:cubicBezTo>
                <a:cubicBezTo>
                  <a:pt x="0" y="119"/>
                  <a:pt x="34" y="153"/>
                  <a:pt x="77" y="153"/>
                </a:cubicBezTo>
                <a:cubicBezTo>
                  <a:pt x="119" y="153"/>
                  <a:pt x="153" y="119"/>
                  <a:pt x="153" y="76"/>
                </a:cubicBezTo>
                <a:lnTo>
                  <a:pt x="149" y="76"/>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7" name="Freeform 282">
            <a:extLst>
              <a:ext uri="{FF2B5EF4-FFF2-40B4-BE49-F238E27FC236}">
                <a16:creationId xmlns:a16="http://schemas.microsoft.com/office/drawing/2014/main" id="{B0FCCBB6-7CAF-4206-A190-67C0F737CD93}"/>
              </a:ext>
            </a:extLst>
          </p:cNvPr>
          <p:cNvSpPr>
            <a:spLocks/>
          </p:cNvSpPr>
          <p:nvPr/>
        </p:nvSpPr>
        <p:spPr bwMode="auto">
          <a:xfrm>
            <a:off x="9713919" y="4405956"/>
            <a:ext cx="125519" cy="133616"/>
          </a:xfrm>
          <a:custGeom>
            <a:avLst/>
            <a:gdLst>
              <a:gd name="T0" fmla="*/ 52 w 52"/>
              <a:gd name="T1" fmla="*/ 24 h 56"/>
              <a:gd name="T2" fmla="*/ 52 w 52"/>
              <a:gd name="T3" fmla="*/ 19 h 56"/>
              <a:gd name="T4" fmla="*/ 32 w 52"/>
              <a:gd name="T5" fmla="*/ 0 h 56"/>
              <a:gd name="T6" fmla="*/ 20 w 52"/>
              <a:gd name="T7" fmla="*/ 0 h 56"/>
              <a:gd name="T8" fmla="*/ 0 w 52"/>
              <a:gd name="T9" fmla="*/ 19 h 56"/>
              <a:gd name="T10" fmla="*/ 0 w 52"/>
              <a:gd name="T11" fmla="*/ 30 h 56"/>
              <a:gd name="T12" fmla="*/ 4 w 52"/>
              <a:gd name="T13" fmla="*/ 39 h 56"/>
              <a:gd name="T14" fmla="*/ 11 w 52"/>
              <a:gd name="T15" fmla="*/ 45 h 56"/>
              <a:gd name="T16" fmla="*/ 12 w 52"/>
              <a:gd name="T17" fmla="*/ 46 h 56"/>
              <a:gd name="T18" fmla="*/ 35 w 52"/>
              <a:gd name="T19" fmla="*/ 55 h 56"/>
              <a:gd name="T20" fmla="*/ 40 w 52"/>
              <a:gd name="T21" fmla="*/ 52 h 56"/>
              <a:gd name="T22" fmla="*/ 38 w 52"/>
              <a:gd name="T23" fmla="*/ 47 h 56"/>
              <a:gd name="T24" fmla="*/ 15 w 52"/>
              <a:gd name="T25" fmla="*/ 38 h 56"/>
              <a:gd name="T26" fmla="*/ 13 w 52"/>
              <a:gd name="T27" fmla="*/ 42 h 56"/>
              <a:gd name="T28" fmla="*/ 15 w 52"/>
              <a:gd name="T29" fmla="*/ 39 h 56"/>
              <a:gd name="T30" fmla="*/ 10 w 52"/>
              <a:gd name="T31" fmla="*/ 34 h 56"/>
              <a:gd name="T32" fmla="*/ 8 w 52"/>
              <a:gd name="T33" fmla="*/ 30 h 56"/>
              <a:gd name="T34" fmla="*/ 8 w 52"/>
              <a:gd name="T35" fmla="*/ 19 h 56"/>
              <a:gd name="T36" fmla="*/ 20 w 52"/>
              <a:gd name="T37" fmla="*/ 8 h 56"/>
              <a:gd name="T38" fmla="*/ 32 w 52"/>
              <a:gd name="T39" fmla="*/ 8 h 56"/>
              <a:gd name="T40" fmla="*/ 44 w 52"/>
              <a:gd name="T41" fmla="*/ 19 h 56"/>
              <a:gd name="T42" fmla="*/ 44 w 52"/>
              <a:gd name="T43" fmla="*/ 24 h 56"/>
              <a:gd name="T44" fmla="*/ 48 w 52"/>
              <a:gd name="T45" fmla="*/ 28 h 56"/>
              <a:gd name="T46" fmla="*/ 52 w 52"/>
              <a:gd name="T47"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6">
                <a:moveTo>
                  <a:pt x="52" y="24"/>
                </a:moveTo>
                <a:cubicBezTo>
                  <a:pt x="52" y="19"/>
                  <a:pt x="52" y="19"/>
                  <a:pt x="52" y="19"/>
                </a:cubicBezTo>
                <a:cubicBezTo>
                  <a:pt x="52" y="9"/>
                  <a:pt x="43" y="0"/>
                  <a:pt x="32" y="0"/>
                </a:cubicBezTo>
                <a:cubicBezTo>
                  <a:pt x="20" y="0"/>
                  <a:pt x="20" y="0"/>
                  <a:pt x="20" y="0"/>
                </a:cubicBezTo>
                <a:cubicBezTo>
                  <a:pt x="9" y="0"/>
                  <a:pt x="0" y="9"/>
                  <a:pt x="0" y="19"/>
                </a:cubicBezTo>
                <a:cubicBezTo>
                  <a:pt x="0" y="30"/>
                  <a:pt x="0" y="30"/>
                  <a:pt x="0" y="30"/>
                </a:cubicBezTo>
                <a:cubicBezTo>
                  <a:pt x="0" y="33"/>
                  <a:pt x="2" y="37"/>
                  <a:pt x="4" y="39"/>
                </a:cubicBezTo>
                <a:cubicBezTo>
                  <a:pt x="6" y="42"/>
                  <a:pt x="8" y="44"/>
                  <a:pt x="11" y="45"/>
                </a:cubicBezTo>
                <a:cubicBezTo>
                  <a:pt x="12" y="46"/>
                  <a:pt x="12" y="46"/>
                  <a:pt x="12" y="46"/>
                </a:cubicBezTo>
                <a:cubicBezTo>
                  <a:pt x="35" y="55"/>
                  <a:pt x="35" y="55"/>
                  <a:pt x="35" y="55"/>
                </a:cubicBezTo>
                <a:cubicBezTo>
                  <a:pt x="37" y="56"/>
                  <a:pt x="40" y="55"/>
                  <a:pt x="40" y="52"/>
                </a:cubicBezTo>
                <a:cubicBezTo>
                  <a:pt x="41" y="50"/>
                  <a:pt x="40" y="48"/>
                  <a:pt x="38" y="47"/>
                </a:cubicBezTo>
                <a:cubicBezTo>
                  <a:pt x="15" y="38"/>
                  <a:pt x="15" y="38"/>
                  <a:pt x="15" y="38"/>
                </a:cubicBezTo>
                <a:cubicBezTo>
                  <a:pt x="13" y="42"/>
                  <a:pt x="13" y="42"/>
                  <a:pt x="13" y="42"/>
                </a:cubicBezTo>
                <a:cubicBezTo>
                  <a:pt x="15" y="39"/>
                  <a:pt x="15" y="39"/>
                  <a:pt x="15" y="39"/>
                </a:cubicBezTo>
                <a:cubicBezTo>
                  <a:pt x="13" y="37"/>
                  <a:pt x="11" y="36"/>
                  <a:pt x="10" y="34"/>
                </a:cubicBezTo>
                <a:cubicBezTo>
                  <a:pt x="9" y="33"/>
                  <a:pt x="8" y="31"/>
                  <a:pt x="8" y="30"/>
                </a:cubicBezTo>
                <a:cubicBezTo>
                  <a:pt x="8" y="19"/>
                  <a:pt x="8" y="19"/>
                  <a:pt x="8" y="19"/>
                </a:cubicBezTo>
                <a:cubicBezTo>
                  <a:pt x="8" y="13"/>
                  <a:pt x="14" y="8"/>
                  <a:pt x="20" y="8"/>
                </a:cubicBezTo>
                <a:cubicBezTo>
                  <a:pt x="32" y="8"/>
                  <a:pt x="32" y="8"/>
                  <a:pt x="32" y="8"/>
                </a:cubicBezTo>
                <a:cubicBezTo>
                  <a:pt x="39" y="8"/>
                  <a:pt x="44" y="13"/>
                  <a:pt x="44" y="19"/>
                </a:cubicBezTo>
                <a:cubicBezTo>
                  <a:pt x="44" y="24"/>
                  <a:pt x="44" y="24"/>
                  <a:pt x="44" y="24"/>
                </a:cubicBezTo>
                <a:cubicBezTo>
                  <a:pt x="44" y="27"/>
                  <a:pt x="46" y="28"/>
                  <a:pt x="48" y="28"/>
                </a:cubicBezTo>
                <a:cubicBezTo>
                  <a:pt x="50" y="28"/>
                  <a:pt x="52" y="27"/>
                  <a:pt x="52" y="24"/>
                </a:cubicBez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8" name="Freeform 283">
            <a:extLst>
              <a:ext uri="{FF2B5EF4-FFF2-40B4-BE49-F238E27FC236}">
                <a16:creationId xmlns:a16="http://schemas.microsoft.com/office/drawing/2014/main" id="{377A3227-7D3E-4527-828B-65A36A35D1B7}"/>
              </a:ext>
            </a:extLst>
          </p:cNvPr>
          <p:cNvSpPr>
            <a:spLocks/>
          </p:cNvSpPr>
          <p:nvPr/>
        </p:nvSpPr>
        <p:spPr bwMode="auto">
          <a:xfrm>
            <a:off x="9713919" y="4499082"/>
            <a:ext cx="125519" cy="132604"/>
          </a:xfrm>
          <a:custGeom>
            <a:avLst/>
            <a:gdLst>
              <a:gd name="T0" fmla="*/ 0 w 52"/>
              <a:gd name="T1" fmla="*/ 31 h 55"/>
              <a:gd name="T2" fmla="*/ 0 w 52"/>
              <a:gd name="T3" fmla="*/ 36 h 55"/>
              <a:gd name="T4" fmla="*/ 20 w 52"/>
              <a:gd name="T5" fmla="*/ 55 h 55"/>
              <a:gd name="T6" fmla="*/ 32 w 52"/>
              <a:gd name="T7" fmla="*/ 55 h 55"/>
              <a:gd name="T8" fmla="*/ 52 w 52"/>
              <a:gd name="T9" fmla="*/ 36 h 55"/>
              <a:gd name="T10" fmla="*/ 52 w 52"/>
              <a:gd name="T11" fmla="*/ 25 h 55"/>
              <a:gd name="T12" fmla="*/ 48 w 52"/>
              <a:gd name="T13" fmla="*/ 16 h 55"/>
              <a:gd name="T14" fmla="*/ 41 w 52"/>
              <a:gd name="T15" fmla="*/ 9 h 55"/>
              <a:gd name="T16" fmla="*/ 40 w 52"/>
              <a:gd name="T17" fmla="*/ 9 h 55"/>
              <a:gd name="T18" fmla="*/ 18 w 52"/>
              <a:gd name="T19" fmla="*/ 0 h 55"/>
              <a:gd name="T20" fmla="*/ 12 w 52"/>
              <a:gd name="T21" fmla="*/ 3 h 55"/>
              <a:gd name="T22" fmla="*/ 15 w 52"/>
              <a:gd name="T23" fmla="*/ 8 h 55"/>
              <a:gd name="T24" fmla="*/ 37 w 52"/>
              <a:gd name="T25" fmla="*/ 17 h 55"/>
              <a:gd name="T26" fmla="*/ 39 w 52"/>
              <a:gd name="T27" fmla="*/ 13 h 55"/>
              <a:gd name="T28" fmla="*/ 37 w 52"/>
              <a:gd name="T29" fmla="*/ 16 h 55"/>
              <a:gd name="T30" fmla="*/ 42 w 52"/>
              <a:gd name="T31" fmla="*/ 21 h 55"/>
              <a:gd name="T32" fmla="*/ 44 w 52"/>
              <a:gd name="T33" fmla="*/ 25 h 55"/>
              <a:gd name="T34" fmla="*/ 44 w 52"/>
              <a:gd name="T35" fmla="*/ 36 h 55"/>
              <a:gd name="T36" fmla="*/ 32 w 52"/>
              <a:gd name="T37" fmla="*/ 47 h 55"/>
              <a:gd name="T38" fmla="*/ 20 w 52"/>
              <a:gd name="T39" fmla="*/ 47 h 55"/>
              <a:gd name="T40" fmla="*/ 8 w 52"/>
              <a:gd name="T41" fmla="*/ 36 h 55"/>
              <a:gd name="T42" fmla="*/ 8 w 52"/>
              <a:gd name="T43" fmla="*/ 31 h 55"/>
              <a:gd name="T44" fmla="*/ 4 w 52"/>
              <a:gd name="T45" fmla="*/ 27 h 55"/>
              <a:gd name="T46" fmla="*/ 0 w 52"/>
              <a:gd name="T47"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5">
                <a:moveTo>
                  <a:pt x="0" y="31"/>
                </a:moveTo>
                <a:cubicBezTo>
                  <a:pt x="0" y="36"/>
                  <a:pt x="0" y="36"/>
                  <a:pt x="0" y="36"/>
                </a:cubicBezTo>
                <a:cubicBezTo>
                  <a:pt x="0" y="47"/>
                  <a:pt x="9" y="55"/>
                  <a:pt x="20" y="55"/>
                </a:cubicBezTo>
                <a:cubicBezTo>
                  <a:pt x="32" y="55"/>
                  <a:pt x="32" y="55"/>
                  <a:pt x="32" y="55"/>
                </a:cubicBezTo>
                <a:cubicBezTo>
                  <a:pt x="43" y="55"/>
                  <a:pt x="52" y="47"/>
                  <a:pt x="52" y="36"/>
                </a:cubicBezTo>
                <a:cubicBezTo>
                  <a:pt x="52" y="25"/>
                  <a:pt x="52" y="25"/>
                  <a:pt x="52" y="25"/>
                </a:cubicBezTo>
                <a:cubicBezTo>
                  <a:pt x="52" y="22"/>
                  <a:pt x="50" y="18"/>
                  <a:pt x="48" y="16"/>
                </a:cubicBezTo>
                <a:cubicBezTo>
                  <a:pt x="46" y="13"/>
                  <a:pt x="44" y="11"/>
                  <a:pt x="41" y="9"/>
                </a:cubicBezTo>
                <a:cubicBezTo>
                  <a:pt x="40" y="9"/>
                  <a:pt x="40" y="9"/>
                  <a:pt x="40" y="9"/>
                </a:cubicBezTo>
                <a:cubicBezTo>
                  <a:pt x="18" y="0"/>
                  <a:pt x="18" y="0"/>
                  <a:pt x="18" y="0"/>
                </a:cubicBezTo>
                <a:cubicBezTo>
                  <a:pt x="16" y="0"/>
                  <a:pt x="13" y="1"/>
                  <a:pt x="12" y="3"/>
                </a:cubicBezTo>
                <a:cubicBezTo>
                  <a:pt x="12" y="5"/>
                  <a:pt x="13" y="7"/>
                  <a:pt x="15" y="8"/>
                </a:cubicBezTo>
                <a:cubicBezTo>
                  <a:pt x="37" y="17"/>
                  <a:pt x="37" y="17"/>
                  <a:pt x="37" y="17"/>
                </a:cubicBezTo>
                <a:cubicBezTo>
                  <a:pt x="39" y="13"/>
                  <a:pt x="39" y="13"/>
                  <a:pt x="39" y="13"/>
                </a:cubicBezTo>
                <a:cubicBezTo>
                  <a:pt x="37" y="16"/>
                  <a:pt x="37" y="16"/>
                  <a:pt x="37" y="16"/>
                </a:cubicBezTo>
                <a:cubicBezTo>
                  <a:pt x="39" y="18"/>
                  <a:pt x="41" y="19"/>
                  <a:pt x="42" y="21"/>
                </a:cubicBezTo>
                <a:cubicBezTo>
                  <a:pt x="43" y="22"/>
                  <a:pt x="44" y="24"/>
                  <a:pt x="44" y="25"/>
                </a:cubicBezTo>
                <a:cubicBezTo>
                  <a:pt x="44" y="36"/>
                  <a:pt x="44" y="36"/>
                  <a:pt x="44" y="36"/>
                </a:cubicBezTo>
                <a:cubicBezTo>
                  <a:pt x="44" y="42"/>
                  <a:pt x="39" y="47"/>
                  <a:pt x="32" y="47"/>
                </a:cubicBezTo>
                <a:cubicBezTo>
                  <a:pt x="20" y="47"/>
                  <a:pt x="20" y="47"/>
                  <a:pt x="20" y="47"/>
                </a:cubicBezTo>
                <a:cubicBezTo>
                  <a:pt x="14" y="47"/>
                  <a:pt x="8" y="42"/>
                  <a:pt x="8" y="36"/>
                </a:cubicBezTo>
                <a:cubicBezTo>
                  <a:pt x="8" y="31"/>
                  <a:pt x="8" y="31"/>
                  <a:pt x="8" y="31"/>
                </a:cubicBezTo>
                <a:cubicBezTo>
                  <a:pt x="8" y="29"/>
                  <a:pt x="7" y="27"/>
                  <a:pt x="4" y="27"/>
                </a:cubicBezTo>
                <a:cubicBezTo>
                  <a:pt x="2" y="27"/>
                  <a:pt x="0" y="29"/>
                  <a:pt x="0" y="31"/>
                </a:cubicBezTo>
                <a:close/>
              </a:path>
            </a:pathLst>
          </a:custGeom>
          <a:solidFill>
            <a:schemeClr val="accent6"/>
          </a:solidFill>
          <a:ln w="9525">
            <a:solidFill>
              <a:schemeClr val="accent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84">
            <a:extLst>
              <a:ext uri="{FF2B5EF4-FFF2-40B4-BE49-F238E27FC236}">
                <a16:creationId xmlns:a16="http://schemas.microsoft.com/office/drawing/2014/main" id="{CD50D538-2BFC-454C-B010-98F44E45A887}"/>
              </a:ext>
            </a:extLst>
          </p:cNvPr>
          <p:cNvSpPr>
            <a:spLocks/>
          </p:cNvSpPr>
          <p:nvPr/>
        </p:nvSpPr>
        <p:spPr bwMode="auto">
          <a:xfrm>
            <a:off x="9769592" y="4381662"/>
            <a:ext cx="19233" cy="273306"/>
          </a:xfrm>
          <a:custGeom>
            <a:avLst/>
            <a:gdLst>
              <a:gd name="T0" fmla="*/ 0 w 8"/>
              <a:gd name="T1" fmla="*/ 4 h 114"/>
              <a:gd name="T2" fmla="*/ 0 w 8"/>
              <a:gd name="T3" fmla="*/ 110 h 114"/>
              <a:gd name="T4" fmla="*/ 4 w 8"/>
              <a:gd name="T5" fmla="*/ 114 h 114"/>
              <a:gd name="T6" fmla="*/ 8 w 8"/>
              <a:gd name="T7" fmla="*/ 110 h 114"/>
              <a:gd name="T8" fmla="*/ 8 w 8"/>
              <a:gd name="T9" fmla="*/ 4 h 114"/>
              <a:gd name="T10" fmla="*/ 4 w 8"/>
              <a:gd name="T11" fmla="*/ 0 h 114"/>
              <a:gd name="T12" fmla="*/ 0 w 8"/>
              <a:gd name="T13" fmla="*/ 4 h 114"/>
            </a:gdLst>
            <a:ahLst/>
            <a:cxnLst>
              <a:cxn ang="0">
                <a:pos x="T0" y="T1"/>
              </a:cxn>
              <a:cxn ang="0">
                <a:pos x="T2" y="T3"/>
              </a:cxn>
              <a:cxn ang="0">
                <a:pos x="T4" y="T5"/>
              </a:cxn>
              <a:cxn ang="0">
                <a:pos x="T6" y="T7"/>
              </a:cxn>
              <a:cxn ang="0">
                <a:pos x="T8" y="T9"/>
              </a:cxn>
              <a:cxn ang="0">
                <a:pos x="T10" y="T11"/>
              </a:cxn>
              <a:cxn ang="0">
                <a:pos x="T12" y="T13"/>
              </a:cxn>
            </a:cxnLst>
            <a:rect l="0" t="0" r="r" b="b"/>
            <a:pathLst>
              <a:path w="8" h="114">
                <a:moveTo>
                  <a:pt x="0" y="4"/>
                </a:moveTo>
                <a:cubicBezTo>
                  <a:pt x="0" y="110"/>
                  <a:pt x="0" y="110"/>
                  <a:pt x="0" y="110"/>
                </a:cubicBezTo>
                <a:cubicBezTo>
                  <a:pt x="0" y="113"/>
                  <a:pt x="2" y="114"/>
                  <a:pt x="4" y="114"/>
                </a:cubicBezTo>
                <a:cubicBezTo>
                  <a:pt x="6" y="114"/>
                  <a:pt x="8" y="113"/>
                  <a:pt x="8" y="110"/>
                </a:cubicBezTo>
                <a:cubicBezTo>
                  <a:pt x="8" y="4"/>
                  <a:pt x="8" y="4"/>
                  <a:pt x="8" y="4"/>
                </a:cubicBezTo>
                <a:cubicBezTo>
                  <a:pt x="8" y="2"/>
                  <a:pt x="6" y="0"/>
                  <a:pt x="4" y="0"/>
                </a:cubicBezTo>
                <a:cubicBezTo>
                  <a:pt x="2" y="0"/>
                  <a:pt x="0" y="2"/>
                  <a:pt x="0" y="4"/>
                </a:cubicBezTo>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800" name="Freeform 285">
            <a:extLst>
              <a:ext uri="{FF2B5EF4-FFF2-40B4-BE49-F238E27FC236}">
                <a16:creationId xmlns:a16="http://schemas.microsoft.com/office/drawing/2014/main" id="{67D1FC50-4C95-43BC-A53D-61B443D0ED25}"/>
              </a:ext>
            </a:extLst>
          </p:cNvPr>
          <p:cNvSpPr>
            <a:spLocks noEditPoints="1"/>
          </p:cNvSpPr>
          <p:nvPr/>
        </p:nvSpPr>
        <p:spPr bwMode="auto">
          <a:xfrm>
            <a:off x="5532331" y="4371539"/>
            <a:ext cx="739952" cy="440327"/>
          </a:xfrm>
          <a:custGeom>
            <a:avLst/>
            <a:gdLst>
              <a:gd name="T0" fmla="*/ 306 w 308"/>
              <a:gd name="T1" fmla="*/ 10 h 183"/>
              <a:gd name="T2" fmla="*/ 297 w 308"/>
              <a:gd name="T3" fmla="*/ 2 h 183"/>
              <a:gd name="T4" fmla="*/ 295 w 308"/>
              <a:gd name="T5" fmla="*/ 14 h 183"/>
              <a:gd name="T6" fmla="*/ 287 w 308"/>
              <a:gd name="T7" fmla="*/ 31 h 183"/>
              <a:gd name="T8" fmla="*/ 289 w 308"/>
              <a:gd name="T9" fmla="*/ 19 h 183"/>
              <a:gd name="T10" fmla="*/ 278 w 308"/>
              <a:gd name="T11" fmla="*/ 23 h 183"/>
              <a:gd name="T12" fmla="*/ 287 w 308"/>
              <a:gd name="T13" fmla="*/ 31 h 183"/>
              <a:gd name="T14" fmla="*/ 273 w 308"/>
              <a:gd name="T15" fmla="*/ 45 h 183"/>
              <a:gd name="T16" fmla="*/ 264 w 308"/>
              <a:gd name="T17" fmla="*/ 37 h 183"/>
              <a:gd name="T18" fmla="*/ 262 w 308"/>
              <a:gd name="T19" fmla="*/ 48 h 183"/>
              <a:gd name="T20" fmla="*/ 254 w 308"/>
              <a:gd name="T21" fmla="*/ 66 h 183"/>
              <a:gd name="T22" fmla="*/ 256 w 308"/>
              <a:gd name="T23" fmla="*/ 54 h 183"/>
              <a:gd name="T24" fmla="*/ 245 w 308"/>
              <a:gd name="T25" fmla="*/ 57 h 183"/>
              <a:gd name="T26" fmla="*/ 254 w 308"/>
              <a:gd name="T27" fmla="*/ 66 h 183"/>
              <a:gd name="T28" fmla="*/ 240 w 308"/>
              <a:gd name="T29" fmla="*/ 80 h 183"/>
              <a:gd name="T30" fmla="*/ 231 w 308"/>
              <a:gd name="T31" fmla="*/ 72 h 183"/>
              <a:gd name="T32" fmla="*/ 229 w 308"/>
              <a:gd name="T33" fmla="*/ 83 h 183"/>
              <a:gd name="T34" fmla="*/ 221 w 308"/>
              <a:gd name="T35" fmla="*/ 101 h 183"/>
              <a:gd name="T36" fmla="*/ 223 w 308"/>
              <a:gd name="T37" fmla="*/ 89 h 183"/>
              <a:gd name="T38" fmla="*/ 212 w 308"/>
              <a:gd name="T39" fmla="*/ 92 h 183"/>
              <a:gd name="T40" fmla="*/ 221 w 308"/>
              <a:gd name="T41" fmla="*/ 101 h 183"/>
              <a:gd name="T42" fmla="*/ 207 w 308"/>
              <a:gd name="T43" fmla="*/ 115 h 183"/>
              <a:gd name="T44" fmla="*/ 198 w 308"/>
              <a:gd name="T45" fmla="*/ 107 h 183"/>
              <a:gd name="T46" fmla="*/ 196 w 308"/>
              <a:gd name="T47" fmla="*/ 118 h 183"/>
              <a:gd name="T48" fmla="*/ 188 w 308"/>
              <a:gd name="T49" fmla="*/ 135 h 183"/>
              <a:gd name="T50" fmla="*/ 190 w 308"/>
              <a:gd name="T51" fmla="*/ 124 h 183"/>
              <a:gd name="T52" fmla="*/ 179 w 308"/>
              <a:gd name="T53" fmla="*/ 127 h 183"/>
              <a:gd name="T54" fmla="*/ 188 w 308"/>
              <a:gd name="T55" fmla="*/ 135 h 183"/>
              <a:gd name="T56" fmla="*/ 174 w 308"/>
              <a:gd name="T57" fmla="*/ 150 h 183"/>
              <a:gd name="T58" fmla="*/ 165 w 308"/>
              <a:gd name="T59" fmla="*/ 142 h 183"/>
              <a:gd name="T60" fmla="*/ 163 w 308"/>
              <a:gd name="T61" fmla="*/ 153 h 183"/>
              <a:gd name="T62" fmla="*/ 155 w 308"/>
              <a:gd name="T63" fmla="*/ 170 h 183"/>
              <a:gd name="T64" fmla="*/ 157 w 308"/>
              <a:gd name="T65" fmla="*/ 159 h 183"/>
              <a:gd name="T66" fmla="*/ 146 w 308"/>
              <a:gd name="T67" fmla="*/ 162 h 183"/>
              <a:gd name="T68" fmla="*/ 155 w 308"/>
              <a:gd name="T69" fmla="*/ 170 h 183"/>
              <a:gd name="T70" fmla="*/ 133 w 308"/>
              <a:gd name="T71" fmla="*/ 181 h 183"/>
              <a:gd name="T72" fmla="*/ 139 w 308"/>
              <a:gd name="T73" fmla="*/ 171 h 183"/>
              <a:gd name="T74" fmla="*/ 127 w 308"/>
              <a:gd name="T75" fmla="*/ 171 h 183"/>
              <a:gd name="T76" fmla="*/ 109 w 308"/>
              <a:gd name="T77" fmla="*/ 168 h 183"/>
              <a:gd name="T78" fmla="*/ 120 w 308"/>
              <a:gd name="T79" fmla="*/ 167 h 183"/>
              <a:gd name="T80" fmla="*/ 114 w 308"/>
              <a:gd name="T81" fmla="*/ 157 h 183"/>
              <a:gd name="T82" fmla="*/ 109 w 308"/>
              <a:gd name="T83" fmla="*/ 168 h 183"/>
              <a:gd name="T84" fmla="*/ 91 w 308"/>
              <a:gd name="T85" fmla="*/ 158 h 183"/>
              <a:gd name="T86" fmla="*/ 97 w 308"/>
              <a:gd name="T87" fmla="*/ 147 h 183"/>
              <a:gd name="T88" fmla="*/ 85 w 308"/>
              <a:gd name="T89" fmla="*/ 148 h 183"/>
              <a:gd name="T90" fmla="*/ 67 w 308"/>
              <a:gd name="T91" fmla="*/ 144 h 183"/>
              <a:gd name="T92" fmla="*/ 78 w 308"/>
              <a:gd name="T93" fmla="*/ 144 h 183"/>
              <a:gd name="T94" fmla="*/ 73 w 308"/>
              <a:gd name="T95" fmla="*/ 134 h 183"/>
              <a:gd name="T96" fmla="*/ 67 w 308"/>
              <a:gd name="T97" fmla="*/ 144 h 183"/>
              <a:gd name="T98" fmla="*/ 49 w 308"/>
              <a:gd name="T99" fmla="*/ 134 h 183"/>
              <a:gd name="T100" fmla="*/ 55 w 308"/>
              <a:gd name="T101" fmla="*/ 124 h 183"/>
              <a:gd name="T102" fmla="*/ 44 w 308"/>
              <a:gd name="T103" fmla="*/ 124 h 183"/>
              <a:gd name="T104" fmla="*/ 25 w 308"/>
              <a:gd name="T105" fmla="*/ 120 h 183"/>
              <a:gd name="T106" fmla="*/ 37 w 308"/>
              <a:gd name="T107" fmla="*/ 120 h 183"/>
              <a:gd name="T108" fmla="*/ 31 w 308"/>
              <a:gd name="T109" fmla="*/ 110 h 183"/>
              <a:gd name="T110" fmla="*/ 25 w 308"/>
              <a:gd name="T111" fmla="*/ 120 h 183"/>
              <a:gd name="T112" fmla="*/ 8 w 308"/>
              <a:gd name="T113" fmla="*/ 111 h 183"/>
              <a:gd name="T114" fmla="*/ 13 w 308"/>
              <a:gd name="T115" fmla="*/ 100 h 183"/>
              <a:gd name="T116" fmla="*/ 2 w 308"/>
              <a:gd name="T117" fmla="*/ 10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8" h="183">
                <a:moveTo>
                  <a:pt x="303" y="13"/>
                </a:moveTo>
                <a:cubicBezTo>
                  <a:pt x="306" y="10"/>
                  <a:pt x="306" y="10"/>
                  <a:pt x="306" y="10"/>
                </a:cubicBezTo>
                <a:cubicBezTo>
                  <a:pt x="308" y="8"/>
                  <a:pt x="308" y="4"/>
                  <a:pt x="306" y="2"/>
                </a:cubicBezTo>
                <a:cubicBezTo>
                  <a:pt x="303" y="0"/>
                  <a:pt x="299" y="0"/>
                  <a:pt x="297" y="2"/>
                </a:cubicBezTo>
                <a:cubicBezTo>
                  <a:pt x="294" y="5"/>
                  <a:pt x="294" y="5"/>
                  <a:pt x="294" y="5"/>
                </a:cubicBezTo>
                <a:cubicBezTo>
                  <a:pt x="292" y="8"/>
                  <a:pt x="292" y="11"/>
                  <a:pt x="295" y="14"/>
                </a:cubicBezTo>
                <a:cubicBezTo>
                  <a:pt x="297" y="16"/>
                  <a:pt x="301" y="16"/>
                  <a:pt x="303" y="13"/>
                </a:cubicBezTo>
                <a:close/>
                <a:moveTo>
                  <a:pt x="287" y="31"/>
                </a:moveTo>
                <a:cubicBezTo>
                  <a:pt x="289" y="28"/>
                  <a:pt x="289" y="28"/>
                  <a:pt x="289" y="28"/>
                </a:cubicBezTo>
                <a:cubicBezTo>
                  <a:pt x="292" y="25"/>
                  <a:pt x="292" y="22"/>
                  <a:pt x="289" y="19"/>
                </a:cubicBezTo>
                <a:cubicBezTo>
                  <a:pt x="287" y="17"/>
                  <a:pt x="283" y="17"/>
                  <a:pt x="281" y="20"/>
                </a:cubicBezTo>
                <a:cubicBezTo>
                  <a:pt x="278" y="23"/>
                  <a:pt x="278" y="23"/>
                  <a:pt x="278" y="23"/>
                </a:cubicBezTo>
                <a:cubicBezTo>
                  <a:pt x="276" y="25"/>
                  <a:pt x="276" y="29"/>
                  <a:pt x="278" y="31"/>
                </a:cubicBezTo>
                <a:cubicBezTo>
                  <a:pt x="281" y="33"/>
                  <a:pt x="284" y="33"/>
                  <a:pt x="287" y="31"/>
                </a:cubicBezTo>
                <a:close/>
                <a:moveTo>
                  <a:pt x="270" y="48"/>
                </a:moveTo>
                <a:cubicBezTo>
                  <a:pt x="273" y="45"/>
                  <a:pt x="273" y="45"/>
                  <a:pt x="273" y="45"/>
                </a:cubicBezTo>
                <a:cubicBezTo>
                  <a:pt x="275" y="43"/>
                  <a:pt x="275" y="39"/>
                  <a:pt x="273" y="37"/>
                </a:cubicBezTo>
                <a:cubicBezTo>
                  <a:pt x="270" y="35"/>
                  <a:pt x="266" y="35"/>
                  <a:pt x="264" y="37"/>
                </a:cubicBezTo>
                <a:cubicBezTo>
                  <a:pt x="261" y="40"/>
                  <a:pt x="261" y="40"/>
                  <a:pt x="261" y="40"/>
                </a:cubicBezTo>
                <a:cubicBezTo>
                  <a:pt x="259" y="42"/>
                  <a:pt x="259" y="46"/>
                  <a:pt x="262" y="48"/>
                </a:cubicBezTo>
                <a:cubicBezTo>
                  <a:pt x="264" y="51"/>
                  <a:pt x="268" y="51"/>
                  <a:pt x="270" y="48"/>
                </a:cubicBezTo>
                <a:close/>
                <a:moveTo>
                  <a:pt x="254" y="66"/>
                </a:moveTo>
                <a:cubicBezTo>
                  <a:pt x="256" y="63"/>
                  <a:pt x="256" y="63"/>
                  <a:pt x="256" y="63"/>
                </a:cubicBezTo>
                <a:cubicBezTo>
                  <a:pt x="259" y="60"/>
                  <a:pt x="259" y="57"/>
                  <a:pt x="256" y="54"/>
                </a:cubicBezTo>
                <a:cubicBezTo>
                  <a:pt x="254" y="52"/>
                  <a:pt x="250" y="52"/>
                  <a:pt x="248" y="55"/>
                </a:cubicBezTo>
                <a:cubicBezTo>
                  <a:pt x="245" y="57"/>
                  <a:pt x="245" y="57"/>
                  <a:pt x="245" y="57"/>
                </a:cubicBezTo>
                <a:cubicBezTo>
                  <a:pt x="243" y="60"/>
                  <a:pt x="243" y="64"/>
                  <a:pt x="245" y="66"/>
                </a:cubicBezTo>
                <a:cubicBezTo>
                  <a:pt x="248" y="68"/>
                  <a:pt x="251" y="68"/>
                  <a:pt x="254" y="66"/>
                </a:cubicBezTo>
                <a:close/>
                <a:moveTo>
                  <a:pt x="237" y="83"/>
                </a:moveTo>
                <a:cubicBezTo>
                  <a:pt x="240" y="80"/>
                  <a:pt x="240" y="80"/>
                  <a:pt x="240" y="80"/>
                </a:cubicBezTo>
                <a:cubicBezTo>
                  <a:pt x="242" y="78"/>
                  <a:pt x="242" y="74"/>
                  <a:pt x="240" y="72"/>
                </a:cubicBezTo>
                <a:cubicBezTo>
                  <a:pt x="237" y="69"/>
                  <a:pt x="233" y="70"/>
                  <a:pt x="231" y="72"/>
                </a:cubicBezTo>
                <a:cubicBezTo>
                  <a:pt x="228" y="75"/>
                  <a:pt x="228" y="75"/>
                  <a:pt x="228" y="75"/>
                </a:cubicBezTo>
                <a:cubicBezTo>
                  <a:pt x="226" y="77"/>
                  <a:pt x="226" y="81"/>
                  <a:pt x="229" y="83"/>
                </a:cubicBezTo>
                <a:cubicBezTo>
                  <a:pt x="231" y="86"/>
                  <a:pt x="235" y="86"/>
                  <a:pt x="237" y="83"/>
                </a:cubicBezTo>
                <a:close/>
                <a:moveTo>
                  <a:pt x="221" y="101"/>
                </a:moveTo>
                <a:cubicBezTo>
                  <a:pt x="223" y="98"/>
                  <a:pt x="223" y="98"/>
                  <a:pt x="223" y="98"/>
                </a:cubicBezTo>
                <a:cubicBezTo>
                  <a:pt x="226" y="95"/>
                  <a:pt x="226" y="91"/>
                  <a:pt x="223" y="89"/>
                </a:cubicBezTo>
                <a:cubicBezTo>
                  <a:pt x="221" y="87"/>
                  <a:pt x="217" y="87"/>
                  <a:pt x="215" y="89"/>
                </a:cubicBezTo>
                <a:cubicBezTo>
                  <a:pt x="212" y="92"/>
                  <a:pt x="212" y="92"/>
                  <a:pt x="212" y="92"/>
                </a:cubicBezTo>
                <a:cubicBezTo>
                  <a:pt x="210" y="95"/>
                  <a:pt x="210" y="99"/>
                  <a:pt x="212" y="101"/>
                </a:cubicBezTo>
                <a:cubicBezTo>
                  <a:pt x="215" y="103"/>
                  <a:pt x="218" y="103"/>
                  <a:pt x="221" y="101"/>
                </a:cubicBezTo>
                <a:close/>
                <a:moveTo>
                  <a:pt x="204" y="118"/>
                </a:moveTo>
                <a:cubicBezTo>
                  <a:pt x="207" y="115"/>
                  <a:pt x="207" y="115"/>
                  <a:pt x="207" y="115"/>
                </a:cubicBezTo>
                <a:cubicBezTo>
                  <a:pt x="209" y="113"/>
                  <a:pt x="209" y="109"/>
                  <a:pt x="207" y="107"/>
                </a:cubicBezTo>
                <a:cubicBezTo>
                  <a:pt x="204" y="104"/>
                  <a:pt x="200" y="104"/>
                  <a:pt x="198" y="107"/>
                </a:cubicBezTo>
                <a:cubicBezTo>
                  <a:pt x="195" y="110"/>
                  <a:pt x="195" y="110"/>
                  <a:pt x="195" y="110"/>
                </a:cubicBezTo>
                <a:cubicBezTo>
                  <a:pt x="193" y="112"/>
                  <a:pt x="193" y="116"/>
                  <a:pt x="196" y="118"/>
                </a:cubicBezTo>
                <a:cubicBezTo>
                  <a:pt x="198" y="121"/>
                  <a:pt x="202" y="120"/>
                  <a:pt x="204" y="118"/>
                </a:cubicBezTo>
                <a:close/>
                <a:moveTo>
                  <a:pt x="188" y="135"/>
                </a:moveTo>
                <a:cubicBezTo>
                  <a:pt x="190" y="133"/>
                  <a:pt x="190" y="133"/>
                  <a:pt x="190" y="133"/>
                </a:cubicBezTo>
                <a:cubicBezTo>
                  <a:pt x="193" y="130"/>
                  <a:pt x="193" y="126"/>
                  <a:pt x="190" y="124"/>
                </a:cubicBezTo>
                <a:cubicBezTo>
                  <a:pt x="188" y="122"/>
                  <a:pt x="184" y="122"/>
                  <a:pt x="182" y="124"/>
                </a:cubicBezTo>
                <a:cubicBezTo>
                  <a:pt x="179" y="127"/>
                  <a:pt x="179" y="127"/>
                  <a:pt x="179" y="127"/>
                </a:cubicBezTo>
                <a:cubicBezTo>
                  <a:pt x="177" y="130"/>
                  <a:pt x="177" y="133"/>
                  <a:pt x="179" y="136"/>
                </a:cubicBezTo>
                <a:cubicBezTo>
                  <a:pt x="182" y="138"/>
                  <a:pt x="185" y="138"/>
                  <a:pt x="188" y="135"/>
                </a:cubicBezTo>
                <a:close/>
                <a:moveTo>
                  <a:pt x="171" y="153"/>
                </a:moveTo>
                <a:cubicBezTo>
                  <a:pt x="174" y="150"/>
                  <a:pt x="174" y="150"/>
                  <a:pt x="174" y="150"/>
                </a:cubicBezTo>
                <a:cubicBezTo>
                  <a:pt x="176" y="148"/>
                  <a:pt x="176" y="144"/>
                  <a:pt x="174" y="141"/>
                </a:cubicBezTo>
                <a:cubicBezTo>
                  <a:pt x="171" y="139"/>
                  <a:pt x="167" y="139"/>
                  <a:pt x="165" y="142"/>
                </a:cubicBezTo>
                <a:cubicBezTo>
                  <a:pt x="162" y="145"/>
                  <a:pt x="162" y="145"/>
                  <a:pt x="162" y="145"/>
                </a:cubicBezTo>
                <a:cubicBezTo>
                  <a:pt x="160" y="147"/>
                  <a:pt x="160" y="151"/>
                  <a:pt x="163" y="153"/>
                </a:cubicBezTo>
                <a:cubicBezTo>
                  <a:pt x="165" y="155"/>
                  <a:pt x="169" y="155"/>
                  <a:pt x="171" y="153"/>
                </a:cubicBezTo>
                <a:close/>
                <a:moveTo>
                  <a:pt x="155" y="170"/>
                </a:moveTo>
                <a:cubicBezTo>
                  <a:pt x="157" y="167"/>
                  <a:pt x="157" y="167"/>
                  <a:pt x="157" y="167"/>
                </a:cubicBezTo>
                <a:cubicBezTo>
                  <a:pt x="160" y="165"/>
                  <a:pt x="160" y="161"/>
                  <a:pt x="157" y="159"/>
                </a:cubicBezTo>
                <a:cubicBezTo>
                  <a:pt x="155" y="157"/>
                  <a:pt x="151" y="157"/>
                  <a:pt x="149" y="159"/>
                </a:cubicBezTo>
                <a:cubicBezTo>
                  <a:pt x="146" y="162"/>
                  <a:pt x="146" y="162"/>
                  <a:pt x="146" y="162"/>
                </a:cubicBezTo>
                <a:cubicBezTo>
                  <a:pt x="144" y="164"/>
                  <a:pt x="144" y="168"/>
                  <a:pt x="146" y="171"/>
                </a:cubicBezTo>
                <a:cubicBezTo>
                  <a:pt x="149" y="173"/>
                  <a:pt x="152" y="173"/>
                  <a:pt x="155" y="170"/>
                </a:cubicBezTo>
                <a:close/>
                <a:moveTo>
                  <a:pt x="129" y="179"/>
                </a:moveTo>
                <a:cubicBezTo>
                  <a:pt x="133" y="181"/>
                  <a:pt x="133" y="181"/>
                  <a:pt x="133" y="181"/>
                </a:cubicBezTo>
                <a:cubicBezTo>
                  <a:pt x="136" y="183"/>
                  <a:pt x="139" y="182"/>
                  <a:pt x="141" y="179"/>
                </a:cubicBezTo>
                <a:cubicBezTo>
                  <a:pt x="143" y="176"/>
                  <a:pt x="142" y="173"/>
                  <a:pt x="139" y="171"/>
                </a:cubicBezTo>
                <a:cubicBezTo>
                  <a:pt x="135" y="169"/>
                  <a:pt x="135" y="169"/>
                  <a:pt x="135" y="169"/>
                </a:cubicBezTo>
                <a:cubicBezTo>
                  <a:pt x="132" y="167"/>
                  <a:pt x="129" y="168"/>
                  <a:pt x="127" y="171"/>
                </a:cubicBezTo>
                <a:cubicBezTo>
                  <a:pt x="126" y="174"/>
                  <a:pt x="127" y="178"/>
                  <a:pt x="129" y="179"/>
                </a:cubicBezTo>
                <a:close/>
                <a:moveTo>
                  <a:pt x="109" y="168"/>
                </a:moveTo>
                <a:cubicBezTo>
                  <a:pt x="112" y="170"/>
                  <a:pt x="112" y="170"/>
                  <a:pt x="112" y="170"/>
                </a:cubicBezTo>
                <a:cubicBezTo>
                  <a:pt x="115" y="171"/>
                  <a:pt x="119" y="170"/>
                  <a:pt x="120" y="167"/>
                </a:cubicBezTo>
                <a:cubicBezTo>
                  <a:pt x="122" y="164"/>
                  <a:pt x="121" y="161"/>
                  <a:pt x="118" y="159"/>
                </a:cubicBezTo>
                <a:cubicBezTo>
                  <a:pt x="114" y="157"/>
                  <a:pt x="114" y="157"/>
                  <a:pt x="114" y="157"/>
                </a:cubicBezTo>
                <a:cubicBezTo>
                  <a:pt x="112" y="156"/>
                  <a:pt x="108" y="157"/>
                  <a:pt x="106" y="159"/>
                </a:cubicBezTo>
                <a:cubicBezTo>
                  <a:pt x="105" y="162"/>
                  <a:pt x="106" y="166"/>
                  <a:pt x="109" y="168"/>
                </a:cubicBezTo>
                <a:close/>
                <a:moveTo>
                  <a:pt x="88" y="156"/>
                </a:moveTo>
                <a:cubicBezTo>
                  <a:pt x="91" y="158"/>
                  <a:pt x="91" y="158"/>
                  <a:pt x="91" y="158"/>
                </a:cubicBezTo>
                <a:cubicBezTo>
                  <a:pt x="94" y="159"/>
                  <a:pt x="98" y="158"/>
                  <a:pt x="99" y="156"/>
                </a:cubicBezTo>
                <a:cubicBezTo>
                  <a:pt x="101" y="153"/>
                  <a:pt x="100" y="149"/>
                  <a:pt x="97" y="147"/>
                </a:cubicBezTo>
                <a:cubicBezTo>
                  <a:pt x="94" y="145"/>
                  <a:pt x="94" y="145"/>
                  <a:pt x="94" y="145"/>
                </a:cubicBezTo>
                <a:cubicBezTo>
                  <a:pt x="91" y="144"/>
                  <a:pt x="87" y="145"/>
                  <a:pt x="85" y="148"/>
                </a:cubicBezTo>
                <a:cubicBezTo>
                  <a:pt x="84" y="151"/>
                  <a:pt x="85" y="154"/>
                  <a:pt x="88" y="156"/>
                </a:cubicBezTo>
                <a:close/>
                <a:moveTo>
                  <a:pt x="67" y="144"/>
                </a:moveTo>
                <a:cubicBezTo>
                  <a:pt x="70" y="146"/>
                  <a:pt x="70" y="146"/>
                  <a:pt x="70" y="146"/>
                </a:cubicBezTo>
                <a:cubicBezTo>
                  <a:pt x="73" y="148"/>
                  <a:pt x="77" y="147"/>
                  <a:pt x="78" y="144"/>
                </a:cubicBezTo>
                <a:cubicBezTo>
                  <a:pt x="80" y="141"/>
                  <a:pt x="79" y="137"/>
                  <a:pt x="76" y="136"/>
                </a:cubicBezTo>
                <a:cubicBezTo>
                  <a:pt x="73" y="134"/>
                  <a:pt x="73" y="134"/>
                  <a:pt x="73" y="134"/>
                </a:cubicBezTo>
                <a:cubicBezTo>
                  <a:pt x="70" y="132"/>
                  <a:pt x="66" y="133"/>
                  <a:pt x="64" y="136"/>
                </a:cubicBezTo>
                <a:cubicBezTo>
                  <a:pt x="63" y="139"/>
                  <a:pt x="64" y="142"/>
                  <a:pt x="67" y="144"/>
                </a:cubicBezTo>
                <a:close/>
                <a:moveTo>
                  <a:pt x="46" y="132"/>
                </a:moveTo>
                <a:cubicBezTo>
                  <a:pt x="49" y="134"/>
                  <a:pt x="49" y="134"/>
                  <a:pt x="49" y="134"/>
                </a:cubicBezTo>
                <a:cubicBezTo>
                  <a:pt x="52" y="136"/>
                  <a:pt x="56" y="135"/>
                  <a:pt x="58" y="132"/>
                </a:cubicBezTo>
                <a:cubicBezTo>
                  <a:pt x="59" y="129"/>
                  <a:pt x="58" y="125"/>
                  <a:pt x="55" y="124"/>
                </a:cubicBezTo>
                <a:cubicBezTo>
                  <a:pt x="52" y="122"/>
                  <a:pt x="52" y="122"/>
                  <a:pt x="52" y="122"/>
                </a:cubicBezTo>
                <a:cubicBezTo>
                  <a:pt x="49" y="120"/>
                  <a:pt x="45" y="121"/>
                  <a:pt x="44" y="124"/>
                </a:cubicBezTo>
                <a:cubicBezTo>
                  <a:pt x="42" y="127"/>
                  <a:pt x="43" y="131"/>
                  <a:pt x="46" y="132"/>
                </a:cubicBezTo>
                <a:close/>
                <a:moveTo>
                  <a:pt x="25" y="120"/>
                </a:moveTo>
                <a:cubicBezTo>
                  <a:pt x="28" y="122"/>
                  <a:pt x="28" y="122"/>
                  <a:pt x="28" y="122"/>
                </a:cubicBezTo>
                <a:cubicBezTo>
                  <a:pt x="31" y="124"/>
                  <a:pt x="35" y="123"/>
                  <a:pt x="37" y="120"/>
                </a:cubicBezTo>
                <a:cubicBezTo>
                  <a:pt x="38" y="117"/>
                  <a:pt x="37" y="114"/>
                  <a:pt x="34" y="112"/>
                </a:cubicBezTo>
                <a:cubicBezTo>
                  <a:pt x="31" y="110"/>
                  <a:pt x="31" y="110"/>
                  <a:pt x="31" y="110"/>
                </a:cubicBezTo>
                <a:cubicBezTo>
                  <a:pt x="28" y="108"/>
                  <a:pt x="24" y="109"/>
                  <a:pt x="23" y="112"/>
                </a:cubicBezTo>
                <a:cubicBezTo>
                  <a:pt x="21" y="115"/>
                  <a:pt x="22" y="119"/>
                  <a:pt x="25" y="120"/>
                </a:cubicBezTo>
                <a:close/>
                <a:moveTo>
                  <a:pt x="4" y="109"/>
                </a:moveTo>
                <a:cubicBezTo>
                  <a:pt x="8" y="111"/>
                  <a:pt x="8" y="111"/>
                  <a:pt x="8" y="111"/>
                </a:cubicBezTo>
                <a:cubicBezTo>
                  <a:pt x="10" y="112"/>
                  <a:pt x="14" y="111"/>
                  <a:pt x="16" y="108"/>
                </a:cubicBezTo>
                <a:cubicBezTo>
                  <a:pt x="17" y="105"/>
                  <a:pt x="16" y="102"/>
                  <a:pt x="13" y="100"/>
                </a:cubicBezTo>
                <a:cubicBezTo>
                  <a:pt x="10" y="98"/>
                  <a:pt x="10" y="98"/>
                  <a:pt x="10" y="98"/>
                </a:cubicBezTo>
                <a:cubicBezTo>
                  <a:pt x="7" y="97"/>
                  <a:pt x="3" y="98"/>
                  <a:pt x="2" y="100"/>
                </a:cubicBezTo>
                <a:cubicBezTo>
                  <a:pt x="0" y="103"/>
                  <a:pt x="1" y="107"/>
                  <a:pt x="4" y="10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286">
            <a:extLst>
              <a:ext uri="{FF2B5EF4-FFF2-40B4-BE49-F238E27FC236}">
                <a16:creationId xmlns:a16="http://schemas.microsoft.com/office/drawing/2014/main" id="{EA1C98E6-325D-4D64-8107-0F460EACE9E0}"/>
              </a:ext>
            </a:extLst>
          </p:cNvPr>
          <p:cNvSpPr>
            <a:spLocks/>
          </p:cNvSpPr>
          <p:nvPr/>
        </p:nvSpPr>
        <p:spPr bwMode="auto">
          <a:xfrm>
            <a:off x="6219646" y="4311817"/>
            <a:ext cx="101225" cy="101225"/>
          </a:xfrm>
          <a:custGeom>
            <a:avLst/>
            <a:gdLst>
              <a:gd name="T0" fmla="*/ 31 w 42"/>
              <a:gd name="T1" fmla="*/ 36 h 42"/>
              <a:gd name="T2" fmla="*/ 6 w 42"/>
              <a:gd name="T3" fmla="*/ 31 h 42"/>
              <a:gd name="T4" fmla="*/ 11 w 42"/>
              <a:gd name="T5" fmla="*/ 6 h 42"/>
              <a:gd name="T6" fmla="*/ 37 w 42"/>
              <a:gd name="T7" fmla="*/ 11 h 42"/>
              <a:gd name="T8" fmla="*/ 31 w 42"/>
              <a:gd name="T9" fmla="*/ 36 h 42"/>
            </a:gdLst>
            <a:ahLst/>
            <a:cxnLst>
              <a:cxn ang="0">
                <a:pos x="T0" y="T1"/>
              </a:cxn>
              <a:cxn ang="0">
                <a:pos x="T2" y="T3"/>
              </a:cxn>
              <a:cxn ang="0">
                <a:pos x="T4" y="T5"/>
              </a:cxn>
              <a:cxn ang="0">
                <a:pos x="T6" y="T7"/>
              </a:cxn>
              <a:cxn ang="0">
                <a:pos x="T8" y="T9"/>
              </a:cxn>
            </a:cxnLst>
            <a:rect l="0" t="0" r="r" b="b"/>
            <a:pathLst>
              <a:path w="42" h="42">
                <a:moveTo>
                  <a:pt x="31" y="36"/>
                </a:moveTo>
                <a:cubicBezTo>
                  <a:pt x="22" y="42"/>
                  <a:pt x="11" y="39"/>
                  <a:pt x="6" y="31"/>
                </a:cubicBezTo>
                <a:cubicBezTo>
                  <a:pt x="0" y="22"/>
                  <a:pt x="3" y="11"/>
                  <a:pt x="11" y="6"/>
                </a:cubicBezTo>
                <a:cubicBezTo>
                  <a:pt x="20" y="0"/>
                  <a:pt x="31" y="3"/>
                  <a:pt x="37" y="11"/>
                </a:cubicBezTo>
                <a:cubicBezTo>
                  <a:pt x="42" y="20"/>
                  <a:pt x="39" y="31"/>
                  <a:pt x="31"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287">
            <a:extLst>
              <a:ext uri="{FF2B5EF4-FFF2-40B4-BE49-F238E27FC236}">
                <a16:creationId xmlns:a16="http://schemas.microsoft.com/office/drawing/2014/main" id="{CB7A3404-5511-472D-A221-7FA4306126E6}"/>
              </a:ext>
            </a:extLst>
          </p:cNvPr>
          <p:cNvSpPr>
            <a:spLocks/>
          </p:cNvSpPr>
          <p:nvPr/>
        </p:nvSpPr>
        <p:spPr bwMode="auto">
          <a:xfrm>
            <a:off x="6216609" y="4309792"/>
            <a:ext cx="106286" cy="105274"/>
          </a:xfrm>
          <a:custGeom>
            <a:avLst/>
            <a:gdLst>
              <a:gd name="T0" fmla="*/ 32 w 44"/>
              <a:gd name="T1" fmla="*/ 37 h 44"/>
              <a:gd name="T2" fmla="*/ 30 w 44"/>
              <a:gd name="T3" fmla="*/ 34 h 44"/>
              <a:gd name="T4" fmla="*/ 22 w 44"/>
              <a:gd name="T5" fmla="*/ 36 h 44"/>
              <a:gd name="T6" fmla="*/ 10 w 44"/>
              <a:gd name="T7" fmla="*/ 30 h 44"/>
              <a:gd name="T8" fmla="*/ 8 w 44"/>
              <a:gd name="T9" fmla="*/ 22 h 44"/>
              <a:gd name="T10" fmla="*/ 15 w 44"/>
              <a:gd name="T11" fmla="*/ 10 h 44"/>
              <a:gd name="T12" fmla="*/ 22 w 44"/>
              <a:gd name="T13" fmla="*/ 8 h 44"/>
              <a:gd name="T14" fmla="*/ 34 w 44"/>
              <a:gd name="T15" fmla="*/ 14 h 44"/>
              <a:gd name="T16" fmla="*/ 36 w 44"/>
              <a:gd name="T17" fmla="*/ 22 h 44"/>
              <a:gd name="T18" fmla="*/ 30 w 44"/>
              <a:gd name="T19" fmla="*/ 34 h 44"/>
              <a:gd name="T20" fmla="*/ 32 w 44"/>
              <a:gd name="T21" fmla="*/ 37 h 44"/>
              <a:gd name="T22" fmla="*/ 34 w 44"/>
              <a:gd name="T23" fmla="*/ 41 h 44"/>
              <a:gd name="T24" fmla="*/ 44 w 44"/>
              <a:gd name="T25" fmla="*/ 22 h 44"/>
              <a:gd name="T26" fmla="*/ 41 w 44"/>
              <a:gd name="T27" fmla="*/ 10 h 44"/>
              <a:gd name="T28" fmla="*/ 22 w 44"/>
              <a:gd name="T29" fmla="*/ 0 h 44"/>
              <a:gd name="T30" fmla="*/ 10 w 44"/>
              <a:gd name="T31" fmla="*/ 3 h 44"/>
              <a:gd name="T32" fmla="*/ 0 w 44"/>
              <a:gd name="T33" fmla="*/ 22 h 44"/>
              <a:gd name="T34" fmla="*/ 3 w 44"/>
              <a:gd name="T35" fmla="*/ 34 h 44"/>
              <a:gd name="T36" fmla="*/ 22 w 44"/>
              <a:gd name="T37" fmla="*/ 44 h 44"/>
              <a:gd name="T38" fmla="*/ 34 w 44"/>
              <a:gd name="T39" fmla="*/ 41 h 44"/>
              <a:gd name="T40" fmla="*/ 32 w 44"/>
              <a:gd name="T4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4">
                <a:moveTo>
                  <a:pt x="32" y="37"/>
                </a:moveTo>
                <a:cubicBezTo>
                  <a:pt x="30" y="34"/>
                  <a:pt x="30" y="34"/>
                  <a:pt x="30" y="34"/>
                </a:cubicBezTo>
                <a:cubicBezTo>
                  <a:pt x="27" y="35"/>
                  <a:pt x="25" y="36"/>
                  <a:pt x="22" y="36"/>
                </a:cubicBezTo>
                <a:cubicBezTo>
                  <a:pt x="17" y="36"/>
                  <a:pt x="13" y="34"/>
                  <a:pt x="10" y="30"/>
                </a:cubicBezTo>
                <a:cubicBezTo>
                  <a:pt x="9" y="27"/>
                  <a:pt x="8" y="25"/>
                  <a:pt x="8" y="22"/>
                </a:cubicBezTo>
                <a:cubicBezTo>
                  <a:pt x="8" y="17"/>
                  <a:pt x="10" y="13"/>
                  <a:pt x="15" y="10"/>
                </a:cubicBezTo>
                <a:cubicBezTo>
                  <a:pt x="17" y="8"/>
                  <a:pt x="20" y="8"/>
                  <a:pt x="22" y="8"/>
                </a:cubicBezTo>
                <a:cubicBezTo>
                  <a:pt x="27" y="8"/>
                  <a:pt x="31" y="10"/>
                  <a:pt x="34" y="14"/>
                </a:cubicBezTo>
                <a:cubicBezTo>
                  <a:pt x="36" y="17"/>
                  <a:pt x="36" y="19"/>
                  <a:pt x="36" y="22"/>
                </a:cubicBezTo>
                <a:cubicBezTo>
                  <a:pt x="36" y="27"/>
                  <a:pt x="34" y="31"/>
                  <a:pt x="30" y="34"/>
                </a:cubicBezTo>
                <a:cubicBezTo>
                  <a:pt x="32" y="37"/>
                  <a:pt x="32" y="37"/>
                  <a:pt x="32" y="37"/>
                </a:cubicBezTo>
                <a:cubicBezTo>
                  <a:pt x="34" y="41"/>
                  <a:pt x="34" y="41"/>
                  <a:pt x="34" y="41"/>
                </a:cubicBezTo>
                <a:cubicBezTo>
                  <a:pt x="41" y="36"/>
                  <a:pt x="44" y="29"/>
                  <a:pt x="44" y="22"/>
                </a:cubicBezTo>
                <a:cubicBezTo>
                  <a:pt x="44" y="18"/>
                  <a:pt x="43" y="14"/>
                  <a:pt x="41" y="10"/>
                </a:cubicBezTo>
                <a:cubicBezTo>
                  <a:pt x="37" y="3"/>
                  <a:pt x="30" y="0"/>
                  <a:pt x="22" y="0"/>
                </a:cubicBezTo>
                <a:cubicBezTo>
                  <a:pt x="18" y="0"/>
                  <a:pt x="14" y="1"/>
                  <a:pt x="10" y="3"/>
                </a:cubicBezTo>
                <a:cubicBezTo>
                  <a:pt x="4" y="7"/>
                  <a:pt x="0" y="15"/>
                  <a:pt x="0" y="22"/>
                </a:cubicBezTo>
                <a:cubicBezTo>
                  <a:pt x="0" y="26"/>
                  <a:pt x="1" y="30"/>
                  <a:pt x="3" y="34"/>
                </a:cubicBezTo>
                <a:cubicBezTo>
                  <a:pt x="8" y="41"/>
                  <a:pt x="15" y="44"/>
                  <a:pt x="22" y="44"/>
                </a:cubicBezTo>
                <a:cubicBezTo>
                  <a:pt x="26" y="44"/>
                  <a:pt x="30" y="43"/>
                  <a:pt x="34" y="41"/>
                </a:cubicBezTo>
                <a:lnTo>
                  <a:pt x="32" y="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288">
            <a:extLst>
              <a:ext uri="{FF2B5EF4-FFF2-40B4-BE49-F238E27FC236}">
                <a16:creationId xmlns:a16="http://schemas.microsoft.com/office/drawing/2014/main" id="{47055D6D-FDB5-47E1-B681-39E637093600}"/>
              </a:ext>
            </a:extLst>
          </p:cNvPr>
          <p:cNvSpPr>
            <a:spLocks/>
          </p:cNvSpPr>
          <p:nvPr/>
        </p:nvSpPr>
        <p:spPr bwMode="auto">
          <a:xfrm>
            <a:off x="5421996" y="4563866"/>
            <a:ext cx="146776" cy="148800"/>
          </a:xfrm>
          <a:custGeom>
            <a:avLst/>
            <a:gdLst>
              <a:gd name="T0" fmla="*/ 45 w 61"/>
              <a:gd name="T1" fmla="*/ 54 h 62"/>
              <a:gd name="T2" fmla="*/ 8 w 61"/>
              <a:gd name="T3" fmla="*/ 45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5"/>
                </a:cubicBezTo>
                <a:cubicBezTo>
                  <a:pt x="0" y="33"/>
                  <a:pt x="3" y="16"/>
                  <a:pt x="16" y="8"/>
                </a:cubicBezTo>
                <a:cubicBezTo>
                  <a:pt x="28"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289">
            <a:extLst>
              <a:ext uri="{FF2B5EF4-FFF2-40B4-BE49-F238E27FC236}">
                <a16:creationId xmlns:a16="http://schemas.microsoft.com/office/drawing/2014/main" id="{E495165D-DB32-420C-BD9B-10B109EC7612}"/>
              </a:ext>
            </a:extLst>
          </p:cNvPr>
          <p:cNvSpPr>
            <a:spLocks/>
          </p:cNvSpPr>
          <p:nvPr/>
        </p:nvSpPr>
        <p:spPr bwMode="auto">
          <a:xfrm>
            <a:off x="5419972" y="4563866"/>
            <a:ext cx="148800" cy="148800"/>
          </a:xfrm>
          <a:custGeom>
            <a:avLst/>
            <a:gdLst>
              <a:gd name="T0" fmla="*/ 46 w 62"/>
              <a:gd name="T1" fmla="*/ 54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0"/>
                  <a:pt x="44" y="50"/>
                  <a:pt x="44" y="50"/>
                </a:cubicBezTo>
                <a:cubicBezTo>
                  <a:pt x="40" y="53"/>
                  <a:pt x="36"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3"/>
                  <a:pt x="54" y="27"/>
                  <a:pt x="54" y="31"/>
                </a:cubicBezTo>
                <a:cubicBezTo>
                  <a:pt x="54" y="39"/>
                  <a:pt x="50" y="46"/>
                  <a:pt x="44" y="50"/>
                </a:cubicBezTo>
                <a:cubicBezTo>
                  <a:pt x="46" y="54"/>
                  <a:pt x="46" y="54"/>
                  <a:pt x="46" y="54"/>
                </a:cubicBezTo>
                <a:cubicBezTo>
                  <a:pt x="48" y="57"/>
                  <a:pt x="48" y="57"/>
                  <a:pt x="48" y="57"/>
                </a:cubicBezTo>
                <a:cubicBezTo>
                  <a:pt x="57" y="51"/>
                  <a:pt x="62" y="41"/>
                  <a:pt x="62" y="31"/>
                </a:cubicBezTo>
                <a:cubicBezTo>
                  <a:pt x="62" y="25"/>
                  <a:pt x="61" y="20"/>
                  <a:pt x="57" y="14"/>
                </a:cubicBezTo>
                <a:cubicBezTo>
                  <a:pt x="52" y="5"/>
                  <a:pt x="42" y="0"/>
                  <a:pt x="31" y="0"/>
                </a:cubicBezTo>
                <a:cubicBezTo>
                  <a:pt x="26" y="0"/>
                  <a:pt x="20" y="2"/>
                  <a:pt x="15" y="5"/>
                </a:cubicBezTo>
                <a:cubicBezTo>
                  <a:pt x="6" y="11"/>
                  <a:pt x="0" y="21"/>
                  <a:pt x="0" y="31"/>
                </a:cubicBezTo>
                <a:cubicBezTo>
                  <a:pt x="0" y="37"/>
                  <a:pt x="2" y="42"/>
                  <a:pt x="5" y="48"/>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290">
            <a:extLst>
              <a:ext uri="{FF2B5EF4-FFF2-40B4-BE49-F238E27FC236}">
                <a16:creationId xmlns:a16="http://schemas.microsoft.com/office/drawing/2014/main" id="{FEE89B12-99C1-48FB-A904-B30CAC07A8D5}"/>
              </a:ext>
            </a:extLst>
          </p:cNvPr>
          <p:cNvSpPr>
            <a:spLocks/>
          </p:cNvSpPr>
          <p:nvPr/>
        </p:nvSpPr>
        <p:spPr bwMode="auto">
          <a:xfrm>
            <a:off x="5810698" y="4742021"/>
            <a:ext cx="92114" cy="93127"/>
          </a:xfrm>
          <a:custGeom>
            <a:avLst/>
            <a:gdLst>
              <a:gd name="T0" fmla="*/ 28 w 38"/>
              <a:gd name="T1" fmla="*/ 34 h 39"/>
              <a:gd name="T2" fmla="*/ 5 w 38"/>
              <a:gd name="T3" fmla="*/ 29 h 39"/>
              <a:gd name="T4" fmla="*/ 10 w 38"/>
              <a:gd name="T5" fmla="*/ 5 h 39"/>
              <a:gd name="T6" fmla="*/ 33 w 38"/>
              <a:gd name="T7" fmla="*/ 11 h 39"/>
              <a:gd name="T8" fmla="*/ 28 w 38"/>
              <a:gd name="T9" fmla="*/ 34 h 39"/>
            </a:gdLst>
            <a:ahLst/>
            <a:cxnLst>
              <a:cxn ang="0">
                <a:pos x="T0" y="T1"/>
              </a:cxn>
              <a:cxn ang="0">
                <a:pos x="T2" y="T3"/>
              </a:cxn>
              <a:cxn ang="0">
                <a:pos x="T4" y="T5"/>
              </a:cxn>
              <a:cxn ang="0">
                <a:pos x="T6" y="T7"/>
              </a:cxn>
              <a:cxn ang="0">
                <a:pos x="T8" y="T9"/>
              </a:cxn>
            </a:cxnLst>
            <a:rect l="0" t="0" r="r" b="b"/>
            <a:pathLst>
              <a:path w="38" h="39">
                <a:moveTo>
                  <a:pt x="28" y="34"/>
                </a:moveTo>
                <a:cubicBezTo>
                  <a:pt x="20" y="39"/>
                  <a:pt x="10" y="37"/>
                  <a:pt x="5" y="29"/>
                </a:cubicBezTo>
                <a:cubicBezTo>
                  <a:pt x="0" y="21"/>
                  <a:pt x="2" y="10"/>
                  <a:pt x="10" y="5"/>
                </a:cubicBezTo>
                <a:cubicBezTo>
                  <a:pt x="18" y="0"/>
                  <a:pt x="28" y="3"/>
                  <a:pt x="33" y="11"/>
                </a:cubicBezTo>
                <a:cubicBezTo>
                  <a:pt x="38" y="19"/>
                  <a:pt x="36" y="29"/>
                  <a:pt x="28" y="3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291">
            <a:extLst>
              <a:ext uri="{FF2B5EF4-FFF2-40B4-BE49-F238E27FC236}">
                <a16:creationId xmlns:a16="http://schemas.microsoft.com/office/drawing/2014/main" id="{97CD0373-9526-470B-B818-32C5177C7269}"/>
              </a:ext>
            </a:extLst>
          </p:cNvPr>
          <p:cNvSpPr>
            <a:spLocks/>
          </p:cNvSpPr>
          <p:nvPr/>
        </p:nvSpPr>
        <p:spPr bwMode="auto">
          <a:xfrm>
            <a:off x="5806649" y="4738984"/>
            <a:ext cx="100212"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21 w 42"/>
              <a:gd name="T13" fmla="*/ 8 h 42"/>
              <a:gd name="T14" fmla="*/ 32 w 42"/>
              <a:gd name="T15" fmla="*/ 14 h 42"/>
              <a:gd name="T16" fmla="*/ 34 w 42"/>
              <a:gd name="T17" fmla="*/ 21 h 42"/>
              <a:gd name="T18" fmla="*/ 28 w 42"/>
              <a:gd name="T19" fmla="*/ 32 h 42"/>
              <a:gd name="T20" fmla="*/ 30 w 42"/>
              <a:gd name="T21" fmla="*/ 35 h 42"/>
              <a:gd name="T22" fmla="*/ 32 w 42"/>
              <a:gd name="T23" fmla="*/ 38 h 42"/>
              <a:gd name="T24" fmla="*/ 42 w 42"/>
              <a:gd name="T25" fmla="*/ 21 h 42"/>
              <a:gd name="T26" fmla="*/ 39 w 42"/>
              <a:gd name="T27" fmla="*/ 10 h 42"/>
              <a:gd name="T28" fmla="*/ 21 w 42"/>
              <a:gd name="T29" fmla="*/ 0 h 42"/>
              <a:gd name="T30" fmla="*/ 10 w 42"/>
              <a:gd name="T31" fmla="*/ 3 h 42"/>
              <a:gd name="T32" fmla="*/ 0 w 42"/>
              <a:gd name="T33" fmla="*/ 21 h 42"/>
              <a:gd name="T34" fmla="*/ 3 w 42"/>
              <a:gd name="T35" fmla="*/ 32 h 42"/>
              <a:gd name="T36" fmla="*/ 21 w 42"/>
              <a:gd name="T37" fmla="*/ 42 h 42"/>
              <a:gd name="T38" fmla="*/ 32 w 42"/>
              <a:gd name="T39" fmla="*/ 38 h 42"/>
              <a:gd name="T40" fmla="*/ 30 w 42"/>
              <a:gd name="T4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30" y="35"/>
                </a:moveTo>
                <a:cubicBezTo>
                  <a:pt x="28" y="32"/>
                  <a:pt x="28" y="32"/>
                  <a:pt x="28" y="32"/>
                </a:cubicBezTo>
                <a:cubicBezTo>
                  <a:pt x="26" y="33"/>
                  <a:pt x="24" y="34"/>
                  <a:pt x="21" y="34"/>
                </a:cubicBezTo>
                <a:cubicBezTo>
                  <a:pt x="17" y="34"/>
                  <a:pt x="13" y="32"/>
                  <a:pt x="10" y="28"/>
                </a:cubicBezTo>
                <a:cubicBezTo>
                  <a:pt x="9" y="26"/>
                  <a:pt x="8" y="23"/>
                  <a:pt x="8" y="21"/>
                </a:cubicBezTo>
                <a:cubicBezTo>
                  <a:pt x="8" y="16"/>
                  <a:pt x="10" y="12"/>
                  <a:pt x="14" y="10"/>
                </a:cubicBezTo>
                <a:cubicBezTo>
                  <a:pt x="16" y="8"/>
                  <a:pt x="19" y="8"/>
                  <a:pt x="21" y="8"/>
                </a:cubicBezTo>
                <a:cubicBezTo>
                  <a:pt x="25" y="8"/>
                  <a:pt x="30" y="10"/>
                  <a:pt x="32" y="14"/>
                </a:cubicBezTo>
                <a:cubicBezTo>
                  <a:pt x="33" y="16"/>
                  <a:pt x="34" y="18"/>
                  <a:pt x="34" y="21"/>
                </a:cubicBezTo>
                <a:cubicBezTo>
                  <a:pt x="34" y="25"/>
                  <a:pt x="32" y="29"/>
                  <a:pt x="28" y="32"/>
                </a:cubicBezTo>
                <a:cubicBezTo>
                  <a:pt x="30" y="35"/>
                  <a:pt x="30" y="35"/>
                  <a:pt x="30" y="35"/>
                </a:cubicBezTo>
                <a:cubicBezTo>
                  <a:pt x="32" y="38"/>
                  <a:pt x="32" y="38"/>
                  <a:pt x="32" y="38"/>
                </a:cubicBezTo>
                <a:cubicBezTo>
                  <a:pt x="39" y="34"/>
                  <a:pt x="42" y="28"/>
                  <a:pt x="42" y="21"/>
                </a:cubicBezTo>
                <a:cubicBezTo>
                  <a:pt x="42" y="17"/>
                  <a:pt x="41" y="13"/>
                  <a:pt x="39" y="10"/>
                </a:cubicBezTo>
                <a:cubicBezTo>
                  <a:pt x="35" y="3"/>
                  <a:pt x="28" y="0"/>
                  <a:pt x="21" y="0"/>
                </a:cubicBezTo>
                <a:cubicBezTo>
                  <a:pt x="17" y="0"/>
                  <a:pt x="13" y="1"/>
                  <a:pt x="10" y="3"/>
                </a:cubicBezTo>
                <a:cubicBezTo>
                  <a:pt x="4" y="7"/>
                  <a:pt x="0" y="14"/>
                  <a:pt x="0" y="21"/>
                </a:cubicBezTo>
                <a:cubicBezTo>
                  <a:pt x="0" y="25"/>
                  <a:pt x="1" y="29"/>
                  <a:pt x="3" y="32"/>
                </a:cubicBezTo>
                <a:cubicBezTo>
                  <a:pt x="7" y="38"/>
                  <a:pt x="14" y="42"/>
                  <a:pt x="21" y="42"/>
                </a:cubicBezTo>
                <a:cubicBezTo>
                  <a:pt x="25" y="42"/>
                  <a:pt x="29" y="41"/>
                  <a:pt x="32" y="38"/>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292">
            <a:extLst>
              <a:ext uri="{FF2B5EF4-FFF2-40B4-BE49-F238E27FC236}">
                <a16:creationId xmlns:a16="http://schemas.microsoft.com/office/drawing/2014/main" id="{E6F85A5C-289C-4620-AE5A-8961802E9FF2}"/>
              </a:ext>
            </a:extLst>
          </p:cNvPr>
          <p:cNvSpPr>
            <a:spLocks/>
          </p:cNvSpPr>
          <p:nvPr/>
        </p:nvSpPr>
        <p:spPr bwMode="auto">
          <a:xfrm>
            <a:off x="5316722" y="5753255"/>
            <a:ext cx="1008197" cy="557747"/>
          </a:xfrm>
          <a:custGeom>
            <a:avLst/>
            <a:gdLst>
              <a:gd name="T0" fmla="*/ 4 w 420"/>
              <a:gd name="T1" fmla="*/ 232 h 232"/>
              <a:gd name="T2" fmla="*/ 229 w 420"/>
              <a:gd name="T3" fmla="*/ 232 h 232"/>
              <a:gd name="T4" fmla="*/ 229 w 420"/>
              <a:gd name="T5" fmla="*/ 8 h 232"/>
              <a:gd name="T6" fmla="*/ 416 w 420"/>
              <a:gd name="T7" fmla="*/ 8 h 232"/>
              <a:gd name="T8" fmla="*/ 420 w 420"/>
              <a:gd name="T9" fmla="*/ 4 h 232"/>
              <a:gd name="T10" fmla="*/ 416 w 420"/>
              <a:gd name="T11" fmla="*/ 0 h 232"/>
              <a:gd name="T12" fmla="*/ 221 w 420"/>
              <a:gd name="T13" fmla="*/ 0 h 232"/>
              <a:gd name="T14" fmla="*/ 221 w 420"/>
              <a:gd name="T15" fmla="*/ 224 h 232"/>
              <a:gd name="T16" fmla="*/ 4 w 420"/>
              <a:gd name="T17" fmla="*/ 224 h 232"/>
              <a:gd name="T18" fmla="*/ 0 w 420"/>
              <a:gd name="T19" fmla="*/ 228 h 232"/>
              <a:gd name="T20" fmla="*/ 4 w 420"/>
              <a:gd name="T2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232">
                <a:moveTo>
                  <a:pt x="4" y="232"/>
                </a:moveTo>
                <a:cubicBezTo>
                  <a:pt x="229" y="232"/>
                  <a:pt x="229" y="232"/>
                  <a:pt x="229" y="232"/>
                </a:cubicBezTo>
                <a:cubicBezTo>
                  <a:pt x="229" y="8"/>
                  <a:pt x="229" y="8"/>
                  <a:pt x="229" y="8"/>
                </a:cubicBezTo>
                <a:cubicBezTo>
                  <a:pt x="416" y="8"/>
                  <a:pt x="416" y="8"/>
                  <a:pt x="416" y="8"/>
                </a:cubicBezTo>
                <a:cubicBezTo>
                  <a:pt x="418" y="8"/>
                  <a:pt x="420" y="6"/>
                  <a:pt x="420" y="4"/>
                </a:cubicBezTo>
                <a:cubicBezTo>
                  <a:pt x="420" y="2"/>
                  <a:pt x="418" y="0"/>
                  <a:pt x="416" y="0"/>
                </a:cubicBezTo>
                <a:cubicBezTo>
                  <a:pt x="221" y="0"/>
                  <a:pt x="221" y="0"/>
                  <a:pt x="221" y="0"/>
                </a:cubicBezTo>
                <a:cubicBezTo>
                  <a:pt x="221" y="224"/>
                  <a:pt x="221" y="224"/>
                  <a:pt x="221" y="224"/>
                </a:cubicBezTo>
                <a:cubicBezTo>
                  <a:pt x="4" y="224"/>
                  <a:pt x="4" y="224"/>
                  <a:pt x="4" y="224"/>
                </a:cubicBezTo>
                <a:cubicBezTo>
                  <a:pt x="2" y="224"/>
                  <a:pt x="0" y="225"/>
                  <a:pt x="0" y="228"/>
                </a:cubicBezTo>
                <a:cubicBezTo>
                  <a:pt x="0" y="230"/>
                  <a:pt x="2" y="232"/>
                  <a:pt x="4" y="232"/>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63">
            <a:extLst>
              <a:ext uri="{FF2B5EF4-FFF2-40B4-BE49-F238E27FC236}">
                <a16:creationId xmlns:a16="http://schemas.microsoft.com/office/drawing/2014/main" id="{1A043336-A8CA-42ED-A81B-0AFC017D351B}"/>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65" name="Rectangle 364">
            <a:extLst>
              <a:ext uri="{FF2B5EF4-FFF2-40B4-BE49-F238E27FC236}">
                <a16:creationId xmlns:a16="http://schemas.microsoft.com/office/drawing/2014/main" id="{6738FB42-4FBC-4BD1-9956-44BD6DCCBB8F}"/>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2945506114"/>
      </p:ext>
    </p:extLst>
  </p:cSld>
  <p:clrMapOvr>
    <a:masterClrMapping/>
  </p:clrMapOvr>
  <p:transition>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3993401"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Categoría de beneficios</a:t>
            </a:r>
          </a:p>
        </p:txBody>
      </p:sp>
      <p:grpSp>
        <p:nvGrpSpPr>
          <p:cNvPr id="3" name="Group 2">
            <a:extLst>
              <a:ext uri="{FF2B5EF4-FFF2-40B4-BE49-F238E27FC236}">
                <a16:creationId xmlns:a16="http://schemas.microsoft.com/office/drawing/2014/main" id="{CFC5BBAB-0DE4-42AB-8118-394489176C44}"/>
              </a:ext>
            </a:extLst>
          </p:cNvPr>
          <p:cNvGrpSpPr/>
          <p:nvPr/>
        </p:nvGrpSpPr>
        <p:grpSpPr>
          <a:xfrm>
            <a:off x="527050" y="1142147"/>
            <a:ext cx="11144250" cy="4088324"/>
            <a:chOff x="527050" y="1714500"/>
            <a:chExt cx="11144250" cy="3716659"/>
          </a:xfrm>
        </p:grpSpPr>
        <p:sp>
          <p:nvSpPr>
            <p:cNvPr id="38" name="Content Placeholder 2">
              <a:extLst>
                <a:ext uri="{FF2B5EF4-FFF2-40B4-BE49-F238E27FC236}">
                  <a16:creationId xmlns:a16="http://schemas.microsoft.com/office/drawing/2014/main" id="{E1E13C1F-2F2E-4A18-9D20-E4AF4D01BAAE}"/>
                </a:ext>
              </a:extLst>
            </p:cNvPr>
            <p:cNvSpPr txBox="1">
              <a:spLocks/>
            </p:cNvSpPr>
            <p:nvPr/>
          </p:nvSpPr>
          <p:spPr>
            <a:xfrm>
              <a:off x="7920038" y="1924159"/>
              <a:ext cx="3751262" cy="7524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s-MX" sz="1250" b="1" u="sng" dirty="0">
                  <a:solidFill>
                    <a:srgbClr val="009A44"/>
                  </a:solidFill>
                  <a:latin typeface="Verdana" panose="020B0604030504040204" pitchFamily="34" charset="0"/>
                  <a:ea typeface="Verdana" panose="020B0604030504040204" pitchFamily="34" charset="0"/>
                </a:rPr>
                <a:t>Exención de trámites  </a:t>
              </a:r>
            </a:p>
            <a:p>
              <a:r>
                <a:rPr lang="es-MX" sz="1250" dirty="0">
                  <a:latin typeface="Verdana" panose="020B0604030504040204" pitchFamily="34" charset="0"/>
                  <a:ea typeface="Verdana" panose="020B0604030504040204" pitchFamily="34" charset="0"/>
                </a:rPr>
                <a:t>La Secretaría de Economía pretende implementar modelos en los cuales, se permita a las Compañías que cuenten con esta certificación eximirlas de ciertos tramites u obligaciones de Comercio Exterior.</a:t>
              </a:r>
            </a:p>
          </p:txBody>
        </p:sp>
        <p:sp>
          <p:nvSpPr>
            <p:cNvPr id="39" name="Content Placeholder 2">
              <a:extLst>
                <a:ext uri="{FF2B5EF4-FFF2-40B4-BE49-F238E27FC236}">
                  <a16:creationId xmlns:a16="http://schemas.microsoft.com/office/drawing/2014/main" id="{BFB3C501-5E9A-422E-9849-35ED42773781}"/>
                </a:ext>
              </a:extLst>
            </p:cNvPr>
            <p:cNvSpPr txBox="1">
              <a:spLocks/>
            </p:cNvSpPr>
            <p:nvPr/>
          </p:nvSpPr>
          <p:spPr>
            <a:xfrm>
              <a:off x="7920038" y="3995245"/>
              <a:ext cx="3751262" cy="143591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s-MX" sz="1251" b="1" u="sng" dirty="0">
                  <a:solidFill>
                    <a:srgbClr val="43B02A"/>
                  </a:solidFill>
                  <a:latin typeface="Verdana" panose="020B0604030504040204" pitchFamily="34" charset="0"/>
                  <a:ea typeface="Verdana" panose="020B0604030504040204" pitchFamily="34" charset="0"/>
                </a:rPr>
                <a:t>Eliminación y reducción de multas al Comercio Exterior</a:t>
              </a:r>
            </a:p>
            <a:p>
              <a:r>
                <a:rPr lang="es-MX" sz="1251" dirty="0">
                  <a:latin typeface="Verdana" panose="020B0604030504040204" pitchFamily="34" charset="0"/>
                  <a:ea typeface="Verdana" panose="020B0604030504040204" pitchFamily="34" charset="0"/>
                </a:rPr>
                <a:t>Este programa busca otorgar a quienes cuenten con dicha autorización, el beneficio de eliminar ciertas multas o procesos administrativos en materia aduanera o de omisión de contribuciones.</a:t>
              </a:r>
            </a:p>
          </p:txBody>
        </p:sp>
        <p:sp>
          <p:nvSpPr>
            <p:cNvPr id="40" name="Content Placeholder 2">
              <a:extLst>
                <a:ext uri="{FF2B5EF4-FFF2-40B4-BE49-F238E27FC236}">
                  <a16:creationId xmlns:a16="http://schemas.microsoft.com/office/drawing/2014/main" id="{26D2EB4A-626B-41F2-8CAB-0DA48ABCDE9F}"/>
                </a:ext>
              </a:extLst>
            </p:cNvPr>
            <p:cNvSpPr txBox="1">
              <a:spLocks/>
            </p:cNvSpPr>
            <p:nvPr/>
          </p:nvSpPr>
          <p:spPr>
            <a:xfrm>
              <a:off x="527050" y="1903119"/>
              <a:ext cx="3744913" cy="7524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s-MX" sz="1251" b="1" u="sng" dirty="0">
                  <a:solidFill>
                    <a:srgbClr val="046A38"/>
                  </a:solidFill>
                  <a:latin typeface="Verdana" panose="020B0604030504040204" pitchFamily="34" charset="0"/>
                  <a:ea typeface="Verdana" panose="020B0604030504040204" pitchFamily="34" charset="0"/>
                </a:rPr>
                <a:t>Eliminación de requisitos en trámites </a:t>
              </a:r>
            </a:p>
            <a:p>
              <a:r>
                <a:rPr lang="es-MX" sz="1251" dirty="0">
                  <a:latin typeface="Verdana" panose="020B0604030504040204" pitchFamily="34" charset="0"/>
                  <a:ea typeface="Verdana" panose="020B0604030504040204" pitchFamily="34" charset="0"/>
                </a:rPr>
                <a:t>Este nuevo programa busca disminuir el número de requisitos en trámites de Comercio Exterior.</a:t>
              </a:r>
            </a:p>
            <a:p>
              <a:r>
                <a:rPr lang="es-MX" sz="1251" dirty="0">
                  <a:latin typeface="Verdana" panose="020B0604030504040204" pitchFamily="34" charset="0"/>
                  <a:ea typeface="Verdana" panose="020B0604030504040204" pitchFamily="34" charset="0"/>
                </a:rPr>
                <a:t>En una primera etapa por parte de las Secretaría de Economía, y en fases subsecuentes por otras autoridades federales.</a:t>
              </a:r>
            </a:p>
            <a:p>
              <a:endParaRPr lang="es-MX" sz="1251" dirty="0">
                <a:latin typeface="Verdana" panose="020B0604030504040204" pitchFamily="34" charset="0"/>
                <a:ea typeface="Verdana" panose="020B0604030504040204" pitchFamily="34" charset="0"/>
              </a:endParaRPr>
            </a:p>
          </p:txBody>
        </p:sp>
        <p:sp>
          <p:nvSpPr>
            <p:cNvPr id="41" name="Content Placeholder 2">
              <a:extLst>
                <a:ext uri="{FF2B5EF4-FFF2-40B4-BE49-F238E27FC236}">
                  <a16:creationId xmlns:a16="http://schemas.microsoft.com/office/drawing/2014/main" id="{801712B9-AEEB-49AA-9165-AFC11BABBDA3}"/>
                </a:ext>
              </a:extLst>
            </p:cNvPr>
            <p:cNvSpPr txBox="1">
              <a:spLocks/>
            </p:cNvSpPr>
            <p:nvPr/>
          </p:nvSpPr>
          <p:spPr>
            <a:xfrm>
              <a:off x="527050" y="3995246"/>
              <a:ext cx="3744914" cy="143591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s-MX" sz="1250" b="1" u="sng" dirty="0">
                  <a:solidFill>
                    <a:srgbClr val="86BC25"/>
                  </a:solidFill>
                  <a:latin typeface="Verdana" panose="020B0604030504040204" pitchFamily="34" charset="0"/>
                  <a:ea typeface="Verdana" panose="020B0604030504040204" pitchFamily="34" charset="0"/>
                </a:rPr>
                <a:t>Simplificación en los procesos de Comercio</a:t>
              </a:r>
            </a:p>
            <a:p>
              <a:r>
                <a:rPr lang="es-MX" sz="1250" dirty="0">
                  <a:latin typeface="Verdana" panose="020B0604030504040204" pitchFamily="34" charset="0"/>
                  <a:ea typeface="Verdana" panose="020B0604030504040204" pitchFamily="34" charset="0"/>
                </a:rPr>
                <a:t>La certificación busca disminuir procesos administrativos en las Aduanas, a efecto de optimizar tiempos y costos en los procesos de comercio exterior.</a:t>
              </a:r>
            </a:p>
            <a:p>
              <a:r>
                <a:rPr lang="es-MX" sz="1250" dirty="0">
                  <a:latin typeface="Verdana" panose="020B0604030504040204" pitchFamily="34" charset="0"/>
                  <a:ea typeface="Verdana" panose="020B0604030504040204" pitchFamily="34" charset="0"/>
                </a:rPr>
                <a:t>Se otorgarán beneficios de simplificación en tramites para promover la facilitación del comercio, expeditando los procesos y los tiempos de respuesta por parte de las autoridades.</a:t>
              </a:r>
            </a:p>
          </p:txBody>
        </p:sp>
        <p:sp>
          <p:nvSpPr>
            <p:cNvPr id="42" name="Parallelogram 41">
              <a:extLst>
                <a:ext uri="{FF2B5EF4-FFF2-40B4-BE49-F238E27FC236}">
                  <a16:creationId xmlns:a16="http://schemas.microsoft.com/office/drawing/2014/main" id="{90B5EE01-232D-407C-A836-D472B511EEFE}"/>
                </a:ext>
              </a:extLst>
            </p:cNvPr>
            <p:cNvSpPr/>
            <p:nvPr/>
          </p:nvSpPr>
          <p:spPr bwMode="gray">
            <a:xfrm rot="5400000">
              <a:off x="5293245" y="2523986"/>
              <a:ext cx="1073302" cy="543334"/>
            </a:xfrm>
            <a:prstGeom prst="parallelogram">
              <a:avLst>
                <a:gd name="adj" fmla="val 100728"/>
              </a:avLst>
            </a:prstGeom>
            <a:solidFill>
              <a:srgbClr val="046A38"/>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3" name="Parallelogram 42">
              <a:extLst>
                <a:ext uri="{FF2B5EF4-FFF2-40B4-BE49-F238E27FC236}">
                  <a16:creationId xmlns:a16="http://schemas.microsoft.com/office/drawing/2014/main" id="{D76FA7A0-CAFE-469A-AB65-D01897711DD8}"/>
                </a:ext>
              </a:extLst>
            </p:cNvPr>
            <p:cNvSpPr/>
            <p:nvPr/>
          </p:nvSpPr>
          <p:spPr bwMode="gray">
            <a:xfrm rot="5400000" flipV="1">
              <a:off x="5836578" y="2523986"/>
              <a:ext cx="1073302" cy="543334"/>
            </a:xfrm>
            <a:prstGeom prst="parallelogram">
              <a:avLst>
                <a:gd name="adj" fmla="val 100728"/>
              </a:avLst>
            </a:prstGeom>
            <a:solidFill>
              <a:srgbClr val="000000"/>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4" name="Parallelogram 43">
              <a:extLst>
                <a:ext uri="{FF2B5EF4-FFF2-40B4-BE49-F238E27FC236}">
                  <a16:creationId xmlns:a16="http://schemas.microsoft.com/office/drawing/2014/main" id="{765F39C9-81DE-4A3E-9AE9-96030CC7BB56}"/>
                </a:ext>
              </a:extLst>
            </p:cNvPr>
            <p:cNvSpPr/>
            <p:nvPr/>
          </p:nvSpPr>
          <p:spPr bwMode="gray">
            <a:xfrm rot="10800000">
              <a:off x="6114928" y="2831283"/>
              <a:ext cx="1073302" cy="543334"/>
            </a:xfrm>
            <a:prstGeom prst="parallelogram">
              <a:avLst>
                <a:gd name="adj" fmla="val 100728"/>
              </a:avLst>
            </a:prstGeom>
            <a:solidFill>
              <a:srgbClr val="009A44"/>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5" name="Parallelogram 44">
              <a:extLst>
                <a:ext uri="{FF2B5EF4-FFF2-40B4-BE49-F238E27FC236}">
                  <a16:creationId xmlns:a16="http://schemas.microsoft.com/office/drawing/2014/main" id="{CCD31D16-E64B-4DA2-83F9-CACBD6527763}"/>
                </a:ext>
              </a:extLst>
            </p:cNvPr>
            <p:cNvSpPr/>
            <p:nvPr/>
          </p:nvSpPr>
          <p:spPr bwMode="gray">
            <a:xfrm rot="10800000" flipV="1">
              <a:off x="6114928" y="3374616"/>
              <a:ext cx="1073302" cy="543334"/>
            </a:xfrm>
            <a:prstGeom prst="parallelogram">
              <a:avLst>
                <a:gd name="adj" fmla="val 100728"/>
              </a:avLst>
            </a:prstGeom>
            <a:solidFill>
              <a:srgbClr val="000000"/>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6" name="Parallelogram 45">
              <a:extLst>
                <a:ext uri="{FF2B5EF4-FFF2-40B4-BE49-F238E27FC236}">
                  <a16:creationId xmlns:a16="http://schemas.microsoft.com/office/drawing/2014/main" id="{9C4C71DA-7FF3-4A48-BD9F-39EEB70157A8}"/>
                </a:ext>
              </a:extLst>
            </p:cNvPr>
            <p:cNvSpPr/>
            <p:nvPr/>
          </p:nvSpPr>
          <p:spPr bwMode="gray">
            <a:xfrm>
              <a:off x="5014898" y="3374617"/>
              <a:ext cx="1073302" cy="543334"/>
            </a:xfrm>
            <a:prstGeom prst="parallelogram">
              <a:avLst>
                <a:gd name="adj" fmla="val 100728"/>
              </a:avLst>
            </a:prstGeom>
            <a:solidFill>
              <a:srgbClr val="86BC25"/>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7" name="Parallelogram 46">
              <a:extLst>
                <a:ext uri="{FF2B5EF4-FFF2-40B4-BE49-F238E27FC236}">
                  <a16:creationId xmlns:a16="http://schemas.microsoft.com/office/drawing/2014/main" id="{1BEDEAE1-91A9-40C2-88F3-55D6B3915D73}"/>
                </a:ext>
              </a:extLst>
            </p:cNvPr>
            <p:cNvSpPr/>
            <p:nvPr/>
          </p:nvSpPr>
          <p:spPr bwMode="gray">
            <a:xfrm flipV="1">
              <a:off x="5014898" y="2831284"/>
              <a:ext cx="1073302" cy="543334"/>
            </a:xfrm>
            <a:prstGeom prst="parallelogram">
              <a:avLst>
                <a:gd name="adj" fmla="val 100728"/>
              </a:avLst>
            </a:prstGeom>
            <a:solidFill>
              <a:srgbClr val="000000"/>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8" name="Parallelogram 47">
              <a:extLst>
                <a:ext uri="{FF2B5EF4-FFF2-40B4-BE49-F238E27FC236}">
                  <a16:creationId xmlns:a16="http://schemas.microsoft.com/office/drawing/2014/main" id="{1EEC413D-E059-4C7D-8C6E-3A2E8DC1D678}"/>
                </a:ext>
              </a:extLst>
            </p:cNvPr>
            <p:cNvSpPr/>
            <p:nvPr/>
          </p:nvSpPr>
          <p:spPr bwMode="gray">
            <a:xfrm rot="16200000">
              <a:off x="5836580" y="3681912"/>
              <a:ext cx="1073302" cy="543334"/>
            </a:xfrm>
            <a:prstGeom prst="parallelogram">
              <a:avLst>
                <a:gd name="adj" fmla="val 100728"/>
              </a:avLst>
            </a:prstGeom>
            <a:solidFill>
              <a:srgbClr val="43B02A"/>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9" name="Parallelogram 48">
              <a:extLst>
                <a:ext uri="{FF2B5EF4-FFF2-40B4-BE49-F238E27FC236}">
                  <a16:creationId xmlns:a16="http://schemas.microsoft.com/office/drawing/2014/main" id="{11482676-43CA-4527-B2E2-E17E379B75B6}"/>
                </a:ext>
              </a:extLst>
            </p:cNvPr>
            <p:cNvSpPr/>
            <p:nvPr/>
          </p:nvSpPr>
          <p:spPr bwMode="gray">
            <a:xfrm rot="16200000" flipV="1">
              <a:off x="5293247" y="3681912"/>
              <a:ext cx="1073302" cy="543334"/>
            </a:xfrm>
            <a:prstGeom prst="parallelogram">
              <a:avLst>
                <a:gd name="adj" fmla="val 100728"/>
              </a:avLst>
            </a:prstGeom>
            <a:solidFill>
              <a:srgbClr val="000000"/>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0" name="Diamond 49">
              <a:extLst>
                <a:ext uri="{FF2B5EF4-FFF2-40B4-BE49-F238E27FC236}">
                  <a16:creationId xmlns:a16="http://schemas.microsoft.com/office/drawing/2014/main" id="{6F815DA0-16F9-4DAF-8C85-501F26F5DFA0}"/>
                </a:ext>
              </a:extLst>
            </p:cNvPr>
            <p:cNvSpPr/>
            <p:nvPr/>
          </p:nvSpPr>
          <p:spPr bwMode="gray">
            <a:xfrm>
              <a:off x="5600538" y="1714500"/>
              <a:ext cx="1002051" cy="1002051"/>
            </a:xfrm>
            <a:prstGeom prst="diamond">
              <a:avLst/>
            </a:prstGeom>
            <a:solidFill>
              <a:srgbClr val="D0D0CE"/>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1" name="Diamond 50">
              <a:extLst>
                <a:ext uri="{FF2B5EF4-FFF2-40B4-BE49-F238E27FC236}">
                  <a16:creationId xmlns:a16="http://schemas.microsoft.com/office/drawing/2014/main" id="{DFE0A2A9-66EF-42B4-8DC9-6E09979AE42C}"/>
                </a:ext>
              </a:extLst>
            </p:cNvPr>
            <p:cNvSpPr/>
            <p:nvPr/>
          </p:nvSpPr>
          <p:spPr bwMode="gray">
            <a:xfrm>
              <a:off x="5600538" y="4031513"/>
              <a:ext cx="1002051" cy="1002051"/>
            </a:xfrm>
            <a:prstGeom prst="diamond">
              <a:avLst/>
            </a:prstGeom>
            <a:solidFill>
              <a:srgbClr val="D0D0CE"/>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2" name="Diamond 51">
              <a:extLst>
                <a:ext uri="{FF2B5EF4-FFF2-40B4-BE49-F238E27FC236}">
                  <a16:creationId xmlns:a16="http://schemas.microsoft.com/office/drawing/2014/main" id="{C99776B8-CFF0-40C2-A768-93A80356B7F6}"/>
                </a:ext>
              </a:extLst>
            </p:cNvPr>
            <p:cNvSpPr/>
            <p:nvPr/>
          </p:nvSpPr>
          <p:spPr bwMode="gray">
            <a:xfrm>
              <a:off x="4476015" y="2873591"/>
              <a:ext cx="1002051" cy="1002051"/>
            </a:xfrm>
            <a:prstGeom prst="diamond">
              <a:avLst/>
            </a:prstGeom>
            <a:solidFill>
              <a:srgbClr val="D0D0CE"/>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3" name="Diamond 52">
              <a:extLst>
                <a:ext uri="{FF2B5EF4-FFF2-40B4-BE49-F238E27FC236}">
                  <a16:creationId xmlns:a16="http://schemas.microsoft.com/office/drawing/2014/main" id="{68275AC2-890D-4136-A15C-2D0958DF9EDB}"/>
                </a:ext>
              </a:extLst>
            </p:cNvPr>
            <p:cNvSpPr/>
            <p:nvPr/>
          </p:nvSpPr>
          <p:spPr bwMode="gray">
            <a:xfrm>
              <a:off x="6713934" y="2873591"/>
              <a:ext cx="1002051" cy="1002051"/>
            </a:xfrm>
            <a:prstGeom prst="diamond">
              <a:avLst/>
            </a:prstGeom>
            <a:solidFill>
              <a:srgbClr val="D0D0CE"/>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4" name="Rectangle 53">
              <a:extLst>
                <a:ext uri="{FF2B5EF4-FFF2-40B4-BE49-F238E27FC236}">
                  <a16:creationId xmlns:a16="http://schemas.microsoft.com/office/drawing/2014/main" id="{197B5BA5-11C3-4F61-BE8A-C9D51C59C86F}"/>
                </a:ext>
              </a:extLst>
            </p:cNvPr>
            <p:cNvSpPr/>
            <p:nvPr/>
          </p:nvSpPr>
          <p:spPr bwMode="gray">
            <a:xfrm>
              <a:off x="5046078" y="2302376"/>
              <a:ext cx="414175" cy="414175"/>
            </a:xfrm>
            <a:prstGeom prst="rect">
              <a:avLst/>
            </a:prstGeom>
            <a:solidFill>
              <a:srgbClr val="046A38"/>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5" name="Rectangle 54">
              <a:extLst>
                <a:ext uri="{FF2B5EF4-FFF2-40B4-BE49-F238E27FC236}">
                  <a16:creationId xmlns:a16="http://schemas.microsoft.com/office/drawing/2014/main" id="{FB4EE747-E9F7-40ED-BF08-C3B08898DDD3}"/>
                </a:ext>
              </a:extLst>
            </p:cNvPr>
            <p:cNvSpPr/>
            <p:nvPr/>
          </p:nvSpPr>
          <p:spPr bwMode="gray">
            <a:xfrm>
              <a:off x="6735085" y="2302376"/>
              <a:ext cx="414175" cy="414175"/>
            </a:xfrm>
            <a:prstGeom prst="rect">
              <a:avLst/>
            </a:prstGeom>
            <a:solidFill>
              <a:srgbClr val="009A44"/>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6" name="Rectangle 55">
              <a:extLst>
                <a:ext uri="{FF2B5EF4-FFF2-40B4-BE49-F238E27FC236}">
                  <a16:creationId xmlns:a16="http://schemas.microsoft.com/office/drawing/2014/main" id="{EC5D5A02-B1F0-413E-88CF-EA433648CA86}"/>
                </a:ext>
              </a:extLst>
            </p:cNvPr>
            <p:cNvSpPr/>
            <p:nvPr/>
          </p:nvSpPr>
          <p:spPr bwMode="gray">
            <a:xfrm>
              <a:off x="6735085" y="3997001"/>
              <a:ext cx="414175" cy="414175"/>
            </a:xfrm>
            <a:prstGeom prst="rect">
              <a:avLst/>
            </a:prstGeom>
            <a:solidFill>
              <a:srgbClr val="43B02A"/>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7" name="Rectangle 56">
              <a:extLst>
                <a:ext uri="{FF2B5EF4-FFF2-40B4-BE49-F238E27FC236}">
                  <a16:creationId xmlns:a16="http://schemas.microsoft.com/office/drawing/2014/main" id="{84A7FEC3-51CA-4A09-86A0-0DA7ECFC67F0}"/>
                </a:ext>
              </a:extLst>
            </p:cNvPr>
            <p:cNvSpPr/>
            <p:nvPr/>
          </p:nvSpPr>
          <p:spPr bwMode="gray">
            <a:xfrm>
              <a:off x="5046076" y="3997001"/>
              <a:ext cx="414175" cy="414175"/>
            </a:xfrm>
            <a:prstGeom prst="rect">
              <a:avLst/>
            </a:prstGeom>
            <a:solidFill>
              <a:srgbClr val="86BC25"/>
            </a:solidFill>
            <a:ln w="19050" algn="ctr">
              <a:noFill/>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grpSp>
          <p:nvGrpSpPr>
            <p:cNvPr id="58" name="Group 432">
              <a:extLst>
                <a:ext uri="{FF2B5EF4-FFF2-40B4-BE49-F238E27FC236}">
                  <a16:creationId xmlns:a16="http://schemas.microsoft.com/office/drawing/2014/main" id="{F2D2E721-3EAB-47E2-B22D-7948DAD9674F}"/>
                </a:ext>
              </a:extLst>
            </p:cNvPr>
            <p:cNvGrpSpPr>
              <a:grpSpLocks noChangeAspect="1"/>
            </p:cNvGrpSpPr>
            <p:nvPr/>
          </p:nvGrpSpPr>
          <p:grpSpPr bwMode="auto">
            <a:xfrm>
              <a:off x="5921056" y="2032812"/>
              <a:ext cx="369676" cy="370763"/>
              <a:chOff x="3505" y="1546"/>
              <a:chExt cx="340" cy="341"/>
            </a:xfrm>
            <a:solidFill>
              <a:schemeClr val="tx1"/>
            </a:solidFill>
          </p:grpSpPr>
          <p:sp>
            <p:nvSpPr>
              <p:cNvPr id="59" name="Freeform 433">
                <a:extLst>
                  <a:ext uri="{FF2B5EF4-FFF2-40B4-BE49-F238E27FC236}">
                    <a16:creationId xmlns:a16="http://schemas.microsoft.com/office/drawing/2014/main" id="{7BEBB46E-1AE5-4F32-A8F5-D8242339AB2D}"/>
                  </a:ext>
                </a:extLst>
              </p:cNvPr>
              <p:cNvSpPr>
                <a:spLocks noEditPoints="1"/>
              </p:cNvSpPr>
              <p:nvPr/>
            </p:nvSpPr>
            <p:spPr bwMode="auto">
              <a:xfrm>
                <a:off x="3569" y="1610"/>
                <a:ext cx="212" cy="213"/>
              </a:xfrm>
              <a:custGeom>
                <a:avLst/>
                <a:gdLst>
                  <a:gd name="T0" fmla="*/ 309 w 320"/>
                  <a:gd name="T1" fmla="*/ 149 h 320"/>
                  <a:gd name="T2" fmla="*/ 287 w 320"/>
                  <a:gd name="T3" fmla="*/ 149 h 320"/>
                  <a:gd name="T4" fmla="*/ 170 w 320"/>
                  <a:gd name="T5" fmla="*/ 32 h 320"/>
                  <a:gd name="T6" fmla="*/ 170 w 320"/>
                  <a:gd name="T7" fmla="*/ 10 h 320"/>
                  <a:gd name="T8" fmla="*/ 160 w 320"/>
                  <a:gd name="T9" fmla="*/ 0 h 320"/>
                  <a:gd name="T10" fmla="*/ 149 w 320"/>
                  <a:gd name="T11" fmla="*/ 10 h 320"/>
                  <a:gd name="T12" fmla="*/ 149 w 320"/>
                  <a:gd name="T13" fmla="*/ 32 h 320"/>
                  <a:gd name="T14" fmla="*/ 32 w 320"/>
                  <a:gd name="T15" fmla="*/ 149 h 320"/>
                  <a:gd name="T16" fmla="*/ 10 w 320"/>
                  <a:gd name="T17" fmla="*/ 149 h 320"/>
                  <a:gd name="T18" fmla="*/ 0 w 320"/>
                  <a:gd name="T19" fmla="*/ 160 h 320"/>
                  <a:gd name="T20" fmla="*/ 10 w 320"/>
                  <a:gd name="T21" fmla="*/ 170 h 320"/>
                  <a:gd name="T22" fmla="*/ 32 w 320"/>
                  <a:gd name="T23" fmla="*/ 170 h 320"/>
                  <a:gd name="T24" fmla="*/ 149 w 320"/>
                  <a:gd name="T25" fmla="*/ 287 h 320"/>
                  <a:gd name="T26" fmla="*/ 149 w 320"/>
                  <a:gd name="T27" fmla="*/ 309 h 320"/>
                  <a:gd name="T28" fmla="*/ 160 w 320"/>
                  <a:gd name="T29" fmla="*/ 320 h 320"/>
                  <a:gd name="T30" fmla="*/ 170 w 320"/>
                  <a:gd name="T31" fmla="*/ 309 h 320"/>
                  <a:gd name="T32" fmla="*/ 170 w 320"/>
                  <a:gd name="T33" fmla="*/ 287 h 320"/>
                  <a:gd name="T34" fmla="*/ 287 w 320"/>
                  <a:gd name="T35" fmla="*/ 170 h 320"/>
                  <a:gd name="T36" fmla="*/ 309 w 320"/>
                  <a:gd name="T37" fmla="*/ 170 h 320"/>
                  <a:gd name="T38" fmla="*/ 320 w 320"/>
                  <a:gd name="T39" fmla="*/ 160 h 320"/>
                  <a:gd name="T40" fmla="*/ 309 w 320"/>
                  <a:gd name="T41" fmla="*/ 149 h 320"/>
                  <a:gd name="T42" fmla="*/ 266 w 320"/>
                  <a:gd name="T43" fmla="*/ 149 h 320"/>
                  <a:gd name="T44" fmla="*/ 233 w 320"/>
                  <a:gd name="T45" fmla="*/ 149 h 320"/>
                  <a:gd name="T46" fmla="*/ 170 w 320"/>
                  <a:gd name="T47" fmla="*/ 86 h 320"/>
                  <a:gd name="T48" fmla="*/ 170 w 320"/>
                  <a:gd name="T49" fmla="*/ 54 h 320"/>
                  <a:gd name="T50" fmla="*/ 266 w 320"/>
                  <a:gd name="T51" fmla="*/ 149 h 320"/>
                  <a:gd name="T52" fmla="*/ 149 w 320"/>
                  <a:gd name="T53" fmla="*/ 149 h 320"/>
                  <a:gd name="T54" fmla="*/ 107 w 320"/>
                  <a:gd name="T55" fmla="*/ 149 h 320"/>
                  <a:gd name="T56" fmla="*/ 149 w 320"/>
                  <a:gd name="T57" fmla="*/ 107 h 320"/>
                  <a:gd name="T58" fmla="*/ 149 w 320"/>
                  <a:gd name="T59" fmla="*/ 149 h 320"/>
                  <a:gd name="T60" fmla="*/ 149 w 320"/>
                  <a:gd name="T61" fmla="*/ 170 h 320"/>
                  <a:gd name="T62" fmla="*/ 149 w 320"/>
                  <a:gd name="T63" fmla="*/ 212 h 320"/>
                  <a:gd name="T64" fmla="*/ 107 w 320"/>
                  <a:gd name="T65" fmla="*/ 170 h 320"/>
                  <a:gd name="T66" fmla="*/ 149 w 320"/>
                  <a:gd name="T67" fmla="*/ 170 h 320"/>
                  <a:gd name="T68" fmla="*/ 170 w 320"/>
                  <a:gd name="T69" fmla="*/ 170 h 320"/>
                  <a:gd name="T70" fmla="*/ 212 w 320"/>
                  <a:gd name="T71" fmla="*/ 170 h 320"/>
                  <a:gd name="T72" fmla="*/ 170 w 320"/>
                  <a:gd name="T73" fmla="*/ 212 h 320"/>
                  <a:gd name="T74" fmla="*/ 170 w 320"/>
                  <a:gd name="T75" fmla="*/ 170 h 320"/>
                  <a:gd name="T76" fmla="*/ 170 w 320"/>
                  <a:gd name="T77" fmla="*/ 149 h 320"/>
                  <a:gd name="T78" fmla="*/ 170 w 320"/>
                  <a:gd name="T79" fmla="*/ 107 h 320"/>
                  <a:gd name="T80" fmla="*/ 212 w 320"/>
                  <a:gd name="T81" fmla="*/ 149 h 320"/>
                  <a:gd name="T82" fmla="*/ 170 w 320"/>
                  <a:gd name="T83" fmla="*/ 149 h 320"/>
                  <a:gd name="T84" fmla="*/ 149 w 320"/>
                  <a:gd name="T85" fmla="*/ 54 h 320"/>
                  <a:gd name="T86" fmla="*/ 149 w 320"/>
                  <a:gd name="T87" fmla="*/ 86 h 320"/>
                  <a:gd name="T88" fmla="*/ 86 w 320"/>
                  <a:gd name="T89" fmla="*/ 149 h 320"/>
                  <a:gd name="T90" fmla="*/ 54 w 320"/>
                  <a:gd name="T91" fmla="*/ 149 h 320"/>
                  <a:gd name="T92" fmla="*/ 149 w 320"/>
                  <a:gd name="T93" fmla="*/ 54 h 320"/>
                  <a:gd name="T94" fmla="*/ 54 w 320"/>
                  <a:gd name="T95" fmla="*/ 170 h 320"/>
                  <a:gd name="T96" fmla="*/ 86 w 320"/>
                  <a:gd name="T97" fmla="*/ 170 h 320"/>
                  <a:gd name="T98" fmla="*/ 149 w 320"/>
                  <a:gd name="T99" fmla="*/ 233 h 320"/>
                  <a:gd name="T100" fmla="*/ 149 w 320"/>
                  <a:gd name="T101" fmla="*/ 266 h 320"/>
                  <a:gd name="T102" fmla="*/ 54 w 320"/>
                  <a:gd name="T103" fmla="*/ 170 h 320"/>
                  <a:gd name="T104" fmla="*/ 170 w 320"/>
                  <a:gd name="T105" fmla="*/ 266 h 320"/>
                  <a:gd name="T106" fmla="*/ 170 w 320"/>
                  <a:gd name="T107" fmla="*/ 233 h 320"/>
                  <a:gd name="T108" fmla="*/ 233 w 320"/>
                  <a:gd name="T109" fmla="*/ 170 h 320"/>
                  <a:gd name="T110" fmla="*/ 266 w 320"/>
                  <a:gd name="T111" fmla="*/ 170 h 320"/>
                  <a:gd name="T112" fmla="*/ 170 w 320"/>
                  <a:gd name="T113" fmla="*/ 26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0" h="320">
                    <a:moveTo>
                      <a:pt x="309" y="149"/>
                    </a:moveTo>
                    <a:cubicBezTo>
                      <a:pt x="287" y="149"/>
                      <a:pt x="287" y="149"/>
                      <a:pt x="287" y="149"/>
                    </a:cubicBezTo>
                    <a:cubicBezTo>
                      <a:pt x="282" y="87"/>
                      <a:pt x="232" y="37"/>
                      <a:pt x="170" y="32"/>
                    </a:cubicBezTo>
                    <a:cubicBezTo>
                      <a:pt x="170" y="10"/>
                      <a:pt x="170" y="10"/>
                      <a:pt x="170" y="10"/>
                    </a:cubicBezTo>
                    <a:cubicBezTo>
                      <a:pt x="170" y="4"/>
                      <a:pt x="166" y="0"/>
                      <a:pt x="160" y="0"/>
                    </a:cubicBezTo>
                    <a:cubicBezTo>
                      <a:pt x="154" y="0"/>
                      <a:pt x="149" y="4"/>
                      <a:pt x="149" y="10"/>
                    </a:cubicBezTo>
                    <a:cubicBezTo>
                      <a:pt x="149" y="32"/>
                      <a:pt x="149" y="32"/>
                      <a:pt x="149" y="32"/>
                    </a:cubicBezTo>
                    <a:cubicBezTo>
                      <a:pt x="87" y="37"/>
                      <a:pt x="37" y="87"/>
                      <a:pt x="32" y="149"/>
                    </a:cubicBezTo>
                    <a:cubicBezTo>
                      <a:pt x="10" y="149"/>
                      <a:pt x="10" y="149"/>
                      <a:pt x="10" y="149"/>
                    </a:cubicBezTo>
                    <a:cubicBezTo>
                      <a:pt x="4" y="149"/>
                      <a:pt x="0" y="154"/>
                      <a:pt x="0" y="160"/>
                    </a:cubicBezTo>
                    <a:cubicBezTo>
                      <a:pt x="0" y="166"/>
                      <a:pt x="4" y="170"/>
                      <a:pt x="10" y="170"/>
                    </a:cubicBezTo>
                    <a:cubicBezTo>
                      <a:pt x="32" y="170"/>
                      <a:pt x="32" y="170"/>
                      <a:pt x="32" y="170"/>
                    </a:cubicBezTo>
                    <a:cubicBezTo>
                      <a:pt x="37" y="232"/>
                      <a:pt x="87" y="282"/>
                      <a:pt x="149" y="287"/>
                    </a:cubicBezTo>
                    <a:cubicBezTo>
                      <a:pt x="149" y="309"/>
                      <a:pt x="149" y="309"/>
                      <a:pt x="149" y="309"/>
                    </a:cubicBezTo>
                    <a:cubicBezTo>
                      <a:pt x="149" y="315"/>
                      <a:pt x="154" y="320"/>
                      <a:pt x="160" y="320"/>
                    </a:cubicBezTo>
                    <a:cubicBezTo>
                      <a:pt x="166" y="320"/>
                      <a:pt x="170" y="315"/>
                      <a:pt x="170" y="309"/>
                    </a:cubicBezTo>
                    <a:cubicBezTo>
                      <a:pt x="170" y="287"/>
                      <a:pt x="170" y="287"/>
                      <a:pt x="170" y="287"/>
                    </a:cubicBezTo>
                    <a:cubicBezTo>
                      <a:pt x="232" y="282"/>
                      <a:pt x="282" y="232"/>
                      <a:pt x="287" y="170"/>
                    </a:cubicBezTo>
                    <a:cubicBezTo>
                      <a:pt x="309" y="170"/>
                      <a:pt x="309" y="170"/>
                      <a:pt x="309" y="170"/>
                    </a:cubicBezTo>
                    <a:cubicBezTo>
                      <a:pt x="315" y="170"/>
                      <a:pt x="320" y="166"/>
                      <a:pt x="320" y="160"/>
                    </a:cubicBezTo>
                    <a:cubicBezTo>
                      <a:pt x="320" y="154"/>
                      <a:pt x="315" y="149"/>
                      <a:pt x="309" y="149"/>
                    </a:cubicBezTo>
                    <a:close/>
                    <a:moveTo>
                      <a:pt x="266" y="149"/>
                    </a:moveTo>
                    <a:cubicBezTo>
                      <a:pt x="233" y="149"/>
                      <a:pt x="233" y="149"/>
                      <a:pt x="233" y="149"/>
                    </a:cubicBezTo>
                    <a:cubicBezTo>
                      <a:pt x="229" y="116"/>
                      <a:pt x="203" y="91"/>
                      <a:pt x="170" y="86"/>
                    </a:cubicBezTo>
                    <a:cubicBezTo>
                      <a:pt x="170" y="54"/>
                      <a:pt x="170" y="54"/>
                      <a:pt x="170" y="54"/>
                    </a:cubicBezTo>
                    <a:cubicBezTo>
                      <a:pt x="221" y="59"/>
                      <a:pt x="261" y="99"/>
                      <a:pt x="266" y="149"/>
                    </a:cubicBezTo>
                    <a:close/>
                    <a:moveTo>
                      <a:pt x="149" y="149"/>
                    </a:moveTo>
                    <a:cubicBezTo>
                      <a:pt x="107" y="149"/>
                      <a:pt x="107" y="149"/>
                      <a:pt x="107" y="149"/>
                    </a:cubicBezTo>
                    <a:cubicBezTo>
                      <a:pt x="112" y="128"/>
                      <a:pt x="128" y="112"/>
                      <a:pt x="149" y="107"/>
                    </a:cubicBezTo>
                    <a:lnTo>
                      <a:pt x="149" y="149"/>
                    </a:lnTo>
                    <a:close/>
                    <a:moveTo>
                      <a:pt x="149" y="170"/>
                    </a:moveTo>
                    <a:cubicBezTo>
                      <a:pt x="149" y="212"/>
                      <a:pt x="149" y="212"/>
                      <a:pt x="149" y="212"/>
                    </a:cubicBezTo>
                    <a:cubicBezTo>
                      <a:pt x="128" y="208"/>
                      <a:pt x="112" y="191"/>
                      <a:pt x="107" y="170"/>
                    </a:cubicBezTo>
                    <a:lnTo>
                      <a:pt x="149" y="170"/>
                    </a:lnTo>
                    <a:close/>
                    <a:moveTo>
                      <a:pt x="170" y="170"/>
                    </a:moveTo>
                    <a:cubicBezTo>
                      <a:pt x="212" y="170"/>
                      <a:pt x="212" y="170"/>
                      <a:pt x="212" y="170"/>
                    </a:cubicBezTo>
                    <a:cubicBezTo>
                      <a:pt x="208" y="191"/>
                      <a:pt x="191" y="208"/>
                      <a:pt x="170" y="212"/>
                    </a:cubicBezTo>
                    <a:lnTo>
                      <a:pt x="170" y="170"/>
                    </a:lnTo>
                    <a:close/>
                    <a:moveTo>
                      <a:pt x="170" y="149"/>
                    </a:moveTo>
                    <a:cubicBezTo>
                      <a:pt x="170" y="107"/>
                      <a:pt x="170" y="107"/>
                      <a:pt x="170" y="107"/>
                    </a:cubicBezTo>
                    <a:cubicBezTo>
                      <a:pt x="191" y="112"/>
                      <a:pt x="208" y="128"/>
                      <a:pt x="212" y="149"/>
                    </a:cubicBezTo>
                    <a:lnTo>
                      <a:pt x="170" y="149"/>
                    </a:lnTo>
                    <a:close/>
                    <a:moveTo>
                      <a:pt x="149" y="54"/>
                    </a:moveTo>
                    <a:cubicBezTo>
                      <a:pt x="149" y="86"/>
                      <a:pt x="149" y="86"/>
                      <a:pt x="149" y="86"/>
                    </a:cubicBezTo>
                    <a:cubicBezTo>
                      <a:pt x="116" y="91"/>
                      <a:pt x="91" y="116"/>
                      <a:pt x="86" y="149"/>
                    </a:cubicBezTo>
                    <a:cubicBezTo>
                      <a:pt x="54" y="149"/>
                      <a:pt x="54" y="149"/>
                      <a:pt x="54" y="149"/>
                    </a:cubicBezTo>
                    <a:cubicBezTo>
                      <a:pt x="59" y="99"/>
                      <a:pt x="99" y="59"/>
                      <a:pt x="149" y="54"/>
                    </a:cubicBezTo>
                    <a:close/>
                    <a:moveTo>
                      <a:pt x="54" y="170"/>
                    </a:moveTo>
                    <a:cubicBezTo>
                      <a:pt x="86" y="170"/>
                      <a:pt x="86" y="170"/>
                      <a:pt x="86" y="170"/>
                    </a:cubicBezTo>
                    <a:cubicBezTo>
                      <a:pt x="91" y="203"/>
                      <a:pt x="116" y="229"/>
                      <a:pt x="149" y="233"/>
                    </a:cubicBezTo>
                    <a:cubicBezTo>
                      <a:pt x="149" y="266"/>
                      <a:pt x="149" y="266"/>
                      <a:pt x="149" y="266"/>
                    </a:cubicBezTo>
                    <a:cubicBezTo>
                      <a:pt x="99" y="261"/>
                      <a:pt x="59" y="221"/>
                      <a:pt x="54" y="170"/>
                    </a:cubicBezTo>
                    <a:close/>
                    <a:moveTo>
                      <a:pt x="170" y="266"/>
                    </a:moveTo>
                    <a:cubicBezTo>
                      <a:pt x="170" y="233"/>
                      <a:pt x="170" y="233"/>
                      <a:pt x="170" y="233"/>
                    </a:cubicBezTo>
                    <a:cubicBezTo>
                      <a:pt x="203" y="229"/>
                      <a:pt x="229" y="203"/>
                      <a:pt x="233" y="170"/>
                    </a:cubicBezTo>
                    <a:cubicBezTo>
                      <a:pt x="266" y="170"/>
                      <a:pt x="266" y="170"/>
                      <a:pt x="266" y="170"/>
                    </a:cubicBezTo>
                    <a:cubicBezTo>
                      <a:pt x="261" y="221"/>
                      <a:pt x="221" y="261"/>
                      <a:pt x="170" y="2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434">
                <a:extLst>
                  <a:ext uri="{FF2B5EF4-FFF2-40B4-BE49-F238E27FC236}">
                    <a16:creationId xmlns:a16="http://schemas.microsoft.com/office/drawing/2014/main" id="{3A0807B8-114C-435A-99AC-CE103DF1D2FB}"/>
                  </a:ext>
                </a:extLst>
              </p:cNvPr>
              <p:cNvSpPr>
                <a:spLocks noEditPoints="1"/>
              </p:cNvSpPr>
              <p:nvPr/>
            </p:nvSpPr>
            <p:spPr bwMode="auto">
              <a:xfrm>
                <a:off x="3505" y="1546"/>
                <a:ext cx="340"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6" name="Group 531">
              <a:extLst>
                <a:ext uri="{FF2B5EF4-FFF2-40B4-BE49-F238E27FC236}">
                  <a16:creationId xmlns:a16="http://schemas.microsoft.com/office/drawing/2014/main" id="{43F35F83-9DB1-4485-961D-1C9A38703683}"/>
                </a:ext>
              </a:extLst>
            </p:cNvPr>
            <p:cNvGrpSpPr>
              <a:grpSpLocks noChangeAspect="1"/>
            </p:cNvGrpSpPr>
            <p:nvPr/>
          </p:nvGrpSpPr>
          <p:grpSpPr bwMode="auto">
            <a:xfrm>
              <a:off x="4796482" y="3195339"/>
              <a:ext cx="367631" cy="367631"/>
              <a:chOff x="4216" y="2000"/>
              <a:chExt cx="340" cy="340"/>
            </a:xfrm>
            <a:solidFill>
              <a:schemeClr val="tx1"/>
            </a:solidFill>
          </p:grpSpPr>
          <p:sp>
            <p:nvSpPr>
              <p:cNvPr id="97" name="Freeform 532">
                <a:extLst>
                  <a:ext uri="{FF2B5EF4-FFF2-40B4-BE49-F238E27FC236}">
                    <a16:creationId xmlns:a16="http://schemas.microsoft.com/office/drawing/2014/main" id="{3D1A8474-777B-45CA-BE5B-E3E940EF9EBB}"/>
                  </a:ext>
                </a:extLst>
              </p:cNvPr>
              <p:cNvSpPr>
                <a:spLocks noEditPoints="1"/>
              </p:cNvSpPr>
              <p:nvPr/>
            </p:nvSpPr>
            <p:spPr bwMode="auto">
              <a:xfrm>
                <a:off x="4216" y="20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33">
                <a:extLst>
                  <a:ext uri="{FF2B5EF4-FFF2-40B4-BE49-F238E27FC236}">
                    <a16:creationId xmlns:a16="http://schemas.microsoft.com/office/drawing/2014/main" id="{62360587-C7F9-4B2E-ACFF-5E34E0DEB7D4}"/>
                  </a:ext>
                </a:extLst>
              </p:cNvPr>
              <p:cNvSpPr>
                <a:spLocks noEditPoints="1"/>
              </p:cNvSpPr>
              <p:nvPr/>
            </p:nvSpPr>
            <p:spPr bwMode="auto">
              <a:xfrm>
                <a:off x="4286" y="2064"/>
                <a:ext cx="178" cy="212"/>
              </a:xfrm>
              <a:custGeom>
                <a:avLst/>
                <a:gdLst>
                  <a:gd name="T0" fmla="*/ 267 w 267"/>
                  <a:gd name="T1" fmla="*/ 10 h 320"/>
                  <a:gd name="T2" fmla="*/ 267 w 267"/>
                  <a:gd name="T3" fmla="*/ 309 h 320"/>
                  <a:gd name="T4" fmla="*/ 256 w 267"/>
                  <a:gd name="T5" fmla="*/ 320 h 320"/>
                  <a:gd name="T6" fmla="*/ 96 w 267"/>
                  <a:gd name="T7" fmla="*/ 320 h 320"/>
                  <a:gd name="T8" fmla="*/ 86 w 267"/>
                  <a:gd name="T9" fmla="*/ 309 h 320"/>
                  <a:gd name="T10" fmla="*/ 86 w 267"/>
                  <a:gd name="T11" fmla="*/ 213 h 320"/>
                  <a:gd name="T12" fmla="*/ 96 w 267"/>
                  <a:gd name="T13" fmla="*/ 202 h 320"/>
                  <a:gd name="T14" fmla="*/ 107 w 267"/>
                  <a:gd name="T15" fmla="*/ 213 h 320"/>
                  <a:gd name="T16" fmla="*/ 107 w 267"/>
                  <a:gd name="T17" fmla="*/ 298 h 320"/>
                  <a:gd name="T18" fmla="*/ 246 w 267"/>
                  <a:gd name="T19" fmla="*/ 298 h 320"/>
                  <a:gd name="T20" fmla="*/ 246 w 267"/>
                  <a:gd name="T21" fmla="*/ 21 h 320"/>
                  <a:gd name="T22" fmla="*/ 107 w 267"/>
                  <a:gd name="T23" fmla="*/ 21 h 320"/>
                  <a:gd name="T24" fmla="*/ 107 w 267"/>
                  <a:gd name="T25" fmla="*/ 106 h 320"/>
                  <a:gd name="T26" fmla="*/ 96 w 267"/>
                  <a:gd name="T27" fmla="*/ 117 h 320"/>
                  <a:gd name="T28" fmla="*/ 86 w 267"/>
                  <a:gd name="T29" fmla="*/ 106 h 320"/>
                  <a:gd name="T30" fmla="*/ 86 w 267"/>
                  <a:gd name="T31" fmla="*/ 10 h 320"/>
                  <a:gd name="T32" fmla="*/ 96 w 267"/>
                  <a:gd name="T33" fmla="*/ 0 h 320"/>
                  <a:gd name="T34" fmla="*/ 256 w 267"/>
                  <a:gd name="T35" fmla="*/ 0 h 320"/>
                  <a:gd name="T36" fmla="*/ 267 w 267"/>
                  <a:gd name="T37" fmla="*/ 10 h 320"/>
                  <a:gd name="T38" fmla="*/ 142 w 267"/>
                  <a:gd name="T39" fmla="*/ 195 h 320"/>
                  <a:gd name="T40" fmla="*/ 142 w 267"/>
                  <a:gd name="T41" fmla="*/ 210 h 320"/>
                  <a:gd name="T42" fmla="*/ 150 w 267"/>
                  <a:gd name="T43" fmla="*/ 213 h 320"/>
                  <a:gd name="T44" fmla="*/ 157 w 267"/>
                  <a:gd name="T45" fmla="*/ 210 h 320"/>
                  <a:gd name="T46" fmla="*/ 200 w 267"/>
                  <a:gd name="T47" fmla="*/ 167 h 320"/>
                  <a:gd name="T48" fmla="*/ 202 w 267"/>
                  <a:gd name="T49" fmla="*/ 164 h 320"/>
                  <a:gd name="T50" fmla="*/ 202 w 267"/>
                  <a:gd name="T51" fmla="*/ 156 h 320"/>
                  <a:gd name="T52" fmla="*/ 200 w 267"/>
                  <a:gd name="T53" fmla="*/ 152 h 320"/>
                  <a:gd name="T54" fmla="*/ 157 w 267"/>
                  <a:gd name="T55" fmla="*/ 109 h 320"/>
                  <a:gd name="T56" fmla="*/ 142 w 267"/>
                  <a:gd name="T57" fmla="*/ 109 h 320"/>
                  <a:gd name="T58" fmla="*/ 142 w 267"/>
                  <a:gd name="T59" fmla="*/ 125 h 320"/>
                  <a:gd name="T60" fmla="*/ 167 w 267"/>
                  <a:gd name="T61" fmla="*/ 149 h 320"/>
                  <a:gd name="T62" fmla="*/ 11 w 267"/>
                  <a:gd name="T63" fmla="*/ 149 h 320"/>
                  <a:gd name="T64" fmla="*/ 0 w 267"/>
                  <a:gd name="T65" fmla="*/ 160 h 320"/>
                  <a:gd name="T66" fmla="*/ 11 w 267"/>
                  <a:gd name="T67" fmla="*/ 170 h 320"/>
                  <a:gd name="T68" fmla="*/ 167 w 267"/>
                  <a:gd name="T69" fmla="*/ 170 h 320"/>
                  <a:gd name="T70" fmla="*/ 142 w 267"/>
                  <a:gd name="T71"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 h="320">
                    <a:moveTo>
                      <a:pt x="267" y="10"/>
                    </a:moveTo>
                    <a:cubicBezTo>
                      <a:pt x="267" y="309"/>
                      <a:pt x="267" y="309"/>
                      <a:pt x="267" y="309"/>
                    </a:cubicBezTo>
                    <a:cubicBezTo>
                      <a:pt x="267" y="315"/>
                      <a:pt x="262" y="320"/>
                      <a:pt x="256" y="320"/>
                    </a:cubicBezTo>
                    <a:cubicBezTo>
                      <a:pt x="96" y="320"/>
                      <a:pt x="96" y="320"/>
                      <a:pt x="96" y="320"/>
                    </a:cubicBezTo>
                    <a:cubicBezTo>
                      <a:pt x="90" y="320"/>
                      <a:pt x="86" y="315"/>
                      <a:pt x="86" y="309"/>
                    </a:cubicBezTo>
                    <a:cubicBezTo>
                      <a:pt x="86" y="213"/>
                      <a:pt x="86" y="213"/>
                      <a:pt x="86" y="213"/>
                    </a:cubicBezTo>
                    <a:cubicBezTo>
                      <a:pt x="86" y="207"/>
                      <a:pt x="90" y="202"/>
                      <a:pt x="96" y="202"/>
                    </a:cubicBezTo>
                    <a:cubicBezTo>
                      <a:pt x="102" y="202"/>
                      <a:pt x="107" y="207"/>
                      <a:pt x="107" y="213"/>
                    </a:cubicBezTo>
                    <a:cubicBezTo>
                      <a:pt x="107" y="298"/>
                      <a:pt x="107" y="298"/>
                      <a:pt x="107" y="298"/>
                    </a:cubicBezTo>
                    <a:cubicBezTo>
                      <a:pt x="246" y="298"/>
                      <a:pt x="246" y="298"/>
                      <a:pt x="246" y="298"/>
                    </a:cubicBezTo>
                    <a:cubicBezTo>
                      <a:pt x="246" y="21"/>
                      <a:pt x="246" y="21"/>
                      <a:pt x="246" y="21"/>
                    </a:cubicBezTo>
                    <a:cubicBezTo>
                      <a:pt x="107" y="21"/>
                      <a:pt x="107" y="21"/>
                      <a:pt x="107" y="21"/>
                    </a:cubicBezTo>
                    <a:cubicBezTo>
                      <a:pt x="107" y="106"/>
                      <a:pt x="107" y="106"/>
                      <a:pt x="107" y="106"/>
                    </a:cubicBezTo>
                    <a:cubicBezTo>
                      <a:pt x="107" y="112"/>
                      <a:pt x="102" y="117"/>
                      <a:pt x="96" y="117"/>
                    </a:cubicBezTo>
                    <a:cubicBezTo>
                      <a:pt x="90" y="117"/>
                      <a:pt x="86" y="112"/>
                      <a:pt x="86" y="106"/>
                    </a:cubicBezTo>
                    <a:cubicBezTo>
                      <a:pt x="86" y="10"/>
                      <a:pt x="86" y="10"/>
                      <a:pt x="86" y="10"/>
                    </a:cubicBezTo>
                    <a:cubicBezTo>
                      <a:pt x="86" y="4"/>
                      <a:pt x="90" y="0"/>
                      <a:pt x="96" y="0"/>
                    </a:cubicBezTo>
                    <a:cubicBezTo>
                      <a:pt x="256" y="0"/>
                      <a:pt x="256" y="0"/>
                      <a:pt x="256" y="0"/>
                    </a:cubicBezTo>
                    <a:cubicBezTo>
                      <a:pt x="262" y="0"/>
                      <a:pt x="267" y="4"/>
                      <a:pt x="267" y="10"/>
                    </a:cubicBezTo>
                    <a:close/>
                    <a:moveTo>
                      <a:pt x="142" y="195"/>
                    </a:moveTo>
                    <a:cubicBezTo>
                      <a:pt x="138" y="199"/>
                      <a:pt x="138" y="206"/>
                      <a:pt x="142" y="210"/>
                    </a:cubicBezTo>
                    <a:cubicBezTo>
                      <a:pt x="144" y="212"/>
                      <a:pt x="147" y="213"/>
                      <a:pt x="150" y="213"/>
                    </a:cubicBezTo>
                    <a:cubicBezTo>
                      <a:pt x="152" y="213"/>
                      <a:pt x="155" y="212"/>
                      <a:pt x="157" y="210"/>
                    </a:cubicBezTo>
                    <a:cubicBezTo>
                      <a:pt x="200" y="167"/>
                      <a:pt x="200" y="167"/>
                      <a:pt x="200" y="167"/>
                    </a:cubicBezTo>
                    <a:cubicBezTo>
                      <a:pt x="201" y="166"/>
                      <a:pt x="202" y="165"/>
                      <a:pt x="202" y="164"/>
                    </a:cubicBezTo>
                    <a:cubicBezTo>
                      <a:pt x="203" y="161"/>
                      <a:pt x="203" y="158"/>
                      <a:pt x="202" y="156"/>
                    </a:cubicBezTo>
                    <a:cubicBezTo>
                      <a:pt x="202" y="154"/>
                      <a:pt x="201" y="153"/>
                      <a:pt x="200" y="152"/>
                    </a:cubicBezTo>
                    <a:cubicBezTo>
                      <a:pt x="157" y="109"/>
                      <a:pt x="157" y="109"/>
                      <a:pt x="157" y="109"/>
                    </a:cubicBezTo>
                    <a:cubicBezTo>
                      <a:pt x="153" y="105"/>
                      <a:pt x="146" y="105"/>
                      <a:pt x="142" y="109"/>
                    </a:cubicBezTo>
                    <a:cubicBezTo>
                      <a:pt x="138" y="114"/>
                      <a:pt x="138" y="120"/>
                      <a:pt x="142" y="125"/>
                    </a:cubicBezTo>
                    <a:cubicBezTo>
                      <a:pt x="167" y="149"/>
                      <a:pt x="167" y="149"/>
                      <a:pt x="167" y="149"/>
                    </a:cubicBezTo>
                    <a:cubicBezTo>
                      <a:pt x="11" y="149"/>
                      <a:pt x="11" y="149"/>
                      <a:pt x="11" y="149"/>
                    </a:cubicBezTo>
                    <a:cubicBezTo>
                      <a:pt x="5" y="149"/>
                      <a:pt x="0" y="154"/>
                      <a:pt x="0" y="160"/>
                    </a:cubicBezTo>
                    <a:cubicBezTo>
                      <a:pt x="0" y="166"/>
                      <a:pt x="5" y="170"/>
                      <a:pt x="11" y="170"/>
                    </a:cubicBezTo>
                    <a:cubicBezTo>
                      <a:pt x="167" y="170"/>
                      <a:pt x="167" y="170"/>
                      <a:pt x="167" y="170"/>
                    </a:cubicBezTo>
                    <a:lnTo>
                      <a:pt x="142" y="19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9" name="Group 325">
              <a:extLst>
                <a:ext uri="{FF2B5EF4-FFF2-40B4-BE49-F238E27FC236}">
                  <a16:creationId xmlns:a16="http://schemas.microsoft.com/office/drawing/2014/main" id="{1DBB32EE-987A-49D2-A155-76CF4CBFEE20}"/>
                </a:ext>
              </a:extLst>
            </p:cNvPr>
            <p:cNvGrpSpPr>
              <a:grpSpLocks noChangeAspect="1"/>
            </p:cNvGrpSpPr>
            <p:nvPr/>
          </p:nvGrpSpPr>
          <p:grpSpPr bwMode="auto">
            <a:xfrm>
              <a:off x="5921056" y="4347154"/>
              <a:ext cx="369676" cy="370763"/>
              <a:chOff x="5044" y="1157"/>
              <a:chExt cx="340" cy="341"/>
            </a:xfrm>
            <a:solidFill>
              <a:schemeClr val="tx1"/>
            </a:solidFill>
          </p:grpSpPr>
          <p:sp>
            <p:nvSpPr>
              <p:cNvPr id="100" name="Freeform 326">
                <a:extLst>
                  <a:ext uri="{FF2B5EF4-FFF2-40B4-BE49-F238E27FC236}">
                    <a16:creationId xmlns:a16="http://schemas.microsoft.com/office/drawing/2014/main" id="{017783CD-50D4-4A63-BDF9-C5B7FBABEC00}"/>
                  </a:ext>
                </a:extLst>
              </p:cNvPr>
              <p:cNvSpPr>
                <a:spLocks noEditPoints="1"/>
              </p:cNvSpPr>
              <p:nvPr/>
            </p:nvSpPr>
            <p:spPr bwMode="auto">
              <a:xfrm>
                <a:off x="5044" y="1157"/>
                <a:ext cx="340" cy="341"/>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256 w 512"/>
                  <a:gd name="T11" fmla="*/ 490 h 512"/>
                  <a:gd name="T12" fmla="*/ 21 w 512"/>
                  <a:gd name="T13" fmla="*/ 256 h 512"/>
                  <a:gd name="T14" fmla="*/ 256 w 512"/>
                  <a:gd name="T15" fmla="*/ 21 h 512"/>
                  <a:gd name="T16" fmla="*/ 490 w 512"/>
                  <a:gd name="T17" fmla="*/ 256 h 512"/>
                  <a:gd name="T18" fmla="*/ 256 w 512"/>
                  <a:gd name="T19" fmla="*/ 49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256" y="490"/>
                    </a:moveTo>
                    <a:cubicBezTo>
                      <a:pt x="126" y="490"/>
                      <a:pt x="21" y="385"/>
                      <a:pt x="21" y="256"/>
                    </a:cubicBezTo>
                    <a:cubicBezTo>
                      <a:pt x="21" y="126"/>
                      <a:pt x="126" y="21"/>
                      <a:pt x="256" y="21"/>
                    </a:cubicBezTo>
                    <a:cubicBezTo>
                      <a:pt x="385" y="21"/>
                      <a:pt x="490" y="126"/>
                      <a:pt x="490" y="256"/>
                    </a:cubicBezTo>
                    <a:cubicBezTo>
                      <a:pt x="490" y="385"/>
                      <a:pt x="385" y="490"/>
                      <a:pt x="256" y="4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327">
                <a:extLst>
                  <a:ext uri="{FF2B5EF4-FFF2-40B4-BE49-F238E27FC236}">
                    <a16:creationId xmlns:a16="http://schemas.microsoft.com/office/drawing/2014/main" id="{5ACFB2E6-142D-4DA0-9D28-3DF948781CE5}"/>
                  </a:ext>
                </a:extLst>
              </p:cNvPr>
              <p:cNvSpPr>
                <a:spLocks noEditPoints="1"/>
              </p:cNvSpPr>
              <p:nvPr/>
            </p:nvSpPr>
            <p:spPr bwMode="auto">
              <a:xfrm>
                <a:off x="5122" y="1221"/>
                <a:ext cx="188" cy="213"/>
              </a:xfrm>
              <a:custGeom>
                <a:avLst/>
                <a:gdLst>
                  <a:gd name="T0" fmla="*/ 149 w 284"/>
                  <a:gd name="T1" fmla="*/ 106 h 320"/>
                  <a:gd name="T2" fmla="*/ 149 w 284"/>
                  <a:gd name="T3" fmla="*/ 181 h 320"/>
                  <a:gd name="T4" fmla="*/ 139 w 284"/>
                  <a:gd name="T5" fmla="*/ 192 h 320"/>
                  <a:gd name="T6" fmla="*/ 128 w 284"/>
                  <a:gd name="T7" fmla="*/ 181 h 320"/>
                  <a:gd name="T8" fmla="*/ 128 w 284"/>
                  <a:gd name="T9" fmla="*/ 106 h 320"/>
                  <a:gd name="T10" fmla="*/ 139 w 284"/>
                  <a:gd name="T11" fmla="*/ 96 h 320"/>
                  <a:gd name="T12" fmla="*/ 149 w 284"/>
                  <a:gd name="T13" fmla="*/ 106 h 320"/>
                  <a:gd name="T14" fmla="*/ 280 w 284"/>
                  <a:gd name="T15" fmla="*/ 64 h 320"/>
                  <a:gd name="T16" fmla="*/ 280 w 284"/>
                  <a:gd name="T17" fmla="*/ 79 h 320"/>
                  <a:gd name="T18" fmla="*/ 272 w 284"/>
                  <a:gd name="T19" fmla="*/ 82 h 320"/>
                  <a:gd name="T20" fmla="*/ 265 w 284"/>
                  <a:gd name="T21" fmla="*/ 79 h 320"/>
                  <a:gd name="T22" fmla="*/ 250 w 284"/>
                  <a:gd name="T23" fmla="*/ 64 h 320"/>
                  <a:gd name="T24" fmla="*/ 233 w 284"/>
                  <a:gd name="T25" fmla="*/ 80 h 320"/>
                  <a:gd name="T26" fmla="*/ 277 w 284"/>
                  <a:gd name="T27" fmla="*/ 181 h 320"/>
                  <a:gd name="T28" fmla="*/ 139 w 284"/>
                  <a:gd name="T29" fmla="*/ 320 h 320"/>
                  <a:gd name="T30" fmla="*/ 0 w 284"/>
                  <a:gd name="T31" fmla="*/ 181 h 320"/>
                  <a:gd name="T32" fmla="*/ 128 w 284"/>
                  <a:gd name="T33" fmla="*/ 43 h 320"/>
                  <a:gd name="T34" fmla="*/ 128 w 284"/>
                  <a:gd name="T35" fmla="*/ 21 h 320"/>
                  <a:gd name="T36" fmla="*/ 107 w 284"/>
                  <a:gd name="T37" fmla="*/ 21 h 320"/>
                  <a:gd name="T38" fmla="*/ 96 w 284"/>
                  <a:gd name="T39" fmla="*/ 10 h 320"/>
                  <a:gd name="T40" fmla="*/ 107 w 284"/>
                  <a:gd name="T41" fmla="*/ 0 h 320"/>
                  <a:gd name="T42" fmla="*/ 171 w 284"/>
                  <a:gd name="T43" fmla="*/ 0 h 320"/>
                  <a:gd name="T44" fmla="*/ 181 w 284"/>
                  <a:gd name="T45" fmla="*/ 10 h 320"/>
                  <a:gd name="T46" fmla="*/ 171 w 284"/>
                  <a:gd name="T47" fmla="*/ 21 h 320"/>
                  <a:gd name="T48" fmla="*/ 149 w 284"/>
                  <a:gd name="T49" fmla="*/ 21 h 320"/>
                  <a:gd name="T50" fmla="*/ 149 w 284"/>
                  <a:gd name="T51" fmla="*/ 43 h 320"/>
                  <a:gd name="T52" fmla="*/ 217 w 284"/>
                  <a:gd name="T53" fmla="*/ 67 h 320"/>
                  <a:gd name="T54" fmla="*/ 235 w 284"/>
                  <a:gd name="T55" fmla="*/ 49 h 320"/>
                  <a:gd name="T56" fmla="*/ 220 w 284"/>
                  <a:gd name="T57" fmla="*/ 33 h 320"/>
                  <a:gd name="T58" fmla="*/ 220 w 284"/>
                  <a:gd name="T59" fmla="*/ 18 h 320"/>
                  <a:gd name="T60" fmla="*/ 235 w 284"/>
                  <a:gd name="T61" fmla="*/ 18 h 320"/>
                  <a:gd name="T62" fmla="*/ 280 w 284"/>
                  <a:gd name="T63" fmla="*/ 64 h 320"/>
                  <a:gd name="T64" fmla="*/ 139 w 284"/>
                  <a:gd name="T65" fmla="*/ 64 h 320"/>
                  <a:gd name="T66" fmla="*/ 21 w 284"/>
                  <a:gd name="T67" fmla="*/ 181 h 320"/>
                  <a:gd name="T68" fmla="*/ 139 w 284"/>
                  <a:gd name="T69" fmla="*/ 298 h 320"/>
                  <a:gd name="T70" fmla="*/ 256 w 284"/>
                  <a:gd name="T71" fmla="*/ 181 h 320"/>
                  <a:gd name="T72" fmla="*/ 139 w 284"/>
                  <a:gd name="T73" fmla="*/ 6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 h="320">
                    <a:moveTo>
                      <a:pt x="149" y="106"/>
                    </a:moveTo>
                    <a:cubicBezTo>
                      <a:pt x="149" y="181"/>
                      <a:pt x="149" y="181"/>
                      <a:pt x="149" y="181"/>
                    </a:cubicBezTo>
                    <a:cubicBezTo>
                      <a:pt x="149" y="187"/>
                      <a:pt x="145" y="192"/>
                      <a:pt x="139" y="192"/>
                    </a:cubicBezTo>
                    <a:cubicBezTo>
                      <a:pt x="133" y="192"/>
                      <a:pt x="128" y="187"/>
                      <a:pt x="128" y="181"/>
                    </a:cubicBezTo>
                    <a:cubicBezTo>
                      <a:pt x="128" y="106"/>
                      <a:pt x="128" y="106"/>
                      <a:pt x="128" y="106"/>
                    </a:cubicBezTo>
                    <a:cubicBezTo>
                      <a:pt x="128" y="100"/>
                      <a:pt x="133" y="96"/>
                      <a:pt x="139" y="96"/>
                    </a:cubicBezTo>
                    <a:cubicBezTo>
                      <a:pt x="145" y="96"/>
                      <a:pt x="149" y="100"/>
                      <a:pt x="149" y="106"/>
                    </a:cubicBezTo>
                    <a:close/>
                    <a:moveTo>
                      <a:pt x="280" y="64"/>
                    </a:moveTo>
                    <a:cubicBezTo>
                      <a:pt x="284" y="68"/>
                      <a:pt x="284" y="75"/>
                      <a:pt x="280" y="79"/>
                    </a:cubicBezTo>
                    <a:cubicBezTo>
                      <a:pt x="278" y="81"/>
                      <a:pt x="275" y="82"/>
                      <a:pt x="272" y="82"/>
                    </a:cubicBezTo>
                    <a:cubicBezTo>
                      <a:pt x="270" y="82"/>
                      <a:pt x="267" y="81"/>
                      <a:pt x="265" y="79"/>
                    </a:cubicBezTo>
                    <a:cubicBezTo>
                      <a:pt x="250" y="64"/>
                      <a:pt x="250" y="64"/>
                      <a:pt x="250" y="64"/>
                    </a:cubicBezTo>
                    <a:cubicBezTo>
                      <a:pt x="233" y="80"/>
                      <a:pt x="233" y="80"/>
                      <a:pt x="233" y="80"/>
                    </a:cubicBezTo>
                    <a:cubicBezTo>
                      <a:pt x="260" y="105"/>
                      <a:pt x="277" y="141"/>
                      <a:pt x="277" y="181"/>
                    </a:cubicBezTo>
                    <a:cubicBezTo>
                      <a:pt x="277" y="257"/>
                      <a:pt x="215" y="320"/>
                      <a:pt x="139" y="320"/>
                    </a:cubicBezTo>
                    <a:cubicBezTo>
                      <a:pt x="62" y="320"/>
                      <a:pt x="0" y="257"/>
                      <a:pt x="0" y="181"/>
                    </a:cubicBezTo>
                    <a:cubicBezTo>
                      <a:pt x="0" y="108"/>
                      <a:pt x="57" y="48"/>
                      <a:pt x="128" y="43"/>
                    </a:cubicBezTo>
                    <a:cubicBezTo>
                      <a:pt x="128" y="21"/>
                      <a:pt x="128" y="21"/>
                      <a:pt x="128" y="21"/>
                    </a:cubicBezTo>
                    <a:cubicBezTo>
                      <a:pt x="107" y="21"/>
                      <a:pt x="107" y="21"/>
                      <a:pt x="107" y="21"/>
                    </a:cubicBezTo>
                    <a:cubicBezTo>
                      <a:pt x="101" y="21"/>
                      <a:pt x="96" y="16"/>
                      <a:pt x="96" y="10"/>
                    </a:cubicBezTo>
                    <a:cubicBezTo>
                      <a:pt x="96" y="4"/>
                      <a:pt x="101" y="0"/>
                      <a:pt x="107" y="0"/>
                    </a:cubicBezTo>
                    <a:cubicBezTo>
                      <a:pt x="171" y="0"/>
                      <a:pt x="171" y="0"/>
                      <a:pt x="171" y="0"/>
                    </a:cubicBezTo>
                    <a:cubicBezTo>
                      <a:pt x="177" y="0"/>
                      <a:pt x="181" y="4"/>
                      <a:pt x="181" y="10"/>
                    </a:cubicBezTo>
                    <a:cubicBezTo>
                      <a:pt x="181" y="16"/>
                      <a:pt x="177" y="21"/>
                      <a:pt x="171" y="21"/>
                    </a:cubicBezTo>
                    <a:cubicBezTo>
                      <a:pt x="149" y="21"/>
                      <a:pt x="149" y="21"/>
                      <a:pt x="149" y="21"/>
                    </a:cubicBezTo>
                    <a:cubicBezTo>
                      <a:pt x="149" y="43"/>
                      <a:pt x="149" y="43"/>
                      <a:pt x="149" y="43"/>
                    </a:cubicBezTo>
                    <a:cubicBezTo>
                      <a:pt x="174" y="45"/>
                      <a:pt x="197" y="53"/>
                      <a:pt x="217" y="67"/>
                    </a:cubicBezTo>
                    <a:cubicBezTo>
                      <a:pt x="235" y="49"/>
                      <a:pt x="235" y="49"/>
                      <a:pt x="235" y="49"/>
                    </a:cubicBezTo>
                    <a:cubicBezTo>
                      <a:pt x="220" y="33"/>
                      <a:pt x="220" y="33"/>
                      <a:pt x="220" y="33"/>
                    </a:cubicBezTo>
                    <a:cubicBezTo>
                      <a:pt x="215" y="29"/>
                      <a:pt x="215" y="23"/>
                      <a:pt x="220" y="18"/>
                    </a:cubicBezTo>
                    <a:cubicBezTo>
                      <a:pt x="224" y="14"/>
                      <a:pt x="231" y="14"/>
                      <a:pt x="235" y="18"/>
                    </a:cubicBezTo>
                    <a:lnTo>
                      <a:pt x="280" y="64"/>
                    </a:lnTo>
                    <a:close/>
                    <a:moveTo>
                      <a:pt x="139" y="64"/>
                    </a:moveTo>
                    <a:cubicBezTo>
                      <a:pt x="74" y="64"/>
                      <a:pt x="21" y="116"/>
                      <a:pt x="21" y="181"/>
                    </a:cubicBezTo>
                    <a:cubicBezTo>
                      <a:pt x="21" y="246"/>
                      <a:pt x="74" y="298"/>
                      <a:pt x="139" y="298"/>
                    </a:cubicBezTo>
                    <a:cubicBezTo>
                      <a:pt x="203" y="298"/>
                      <a:pt x="256" y="246"/>
                      <a:pt x="256" y="181"/>
                    </a:cubicBezTo>
                    <a:cubicBezTo>
                      <a:pt x="256" y="116"/>
                      <a:pt x="203" y="64"/>
                      <a:pt x="139"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02" name="Group 299">
              <a:extLst>
                <a:ext uri="{FF2B5EF4-FFF2-40B4-BE49-F238E27FC236}">
                  <a16:creationId xmlns:a16="http://schemas.microsoft.com/office/drawing/2014/main" id="{7F10843E-7EB4-4609-8354-814C8FBBE330}"/>
                </a:ext>
              </a:extLst>
            </p:cNvPr>
            <p:cNvGrpSpPr>
              <a:grpSpLocks noChangeAspect="1"/>
            </p:cNvGrpSpPr>
            <p:nvPr/>
          </p:nvGrpSpPr>
          <p:grpSpPr bwMode="auto">
            <a:xfrm>
              <a:off x="7030600" y="3195339"/>
              <a:ext cx="368713" cy="367631"/>
              <a:chOff x="1166" y="1121"/>
              <a:chExt cx="341" cy="340"/>
            </a:xfrm>
            <a:solidFill>
              <a:schemeClr val="tx1"/>
            </a:solidFill>
          </p:grpSpPr>
          <p:sp>
            <p:nvSpPr>
              <p:cNvPr id="103" name="Freeform 300">
                <a:extLst>
                  <a:ext uri="{FF2B5EF4-FFF2-40B4-BE49-F238E27FC236}">
                    <a16:creationId xmlns:a16="http://schemas.microsoft.com/office/drawing/2014/main" id="{8E4A3C65-63FD-4B68-8F6D-F65B12DBEDBC}"/>
                  </a:ext>
                </a:extLst>
              </p:cNvPr>
              <p:cNvSpPr>
                <a:spLocks noEditPoints="1"/>
              </p:cNvSpPr>
              <p:nvPr/>
            </p:nvSpPr>
            <p:spPr bwMode="auto">
              <a:xfrm>
                <a:off x="1230" y="1213"/>
                <a:ext cx="213" cy="170"/>
              </a:xfrm>
              <a:custGeom>
                <a:avLst/>
                <a:gdLst>
                  <a:gd name="T0" fmla="*/ 309 w 320"/>
                  <a:gd name="T1" fmla="*/ 0 h 256"/>
                  <a:gd name="T2" fmla="*/ 10 w 320"/>
                  <a:gd name="T3" fmla="*/ 0 h 256"/>
                  <a:gd name="T4" fmla="*/ 0 w 320"/>
                  <a:gd name="T5" fmla="*/ 11 h 256"/>
                  <a:gd name="T6" fmla="*/ 0 w 320"/>
                  <a:gd name="T7" fmla="*/ 203 h 256"/>
                  <a:gd name="T8" fmla="*/ 10 w 320"/>
                  <a:gd name="T9" fmla="*/ 214 h 256"/>
                  <a:gd name="T10" fmla="*/ 149 w 320"/>
                  <a:gd name="T11" fmla="*/ 214 h 256"/>
                  <a:gd name="T12" fmla="*/ 149 w 320"/>
                  <a:gd name="T13" fmla="*/ 235 h 256"/>
                  <a:gd name="T14" fmla="*/ 106 w 320"/>
                  <a:gd name="T15" fmla="*/ 235 h 256"/>
                  <a:gd name="T16" fmla="*/ 96 w 320"/>
                  <a:gd name="T17" fmla="*/ 246 h 256"/>
                  <a:gd name="T18" fmla="*/ 106 w 320"/>
                  <a:gd name="T19" fmla="*/ 256 h 256"/>
                  <a:gd name="T20" fmla="*/ 213 w 320"/>
                  <a:gd name="T21" fmla="*/ 256 h 256"/>
                  <a:gd name="T22" fmla="*/ 224 w 320"/>
                  <a:gd name="T23" fmla="*/ 246 h 256"/>
                  <a:gd name="T24" fmla="*/ 213 w 320"/>
                  <a:gd name="T25" fmla="*/ 235 h 256"/>
                  <a:gd name="T26" fmla="*/ 170 w 320"/>
                  <a:gd name="T27" fmla="*/ 235 h 256"/>
                  <a:gd name="T28" fmla="*/ 170 w 320"/>
                  <a:gd name="T29" fmla="*/ 214 h 256"/>
                  <a:gd name="T30" fmla="*/ 309 w 320"/>
                  <a:gd name="T31" fmla="*/ 214 h 256"/>
                  <a:gd name="T32" fmla="*/ 320 w 320"/>
                  <a:gd name="T33" fmla="*/ 203 h 256"/>
                  <a:gd name="T34" fmla="*/ 320 w 320"/>
                  <a:gd name="T35" fmla="*/ 11 h 256"/>
                  <a:gd name="T36" fmla="*/ 309 w 320"/>
                  <a:gd name="T37" fmla="*/ 0 h 256"/>
                  <a:gd name="T38" fmla="*/ 298 w 320"/>
                  <a:gd name="T39" fmla="*/ 192 h 256"/>
                  <a:gd name="T40" fmla="*/ 21 w 320"/>
                  <a:gd name="T41" fmla="*/ 192 h 256"/>
                  <a:gd name="T42" fmla="*/ 21 w 320"/>
                  <a:gd name="T43" fmla="*/ 22 h 256"/>
                  <a:gd name="T44" fmla="*/ 298 w 320"/>
                  <a:gd name="T45" fmla="*/ 22 h 256"/>
                  <a:gd name="T46" fmla="*/ 298 w 320"/>
                  <a:gd name="T47"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0" h="256">
                    <a:moveTo>
                      <a:pt x="309" y="0"/>
                    </a:moveTo>
                    <a:cubicBezTo>
                      <a:pt x="10" y="0"/>
                      <a:pt x="10" y="0"/>
                      <a:pt x="10" y="0"/>
                    </a:cubicBezTo>
                    <a:cubicBezTo>
                      <a:pt x="4" y="0"/>
                      <a:pt x="0" y="5"/>
                      <a:pt x="0" y="11"/>
                    </a:cubicBezTo>
                    <a:cubicBezTo>
                      <a:pt x="0" y="203"/>
                      <a:pt x="0" y="203"/>
                      <a:pt x="0" y="203"/>
                    </a:cubicBezTo>
                    <a:cubicBezTo>
                      <a:pt x="0" y="209"/>
                      <a:pt x="4" y="214"/>
                      <a:pt x="10" y="214"/>
                    </a:cubicBezTo>
                    <a:cubicBezTo>
                      <a:pt x="149" y="214"/>
                      <a:pt x="149" y="214"/>
                      <a:pt x="149" y="214"/>
                    </a:cubicBezTo>
                    <a:cubicBezTo>
                      <a:pt x="149" y="235"/>
                      <a:pt x="149" y="235"/>
                      <a:pt x="149" y="235"/>
                    </a:cubicBezTo>
                    <a:cubicBezTo>
                      <a:pt x="106" y="235"/>
                      <a:pt x="106" y="235"/>
                      <a:pt x="106" y="235"/>
                    </a:cubicBezTo>
                    <a:cubicBezTo>
                      <a:pt x="100" y="235"/>
                      <a:pt x="96" y="240"/>
                      <a:pt x="96" y="246"/>
                    </a:cubicBezTo>
                    <a:cubicBezTo>
                      <a:pt x="96" y="252"/>
                      <a:pt x="100" y="256"/>
                      <a:pt x="106" y="256"/>
                    </a:cubicBezTo>
                    <a:cubicBezTo>
                      <a:pt x="213" y="256"/>
                      <a:pt x="213" y="256"/>
                      <a:pt x="213" y="256"/>
                    </a:cubicBezTo>
                    <a:cubicBezTo>
                      <a:pt x="219" y="256"/>
                      <a:pt x="224" y="252"/>
                      <a:pt x="224" y="246"/>
                    </a:cubicBezTo>
                    <a:cubicBezTo>
                      <a:pt x="224" y="240"/>
                      <a:pt x="219" y="235"/>
                      <a:pt x="213" y="235"/>
                    </a:cubicBezTo>
                    <a:cubicBezTo>
                      <a:pt x="170" y="235"/>
                      <a:pt x="170" y="235"/>
                      <a:pt x="170" y="235"/>
                    </a:cubicBezTo>
                    <a:cubicBezTo>
                      <a:pt x="170" y="214"/>
                      <a:pt x="170" y="214"/>
                      <a:pt x="170" y="214"/>
                    </a:cubicBezTo>
                    <a:cubicBezTo>
                      <a:pt x="309" y="214"/>
                      <a:pt x="309" y="214"/>
                      <a:pt x="309" y="214"/>
                    </a:cubicBezTo>
                    <a:cubicBezTo>
                      <a:pt x="315" y="214"/>
                      <a:pt x="320" y="209"/>
                      <a:pt x="320" y="203"/>
                    </a:cubicBezTo>
                    <a:cubicBezTo>
                      <a:pt x="320" y="11"/>
                      <a:pt x="320" y="11"/>
                      <a:pt x="320" y="11"/>
                    </a:cubicBezTo>
                    <a:cubicBezTo>
                      <a:pt x="320" y="5"/>
                      <a:pt x="315" y="0"/>
                      <a:pt x="309" y="0"/>
                    </a:cubicBezTo>
                    <a:close/>
                    <a:moveTo>
                      <a:pt x="298" y="192"/>
                    </a:moveTo>
                    <a:cubicBezTo>
                      <a:pt x="21" y="192"/>
                      <a:pt x="21" y="192"/>
                      <a:pt x="21" y="192"/>
                    </a:cubicBezTo>
                    <a:cubicBezTo>
                      <a:pt x="21" y="22"/>
                      <a:pt x="21" y="22"/>
                      <a:pt x="21" y="22"/>
                    </a:cubicBezTo>
                    <a:cubicBezTo>
                      <a:pt x="298" y="22"/>
                      <a:pt x="298" y="22"/>
                      <a:pt x="298" y="22"/>
                    </a:cubicBezTo>
                    <a:lnTo>
                      <a:pt x="298" y="1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301">
                <a:extLst>
                  <a:ext uri="{FF2B5EF4-FFF2-40B4-BE49-F238E27FC236}">
                    <a16:creationId xmlns:a16="http://schemas.microsoft.com/office/drawing/2014/main" id="{B24CE308-9E5F-430C-B3BA-EA7339C907FC}"/>
                  </a:ext>
                </a:extLst>
              </p:cNvPr>
              <p:cNvSpPr>
                <a:spLocks noEditPoints="1"/>
              </p:cNvSpPr>
              <p:nvPr/>
            </p:nvSpPr>
            <p:spPr bwMode="auto">
              <a:xfrm>
                <a:off x="1166" y="1121"/>
                <a:ext cx="341"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36" name="Content Placeholder 2">
            <a:extLst>
              <a:ext uri="{FF2B5EF4-FFF2-40B4-BE49-F238E27FC236}">
                <a16:creationId xmlns:a16="http://schemas.microsoft.com/office/drawing/2014/main" id="{09DF4516-4811-4FE3-B4D2-B2A7E2B6293E}"/>
              </a:ext>
            </a:extLst>
          </p:cNvPr>
          <p:cNvSpPr txBox="1">
            <a:spLocks/>
          </p:cNvSpPr>
          <p:nvPr/>
        </p:nvSpPr>
        <p:spPr>
          <a:xfrm>
            <a:off x="4497598" y="4856169"/>
            <a:ext cx="3751262" cy="157950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s-MX" sz="1251" b="1" u="sng" dirty="0">
                <a:solidFill>
                  <a:srgbClr val="43B02A"/>
                </a:solidFill>
                <a:latin typeface="Verdana" panose="020B0604030504040204" pitchFamily="34" charset="0"/>
                <a:ea typeface="Verdana" panose="020B0604030504040204" pitchFamily="34" charset="0"/>
              </a:rPr>
              <a:t>Tratamiento como Empresa Cumplida</a:t>
            </a:r>
          </a:p>
          <a:p>
            <a:r>
              <a:rPr lang="es-MX" sz="1251" dirty="0">
                <a:latin typeface="Verdana" panose="020B0604030504040204" pitchFamily="34" charset="0"/>
                <a:ea typeface="Verdana" panose="020B0604030504040204" pitchFamily="34" charset="0"/>
              </a:rPr>
              <a:t>Prioridad en atención de tramites y procesos ante las autoridades.</a:t>
            </a:r>
          </a:p>
          <a:p>
            <a:r>
              <a:rPr lang="es-MX" sz="1251" dirty="0">
                <a:latin typeface="Verdana" panose="020B0604030504040204" pitchFamily="34" charset="0"/>
                <a:ea typeface="Verdana" panose="020B0604030504040204" pitchFamily="34" charset="0"/>
              </a:rPr>
              <a:t>Evitar suspensiones,  penalizaciones y el inicio de procedimientos de cancelación en sus autorizaciones, permitiendo la autocorrección.</a:t>
            </a:r>
          </a:p>
        </p:txBody>
      </p:sp>
      <p:sp>
        <p:nvSpPr>
          <p:cNvPr id="37" name="Rectangle 36">
            <a:extLst>
              <a:ext uri="{FF2B5EF4-FFF2-40B4-BE49-F238E27FC236}">
                <a16:creationId xmlns:a16="http://schemas.microsoft.com/office/drawing/2014/main" id="{4773B686-76AA-4E72-BBBF-922CD08F7789}"/>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93241249-11AA-40E8-B7BB-92778217BF0A}"/>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3464856973"/>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5367175"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Elementos y criterios de revisión</a:t>
            </a:r>
          </a:p>
        </p:txBody>
      </p:sp>
      <p:grpSp>
        <p:nvGrpSpPr>
          <p:cNvPr id="2" name="Group 1">
            <a:extLst>
              <a:ext uri="{FF2B5EF4-FFF2-40B4-BE49-F238E27FC236}">
                <a16:creationId xmlns:a16="http://schemas.microsoft.com/office/drawing/2014/main" id="{EA2C4CF5-9617-47AC-9975-94262C0DA9D4}"/>
              </a:ext>
            </a:extLst>
          </p:cNvPr>
          <p:cNvGrpSpPr/>
          <p:nvPr/>
        </p:nvGrpSpPr>
        <p:grpSpPr>
          <a:xfrm>
            <a:off x="326438" y="1078601"/>
            <a:ext cx="11598415" cy="5191331"/>
            <a:chOff x="314863" y="1113326"/>
            <a:chExt cx="11598415" cy="5191331"/>
          </a:xfrm>
        </p:grpSpPr>
        <p:sp>
          <p:nvSpPr>
            <p:cNvPr id="37" name="Oval 2">
              <a:extLst>
                <a:ext uri="{FF2B5EF4-FFF2-40B4-BE49-F238E27FC236}">
                  <a16:creationId xmlns:a16="http://schemas.microsoft.com/office/drawing/2014/main" id="{DA10B37B-B5A3-4758-B358-96ED8C4D7878}"/>
                </a:ext>
              </a:extLst>
            </p:cNvPr>
            <p:cNvSpPr/>
            <p:nvPr/>
          </p:nvSpPr>
          <p:spPr>
            <a:xfrm rot="18199285">
              <a:off x="323614" y="2134262"/>
              <a:ext cx="3049785" cy="3067288"/>
            </a:xfrm>
            <a:prstGeom prst="ellipse">
              <a:avLst/>
            </a:prstGeom>
            <a:solidFill>
              <a:schemeClr val="bg1"/>
            </a:solidFill>
            <a:ln w="76200" cmpd="dbl">
              <a:solidFill>
                <a:srgbClr val="92D05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latin typeface="+mj-lt"/>
              </a:endParaRPr>
            </a:p>
          </p:txBody>
        </p:sp>
        <p:sp>
          <p:nvSpPr>
            <p:cNvPr id="61" name="Freeform 611">
              <a:extLst>
                <a:ext uri="{FF2B5EF4-FFF2-40B4-BE49-F238E27FC236}">
                  <a16:creationId xmlns:a16="http://schemas.microsoft.com/office/drawing/2014/main" id="{2CB6200C-FD5D-4EF9-AFA2-E8493EA36B72}"/>
                </a:ext>
              </a:extLst>
            </p:cNvPr>
            <p:cNvSpPr>
              <a:spLocks noChangeAspect="1" noEditPoints="1"/>
            </p:cNvSpPr>
            <p:nvPr/>
          </p:nvSpPr>
          <p:spPr bwMode="auto">
            <a:xfrm>
              <a:off x="1444755" y="2239122"/>
              <a:ext cx="861234" cy="861228"/>
            </a:xfrm>
            <a:custGeom>
              <a:avLst/>
              <a:gdLst>
                <a:gd name="T0" fmla="*/ 256 w 512"/>
                <a:gd name="T1" fmla="*/ 0 h 512"/>
                <a:gd name="T2" fmla="*/ 0 w 512"/>
                <a:gd name="T3" fmla="*/ 256 h 512"/>
                <a:gd name="T4" fmla="*/ 256 w 512"/>
                <a:gd name="T5" fmla="*/ 512 h 512"/>
                <a:gd name="T6" fmla="*/ 512 w 512"/>
                <a:gd name="T7" fmla="*/ 256 h 512"/>
                <a:gd name="T8" fmla="*/ 256 w 512"/>
                <a:gd name="T9" fmla="*/ 0 h 512"/>
                <a:gd name="T10" fmla="*/ 149 w 512"/>
                <a:gd name="T11" fmla="*/ 362 h 512"/>
                <a:gd name="T12" fmla="*/ 128 w 512"/>
                <a:gd name="T13" fmla="*/ 362 h 512"/>
                <a:gd name="T14" fmla="*/ 117 w 512"/>
                <a:gd name="T15" fmla="*/ 352 h 512"/>
                <a:gd name="T16" fmla="*/ 128 w 512"/>
                <a:gd name="T17" fmla="*/ 341 h 512"/>
                <a:gd name="T18" fmla="*/ 149 w 512"/>
                <a:gd name="T19" fmla="*/ 341 h 512"/>
                <a:gd name="T20" fmla="*/ 160 w 512"/>
                <a:gd name="T21" fmla="*/ 352 h 512"/>
                <a:gd name="T22" fmla="*/ 149 w 512"/>
                <a:gd name="T23" fmla="*/ 362 h 512"/>
                <a:gd name="T24" fmla="*/ 149 w 512"/>
                <a:gd name="T25" fmla="*/ 298 h 512"/>
                <a:gd name="T26" fmla="*/ 128 w 512"/>
                <a:gd name="T27" fmla="*/ 298 h 512"/>
                <a:gd name="T28" fmla="*/ 117 w 512"/>
                <a:gd name="T29" fmla="*/ 288 h 512"/>
                <a:gd name="T30" fmla="*/ 128 w 512"/>
                <a:gd name="T31" fmla="*/ 277 h 512"/>
                <a:gd name="T32" fmla="*/ 149 w 512"/>
                <a:gd name="T33" fmla="*/ 277 h 512"/>
                <a:gd name="T34" fmla="*/ 160 w 512"/>
                <a:gd name="T35" fmla="*/ 288 h 512"/>
                <a:gd name="T36" fmla="*/ 149 w 512"/>
                <a:gd name="T37" fmla="*/ 298 h 512"/>
                <a:gd name="T38" fmla="*/ 149 w 512"/>
                <a:gd name="T39" fmla="*/ 234 h 512"/>
                <a:gd name="T40" fmla="*/ 128 w 512"/>
                <a:gd name="T41" fmla="*/ 234 h 512"/>
                <a:gd name="T42" fmla="*/ 117 w 512"/>
                <a:gd name="T43" fmla="*/ 224 h 512"/>
                <a:gd name="T44" fmla="*/ 128 w 512"/>
                <a:gd name="T45" fmla="*/ 213 h 512"/>
                <a:gd name="T46" fmla="*/ 149 w 512"/>
                <a:gd name="T47" fmla="*/ 213 h 512"/>
                <a:gd name="T48" fmla="*/ 160 w 512"/>
                <a:gd name="T49" fmla="*/ 224 h 512"/>
                <a:gd name="T50" fmla="*/ 149 w 512"/>
                <a:gd name="T51" fmla="*/ 234 h 512"/>
                <a:gd name="T52" fmla="*/ 149 w 512"/>
                <a:gd name="T53" fmla="*/ 170 h 512"/>
                <a:gd name="T54" fmla="*/ 128 w 512"/>
                <a:gd name="T55" fmla="*/ 170 h 512"/>
                <a:gd name="T56" fmla="*/ 117 w 512"/>
                <a:gd name="T57" fmla="*/ 160 h 512"/>
                <a:gd name="T58" fmla="*/ 128 w 512"/>
                <a:gd name="T59" fmla="*/ 149 h 512"/>
                <a:gd name="T60" fmla="*/ 149 w 512"/>
                <a:gd name="T61" fmla="*/ 149 h 512"/>
                <a:gd name="T62" fmla="*/ 160 w 512"/>
                <a:gd name="T63" fmla="*/ 160 h 512"/>
                <a:gd name="T64" fmla="*/ 149 w 512"/>
                <a:gd name="T65" fmla="*/ 170 h 512"/>
                <a:gd name="T66" fmla="*/ 384 w 512"/>
                <a:gd name="T67" fmla="*/ 362 h 512"/>
                <a:gd name="T68" fmla="*/ 202 w 512"/>
                <a:gd name="T69" fmla="*/ 362 h 512"/>
                <a:gd name="T70" fmla="*/ 192 w 512"/>
                <a:gd name="T71" fmla="*/ 352 h 512"/>
                <a:gd name="T72" fmla="*/ 202 w 512"/>
                <a:gd name="T73" fmla="*/ 341 h 512"/>
                <a:gd name="T74" fmla="*/ 384 w 512"/>
                <a:gd name="T75" fmla="*/ 341 h 512"/>
                <a:gd name="T76" fmla="*/ 394 w 512"/>
                <a:gd name="T77" fmla="*/ 352 h 512"/>
                <a:gd name="T78" fmla="*/ 384 w 512"/>
                <a:gd name="T79" fmla="*/ 362 h 512"/>
                <a:gd name="T80" fmla="*/ 384 w 512"/>
                <a:gd name="T81" fmla="*/ 298 h 512"/>
                <a:gd name="T82" fmla="*/ 202 w 512"/>
                <a:gd name="T83" fmla="*/ 298 h 512"/>
                <a:gd name="T84" fmla="*/ 192 w 512"/>
                <a:gd name="T85" fmla="*/ 288 h 512"/>
                <a:gd name="T86" fmla="*/ 202 w 512"/>
                <a:gd name="T87" fmla="*/ 277 h 512"/>
                <a:gd name="T88" fmla="*/ 384 w 512"/>
                <a:gd name="T89" fmla="*/ 277 h 512"/>
                <a:gd name="T90" fmla="*/ 394 w 512"/>
                <a:gd name="T91" fmla="*/ 288 h 512"/>
                <a:gd name="T92" fmla="*/ 384 w 512"/>
                <a:gd name="T93" fmla="*/ 298 h 512"/>
                <a:gd name="T94" fmla="*/ 384 w 512"/>
                <a:gd name="T95" fmla="*/ 234 h 512"/>
                <a:gd name="T96" fmla="*/ 202 w 512"/>
                <a:gd name="T97" fmla="*/ 234 h 512"/>
                <a:gd name="T98" fmla="*/ 192 w 512"/>
                <a:gd name="T99" fmla="*/ 224 h 512"/>
                <a:gd name="T100" fmla="*/ 202 w 512"/>
                <a:gd name="T101" fmla="*/ 213 h 512"/>
                <a:gd name="T102" fmla="*/ 384 w 512"/>
                <a:gd name="T103" fmla="*/ 213 h 512"/>
                <a:gd name="T104" fmla="*/ 394 w 512"/>
                <a:gd name="T105" fmla="*/ 224 h 512"/>
                <a:gd name="T106" fmla="*/ 384 w 512"/>
                <a:gd name="T107" fmla="*/ 234 h 512"/>
                <a:gd name="T108" fmla="*/ 384 w 512"/>
                <a:gd name="T109" fmla="*/ 170 h 512"/>
                <a:gd name="T110" fmla="*/ 202 w 512"/>
                <a:gd name="T111" fmla="*/ 170 h 512"/>
                <a:gd name="T112" fmla="*/ 192 w 512"/>
                <a:gd name="T113" fmla="*/ 160 h 512"/>
                <a:gd name="T114" fmla="*/ 202 w 512"/>
                <a:gd name="T115" fmla="*/ 149 h 512"/>
                <a:gd name="T116" fmla="*/ 384 w 512"/>
                <a:gd name="T117" fmla="*/ 149 h 512"/>
                <a:gd name="T118" fmla="*/ 394 w 512"/>
                <a:gd name="T119" fmla="*/ 160 h 512"/>
                <a:gd name="T120" fmla="*/ 384 w 512"/>
                <a:gd name="T121" fmla="*/ 17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12">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moveTo>
                    <a:pt x="149" y="362"/>
                  </a:moveTo>
                  <a:cubicBezTo>
                    <a:pt x="128" y="362"/>
                    <a:pt x="128" y="362"/>
                    <a:pt x="128" y="362"/>
                  </a:cubicBezTo>
                  <a:cubicBezTo>
                    <a:pt x="122" y="362"/>
                    <a:pt x="117" y="358"/>
                    <a:pt x="117" y="352"/>
                  </a:cubicBezTo>
                  <a:cubicBezTo>
                    <a:pt x="117" y="346"/>
                    <a:pt x="122" y="341"/>
                    <a:pt x="128" y="341"/>
                  </a:cubicBezTo>
                  <a:cubicBezTo>
                    <a:pt x="149" y="341"/>
                    <a:pt x="149" y="341"/>
                    <a:pt x="149" y="341"/>
                  </a:cubicBezTo>
                  <a:cubicBezTo>
                    <a:pt x="155" y="341"/>
                    <a:pt x="160" y="346"/>
                    <a:pt x="160" y="352"/>
                  </a:cubicBezTo>
                  <a:cubicBezTo>
                    <a:pt x="160" y="358"/>
                    <a:pt x="155" y="362"/>
                    <a:pt x="149" y="362"/>
                  </a:cubicBezTo>
                  <a:close/>
                  <a:moveTo>
                    <a:pt x="149" y="298"/>
                  </a:moveTo>
                  <a:cubicBezTo>
                    <a:pt x="128" y="298"/>
                    <a:pt x="128" y="298"/>
                    <a:pt x="128" y="298"/>
                  </a:cubicBezTo>
                  <a:cubicBezTo>
                    <a:pt x="122" y="298"/>
                    <a:pt x="117" y="294"/>
                    <a:pt x="117" y="288"/>
                  </a:cubicBezTo>
                  <a:cubicBezTo>
                    <a:pt x="117" y="282"/>
                    <a:pt x="122" y="277"/>
                    <a:pt x="128" y="277"/>
                  </a:cubicBezTo>
                  <a:cubicBezTo>
                    <a:pt x="149" y="277"/>
                    <a:pt x="149" y="277"/>
                    <a:pt x="149" y="277"/>
                  </a:cubicBezTo>
                  <a:cubicBezTo>
                    <a:pt x="155" y="277"/>
                    <a:pt x="160" y="282"/>
                    <a:pt x="160" y="288"/>
                  </a:cubicBezTo>
                  <a:cubicBezTo>
                    <a:pt x="160" y="294"/>
                    <a:pt x="155" y="298"/>
                    <a:pt x="149" y="298"/>
                  </a:cubicBezTo>
                  <a:close/>
                  <a:moveTo>
                    <a:pt x="149" y="234"/>
                  </a:moveTo>
                  <a:cubicBezTo>
                    <a:pt x="128" y="234"/>
                    <a:pt x="128" y="234"/>
                    <a:pt x="128" y="234"/>
                  </a:cubicBezTo>
                  <a:cubicBezTo>
                    <a:pt x="122" y="234"/>
                    <a:pt x="117" y="230"/>
                    <a:pt x="117" y="224"/>
                  </a:cubicBezTo>
                  <a:cubicBezTo>
                    <a:pt x="117" y="218"/>
                    <a:pt x="122" y="213"/>
                    <a:pt x="128" y="213"/>
                  </a:cubicBezTo>
                  <a:cubicBezTo>
                    <a:pt x="149" y="213"/>
                    <a:pt x="149" y="213"/>
                    <a:pt x="149" y="213"/>
                  </a:cubicBezTo>
                  <a:cubicBezTo>
                    <a:pt x="155" y="213"/>
                    <a:pt x="160" y="218"/>
                    <a:pt x="160" y="224"/>
                  </a:cubicBezTo>
                  <a:cubicBezTo>
                    <a:pt x="160" y="230"/>
                    <a:pt x="155" y="234"/>
                    <a:pt x="149" y="234"/>
                  </a:cubicBezTo>
                  <a:close/>
                  <a:moveTo>
                    <a:pt x="149" y="170"/>
                  </a:moveTo>
                  <a:cubicBezTo>
                    <a:pt x="128" y="170"/>
                    <a:pt x="128" y="170"/>
                    <a:pt x="128" y="170"/>
                  </a:cubicBezTo>
                  <a:cubicBezTo>
                    <a:pt x="122" y="170"/>
                    <a:pt x="117" y="166"/>
                    <a:pt x="117" y="160"/>
                  </a:cubicBezTo>
                  <a:cubicBezTo>
                    <a:pt x="117" y="154"/>
                    <a:pt x="122" y="149"/>
                    <a:pt x="128" y="149"/>
                  </a:cubicBezTo>
                  <a:cubicBezTo>
                    <a:pt x="149" y="149"/>
                    <a:pt x="149" y="149"/>
                    <a:pt x="149" y="149"/>
                  </a:cubicBezTo>
                  <a:cubicBezTo>
                    <a:pt x="155" y="149"/>
                    <a:pt x="160" y="154"/>
                    <a:pt x="160" y="160"/>
                  </a:cubicBezTo>
                  <a:cubicBezTo>
                    <a:pt x="160" y="166"/>
                    <a:pt x="155" y="170"/>
                    <a:pt x="149" y="170"/>
                  </a:cubicBezTo>
                  <a:close/>
                  <a:moveTo>
                    <a:pt x="384" y="362"/>
                  </a:moveTo>
                  <a:cubicBezTo>
                    <a:pt x="202" y="362"/>
                    <a:pt x="202" y="362"/>
                    <a:pt x="202" y="362"/>
                  </a:cubicBezTo>
                  <a:cubicBezTo>
                    <a:pt x="196" y="362"/>
                    <a:pt x="192" y="358"/>
                    <a:pt x="192" y="352"/>
                  </a:cubicBezTo>
                  <a:cubicBezTo>
                    <a:pt x="192" y="346"/>
                    <a:pt x="196" y="341"/>
                    <a:pt x="202" y="341"/>
                  </a:cubicBezTo>
                  <a:cubicBezTo>
                    <a:pt x="384" y="341"/>
                    <a:pt x="384" y="341"/>
                    <a:pt x="384" y="341"/>
                  </a:cubicBezTo>
                  <a:cubicBezTo>
                    <a:pt x="390" y="341"/>
                    <a:pt x="394" y="346"/>
                    <a:pt x="394" y="352"/>
                  </a:cubicBezTo>
                  <a:cubicBezTo>
                    <a:pt x="394" y="358"/>
                    <a:pt x="390" y="362"/>
                    <a:pt x="384" y="362"/>
                  </a:cubicBezTo>
                  <a:close/>
                  <a:moveTo>
                    <a:pt x="384" y="298"/>
                  </a:moveTo>
                  <a:cubicBezTo>
                    <a:pt x="202" y="298"/>
                    <a:pt x="202" y="298"/>
                    <a:pt x="202" y="298"/>
                  </a:cubicBezTo>
                  <a:cubicBezTo>
                    <a:pt x="196" y="298"/>
                    <a:pt x="192" y="294"/>
                    <a:pt x="192" y="288"/>
                  </a:cubicBezTo>
                  <a:cubicBezTo>
                    <a:pt x="192" y="282"/>
                    <a:pt x="196" y="277"/>
                    <a:pt x="202" y="277"/>
                  </a:cubicBezTo>
                  <a:cubicBezTo>
                    <a:pt x="384" y="277"/>
                    <a:pt x="384" y="277"/>
                    <a:pt x="384" y="277"/>
                  </a:cubicBezTo>
                  <a:cubicBezTo>
                    <a:pt x="390" y="277"/>
                    <a:pt x="394" y="282"/>
                    <a:pt x="394" y="288"/>
                  </a:cubicBezTo>
                  <a:cubicBezTo>
                    <a:pt x="394" y="294"/>
                    <a:pt x="390" y="298"/>
                    <a:pt x="384" y="298"/>
                  </a:cubicBezTo>
                  <a:close/>
                  <a:moveTo>
                    <a:pt x="384" y="234"/>
                  </a:moveTo>
                  <a:cubicBezTo>
                    <a:pt x="202" y="234"/>
                    <a:pt x="202" y="234"/>
                    <a:pt x="202" y="234"/>
                  </a:cubicBezTo>
                  <a:cubicBezTo>
                    <a:pt x="196" y="234"/>
                    <a:pt x="192" y="230"/>
                    <a:pt x="192" y="224"/>
                  </a:cubicBezTo>
                  <a:cubicBezTo>
                    <a:pt x="192" y="218"/>
                    <a:pt x="196" y="213"/>
                    <a:pt x="202" y="213"/>
                  </a:cubicBezTo>
                  <a:cubicBezTo>
                    <a:pt x="384" y="213"/>
                    <a:pt x="384" y="213"/>
                    <a:pt x="384" y="213"/>
                  </a:cubicBezTo>
                  <a:cubicBezTo>
                    <a:pt x="390" y="213"/>
                    <a:pt x="394" y="218"/>
                    <a:pt x="394" y="224"/>
                  </a:cubicBezTo>
                  <a:cubicBezTo>
                    <a:pt x="394" y="230"/>
                    <a:pt x="390" y="234"/>
                    <a:pt x="384" y="234"/>
                  </a:cubicBezTo>
                  <a:close/>
                  <a:moveTo>
                    <a:pt x="384" y="170"/>
                  </a:moveTo>
                  <a:cubicBezTo>
                    <a:pt x="202" y="170"/>
                    <a:pt x="202" y="170"/>
                    <a:pt x="202" y="170"/>
                  </a:cubicBezTo>
                  <a:cubicBezTo>
                    <a:pt x="196" y="170"/>
                    <a:pt x="192" y="166"/>
                    <a:pt x="192" y="160"/>
                  </a:cubicBezTo>
                  <a:cubicBezTo>
                    <a:pt x="192" y="154"/>
                    <a:pt x="196" y="149"/>
                    <a:pt x="202" y="149"/>
                  </a:cubicBezTo>
                  <a:cubicBezTo>
                    <a:pt x="384" y="149"/>
                    <a:pt x="384" y="149"/>
                    <a:pt x="384" y="149"/>
                  </a:cubicBezTo>
                  <a:cubicBezTo>
                    <a:pt x="390" y="149"/>
                    <a:pt x="394" y="154"/>
                    <a:pt x="394" y="160"/>
                  </a:cubicBezTo>
                  <a:cubicBezTo>
                    <a:pt x="394" y="166"/>
                    <a:pt x="390" y="170"/>
                    <a:pt x="384" y="170"/>
                  </a:cubicBezTo>
                  <a:close/>
                </a:path>
              </a:pathLst>
            </a:custGeom>
            <a:solidFill>
              <a:srgbClr val="000000"/>
            </a:solidFill>
            <a:ln>
              <a:noFill/>
            </a:ln>
          </p:spPr>
          <p:txBody>
            <a:bodyPr vert="horz" wrap="square" lIns="72477" tIns="36238" rIns="72477" bIns="36238" numCol="1" anchor="t" anchorCtr="0" compatLnSpc="1">
              <a:prstTxWarp prst="textNoShape">
                <a:avLst/>
              </a:prstTxWarp>
            </a:bodyPr>
            <a:lstStyle/>
            <a:p>
              <a:endParaRPr lang="en-GB" sz="1427" dirty="0"/>
            </a:p>
          </p:txBody>
        </p:sp>
        <p:sp>
          <p:nvSpPr>
            <p:cNvPr id="62" name="Oval 3">
              <a:extLst>
                <a:ext uri="{FF2B5EF4-FFF2-40B4-BE49-F238E27FC236}">
                  <a16:creationId xmlns:a16="http://schemas.microsoft.com/office/drawing/2014/main" id="{28C38481-52CD-4463-97AF-325CE2A300A3}"/>
                </a:ext>
              </a:extLst>
            </p:cNvPr>
            <p:cNvSpPr/>
            <p:nvPr/>
          </p:nvSpPr>
          <p:spPr>
            <a:xfrm>
              <a:off x="2450711" y="1561008"/>
              <a:ext cx="1158413" cy="1165060"/>
            </a:xfrm>
            <a:prstGeom prst="ellipse">
              <a:avLst/>
            </a:prstGeom>
            <a:solidFill>
              <a:srgbClr val="86BC25"/>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dirty="0">
                <a:solidFill>
                  <a:schemeClr val="bg1"/>
                </a:solidFill>
                <a:latin typeface="+mj-lt"/>
              </a:endParaRPr>
            </a:p>
          </p:txBody>
        </p:sp>
        <p:sp>
          <p:nvSpPr>
            <p:cNvPr id="63" name="Oval 4">
              <a:extLst>
                <a:ext uri="{FF2B5EF4-FFF2-40B4-BE49-F238E27FC236}">
                  <a16:creationId xmlns:a16="http://schemas.microsoft.com/office/drawing/2014/main" id="{EA3A4D20-D021-4E6E-BFE5-320BFC734A4A}"/>
                </a:ext>
              </a:extLst>
            </p:cNvPr>
            <p:cNvSpPr/>
            <p:nvPr/>
          </p:nvSpPr>
          <p:spPr>
            <a:xfrm>
              <a:off x="3125216" y="2820129"/>
              <a:ext cx="1053102" cy="1059146"/>
            </a:xfrm>
            <a:prstGeom prst="ellipse">
              <a:avLst/>
            </a:prstGeom>
            <a:solidFill>
              <a:srgbClr val="009A4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latin typeface="+mj-lt"/>
              </a:endParaRPr>
            </a:p>
          </p:txBody>
        </p:sp>
        <p:sp>
          <p:nvSpPr>
            <p:cNvPr id="64" name="Oval 5">
              <a:extLst>
                <a:ext uri="{FF2B5EF4-FFF2-40B4-BE49-F238E27FC236}">
                  <a16:creationId xmlns:a16="http://schemas.microsoft.com/office/drawing/2014/main" id="{CD17E605-D788-4213-B51E-D0E1D2AC68E4}"/>
                </a:ext>
              </a:extLst>
            </p:cNvPr>
            <p:cNvSpPr/>
            <p:nvPr/>
          </p:nvSpPr>
          <p:spPr>
            <a:xfrm>
              <a:off x="2922069" y="4168773"/>
              <a:ext cx="946452" cy="951883"/>
            </a:xfrm>
            <a:prstGeom prst="ellipse">
              <a:avLst/>
            </a:prstGeom>
            <a:solidFill>
              <a:srgbClr val="43B02A"/>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latin typeface="+mj-lt"/>
              </a:endParaRPr>
            </a:p>
          </p:txBody>
        </p:sp>
        <p:sp>
          <p:nvSpPr>
            <p:cNvPr id="65" name="Text Box 10">
              <a:extLst>
                <a:ext uri="{FF2B5EF4-FFF2-40B4-BE49-F238E27FC236}">
                  <a16:creationId xmlns:a16="http://schemas.microsoft.com/office/drawing/2014/main" id="{15BDDAE6-0B7C-49B9-8B61-3969780C472A}"/>
                </a:ext>
              </a:extLst>
            </p:cNvPr>
            <p:cNvSpPr txBox="1">
              <a:spLocks noChangeArrowheads="1"/>
            </p:cNvSpPr>
            <p:nvPr/>
          </p:nvSpPr>
          <p:spPr bwMode="auto">
            <a:xfrm>
              <a:off x="4259668" y="1113326"/>
              <a:ext cx="7653610" cy="1200329"/>
            </a:xfrm>
            <a:prstGeom prst="rect">
              <a:avLst/>
            </a:prstGeom>
            <a:noFill/>
            <a:ln w="9525">
              <a:noFill/>
              <a:miter lim="800000"/>
              <a:headEnd/>
              <a:tailEnd/>
            </a:ln>
          </p:spPr>
          <p:txBody>
            <a:bodyPr wrap="square" lIns="45720" tIns="22860" rIns="45720" bIns="22860">
              <a:spAutoFit/>
            </a:bodyPr>
            <a:lstStyle/>
            <a:p>
              <a:pPr marL="342900" indent="-342900" algn="just" defTabSz="1088232">
                <a:buAutoNum type="arabicPeriod"/>
              </a:pPr>
              <a:r>
                <a:rPr lang="en-US" sz="1250" b="1" i="1" dirty="0">
                  <a:latin typeface="Verdana" panose="020B0604030504040204" pitchFamily="34" charset="0"/>
                  <a:ea typeface="Verdana" panose="020B0604030504040204" pitchFamily="34" charset="0"/>
                  <a:cs typeface="Open Sans" pitchFamily="34" charset="0"/>
                </a:rPr>
                <a:t>PERSPECTIVA DE CUMPLIMIENTO</a:t>
              </a:r>
            </a:p>
            <a:p>
              <a:pPr algn="just" defTabSz="1088232"/>
              <a:r>
                <a:rPr lang="es-MX" sz="1250" b="1" i="1" dirty="0">
                  <a:latin typeface="Verdana" panose="020B0604030504040204" pitchFamily="34" charset="0"/>
                  <a:ea typeface="Verdana" panose="020B0604030504040204" pitchFamily="34" charset="0"/>
                  <a:cs typeface="Open Sans" pitchFamily="34" charset="0"/>
                </a:rPr>
                <a:t>se enfoca en la implementación de un sistema de gestión de cumplimiento normativo a través de políticas, procesos y procedimientos adecuados para garantizar que la Compañía y quienes la conforman, cumplan con el marco normativo aplicable. Así como la identificación de situaciones de riesgo para la organización.</a:t>
              </a:r>
              <a:endParaRPr lang="en-US" sz="1250" b="1" i="1" dirty="0">
                <a:latin typeface="Verdana" panose="020B0604030504040204" pitchFamily="34" charset="0"/>
                <a:ea typeface="Verdana" panose="020B0604030504040204" pitchFamily="34" charset="0"/>
                <a:cs typeface="Open Sans" pitchFamily="34" charset="0"/>
              </a:endParaRPr>
            </a:p>
          </p:txBody>
        </p:sp>
        <p:sp>
          <p:nvSpPr>
            <p:cNvPr id="66" name="Rounded Rectangle 18">
              <a:extLst>
                <a:ext uri="{FF2B5EF4-FFF2-40B4-BE49-F238E27FC236}">
                  <a16:creationId xmlns:a16="http://schemas.microsoft.com/office/drawing/2014/main" id="{45D0B6E8-AF20-4B1C-897D-F370460293BB}"/>
                </a:ext>
              </a:extLst>
            </p:cNvPr>
            <p:cNvSpPr/>
            <p:nvPr/>
          </p:nvSpPr>
          <p:spPr>
            <a:xfrm>
              <a:off x="4259669" y="2438415"/>
              <a:ext cx="2441882" cy="3866242"/>
            </a:xfrm>
            <a:prstGeom prst="roundRect">
              <a:avLst>
                <a:gd name="adj" fmla="val 5186"/>
              </a:avLst>
            </a:prstGeom>
            <a:noFill/>
            <a:ln w="19050">
              <a:solidFill>
                <a:srgbClr val="046A3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67" name="Text Box 10">
              <a:extLst>
                <a:ext uri="{FF2B5EF4-FFF2-40B4-BE49-F238E27FC236}">
                  <a16:creationId xmlns:a16="http://schemas.microsoft.com/office/drawing/2014/main" id="{EF588816-4BF8-4DC7-896D-E1AFE785C96E}"/>
                </a:ext>
              </a:extLst>
            </p:cNvPr>
            <p:cNvSpPr txBox="1">
              <a:spLocks noChangeArrowheads="1"/>
            </p:cNvSpPr>
            <p:nvPr/>
          </p:nvSpPr>
          <p:spPr bwMode="auto">
            <a:xfrm>
              <a:off x="4464813" y="3141919"/>
              <a:ext cx="2238440" cy="3123932"/>
            </a:xfrm>
            <a:prstGeom prst="rect">
              <a:avLst/>
            </a:prstGeom>
            <a:noFill/>
            <a:ln w="9525">
              <a:noFill/>
              <a:miter lim="800000"/>
              <a:headEnd/>
              <a:tailEnd/>
            </a:ln>
          </p:spPr>
          <p:txBody>
            <a:bodyPr wrap="square" lIns="45720" tIns="22860" rIns="45720" bIns="22860">
              <a:spAutoFit/>
            </a:bodyPr>
            <a:lstStyle/>
            <a:p>
              <a:pPr defTabSz="1088232"/>
              <a:r>
                <a:rPr lang="es-MX" sz="1250" b="1" dirty="0">
                  <a:solidFill>
                    <a:srgbClr val="046A38"/>
                  </a:solidFill>
                  <a:latin typeface="Verdana" panose="020B0604030504040204" pitchFamily="34" charset="0"/>
                  <a:ea typeface="Verdana" panose="020B0604030504040204" pitchFamily="34" charset="0"/>
                  <a:cs typeface="Open Sans" pitchFamily="34" charset="0"/>
                </a:rPr>
                <a:t>se enfoca en la implementación de un sistema de gestión de cumplimiento de políticas y procedimientos en temas de la materia:</a:t>
              </a:r>
            </a:p>
            <a:p>
              <a:pPr marL="285750" indent="-285750" defTabSz="1088232">
                <a:buFont typeface="Arial" panose="020B0604020202020204" pitchFamily="34" charset="0"/>
                <a:buChar char="•"/>
              </a:pPr>
              <a:r>
                <a:rPr lang="es-MX" sz="1250" b="1" dirty="0">
                  <a:solidFill>
                    <a:srgbClr val="046A38"/>
                  </a:solidFill>
                  <a:latin typeface="Verdana" panose="020B0604030504040204" pitchFamily="34" charset="0"/>
                  <a:ea typeface="Verdana" panose="020B0604030504040204" pitchFamily="34" charset="0"/>
                  <a:cs typeface="Open Sans" pitchFamily="34" charset="0"/>
                </a:rPr>
                <a:t>Clasificación Arancelaria.</a:t>
              </a:r>
            </a:p>
            <a:p>
              <a:pPr marL="285750" indent="-285750" defTabSz="1088232">
                <a:buFont typeface="Arial" panose="020B0604020202020204" pitchFamily="34" charset="0"/>
                <a:buChar char="•"/>
              </a:pPr>
              <a:r>
                <a:rPr lang="es-MX" sz="1250" b="1" dirty="0">
                  <a:solidFill>
                    <a:srgbClr val="046A38"/>
                  </a:solidFill>
                  <a:latin typeface="Verdana" panose="020B0604030504040204" pitchFamily="34" charset="0"/>
                  <a:ea typeface="Verdana" panose="020B0604030504040204" pitchFamily="34" charset="0"/>
                  <a:cs typeface="Open Sans" pitchFamily="34" charset="0"/>
                </a:rPr>
                <a:t>Valoración Aduanera.</a:t>
              </a:r>
            </a:p>
            <a:p>
              <a:pPr marL="285750" indent="-285750" defTabSz="1088232">
                <a:buFont typeface="Arial" panose="020B0604020202020204" pitchFamily="34" charset="0"/>
                <a:buChar char="•"/>
              </a:pPr>
              <a:r>
                <a:rPr lang="es-MX" sz="1250" b="1" dirty="0">
                  <a:solidFill>
                    <a:srgbClr val="046A38"/>
                  </a:solidFill>
                  <a:latin typeface="Verdana" panose="020B0604030504040204" pitchFamily="34" charset="0"/>
                  <a:ea typeface="Verdana" panose="020B0604030504040204" pitchFamily="34" charset="0"/>
                  <a:cs typeface="Open Sans" pitchFamily="34" charset="0"/>
                </a:rPr>
                <a:t>Certificación de Origen.</a:t>
              </a:r>
            </a:p>
            <a:p>
              <a:pPr marL="285750" indent="-285750" defTabSz="1088232">
                <a:buFont typeface="Arial" panose="020B0604020202020204" pitchFamily="34" charset="0"/>
                <a:buChar char="•"/>
              </a:pPr>
              <a:r>
                <a:rPr lang="es-MX" sz="1250" b="1" dirty="0">
                  <a:solidFill>
                    <a:srgbClr val="046A38"/>
                  </a:solidFill>
                  <a:latin typeface="Verdana" panose="020B0604030504040204" pitchFamily="34" charset="0"/>
                  <a:ea typeface="Verdana" panose="020B0604030504040204" pitchFamily="34" charset="0"/>
                  <a:cs typeface="Open Sans" pitchFamily="34" charset="0"/>
                </a:rPr>
                <a:t>Padrón de Importadores</a:t>
              </a:r>
            </a:p>
            <a:p>
              <a:pPr marL="285750" indent="-285750" defTabSz="1088232">
                <a:buFont typeface="Arial" panose="020B0604020202020204" pitchFamily="34" charset="0"/>
                <a:buChar char="•"/>
              </a:pPr>
              <a:r>
                <a:rPr lang="es-MX" sz="1250" b="1" dirty="0">
                  <a:solidFill>
                    <a:srgbClr val="046A38"/>
                  </a:solidFill>
                  <a:latin typeface="Verdana" panose="020B0604030504040204" pitchFamily="34" charset="0"/>
                  <a:ea typeface="Verdana" panose="020B0604030504040204" pitchFamily="34" charset="0"/>
                  <a:cs typeface="Open Sans" pitchFamily="34" charset="0"/>
                </a:rPr>
                <a:t>Entre otros</a:t>
              </a:r>
            </a:p>
          </p:txBody>
        </p:sp>
        <p:sp>
          <p:nvSpPr>
            <p:cNvPr id="69" name="Rectangle 22">
              <a:extLst>
                <a:ext uri="{FF2B5EF4-FFF2-40B4-BE49-F238E27FC236}">
                  <a16:creationId xmlns:a16="http://schemas.microsoft.com/office/drawing/2014/main" id="{78F413C0-43E2-4846-8B19-E86240123642}"/>
                </a:ext>
              </a:extLst>
            </p:cNvPr>
            <p:cNvSpPr/>
            <p:nvPr/>
          </p:nvSpPr>
          <p:spPr>
            <a:xfrm>
              <a:off x="4800256" y="2549979"/>
              <a:ext cx="1467330" cy="467535"/>
            </a:xfrm>
            <a:prstGeom prst="round1Rect">
              <a:avLst/>
            </a:prstGeom>
            <a:solidFill>
              <a:srgbClr val="86BC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250" b="1" dirty="0">
                  <a:latin typeface="Verdana" panose="020B0604030504040204" pitchFamily="34" charset="0"/>
                  <a:ea typeface="Verdana" panose="020B0604030504040204" pitchFamily="34" charset="0"/>
                  <a:cs typeface="Open Sans" pitchFamily="34" charset="0"/>
                </a:rPr>
                <a:t>2. Comercio Exterior</a:t>
              </a:r>
            </a:p>
          </p:txBody>
        </p:sp>
        <p:sp>
          <p:nvSpPr>
            <p:cNvPr id="70" name="Rounded Rectangle 23">
              <a:extLst>
                <a:ext uri="{FF2B5EF4-FFF2-40B4-BE49-F238E27FC236}">
                  <a16:creationId xmlns:a16="http://schemas.microsoft.com/office/drawing/2014/main" id="{78660D28-8F78-4975-A393-E03193C65B53}"/>
                </a:ext>
              </a:extLst>
            </p:cNvPr>
            <p:cNvSpPr/>
            <p:nvPr/>
          </p:nvSpPr>
          <p:spPr>
            <a:xfrm>
              <a:off x="6937770" y="2438415"/>
              <a:ext cx="2345215" cy="3866242"/>
            </a:xfrm>
            <a:prstGeom prst="roundRect">
              <a:avLst>
                <a:gd name="adj" fmla="val 5186"/>
              </a:avLst>
            </a:prstGeom>
            <a:noFill/>
            <a:ln w="19050">
              <a:solidFill>
                <a:srgbClr val="009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71" name="Text Box 10">
              <a:extLst>
                <a:ext uri="{FF2B5EF4-FFF2-40B4-BE49-F238E27FC236}">
                  <a16:creationId xmlns:a16="http://schemas.microsoft.com/office/drawing/2014/main" id="{1841E116-8AEE-47C8-AB06-1E8E17F48F5E}"/>
                </a:ext>
              </a:extLst>
            </p:cNvPr>
            <p:cNvSpPr txBox="1">
              <a:spLocks noChangeArrowheads="1"/>
            </p:cNvSpPr>
            <p:nvPr/>
          </p:nvSpPr>
          <p:spPr bwMode="auto">
            <a:xfrm>
              <a:off x="7036283" y="3141919"/>
              <a:ext cx="2238440" cy="3123932"/>
            </a:xfrm>
            <a:prstGeom prst="rect">
              <a:avLst/>
            </a:prstGeom>
            <a:noFill/>
            <a:ln w="9525">
              <a:noFill/>
              <a:miter lim="800000"/>
              <a:headEnd/>
              <a:tailEnd/>
            </a:ln>
          </p:spPr>
          <p:txBody>
            <a:bodyPr wrap="square" lIns="45720" tIns="22860" rIns="45720" bIns="22860">
              <a:spAutoFit/>
            </a:bodyPr>
            <a:lstStyle/>
            <a:p>
              <a:pPr defTabSz="1088232"/>
              <a:r>
                <a:rPr lang="es-MX" altLang="zh-CN" sz="1250" b="1" dirty="0">
                  <a:solidFill>
                    <a:srgbClr val="009A44"/>
                  </a:solidFill>
                  <a:latin typeface="Verdana" panose="020B0604030504040204" pitchFamily="34" charset="0"/>
                  <a:ea typeface="Verdana" panose="020B0604030504040204" pitchFamily="34" charset="0"/>
                  <a:cs typeface="Open Sans" pitchFamily="34" charset="0"/>
                </a:rPr>
                <a:t>La perspectiva fiscal se enfoca en la implementación mecanismos de control que permitan la identificación, prevención y detección de riesgos fiscales para evitar liquidaciones complementarias, sanciones y/o delitos fiscales y, en el caso de que ocurran, se creen mecanismos de control y mitigación.</a:t>
              </a:r>
              <a:endParaRPr lang="en-US" altLang="zh-CN" sz="1250" b="1" dirty="0">
                <a:solidFill>
                  <a:srgbClr val="FFFFFF"/>
                </a:solidFill>
                <a:latin typeface="Verdana" panose="020B0604030504040204" pitchFamily="34" charset="0"/>
                <a:ea typeface="Verdana" panose="020B0604030504040204" pitchFamily="34" charset="0"/>
                <a:cs typeface="Open Sans" pitchFamily="34" charset="0"/>
              </a:endParaRPr>
            </a:p>
          </p:txBody>
        </p:sp>
        <p:sp>
          <p:nvSpPr>
            <p:cNvPr id="72" name="Rectangle 25">
              <a:extLst>
                <a:ext uri="{FF2B5EF4-FFF2-40B4-BE49-F238E27FC236}">
                  <a16:creationId xmlns:a16="http://schemas.microsoft.com/office/drawing/2014/main" id="{93346690-5C48-4E6D-BDC8-B7B2D0A52D38}"/>
                </a:ext>
              </a:extLst>
            </p:cNvPr>
            <p:cNvSpPr/>
            <p:nvPr/>
          </p:nvSpPr>
          <p:spPr>
            <a:xfrm>
              <a:off x="7369843" y="2549979"/>
              <a:ext cx="1467330" cy="467535"/>
            </a:xfrm>
            <a:prstGeom prst="round1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50" b="1" dirty="0">
                  <a:latin typeface="Verdana" panose="020B0604030504040204" pitchFamily="34" charset="0"/>
                  <a:ea typeface="Verdana" panose="020B0604030504040204" pitchFamily="34" charset="0"/>
                  <a:cs typeface="Open Sans" pitchFamily="34" charset="0"/>
                </a:rPr>
                <a:t>3. Fiscal</a:t>
              </a:r>
            </a:p>
          </p:txBody>
        </p:sp>
        <p:sp>
          <p:nvSpPr>
            <p:cNvPr id="73" name="Rounded Rectangle 26">
              <a:extLst>
                <a:ext uri="{FF2B5EF4-FFF2-40B4-BE49-F238E27FC236}">
                  <a16:creationId xmlns:a16="http://schemas.microsoft.com/office/drawing/2014/main" id="{1F984F3E-4598-4821-AE13-29DD51F6D97C}"/>
                </a:ext>
              </a:extLst>
            </p:cNvPr>
            <p:cNvSpPr/>
            <p:nvPr/>
          </p:nvSpPr>
          <p:spPr>
            <a:xfrm>
              <a:off x="9487346" y="2438415"/>
              <a:ext cx="2345215" cy="3866242"/>
            </a:xfrm>
            <a:prstGeom prst="roundRect">
              <a:avLst>
                <a:gd name="adj" fmla="val 5186"/>
              </a:avLst>
            </a:prstGeom>
            <a:noFill/>
            <a:ln w="19050">
              <a:solidFill>
                <a:srgbClr val="43B0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74" name="Text Box 10">
              <a:extLst>
                <a:ext uri="{FF2B5EF4-FFF2-40B4-BE49-F238E27FC236}">
                  <a16:creationId xmlns:a16="http://schemas.microsoft.com/office/drawing/2014/main" id="{4F02DEC7-EEC3-4662-A281-A031C297AE6A}"/>
                </a:ext>
              </a:extLst>
            </p:cNvPr>
            <p:cNvSpPr txBox="1">
              <a:spLocks noChangeArrowheads="1"/>
            </p:cNvSpPr>
            <p:nvPr/>
          </p:nvSpPr>
          <p:spPr bwMode="auto">
            <a:xfrm>
              <a:off x="9569904" y="3141919"/>
              <a:ext cx="2238440" cy="2931572"/>
            </a:xfrm>
            <a:prstGeom prst="rect">
              <a:avLst/>
            </a:prstGeom>
            <a:noFill/>
            <a:ln w="9525">
              <a:noFill/>
              <a:miter lim="800000"/>
              <a:headEnd/>
              <a:tailEnd/>
            </a:ln>
          </p:spPr>
          <p:txBody>
            <a:bodyPr wrap="square" lIns="45720" tIns="22860" rIns="45720" bIns="22860">
              <a:spAutoFit/>
            </a:bodyPr>
            <a:lstStyle/>
            <a:p>
              <a:pPr defTabSz="1088232"/>
              <a:r>
                <a:rPr lang="es-MX" altLang="zh-CN" sz="1250" b="1" dirty="0">
                  <a:solidFill>
                    <a:srgbClr val="43B02A"/>
                  </a:solidFill>
                  <a:latin typeface="Verdana" panose="020B0604030504040204" pitchFamily="34" charset="0"/>
                  <a:ea typeface="Verdana" panose="020B0604030504040204" pitchFamily="34" charset="0"/>
                  <a:cs typeface="Open Sans" pitchFamily="34" charset="0"/>
                </a:rPr>
                <a:t>La perspectiva laboral se enfoca en la implementación de políticas, procesos y procedimientos adecuados con el fin de prevenir y gestionar los riesgos asociados a un incumplimiento en el ámbito laboral, tanto como a la normativa interna que se haya establecido para la existencia de un buen clima laboral.</a:t>
              </a:r>
            </a:p>
          </p:txBody>
        </p:sp>
        <p:sp>
          <p:nvSpPr>
            <p:cNvPr id="75" name="Rectangle 28">
              <a:extLst>
                <a:ext uri="{FF2B5EF4-FFF2-40B4-BE49-F238E27FC236}">
                  <a16:creationId xmlns:a16="http://schemas.microsoft.com/office/drawing/2014/main" id="{E84E9897-68F1-4F13-9D3F-FCD869B9BC9E}"/>
                </a:ext>
              </a:extLst>
            </p:cNvPr>
            <p:cNvSpPr/>
            <p:nvPr/>
          </p:nvSpPr>
          <p:spPr>
            <a:xfrm>
              <a:off x="9950997" y="2561495"/>
              <a:ext cx="1467330" cy="467536"/>
            </a:xfrm>
            <a:prstGeom prst="round1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50" b="1" dirty="0">
                  <a:latin typeface="Verdana" panose="020B0604030504040204" pitchFamily="34" charset="0"/>
                  <a:ea typeface="Verdana" panose="020B0604030504040204" pitchFamily="34" charset="0"/>
                  <a:cs typeface="Open Sans" pitchFamily="34" charset="0"/>
                </a:rPr>
                <a:t>4. Laboral</a:t>
              </a:r>
            </a:p>
          </p:txBody>
        </p:sp>
        <p:sp>
          <p:nvSpPr>
            <p:cNvPr id="76" name="Text Box 10">
              <a:extLst>
                <a:ext uri="{FF2B5EF4-FFF2-40B4-BE49-F238E27FC236}">
                  <a16:creationId xmlns:a16="http://schemas.microsoft.com/office/drawing/2014/main" id="{5609B2C3-5E04-4CB6-B4A0-F50E68B0AA7A}"/>
                </a:ext>
              </a:extLst>
            </p:cNvPr>
            <p:cNvSpPr txBox="1">
              <a:spLocks noChangeArrowheads="1"/>
            </p:cNvSpPr>
            <p:nvPr/>
          </p:nvSpPr>
          <p:spPr bwMode="auto">
            <a:xfrm>
              <a:off x="646389" y="3143795"/>
              <a:ext cx="2457967" cy="1392689"/>
            </a:xfrm>
            <a:prstGeom prst="rect">
              <a:avLst/>
            </a:prstGeom>
            <a:noFill/>
            <a:ln w="9525">
              <a:noFill/>
              <a:miter lim="800000"/>
              <a:headEnd/>
              <a:tailEnd/>
            </a:ln>
          </p:spPr>
          <p:txBody>
            <a:bodyPr wrap="square" lIns="45720" tIns="22860" rIns="45720" bIns="22860">
              <a:spAutoFit/>
            </a:bodyPr>
            <a:lstStyle/>
            <a:p>
              <a:pPr algn="ctr"/>
              <a:r>
                <a:rPr lang="es-MX" sz="1250" b="1" dirty="0">
                  <a:solidFill>
                    <a:srgbClr val="000000"/>
                  </a:solidFill>
                  <a:latin typeface="Verdana" panose="020B0604030504040204" pitchFamily="34" charset="0"/>
                  <a:ea typeface="Verdana" panose="020B0604030504040204" pitchFamily="34" charset="0"/>
                </a:rPr>
                <a:t>Las empresas participantes del Piloto de Empresa Cumplida en Comercio Exterior deberán cumplir con los siguientes elementos y criterios</a:t>
              </a:r>
              <a:endParaRPr lang="en-US" sz="1250" dirty="0">
                <a:solidFill>
                  <a:srgbClr val="000000"/>
                </a:solidFill>
                <a:latin typeface="Verdana" panose="020B0604030504040204" pitchFamily="34" charset="0"/>
                <a:ea typeface="Verdana" panose="020B0604030504040204" pitchFamily="34" charset="0"/>
                <a:cs typeface="Open Sans" pitchFamily="34" charset="0"/>
              </a:endParaRPr>
            </a:p>
          </p:txBody>
        </p:sp>
        <p:grpSp>
          <p:nvGrpSpPr>
            <p:cNvPr id="77" name="Group 57">
              <a:extLst>
                <a:ext uri="{FF2B5EF4-FFF2-40B4-BE49-F238E27FC236}">
                  <a16:creationId xmlns:a16="http://schemas.microsoft.com/office/drawing/2014/main" id="{29EC3040-D1BB-49A1-8E32-62353F0E1810}"/>
                </a:ext>
              </a:extLst>
            </p:cNvPr>
            <p:cNvGrpSpPr>
              <a:grpSpLocks noChangeAspect="1"/>
            </p:cNvGrpSpPr>
            <p:nvPr/>
          </p:nvGrpSpPr>
          <p:grpSpPr bwMode="auto">
            <a:xfrm>
              <a:off x="2681504" y="1795126"/>
              <a:ext cx="696826" cy="696826"/>
              <a:chOff x="3880" y="2160"/>
              <a:chExt cx="340" cy="340"/>
            </a:xfrm>
            <a:solidFill>
              <a:schemeClr val="bg1"/>
            </a:solidFill>
          </p:grpSpPr>
          <p:sp>
            <p:nvSpPr>
              <p:cNvPr id="78" name="Freeform 58">
                <a:extLst>
                  <a:ext uri="{FF2B5EF4-FFF2-40B4-BE49-F238E27FC236}">
                    <a16:creationId xmlns:a16="http://schemas.microsoft.com/office/drawing/2014/main" id="{AB3C1D88-CBD6-46B0-A43D-E061FCD923FF}"/>
                  </a:ext>
                </a:extLst>
              </p:cNvPr>
              <p:cNvSpPr>
                <a:spLocks noEditPoints="1"/>
              </p:cNvSpPr>
              <p:nvPr/>
            </p:nvSpPr>
            <p:spPr bwMode="auto">
              <a:xfrm>
                <a:off x="3880" y="216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79" name="Freeform 59">
                <a:extLst>
                  <a:ext uri="{FF2B5EF4-FFF2-40B4-BE49-F238E27FC236}">
                    <a16:creationId xmlns:a16="http://schemas.microsoft.com/office/drawing/2014/main" id="{19DE5B96-F4C8-421A-8221-49322D3371A3}"/>
                  </a:ext>
                </a:extLst>
              </p:cNvPr>
              <p:cNvSpPr>
                <a:spLocks noEditPoints="1"/>
              </p:cNvSpPr>
              <p:nvPr/>
            </p:nvSpPr>
            <p:spPr bwMode="auto">
              <a:xfrm>
                <a:off x="3944" y="2252"/>
                <a:ext cx="212" cy="184"/>
              </a:xfrm>
              <a:custGeom>
                <a:avLst/>
                <a:gdLst>
                  <a:gd name="T0" fmla="*/ 64 w 320"/>
                  <a:gd name="T1" fmla="*/ 278 h 278"/>
                  <a:gd name="T2" fmla="*/ 60 w 320"/>
                  <a:gd name="T3" fmla="*/ 277 h 278"/>
                  <a:gd name="T4" fmla="*/ 53 w 320"/>
                  <a:gd name="T5" fmla="*/ 267 h 278"/>
                  <a:gd name="T6" fmla="*/ 53 w 320"/>
                  <a:gd name="T7" fmla="*/ 214 h 278"/>
                  <a:gd name="T8" fmla="*/ 10 w 320"/>
                  <a:gd name="T9" fmla="*/ 214 h 278"/>
                  <a:gd name="T10" fmla="*/ 0 w 320"/>
                  <a:gd name="T11" fmla="*/ 203 h 278"/>
                  <a:gd name="T12" fmla="*/ 0 w 320"/>
                  <a:gd name="T13" fmla="*/ 11 h 278"/>
                  <a:gd name="T14" fmla="*/ 10 w 320"/>
                  <a:gd name="T15" fmla="*/ 0 h 278"/>
                  <a:gd name="T16" fmla="*/ 309 w 320"/>
                  <a:gd name="T17" fmla="*/ 0 h 278"/>
                  <a:gd name="T18" fmla="*/ 320 w 320"/>
                  <a:gd name="T19" fmla="*/ 11 h 278"/>
                  <a:gd name="T20" fmla="*/ 320 w 320"/>
                  <a:gd name="T21" fmla="*/ 203 h 278"/>
                  <a:gd name="T22" fmla="*/ 309 w 320"/>
                  <a:gd name="T23" fmla="*/ 214 h 278"/>
                  <a:gd name="T24" fmla="*/ 122 w 320"/>
                  <a:gd name="T25" fmla="*/ 214 h 278"/>
                  <a:gd name="T26" fmla="*/ 72 w 320"/>
                  <a:gd name="T27" fmla="*/ 274 h 278"/>
                  <a:gd name="T28" fmla="*/ 64 w 320"/>
                  <a:gd name="T29" fmla="*/ 278 h 278"/>
                  <a:gd name="T30" fmla="*/ 21 w 320"/>
                  <a:gd name="T31" fmla="*/ 192 h 278"/>
                  <a:gd name="T32" fmla="*/ 64 w 320"/>
                  <a:gd name="T33" fmla="*/ 192 h 278"/>
                  <a:gd name="T34" fmla="*/ 74 w 320"/>
                  <a:gd name="T35" fmla="*/ 203 h 278"/>
                  <a:gd name="T36" fmla="*/ 74 w 320"/>
                  <a:gd name="T37" fmla="*/ 238 h 278"/>
                  <a:gd name="T38" fmla="*/ 109 w 320"/>
                  <a:gd name="T39" fmla="*/ 196 h 278"/>
                  <a:gd name="T40" fmla="*/ 117 w 320"/>
                  <a:gd name="T41" fmla="*/ 192 h 278"/>
                  <a:gd name="T42" fmla="*/ 298 w 320"/>
                  <a:gd name="T43" fmla="*/ 192 h 278"/>
                  <a:gd name="T44" fmla="*/ 298 w 320"/>
                  <a:gd name="T45" fmla="*/ 22 h 278"/>
                  <a:gd name="T46" fmla="*/ 21 w 320"/>
                  <a:gd name="T47" fmla="*/ 22 h 278"/>
                  <a:gd name="T48" fmla="*/ 21 w 320"/>
                  <a:gd name="T49" fmla="*/ 19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0" h="278">
                    <a:moveTo>
                      <a:pt x="64" y="278"/>
                    </a:moveTo>
                    <a:cubicBezTo>
                      <a:pt x="62" y="278"/>
                      <a:pt x="61" y="277"/>
                      <a:pt x="60" y="277"/>
                    </a:cubicBezTo>
                    <a:cubicBezTo>
                      <a:pt x="56" y="276"/>
                      <a:pt x="53" y="271"/>
                      <a:pt x="53" y="267"/>
                    </a:cubicBezTo>
                    <a:cubicBezTo>
                      <a:pt x="53" y="214"/>
                      <a:pt x="53" y="214"/>
                      <a:pt x="53" y="214"/>
                    </a:cubicBezTo>
                    <a:cubicBezTo>
                      <a:pt x="10" y="214"/>
                      <a:pt x="10" y="214"/>
                      <a:pt x="10" y="214"/>
                    </a:cubicBezTo>
                    <a:cubicBezTo>
                      <a:pt x="4" y="214"/>
                      <a:pt x="0" y="209"/>
                      <a:pt x="0" y="203"/>
                    </a:cubicBezTo>
                    <a:cubicBezTo>
                      <a:pt x="0" y="11"/>
                      <a:pt x="0" y="11"/>
                      <a:pt x="0" y="11"/>
                    </a:cubicBezTo>
                    <a:cubicBezTo>
                      <a:pt x="0" y="5"/>
                      <a:pt x="4" y="0"/>
                      <a:pt x="10" y="0"/>
                    </a:cubicBezTo>
                    <a:cubicBezTo>
                      <a:pt x="309" y="0"/>
                      <a:pt x="309" y="0"/>
                      <a:pt x="309" y="0"/>
                    </a:cubicBezTo>
                    <a:cubicBezTo>
                      <a:pt x="315" y="0"/>
                      <a:pt x="320" y="5"/>
                      <a:pt x="320" y="11"/>
                    </a:cubicBezTo>
                    <a:cubicBezTo>
                      <a:pt x="320" y="203"/>
                      <a:pt x="320" y="203"/>
                      <a:pt x="320" y="203"/>
                    </a:cubicBezTo>
                    <a:cubicBezTo>
                      <a:pt x="320" y="209"/>
                      <a:pt x="315" y="214"/>
                      <a:pt x="309" y="214"/>
                    </a:cubicBezTo>
                    <a:cubicBezTo>
                      <a:pt x="122" y="214"/>
                      <a:pt x="122" y="214"/>
                      <a:pt x="122" y="214"/>
                    </a:cubicBezTo>
                    <a:cubicBezTo>
                      <a:pt x="72" y="274"/>
                      <a:pt x="72" y="274"/>
                      <a:pt x="72" y="274"/>
                    </a:cubicBezTo>
                    <a:cubicBezTo>
                      <a:pt x="70" y="276"/>
                      <a:pt x="67" y="278"/>
                      <a:pt x="64" y="278"/>
                    </a:cubicBezTo>
                    <a:close/>
                    <a:moveTo>
                      <a:pt x="21" y="192"/>
                    </a:moveTo>
                    <a:cubicBezTo>
                      <a:pt x="64" y="192"/>
                      <a:pt x="64" y="192"/>
                      <a:pt x="64" y="192"/>
                    </a:cubicBezTo>
                    <a:cubicBezTo>
                      <a:pt x="70" y="192"/>
                      <a:pt x="74" y="197"/>
                      <a:pt x="74" y="203"/>
                    </a:cubicBezTo>
                    <a:cubicBezTo>
                      <a:pt x="74" y="238"/>
                      <a:pt x="74" y="238"/>
                      <a:pt x="74" y="238"/>
                    </a:cubicBezTo>
                    <a:cubicBezTo>
                      <a:pt x="109" y="196"/>
                      <a:pt x="109" y="196"/>
                      <a:pt x="109" y="196"/>
                    </a:cubicBezTo>
                    <a:cubicBezTo>
                      <a:pt x="111" y="194"/>
                      <a:pt x="114" y="192"/>
                      <a:pt x="117" y="192"/>
                    </a:cubicBezTo>
                    <a:cubicBezTo>
                      <a:pt x="298" y="192"/>
                      <a:pt x="298" y="192"/>
                      <a:pt x="298" y="192"/>
                    </a:cubicBezTo>
                    <a:cubicBezTo>
                      <a:pt x="298" y="22"/>
                      <a:pt x="298" y="22"/>
                      <a:pt x="298" y="22"/>
                    </a:cubicBezTo>
                    <a:cubicBezTo>
                      <a:pt x="21" y="22"/>
                      <a:pt x="21" y="22"/>
                      <a:pt x="21" y="22"/>
                    </a:cubicBezTo>
                    <a:lnTo>
                      <a:pt x="21" y="1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80" name="Oval 60">
                <a:extLst>
                  <a:ext uri="{FF2B5EF4-FFF2-40B4-BE49-F238E27FC236}">
                    <a16:creationId xmlns:a16="http://schemas.microsoft.com/office/drawing/2014/main" id="{3DD57C47-5CC4-41A7-BBF1-F060BD8F3FDA}"/>
                  </a:ext>
                </a:extLst>
              </p:cNvPr>
              <p:cNvSpPr>
                <a:spLocks noChangeArrowheads="1"/>
              </p:cNvSpPr>
              <p:nvPr/>
            </p:nvSpPr>
            <p:spPr bwMode="auto">
              <a:xfrm>
                <a:off x="4014" y="2315"/>
                <a:ext cx="15" cy="1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81" name="Oval 61">
                <a:extLst>
                  <a:ext uri="{FF2B5EF4-FFF2-40B4-BE49-F238E27FC236}">
                    <a16:creationId xmlns:a16="http://schemas.microsoft.com/office/drawing/2014/main" id="{B5027BF4-9468-4793-AFD5-63E21682C1C2}"/>
                  </a:ext>
                </a:extLst>
              </p:cNvPr>
              <p:cNvSpPr>
                <a:spLocks noChangeArrowheads="1"/>
              </p:cNvSpPr>
              <p:nvPr/>
            </p:nvSpPr>
            <p:spPr bwMode="auto">
              <a:xfrm>
                <a:off x="4043" y="2315"/>
                <a:ext cx="14" cy="1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82" name="Oval 62">
                <a:extLst>
                  <a:ext uri="{FF2B5EF4-FFF2-40B4-BE49-F238E27FC236}">
                    <a16:creationId xmlns:a16="http://schemas.microsoft.com/office/drawing/2014/main" id="{675D7D37-CF71-46C9-95CA-D3D51CF530B3}"/>
                  </a:ext>
                </a:extLst>
              </p:cNvPr>
              <p:cNvSpPr>
                <a:spLocks noChangeArrowheads="1"/>
              </p:cNvSpPr>
              <p:nvPr/>
            </p:nvSpPr>
            <p:spPr bwMode="auto">
              <a:xfrm>
                <a:off x="4071" y="2315"/>
                <a:ext cx="14" cy="1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grpSp>
        <p:grpSp>
          <p:nvGrpSpPr>
            <p:cNvPr id="83" name="Group 503">
              <a:extLst>
                <a:ext uri="{FF2B5EF4-FFF2-40B4-BE49-F238E27FC236}">
                  <a16:creationId xmlns:a16="http://schemas.microsoft.com/office/drawing/2014/main" id="{0915A08C-0ACF-4538-93E8-F2A4749A28BF}"/>
                </a:ext>
              </a:extLst>
            </p:cNvPr>
            <p:cNvGrpSpPr>
              <a:grpSpLocks noChangeAspect="1"/>
            </p:cNvGrpSpPr>
            <p:nvPr/>
          </p:nvGrpSpPr>
          <p:grpSpPr bwMode="auto">
            <a:xfrm>
              <a:off x="3303354" y="3001290"/>
              <a:ext cx="696826" cy="696826"/>
              <a:chOff x="1920" y="2027"/>
              <a:chExt cx="340" cy="340"/>
            </a:xfrm>
            <a:solidFill>
              <a:schemeClr val="bg1"/>
            </a:solidFill>
          </p:grpSpPr>
          <p:sp>
            <p:nvSpPr>
              <p:cNvPr id="84" name="Freeform 504">
                <a:extLst>
                  <a:ext uri="{FF2B5EF4-FFF2-40B4-BE49-F238E27FC236}">
                    <a16:creationId xmlns:a16="http://schemas.microsoft.com/office/drawing/2014/main" id="{3F35710C-BB92-44F3-BA91-811DF9ED5A3E}"/>
                  </a:ext>
                </a:extLst>
              </p:cNvPr>
              <p:cNvSpPr>
                <a:spLocks noEditPoints="1"/>
              </p:cNvSpPr>
              <p:nvPr/>
            </p:nvSpPr>
            <p:spPr bwMode="auto">
              <a:xfrm>
                <a:off x="1983" y="2097"/>
                <a:ext cx="213" cy="178"/>
              </a:xfrm>
              <a:custGeom>
                <a:avLst/>
                <a:gdLst>
                  <a:gd name="T0" fmla="*/ 319 w 321"/>
                  <a:gd name="T1" fmla="*/ 252 h 268"/>
                  <a:gd name="T2" fmla="*/ 170 w 321"/>
                  <a:gd name="T3" fmla="*/ 6 h 268"/>
                  <a:gd name="T4" fmla="*/ 152 w 321"/>
                  <a:gd name="T5" fmla="*/ 6 h 268"/>
                  <a:gd name="T6" fmla="*/ 2 w 321"/>
                  <a:gd name="T7" fmla="*/ 252 h 268"/>
                  <a:gd name="T8" fmla="*/ 2 w 321"/>
                  <a:gd name="T9" fmla="*/ 263 h 268"/>
                  <a:gd name="T10" fmla="*/ 11 w 321"/>
                  <a:gd name="T11" fmla="*/ 268 h 268"/>
                  <a:gd name="T12" fmla="*/ 310 w 321"/>
                  <a:gd name="T13" fmla="*/ 268 h 268"/>
                  <a:gd name="T14" fmla="*/ 319 w 321"/>
                  <a:gd name="T15" fmla="*/ 263 h 268"/>
                  <a:gd name="T16" fmla="*/ 319 w 321"/>
                  <a:gd name="T17" fmla="*/ 252 h 268"/>
                  <a:gd name="T18" fmla="*/ 30 w 321"/>
                  <a:gd name="T19" fmla="*/ 247 h 268"/>
                  <a:gd name="T20" fmla="*/ 161 w 321"/>
                  <a:gd name="T21" fmla="*/ 33 h 268"/>
                  <a:gd name="T22" fmla="*/ 291 w 321"/>
                  <a:gd name="T23" fmla="*/ 247 h 268"/>
                  <a:gd name="T24" fmla="*/ 30 w 321"/>
                  <a:gd name="T25" fmla="*/ 247 h 268"/>
                  <a:gd name="T26" fmla="*/ 161 w 321"/>
                  <a:gd name="T27" fmla="*/ 87 h 268"/>
                  <a:gd name="T28" fmla="*/ 171 w 321"/>
                  <a:gd name="T29" fmla="*/ 97 h 268"/>
                  <a:gd name="T30" fmla="*/ 171 w 321"/>
                  <a:gd name="T31" fmla="*/ 172 h 268"/>
                  <a:gd name="T32" fmla="*/ 161 w 321"/>
                  <a:gd name="T33" fmla="*/ 183 h 268"/>
                  <a:gd name="T34" fmla="*/ 150 w 321"/>
                  <a:gd name="T35" fmla="*/ 172 h 268"/>
                  <a:gd name="T36" fmla="*/ 150 w 321"/>
                  <a:gd name="T37" fmla="*/ 97 h 268"/>
                  <a:gd name="T38" fmla="*/ 161 w 321"/>
                  <a:gd name="T39" fmla="*/ 87 h 268"/>
                  <a:gd name="T40" fmla="*/ 171 w 321"/>
                  <a:gd name="T41" fmla="*/ 215 h 268"/>
                  <a:gd name="T42" fmla="*/ 161 w 321"/>
                  <a:gd name="T43" fmla="*/ 225 h 268"/>
                  <a:gd name="T44" fmla="*/ 150 w 321"/>
                  <a:gd name="T45" fmla="*/ 215 h 268"/>
                  <a:gd name="T46" fmla="*/ 161 w 321"/>
                  <a:gd name="T47" fmla="*/ 204 h 268"/>
                  <a:gd name="T48" fmla="*/ 171 w 321"/>
                  <a:gd name="T49" fmla="*/ 2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1" h="268">
                    <a:moveTo>
                      <a:pt x="319" y="252"/>
                    </a:moveTo>
                    <a:cubicBezTo>
                      <a:pt x="170" y="6"/>
                      <a:pt x="170" y="6"/>
                      <a:pt x="170" y="6"/>
                    </a:cubicBezTo>
                    <a:cubicBezTo>
                      <a:pt x="166" y="0"/>
                      <a:pt x="155" y="0"/>
                      <a:pt x="152" y="6"/>
                    </a:cubicBezTo>
                    <a:cubicBezTo>
                      <a:pt x="2" y="252"/>
                      <a:pt x="2" y="252"/>
                      <a:pt x="2" y="252"/>
                    </a:cubicBezTo>
                    <a:cubicBezTo>
                      <a:pt x="0" y="255"/>
                      <a:pt x="0" y="259"/>
                      <a:pt x="2" y="263"/>
                    </a:cubicBezTo>
                    <a:cubicBezTo>
                      <a:pt x="4" y="266"/>
                      <a:pt x="7" y="268"/>
                      <a:pt x="11" y="268"/>
                    </a:cubicBezTo>
                    <a:cubicBezTo>
                      <a:pt x="310" y="268"/>
                      <a:pt x="310" y="268"/>
                      <a:pt x="310" y="268"/>
                    </a:cubicBezTo>
                    <a:cubicBezTo>
                      <a:pt x="314" y="268"/>
                      <a:pt x="317" y="266"/>
                      <a:pt x="319" y="263"/>
                    </a:cubicBezTo>
                    <a:cubicBezTo>
                      <a:pt x="321" y="259"/>
                      <a:pt x="321" y="255"/>
                      <a:pt x="319" y="252"/>
                    </a:cubicBezTo>
                    <a:close/>
                    <a:moveTo>
                      <a:pt x="30" y="247"/>
                    </a:moveTo>
                    <a:cubicBezTo>
                      <a:pt x="161" y="33"/>
                      <a:pt x="161" y="33"/>
                      <a:pt x="161" y="33"/>
                    </a:cubicBezTo>
                    <a:cubicBezTo>
                      <a:pt x="291" y="247"/>
                      <a:pt x="291" y="247"/>
                      <a:pt x="291" y="247"/>
                    </a:cubicBezTo>
                    <a:lnTo>
                      <a:pt x="30" y="247"/>
                    </a:lnTo>
                    <a:close/>
                    <a:moveTo>
                      <a:pt x="161" y="87"/>
                    </a:moveTo>
                    <a:cubicBezTo>
                      <a:pt x="167" y="87"/>
                      <a:pt x="171" y="91"/>
                      <a:pt x="171" y="97"/>
                    </a:cubicBezTo>
                    <a:cubicBezTo>
                      <a:pt x="171" y="172"/>
                      <a:pt x="171" y="172"/>
                      <a:pt x="171" y="172"/>
                    </a:cubicBezTo>
                    <a:cubicBezTo>
                      <a:pt x="171" y="178"/>
                      <a:pt x="167" y="183"/>
                      <a:pt x="161" y="183"/>
                    </a:cubicBezTo>
                    <a:cubicBezTo>
                      <a:pt x="155" y="183"/>
                      <a:pt x="150" y="178"/>
                      <a:pt x="150" y="172"/>
                    </a:cubicBezTo>
                    <a:cubicBezTo>
                      <a:pt x="150" y="97"/>
                      <a:pt x="150" y="97"/>
                      <a:pt x="150" y="97"/>
                    </a:cubicBezTo>
                    <a:cubicBezTo>
                      <a:pt x="150" y="91"/>
                      <a:pt x="155" y="87"/>
                      <a:pt x="161" y="87"/>
                    </a:cubicBezTo>
                    <a:close/>
                    <a:moveTo>
                      <a:pt x="171" y="215"/>
                    </a:moveTo>
                    <a:cubicBezTo>
                      <a:pt x="171" y="221"/>
                      <a:pt x="167" y="225"/>
                      <a:pt x="161" y="225"/>
                    </a:cubicBezTo>
                    <a:cubicBezTo>
                      <a:pt x="155" y="225"/>
                      <a:pt x="150" y="221"/>
                      <a:pt x="150" y="215"/>
                    </a:cubicBezTo>
                    <a:cubicBezTo>
                      <a:pt x="150" y="209"/>
                      <a:pt x="155" y="204"/>
                      <a:pt x="161" y="204"/>
                    </a:cubicBezTo>
                    <a:cubicBezTo>
                      <a:pt x="167" y="204"/>
                      <a:pt x="171" y="209"/>
                      <a:pt x="171" y="2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85" name="Freeform 505">
                <a:extLst>
                  <a:ext uri="{FF2B5EF4-FFF2-40B4-BE49-F238E27FC236}">
                    <a16:creationId xmlns:a16="http://schemas.microsoft.com/office/drawing/2014/main" id="{733C0CE4-F702-4BC6-9D38-35858E7691DB}"/>
                  </a:ext>
                </a:extLst>
              </p:cNvPr>
              <p:cNvSpPr>
                <a:spLocks noEditPoints="1"/>
              </p:cNvSpPr>
              <p:nvPr/>
            </p:nvSpPr>
            <p:spPr bwMode="auto">
              <a:xfrm>
                <a:off x="1920" y="2027"/>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grpSp>
        <p:grpSp>
          <p:nvGrpSpPr>
            <p:cNvPr id="86" name="Group 1014">
              <a:extLst>
                <a:ext uri="{FF2B5EF4-FFF2-40B4-BE49-F238E27FC236}">
                  <a16:creationId xmlns:a16="http://schemas.microsoft.com/office/drawing/2014/main" id="{5A2E9089-9526-48A9-90C2-D9179A32FD49}"/>
                </a:ext>
              </a:extLst>
            </p:cNvPr>
            <p:cNvGrpSpPr>
              <a:grpSpLocks noChangeAspect="1"/>
            </p:cNvGrpSpPr>
            <p:nvPr/>
          </p:nvGrpSpPr>
          <p:grpSpPr bwMode="auto">
            <a:xfrm>
              <a:off x="3047441" y="4296862"/>
              <a:ext cx="695710" cy="695706"/>
              <a:chOff x="5069" y="3987"/>
              <a:chExt cx="340" cy="340"/>
            </a:xfrm>
            <a:solidFill>
              <a:schemeClr val="bg1"/>
            </a:solidFill>
          </p:grpSpPr>
          <p:sp>
            <p:nvSpPr>
              <p:cNvPr id="87" name="Freeform 1015">
                <a:extLst>
                  <a:ext uri="{FF2B5EF4-FFF2-40B4-BE49-F238E27FC236}">
                    <a16:creationId xmlns:a16="http://schemas.microsoft.com/office/drawing/2014/main" id="{FA9E18B7-D0D0-493A-8951-1EB4455FC21A}"/>
                  </a:ext>
                </a:extLst>
              </p:cNvPr>
              <p:cNvSpPr>
                <a:spLocks noEditPoints="1"/>
              </p:cNvSpPr>
              <p:nvPr/>
            </p:nvSpPr>
            <p:spPr bwMode="auto">
              <a:xfrm>
                <a:off x="5069" y="3987"/>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sp>
            <p:nvSpPr>
              <p:cNvPr id="88" name="Freeform 1016">
                <a:extLst>
                  <a:ext uri="{FF2B5EF4-FFF2-40B4-BE49-F238E27FC236}">
                    <a16:creationId xmlns:a16="http://schemas.microsoft.com/office/drawing/2014/main" id="{9556E8FC-E5DA-4580-A2CA-DD19F74AD3D8}"/>
                  </a:ext>
                </a:extLst>
              </p:cNvPr>
              <p:cNvSpPr>
                <a:spLocks noEditPoints="1"/>
              </p:cNvSpPr>
              <p:nvPr/>
            </p:nvSpPr>
            <p:spPr bwMode="auto">
              <a:xfrm>
                <a:off x="5134" y="4071"/>
                <a:ext cx="211" cy="171"/>
              </a:xfrm>
              <a:custGeom>
                <a:avLst/>
                <a:gdLst>
                  <a:gd name="T0" fmla="*/ 316 w 318"/>
                  <a:gd name="T1" fmla="*/ 123 h 257"/>
                  <a:gd name="T2" fmla="*/ 245 w 318"/>
                  <a:gd name="T3" fmla="*/ 57 h 257"/>
                  <a:gd name="T4" fmla="*/ 283 w 318"/>
                  <a:gd name="T5" fmla="*/ 19 h 257"/>
                  <a:gd name="T6" fmla="*/ 283 w 318"/>
                  <a:gd name="T7" fmla="*/ 4 h 257"/>
                  <a:gd name="T8" fmla="*/ 267 w 318"/>
                  <a:gd name="T9" fmla="*/ 4 h 257"/>
                  <a:gd name="T10" fmla="*/ 225 w 318"/>
                  <a:gd name="T11" fmla="*/ 47 h 257"/>
                  <a:gd name="T12" fmla="*/ 159 w 318"/>
                  <a:gd name="T13" fmla="*/ 33 h 257"/>
                  <a:gd name="T14" fmla="*/ 1 w 318"/>
                  <a:gd name="T15" fmla="*/ 122 h 257"/>
                  <a:gd name="T16" fmla="*/ 0 w 318"/>
                  <a:gd name="T17" fmla="*/ 129 h 257"/>
                  <a:gd name="T18" fmla="*/ 1 w 318"/>
                  <a:gd name="T19" fmla="*/ 134 h 257"/>
                  <a:gd name="T20" fmla="*/ 71 w 318"/>
                  <a:gd name="T21" fmla="*/ 200 h 257"/>
                  <a:gd name="T22" fmla="*/ 33 w 318"/>
                  <a:gd name="T23" fmla="*/ 238 h 257"/>
                  <a:gd name="T24" fmla="*/ 33 w 318"/>
                  <a:gd name="T25" fmla="*/ 254 h 257"/>
                  <a:gd name="T26" fmla="*/ 40 w 318"/>
                  <a:gd name="T27" fmla="*/ 257 h 257"/>
                  <a:gd name="T28" fmla="*/ 48 w 318"/>
                  <a:gd name="T29" fmla="*/ 254 h 257"/>
                  <a:gd name="T30" fmla="*/ 91 w 318"/>
                  <a:gd name="T31" fmla="*/ 210 h 257"/>
                  <a:gd name="T32" fmla="*/ 159 w 318"/>
                  <a:gd name="T33" fmla="*/ 225 h 257"/>
                  <a:gd name="T34" fmla="*/ 316 w 318"/>
                  <a:gd name="T35" fmla="*/ 135 h 257"/>
                  <a:gd name="T36" fmla="*/ 317 w 318"/>
                  <a:gd name="T37" fmla="*/ 128 h 257"/>
                  <a:gd name="T38" fmla="*/ 316 w 318"/>
                  <a:gd name="T39" fmla="*/ 123 h 257"/>
                  <a:gd name="T40" fmla="*/ 23 w 318"/>
                  <a:gd name="T41" fmla="*/ 129 h 257"/>
                  <a:gd name="T42" fmla="*/ 159 w 318"/>
                  <a:gd name="T43" fmla="*/ 54 h 257"/>
                  <a:gd name="T44" fmla="*/ 208 w 318"/>
                  <a:gd name="T45" fmla="*/ 63 h 257"/>
                  <a:gd name="T46" fmla="*/ 187 w 318"/>
                  <a:gd name="T47" fmla="*/ 84 h 257"/>
                  <a:gd name="T48" fmla="*/ 158 w 318"/>
                  <a:gd name="T49" fmla="*/ 75 h 257"/>
                  <a:gd name="T50" fmla="*/ 104 w 318"/>
                  <a:gd name="T51" fmla="*/ 129 h 257"/>
                  <a:gd name="T52" fmla="*/ 113 w 318"/>
                  <a:gd name="T53" fmla="*/ 158 h 257"/>
                  <a:gd name="T54" fmla="*/ 87 w 318"/>
                  <a:gd name="T55" fmla="*/ 184 h 257"/>
                  <a:gd name="T56" fmla="*/ 23 w 318"/>
                  <a:gd name="T57" fmla="*/ 129 h 257"/>
                  <a:gd name="T58" fmla="*/ 190 w 318"/>
                  <a:gd name="T59" fmla="*/ 129 h 257"/>
                  <a:gd name="T60" fmla="*/ 158 w 318"/>
                  <a:gd name="T61" fmla="*/ 161 h 257"/>
                  <a:gd name="T62" fmla="*/ 144 w 318"/>
                  <a:gd name="T63" fmla="*/ 157 h 257"/>
                  <a:gd name="T64" fmla="*/ 186 w 318"/>
                  <a:gd name="T65" fmla="*/ 115 h 257"/>
                  <a:gd name="T66" fmla="*/ 190 w 318"/>
                  <a:gd name="T67" fmla="*/ 129 h 257"/>
                  <a:gd name="T68" fmla="*/ 126 w 318"/>
                  <a:gd name="T69" fmla="*/ 129 h 257"/>
                  <a:gd name="T70" fmla="*/ 158 w 318"/>
                  <a:gd name="T71" fmla="*/ 97 h 257"/>
                  <a:gd name="T72" fmla="*/ 171 w 318"/>
                  <a:gd name="T73" fmla="*/ 100 h 257"/>
                  <a:gd name="T74" fmla="*/ 129 w 318"/>
                  <a:gd name="T75" fmla="*/ 142 h 257"/>
                  <a:gd name="T76" fmla="*/ 126 w 318"/>
                  <a:gd name="T77" fmla="*/ 129 h 257"/>
                  <a:gd name="T78" fmla="*/ 159 w 318"/>
                  <a:gd name="T79" fmla="*/ 203 h 257"/>
                  <a:gd name="T80" fmla="*/ 108 w 318"/>
                  <a:gd name="T81" fmla="*/ 194 h 257"/>
                  <a:gd name="T82" fmla="*/ 128 w 318"/>
                  <a:gd name="T83" fmla="*/ 173 h 257"/>
                  <a:gd name="T84" fmla="*/ 158 w 318"/>
                  <a:gd name="T85" fmla="*/ 182 h 257"/>
                  <a:gd name="T86" fmla="*/ 211 w 318"/>
                  <a:gd name="T87" fmla="*/ 129 h 257"/>
                  <a:gd name="T88" fmla="*/ 202 w 318"/>
                  <a:gd name="T89" fmla="*/ 99 h 257"/>
                  <a:gd name="T90" fmla="*/ 229 w 318"/>
                  <a:gd name="T91" fmla="*/ 72 h 257"/>
                  <a:gd name="T92" fmla="*/ 294 w 318"/>
                  <a:gd name="T93" fmla="*/ 129 h 257"/>
                  <a:gd name="T94" fmla="*/ 159 w 318"/>
                  <a:gd name="T95" fmla="*/ 20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 h="257">
                    <a:moveTo>
                      <a:pt x="316" y="123"/>
                    </a:moveTo>
                    <a:cubicBezTo>
                      <a:pt x="303" y="103"/>
                      <a:pt x="278" y="76"/>
                      <a:pt x="245" y="57"/>
                    </a:cubicBezTo>
                    <a:cubicBezTo>
                      <a:pt x="283" y="19"/>
                      <a:pt x="283" y="19"/>
                      <a:pt x="283" y="19"/>
                    </a:cubicBezTo>
                    <a:cubicBezTo>
                      <a:pt x="287" y="15"/>
                      <a:pt x="287" y="8"/>
                      <a:pt x="283" y="4"/>
                    </a:cubicBezTo>
                    <a:cubicBezTo>
                      <a:pt x="278" y="0"/>
                      <a:pt x="272" y="0"/>
                      <a:pt x="267" y="4"/>
                    </a:cubicBezTo>
                    <a:cubicBezTo>
                      <a:pt x="225" y="47"/>
                      <a:pt x="225" y="47"/>
                      <a:pt x="225" y="47"/>
                    </a:cubicBezTo>
                    <a:cubicBezTo>
                      <a:pt x="205" y="38"/>
                      <a:pt x="183" y="33"/>
                      <a:pt x="159" y="33"/>
                    </a:cubicBezTo>
                    <a:cubicBezTo>
                      <a:pt x="88" y="33"/>
                      <a:pt x="31" y="79"/>
                      <a:pt x="1" y="122"/>
                    </a:cubicBezTo>
                    <a:cubicBezTo>
                      <a:pt x="0" y="124"/>
                      <a:pt x="0" y="127"/>
                      <a:pt x="0" y="129"/>
                    </a:cubicBezTo>
                    <a:cubicBezTo>
                      <a:pt x="0" y="131"/>
                      <a:pt x="0" y="133"/>
                      <a:pt x="1" y="134"/>
                    </a:cubicBezTo>
                    <a:cubicBezTo>
                      <a:pt x="14" y="154"/>
                      <a:pt x="38" y="181"/>
                      <a:pt x="71" y="200"/>
                    </a:cubicBezTo>
                    <a:cubicBezTo>
                      <a:pt x="33" y="238"/>
                      <a:pt x="33" y="238"/>
                      <a:pt x="33" y="238"/>
                    </a:cubicBezTo>
                    <a:cubicBezTo>
                      <a:pt x="29" y="243"/>
                      <a:pt x="29" y="249"/>
                      <a:pt x="33" y="254"/>
                    </a:cubicBezTo>
                    <a:cubicBezTo>
                      <a:pt x="35" y="256"/>
                      <a:pt x="38" y="257"/>
                      <a:pt x="40" y="257"/>
                    </a:cubicBezTo>
                    <a:cubicBezTo>
                      <a:pt x="43" y="257"/>
                      <a:pt x="46" y="256"/>
                      <a:pt x="48" y="254"/>
                    </a:cubicBezTo>
                    <a:cubicBezTo>
                      <a:pt x="91" y="210"/>
                      <a:pt x="91" y="210"/>
                      <a:pt x="91" y="210"/>
                    </a:cubicBezTo>
                    <a:cubicBezTo>
                      <a:pt x="111" y="219"/>
                      <a:pt x="134" y="225"/>
                      <a:pt x="159" y="225"/>
                    </a:cubicBezTo>
                    <a:cubicBezTo>
                      <a:pt x="229" y="225"/>
                      <a:pt x="286" y="178"/>
                      <a:pt x="316" y="135"/>
                    </a:cubicBezTo>
                    <a:cubicBezTo>
                      <a:pt x="317" y="133"/>
                      <a:pt x="318" y="131"/>
                      <a:pt x="317" y="128"/>
                    </a:cubicBezTo>
                    <a:cubicBezTo>
                      <a:pt x="317" y="127"/>
                      <a:pt x="317" y="125"/>
                      <a:pt x="316" y="123"/>
                    </a:cubicBezTo>
                    <a:close/>
                    <a:moveTo>
                      <a:pt x="23" y="129"/>
                    </a:moveTo>
                    <a:cubicBezTo>
                      <a:pt x="50" y="91"/>
                      <a:pt x="99" y="54"/>
                      <a:pt x="159" y="54"/>
                    </a:cubicBezTo>
                    <a:cubicBezTo>
                      <a:pt x="176" y="54"/>
                      <a:pt x="193" y="57"/>
                      <a:pt x="208" y="63"/>
                    </a:cubicBezTo>
                    <a:cubicBezTo>
                      <a:pt x="187" y="84"/>
                      <a:pt x="187" y="84"/>
                      <a:pt x="187" y="84"/>
                    </a:cubicBezTo>
                    <a:cubicBezTo>
                      <a:pt x="179" y="79"/>
                      <a:pt x="169" y="75"/>
                      <a:pt x="158" y="75"/>
                    </a:cubicBezTo>
                    <a:cubicBezTo>
                      <a:pt x="128" y="75"/>
                      <a:pt x="104" y="99"/>
                      <a:pt x="104" y="129"/>
                    </a:cubicBezTo>
                    <a:cubicBezTo>
                      <a:pt x="104" y="140"/>
                      <a:pt x="108" y="150"/>
                      <a:pt x="113" y="158"/>
                    </a:cubicBezTo>
                    <a:cubicBezTo>
                      <a:pt x="87" y="184"/>
                      <a:pt x="87" y="184"/>
                      <a:pt x="87" y="184"/>
                    </a:cubicBezTo>
                    <a:cubicBezTo>
                      <a:pt x="58" y="169"/>
                      <a:pt x="36" y="146"/>
                      <a:pt x="23" y="129"/>
                    </a:cubicBezTo>
                    <a:close/>
                    <a:moveTo>
                      <a:pt x="190" y="129"/>
                    </a:moveTo>
                    <a:cubicBezTo>
                      <a:pt x="190" y="146"/>
                      <a:pt x="175" y="161"/>
                      <a:pt x="158" y="161"/>
                    </a:cubicBezTo>
                    <a:cubicBezTo>
                      <a:pt x="153" y="161"/>
                      <a:pt x="148" y="159"/>
                      <a:pt x="144" y="157"/>
                    </a:cubicBezTo>
                    <a:cubicBezTo>
                      <a:pt x="186" y="115"/>
                      <a:pt x="186" y="115"/>
                      <a:pt x="186" y="115"/>
                    </a:cubicBezTo>
                    <a:cubicBezTo>
                      <a:pt x="188" y="119"/>
                      <a:pt x="190" y="124"/>
                      <a:pt x="190" y="129"/>
                    </a:cubicBezTo>
                    <a:close/>
                    <a:moveTo>
                      <a:pt x="126" y="129"/>
                    </a:moveTo>
                    <a:cubicBezTo>
                      <a:pt x="126" y="111"/>
                      <a:pt x="140" y="97"/>
                      <a:pt x="158" y="97"/>
                    </a:cubicBezTo>
                    <a:cubicBezTo>
                      <a:pt x="163" y="97"/>
                      <a:pt x="167" y="98"/>
                      <a:pt x="171" y="100"/>
                    </a:cubicBezTo>
                    <a:cubicBezTo>
                      <a:pt x="129" y="142"/>
                      <a:pt x="129" y="142"/>
                      <a:pt x="129" y="142"/>
                    </a:cubicBezTo>
                    <a:cubicBezTo>
                      <a:pt x="127" y="138"/>
                      <a:pt x="126" y="134"/>
                      <a:pt x="126" y="129"/>
                    </a:cubicBezTo>
                    <a:close/>
                    <a:moveTo>
                      <a:pt x="159" y="203"/>
                    </a:moveTo>
                    <a:cubicBezTo>
                      <a:pt x="140" y="203"/>
                      <a:pt x="123" y="200"/>
                      <a:pt x="108" y="194"/>
                    </a:cubicBezTo>
                    <a:cubicBezTo>
                      <a:pt x="128" y="173"/>
                      <a:pt x="128" y="173"/>
                      <a:pt x="128" y="173"/>
                    </a:cubicBezTo>
                    <a:cubicBezTo>
                      <a:pt x="137" y="179"/>
                      <a:pt x="147" y="182"/>
                      <a:pt x="158" y="182"/>
                    </a:cubicBezTo>
                    <a:cubicBezTo>
                      <a:pt x="187" y="182"/>
                      <a:pt x="211" y="158"/>
                      <a:pt x="211" y="129"/>
                    </a:cubicBezTo>
                    <a:cubicBezTo>
                      <a:pt x="211" y="118"/>
                      <a:pt x="208" y="108"/>
                      <a:pt x="202" y="99"/>
                    </a:cubicBezTo>
                    <a:cubicBezTo>
                      <a:pt x="229" y="72"/>
                      <a:pt x="229" y="72"/>
                      <a:pt x="229" y="72"/>
                    </a:cubicBezTo>
                    <a:cubicBezTo>
                      <a:pt x="259" y="88"/>
                      <a:pt x="281" y="111"/>
                      <a:pt x="294" y="129"/>
                    </a:cubicBezTo>
                    <a:cubicBezTo>
                      <a:pt x="267" y="166"/>
                      <a:pt x="218" y="203"/>
                      <a:pt x="159" y="20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477" tIns="36238" rIns="72477" bIns="36238" numCol="1" anchor="t" anchorCtr="0" compatLnSpc="1">
                <a:prstTxWarp prst="textNoShape">
                  <a:avLst/>
                </a:prstTxWarp>
              </a:bodyPr>
              <a:lstStyle/>
              <a:p>
                <a:endParaRPr lang="en-GB" sz="1427" dirty="0">
                  <a:solidFill>
                    <a:schemeClr val="bg1"/>
                  </a:solidFill>
                </a:endParaRPr>
              </a:p>
            </p:txBody>
          </p:sp>
        </p:grpSp>
      </p:grpSp>
      <p:sp>
        <p:nvSpPr>
          <p:cNvPr id="32" name="Rectangle 31">
            <a:extLst>
              <a:ext uri="{FF2B5EF4-FFF2-40B4-BE49-F238E27FC236}">
                <a16:creationId xmlns:a16="http://schemas.microsoft.com/office/drawing/2014/main" id="{359E8443-6CDF-48A7-ABE6-6889AC927122}"/>
              </a:ext>
            </a:extLst>
          </p:cNvPr>
          <p:cNvSpPr/>
          <p:nvPr/>
        </p:nvSpPr>
        <p:spPr bwMode="gray">
          <a:xfrm>
            <a:off x="184636" y="6499213"/>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3" name="Rectangle 32">
            <a:extLst>
              <a:ext uri="{FF2B5EF4-FFF2-40B4-BE49-F238E27FC236}">
                <a16:creationId xmlns:a16="http://schemas.microsoft.com/office/drawing/2014/main" id="{9E5FAC74-6BCB-474D-A442-0D64F5C8A658}"/>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2261072255"/>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8536311"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Comercio Exterior - Elementos y criterios de revisión</a:t>
            </a:r>
          </a:p>
        </p:txBody>
      </p:sp>
      <p:sp>
        <p:nvSpPr>
          <p:cNvPr id="32" name="Snip Diagonal Corner Rectangle 156">
            <a:extLst>
              <a:ext uri="{FF2B5EF4-FFF2-40B4-BE49-F238E27FC236}">
                <a16:creationId xmlns:a16="http://schemas.microsoft.com/office/drawing/2014/main" id="{F3134462-546B-4D6E-A489-9B758FB4E9A9}"/>
              </a:ext>
            </a:extLst>
          </p:cNvPr>
          <p:cNvSpPr/>
          <p:nvPr/>
        </p:nvSpPr>
        <p:spPr bwMode="gray">
          <a:xfrm>
            <a:off x="300443" y="1412116"/>
            <a:ext cx="2692312" cy="585952"/>
          </a:xfrm>
          <a:prstGeom prst="snip2DiagRect">
            <a:avLst>
              <a:gd name="adj1" fmla="val 0"/>
              <a:gd name="adj2" fmla="val 4074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250" b="1" dirty="0">
                <a:solidFill>
                  <a:prstClr val="white"/>
                </a:solidFill>
                <a:latin typeface="Verdana" panose="020B0604030504040204" pitchFamily="34" charset="0"/>
                <a:ea typeface="Verdana" panose="020B0604030504040204" pitchFamily="34" charset="0"/>
              </a:rPr>
              <a:t>Clasificación arancelaria</a:t>
            </a:r>
          </a:p>
        </p:txBody>
      </p:sp>
      <p:sp>
        <p:nvSpPr>
          <p:cNvPr id="33" name="Text Placeholder 3">
            <a:extLst>
              <a:ext uri="{FF2B5EF4-FFF2-40B4-BE49-F238E27FC236}">
                <a16:creationId xmlns:a16="http://schemas.microsoft.com/office/drawing/2014/main" id="{07E18978-2B25-4E1D-8AAD-D3D0524EDC22}"/>
              </a:ext>
            </a:extLst>
          </p:cNvPr>
          <p:cNvSpPr txBox="1">
            <a:spLocks/>
          </p:cNvSpPr>
          <p:nvPr/>
        </p:nvSpPr>
        <p:spPr bwMode="gray">
          <a:xfrm>
            <a:off x="300442" y="2163168"/>
            <a:ext cx="2600377" cy="4231928"/>
          </a:xfrm>
          <a:prstGeom prst="rect">
            <a:avLst/>
          </a:prstGeom>
        </p:spPr>
        <p:txBody>
          <a:bodyPr vert="horz" wrap="square" lIns="0" tIns="0" rIns="0" bIns="0" rtlCol="0">
            <a:spAutoFit/>
          </a:bodyPr>
          <a:lstStyle/>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La </a:t>
            </a:r>
            <a:r>
              <a:rPr lang="es-MX" sz="1250" b="1" dirty="0">
                <a:solidFill>
                  <a:prstClr val="black"/>
                </a:solidFill>
                <a:latin typeface="Verdana" panose="020B0604030504040204" pitchFamily="34" charset="0"/>
                <a:ea typeface="Verdana" panose="020B0604030504040204" pitchFamily="34" charset="0"/>
              </a:rPr>
              <a:t>indebida clasificación arancelaria </a:t>
            </a:r>
            <a:r>
              <a:rPr lang="es-MX" sz="1250" dirty="0">
                <a:solidFill>
                  <a:prstClr val="black"/>
                </a:solidFill>
                <a:latin typeface="Verdana" panose="020B0604030504040204" pitchFamily="34" charset="0"/>
                <a:ea typeface="Verdana" panose="020B0604030504040204" pitchFamily="34" charset="0"/>
              </a:rPr>
              <a:t>de los productos de importación y/o exportación es causa determinante </a:t>
            </a:r>
            <a:r>
              <a:rPr lang="es-MX" sz="1250" b="1" dirty="0">
                <a:solidFill>
                  <a:prstClr val="black"/>
                </a:solidFill>
                <a:latin typeface="Verdana" panose="020B0604030504040204" pitchFamily="34" charset="0"/>
                <a:ea typeface="Verdana" panose="020B0604030504040204" pitchFamily="34" charset="0"/>
              </a:rPr>
              <a:t>para no cumplir con el pago de los impuestos aplicables</a:t>
            </a:r>
            <a:r>
              <a:rPr lang="es-MX" sz="1250" dirty="0">
                <a:solidFill>
                  <a:prstClr val="black"/>
                </a:solidFill>
                <a:latin typeface="Verdana" panose="020B0604030504040204" pitchFamily="34" charset="0"/>
                <a:ea typeface="Verdana" panose="020B0604030504040204" pitchFamily="34" charset="0"/>
              </a:rPr>
              <a:t>, así como la falta de </a:t>
            </a:r>
            <a:r>
              <a:rPr lang="es-MX" sz="1250" b="1" dirty="0">
                <a:solidFill>
                  <a:prstClr val="black"/>
                </a:solidFill>
                <a:latin typeface="Verdana" panose="020B0604030504040204" pitchFamily="34" charset="0"/>
                <a:ea typeface="Verdana" panose="020B0604030504040204" pitchFamily="34" charset="0"/>
              </a:rPr>
              <a:t>cumplimiento de regulaciones y restricciones no arancelarias.</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a:t>
            </a:r>
            <a:r>
              <a:rPr lang="es-MX" sz="1250" b="1" dirty="0">
                <a:solidFill>
                  <a:prstClr val="black"/>
                </a:solidFill>
                <a:latin typeface="Verdana" panose="020B0604030504040204" pitchFamily="34" charset="0"/>
                <a:ea typeface="Verdana" panose="020B0604030504040204" pitchFamily="34" charset="0"/>
              </a:rPr>
              <a:t>debe contar con políticas y procedimientos</a:t>
            </a:r>
            <a:r>
              <a:rPr lang="es-MX" sz="1250" dirty="0">
                <a:solidFill>
                  <a:prstClr val="black"/>
                </a:solidFill>
                <a:latin typeface="Verdana" panose="020B0604030504040204" pitchFamily="34" charset="0"/>
                <a:ea typeface="Verdana" panose="020B0604030504040204" pitchFamily="34" charset="0"/>
              </a:rPr>
              <a:t> asociados al control para </a:t>
            </a:r>
            <a:r>
              <a:rPr lang="es-MX" sz="1250" b="1" dirty="0">
                <a:solidFill>
                  <a:prstClr val="black"/>
                </a:solidFill>
                <a:latin typeface="Verdana" panose="020B0604030504040204" pitchFamily="34" charset="0"/>
                <a:ea typeface="Verdana" panose="020B0604030504040204" pitchFamily="34" charset="0"/>
              </a:rPr>
              <a:t>garantizar la clasificación arancelaria correcta.</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a:t>
            </a:r>
            <a:r>
              <a:rPr lang="es-MX" sz="1250" b="1" dirty="0">
                <a:solidFill>
                  <a:prstClr val="black"/>
                </a:solidFill>
                <a:latin typeface="Verdana" panose="020B0604030504040204" pitchFamily="34" charset="0"/>
                <a:ea typeface="Verdana" panose="020B0604030504040204" pitchFamily="34" charset="0"/>
              </a:rPr>
              <a:t>debe contar con diversos mecanismos</a:t>
            </a:r>
            <a:r>
              <a:rPr lang="es-MX" sz="1250" dirty="0">
                <a:solidFill>
                  <a:prstClr val="black"/>
                </a:solidFill>
                <a:latin typeface="Verdana" panose="020B0604030504040204" pitchFamily="34" charset="0"/>
                <a:ea typeface="Verdana" panose="020B0604030504040204" pitchFamily="34" charset="0"/>
              </a:rPr>
              <a:t> para garantizar la </a:t>
            </a:r>
            <a:r>
              <a:rPr lang="es-MX" sz="1250" b="1" dirty="0">
                <a:solidFill>
                  <a:prstClr val="black"/>
                </a:solidFill>
                <a:latin typeface="Verdana" panose="020B0604030504040204" pitchFamily="34" charset="0"/>
                <a:ea typeface="Verdana" panose="020B0604030504040204" pitchFamily="34" charset="0"/>
              </a:rPr>
              <a:t>adecuada clasificación arancelaria.</a:t>
            </a:r>
          </a:p>
          <a:p>
            <a:pPr marL="85725" lvl="1" indent="-85725">
              <a:buSzPct val="100000"/>
              <a:buFont typeface="Arial" panose="020B0604020202020204" pitchFamily="34" charset="0"/>
              <a:buChar char="•"/>
              <a:defRPr/>
            </a:pPr>
            <a:endParaRPr lang="en-US" sz="1250" dirty="0">
              <a:solidFill>
                <a:prstClr val="black"/>
              </a:solidFill>
              <a:latin typeface="Verdana" panose="020B0604030504040204" pitchFamily="34" charset="0"/>
              <a:ea typeface="Verdana" panose="020B0604030504040204" pitchFamily="34" charset="0"/>
            </a:endParaRPr>
          </a:p>
        </p:txBody>
      </p:sp>
      <p:sp>
        <p:nvSpPr>
          <p:cNvPr id="34" name="Isosceles Triangle 13">
            <a:extLst>
              <a:ext uri="{FF2B5EF4-FFF2-40B4-BE49-F238E27FC236}">
                <a16:creationId xmlns:a16="http://schemas.microsoft.com/office/drawing/2014/main" id="{614C1117-49A6-4521-B9F4-A158BD2F2EB7}"/>
              </a:ext>
            </a:extLst>
          </p:cNvPr>
          <p:cNvSpPr/>
          <p:nvPr/>
        </p:nvSpPr>
        <p:spPr bwMode="gray">
          <a:xfrm>
            <a:off x="1346815"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35" name="Oval 34">
            <a:extLst>
              <a:ext uri="{FF2B5EF4-FFF2-40B4-BE49-F238E27FC236}">
                <a16:creationId xmlns:a16="http://schemas.microsoft.com/office/drawing/2014/main" id="{3259543F-5F0D-448D-AD5E-47D9EB635118}"/>
              </a:ext>
            </a:extLst>
          </p:cNvPr>
          <p:cNvSpPr/>
          <p:nvPr/>
        </p:nvSpPr>
        <p:spPr bwMode="gray">
          <a:xfrm rot="5400000">
            <a:off x="1099974" y="730647"/>
            <a:ext cx="648736" cy="648736"/>
          </a:xfrm>
          <a:prstGeom prst="ellipse">
            <a:avLst/>
          </a:prstGeom>
          <a:solidFill>
            <a:srgbClr val="000000"/>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36" name="Straight Connector 35">
            <a:extLst>
              <a:ext uri="{FF2B5EF4-FFF2-40B4-BE49-F238E27FC236}">
                <a16:creationId xmlns:a16="http://schemas.microsoft.com/office/drawing/2014/main" id="{E522E787-75D7-4FFD-AD42-FB09943783E7}"/>
              </a:ext>
            </a:extLst>
          </p:cNvPr>
          <p:cNvCxnSpPr/>
          <p:nvPr/>
        </p:nvCxnSpPr>
        <p:spPr>
          <a:xfrm>
            <a:off x="2987298" y="1744771"/>
            <a:ext cx="0" cy="4458664"/>
          </a:xfrm>
          <a:prstGeom prst="line">
            <a:avLst/>
          </a:prstGeom>
          <a:ln>
            <a:solidFill>
              <a:srgbClr val="000000"/>
            </a:solidFill>
            <a:tailEnd type="oval"/>
          </a:ln>
        </p:spPr>
        <p:style>
          <a:lnRef idx="1">
            <a:schemeClr val="accent1"/>
          </a:lnRef>
          <a:fillRef idx="0">
            <a:schemeClr val="accent1"/>
          </a:fillRef>
          <a:effectRef idx="0">
            <a:schemeClr val="accent1"/>
          </a:effectRef>
          <a:fontRef idx="minor">
            <a:schemeClr val="tx1"/>
          </a:fontRef>
        </p:style>
      </p:cxnSp>
      <p:grpSp>
        <p:nvGrpSpPr>
          <p:cNvPr id="38" name="Group 144">
            <a:extLst>
              <a:ext uri="{FF2B5EF4-FFF2-40B4-BE49-F238E27FC236}">
                <a16:creationId xmlns:a16="http://schemas.microsoft.com/office/drawing/2014/main" id="{2C1E8138-AE6F-40D1-AB79-A0E54B749399}"/>
              </a:ext>
            </a:extLst>
          </p:cNvPr>
          <p:cNvGrpSpPr>
            <a:grpSpLocks noChangeAspect="1"/>
          </p:cNvGrpSpPr>
          <p:nvPr/>
        </p:nvGrpSpPr>
        <p:grpSpPr bwMode="auto">
          <a:xfrm>
            <a:off x="1181790" y="804576"/>
            <a:ext cx="490985" cy="490985"/>
            <a:chOff x="2963" y="1300"/>
            <a:chExt cx="340" cy="340"/>
          </a:xfrm>
          <a:solidFill>
            <a:schemeClr val="bg1"/>
          </a:solidFill>
        </p:grpSpPr>
        <p:sp>
          <p:nvSpPr>
            <p:cNvPr id="39" name="Freeform 145">
              <a:extLst>
                <a:ext uri="{FF2B5EF4-FFF2-40B4-BE49-F238E27FC236}">
                  <a16:creationId xmlns:a16="http://schemas.microsoft.com/office/drawing/2014/main" id="{CBE5423B-6F4D-4A3F-9CA6-B9A2F2CE3C16}"/>
                </a:ext>
              </a:extLst>
            </p:cNvPr>
            <p:cNvSpPr>
              <a:spLocks noEditPoints="1"/>
            </p:cNvSpPr>
            <p:nvPr/>
          </p:nvSpPr>
          <p:spPr bwMode="auto">
            <a:xfrm>
              <a:off x="2963" y="13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0" name="Freeform 146">
              <a:extLst>
                <a:ext uri="{FF2B5EF4-FFF2-40B4-BE49-F238E27FC236}">
                  <a16:creationId xmlns:a16="http://schemas.microsoft.com/office/drawing/2014/main" id="{BF0495C0-6C76-4025-A203-7F262304369A}"/>
                </a:ext>
              </a:extLst>
            </p:cNvPr>
            <p:cNvSpPr>
              <a:spLocks noEditPoints="1"/>
            </p:cNvSpPr>
            <p:nvPr/>
          </p:nvSpPr>
          <p:spPr bwMode="auto">
            <a:xfrm>
              <a:off x="3041" y="1406"/>
              <a:ext cx="191" cy="128"/>
            </a:xfrm>
            <a:custGeom>
              <a:avLst/>
              <a:gdLst>
                <a:gd name="T0" fmla="*/ 53 w 288"/>
                <a:gd name="T1" fmla="*/ 0 h 192"/>
                <a:gd name="T2" fmla="*/ 43 w 288"/>
                <a:gd name="T3" fmla="*/ 42 h 192"/>
                <a:gd name="T4" fmla="*/ 0 w 288"/>
                <a:gd name="T5" fmla="*/ 53 h 192"/>
                <a:gd name="T6" fmla="*/ 11 w 288"/>
                <a:gd name="T7" fmla="*/ 192 h 192"/>
                <a:gd name="T8" fmla="*/ 245 w 288"/>
                <a:gd name="T9" fmla="*/ 181 h 192"/>
                <a:gd name="T10" fmla="*/ 277 w 288"/>
                <a:gd name="T11" fmla="*/ 149 h 192"/>
                <a:gd name="T12" fmla="*/ 288 w 288"/>
                <a:gd name="T13" fmla="*/ 10 h 192"/>
                <a:gd name="T14" fmla="*/ 224 w 288"/>
                <a:gd name="T15" fmla="*/ 170 h 192"/>
                <a:gd name="T16" fmla="*/ 21 w 288"/>
                <a:gd name="T17" fmla="*/ 64 h 192"/>
                <a:gd name="T18" fmla="*/ 224 w 288"/>
                <a:gd name="T19" fmla="*/ 170 h 192"/>
                <a:gd name="T20" fmla="*/ 245 w 288"/>
                <a:gd name="T21" fmla="*/ 128 h 192"/>
                <a:gd name="T22" fmla="*/ 235 w 288"/>
                <a:gd name="T23" fmla="*/ 42 h 192"/>
                <a:gd name="T24" fmla="*/ 64 w 288"/>
                <a:gd name="T25" fmla="*/ 21 h 192"/>
                <a:gd name="T26" fmla="*/ 267 w 288"/>
                <a:gd name="T27" fmla="*/ 128 h 192"/>
                <a:gd name="T28" fmla="*/ 101 w 288"/>
                <a:gd name="T29" fmla="*/ 100 h 192"/>
                <a:gd name="T30" fmla="*/ 123 w 288"/>
                <a:gd name="T31" fmla="*/ 82 h 192"/>
                <a:gd name="T32" fmla="*/ 130 w 288"/>
                <a:gd name="T33" fmla="*/ 74 h 192"/>
                <a:gd name="T34" fmla="*/ 151 w 288"/>
                <a:gd name="T35" fmla="*/ 87 h 192"/>
                <a:gd name="T36" fmla="*/ 130 w 288"/>
                <a:gd name="T37" fmla="*/ 95 h 192"/>
                <a:gd name="T38" fmla="*/ 123 w 288"/>
                <a:gd name="T39" fmla="*/ 95 h 192"/>
                <a:gd name="T40" fmla="*/ 118 w 288"/>
                <a:gd name="T41" fmla="*/ 104 h 192"/>
                <a:gd name="T42" fmla="*/ 130 w 288"/>
                <a:gd name="T43" fmla="*/ 110 h 192"/>
                <a:gd name="T44" fmla="*/ 151 w 288"/>
                <a:gd name="T45" fmla="*/ 122 h 192"/>
                <a:gd name="T46" fmla="*/ 147 w 288"/>
                <a:gd name="T47" fmla="*/ 143 h 192"/>
                <a:gd name="T48" fmla="*/ 130 w 288"/>
                <a:gd name="T49" fmla="*/ 160 h 192"/>
                <a:gd name="T50" fmla="*/ 123 w 288"/>
                <a:gd name="T51" fmla="*/ 149 h 192"/>
                <a:gd name="T52" fmla="*/ 101 w 288"/>
                <a:gd name="T53" fmla="*/ 132 h 192"/>
                <a:gd name="T54" fmla="*/ 123 w 288"/>
                <a:gd name="T55" fmla="*/ 137 h 192"/>
                <a:gd name="T56" fmla="*/ 130 w 288"/>
                <a:gd name="T57" fmla="*/ 137 h 192"/>
                <a:gd name="T58" fmla="*/ 135 w 288"/>
                <a:gd name="T59" fmla="*/ 127 h 192"/>
                <a:gd name="T60" fmla="*/ 123 w 288"/>
                <a:gd name="T61" fmla="*/ 122 h 192"/>
                <a:gd name="T62" fmla="*/ 105 w 288"/>
                <a:gd name="T63"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192">
                  <a:moveTo>
                    <a:pt x="277" y="0"/>
                  </a:moveTo>
                  <a:cubicBezTo>
                    <a:pt x="53" y="0"/>
                    <a:pt x="53" y="0"/>
                    <a:pt x="53" y="0"/>
                  </a:cubicBezTo>
                  <a:cubicBezTo>
                    <a:pt x="47" y="0"/>
                    <a:pt x="43" y="4"/>
                    <a:pt x="43" y="10"/>
                  </a:cubicBezTo>
                  <a:cubicBezTo>
                    <a:pt x="43" y="42"/>
                    <a:pt x="43" y="42"/>
                    <a:pt x="43" y="42"/>
                  </a:cubicBezTo>
                  <a:cubicBezTo>
                    <a:pt x="11" y="42"/>
                    <a:pt x="11" y="42"/>
                    <a:pt x="11" y="42"/>
                  </a:cubicBezTo>
                  <a:cubicBezTo>
                    <a:pt x="5" y="42"/>
                    <a:pt x="0" y="47"/>
                    <a:pt x="0" y="53"/>
                  </a:cubicBezTo>
                  <a:cubicBezTo>
                    <a:pt x="0" y="181"/>
                    <a:pt x="0" y="181"/>
                    <a:pt x="0" y="181"/>
                  </a:cubicBezTo>
                  <a:cubicBezTo>
                    <a:pt x="0" y="187"/>
                    <a:pt x="5" y="192"/>
                    <a:pt x="11" y="192"/>
                  </a:cubicBezTo>
                  <a:cubicBezTo>
                    <a:pt x="235" y="192"/>
                    <a:pt x="235" y="192"/>
                    <a:pt x="235" y="192"/>
                  </a:cubicBezTo>
                  <a:cubicBezTo>
                    <a:pt x="241" y="192"/>
                    <a:pt x="245" y="187"/>
                    <a:pt x="245" y="181"/>
                  </a:cubicBezTo>
                  <a:cubicBezTo>
                    <a:pt x="245" y="149"/>
                    <a:pt x="245" y="149"/>
                    <a:pt x="245" y="149"/>
                  </a:cubicBezTo>
                  <a:cubicBezTo>
                    <a:pt x="277" y="149"/>
                    <a:pt x="277" y="149"/>
                    <a:pt x="277" y="149"/>
                  </a:cubicBezTo>
                  <a:cubicBezTo>
                    <a:pt x="283" y="149"/>
                    <a:pt x="288" y="144"/>
                    <a:pt x="288" y="138"/>
                  </a:cubicBezTo>
                  <a:cubicBezTo>
                    <a:pt x="288" y="10"/>
                    <a:pt x="288" y="10"/>
                    <a:pt x="288" y="10"/>
                  </a:cubicBezTo>
                  <a:cubicBezTo>
                    <a:pt x="288" y="4"/>
                    <a:pt x="283" y="0"/>
                    <a:pt x="277" y="0"/>
                  </a:cubicBezTo>
                  <a:close/>
                  <a:moveTo>
                    <a:pt x="224" y="170"/>
                  </a:moveTo>
                  <a:cubicBezTo>
                    <a:pt x="21" y="170"/>
                    <a:pt x="21" y="170"/>
                    <a:pt x="21" y="170"/>
                  </a:cubicBezTo>
                  <a:cubicBezTo>
                    <a:pt x="21" y="64"/>
                    <a:pt x="21" y="64"/>
                    <a:pt x="21" y="64"/>
                  </a:cubicBezTo>
                  <a:cubicBezTo>
                    <a:pt x="224" y="64"/>
                    <a:pt x="224" y="64"/>
                    <a:pt x="224" y="64"/>
                  </a:cubicBezTo>
                  <a:lnTo>
                    <a:pt x="224" y="170"/>
                  </a:lnTo>
                  <a:close/>
                  <a:moveTo>
                    <a:pt x="267" y="128"/>
                  </a:moveTo>
                  <a:cubicBezTo>
                    <a:pt x="245" y="128"/>
                    <a:pt x="245" y="128"/>
                    <a:pt x="245" y="128"/>
                  </a:cubicBezTo>
                  <a:cubicBezTo>
                    <a:pt x="245" y="53"/>
                    <a:pt x="245" y="53"/>
                    <a:pt x="245" y="53"/>
                  </a:cubicBezTo>
                  <a:cubicBezTo>
                    <a:pt x="245" y="47"/>
                    <a:pt x="241" y="42"/>
                    <a:pt x="235" y="42"/>
                  </a:cubicBezTo>
                  <a:cubicBezTo>
                    <a:pt x="64" y="42"/>
                    <a:pt x="64" y="42"/>
                    <a:pt x="64" y="42"/>
                  </a:cubicBezTo>
                  <a:cubicBezTo>
                    <a:pt x="64" y="21"/>
                    <a:pt x="64" y="21"/>
                    <a:pt x="64" y="21"/>
                  </a:cubicBezTo>
                  <a:cubicBezTo>
                    <a:pt x="267" y="21"/>
                    <a:pt x="267" y="21"/>
                    <a:pt x="267" y="21"/>
                  </a:cubicBezTo>
                  <a:lnTo>
                    <a:pt x="267" y="128"/>
                  </a:lnTo>
                  <a:close/>
                  <a:moveTo>
                    <a:pt x="105" y="112"/>
                  </a:moveTo>
                  <a:cubicBezTo>
                    <a:pt x="103" y="109"/>
                    <a:pt x="101" y="105"/>
                    <a:pt x="101" y="100"/>
                  </a:cubicBezTo>
                  <a:cubicBezTo>
                    <a:pt x="101" y="95"/>
                    <a:pt x="103" y="91"/>
                    <a:pt x="107" y="88"/>
                  </a:cubicBezTo>
                  <a:cubicBezTo>
                    <a:pt x="111" y="85"/>
                    <a:pt x="116" y="83"/>
                    <a:pt x="123" y="82"/>
                  </a:cubicBezTo>
                  <a:cubicBezTo>
                    <a:pt x="123" y="74"/>
                    <a:pt x="123" y="74"/>
                    <a:pt x="123" y="74"/>
                  </a:cubicBezTo>
                  <a:cubicBezTo>
                    <a:pt x="130" y="74"/>
                    <a:pt x="130" y="74"/>
                    <a:pt x="130" y="74"/>
                  </a:cubicBezTo>
                  <a:cubicBezTo>
                    <a:pt x="130" y="82"/>
                    <a:pt x="130" y="82"/>
                    <a:pt x="130" y="82"/>
                  </a:cubicBezTo>
                  <a:cubicBezTo>
                    <a:pt x="138" y="82"/>
                    <a:pt x="145" y="84"/>
                    <a:pt x="151" y="87"/>
                  </a:cubicBezTo>
                  <a:cubicBezTo>
                    <a:pt x="147" y="99"/>
                    <a:pt x="147" y="99"/>
                    <a:pt x="147" y="99"/>
                  </a:cubicBezTo>
                  <a:cubicBezTo>
                    <a:pt x="141" y="96"/>
                    <a:pt x="136" y="95"/>
                    <a:pt x="130" y="95"/>
                  </a:cubicBezTo>
                  <a:cubicBezTo>
                    <a:pt x="130" y="95"/>
                    <a:pt x="129" y="94"/>
                    <a:pt x="127" y="94"/>
                  </a:cubicBezTo>
                  <a:cubicBezTo>
                    <a:pt x="125" y="94"/>
                    <a:pt x="123" y="95"/>
                    <a:pt x="123" y="95"/>
                  </a:cubicBezTo>
                  <a:cubicBezTo>
                    <a:pt x="119" y="95"/>
                    <a:pt x="117" y="97"/>
                    <a:pt x="117" y="100"/>
                  </a:cubicBezTo>
                  <a:cubicBezTo>
                    <a:pt x="117" y="102"/>
                    <a:pt x="117" y="103"/>
                    <a:pt x="118" y="104"/>
                  </a:cubicBezTo>
                  <a:cubicBezTo>
                    <a:pt x="119" y="105"/>
                    <a:pt x="121" y="106"/>
                    <a:pt x="123" y="107"/>
                  </a:cubicBezTo>
                  <a:cubicBezTo>
                    <a:pt x="130" y="110"/>
                    <a:pt x="130" y="110"/>
                    <a:pt x="130" y="110"/>
                  </a:cubicBezTo>
                  <a:cubicBezTo>
                    <a:pt x="137" y="112"/>
                    <a:pt x="142" y="114"/>
                    <a:pt x="144" y="116"/>
                  </a:cubicBezTo>
                  <a:cubicBezTo>
                    <a:pt x="147" y="118"/>
                    <a:pt x="149" y="120"/>
                    <a:pt x="151" y="122"/>
                  </a:cubicBezTo>
                  <a:cubicBezTo>
                    <a:pt x="152" y="125"/>
                    <a:pt x="152" y="127"/>
                    <a:pt x="152" y="130"/>
                  </a:cubicBezTo>
                  <a:cubicBezTo>
                    <a:pt x="152" y="136"/>
                    <a:pt x="151" y="140"/>
                    <a:pt x="147" y="143"/>
                  </a:cubicBezTo>
                  <a:cubicBezTo>
                    <a:pt x="143" y="147"/>
                    <a:pt x="137" y="149"/>
                    <a:pt x="130" y="149"/>
                  </a:cubicBezTo>
                  <a:cubicBezTo>
                    <a:pt x="130" y="160"/>
                    <a:pt x="130" y="160"/>
                    <a:pt x="130" y="160"/>
                  </a:cubicBezTo>
                  <a:cubicBezTo>
                    <a:pt x="123" y="160"/>
                    <a:pt x="123" y="160"/>
                    <a:pt x="123" y="160"/>
                  </a:cubicBezTo>
                  <a:cubicBezTo>
                    <a:pt x="123" y="149"/>
                    <a:pt x="123" y="149"/>
                    <a:pt x="123" y="149"/>
                  </a:cubicBezTo>
                  <a:cubicBezTo>
                    <a:pt x="115" y="149"/>
                    <a:pt x="108" y="148"/>
                    <a:pt x="101" y="145"/>
                  </a:cubicBezTo>
                  <a:cubicBezTo>
                    <a:pt x="101" y="132"/>
                    <a:pt x="101" y="132"/>
                    <a:pt x="101" y="132"/>
                  </a:cubicBezTo>
                  <a:cubicBezTo>
                    <a:pt x="104" y="133"/>
                    <a:pt x="108" y="134"/>
                    <a:pt x="112" y="135"/>
                  </a:cubicBezTo>
                  <a:cubicBezTo>
                    <a:pt x="116" y="137"/>
                    <a:pt x="120" y="137"/>
                    <a:pt x="123" y="137"/>
                  </a:cubicBezTo>
                  <a:cubicBezTo>
                    <a:pt x="123" y="137"/>
                    <a:pt x="125" y="137"/>
                    <a:pt x="127" y="137"/>
                  </a:cubicBezTo>
                  <a:cubicBezTo>
                    <a:pt x="129" y="137"/>
                    <a:pt x="130" y="137"/>
                    <a:pt x="130" y="137"/>
                  </a:cubicBezTo>
                  <a:cubicBezTo>
                    <a:pt x="135" y="136"/>
                    <a:pt x="137" y="134"/>
                    <a:pt x="137" y="131"/>
                  </a:cubicBezTo>
                  <a:cubicBezTo>
                    <a:pt x="137" y="130"/>
                    <a:pt x="137" y="128"/>
                    <a:pt x="135" y="127"/>
                  </a:cubicBezTo>
                  <a:cubicBezTo>
                    <a:pt x="134" y="126"/>
                    <a:pt x="133" y="125"/>
                    <a:pt x="130" y="124"/>
                  </a:cubicBezTo>
                  <a:cubicBezTo>
                    <a:pt x="123" y="122"/>
                    <a:pt x="123" y="122"/>
                    <a:pt x="123" y="122"/>
                  </a:cubicBezTo>
                  <a:cubicBezTo>
                    <a:pt x="120" y="120"/>
                    <a:pt x="120" y="120"/>
                    <a:pt x="120" y="120"/>
                  </a:cubicBezTo>
                  <a:cubicBezTo>
                    <a:pt x="113" y="118"/>
                    <a:pt x="108" y="115"/>
                    <a:pt x="105"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1" name="Snip Diagonal Corner Rectangle 162">
            <a:extLst>
              <a:ext uri="{FF2B5EF4-FFF2-40B4-BE49-F238E27FC236}">
                <a16:creationId xmlns:a16="http://schemas.microsoft.com/office/drawing/2014/main" id="{75EADFB2-28B3-4BF8-B4EE-EC71457CF1B6}"/>
              </a:ext>
            </a:extLst>
          </p:cNvPr>
          <p:cNvSpPr/>
          <p:nvPr/>
        </p:nvSpPr>
        <p:spPr bwMode="gray">
          <a:xfrm>
            <a:off x="3221147" y="1412116"/>
            <a:ext cx="2583982" cy="585952"/>
          </a:xfrm>
          <a:prstGeom prst="snip2DiagRect">
            <a:avLst>
              <a:gd name="adj1" fmla="val 0"/>
              <a:gd name="adj2" fmla="val 35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Valoración Aduanera</a:t>
            </a:r>
          </a:p>
        </p:txBody>
      </p:sp>
      <p:sp>
        <p:nvSpPr>
          <p:cNvPr id="42" name="Text Placeholder 3">
            <a:extLst>
              <a:ext uri="{FF2B5EF4-FFF2-40B4-BE49-F238E27FC236}">
                <a16:creationId xmlns:a16="http://schemas.microsoft.com/office/drawing/2014/main" id="{767F6F6E-9796-437D-8AF5-F0CC217073F6}"/>
              </a:ext>
            </a:extLst>
          </p:cNvPr>
          <p:cNvSpPr txBox="1">
            <a:spLocks/>
          </p:cNvSpPr>
          <p:nvPr/>
        </p:nvSpPr>
        <p:spPr bwMode="gray">
          <a:xfrm>
            <a:off x="3221146" y="2163168"/>
            <a:ext cx="2479622" cy="4424288"/>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En nuestro país es importante </a:t>
            </a:r>
            <a:r>
              <a:rPr lang="es-MX" b="1" dirty="0"/>
              <a:t>combatir la subvaluación,</a:t>
            </a:r>
            <a:r>
              <a:rPr lang="es-MX" dirty="0"/>
              <a:t> </a:t>
            </a:r>
            <a:r>
              <a:rPr lang="es-MX" b="1" dirty="0"/>
              <a:t>sobrevaloración</a:t>
            </a:r>
            <a:r>
              <a:rPr lang="es-MX" dirty="0"/>
              <a:t> así como la </a:t>
            </a:r>
            <a:r>
              <a:rPr lang="es-MX" b="1" dirty="0"/>
              <a:t>afectación del valor derivado de vinculación entre empresas. </a:t>
            </a:r>
          </a:p>
          <a:p>
            <a:pPr lvl="1"/>
            <a:endParaRPr lang="es-MX" b="1" dirty="0"/>
          </a:p>
          <a:p>
            <a:pPr lvl="1"/>
            <a:r>
              <a:rPr lang="es-MX" dirty="0"/>
              <a:t>Se debe tener </a:t>
            </a:r>
            <a:r>
              <a:rPr lang="es-MX" b="1" dirty="0"/>
              <a:t>procedimientos, medidas de control,</a:t>
            </a:r>
            <a:r>
              <a:rPr lang="es-MX" dirty="0"/>
              <a:t> así como contar con los documentos de prueba </a:t>
            </a:r>
            <a:r>
              <a:rPr lang="es-MX" b="1" dirty="0"/>
              <a:t>para garantizar que se determina la valoración aduanera.</a:t>
            </a:r>
          </a:p>
          <a:p>
            <a:pPr lvl="1"/>
            <a:endParaRPr lang="es-MX" dirty="0"/>
          </a:p>
          <a:p>
            <a:pPr lvl="1"/>
            <a:r>
              <a:rPr lang="es-MX" dirty="0"/>
              <a:t>Se debe tener la </a:t>
            </a:r>
            <a:r>
              <a:rPr lang="es-MX" b="1" dirty="0"/>
              <a:t>información de los gastos incrementables y </a:t>
            </a:r>
            <a:r>
              <a:rPr lang="es-MX" b="1" dirty="0" err="1"/>
              <a:t>decrementables</a:t>
            </a:r>
            <a:r>
              <a:rPr lang="es-MX" b="1" dirty="0"/>
              <a:t> </a:t>
            </a:r>
            <a:r>
              <a:rPr lang="es-MX" dirty="0"/>
              <a:t>correspondientes, </a:t>
            </a:r>
            <a:r>
              <a:rPr lang="es-MX" b="1" dirty="0"/>
              <a:t>así como los documentos que los soporten.</a:t>
            </a:r>
            <a:endParaRPr lang="en-US" b="1" dirty="0"/>
          </a:p>
        </p:txBody>
      </p:sp>
      <p:sp>
        <p:nvSpPr>
          <p:cNvPr id="43" name="Isosceles Triangle 14">
            <a:extLst>
              <a:ext uri="{FF2B5EF4-FFF2-40B4-BE49-F238E27FC236}">
                <a16:creationId xmlns:a16="http://schemas.microsoft.com/office/drawing/2014/main" id="{2FF065FE-C3F6-4CE4-94E2-9D75B53AFC39}"/>
              </a:ext>
            </a:extLst>
          </p:cNvPr>
          <p:cNvSpPr/>
          <p:nvPr/>
        </p:nvSpPr>
        <p:spPr bwMode="gray">
          <a:xfrm>
            <a:off x="4246160"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44" name="Oval 43">
            <a:extLst>
              <a:ext uri="{FF2B5EF4-FFF2-40B4-BE49-F238E27FC236}">
                <a16:creationId xmlns:a16="http://schemas.microsoft.com/office/drawing/2014/main" id="{6340A41D-F9D7-4E60-9F23-5E5545E286E5}"/>
              </a:ext>
            </a:extLst>
          </p:cNvPr>
          <p:cNvSpPr/>
          <p:nvPr/>
        </p:nvSpPr>
        <p:spPr bwMode="gray">
          <a:xfrm rot="5400000">
            <a:off x="3999319" y="730647"/>
            <a:ext cx="648736" cy="648736"/>
          </a:xfrm>
          <a:prstGeom prst="ellipse">
            <a:avLst/>
          </a:prstGeom>
          <a:solidFill>
            <a:schemeClr val="accent1"/>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45" name="Straight Connector 44">
            <a:extLst>
              <a:ext uri="{FF2B5EF4-FFF2-40B4-BE49-F238E27FC236}">
                <a16:creationId xmlns:a16="http://schemas.microsoft.com/office/drawing/2014/main" id="{A3E2E6B4-89BB-478C-B7AC-D3EB62553285}"/>
              </a:ext>
            </a:extLst>
          </p:cNvPr>
          <p:cNvCxnSpPr/>
          <p:nvPr/>
        </p:nvCxnSpPr>
        <p:spPr>
          <a:xfrm>
            <a:off x="5792704" y="1744765"/>
            <a:ext cx="0" cy="445866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46" name="Group 726">
            <a:extLst>
              <a:ext uri="{FF2B5EF4-FFF2-40B4-BE49-F238E27FC236}">
                <a16:creationId xmlns:a16="http://schemas.microsoft.com/office/drawing/2014/main" id="{AD5721FA-6143-427D-BA08-1625CCD27DB6}"/>
              </a:ext>
            </a:extLst>
          </p:cNvPr>
          <p:cNvGrpSpPr>
            <a:grpSpLocks noChangeAspect="1"/>
          </p:cNvGrpSpPr>
          <p:nvPr/>
        </p:nvGrpSpPr>
        <p:grpSpPr bwMode="auto">
          <a:xfrm>
            <a:off x="4083257" y="811396"/>
            <a:ext cx="490985" cy="490985"/>
            <a:chOff x="5022" y="3403"/>
            <a:chExt cx="340" cy="340"/>
          </a:xfrm>
          <a:solidFill>
            <a:schemeClr val="bg1"/>
          </a:solidFill>
        </p:grpSpPr>
        <p:sp>
          <p:nvSpPr>
            <p:cNvPr id="47" name="Freeform 727">
              <a:extLst>
                <a:ext uri="{FF2B5EF4-FFF2-40B4-BE49-F238E27FC236}">
                  <a16:creationId xmlns:a16="http://schemas.microsoft.com/office/drawing/2014/main" id="{F4AE27C9-0369-414F-A73A-AADD91A4D474}"/>
                </a:ext>
              </a:extLst>
            </p:cNvPr>
            <p:cNvSpPr>
              <a:spLocks noEditPoints="1"/>
            </p:cNvSpPr>
            <p:nvPr/>
          </p:nvSpPr>
          <p:spPr bwMode="auto">
            <a:xfrm>
              <a:off x="5022" y="340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8" name="Freeform 728">
              <a:extLst>
                <a:ext uri="{FF2B5EF4-FFF2-40B4-BE49-F238E27FC236}">
                  <a16:creationId xmlns:a16="http://schemas.microsoft.com/office/drawing/2014/main" id="{C6EA0A6F-03DF-451D-88D1-847BCC156EEC}"/>
                </a:ext>
              </a:extLst>
            </p:cNvPr>
            <p:cNvSpPr>
              <a:spLocks noEditPoints="1"/>
            </p:cNvSpPr>
            <p:nvPr/>
          </p:nvSpPr>
          <p:spPr bwMode="auto">
            <a:xfrm>
              <a:off x="5100" y="3473"/>
              <a:ext cx="191" cy="192"/>
            </a:xfrm>
            <a:custGeom>
              <a:avLst/>
              <a:gdLst>
                <a:gd name="T0" fmla="*/ 256 w 288"/>
                <a:gd name="T1" fmla="*/ 32 h 288"/>
                <a:gd name="T2" fmla="*/ 245 w 288"/>
                <a:gd name="T3" fmla="*/ 0 h 288"/>
                <a:gd name="T4" fmla="*/ 235 w 288"/>
                <a:gd name="T5" fmla="*/ 39 h 288"/>
                <a:gd name="T6" fmla="*/ 139 w 288"/>
                <a:gd name="T7" fmla="*/ 11 h 288"/>
                <a:gd name="T8" fmla="*/ 44 w 288"/>
                <a:gd name="T9" fmla="*/ 251 h 288"/>
                <a:gd name="T10" fmla="*/ 24 w 288"/>
                <a:gd name="T11" fmla="*/ 285 h 288"/>
                <a:gd name="T12" fmla="*/ 40 w 288"/>
                <a:gd name="T13" fmla="*/ 285 h 288"/>
                <a:gd name="T14" fmla="*/ 139 w 288"/>
                <a:gd name="T15" fmla="*/ 288 h 288"/>
                <a:gd name="T16" fmla="*/ 238 w 288"/>
                <a:gd name="T17" fmla="*/ 285 h 288"/>
                <a:gd name="T18" fmla="*/ 253 w 288"/>
                <a:gd name="T19" fmla="*/ 285 h 288"/>
                <a:gd name="T20" fmla="*/ 233 w 288"/>
                <a:gd name="T21" fmla="*/ 251 h 288"/>
                <a:gd name="T22" fmla="*/ 244 w 288"/>
                <a:gd name="T23" fmla="*/ 60 h 288"/>
                <a:gd name="T24" fmla="*/ 277 w 288"/>
                <a:gd name="T25" fmla="*/ 54 h 288"/>
                <a:gd name="T26" fmla="*/ 277 w 288"/>
                <a:gd name="T27" fmla="*/ 32 h 288"/>
                <a:gd name="T28" fmla="*/ 139 w 288"/>
                <a:gd name="T29" fmla="*/ 267 h 288"/>
                <a:gd name="T30" fmla="*/ 139 w 288"/>
                <a:gd name="T31" fmla="*/ 32 h 288"/>
                <a:gd name="T32" fmla="*/ 199 w 288"/>
                <a:gd name="T33" fmla="*/ 75 h 288"/>
                <a:gd name="T34" fmla="*/ 43 w 288"/>
                <a:gd name="T35" fmla="*/ 150 h 288"/>
                <a:gd name="T36" fmla="*/ 235 w 288"/>
                <a:gd name="T37" fmla="*/ 150 h 288"/>
                <a:gd name="T38" fmla="*/ 229 w 288"/>
                <a:gd name="T39" fmla="*/ 75 h 288"/>
                <a:gd name="T40" fmla="*/ 213 w 288"/>
                <a:gd name="T41" fmla="*/ 150 h 288"/>
                <a:gd name="T42" fmla="*/ 64 w 288"/>
                <a:gd name="T43" fmla="*/ 150 h 288"/>
                <a:gd name="T44" fmla="*/ 183 w 288"/>
                <a:gd name="T45" fmla="*/ 90 h 288"/>
                <a:gd name="T46" fmla="*/ 139 w 288"/>
                <a:gd name="T47" fmla="*/ 96 h 288"/>
                <a:gd name="T48" fmla="*/ 139 w 288"/>
                <a:gd name="T49" fmla="*/ 203 h 288"/>
                <a:gd name="T50" fmla="*/ 183 w 288"/>
                <a:gd name="T51" fmla="*/ 120 h 288"/>
                <a:gd name="T52" fmla="*/ 213 w 288"/>
                <a:gd name="T53" fmla="*/ 150 h 288"/>
                <a:gd name="T54" fmla="*/ 139 w 288"/>
                <a:gd name="T55" fmla="*/ 182 h 288"/>
                <a:gd name="T56" fmla="*/ 139 w 288"/>
                <a:gd name="T57" fmla="*/ 118 h 288"/>
                <a:gd name="T58" fmla="*/ 131 w 288"/>
                <a:gd name="T59" fmla="*/ 142 h 288"/>
                <a:gd name="T60" fmla="*/ 139 w 288"/>
                <a:gd name="T61" fmla="*/ 160 h 288"/>
                <a:gd name="T62" fmla="*/ 167 w 288"/>
                <a:gd name="T63" fmla="*/ 1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88">
                  <a:moveTo>
                    <a:pt x="277" y="32"/>
                  </a:moveTo>
                  <a:cubicBezTo>
                    <a:pt x="256" y="32"/>
                    <a:pt x="256" y="32"/>
                    <a:pt x="256" y="32"/>
                  </a:cubicBezTo>
                  <a:cubicBezTo>
                    <a:pt x="256" y="11"/>
                    <a:pt x="256" y="11"/>
                    <a:pt x="256" y="11"/>
                  </a:cubicBezTo>
                  <a:cubicBezTo>
                    <a:pt x="256" y="5"/>
                    <a:pt x="251" y="0"/>
                    <a:pt x="245" y="0"/>
                  </a:cubicBezTo>
                  <a:cubicBezTo>
                    <a:pt x="239" y="0"/>
                    <a:pt x="235" y="5"/>
                    <a:pt x="235" y="11"/>
                  </a:cubicBezTo>
                  <a:cubicBezTo>
                    <a:pt x="235" y="39"/>
                    <a:pt x="235" y="39"/>
                    <a:pt x="235" y="39"/>
                  </a:cubicBezTo>
                  <a:cubicBezTo>
                    <a:pt x="229" y="44"/>
                    <a:pt x="229" y="44"/>
                    <a:pt x="229" y="44"/>
                  </a:cubicBezTo>
                  <a:cubicBezTo>
                    <a:pt x="205" y="24"/>
                    <a:pt x="173" y="11"/>
                    <a:pt x="139" y="11"/>
                  </a:cubicBezTo>
                  <a:cubicBezTo>
                    <a:pt x="62" y="11"/>
                    <a:pt x="0" y="73"/>
                    <a:pt x="0" y="150"/>
                  </a:cubicBezTo>
                  <a:cubicBezTo>
                    <a:pt x="0" y="189"/>
                    <a:pt x="17" y="225"/>
                    <a:pt x="44" y="251"/>
                  </a:cubicBezTo>
                  <a:cubicBezTo>
                    <a:pt x="24" y="270"/>
                    <a:pt x="24" y="270"/>
                    <a:pt x="24" y="270"/>
                  </a:cubicBezTo>
                  <a:cubicBezTo>
                    <a:pt x="20" y="274"/>
                    <a:pt x="20" y="281"/>
                    <a:pt x="24" y="285"/>
                  </a:cubicBezTo>
                  <a:cubicBezTo>
                    <a:pt x="27" y="287"/>
                    <a:pt x="29" y="288"/>
                    <a:pt x="32" y="288"/>
                  </a:cubicBezTo>
                  <a:cubicBezTo>
                    <a:pt x="35" y="288"/>
                    <a:pt x="37" y="287"/>
                    <a:pt x="40" y="285"/>
                  </a:cubicBezTo>
                  <a:cubicBezTo>
                    <a:pt x="61" y="264"/>
                    <a:pt x="61" y="264"/>
                    <a:pt x="61" y="264"/>
                  </a:cubicBezTo>
                  <a:cubicBezTo>
                    <a:pt x="83" y="279"/>
                    <a:pt x="110" y="288"/>
                    <a:pt x="139" y="288"/>
                  </a:cubicBezTo>
                  <a:cubicBezTo>
                    <a:pt x="168" y="288"/>
                    <a:pt x="194" y="279"/>
                    <a:pt x="217" y="264"/>
                  </a:cubicBezTo>
                  <a:cubicBezTo>
                    <a:pt x="238" y="285"/>
                    <a:pt x="238" y="285"/>
                    <a:pt x="238" y="285"/>
                  </a:cubicBezTo>
                  <a:cubicBezTo>
                    <a:pt x="240" y="287"/>
                    <a:pt x="243" y="288"/>
                    <a:pt x="245" y="288"/>
                  </a:cubicBezTo>
                  <a:cubicBezTo>
                    <a:pt x="248" y="288"/>
                    <a:pt x="251" y="287"/>
                    <a:pt x="253" y="285"/>
                  </a:cubicBezTo>
                  <a:cubicBezTo>
                    <a:pt x="257" y="281"/>
                    <a:pt x="257" y="274"/>
                    <a:pt x="253" y="270"/>
                  </a:cubicBezTo>
                  <a:cubicBezTo>
                    <a:pt x="233" y="251"/>
                    <a:pt x="233" y="251"/>
                    <a:pt x="233" y="251"/>
                  </a:cubicBezTo>
                  <a:cubicBezTo>
                    <a:pt x="260" y="225"/>
                    <a:pt x="277" y="189"/>
                    <a:pt x="277" y="150"/>
                  </a:cubicBezTo>
                  <a:cubicBezTo>
                    <a:pt x="277" y="115"/>
                    <a:pt x="265" y="84"/>
                    <a:pt x="244" y="60"/>
                  </a:cubicBezTo>
                  <a:cubicBezTo>
                    <a:pt x="250" y="54"/>
                    <a:pt x="250" y="54"/>
                    <a:pt x="250" y="54"/>
                  </a:cubicBezTo>
                  <a:cubicBezTo>
                    <a:pt x="277" y="54"/>
                    <a:pt x="277" y="54"/>
                    <a:pt x="277" y="54"/>
                  </a:cubicBezTo>
                  <a:cubicBezTo>
                    <a:pt x="283" y="54"/>
                    <a:pt x="288" y="49"/>
                    <a:pt x="288" y="43"/>
                  </a:cubicBezTo>
                  <a:cubicBezTo>
                    <a:pt x="288" y="37"/>
                    <a:pt x="283" y="32"/>
                    <a:pt x="277" y="32"/>
                  </a:cubicBezTo>
                  <a:close/>
                  <a:moveTo>
                    <a:pt x="256" y="150"/>
                  </a:moveTo>
                  <a:cubicBezTo>
                    <a:pt x="256" y="214"/>
                    <a:pt x="203" y="267"/>
                    <a:pt x="139" y="267"/>
                  </a:cubicBezTo>
                  <a:cubicBezTo>
                    <a:pt x="74" y="267"/>
                    <a:pt x="21" y="214"/>
                    <a:pt x="21" y="150"/>
                  </a:cubicBezTo>
                  <a:cubicBezTo>
                    <a:pt x="21" y="85"/>
                    <a:pt x="74" y="32"/>
                    <a:pt x="139" y="32"/>
                  </a:cubicBezTo>
                  <a:cubicBezTo>
                    <a:pt x="167" y="32"/>
                    <a:pt x="193" y="43"/>
                    <a:pt x="214" y="60"/>
                  </a:cubicBezTo>
                  <a:cubicBezTo>
                    <a:pt x="199" y="75"/>
                    <a:pt x="199" y="75"/>
                    <a:pt x="199" y="75"/>
                  </a:cubicBezTo>
                  <a:cubicBezTo>
                    <a:pt x="182" y="62"/>
                    <a:pt x="161" y="54"/>
                    <a:pt x="139" y="54"/>
                  </a:cubicBezTo>
                  <a:cubicBezTo>
                    <a:pt x="86" y="54"/>
                    <a:pt x="43" y="97"/>
                    <a:pt x="43" y="150"/>
                  </a:cubicBezTo>
                  <a:cubicBezTo>
                    <a:pt x="43" y="203"/>
                    <a:pt x="86" y="246"/>
                    <a:pt x="139" y="246"/>
                  </a:cubicBezTo>
                  <a:cubicBezTo>
                    <a:pt x="192" y="246"/>
                    <a:pt x="235" y="203"/>
                    <a:pt x="235" y="150"/>
                  </a:cubicBezTo>
                  <a:cubicBezTo>
                    <a:pt x="235" y="127"/>
                    <a:pt x="227" y="106"/>
                    <a:pt x="214" y="90"/>
                  </a:cubicBezTo>
                  <a:cubicBezTo>
                    <a:pt x="229" y="75"/>
                    <a:pt x="229" y="75"/>
                    <a:pt x="229" y="75"/>
                  </a:cubicBezTo>
                  <a:cubicBezTo>
                    <a:pt x="246" y="95"/>
                    <a:pt x="256" y="121"/>
                    <a:pt x="256" y="150"/>
                  </a:cubicBezTo>
                  <a:close/>
                  <a:moveTo>
                    <a:pt x="213" y="150"/>
                  </a:moveTo>
                  <a:cubicBezTo>
                    <a:pt x="213" y="191"/>
                    <a:pt x="180" y="224"/>
                    <a:pt x="139" y="224"/>
                  </a:cubicBezTo>
                  <a:cubicBezTo>
                    <a:pt x="97" y="224"/>
                    <a:pt x="64" y="191"/>
                    <a:pt x="64" y="150"/>
                  </a:cubicBezTo>
                  <a:cubicBezTo>
                    <a:pt x="64" y="108"/>
                    <a:pt x="97" y="75"/>
                    <a:pt x="139" y="75"/>
                  </a:cubicBezTo>
                  <a:cubicBezTo>
                    <a:pt x="155" y="75"/>
                    <a:pt x="171" y="81"/>
                    <a:pt x="183" y="90"/>
                  </a:cubicBezTo>
                  <a:cubicBezTo>
                    <a:pt x="168" y="105"/>
                    <a:pt x="168" y="105"/>
                    <a:pt x="168" y="105"/>
                  </a:cubicBezTo>
                  <a:cubicBezTo>
                    <a:pt x="160" y="100"/>
                    <a:pt x="150" y="96"/>
                    <a:pt x="139" y="96"/>
                  </a:cubicBezTo>
                  <a:cubicBezTo>
                    <a:pt x="109" y="96"/>
                    <a:pt x="85" y="120"/>
                    <a:pt x="85" y="150"/>
                  </a:cubicBezTo>
                  <a:cubicBezTo>
                    <a:pt x="85" y="179"/>
                    <a:pt x="109" y="203"/>
                    <a:pt x="139" y="203"/>
                  </a:cubicBezTo>
                  <a:cubicBezTo>
                    <a:pt x="168" y="203"/>
                    <a:pt x="192" y="179"/>
                    <a:pt x="192" y="150"/>
                  </a:cubicBezTo>
                  <a:cubicBezTo>
                    <a:pt x="192" y="139"/>
                    <a:pt x="189" y="129"/>
                    <a:pt x="183" y="120"/>
                  </a:cubicBezTo>
                  <a:cubicBezTo>
                    <a:pt x="198" y="105"/>
                    <a:pt x="198" y="105"/>
                    <a:pt x="198" y="105"/>
                  </a:cubicBezTo>
                  <a:cubicBezTo>
                    <a:pt x="208" y="118"/>
                    <a:pt x="213" y="133"/>
                    <a:pt x="213" y="150"/>
                  </a:cubicBezTo>
                  <a:close/>
                  <a:moveTo>
                    <a:pt x="171" y="150"/>
                  </a:moveTo>
                  <a:cubicBezTo>
                    <a:pt x="171" y="167"/>
                    <a:pt x="156" y="182"/>
                    <a:pt x="139" y="182"/>
                  </a:cubicBezTo>
                  <a:cubicBezTo>
                    <a:pt x="121" y="182"/>
                    <a:pt x="107" y="167"/>
                    <a:pt x="107" y="150"/>
                  </a:cubicBezTo>
                  <a:cubicBezTo>
                    <a:pt x="107" y="132"/>
                    <a:pt x="121" y="118"/>
                    <a:pt x="139" y="118"/>
                  </a:cubicBezTo>
                  <a:cubicBezTo>
                    <a:pt x="144" y="118"/>
                    <a:pt x="148" y="119"/>
                    <a:pt x="152" y="121"/>
                  </a:cubicBezTo>
                  <a:cubicBezTo>
                    <a:pt x="131" y="142"/>
                    <a:pt x="131" y="142"/>
                    <a:pt x="131" y="142"/>
                  </a:cubicBezTo>
                  <a:cubicBezTo>
                    <a:pt x="127" y="146"/>
                    <a:pt x="127" y="153"/>
                    <a:pt x="131" y="157"/>
                  </a:cubicBezTo>
                  <a:cubicBezTo>
                    <a:pt x="133" y="159"/>
                    <a:pt x="136" y="160"/>
                    <a:pt x="139" y="160"/>
                  </a:cubicBezTo>
                  <a:cubicBezTo>
                    <a:pt x="141" y="160"/>
                    <a:pt x="144" y="159"/>
                    <a:pt x="146" y="157"/>
                  </a:cubicBezTo>
                  <a:cubicBezTo>
                    <a:pt x="167" y="136"/>
                    <a:pt x="167" y="136"/>
                    <a:pt x="167" y="136"/>
                  </a:cubicBezTo>
                  <a:cubicBezTo>
                    <a:pt x="169" y="140"/>
                    <a:pt x="171" y="145"/>
                    <a:pt x="171"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9" name="Text Placeholder 3">
            <a:extLst>
              <a:ext uri="{FF2B5EF4-FFF2-40B4-BE49-F238E27FC236}">
                <a16:creationId xmlns:a16="http://schemas.microsoft.com/office/drawing/2014/main" id="{5D9861DE-6054-4702-8209-7A59ADCD529B}"/>
              </a:ext>
            </a:extLst>
          </p:cNvPr>
          <p:cNvSpPr txBox="1">
            <a:spLocks/>
          </p:cNvSpPr>
          <p:nvPr/>
        </p:nvSpPr>
        <p:spPr bwMode="gray">
          <a:xfrm>
            <a:off x="6035587" y="2163168"/>
            <a:ext cx="2608261" cy="4424288"/>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a:t>
            </a:r>
            <a:r>
              <a:rPr lang="es-MX" b="1" dirty="0"/>
              <a:t>operaciones de Comercio Exterior </a:t>
            </a:r>
            <a:r>
              <a:rPr lang="es-MX" dirty="0"/>
              <a:t>tienen la </a:t>
            </a:r>
            <a:r>
              <a:rPr lang="es-MX" b="1" dirty="0"/>
              <a:t>posibilidad de acceder a las preferencias arancelarias </a:t>
            </a:r>
            <a:r>
              <a:rPr lang="es-MX" dirty="0"/>
              <a:t>establecidas por los  </a:t>
            </a:r>
            <a:r>
              <a:rPr lang="es-MX" b="1" dirty="0"/>
              <a:t>acuerdos comerciales suscritos</a:t>
            </a:r>
            <a:r>
              <a:rPr lang="es-MX" dirty="0"/>
              <a:t>. </a:t>
            </a:r>
          </a:p>
          <a:p>
            <a:pPr lvl="1"/>
            <a:endParaRPr lang="es-MX" dirty="0"/>
          </a:p>
          <a:p>
            <a:pPr lvl="1"/>
            <a:r>
              <a:rPr lang="es-MX" dirty="0"/>
              <a:t>Se debe contar </a:t>
            </a:r>
            <a:r>
              <a:rPr lang="es-MX" b="1" dirty="0"/>
              <a:t>con procedimientos, medidas de control, </a:t>
            </a:r>
            <a:r>
              <a:rPr lang="es-MX" dirty="0"/>
              <a:t>así como contar con los documentos de prueba </a:t>
            </a:r>
            <a:r>
              <a:rPr lang="es-MX" b="1" dirty="0"/>
              <a:t>para garantizar que se determina el origen correctamente.</a:t>
            </a:r>
          </a:p>
          <a:p>
            <a:pPr lvl="1"/>
            <a:endParaRPr lang="es-MX" b="1" dirty="0"/>
          </a:p>
          <a:p>
            <a:pPr lvl="1"/>
            <a:r>
              <a:rPr lang="es-MX" dirty="0"/>
              <a:t>Se debe tener la información de cada importación, para </a:t>
            </a:r>
            <a:r>
              <a:rPr lang="es-MX" b="1" dirty="0"/>
              <a:t>acreditar que las mercancías cumplen con las reglas de origen </a:t>
            </a:r>
            <a:r>
              <a:rPr lang="es-MX" dirty="0"/>
              <a:t>y provienen del país con el cual se ha acordado un </a:t>
            </a:r>
            <a:r>
              <a:rPr lang="es-MX" b="1" dirty="0"/>
              <a:t>trato arancelario preferencial. </a:t>
            </a:r>
          </a:p>
        </p:txBody>
      </p:sp>
      <p:sp>
        <p:nvSpPr>
          <p:cNvPr id="50" name="Snip Diagonal Corner Rectangle 158">
            <a:extLst>
              <a:ext uri="{FF2B5EF4-FFF2-40B4-BE49-F238E27FC236}">
                <a16:creationId xmlns:a16="http://schemas.microsoft.com/office/drawing/2014/main" id="{08BEE219-92F8-4AB2-A949-5633755CD8BF}"/>
              </a:ext>
            </a:extLst>
          </p:cNvPr>
          <p:cNvSpPr/>
          <p:nvPr/>
        </p:nvSpPr>
        <p:spPr bwMode="gray">
          <a:xfrm>
            <a:off x="6096001" y="1412116"/>
            <a:ext cx="2648824" cy="585952"/>
          </a:xfrm>
          <a:prstGeom prst="snip2DiagRect">
            <a:avLst>
              <a:gd name="adj1" fmla="val 0"/>
              <a:gd name="adj2" fmla="val 3833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Certificación de Origen</a:t>
            </a:r>
          </a:p>
        </p:txBody>
      </p:sp>
      <p:sp>
        <p:nvSpPr>
          <p:cNvPr id="51" name="Isosceles Triangle 16">
            <a:extLst>
              <a:ext uri="{FF2B5EF4-FFF2-40B4-BE49-F238E27FC236}">
                <a16:creationId xmlns:a16="http://schemas.microsoft.com/office/drawing/2014/main" id="{8FE2F7ED-A72F-4C17-AE15-1F2DD7247C81}"/>
              </a:ext>
            </a:extLst>
          </p:cNvPr>
          <p:cNvSpPr/>
          <p:nvPr/>
        </p:nvSpPr>
        <p:spPr bwMode="gray">
          <a:xfrm>
            <a:off x="7174066"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52" name="Oval 51">
            <a:extLst>
              <a:ext uri="{FF2B5EF4-FFF2-40B4-BE49-F238E27FC236}">
                <a16:creationId xmlns:a16="http://schemas.microsoft.com/office/drawing/2014/main" id="{F3CEFCE2-3696-49DD-829C-57FB9A9012DE}"/>
              </a:ext>
            </a:extLst>
          </p:cNvPr>
          <p:cNvSpPr/>
          <p:nvPr/>
        </p:nvSpPr>
        <p:spPr bwMode="gray">
          <a:xfrm rot="5400000">
            <a:off x="6927225" y="730647"/>
            <a:ext cx="648736" cy="648736"/>
          </a:xfrm>
          <a:prstGeom prst="ellipse">
            <a:avLst/>
          </a:prstGeom>
          <a:solidFill>
            <a:schemeClr val="tx2"/>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53" name="Straight Connector 52">
            <a:extLst>
              <a:ext uri="{FF2B5EF4-FFF2-40B4-BE49-F238E27FC236}">
                <a16:creationId xmlns:a16="http://schemas.microsoft.com/office/drawing/2014/main" id="{807F6870-F46D-4983-B42A-0962580E3C6D}"/>
              </a:ext>
            </a:extLst>
          </p:cNvPr>
          <p:cNvCxnSpPr/>
          <p:nvPr/>
        </p:nvCxnSpPr>
        <p:spPr>
          <a:xfrm>
            <a:off x="8735789" y="1733194"/>
            <a:ext cx="0" cy="4458664"/>
          </a:xfrm>
          <a:prstGeom prst="line">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grpSp>
        <p:nvGrpSpPr>
          <p:cNvPr id="54" name="Group 986">
            <a:extLst>
              <a:ext uri="{FF2B5EF4-FFF2-40B4-BE49-F238E27FC236}">
                <a16:creationId xmlns:a16="http://schemas.microsoft.com/office/drawing/2014/main" id="{C0B690DE-4B15-4BC3-A0AB-105E3776D984}"/>
              </a:ext>
            </a:extLst>
          </p:cNvPr>
          <p:cNvGrpSpPr>
            <a:grpSpLocks noChangeAspect="1"/>
          </p:cNvGrpSpPr>
          <p:nvPr/>
        </p:nvGrpSpPr>
        <p:grpSpPr bwMode="auto">
          <a:xfrm>
            <a:off x="7012231" y="811396"/>
            <a:ext cx="490985" cy="490985"/>
            <a:chOff x="4274" y="3998"/>
            <a:chExt cx="340" cy="340"/>
          </a:xfrm>
          <a:solidFill>
            <a:schemeClr val="bg1"/>
          </a:solidFill>
        </p:grpSpPr>
        <p:sp>
          <p:nvSpPr>
            <p:cNvPr id="55" name="Freeform 987">
              <a:extLst>
                <a:ext uri="{FF2B5EF4-FFF2-40B4-BE49-F238E27FC236}">
                  <a16:creationId xmlns:a16="http://schemas.microsoft.com/office/drawing/2014/main" id="{5307A8DB-4056-44C0-8128-D24AF47A3E1B}"/>
                </a:ext>
              </a:extLst>
            </p:cNvPr>
            <p:cNvSpPr>
              <a:spLocks noEditPoints="1"/>
            </p:cNvSpPr>
            <p:nvPr/>
          </p:nvSpPr>
          <p:spPr bwMode="auto">
            <a:xfrm>
              <a:off x="4338" y="4068"/>
              <a:ext cx="212" cy="192"/>
            </a:xfrm>
            <a:custGeom>
              <a:avLst/>
              <a:gdLst>
                <a:gd name="T0" fmla="*/ 85 w 320"/>
                <a:gd name="T1" fmla="*/ 236 h 289"/>
                <a:gd name="T2" fmla="*/ 85 w 320"/>
                <a:gd name="T3" fmla="*/ 151 h 289"/>
                <a:gd name="T4" fmla="*/ 96 w 320"/>
                <a:gd name="T5" fmla="*/ 140 h 289"/>
                <a:gd name="T6" fmla="*/ 106 w 320"/>
                <a:gd name="T7" fmla="*/ 151 h 289"/>
                <a:gd name="T8" fmla="*/ 106 w 320"/>
                <a:gd name="T9" fmla="*/ 236 h 289"/>
                <a:gd name="T10" fmla="*/ 96 w 320"/>
                <a:gd name="T11" fmla="*/ 247 h 289"/>
                <a:gd name="T12" fmla="*/ 85 w 320"/>
                <a:gd name="T13" fmla="*/ 236 h 289"/>
                <a:gd name="T14" fmla="*/ 138 w 320"/>
                <a:gd name="T15" fmla="*/ 247 h 289"/>
                <a:gd name="T16" fmla="*/ 149 w 320"/>
                <a:gd name="T17" fmla="*/ 236 h 289"/>
                <a:gd name="T18" fmla="*/ 149 w 320"/>
                <a:gd name="T19" fmla="*/ 151 h 289"/>
                <a:gd name="T20" fmla="*/ 138 w 320"/>
                <a:gd name="T21" fmla="*/ 140 h 289"/>
                <a:gd name="T22" fmla="*/ 128 w 320"/>
                <a:gd name="T23" fmla="*/ 151 h 289"/>
                <a:gd name="T24" fmla="*/ 128 w 320"/>
                <a:gd name="T25" fmla="*/ 236 h 289"/>
                <a:gd name="T26" fmla="*/ 138 w 320"/>
                <a:gd name="T27" fmla="*/ 247 h 289"/>
                <a:gd name="T28" fmla="*/ 181 w 320"/>
                <a:gd name="T29" fmla="*/ 247 h 289"/>
                <a:gd name="T30" fmla="*/ 192 w 320"/>
                <a:gd name="T31" fmla="*/ 236 h 289"/>
                <a:gd name="T32" fmla="*/ 192 w 320"/>
                <a:gd name="T33" fmla="*/ 151 h 289"/>
                <a:gd name="T34" fmla="*/ 181 w 320"/>
                <a:gd name="T35" fmla="*/ 140 h 289"/>
                <a:gd name="T36" fmla="*/ 170 w 320"/>
                <a:gd name="T37" fmla="*/ 151 h 289"/>
                <a:gd name="T38" fmla="*/ 170 w 320"/>
                <a:gd name="T39" fmla="*/ 236 h 289"/>
                <a:gd name="T40" fmla="*/ 181 w 320"/>
                <a:gd name="T41" fmla="*/ 247 h 289"/>
                <a:gd name="T42" fmla="*/ 224 w 320"/>
                <a:gd name="T43" fmla="*/ 247 h 289"/>
                <a:gd name="T44" fmla="*/ 234 w 320"/>
                <a:gd name="T45" fmla="*/ 236 h 289"/>
                <a:gd name="T46" fmla="*/ 234 w 320"/>
                <a:gd name="T47" fmla="*/ 151 h 289"/>
                <a:gd name="T48" fmla="*/ 224 w 320"/>
                <a:gd name="T49" fmla="*/ 140 h 289"/>
                <a:gd name="T50" fmla="*/ 213 w 320"/>
                <a:gd name="T51" fmla="*/ 151 h 289"/>
                <a:gd name="T52" fmla="*/ 213 w 320"/>
                <a:gd name="T53" fmla="*/ 236 h 289"/>
                <a:gd name="T54" fmla="*/ 224 w 320"/>
                <a:gd name="T55" fmla="*/ 247 h 289"/>
                <a:gd name="T56" fmla="*/ 320 w 320"/>
                <a:gd name="T57" fmla="*/ 108 h 289"/>
                <a:gd name="T58" fmla="*/ 309 w 320"/>
                <a:gd name="T59" fmla="*/ 119 h 289"/>
                <a:gd name="T60" fmla="*/ 307 w 320"/>
                <a:gd name="T61" fmla="*/ 119 h 289"/>
                <a:gd name="T62" fmla="*/ 277 w 320"/>
                <a:gd name="T63" fmla="*/ 281 h 289"/>
                <a:gd name="T64" fmla="*/ 266 w 320"/>
                <a:gd name="T65" fmla="*/ 289 h 289"/>
                <a:gd name="T66" fmla="*/ 53 w 320"/>
                <a:gd name="T67" fmla="*/ 289 h 289"/>
                <a:gd name="T68" fmla="*/ 43 w 320"/>
                <a:gd name="T69" fmla="*/ 281 h 289"/>
                <a:gd name="T70" fmla="*/ 12 w 320"/>
                <a:gd name="T71" fmla="*/ 119 h 289"/>
                <a:gd name="T72" fmla="*/ 10 w 320"/>
                <a:gd name="T73" fmla="*/ 119 h 289"/>
                <a:gd name="T74" fmla="*/ 0 w 320"/>
                <a:gd name="T75" fmla="*/ 108 h 289"/>
                <a:gd name="T76" fmla="*/ 10 w 320"/>
                <a:gd name="T77" fmla="*/ 97 h 289"/>
                <a:gd name="T78" fmla="*/ 47 w 320"/>
                <a:gd name="T79" fmla="*/ 97 h 289"/>
                <a:gd name="T80" fmla="*/ 108 w 320"/>
                <a:gd name="T81" fmla="*/ 6 h 289"/>
                <a:gd name="T82" fmla="*/ 123 w 320"/>
                <a:gd name="T83" fmla="*/ 3 h 289"/>
                <a:gd name="T84" fmla="*/ 126 w 320"/>
                <a:gd name="T85" fmla="*/ 18 h 289"/>
                <a:gd name="T86" fmla="*/ 73 w 320"/>
                <a:gd name="T87" fmla="*/ 97 h 289"/>
                <a:gd name="T88" fmla="*/ 246 w 320"/>
                <a:gd name="T89" fmla="*/ 97 h 289"/>
                <a:gd name="T90" fmla="*/ 193 w 320"/>
                <a:gd name="T91" fmla="*/ 18 h 289"/>
                <a:gd name="T92" fmla="*/ 196 w 320"/>
                <a:gd name="T93" fmla="*/ 3 h 289"/>
                <a:gd name="T94" fmla="*/ 211 w 320"/>
                <a:gd name="T95" fmla="*/ 6 h 289"/>
                <a:gd name="T96" fmla="*/ 272 w 320"/>
                <a:gd name="T97" fmla="*/ 97 h 289"/>
                <a:gd name="T98" fmla="*/ 309 w 320"/>
                <a:gd name="T99" fmla="*/ 97 h 289"/>
                <a:gd name="T100" fmla="*/ 320 w 320"/>
                <a:gd name="T101" fmla="*/ 108 h 289"/>
                <a:gd name="T102" fmla="*/ 285 w 320"/>
                <a:gd name="T103" fmla="*/ 119 h 289"/>
                <a:gd name="T104" fmla="*/ 34 w 320"/>
                <a:gd name="T105" fmla="*/ 119 h 289"/>
                <a:gd name="T106" fmla="*/ 62 w 320"/>
                <a:gd name="T107" fmla="*/ 268 h 289"/>
                <a:gd name="T108" fmla="*/ 257 w 320"/>
                <a:gd name="T109" fmla="*/ 268 h 289"/>
                <a:gd name="T110" fmla="*/ 285 w 320"/>
                <a:gd name="T111" fmla="*/ 11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289">
                  <a:moveTo>
                    <a:pt x="85" y="236"/>
                  </a:moveTo>
                  <a:cubicBezTo>
                    <a:pt x="85" y="151"/>
                    <a:pt x="85" y="151"/>
                    <a:pt x="85" y="151"/>
                  </a:cubicBezTo>
                  <a:cubicBezTo>
                    <a:pt x="85" y="145"/>
                    <a:pt x="90" y="140"/>
                    <a:pt x="96" y="140"/>
                  </a:cubicBezTo>
                  <a:cubicBezTo>
                    <a:pt x="102" y="140"/>
                    <a:pt x="106" y="145"/>
                    <a:pt x="106" y="151"/>
                  </a:cubicBezTo>
                  <a:cubicBezTo>
                    <a:pt x="106" y="236"/>
                    <a:pt x="106" y="236"/>
                    <a:pt x="106" y="236"/>
                  </a:cubicBezTo>
                  <a:cubicBezTo>
                    <a:pt x="106" y="242"/>
                    <a:pt x="102" y="247"/>
                    <a:pt x="96" y="247"/>
                  </a:cubicBezTo>
                  <a:cubicBezTo>
                    <a:pt x="90" y="247"/>
                    <a:pt x="85" y="242"/>
                    <a:pt x="85" y="236"/>
                  </a:cubicBezTo>
                  <a:close/>
                  <a:moveTo>
                    <a:pt x="138" y="247"/>
                  </a:moveTo>
                  <a:cubicBezTo>
                    <a:pt x="144" y="247"/>
                    <a:pt x="149" y="242"/>
                    <a:pt x="149" y="236"/>
                  </a:cubicBezTo>
                  <a:cubicBezTo>
                    <a:pt x="149" y="151"/>
                    <a:pt x="149" y="151"/>
                    <a:pt x="149" y="151"/>
                  </a:cubicBezTo>
                  <a:cubicBezTo>
                    <a:pt x="149" y="145"/>
                    <a:pt x="144" y="140"/>
                    <a:pt x="138" y="140"/>
                  </a:cubicBezTo>
                  <a:cubicBezTo>
                    <a:pt x="132" y="140"/>
                    <a:pt x="128" y="145"/>
                    <a:pt x="128" y="151"/>
                  </a:cubicBezTo>
                  <a:cubicBezTo>
                    <a:pt x="128" y="236"/>
                    <a:pt x="128" y="236"/>
                    <a:pt x="128" y="236"/>
                  </a:cubicBezTo>
                  <a:cubicBezTo>
                    <a:pt x="128" y="242"/>
                    <a:pt x="132" y="247"/>
                    <a:pt x="138" y="247"/>
                  </a:cubicBezTo>
                  <a:close/>
                  <a:moveTo>
                    <a:pt x="181" y="247"/>
                  </a:moveTo>
                  <a:cubicBezTo>
                    <a:pt x="187" y="247"/>
                    <a:pt x="192" y="242"/>
                    <a:pt x="192" y="236"/>
                  </a:cubicBezTo>
                  <a:cubicBezTo>
                    <a:pt x="192" y="151"/>
                    <a:pt x="192" y="151"/>
                    <a:pt x="192" y="151"/>
                  </a:cubicBezTo>
                  <a:cubicBezTo>
                    <a:pt x="192" y="145"/>
                    <a:pt x="187" y="140"/>
                    <a:pt x="181" y="140"/>
                  </a:cubicBezTo>
                  <a:cubicBezTo>
                    <a:pt x="175" y="140"/>
                    <a:pt x="170" y="145"/>
                    <a:pt x="170" y="151"/>
                  </a:cubicBezTo>
                  <a:cubicBezTo>
                    <a:pt x="170" y="236"/>
                    <a:pt x="170" y="236"/>
                    <a:pt x="170" y="236"/>
                  </a:cubicBezTo>
                  <a:cubicBezTo>
                    <a:pt x="170" y="242"/>
                    <a:pt x="175" y="247"/>
                    <a:pt x="181" y="247"/>
                  </a:cubicBezTo>
                  <a:close/>
                  <a:moveTo>
                    <a:pt x="224" y="247"/>
                  </a:moveTo>
                  <a:cubicBezTo>
                    <a:pt x="230" y="247"/>
                    <a:pt x="234" y="242"/>
                    <a:pt x="234" y="236"/>
                  </a:cubicBezTo>
                  <a:cubicBezTo>
                    <a:pt x="234" y="151"/>
                    <a:pt x="234" y="151"/>
                    <a:pt x="234" y="151"/>
                  </a:cubicBezTo>
                  <a:cubicBezTo>
                    <a:pt x="234" y="145"/>
                    <a:pt x="230" y="140"/>
                    <a:pt x="224" y="140"/>
                  </a:cubicBezTo>
                  <a:cubicBezTo>
                    <a:pt x="218" y="140"/>
                    <a:pt x="213" y="145"/>
                    <a:pt x="213" y="151"/>
                  </a:cubicBezTo>
                  <a:cubicBezTo>
                    <a:pt x="213" y="236"/>
                    <a:pt x="213" y="236"/>
                    <a:pt x="213" y="236"/>
                  </a:cubicBezTo>
                  <a:cubicBezTo>
                    <a:pt x="213" y="242"/>
                    <a:pt x="218" y="247"/>
                    <a:pt x="224" y="247"/>
                  </a:cubicBezTo>
                  <a:close/>
                  <a:moveTo>
                    <a:pt x="320" y="108"/>
                  </a:moveTo>
                  <a:cubicBezTo>
                    <a:pt x="320" y="114"/>
                    <a:pt x="315" y="119"/>
                    <a:pt x="309" y="119"/>
                  </a:cubicBezTo>
                  <a:cubicBezTo>
                    <a:pt x="307" y="119"/>
                    <a:pt x="307" y="119"/>
                    <a:pt x="307" y="119"/>
                  </a:cubicBezTo>
                  <a:cubicBezTo>
                    <a:pt x="277" y="281"/>
                    <a:pt x="277" y="281"/>
                    <a:pt x="277" y="281"/>
                  </a:cubicBezTo>
                  <a:cubicBezTo>
                    <a:pt x="276" y="286"/>
                    <a:pt x="271" y="289"/>
                    <a:pt x="266" y="289"/>
                  </a:cubicBezTo>
                  <a:cubicBezTo>
                    <a:pt x="53" y="289"/>
                    <a:pt x="53" y="289"/>
                    <a:pt x="53" y="289"/>
                  </a:cubicBezTo>
                  <a:cubicBezTo>
                    <a:pt x="48" y="289"/>
                    <a:pt x="43" y="286"/>
                    <a:pt x="43" y="281"/>
                  </a:cubicBezTo>
                  <a:cubicBezTo>
                    <a:pt x="12" y="119"/>
                    <a:pt x="12" y="119"/>
                    <a:pt x="12" y="119"/>
                  </a:cubicBezTo>
                  <a:cubicBezTo>
                    <a:pt x="10" y="119"/>
                    <a:pt x="10" y="119"/>
                    <a:pt x="10" y="119"/>
                  </a:cubicBezTo>
                  <a:cubicBezTo>
                    <a:pt x="4" y="119"/>
                    <a:pt x="0" y="114"/>
                    <a:pt x="0" y="108"/>
                  </a:cubicBezTo>
                  <a:cubicBezTo>
                    <a:pt x="0" y="102"/>
                    <a:pt x="4" y="97"/>
                    <a:pt x="10" y="97"/>
                  </a:cubicBezTo>
                  <a:cubicBezTo>
                    <a:pt x="47" y="97"/>
                    <a:pt x="47" y="97"/>
                    <a:pt x="47" y="97"/>
                  </a:cubicBezTo>
                  <a:cubicBezTo>
                    <a:pt x="108" y="6"/>
                    <a:pt x="108" y="6"/>
                    <a:pt x="108" y="6"/>
                  </a:cubicBezTo>
                  <a:cubicBezTo>
                    <a:pt x="111" y="1"/>
                    <a:pt x="118" y="0"/>
                    <a:pt x="123" y="3"/>
                  </a:cubicBezTo>
                  <a:cubicBezTo>
                    <a:pt x="128" y="6"/>
                    <a:pt x="129" y="13"/>
                    <a:pt x="126" y="18"/>
                  </a:cubicBezTo>
                  <a:cubicBezTo>
                    <a:pt x="73" y="97"/>
                    <a:pt x="73" y="97"/>
                    <a:pt x="73" y="97"/>
                  </a:cubicBezTo>
                  <a:cubicBezTo>
                    <a:pt x="246" y="97"/>
                    <a:pt x="246" y="97"/>
                    <a:pt x="246" y="97"/>
                  </a:cubicBezTo>
                  <a:cubicBezTo>
                    <a:pt x="193" y="18"/>
                    <a:pt x="193" y="18"/>
                    <a:pt x="193" y="18"/>
                  </a:cubicBezTo>
                  <a:cubicBezTo>
                    <a:pt x="190" y="13"/>
                    <a:pt x="192" y="6"/>
                    <a:pt x="196" y="3"/>
                  </a:cubicBezTo>
                  <a:cubicBezTo>
                    <a:pt x="201" y="0"/>
                    <a:pt x="208" y="1"/>
                    <a:pt x="211" y="6"/>
                  </a:cubicBezTo>
                  <a:cubicBezTo>
                    <a:pt x="272" y="97"/>
                    <a:pt x="272" y="97"/>
                    <a:pt x="272" y="97"/>
                  </a:cubicBezTo>
                  <a:cubicBezTo>
                    <a:pt x="309" y="97"/>
                    <a:pt x="309" y="97"/>
                    <a:pt x="309" y="97"/>
                  </a:cubicBezTo>
                  <a:cubicBezTo>
                    <a:pt x="315" y="97"/>
                    <a:pt x="320" y="102"/>
                    <a:pt x="320" y="108"/>
                  </a:cubicBezTo>
                  <a:close/>
                  <a:moveTo>
                    <a:pt x="285" y="119"/>
                  </a:moveTo>
                  <a:cubicBezTo>
                    <a:pt x="34" y="119"/>
                    <a:pt x="34" y="119"/>
                    <a:pt x="34" y="119"/>
                  </a:cubicBezTo>
                  <a:cubicBezTo>
                    <a:pt x="62" y="268"/>
                    <a:pt x="62" y="268"/>
                    <a:pt x="62" y="268"/>
                  </a:cubicBezTo>
                  <a:cubicBezTo>
                    <a:pt x="257" y="268"/>
                    <a:pt x="257" y="268"/>
                    <a:pt x="257" y="268"/>
                  </a:cubicBezTo>
                  <a:lnTo>
                    <a:pt x="285"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56" name="Freeform 988">
              <a:extLst>
                <a:ext uri="{FF2B5EF4-FFF2-40B4-BE49-F238E27FC236}">
                  <a16:creationId xmlns:a16="http://schemas.microsoft.com/office/drawing/2014/main" id="{D2918CA9-4FC1-4B87-967D-EFE0E9234FE9}"/>
                </a:ext>
              </a:extLst>
            </p:cNvPr>
            <p:cNvSpPr>
              <a:spLocks noEditPoints="1"/>
            </p:cNvSpPr>
            <p:nvPr/>
          </p:nvSpPr>
          <p:spPr bwMode="auto">
            <a:xfrm>
              <a:off x="4274" y="399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57" name="Text Placeholder 3">
            <a:extLst>
              <a:ext uri="{FF2B5EF4-FFF2-40B4-BE49-F238E27FC236}">
                <a16:creationId xmlns:a16="http://schemas.microsoft.com/office/drawing/2014/main" id="{4670EBA9-A2D4-4D3C-84E0-35386D502073}"/>
              </a:ext>
            </a:extLst>
          </p:cNvPr>
          <p:cNvSpPr txBox="1">
            <a:spLocks/>
          </p:cNvSpPr>
          <p:nvPr/>
        </p:nvSpPr>
        <p:spPr bwMode="gray">
          <a:xfrm>
            <a:off x="8978672" y="2163168"/>
            <a:ext cx="2462969" cy="3077766"/>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empresas deben de </a:t>
            </a:r>
            <a:r>
              <a:rPr lang="es-MX" b="1" dirty="0"/>
              <a:t>identificar los requisitos y obligaciones </a:t>
            </a:r>
            <a:r>
              <a:rPr lang="es-MX" dirty="0"/>
              <a:t>que habrán de </a:t>
            </a:r>
            <a:r>
              <a:rPr lang="es-MX" b="1" dirty="0"/>
              <a:t>cumplir cabalmente en todo momento. </a:t>
            </a:r>
          </a:p>
          <a:p>
            <a:pPr lvl="1"/>
            <a:endParaRPr lang="es-MX" dirty="0"/>
          </a:p>
          <a:p>
            <a:pPr lvl="1"/>
            <a:r>
              <a:rPr lang="es-MX" dirty="0"/>
              <a:t>Se debe tener </a:t>
            </a:r>
            <a:r>
              <a:rPr lang="es-MX" b="1" dirty="0"/>
              <a:t>procedimientos, medidas de control</a:t>
            </a:r>
            <a:r>
              <a:rPr lang="es-MX" dirty="0"/>
              <a:t>, así como contar con los documentos de prueba para </a:t>
            </a:r>
            <a:r>
              <a:rPr lang="es-MX" b="1" dirty="0"/>
              <a:t>garantizar que se cumplen  los requisitos y obligaciones</a:t>
            </a:r>
            <a:r>
              <a:rPr lang="es-MX" dirty="0"/>
              <a:t> en todo momento </a:t>
            </a:r>
            <a:r>
              <a:rPr lang="es-MX" b="1" dirty="0"/>
              <a:t>para mantener el registro del padrón de importadores. </a:t>
            </a:r>
            <a:endParaRPr lang="en-US" b="1" dirty="0"/>
          </a:p>
        </p:txBody>
      </p:sp>
      <p:sp>
        <p:nvSpPr>
          <p:cNvPr id="58" name="Snip Diagonal Corner Rectangle 160">
            <a:extLst>
              <a:ext uri="{FF2B5EF4-FFF2-40B4-BE49-F238E27FC236}">
                <a16:creationId xmlns:a16="http://schemas.microsoft.com/office/drawing/2014/main" id="{0DCA5390-C147-4797-A94D-B868BA87E302}"/>
              </a:ext>
            </a:extLst>
          </p:cNvPr>
          <p:cNvSpPr/>
          <p:nvPr/>
        </p:nvSpPr>
        <p:spPr bwMode="gray">
          <a:xfrm>
            <a:off x="8978672" y="1418991"/>
            <a:ext cx="2705851" cy="585952"/>
          </a:xfrm>
          <a:prstGeom prst="snip2DiagRect">
            <a:avLst>
              <a:gd name="adj1" fmla="val 0"/>
              <a:gd name="adj2" fmla="val 37880"/>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Padrón de Importadores</a:t>
            </a:r>
          </a:p>
        </p:txBody>
      </p:sp>
      <p:sp>
        <p:nvSpPr>
          <p:cNvPr id="59" name="Isosceles Triangle 18">
            <a:extLst>
              <a:ext uri="{FF2B5EF4-FFF2-40B4-BE49-F238E27FC236}">
                <a16:creationId xmlns:a16="http://schemas.microsoft.com/office/drawing/2014/main" id="{845517DC-237F-4930-9B93-34C0D8655B82}"/>
              </a:ext>
            </a:extLst>
          </p:cNvPr>
          <p:cNvSpPr/>
          <p:nvPr/>
        </p:nvSpPr>
        <p:spPr bwMode="gray">
          <a:xfrm>
            <a:off x="10130192"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60" name="Oval 59">
            <a:extLst>
              <a:ext uri="{FF2B5EF4-FFF2-40B4-BE49-F238E27FC236}">
                <a16:creationId xmlns:a16="http://schemas.microsoft.com/office/drawing/2014/main" id="{F7B7522B-E67F-4CAC-B672-EC1436B5C216}"/>
              </a:ext>
            </a:extLst>
          </p:cNvPr>
          <p:cNvSpPr/>
          <p:nvPr/>
        </p:nvSpPr>
        <p:spPr bwMode="gray">
          <a:xfrm rot="5400000">
            <a:off x="9883352" y="730647"/>
            <a:ext cx="648736" cy="648736"/>
          </a:xfrm>
          <a:prstGeom prst="ellipse">
            <a:avLst/>
          </a:prstGeom>
          <a:solidFill>
            <a:srgbClr val="43B02A"/>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89" name="Straight Connector 88">
            <a:extLst>
              <a:ext uri="{FF2B5EF4-FFF2-40B4-BE49-F238E27FC236}">
                <a16:creationId xmlns:a16="http://schemas.microsoft.com/office/drawing/2014/main" id="{08330B26-E992-4C71-8C52-F48D464F450A}"/>
              </a:ext>
            </a:extLst>
          </p:cNvPr>
          <p:cNvCxnSpPr/>
          <p:nvPr/>
        </p:nvCxnSpPr>
        <p:spPr>
          <a:xfrm>
            <a:off x="11667493" y="1744765"/>
            <a:ext cx="0" cy="4458664"/>
          </a:xfrm>
          <a:prstGeom prst="line">
            <a:avLst/>
          </a:prstGeom>
          <a:ln>
            <a:solidFill>
              <a:srgbClr val="43B02A"/>
            </a:solidFill>
            <a:tailEnd type="oval"/>
          </a:ln>
        </p:spPr>
        <p:style>
          <a:lnRef idx="1">
            <a:schemeClr val="accent1"/>
          </a:lnRef>
          <a:fillRef idx="0">
            <a:schemeClr val="accent1"/>
          </a:fillRef>
          <a:effectRef idx="0">
            <a:schemeClr val="accent1"/>
          </a:effectRef>
          <a:fontRef idx="minor">
            <a:schemeClr val="tx1"/>
          </a:fontRef>
        </p:style>
      </p:cxnSp>
      <p:grpSp>
        <p:nvGrpSpPr>
          <p:cNvPr id="90" name="Group 913">
            <a:extLst>
              <a:ext uri="{FF2B5EF4-FFF2-40B4-BE49-F238E27FC236}">
                <a16:creationId xmlns:a16="http://schemas.microsoft.com/office/drawing/2014/main" id="{BEB37045-831C-493B-9496-FDDEC2FCFFBC}"/>
              </a:ext>
            </a:extLst>
          </p:cNvPr>
          <p:cNvGrpSpPr>
            <a:grpSpLocks noChangeAspect="1"/>
          </p:cNvGrpSpPr>
          <p:nvPr/>
        </p:nvGrpSpPr>
        <p:grpSpPr bwMode="auto">
          <a:xfrm>
            <a:off x="9962227" y="811822"/>
            <a:ext cx="490985" cy="490985"/>
            <a:chOff x="4563" y="3912"/>
            <a:chExt cx="340" cy="340"/>
          </a:xfrm>
          <a:solidFill>
            <a:schemeClr val="bg1"/>
          </a:solidFill>
        </p:grpSpPr>
        <p:sp>
          <p:nvSpPr>
            <p:cNvPr id="91" name="Freeform 914">
              <a:extLst>
                <a:ext uri="{FF2B5EF4-FFF2-40B4-BE49-F238E27FC236}">
                  <a16:creationId xmlns:a16="http://schemas.microsoft.com/office/drawing/2014/main" id="{C2A8908C-BC56-4CC9-8EB2-C0F4D6DBC40F}"/>
                </a:ext>
              </a:extLst>
            </p:cNvPr>
            <p:cNvSpPr>
              <a:spLocks noEditPoints="1"/>
            </p:cNvSpPr>
            <p:nvPr/>
          </p:nvSpPr>
          <p:spPr bwMode="auto">
            <a:xfrm>
              <a:off x="4563" y="3912"/>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92" name="Freeform 915">
              <a:extLst>
                <a:ext uri="{FF2B5EF4-FFF2-40B4-BE49-F238E27FC236}">
                  <a16:creationId xmlns:a16="http://schemas.microsoft.com/office/drawing/2014/main" id="{2B7B4F62-2A26-4F72-8643-2915D23A8014}"/>
                </a:ext>
              </a:extLst>
            </p:cNvPr>
            <p:cNvSpPr>
              <a:spLocks noEditPoints="1"/>
            </p:cNvSpPr>
            <p:nvPr/>
          </p:nvSpPr>
          <p:spPr bwMode="auto">
            <a:xfrm>
              <a:off x="4648" y="3966"/>
              <a:ext cx="170" cy="208"/>
            </a:xfrm>
            <a:custGeom>
              <a:avLst/>
              <a:gdLst>
                <a:gd name="T0" fmla="*/ 224 w 256"/>
                <a:gd name="T1" fmla="*/ 240 h 312"/>
                <a:gd name="T2" fmla="*/ 199 w 256"/>
                <a:gd name="T3" fmla="*/ 32 h 312"/>
                <a:gd name="T4" fmla="*/ 188 w 256"/>
                <a:gd name="T5" fmla="*/ 6 h 312"/>
                <a:gd name="T6" fmla="*/ 67 w 256"/>
                <a:gd name="T7" fmla="*/ 6 h 312"/>
                <a:gd name="T8" fmla="*/ 56 w 256"/>
                <a:gd name="T9" fmla="*/ 32 h 312"/>
                <a:gd name="T10" fmla="*/ 32 w 256"/>
                <a:gd name="T11" fmla="*/ 240 h 312"/>
                <a:gd name="T12" fmla="*/ 12 w 256"/>
                <a:gd name="T13" fmla="*/ 307 h 312"/>
                <a:gd name="T14" fmla="*/ 234 w 256"/>
                <a:gd name="T15" fmla="*/ 312 h 312"/>
                <a:gd name="T16" fmla="*/ 244 w 256"/>
                <a:gd name="T17" fmla="*/ 297 h 312"/>
                <a:gd name="T18" fmla="*/ 132 w 256"/>
                <a:gd name="T19" fmla="*/ 34 h 312"/>
                <a:gd name="T20" fmla="*/ 177 w 256"/>
                <a:gd name="T21" fmla="*/ 24 h 312"/>
                <a:gd name="T22" fmla="*/ 109 w 256"/>
                <a:gd name="T23" fmla="*/ 56 h 312"/>
                <a:gd name="T24" fmla="*/ 123 w 256"/>
                <a:gd name="T25" fmla="*/ 34 h 312"/>
                <a:gd name="T26" fmla="*/ 53 w 256"/>
                <a:gd name="T27" fmla="*/ 238 h 312"/>
                <a:gd name="T28" fmla="*/ 108 w 256"/>
                <a:gd name="T29" fmla="*/ 78 h 312"/>
                <a:gd name="T30" fmla="*/ 203 w 256"/>
                <a:gd name="T31" fmla="*/ 233 h 312"/>
                <a:gd name="T32" fmla="*/ 218 w 256"/>
                <a:gd name="T33" fmla="*/ 291 h 312"/>
                <a:gd name="T34" fmla="*/ 163 w 256"/>
                <a:gd name="T35" fmla="*/ 203 h 312"/>
                <a:gd name="T36" fmla="*/ 157 w 256"/>
                <a:gd name="T37" fmla="*/ 234 h 312"/>
                <a:gd name="T38" fmla="*/ 133 w 256"/>
                <a:gd name="T39" fmla="*/ 259 h 312"/>
                <a:gd name="T40" fmla="*/ 122 w 256"/>
                <a:gd name="T41" fmla="*/ 244 h 312"/>
                <a:gd name="T42" fmla="*/ 89 w 256"/>
                <a:gd name="T43" fmla="*/ 217 h 312"/>
                <a:gd name="T44" fmla="*/ 122 w 256"/>
                <a:gd name="T45" fmla="*/ 226 h 312"/>
                <a:gd name="T46" fmla="*/ 133 w 256"/>
                <a:gd name="T47" fmla="*/ 225 h 312"/>
                <a:gd name="T48" fmla="*/ 140 w 256"/>
                <a:gd name="T49" fmla="*/ 211 h 312"/>
                <a:gd name="T50" fmla="*/ 122 w 256"/>
                <a:gd name="T51" fmla="*/ 202 h 312"/>
                <a:gd name="T52" fmla="*/ 95 w 256"/>
                <a:gd name="T53" fmla="*/ 187 h 312"/>
                <a:gd name="T54" fmla="*/ 98 w 256"/>
                <a:gd name="T55" fmla="*/ 151 h 312"/>
                <a:gd name="T56" fmla="*/ 122 w 256"/>
                <a:gd name="T57" fmla="*/ 131 h 312"/>
                <a:gd name="T58" fmla="*/ 133 w 256"/>
                <a:gd name="T59" fmla="*/ 142 h 312"/>
                <a:gd name="T60" fmla="*/ 157 w 256"/>
                <a:gd name="T61" fmla="*/ 167 h 312"/>
                <a:gd name="T62" fmla="*/ 128 w 256"/>
                <a:gd name="T63" fmla="*/ 161 h 312"/>
                <a:gd name="T64" fmla="*/ 112 w 256"/>
                <a:gd name="T65" fmla="*/ 170 h 312"/>
                <a:gd name="T66" fmla="*/ 122 w 256"/>
                <a:gd name="T67" fmla="*/ 180 h 312"/>
                <a:gd name="T68" fmla="*/ 154 w 256"/>
                <a:gd name="T69" fmla="*/ 19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312">
                  <a:moveTo>
                    <a:pt x="244" y="297"/>
                  </a:moveTo>
                  <a:cubicBezTo>
                    <a:pt x="237" y="281"/>
                    <a:pt x="225" y="253"/>
                    <a:pt x="224" y="240"/>
                  </a:cubicBezTo>
                  <a:cubicBezTo>
                    <a:pt x="230" y="224"/>
                    <a:pt x="256" y="145"/>
                    <a:pt x="167" y="66"/>
                  </a:cubicBezTo>
                  <a:cubicBezTo>
                    <a:pt x="199" y="32"/>
                    <a:pt x="199" y="32"/>
                    <a:pt x="199" y="32"/>
                  </a:cubicBezTo>
                  <a:cubicBezTo>
                    <a:pt x="202" y="29"/>
                    <a:pt x="203" y="25"/>
                    <a:pt x="202" y="22"/>
                  </a:cubicBezTo>
                  <a:cubicBezTo>
                    <a:pt x="202" y="20"/>
                    <a:pt x="199" y="11"/>
                    <a:pt x="188" y="6"/>
                  </a:cubicBezTo>
                  <a:cubicBezTo>
                    <a:pt x="174" y="0"/>
                    <a:pt x="154" y="2"/>
                    <a:pt x="128" y="13"/>
                  </a:cubicBezTo>
                  <a:cubicBezTo>
                    <a:pt x="101" y="2"/>
                    <a:pt x="81" y="0"/>
                    <a:pt x="67" y="6"/>
                  </a:cubicBezTo>
                  <a:cubicBezTo>
                    <a:pt x="57" y="11"/>
                    <a:pt x="54" y="20"/>
                    <a:pt x="53" y="22"/>
                  </a:cubicBezTo>
                  <a:cubicBezTo>
                    <a:pt x="52" y="25"/>
                    <a:pt x="53" y="29"/>
                    <a:pt x="56" y="32"/>
                  </a:cubicBezTo>
                  <a:cubicBezTo>
                    <a:pt x="89" y="66"/>
                    <a:pt x="89" y="66"/>
                    <a:pt x="89" y="66"/>
                  </a:cubicBezTo>
                  <a:cubicBezTo>
                    <a:pt x="0" y="145"/>
                    <a:pt x="25" y="224"/>
                    <a:pt x="32" y="240"/>
                  </a:cubicBezTo>
                  <a:cubicBezTo>
                    <a:pt x="30" y="253"/>
                    <a:pt x="19" y="281"/>
                    <a:pt x="11" y="297"/>
                  </a:cubicBezTo>
                  <a:cubicBezTo>
                    <a:pt x="10" y="300"/>
                    <a:pt x="10" y="304"/>
                    <a:pt x="12" y="307"/>
                  </a:cubicBezTo>
                  <a:cubicBezTo>
                    <a:pt x="14" y="310"/>
                    <a:pt x="17" y="312"/>
                    <a:pt x="21" y="312"/>
                  </a:cubicBezTo>
                  <a:cubicBezTo>
                    <a:pt x="234" y="312"/>
                    <a:pt x="234" y="312"/>
                    <a:pt x="234" y="312"/>
                  </a:cubicBezTo>
                  <a:cubicBezTo>
                    <a:pt x="238" y="312"/>
                    <a:pt x="241" y="310"/>
                    <a:pt x="243" y="307"/>
                  </a:cubicBezTo>
                  <a:cubicBezTo>
                    <a:pt x="245" y="304"/>
                    <a:pt x="246" y="300"/>
                    <a:pt x="244" y="297"/>
                  </a:cubicBezTo>
                  <a:close/>
                  <a:moveTo>
                    <a:pt x="123" y="34"/>
                  </a:moveTo>
                  <a:cubicBezTo>
                    <a:pt x="126" y="35"/>
                    <a:pt x="129" y="35"/>
                    <a:pt x="132" y="34"/>
                  </a:cubicBezTo>
                  <a:cubicBezTo>
                    <a:pt x="132" y="34"/>
                    <a:pt x="132" y="34"/>
                    <a:pt x="132" y="34"/>
                  </a:cubicBezTo>
                  <a:cubicBezTo>
                    <a:pt x="157" y="23"/>
                    <a:pt x="171" y="23"/>
                    <a:pt x="177" y="24"/>
                  </a:cubicBezTo>
                  <a:cubicBezTo>
                    <a:pt x="147" y="56"/>
                    <a:pt x="147" y="56"/>
                    <a:pt x="147" y="56"/>
                  </a:cubicBezTo>
                  <a:cubicBezTo>
                    <a:pt x="109" y="56"/>
                    <a:pt x="109" y="56"/>
                    <a:pt x="109" y="56"/>
                  </a:cubicBezTo>
                  <a:cubicBezTo>
                    <a:pt x="79" y="25"/>
                    <a:pt x="79" y="25"/>
                    <a:pt x="79" y="25"/>
                  </a:cubicBezTo>
                  <a:cubicBezTo>
                    <a:pt x="84" y="23"/>
                    <a:pt x="97" y="22"/>
                    <a:pt x="123" y="34"/>
                  </a:cubicBezTo>
                  <a:close/>
                  <a:moveTo>
                    <a:pt x="37" y="291"/>
                  </a:moveTo>
                  <a:cubicBezTo>
                    <a:pt x="44" y="275"/>
                    <a:pt x="53" y="252"/>
                    <a:pt x="53" y="238"/>
                  </a:cubicBezTo>
                  <a:cubicBezTo>
                    <a:pt x="53" y="236"/>
                    <a:pt x="53" y="234"/>
                    <a:pt x="52" y="233"/>
                  </a:cubicBezTo>
                  <a:cubicBezTo>
                    <a:pt x="50" y="230"/>
                    <a:pt x="15" y="155"/>
                    <a:pt x="108" y="78"/>
                  </a:cubicBezTo>
                  <a:cubicBezTo>
                    <a:pt x="147" y="78"/>
                    <a:pt x="147" y="78"/>
                    <a:pt x="147" y="78"/>
                  </a:cubicBezTo>
                  <a:cubicBezTo>
                    <a:pt x="240" y="155"/>
                    <a:pt x="205" y="230"/>
                    <a:pt x="203" y="233"/>
                  </a:cubicBezTo>
                  <a:cubicBezTo>
                    <a:pt x="203" y="234"/>
                    <a:pt x="202" y="236"/>
                    <a:pt x="202" y="238"/>
                  </a:cubicBezTo>
                  <a:cubicBezTo>
                    <a:pt x="202" y="252"/>
                    <a:pt x="211" y="275"/>
                    <a:pt x="218" y="291"/>
                  </a:cubicBezTo>
                  <a:lnTo>
                    <a:pt x="37" y="291"/>
                  </a:lnTo>
                  <a:close/>
                  <a:moveTo>
                    <a:pt x="163" y="203"/>
                  </a:moveTo>
                  <a:cubicBezTo>
                    <a:pt x="165" y="207"/>
                    <a:pt x="166" y="210"/>
                    <a:pt x="166" y="215"/>
                  </a:cubicBezTo>
                  <a:cubicBezTo>
                    <a:pt x="166" y="223"/>
                    <a:pt x="163" y="230"/>
                    <a:pt x="157" y="234"/>
                  </a:cubicBezTo>
                  <a:cubicBezTo>
                    <a:pt x="151" y="239"/>
                    <a:pt x="143" y="242"/>
                    <a:pt x="133" y="243"/>
                  </a:cubicBezTo>
                  <a:cubicBezTo>
                    <a:pt x="133" y="259"/>
                    <a:pt x="133" y="259"/>
                    <a:pt x="133" y="259"/>
                  </a:cubicBezTo>
                  <a:cubicBezTo>
                    <a:pt x="122" y="259"/>
                    <a:pt x="122" y="259"/>
                    <a:pt x="122" y="259"/>
                  </a:cubicBezTo>
                  <a:cubicBezTo>
                    <a:pt x="122" y="244"/>
                    <a:pt x="122" y="244"/>
                    <a:pt x="122" y="244"/>
                  </a:cubicBezTo>
                  <a:cubicBezTo>
                    <a:pt x="110" y="243"/>
                    <a:pt x="99" y="241"/>
                    <a:pt x="89" y="237"/>
                  </a:cubicBezTo>
                  <a:cubicBezTo>
                    <a:pt x="89" y="217"/>
                    <a:pt x="89" y="217"/>
                    <a:pt x="89" y="217"/>
                  </a:cubicBezTo>
                  <a:cubicBezTo>
                    <a:pt x="94" y="219"/>
                    <a:pt x="99" y="221"/>
                    <a:pt x="105" y="223"/>
                  </a:cubicBezTo>
                  <a:cubicBezTo>
                    <a:pt x="112" y="224"/>
                    <a:pt x="117" y="225"/>
                    <a:pt x="122" y="226"/>
                  </a:cubicBezTo>
                  <a:cubicBezTo>
                    <a:pt x="122" y="226"/>
                    <a:pt x="125" y="226"/>
                    <a:pt x="128" y="226"/>
                  </a:cubicBezTo>
                  <a:cubicBezTo>
                    <a:pt x="130" y="226"/>
                    <a:pt x="133" y="225"/>
                    <a:pt x="133" y="225"/>
                  </a:cubicBezTo>
                  <a:cubicBezTo>
                    <a:pt x="140" y="224"/>
                    <a:pt x="143" y="221"/>
                    <a:pt x="143" y="216"/>
                  </a:cubicBezTo>
                  <a:cubicBezTo>
                    <a:pt x="143" y="214"/>
                    <a:pt x="142" y="212"/>
                    <a:pt x="140" y="211"/>
                  </a:cubicBezTo>
                  <a:cubicBezTo>
                    <a:pt x="139" y="209"/>
                    <a:pt x="136" y="208"/>
                    <a:pt x="133" y="206"/>
                  </a:cubicBezTo>
                  <a:cubicBezTo>
                    <a:pt x="122" y="202"/>
                    <a:pt x="122" y="202"/>
                    <a:pt x="122" y="202"/>
                  </a:cubicBezTo>
                  <a:cubicBezTo>
                    <a:pt x="117" y="200"/>
                    <a:pt x="117" y="200"/>
                    <a:pt x="117" y="200"/>
                  </a:cubicBezTo>
                  <a:cubicBezTo>
                    <a:pt x="107" y="196"/>
                    <a:pt x="100" y="192"/>
                    <a:pt x="95" y="187"/>
                  </a:cubicBezTo>
                  <a:cubicBezTo>
                    <a:pt x="91" y="182"/>
                    <a:pt x="89" y="177"/>
                    <a:pt x="89" y="170"/>
                  </a:cubicBezTo>
                  <a:cubicBezTo>
                    <a:pt x="89" y="162"/>
                    <a:pt x="92" y="156"/>
                    <a:pt x="98" y="151"/>
                  </a:cubicBezTo>
                  <a:cubicBezTo>
                    <a:pt x="104" y="147"/>
                    <a:pt x="112" y="144"/>
                    <a:pt x="122" y="143"/>
                  </a:cubicBezTo>
                  <a:cubicBezTo>
                    <a:pt x="122" y="131"/>
                    <a:pt x="122" y="131"/>
                    <a:pt x="122" y="131"/>
                  </a:cubicBezTo>
                  <a:cubicBezTo>
                    <a:pt x="133" y="131"/>
                    <a:pt x="133" y="131"/>
                    <a:pt x="133" y="131"/>
                  </a:cubicBezTo>
                  <a:cubicBezTo>
                    <a:pt x="133" y="142"/>
                    <a:pt x="133" y="142"/>
                    <a:pt x="133" y="142"/>
                  </a:cubicBezTo>
                  <a:cubicBezTo>
                    <a:pt x="144" y="143"/>
                    <a:pt x="155" y="145"/>
                    <a:pt x="164" y="149"/>
                  </a:cubicBezTo>
                  <a:cubicBezTo>
                    <a:pt x="157" y="167"/>
                    <a:pt x="157" y="167"/>
                    <a:pt x="157" y="167"/>
                  </a:cubicBezTo>
                  <a:cubicBezTo>
                    <a:pt x="149" y="164"/>
                    <a:pt x="141" y="162"/>
                    <a:pt x="133" y="161"/>
                  </a:cubicBezTo>
                  <a:cubicBezTo>
                    <a:pt x="133" y="161"/>
                    <a:pt x="131" y="161"/>
                    <a:pt x="128" y="161"/>
                  </a:cubicBezTo>
                  <a:cubicBezTo>
                    <a:pt x="125" y="161"/>
                    <a:pt x="122" y="162"/>
                    <a:pt x="122" y="162"/>
                  </a:cubicBezTo>
                  <a:cubicBezTo>
                    <a:pt x="116" y="163"/>
                    <a:pt x="112" y="165"/>
                    <a:pt x="112" y="170"/>
                  </a:cubicBezTo>
                  <a:cubicBezTo>
                    <a:pt x="112" y="172"/>
                    <a:pt x="113" y="174"/>
                    <a:pt x="115" y="175"/>
                  </a:cubicBezTo>
                  <a:cubicBezTo>
                    <a:pt x="116" y="177"/>
                    <a:pt x="119" y="178"/>
                    <a:pt x="122" y="180"/>
                  </a:cubicBezTo>
                  <a:cubicBezTo>
                    <a:pt x="133" y="184"/>
                    <a:pt x="133" y="184"/>
                    <a:pt x="133" y="184"/>
                  </a:cubicBezTo>
                  <a:cubicBezTo>
                    <a:pt x="143" y="188"/>
                    <a:pt x="150" y="191"/>
                    <a:pt x="154" y="194"/>
                  </a:cubicBezTo>
                  <a:cubicBezTo>
                    <a:pt x="158" y="197"/>
                    <a:pt x="161" y="200"/>
                    <a:pt x="163" y="2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37" name="Rectangle 36">
            <a:extLst>
              <a:ext uri="{FF2B5EF4-FFF2-40B4-BE49-F238E27FC236}">
                <a16:creationId xmlns:a16="http://schemas.microsoft.com/office/drawing/2014/main" id="{CBF12B5F-3D0C-40FD-9851-15DFD9E26868}"/>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97CF5C12-A873-4C8B-B752-072F36195B62}"/>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2" name="Rectangle 61">
            <a:extLst>
              <a:ext uri="{FF2B5EF4-FFF2-40B4-BE49-F238E27FC236}">
                <a16:creationId xmlns:a16="http://schemas.microsoft.com/office/drawing/2014/main" id="{2F00508A-FB9B-4C0F-B463-7BEC181D568A}"/>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2159048107"/>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9315371" cy="461665"/>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Comercio Exterior - Elementos y criterios de revisión</a:t>
            </a:r>
          </a:p>
        </p:txBody>
      </p:sp>
      <p:sp>
        <p:nvSpPr>
          <p:cNvPr id="32" name="Snip Diagonal Corner Rectangle 156">
            <a:extLst>
              <a:ext uri="{FF2B5EF4-FFF2-40B4-BE49-F238E27FC236}">
                <a16:creationId xmlns:a16="http://schemas.microsoft.com/office/drawing/2014/main" id="{F3134462-546B-4D6E-A489-9B758FB4E9A9}"/>
              </a:ext>
            </a:extLst>
          </p:cNvPr>
          <p:cNvSpPr/>
          <p:nvPr/>
        </p:nvSpPr>
        <p:spPr bwMode="gray">
          <a:xfrm>
            <a:off x="300443" y="1412116"/>
            <a:ext cx="2692312" cy="585952"/>
          </a:xfrm>
          <a:prstGeom prst="snip2DiagRect">
            <a:avLst>
              <a:gd name="adj1" fmla="val 0"/>
              <a:gd name="adj2" fmla="val 4074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250" b="1" dirty="0">
                <a:solidFill>
                  <a:prstClr val="white"/>
                </a:solidFill>
                <a:latin typeface="Verdana" panose="020B0604030504040204" pitchFamily="34" charset="0"/>
                <a:ea typeface="Verdana" panose="020B0604030504040204" pitchFamily="34" charset="0"/>
              </a:rPr>
              <a:t>Prácticas Desleales</a:t>
            </a:r>
          </a:p>
        </p:txBody>
      </p:sp>
      <p:sp>
        <p:nvSpPr>
          <p:cNvPr id="33" name="Text Placeholder 3">
            <a:extLst>
              <a:ext uri="{FF2B5EF4-FFF2-40B4-BE49-F238E27FC236}">
                <a16:creationId xmlns:a16="http://schemas.microsoft.com/office/drawing/2014/main" id="{07E18978-2B25-4E1D-8AAD-D3D0524EDC22}"/>
              </a:ext>
            </a:extLst>
          </p:cNvPr>
          <p:cNvSpPr txBox="1">
            <a:spLocks/>
          </p:cNvSpPr>
          <p:nvPr/>
        </p:nvSpPr>
        <p:spPr bwMode="gray">
          <a:xfrm>
            <a:off x="300442" y="2163168"/>
            <a:ext cx="2600377" cy="4616648"/>
          </a:xfrm>
          <a:prstGeom prst="rect">
            <a:avLst/>
          </a:prstGeom>
        </p:spPr>
        <p:txBody>
          <a:bodyPr vert="horz" wrap="square" lIns="0" tIns="0" rIns="0" bIns="0" rtlCol="0">
            <a:spAutoFit/>
          </a:bodyPr>
          <a:lstStyle/>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Este criterio tiene como finalidad el </a:t>
            </a:r>
            <a:r>
              <a:rPr lang="es-MX" sz="1250" b="1" dirty="0">
                <a:solidFill>
                  <a:prstClr val="black"/>
                </a:solidFill>
                <a:latin typeface="Verdana" panose="020B0604030504040204" pitchFamily="34" charset="0"/>
                <a:ea typeface="Verdana" panose="020B0604030504040204" pitchFamily="34" charset="0"/>
              </a:rPr>
              <a:t>evitar malas prácticas internacionales </a:t>
            </a:r>
            <a:r>
              <a:rPr lang="es-MX" sz="1250" dirty="0">
                <a:solidFill>
                  <a:prstClr val="black"/>
                </a:solidFill>
                <a:latin typeface="Verdana" panose="020B0604030504040204" pitchFamily="34" charset="0"/>
                <a:ea typeface="Verdana" panose="020B0604030504040204" pitchFamily="34" charset="0"/>
              </a:rPr>
              <a:t>de empresas o de gobiernos de otros países que incurren en </a:t>
            </a:r>
            <a:r>
              <a:rPr lang="es-MX" sz="1250" b="1" dirty="0">
                <a:solidFill>
                  <a:prstClr val="black"/>
                </a:solidFill>
                <a:latin typeface="Verdana" panose="020B0604030504040204" pitchFamily="34" charset="0"/>
                <a:ea typeface="Verdana" panose="020B0604030504040204" pitchFamily="34" charset="0"/>
              </a:rPr>
              <a:t>prácticas desleales de comercio internacional</a:t>
            </a:r>
            <a:r>
              <a:rPr lang="es-MX" sz="1250" dirty="0">
                <a:solidFill>
                  <a:prstClr val="black"/>
                </a:solidFill>
                <a:latin typeface="Verdana" panose="020B0604030504040204" pitchFamily="34" charset="0"/>
                <a:ea typeface="Verdana" panose="020B0604030504040204" pitchFamily="34" charset="0"/>
              </a:rPr>
              <a:t>, como son las prácticas de </a:t>
            </a:r>
            <a:r>
              <a:rPr lang="es-MX" sz="1250" b="1" dirty="0">
                <a:solidFill>
                  <a:prstClr val="black"/>
                </a:solidFill>
                <a:latin typeface="Verdana" panose="020B0604030504040204" pitchFamily="34" charset="0"/>
                <a:ea typeface="Verdana" panose="020B0604030504040204" pitchFamily="34" charset="0"/>
              </a:rPr>
              <a:t>dumping o de subsidios</a:t>
            </a:r>
            <a:r>
              <a:rPr lang="es-MX" sz="1250" dirty="0">
                <a:solidFill>
                  <a:prstClr val="black"/>
                </a:solidFill>
                <a:latin typeface="Verdana" panose="020B0604030504040204" pitchFamily="34" charset="0"/>
                <a:ea typeface="Verdana" panose="020B0604030504040204" pitchFamily="34" charset="0"/>
              </a:rPr>
              <a:t>. </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debe </a:t>
            </a:r>
            <a:r>
              <a:rPr lang="es-MX" sz="1250" b="1" dirty="0">
                <a:solidFill>
                  <a:prstClr val="black"/>
                </a:solidFill>
                <a:latin typeface="Verdana" panose="020B0604030504040204" pitchFamily="34" charset="0"/>
                <a:ea typeface="Verdana" panose="020B0604030504040204" pitchFamily="34" charset="0"/>
              </a:rPr>
              <a:t>identificar las fracciones arancelarias </a:t>
            </a:r>
            <a:r>
              <a:rPr lang="es-MX" sz="1250" dirty="0">
                <a:solidFill>
                  <a:prstClr val="black"/>
                </a:solidFill>
                <a:latin typeface="Verdana" panose="020B0604030504040204" pitchFamily="34" charset="0"/>
                <a:ea typeface="Verdana" panose="020B0604030504040204" pitchFamily="34" charset="0"/>
              </a:rPr>
              <a:t>utilizadas </a:t>
            </a:r>
            <a:r>
              <a:rPr lang="es-MX" sz="1250" b="1" dirty="0">
                <a:solidFill>
                  <a:prstClr val="black"/>
                </a:solidFill>
                <a:latin typeface="Verdana" panose="020B0604030504040204" pitchFamily="34" charset="0"/>
                <a:ea typeface="Verdana" panose="020B0604030504040204" pitchFamily="34" charset="0"/>
              </a:rPr>
              <a:t>sujetas a cuotas compensatorias con el país</a:t>
            </a:r>
            <a:r>
              <a:rPr lang="es-MX" sz="1250" dirty="0">
                <a:solidFill>
                  <a:prstClr val="black"/>
                </a:solidFill>
                <a:latin typeface="Verdana" panose="020B0604030504040204" pitchFamily="34" charset="0"/>
                <a:ea typeface="Verdana" panose="020B0604030504040204" pitchFamily="34" charset="0"/>
              </a:rPr>
              <a:t> de </a:t>
            </a:r>
            <a:r>
              <a:rPr lang="es-MX" sz="1250" b="1" dirty="0">
                <a:solidFill>
                  <a:prstClr val="black"/>
                </a:solidFill>
                <a:latin typeface="Verdana" panose="020B0604030504040204" pitchFamily="34" charset="0"/>
                <a:ea typeface="Verdana" panose="020B0604030504040204" pitchFamily="34" charset="0"/>
              </a:rPr>
              <a:t>origen</a:t>
            </a:r>
            <a:r>
              <a:rPr lang="es-MX" sz="1250" dirty="0">
                <a:solidFill>
                  <a:prstClr val="black"/>
                </a:solidFill>
                <a:latin typeface="Verdana" panose="020B0604030504040204" pitchFamily="34" charset="0"/>
                <a:ea typeface="Verdana" panose="020B0604030504040204" pitchFamily="34" charset="0"/>
              </a:rPr>
              <a:t>.</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Las mercancías a las cuales no les aplique cubrir las cuotas compensatorias, </a:t>
            </a:r>
            <a:r>
              <a:rPr lang="es-MX" sz="1250" b="1" dirty="0">
                <a:solidFill>
                  <a:prstClr val="black"/>
                </a:solidFill>
                <a:latin typeface="Verdana" panose="020B0604030504040204" pitchFamily="34" charset="0"/>
                <a:ea typeface="Verdana" panose="020B0604030504040204" pitchFamily="34" charset="0"/>
              </a:rPr>
              <a:t>debe cumplir con la normatividad aplicable</a:t>
            </a:r>
            <a:r>
              <a:rPr lang="es-MX" sz="1250" dirty="0">
                <a:solidFill>
                  <a:prstClr val="black"/>
                </a:solidFill>
                <a:latin typeface="Verdana" panose="020B0604030504040204" pitchFamily="34" charset="0"/>
                <a:ea typeface="Verdana" panose="020B0604030504040204" pitchFamily="34" charset="0"/>
              </a:rPr>
              <a:t>, a su vez se debe tener plenamente identificados a los fabricantes de las mismas. </a:t>
            </a:r>
            <a:endParaRPr lang="en-US" sz="1250" dirty="0">
              <a:solidFill>
                <a:prstClr val="black"/>
              </a:solidFill>
              <a:latin typeface="Verdana" panose="020B0604030504040204" pitchFamily="34" charset="0"/>
              <a:ea typeface="Verdana" panose="020B0604030504040204" pitchFamily="34" charset="0"/>
            </a:endParaRPr>
          </a:p>
        </p:txBody>
      </p:sp>
      <p:sp>
        <p:nvSpPr>
          <p:cNvPr id="34" name="Isosceles Triangle 13">
            <a:extLst>
              <a:ext uri="{FF2B5EF4-FFF2-40B4-BE49-F238E27FC236}">
                <a16:creationId xmlns:a16="http://schemas.microsoft.com/office/drawing/2014/main" id="{614C1117-49A6-4521-B9F4-A158BD2F2EB7}"/>
              </a:ext>
            </a:extLst>
          </p:cNvPr>
          <p:cNvSpPr/>
          <p:nvPr/>
        </p:nvSpPr>
        <p:spPr bwMode="gray">
          <a:xfrm>
            <a:off x="1346815"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35" name="Oval 34">
            <a:extLst>
              <a:ext uri="{FF2B5EF4-FFF2-40B4-BE49-F238E27FC236}">
                <a16:creationId xmlns:a16="http://schemas.microsoft.com/office/drawing/2014/main" id="{3259543F-5F0D-448D-AD5E-47D9EB635118}"/>
              </a:ext>
            </a:extLst>
          </p:cNvPr>
          <p:cNvSpPr/>
          <p:nvPr/>
        </p:nvSpPr>
        <p:spPr bwMode="gray">
          <a:xfrm rot="5400000">
            <a:off x="1099974" y="730647"/>
            <a:ext cx="648736" cy="648736"/>
          </a:xfrm>
          <a:prstGeom prst="ellipse">
            <a:avLst/>
          </a:prstGeom>
          <a:solidFill>
            <a:srgbClr val="000000"/>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36" name="Straight Connector 35">
            <a:extLst>
              <a:ext uri="{FF2B5EF4-FFF2-40B4-BE49-F238E27FC236}">
                <a16:creationId xmlns:a16="http://schemas.microsoft.com/office/drawing/2014/main" id="{E522E787-75D7-4FFD-AD42-FB09943783E7}"/>
              </a:ext>
            </a:extLst>
          </p:cNvPr>
          <p:cNvCxnSpPr/>
          <p:nvPr/>
        </p:nvCxnSpPr>
        <p:spPr>
          <a:xfrm>
            <a:off x="2987298" y="1744771"/>
            <a:ext cx="0" cy="4458664"/>
          </a:xfrm>
          <a:prstGeom prst="line">
            <a:avLst/>
          </a:prstGeom>
          <a:ln>
            <a:solidFill>
              <a:srgbClr val="000000"/>
            </a:solidFill>
            <a:tailEnd type="oval"/>
          </a:ln>
        </p:spPr>
        <p:style>
          <a:lnRef idx="1">
            <a:schemeClr val="accent1"/>
          </a:lnRef>
          <a:fillRef idx="0">
            <a:schemeClr val="accent1"/>
          </a:fillRef>
          <a:effectRef idx="0">
            <a:schemeClr val="accent1"/>
          </a:effectRef>
          <a:fontRef idx="minor">
            <a:schemeClr val="tx1"/>
          </a:fontRef>
        </p:style>
      </p:cxnSp>
      <p:grpSp>
        <p:nvGrpSpPr>
          <p:cNvPr id="38" name="Group 144">
            <a:extLst>
              <a:ext uri="{FF2B5EF4-FFF2-40B4-BE49-F238E27FC236}">
                <a16:creationId xmlns:a16="http://schemas.microsoft.com/office/drawing/2014/main" id="{2C1E8138-AE6F-40D1-AB79-A0E54B749399}"/>
              </a:ext>
            </a:extLst>
          </p:cNvPr>
          <p:cNvGrpSpPr>
            <a:grpSpLocks noChangeAspect="1"/>
          </p:cNvGrpSpPr>
          <p:nvPr/>
        </p:nvGrpSpPr>
        <p:grpSpPr bwMode="auto">
          <a:xfrm>
            <a:off x="1181790" y="804576"/>
            <a:ext cx="490985" cy="490985"/>
            <a:chOff x="2963" y="1300"/>
            <a:chExt cx="340" cy="340"/>
          </a:xfrm>
          <a:solidFill>
            <a:schemeClr val="bg1"/>
          </a:solidFill>
        </p:grpSpPr>
        <p:sp>
          <p:nvSpPr>
            <p:cNvPr id="39" name="Freeform 145">
              <a:extLst>
                <a:ext uri="{FF2B5EF4-FFF2-40B4-BE49-F238E27FC236}">
                  <a16:creationId xmlns:a16="http://schemas.microsoft.com/office/drawing/2014/main" id="{CBE5423B-6F4D-4A3F-9CA6-B9A2F2CE3C16}"/>
                </a:ext>
              </a:extLst>
            </p:cNvPr>
            <p:cNvSpPr>
              <a:spLocks noEditPoints="1"/>
            </p:cNvSpPr>
            <p:nvPr/>
          </p:nvSpPr>
          <p:spPr bwMode="auto">
            <a:xfrm>
              <a:off x="2963" y="13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0" name="Freeform 146">
              <a:extLst>
                <a:ext uri="{FF2B5EF4-FFF2-40B4-BE49-F238E27FC236}">
                  <a16:creationId xmlns:a16="http://schemas.microsoft.com/office/drawing/2014/main" id="{BF0495C0-6C76-4025-A203-7F262304369A}"/>
                </a:ext>
              </a:extLst>
            </p:cNvPr>
            <p:cNvSpPr>
              <a:spLocks noEditPoints="1"/>
            </p:cNvSpPr>
            <p:nvPr/>
          </p:nvSpPr>
          <p:spPr bwMode="auto">
            <a:xfrm>
              <a:off x="3041" y="1406"/>
              <a:ext cx="191" cy="128"/>
            </a:xfrm>
            <a:custGeom>
              <a:avLst/>
              <a:gdLst>
                <a:gd name="T0" fmla="*/ 53 w 288"/>
                <a:gd name="T1" fmla="*/ 0 h 192"/>
                <a:gd name="T2" fmla="*/ 43 w 288"/>
                <a:gd name="T3" fmla="*/ 42 h 192"/>
                <a:gd name="T4" fmla="*/ 0 w 288"/>
                <a:gd name="T5" fmla="*/ 53 h 192"/>
                <a:gd name="T6" fmla="*/ 11 w 288"/>
                <a:gd name="T7" fmla="*/ 192 h 192"/>
                <a:gd name="T8" fmla="*/ 245 w 288"/>
                <a:gd name="T9" fmla="*/ 181 h 192"/>
                <a:gd name="T10" fmla="*/ 277 w 288"/>
                <a:gd name="T11" fmla="*/ 149 h 192"/>
                <a:gd name="T12" fmla="*/ 288 w 288"/>
                <a:gd name="T13" fmla="*/ 10 h 192"/>
                <a:gd name="T14" fmla="*/ 224 w 288"/>
                <a:gd name="T15" fmla="*/ 170 h 192"/>
                <a:gd name="T16" fmla="*/ 21 w 288"/>
                <a:gd name="T17" fmla="*/ 64 h 192"/>
                <a:gd name="T18" fmla="*/ 224 w 288"/>
                <a:gd name="T19" fmla="*/ 170 h 192"/>
                <a:gd name="T20" fmla="*/ 245 w 288"/>
                <a:gd name="T21" fmla="*/ 128 h 192"/>
                <a:gd name="T22" fmla="*/ 235 w 288"/>
                <a:gd name="T23" fmla="*/ 42 h 192"/>
                <a:gd name="T24" fmla="*/ 64 w 288"/>
                <a:gd name="T25" fmla="*/ 21 h 192"/>
                <a:gd name="T26" fmla="*/ 267 w 288"/>
                <a:gd name="T27" fmla="*/ 128 h 192"/>
                <a:gd name="T28" fmla="*/ 101 w 288"/>
                <a:gd name="T29" fmla="*/ 100 h 192"/>
                <a:gd name="T30" fmla="*/ 123 w 288"/>
                <a:gd name="T31" fmla="*/ 82 h 192"/>
                <a:gd name="T32" fmla="*/ 130 w 288"/>
                <a:gd name="T33" fmla="*/ 74 h 192"/>
                <a:gd name="T34" fmla="*/ 151 w 288"/>
                <a:gd name="T35" fmla="*/ 87 h 192"/>
                <a:gd name="T36" fmla="*/ 130 w 288"/>
                <a:gd name="T37" fmla="*/ 95 h 192"/>
                <a:gd name="T38" fmla="*/ 123 w 288"/>
                <a:gd name="T39" fmla="*/ 95 h 192"/>
                <a:gd name="T40" fmla="*/ 118 w 288"/>
                <a:gd name="T41" fmla="*/ 104 h 192"/>
                <a:gd name="T42" fmla="*/ 130 w 288"/>
                <a:gd name="T43" fmla="*/ 110 h 192"/>
                <a:gd name="T44" fmla="*/ 151 w 288"/>
                <a:gd name="T45" fmla="*/ 122 h 192"/>
                <a:gd name="T46" fmla="*/ 147 w 288"/>
                <a:gd name="T47" fmla="*/ 143 h 192"/>
                <a:gd name="T48" fmla="*/ 130 w 288"/>
                <a:gd name="T49" fmla="*/ 160 h 192"/>
                <a:gd name="T50" fmla="*/ 123 w 288"/>
                <a:gd name="T51" fmla="*/ 149 h 192"/>
                <a:gd name="T52" fmla="*/ 101 w 288"/>
                <a:gd name="T53" fmla="*/ 132 h 192"/>
                <a:gd name="T54" fmla="*/ 123 w 288"/>
                <a:gd name="T55" fmla="*/ 137 h 192"/>
                <a:gd name="T56" fmla="*/ 130 w 288"/>
                <a:gd name="T57" fmla="*/ 137 h 192"/>
                <a:gd name="T58" fmla="*/ 135 w 288"/>
                <a:gd name="T59" fmla="*/ 127 h 192"/>
                <a:gd name="T60" fmla="*/ 123 w 288"/>
                <a:gd name="T61" fmla="*/ 122 h 192"/>
                <a:gd name="T62" fmla="*/ 105 w 288"/>
                <a:gd name="T63"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192">
                  <a:moveTo>
                    <a:pt x="277" y="0"/>
                  </a:moveTo>
                  <a:cubicBezTo>
                    <a:pt x="53" y="0"/>
                    <a:pt x="53" y="0"/>
                    <a:pt x="53" y="0"/>
                  </a:cubicBezTo>
                  <a:cubicBezTo>
                    <a:pt x="47" y="0"/>
                    <a:pt x="43" y="4"/>
                    <a:pt x="43" y="10"/>
                  </a:cubicBezTo>
                  <a:cubicBezTo>
                    <a:pt x="43" y="42"/>
                    <a:pt x="43" y="42"/>
                    <a:pt x="43" y="42"/>
                  </a:cubicBezTo>
                  <a:cubicBezTo>
                    <a:pt x="11" y="42"/>
                    <a:pt x="11" y="42"/>
                    <a:pt x="11" y="42"/>
                  </a:cubicBezTo>
                  <a:cubicBezTo>
                    <a:pt x="5" y="42"/>
                    <a:pt x="0" y="47"/>
                    <a:pt x="0" y="53"/>
                  </a:cubicBezTo>
                  <a:cubicBezTo>
                    <a:pt x="0" y="181"/>
                    <a:pt x="0" y="181"/>
                    <a:pt x="0" y="181"/>
                  </a:cubicBezTo>
                  <a:cubicBezTo>
                    <a:pt x="0" y="187"/>
                    <a:pt x="5" y="192"/>
                    <a:pt x="11" y="192"/>
                  </a:cubicBezTo>
                  <a:cubicBezTo>
                    <a:pt x="235" y="192"/>
                    <a:pt x="235" y="192"/>
                    <a:pt x="235" y="192"/>
                  </a:cubicBezTo>
                  <a:cubicBezTo>
                    <a:pt x="241" y="192"/>
                    <a:pt x="245" y="187"/>
                    <a:pt x="245" y="181"/>
                  </a:cubicBezTo>
                  <a:cubicBezTo>
                    <a:pt x="245" y="149"/>
                    <a:pt x="245" y="149"/>
                    <a:pt x="245" y="149"/>
                  </a:cubicBezTo>
                  <a:cubicBezTo>
                    <a:pt x="277" y="149"/>
                    <a:pt x="277" y="149"/>
                    <a:pt x="277" y="149"/>
                  </a:cubicBezTo>
                  <a:cubicBezTo>
                    <a:pt x="283" y="149"/>
                    <a:pt x="288" y="144"/>
                    <a:pt x="288" y="138"/>
                  </a:cubicBezTo>
                  <a:cubicBezTo>
                    <a:pt x="288" y="10"/>
                    <a:pt x="288" y="10"/>
                    <a:pt x="288" y="10"/>
                  </a:cubicBezTo>
                  <a:cubicBezTo>
                    <a:pt x="288" y="4"/>
                    <a:pt x="283" y="0"/>
                    <a:pt x="277" y="0"/>
                  </a:cubicBezTo>
                  <a:close/>
                  <a:moveTo>
                    <a:pt x="224" y="170"/>
                  </a:moveTo>
                  <a:cubicBezTo>
                    <a:pt x="21" y="170"/>
                    <a:pt x="21" y="170"/>
                    <a:pt x="21" y="170"/>
                  </a:cubicBezTo>
                  <a:cubicBezTo>
                    <a:pt x="21" y="64"/>
                    <a:pt x="21" y="64"/>
                    <a:pt x="21" y="64"/>
                  </a:cubicBezTo>
                  <a:cubicBezTo>
                    <a:pt x="224" y="64"/>
                    <a:pt x="224" y="64"/>
                    <a:pt x="224" y="64"/>
                  </a:cubicBezTo>
                  <a:lnTo>
                    <a:pt x="224" y="170"/>
                  </a:lnTo>
                  <a:close/>
                  <a:moveTo>
                    <a:pt x="267" y="128"/>
                  </a:moveTo>
                  <a:cubicBezTo>
                    <a:pt x="245" y="128"/>
                    <a:pt x="245" y="128"/>
                    <a:pt x="245" y="128"/>
                  </a:cubicBezTo>
                  <a:cubicBezTo>
                    <a:pt x="245" y="53"/>
                    <a:pt x="245" y="53"/>
                    <a:pt x="245" y="53"/>
                  </a:cubicBezTo>
                  <a:cubicBezTo>
                    <a:pt x="245" y="47"/>
                    <a:pt x="241" y="42"/>
                    <a:pt x="235" y="42"/>
                  </a:cubicBezTo>
                  <a:cubicBezTo>
                    <a:pt x="64" y="42"/>
                    <a:pt x="64" y="42"/>
                    <a:pt x="64" y="42"/>
                  </a:cubicBezTo>
                  <a:cubicBezTo>
                    <a:pt x="64" y="21"/>
                    <a:pt x="64" y="21"/>
                    <a:pt x="64" y="21"/>
                  </a:cubicBezTo>
                  <a:cubicBezTo>
                    <a:pt x="267" y="21"/>
                    <a:pt x="267" y="21"/>
                    <a:pt x="267" y="21"/>
                  </a:cubicBezTo>
                  <a:lnTo>
                    <a:pt x="267" y="128"/>
                  </a:lnTo>
                  <a:close/>
                  <a:moveTo>
                    <a:pt x="105" y="112"/>
                  </a:moveTo>
                  <a:cubicBezTo>
                    <a:pt x="103" y="109"/>
                    <a:pt x="101" y="105"/>
                    <a:pt x="101" y="100"/>
                  </a:cubicBezTo>
                  <a:cubicBezTo>
                    <a:pt x="101" y="95"/>
                    <a:pt x="103" y="91"/>
                    <a:pt x="107" y="88"/>
                  </a:cubicBezTo>
                  <a:cubicBezTo>
                    <a:pt x="111" y="85"/>
                    <a:pt x="116" y="83"/>
                    <a:pt x="123" y="82"/>
                  </a:cubicBezTo>
                  <a:cubicBezTo>
                    <a:pt x="123" y="74"/>
                    <a:pt x="123" y="74"/>
                    <a:pt x="123" y="74"/>
                  </a:cubicBezTo>
                  <a:cubicBezTo>
                    <a:pt x="130" y="74"/>
                    <a:pt x="130" y="74"/>
                    <a:pt x="130" y="74"/>
                  </a:cubicBezTo>
                  <a:cubicBezTo>
                    <a:pt x="130" y="82"/>
                    <a:pt x="130" y="82"/>
                    <a:pt x="130" y="82"/>
                  </a:cubicBezTo>
                  <a:cubicBezTo>
                    <a:pt x="138" y="82"/>
                    <a:pt x="145" y="84"/>
                    <a:pt x="151" y="87"/>
                  </a:cubicBezTo>
                  <a:cubicBezTo>
                    <a:pt x="147" y="99"/>
                    <a:pt x="147" y="99"/>
                    <a:pt x="147" y="99"/>
                  </a:cubicBezTo>
                  <a:cubicBezTo>
                    <a:pt x="141" y="96"/>
                    <a:pt x="136" y="95"/>
                    <a:pt x="130" y="95"/>
                  </a:cubicBezTo>
                  <a:cubicBezTo>
                    <a:pt x="130" y="95"/>
                    <a:pt x="129" y="94"/>
                    <a:pt x="127" y="94"/>
                  </a:cubicBezTo>
                  <a:cubicBezTo>
                    <a:pt x="125" y="94"/>
                    <a:pt x="123" y="95"/>
                    <a:pt x="123" y="95"/>
                  </a:cubicBezTo>
                  <a:cubicBezTo>
                    <a:pt x="119" y="95"/>
                    <a:pt x="117" y="97"/>
                    <a:pt x="117" y="100"/>
                  </a:cubicBezTo>
                  <a:cubicBezTo>
                    <a:pt x="117" y="102"/>
                    <a:pt x="117" y="103"/>
                    <a:pt x="118" y="104"/>
                  </a:cubicBezTo>
                  <a:cubicBezTo>
                    <a:pt x="119" y="105"/>
                    <a:pt x="121" y="106"/>
                    <a:pt x="123" y="107"/>
                  </a:cubicBezTo>
                  <a:cubicBezTo>
                    <a:pt x="130" y="110"/>
                    <a:pt x="130" y="110"/>
                    <a:pt x="130" y="110"/>
                  </a:cubicBezTo>
                  <a:cubicBezTo>
                    <a:pt x="137" y="112"/>
                    <a:pt x="142" y="114"/>
                    <a:pt x="144" y="116"/>
                  </a:cubicBezTo>
                  <a:cubicBezTo>
                    <a:pt x="147" y="118"/>
                    <a:pt x="149" y="120"/>
                    <a:pt x="151" y="122"/>
                  </a:cubicBezTo>
                  <a:cubicBezTo>
                    <a:pt x="152" y="125"/>
                    <a:pt x="152" y="127"/>
                    <a:pt x="152" y="130"/>
                  </a:cubicBezTo>
                  <a:cubicBezTo>
                    <a:pt x="152" y="136"/>
                    <a:pt x="151" y="140"/>
                    <a:pt x="147" y="143"/>
                  </a:cubicBezTo>
                  <a:cubicBezTo>
                    <a:pt x="143" y="147"/>
                    <a:pt x="137" y="149"/>
                    <a:pt x="130" y="149"/>
                  </a:cubicBezTo>
                  <a:cubicBezTo>
                    <a:pt x="130" y="160"/>
                    <a:pt x="130" y="160"/>
                    <a:pt x="130" y="160"/>
                  </a:cubicBezTo>
                  <a:cubicBezTo>
                    <a:pt x="123" y="160"/>
                    <a:pt x="123" y="160"/>
                    <a:pt x="123" y="160"/>
                  </a:cubicBezTo>
                  <a:cubicBezTo>
                    <a:pt x="123" y="149"/>
                    <a:pt x="123" y="149"/>
                    <a:pt x="123" y="149"/>
                  </a:cubicBezTo>
                  <a:cubicBezTo>
                    <a:pt x="115" y="149"/>
                    <a:pt x="108" y="148"/>
                    <a:pt x="101" y="145"/>
                  </a:cubicBezTo>
                  <a:cubicBezTo>
                    <a:pt x="101" y="132"/>
                    <a:pt x="101" y="132"/>
                    <a:pt x="101" y="132"/>
                  </a:cubicBezTo>
                  <a:cubicBezTo>
                    <a:pt x="104" y="133"/>
                    <a:pt x="108" y="134"/>
                    <a:pt x="112" y="135"/>
                  </a:cubicBezTo>
                  <a:cubicBezTo>
                    <a:pt x="116" y="137"/>
                    <a:pt x="120" y="137"/>
                    <a:pt x="123" y="137"/>
                  </a:cubicBezTo>
                  <a:cubicBezTo>
                    <a:pt x="123" y="137"/>
                    <a:pt x="125" y="137"/>
                    <a:pt x="127" y="137"/>
                  </a:cubicBezTo>
                  <a:cubicBezTo>
                    <a:pt x="129" y="137"/>
                    <a:pt x="130" y="137"/>
                    <a:pt x="130" y="137"/>
                  </a:cubicBezTo>
                  <a:cubicBezTo>
                    <a:pt x="135" y="136"/>
                    <a:pt x="137" y="134"/>
                    <a:pt x="137" y="131"/>
                  </a:cubicBezTo>
                  <a:cubicBezTo>
                    <a:pt x="137" y="130"/>
                    <a:pt x="137" y="128"/>
                    <a:pt x="135" y="127"/>
                  </a:cubicBezTo>
                  <a:cubicBezTo>
                    <a:pt x="134" y="126"/>
                    <a:pt x="133" y="125"/>
                    <a:pt x="130" y="124"/>
                  </a:cubicBezTo>
                  <a:cubicBezTo>
                    <a:pt x="123" y="122"/>
                    <a:pt x="123" y="122"/>
                    <a:pt x="123" y="122"/>
                  </a:cubicBezTo>
                  <a:cubicBezTo>
                    <a:pt x="120" y="120"/>
                    <a:pt x="120" y="120"/>
                    <a:pt x="120" y="120"/>
                  </a:cubicBezTo>
                  <a:cubicBezTo>
                    <a:pt x="113" y="118"/>
                    <a:pt x="108" y="115"/>
                    <a:pt x="105"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1" name="Snip Diagonal Corner Rectangle 162">
            <a:extLst>
              <a:ext uri="{FF2B5EF4-FFF2-40B4-BE49-F238E27FC236}">
                <a16:creationId xmlns:a16="http://schemas.microsoft.com/office/drawing/2014/main" id="{75EADFB2-28B3-4BF8-B4EE-EC71457CF1B6}"/>
              </a:ext>
            </a:extLst>
          </p:cNvPr>
          <p:cNvSpPr/>
          <p:nvPr/>
        </p:nvSpPr>
        <p:spPr bwMode="gray">
          <a:xfrm>
            <a:off x="3221147" y="1412116"/>
            <a:ext cx="2583982" cy="585952"/>
          </a:xfrm>
          <a:prstGeom prst="snip2DiagRect">
            <a:avLst>
              <a:gd name="adj1" fmla="val 0"/>
              <a:gd name="adj2" fmla="val 35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Normas Oficiales Mexicanas</a:t>
            </a:r>
          </a:p>
        </p:txBody>
      </p:sp>
      <p:sp>
        <p:nvSpPr>
          <p:cNvPr id="42" name="Text Placeholder 3">
            <a:extLst>
              <a:ext uri="{FF2B5EF4-FFF2-40B4-BE49-F238E27FC236}">
                <a16:creationId xmlns:a16="http://schemas.microsoft.com/office/drawing/2014/main" id="{767F6F6E-9796-437D-8AF5-F0CC217073F6}"/>
              </a:ext>
            </a:extLst>
          </p:cNvPr>
          <p:cNvSpPr txBox="1">
            <a:spLocks/>
          </p:cNvSpPr>
          <p:nvPr/>
        </p:nvSpPr>
        <p:spPr bwMode="gray">
          <a:xfrm>
            <a:off x="3221146" y="2163168"/>
            <a:ext cx="2479622" cy="4616648"/>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Normas Oficiales Mexicanas (NOM) </a:t>
            </a:r>
            <a:r>
              <a:rPr lang="es-MX" b="1" dirty="0"/>
              <a:t>establecen las característica</a:t>
            </a:r>
            <a:r>
              <a:rPr lang="es-MX" dirty="0"/>
              <a:t>s que deben reunir los productos </a:t>
            </a:r>
            <a:r>
              <a:rPr lang="es-MX" b="1" dirty="0"/>
              <a:t>cuando éstos puedan constituir un riesgo para la seguridad de las personas o dañar la salud humana, animal, vegetal o del medio ambiente.</a:t>
            </a:r>
          </a:p>
          <a:p>
            <a:pPr lvl="1"/>
            <a:endParaRPr lang="es-MX" dirty="0"/>
          </a:p>
          <a:p>
            <a:pPr lvl="1"/>
            <a:r>
              <a:rPr lang="es-MX" dirty="0"/>
              <a:t>Se debe </a:t>
            </a:r>
            <a:r>
              <a:rPr lang="es-MX" b="1" dirty="0"/>
              <a:t>identificar las fracciones arancelarias </a:t>
            </a:r>
            <a:r>
              <a:rPr lang="es-MX" dirty="0"/>
              <a:t>utilizadas </a:t>
            </a:r>
            <a:r>
              <a:rPr lang="es-MX" b="1" dirty="0"/>
              <a:t>sujetas</a:t>
            </a:r>
            <a:r>
              <a:rPr lang="es-MX" dirty="0"/>
              <a:t> al cumplimiento de las </a:t>
            </a:r>
            <a:r>
              <a:rPr lang="es-MX" b="1" dirty="0"/>
              <a:t>Normas Oficiales Mexicanas. </a:t>
            </a:r>
          </a:p>
          <a:p>
            <a:pPr lvl="1"/>
            <a:endParaRPr lang="es-MX" b="1" dirty="0"/>
          </a:p>
          <a:p>
            <a:pPr lvl="1"/>
            <a:r>
              <a:rPr lang="es-MX" dirty="0"/>
              <a:t>Se debe tener mecanismos de control a fin de </a:t>
            </a:r>
            <a:r>
              <a:rPr lang="es-MX" b="1" dirty="0"/>
              <a:t>garantizar el cumplimiento de </a:t>
            </a:r>
            <a:r>
              <a:rPr lang="es-MX" b="1" dirty="0" err="1"/>
              <a:t>NOM's</a:t>
            </a:r>
            <a:r>
              <a:rPr lang="es-MX" b="1" dirty="0"/>
              <a:t>, </a:t>
            </a:r>
            <a:r>
              <a:rPr lang="es-MX" dirty="0"/>
              <a:t>con el soporte documental que lo acredite.</a:t>
            </a:r>
            <a:endParaRPr lang="en-US" dirty="0"/>
          </a:p>
        </p:txBody>
      </p:sp>
      <p:sp>
        <p:nvSpPr>
          <p:cNvPr id="43" name="Isosceles Triangle 14">
            <a:extLst>
              <a:ext uri="{FF2B5EF4-FFF2-40B4-BE49-F238E27FC236}">
                <a16:creationId xmlns:a16="http://schemas.microsoft.com/office/drawing/2014/main" id="{2FF065FE-C3F6-4CE4-94E2-9D75B53AFC39}"/>
              </a:ext>
            </a:extLst>
          </p:cNvPr>
          <p:cNvSpPr/>
          <p:nvPr/>
        </p:nvSpPr>
        <p:spPr bwMode="gray">
          <a:xfrm>
            <a:off x="4246160"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44" name="Oval 43">
            <a:extLst>
              <a:ext uri="{FF2B5EF4-FFF2-40B4-BE49-F238E27FC236}">
                <a16:creationId xmlns:a16="http://schemas.microsoft.com/office/drawing/2014/main" id="{6340A41D-F9D7-4E60-9F23-5E5545E286E5}"/>
              </a:ext>
            </a:extLst>
          </p:cNvPr>
          <p:cNvSpPr/>
          <p:nvPr/>
        </p:nvSpPr>
        <p:spPr bwMode="gray">
          <a:xfrm rot="5400000">
            <a:off x="3999319" y="730647"/>
            <a:ext cx="648736" cy="648736"/>
          </a:xfrm>
          <a:prstGeom prst="ellipse">
            <a:avLst/>
          </a:prstGeom>
          <a:solidFill>
            <a:schemeClr val="accent1"/>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45" name="Straight Connector 44">
            <a:extLst>
              <a:ext uri="{FF2B5EF4-FFF2-40B4-BE49-F238E27FC236}">
                <a16:creationId xmlns:a16="http://schemas.microsoft.com/office/drawing/2014/main" id="{A3E2E6B4-89BB-478C-B7AC-D3EB62553285}"/>
              </a:ext>
            </a:extLst>
          </p:cNvPr>
          <p:cNvCxnSpPr/>
          <p:nvPr/>
        </p:nvCxnSpPr>
        <p:spPr>
          <a:xfrm>
            <a:off x="5792704" y="1744765"/>
            <a:ext cx="0" cy="445866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46" name="Group 726">
            <a:extLst>
              <a:ext uri="{FF2B5EF4-FFF2-40B4-BE49-F238E27FC236}">
                <a16:creationId xmlns:a16="http://schemas.microsoft.com/office/drawing/2014/main" id="{AD5721FA-6143-427D-BA08-1625CCD27DB6}"/>
              </a:ext>
            </a:extLst>
          </p:cNvPr>
          <p:cNvGrpSpPr>
            <a:grpSpLocks noChangeAspect="1"/>
          </p:cNvGrpSpPr>
          <p:nvPr/>
        </p:nvGrpSpPr>
        <p:grpSpPr bwMode="auto">
          <a:xfrm>
            <a:off x="4083257" y="811396"/>
            <a:ext cx="490985" cy="490985"/>
            <a:chOff x="5022" y="3403"/>
            <a:chExt cx="340" cy="340"/>
          </a:xfrm>
          <a:solidFill>
            <a:schemeClr val="bg1"/>
          </a:solidFill>
        </p:grpSpPr>
        <p:sp>
          <p:nvSpPr>
            <p:cNvPr id="47" name="Freeform 727">
              <a:extLst>
                <a:ext uri="{FF2B5EF4-FFF2-40B4-BE49-F238E27FC236}">
                  <a16:creationId xmlns:a16="http://schemas.microsoft.com/office/drawing/2014/main" id="{F4AE27C9-0369-414F-A73A-AADD91A4D474}"/>
                </a:ext>
              </a:extLst>
            </p:cNvPr>
            <p:cNvSpPr>
              <a:spLocks noEditPoints="1"/>
            </p:cNvSpPr>
            <p:nvPr/>
          </p:nvSpPr>
          <p:spPr bwMode="auto">
            <a:xfrm>
              <a:off x="5022" y="340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8" name="Freeform 728">
              <a:extLst>
                <a:ext uri="{FF2B5EF4-FFF2-40B4-BE49-F238E27FC236}">
                  <a16:creationId xmlns:a16="http://schemas.microsoft.com/office/drawing/2014/main" id="{C6EA0A6F-03DF-451D-88D1-847BCC156EEC}"/>
                </a:ext>
              </a:extLst>
            </p:cNvPr>
            <p:cNvSpPr>
              <a:spLocks noEditPoints="1"/>
            </p:cNvSpPr>
            <p:nvPr/>
          </p:nvSpPr>
          <p:spPr bwMode="auto">
            <a:xfrm>
              <a:off x="5100" y="3473"/>
              <a:ext cx="191" cy="192"/>
            </a:xfrm>
            <a:custGeom>
              <a:avLst/>
              <a:gdLst>
                <a:gd name="T0" fmla="*/ 256 w 288"/>
                <a:gd name="T1" fmla="*/ 32 h 288"/>
                <a:gd name="T2" fmla="*/ 245 w 288"/>
                <a:gd name="T3" fmla="*/ 0 h 288"/>
                <a:gd name="T4" fmla="*/ 235 w 288"/>
                <a:gd name="T5" fmla="*/ 39 h 288"/>
                <a:gd name="T6" fmla="*/ 139 w 288"/>
                <a:gd name="T7" fmla="*/ 11 h 288"/>
                <a:gd name="T8" fmla="*/ 44 w 288"/>
                <a:gd name="T9" fmla="*/ 251 h 288"/>
                <a:gd name="T10" fmla="*/ 24 w 288"/>
                <a:gd name="T11" fmla="*/ 285 h 288"/>
                <a:gd name="T12" fmla="*/ 40 w 288"/>
                <a:gd name="T13" fmla="*/ 285 h 288"/>
                <a:gd name="T14" fmla="*/ 139 w 288"/>
                <a:gd name="T15" fmla="*/ 288 h 288"/>
                <a:gd name="T16" fmla="*/ 238 w 288"/>
                <a:gd name="T17" fmla="*/ 285 h 288"/>
                <a:gd name="T18" fmla="*/ 253 w 288"/>
                <a:gd name="T19" fmla="*/ 285 h 288"/>
                <a:gd name="T20" fmla="*/ 233 w 288"/>
                <a:gd name="T21" fmla="*/ 251 h 288"/>
                <a:gd name="T22" fmla="*/ 244 w 288"/>
                <a:gd name="T23" fmla="*/ 60 h 288"/>
                <a:gd name="T24" fmla="*/ 277 w 288"/>
                <a:gd name="T25" fmla="*/ 54 h 288"/>
                <a:gd name="T26" fmla="*/ 277 w 288"/>
                <a:gd name="T27" fmla="*/ 32 h 288"/>
                <a:gd name="T28" fmla="*/ 139 w 288"/>
                <a:gd name="T29" fmla="*/ 267 h 288"/>
                <a:gd name="T30" fmla="*/ 139 w 288"/>
                <a:gd name="T31" fmla="*/ 32 h 288"/>
                <a:gd name="T32" fmla="*/ 199 w 288"/>
                <a:gd name="T33" fmla="*/ 75 h 288"/>
                <a:gd name="T34" fmla="*/ 43 w 288"/>
                <a:gd name="T35" fmla="*/ 150 h 288"/>
                <a:gd name="T36" fmla="*/ 235 w 288"/>
                <a:gd name="T37" fmla="*/ 150 h 288"/>
                <a:gd name="T38" fmla="*/ 229 w 288"/>
                <a:gd name="T39" fmla="*/ 75 h 288"/>
                <a:gd name="T40" fmla="*/ 213 w 288"/>
                <a:gd name="T41" fmla="*/ 150 h 288"/>
                <a:gd name="T42" fmla="*/ 64 w 288"/>
                <a:gd name="T43" fmla="*/ 150 h 288"/>
                <a:gd name="T44" fmla="*/ 183 w 288"/>
                <a:gd name="T45" fmla="*/ 90 h 288"/>
                <a:gd name="T46" fmla="*/ 139 w 288"/>
                <a:gd name="T47" fmla="*/ 96 h 288"/>
                <a:gd name="T48" fmla="*/ 139 w 288"/>
                <a:gd name="T49" fmla="*/ 203 h 288"/>
                <a:gd name="T50" fmla="*/ 183 w 288"/>
                <a:gd name="T51" fmla="*/ 120 h 288"/>
                <a:gd name="T52" fmla="*/ 213 w 288"/>
                <a:gd name="T53" fmla="*/ 150 h 288"/>
                <a:gd name="T54" fmla="*/ 139 w 288"/>
                <a:gd name="T55" fmla="*/ 182 h 288"/>
                <a:gd name="T56" fmla="*/ 139 w 288"/>
                <a:gd name="T57" fmla="*/ 118 h 288"/>
                <a:gd name="T58" fmla="*/ 131 w 288"/>
                <a:gd name="T59" fmla="*/ 142 h 288"/>
                <a:gd name="T60" fmla="*/ 139 w 288"/>
                <a:gd name="T61" fmla="*/ 160 h 288"/>
                <a:gd name="T62" fmla="*/ 167 w 288"/>
                <a:gd name="T63" fmla="*/ 1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88">
                  <a:moveTo>
                    <a:pt x="277" y="32"/>
                  </a:moveTo>
                  <a:cubicBezTo>
                    <a:pt x="256" y="32"/>
                    <a:pt x="256" y="32"/>
                    <a:pt x="256" y="32"/>
                  </a:cubicBezTo>
                  <a:cubicBezTo>
                    <a:pt x="256" y="11"/>
                    <a:pt x="256" y="11"/>
                    <a:pt x="256" y="11"/>
                  </a:cubicBezTo>
                  <a:cubicBezTo>
                    <a:pt x="256" y="5"/>
                    <a:pt x="251" y="0"/>
                    <a:pt x="245" y="0"/>
                  </a:cubicBezTo>
                  <a:cubicBezTo>
                    <a:pt x="239" y="0"/>
                    <a:pt x="235" y="5"/>
                    <a:pt x="235" y="11"/>
                  </a:cubicBezTo>
                  <a:cubicBezTo>
                    <a:pt x="235" y="39"/>
                    <a:pt x="235" y="39"/>
                    <a:pt x="235" y="39"/>
                  </a:cubicBezTo>
                  <a:cubicBezTo>
                    <a:pt x="229" y="44"/>
                    <a:pt x="229" y="44"/>
                    <a:pt x="229" y="44"/>
                  </a:cubicBezTo>
                  <a:cubicBezTo>
                    <a:pt x="205" y="24"/>
                    <a:pt x="173" y="11"/>
                    <a:pt x="139" y="11"/>
                  </a:cubicBezTo>
                  <a:cubicBezTo>
                    <a:pt x="62" y="11"/>
                    <a:pt x="0" y="73"/>
                    <a:pt x="0" y="150"/>
                  </a:cubicBezTo>
                  <a:cubicBezTo>
                    <a:pt x="0" y="189"/>
                    <a:pt x="17" y="225"/>
                    <a:pt x="44" y="251"/>
                  </a:cubicBezTo>
                  <a:cubicBezTo>
                    <a:pt x="24" y="270"/>
                    <a:pt x="24" y="270"/>
                    <a:pt x="24" y="270"/>
                  </a:cubicBezTo>
                  <a:cubicBezTo>
                    <a:pt x="20" y="274"/>
                    <a:pt x="20" y="281"/>
                    <a:pt x="24" y="285"/>
                  </a:cubicBezTo>
                  <a:cubicBezTo>
                    <a:pt x="27" y="287"/>
                    <a:pt x="29" y="288"/>
                    <a:pt x="32" y="288"/>
                  </a:cubicBezTo>
                  <a:cubicBezTo>
                    <a:pt x="35" y="288"/>
                    <a:pt x="37" y="287"/>
                    <a:pt x="40" y="285"/>
                  </a:cubicBezTo>
                  <a:cubicBezTo>
                    <a:pt x="61" y="264"/>
                    <a:pt x="61" y="264"/>
                    <a:pt x="61" y="264"/>
                  </a:cubicBezTo>
                  <a:cubicBezTo>
                    <a:pt x="83" y="279"/>
                    <a:pt x="110" y="288"/>
                    <a:pt x="139" y="288"/>
                  </a:cubicBezTo>
                  <a:cubicBezTo>
                    <a:pt x="168" y="288"/>
                    <a:pt x="194" y="279"/>
                    <a:pt x="217" y="264"/>
                  </a:cubicBezTo>
                  <a:cubicBezTo>
                    <a:pt x="238" y="285"/>
                    <a:pt x="238" y="285"/>
                    <a:pt x="238" y="285"/>
                  </a:cubicBezTo>
                  <a:cubicBezTo>
                    <a:pt x="240" y="287"/>
                    <a:pt x="243" y="288"/>
                    <a:pt x="245" y="288"/>
                  </a:cubicBezTo>
                  <a:cubicBezTo>
                    <a:pt x="248" y="288"/>
                    <a:pt x="251" y="287"/>
                    <a:pt x="253" y="285"/>
                  </a:cubicBezTo>
                  <a:cubicBezTo>
                    <a:pt x="257" y="281"/>
                    <a:pt x="257" y="274"/>
                    <a:pt x="253" y="270"/>
                  </a:cubicBezTo>
                  <a:cubicBezTo>
                    <a:pt x="233" y="251"/>
                    <a:pt x="233" y="251"/>
                    <a:pt x="233" y="251"/>
                  </a:cubicBezTo>
                  <a:cubicBezTo>
                    <a:pt x="260" y="225"/>
                    <a:pt x="277" y="189"/>
                    <a:pt x="277" y="150"/>
                  </a:cubicBezTo>
                  <a:cubicBezTo>
                    <a:pt x="277" y="115"/>
                    <a:pt x="265" y="84"/>
                    <a:pt x="244" y="60"/>
                  </a:cubicBezTo>
                  <a:cubicBezTo>
                    <a:pt x="250" y="54"/>
                    <a:pt x="250" y="54"/>
                    <a:pt x="250" y="54"/>
                  </a:cubicBezTo>
                  <a:cubicBezTo>
                    <a:pt x="277" y="54"/>
                    <a:pt x="277" y="54"/>
                    <a:pt x="277" y="54"/>
                  </a:cubicBezTo>
                  <a:cubicBezTo>
                    <a:pt x="283" y="54"/>
                    <a:pt x="288" y="49"/>
                    <a:pt x="288" y="43"/>
                  </a:cubicBezTo>
                  <a:cubicBezTo>
                    <a:pt x="288" y="37"/>
                    <a:pt x="283" y="32"/>
                    <a:pt x="277" y="32"/>
                  </a:cubicBezTo>
                  <a:close/>
                  <a:moveTo>
                    <a:pt x="256" y="150"/>
                  </a:moveTo>
                  <a:cubicBezTo>
                    <a:pt x="256" y="214"/>
                    <a:pt x="203" y="267"/>
                    <a:pt x="139" y="267"/>
                  </a:cubicBezTo>
                  <a:cubicBezTo>
                    <a:pt x="74" y="267"/>
                    <a:pt x="21" y="214"/>
                    <a:pt x="21" y="150"/>
                  </a:cubicBezTo>
                  <a:cubicBezTo>
                    <a:pt x="21" y="85"/>
                    <a:pt x="74" y="32"/>
                    <a:pt x="139" y="32"/>
                  </a:cubicBezTo>
                  <a:cubicBezTo>
                    <a:pt x="167" y="32"/>
                    <a:pt x="193" y="43"/>
                    <a:pt x="214" y="60"/>
                  </a:cubicBezTo>
                  <a:cubicBezTo>
                    <a:pt x="199" y="75"/>
                    <a:pt x="199" y="75"/>
                    <a:pt x="199" y="75"/>
                  </a:cubicBezTo>
                  <a:cubicBezTo>
                    <a:pt x="182" y="62"/>
                    <a:pt x="161" y="54"/>
                    <a:pt x="139" y="54"/>
                  </a:cubicBezTo>
                  <a:cubicBezTo>
                    <a:pt x="86" y="54"/>
                    <a:pt x="43" y="97"/>
                    <a:pt x="43" y="150"/>
                  </a:cubicBezTo>
                  <a:cubicBezTo>
                    <a:pt x="43" y="203"/>
                    <a:pt x="86" y="246"/>
                    <a:pt x="139" y="246"/>
                  </a:cubicBezTo>
                  <a:cubicBezTo>
                    <a:pt x="192" y="246"/>
                    <a:pt x="235" y="203"/>
                    <a:pt x="235" y="150"/>
                  </a:cubicBezTo>
                  <a:cubicBezTo>
                    <a:pt x="235" y="127"/>
                    <a:pt x="227" y="106"/>
                    <a:pt x="214" y="90"/>
                  </a:cubicBezTo>
                  <a:cubicBezTo>
                    <a:pt x="229" y="75"/>
                    <a:pt x="229" y="75"/>
                    <a:pt x="229" y="75"/>
                  </a:cubicBezTo>
                  <a:cubicBezTo>
                    <a:pt x="246" y="95"/>
                    <a:pt x="256" y="121"/>
                    <a:pt x="256" y="150"/>
                  </a:cubicBezTo>
                  <a:close/>
                  <a:moveTo>
                    <a:pt x="213" y="150"/>
                  </a:moveTo>
                  <a:cubicBezTo>
                    <a:pt x="213" y="191"/>
                    <a:pt x="180" y="224"/>
                    <a:pt x="139" y="224"/>
                  </a:cubicBezTo>
                  <a:cubicBezTo>
                    <a:pt x="97" y="224"/>
                    <a:pt x="64" y="191"/>
                    <a:pt x="64" y="150"/>
                  </a:cubicBezTo>
                  <a:cubicBezTo>
                    <a:pt x="64" y="108"/>
                    <a:pt x="97" y="75"/>
                    <a:pt x="139" y="75"/>
                  </a:cubicBezTo>
                  <a:cubicBezTo>
                    <a:pt x="155" y="75"/>
                    <a:pt x="171" y="81"/>
                    <a:pt x="183" y="90"/>
                  </a:cubicBezTo>
                  <a:cubicBezTo>
                    <a:pt x="168" y="105"/>
                    <a:pt x="168" y="105"/>
                    <a:pt x="168" y="105"/>
                  </a:cubicBezTo>
                  <a:cubicBezTo>
                    <a:pt x="160" y="100"/>
                    <a:pt x="150" y="96"/>
                    <a:pt x="139" y="96"/>
                  </a:cubicBezTo>
                  <a:cubicBezTo>
                    <a:pt x="109" y="96"/>
                    <a:pt x="85" y="120"/>
                    <a:pt x="85" y="150"/>
                  </a:cubicBezTo>
                  <a:cubicBezTo>
                    <a:pt x="85" y="179"/>
                    <a:pt x="109" y="203"/>
                    <a:pt x="139" y="203"/>
                  </a:cubicBezTo>
                  <a:cubicBezTo>
                    <a:pt x="168" y="203"/>
                    <a:pt x="192" y="179"/>
                    <a:pt x="192" y="150"/>
                  </a:cubicBezTo>
                  <a:cubicBezTo>
                    <a:pt x="192" y="139"/>
                    <a:pt x="189" y="129"/>
                    <a:pt x="183" y="120"/>
                  </a:cubicBezTo>
                  <a:cubicBezTo>
                    <a:pt x="198" y="105"/>
                    <a:pt x="198" y="105"/>
                    <a:pt x="198" y="105"/>
                  </a:cubicBezTo>
                  <a:cubicBezTo>
                    <a:pt x="208" y="118"/>
                    <a:pt x="213" y="133"/>
                    <a:pt x="213" y="150"/>
                  </a:cubicBezTo>
                  <a:close/>
                  <a:moveTo>
                    <a:pt x="171" y="150"/>
                  </a:moveTo>
                  <a:cubicBezTo>
                    <a:pt x="171" y="167"/>
                    <a:pt x="156" y="182"/>
                    <a:pt x="139" y="182"/>
                  </a:cubicBezTo>
                  <a:cubicBezTo>
                    <a:pt x="121" y="182"/>
                    <a:pt x="107" y="167"/>
                    <a:pt x="107" y="150"/>
                  </a:cubicBezTo>
                  <a:cubicBezTo>
                    <a:pt x="107" y="132"/>
                    <a:pt x="121" y="118"/>
                    <a:pt x="139" y="118"/>
                  </a:cubicBezTo>
                  <a:cubicBezTo>
                    <a:pt x="144" y="118"/>
                    <a:pt x="148" y="119"/>
                    <a:pt x="152" y="121"/>
                  </a:cubicBezTo>
                  <a:cubicBezTo>
                    <a:pt x="131" y="142"/>
                    <a:pt x="131" y="142"/>
                    <a:pt x="131" y="142"/>
                  </a:cubicBezTo>
                  <a:cubicBezTo>
                    <a:pt x="127" y="146"/>
                    <a:pt x="127" y="153"/>
                    <a:pt x="131" y="157"/>
                  </a:cubicBezTo>
                  <a:cubicBezTo>
                    <a:pt x="133" y="159"/>
                    <a:pt x="136" y="160"/>
                    <a:pt x="139" y="160"/>
                  </a:cubicBezTo>
                  <a:cubicBezTo>
                    <a:pt x="141" y="160"/>
                    <a:pt x="144" y="159"/>
                    <a:pt x="146" y="157"/>
                  </a:cubicBezTo>
                  <a:cubicBezTo>
                    <a:pt x="167" y="136"/>
                    <a:pt x="167" y="136"/>
                    <a:pt x="167" y="136"/>
                  </a:cubicBezTo>
                  <a:cubicBezTo>
                    <a:pt x="169" y="140"/>
                    <a:pt x="171" y="145"/>
                    <a:pt x="171"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9" name="Text Placeholder 3">
            <a:extLst>
              <a:ext uri="{FF2B5EF4-FFF2-40B4-BE49-F238E27FC236}">
                <a16:creationId xmlns:a16="http://schemas.microsoft.com/office/drawing/2014/main" id="{5D9861DE-6054-4702-8209-7A59ADCD529B}"/>
              </a:ext>
            </a:extLst>
          </p:cNvPr>
          <p:cNvSpPr txBox="1">
            <a:spLocks/>
          </p:cNvSpPr>
          <p:nvPr/>
        </p:nvSpPr>
        <p:spPr bwMode="gray">
          <a:xfrm>
            <a:off x="6035587" y="2163168"/>
            <a:ext cx="2608261" cy="384720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Los INCOTERMS establecen las </a:t>
            </a:r>
            <a:r>
              <a:rPr lang="es-MX" b="1" dirty="0"/>
              <a:t>responsabilidades, costos y riesgos</a:t>
            </a:r>
            <a:r>
              <a:rPr lang="es-MX" dirty="0"/>
              <a:t> que se deben establecer </a:t>
            </a:r>
            <a:r>
              <a:rPr lang="es-MX" b="1" dirty="0"/>
              <a:t>para todas las partes implicadas.</a:t>
            </a:r>
          </a:p>
          <a:p>
            <a:pPr marL="0" lvl="1" indent="0">
              <a:buNone/>
            </a:pPr>
            <a:endParaRPr lang="es-MX" dirty="0"/>
          </a:p>
          <a:p>
            <a:pPr lvl="1"/>
            <a:r>
              <a:rPr lang="es-MX" dirty="0"/>
              <a:t>Se debe </a:t>
            </a:r>
            <a:r>
              <a:rPr lang="es-MX" b="1" dirty="0"/>
              <a:t>identificar por cada socio comercial </a:t>
            </a:r>
            <a:r>
              <a:rPr lang="es-MX" dirty="0"/>
              <a:t>las reglas de los INCOTERMS utilizadas, así como </a:t>
            </a:r>
            <a:r>
              <a:rPr lang="es-MX" b="1" dirty="0"/>
              <a:t>las responsabilidades, costos y riesgos inherentes a cada una de las partes. </a:t>
            </a:r>
          </a:p>
          <a:p>
            <a:pPr lvl="1"/>
            <a:endParaRPr lang="es-MX" dirty="0"/>
          </a:p>
          <a:p>
            <a:pPr lvl="1"/>
            <a:r>
              <a:rPr lang="es-MX" dirty="0"/>
              <a:t>Se debe tener </a:t>
            </a:r>
            <a:r>
              <a:rPr lang="es-MX" b="1" dirty="0"/>
              <a:t>soporte documental que establezca las reglas utilizadas con cada socio comercia</a:t>
            </a:r>
            <a:r>
              <a:rPr lang="es-MX" dirty="0"/>
              <a:t>l a fin de determinar las </a:t>
            </a:r>
            <a:r>
              <a:rPr lang="es-MX" b="1" dirty="0"/>
              <a:t>responsabilidades</a:t>
            </a:r>
            <a:r>
              <a:rPr lang="es-MX" dirty="0"/>
              <a:t> de cada parte. </a:t>
            </a:r>
          </a:p>
        </p:txBody>
      </p:sp>
      <p:sp>
        <p:nvSpPr>
          <p:cNvPr id="50" name="Snip Diagonal Corner Rectangle 158">
            <a:extLst>
              <a:ext uri="{FF2B5EF4-FFF2-40B4-BE49-F238E27FC236}">
                <a16:creationId xmlns:a16="http://schemas.microsoft.com/office/drawing/2014/main" id="{08BEE219-92F8-4AB2-A949-5633755CD8BF}"/>
              </a:ext>
            </a:extLst>
          </p:cNvPr>
          <p:cNvSpPr/>
          <p:nvPr/>
        </p:nvSpPr>
        <p:spPr bwMode="gray">
          <a:xfrm>
            <a:off x="6096001" y="1412116"/>
            <a:ext cx="2648824" cy="585952"/>
          </a:xfrm>
          <a:prstGeom prst="snip2DiagRect">
            <a:avLst>
              <a:gd name="adj1" fmla="val 0"/>
              <a:gd name="adj2" fmla="val 3833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INCOTERMS</a:t>
            </a:r>
          </a:p>
        </p:txBody>
      </p:sp>
      <p:sp>
        <p:nvSpPr>
          <p:cNvPr id="51" name="Isosceles Triangle 16">
            <a:extLst>
              <a:ext uri="{FF2B5EF4-FFF2-40B4-BE49-F238E27FC236}">
                <a16:creationId xmlns:a16="http://schemas.microsoft.com/office/drawing/2014/main" id="{8FE2F7ED-A72F-4C17-AE15-1F2DD7247C81}"/>
              </a:ext>
            </a:extLst>
          </p:cNvPr>
          <p:cNvSpPr/>
          <p:nvPr/>
        </p:nvSpPr>
        <p:spPr bwMode="gray">
          <a:xfrm>
            <a:off x="7174066"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52" name="Oval 51">
            <a:extLst>
              <a:ext uri="{FF2B5EF4-FFF2-40B4-BE49-F238E27FC236}">
                <a16:creationId xmlns:a16="http://schemas.microsoft.com/office/drawing/2014/main" id="{F3CEFCE2-3696-49DD-829C-57FB9A9012DE}"/>
              </a:ext>
            </a:extLst>
          </p:cNvPr>
          <p:cNvSpPr/>
          <p:nvPr/>
        </p:nvSpPr>
        <p:spPr bwMode="gray">
          <a:xfrm rot="5400000">
            <a:off x="6927225" y="730647"/>
            <a:ext cx="648736" cy="648736"/>
          </a:xfrm>
          <a:prstGeom prst="ellipse">
            <a:avLst/>
          </a:prstGeom>
          <a:solidFill>
            <a:schemeClr val="tx2"/>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53" name="Straight Connector 52">
            <a:extLst>
              <a:ext uri="{FF2B5EF4-FFF2-40B4-BE49-F238E27FC236}">
                <a16:creationId xmlns:a16="http://schemas.microsoft.com/office/drawing/2014/main" id="{807F6870-F46D-4983-B42A-0962580E3C6D}"/>
              </a:ext>
            </a:extLst>
          </p:cNvPr>
          <p:cNvCxnSpPr/>
          <p:nvPr/>
        </p:nvCxnSpPr>
        <p:spPr>
          <a:xfrm>
            <a:off x="8735789" y="1733194"/>
            <a:ext cx="0" cy="4458664"/>
          </a:xfrm>
          <a:prstGeom prst="line">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grpSp>
        <p:nvGrpSpPr>
          <p:cNvPr id="54" name="Group 986">
            <a:extLst>
              <a:ext uri="{FF2B5EF4-FFF2-40B4-BE49-F238E27FC236}">
                <a16:creationId xmlns:a16="http://schemas.microsoft.com/office/drawing/2014/main" id="{C0B690DE-4B15-4BC3-A0AB-105E3776D984}"/>
              </a:ext>
            </a:extLst>
          </p:cNvPr>
          <p:cNvGrpSpPr>
            <a:grpSpLocks noChangeAspect="1"/>
          </p:cNvGrpSpPr>
          <p:nvPr/>
        </p:nvGrpSpPr>
        <p:grpSpPr bwMode="auto">
          <a:xfrm>
            <a:off x="7012231" y="811396"/>
            <a:ext cx="490985" cy="490985"/>
            <a:chOff x="4274" y="3998"/>
            <a:chExt cx="340" cy="340"/>
          </a:xfrm>
          <a:solidFill>
            <a:schemeClr val="bg1"/>
          </a:solidFill>
        </p:grpSpPr>
        <p:sp>
          <p:nvSpPr>
            <p:cNvPr id="55" name="Freeform 987">
              <a:extLst>
                <a:ext uri="{FF2B5EF4-FFF2-40B4-BE49-F238E27FC236}">
                  <a16:creationId xmlns:a16="http://schemas.microsoft.com/office/drawing/2014/main" id="{5307A8DB-4056-44C0-8128-D24AF47A3E1B}"/>
                </a:ext>
              </a:extLst>
            </p:cNvPr>
            <p:cNvSpPr>
              <a:spLocks noEditPoints="1"/>
            </p:cNvSpPr>
            <p:nvPr/>
          </p:nvSpPr>
          <p:spPr bwMode="auto">
            <a:xfrm>
              <a:off x="4338" y="4068"/>
              <a:ext cx="212" cy="192"/>
            </a:xfrm>
            <a:custGeom>
              <a:avLst/>
              <a:gdLst>
                <a:gd name="T0" fmla="*/ 85 w 320"/>
                <a:gd name="T1" fmla="*/ 236 h 289"/>
                <a:gd name="T2" fmla="*/ 85 w 320"/>
                <a:gd name="T3" fmla="*/ 151 h 289"/>
                <a:gd name="T4" fmla="*/ 96 w 320"/>
                <a:gd name="T5" fmla="*/ 140 h 289"/>
                <a:gd name="T6" fmla="*/ 106 w 320"/>
                <a:gd name="T7" fmla="*/ 151 h 289"/>
                <a:gd name="T8" fmla="*/ 106 w 320"/>
                <a:gd name="T9" fmla="*/ 236 h 289"/>
                <a:gd name="T10" fmla="*/ 96 w 320"/>
                <a:gd name="T11" fmla="*/ 247 h 289"/>
                <a:gd name="T12" fmla="*/ 85 w 320"/>
                <a:gd name="T13" fmla="*/ 236 h 289"/>
                <a:gd name="T14" fmla="*/ 138 w 320"/>
                <a:gd name="T15" fmla="*/ 247 h 289"/>
                <a:gd name="T16" fmla="*/ 149 w 320"/>
                <a:gd name="T17" fmla="*/ 236 h 289"/>
                <a:gd name="T18" fmla="*/ 149 w 320"/>
                <a:gd name="T19" fmla="*/ 151 h 289"/>
                <a:gd name="T20" fmla="*/ 138 w 320"/>
                <a:gd name="T21" fmla="*/ 140 h 289"/>
                <a:gd name="T22" fmla="*/ 128 w 320"/>
                <a:gd name="T23" fmla="*/ 151 h 289"/>
                <a:gd name="T24" fmla="*/ 128 w 320"/>
                <a:gd name="T25" fmla="*/ 236 h 289"/>
                <a:gd name="T26" fmla="*/ 138 w 320"/>
                <a:gd name="T27" fmla="*/ 247 h 289"/>
                <a:gd name="T28" fmla="*/ 181 w 320"/>
                <a:gd name="T29" fmla="*/ 247 h 289"/>
                <a:gd name="T30" fmla="*/ 192 w 320"/>
                <a:gd name="T31" fmla="*/ 236 h 289"/>
                <a:gd name="T32" fmla="*/ 192 w 320"/>
                <a:gd name="T33" fmla="*/ 151 h 289"/>
                <a:gd name="T34" fmla="*/ 181 w 320"/>
                <a:gd name="T35" fmla="*/ 140 h 289"/>
                <a:gd name="T36" fmla="*/ 170 w 320"/>
                <a:gd name="T37" fmla="*/ 151 h 289"/>
                <a:gd name="T38" fmla="*/ 170 w 320"/>
                <a:gd name="T39" fmla="*/ 236 h 289"/>
                <a:gd name="T40" fmla="*/ 181 w 320"/>
                <a:gd name="T41" fmla="*/ 247 h 289"/>
                <a:gd name="T42" fmla="*/ 224 w 320"/>
                <a:gd name="T43" fmla="*/ 247 h 289"/>
                <a:gd name="T44" fmla="*/ 234 w 320"/>
                <a:gd name="T45" fmla="*/ 236 h 289"/>
                <a:gd name="T46" fmla="*/ 234 w 320"/>
                <a:gd name="T47" fmla="*/ 151 h 289"/>
                <a:gd name="T48" fmla="*/ 224 w 320"/>
                <a:gd name="T49" fmla="*/ 140 h 289"/>
                <a:gd name="T50" fmla="*/ 213 w 320"/>
                <a:gd name="T51" fmla="*/ 151 h 289"/>
                <a:gd name="T52" fmla="*/ 213 w 320"/>
                <a:gd name="T53" fmla="*/ 236 h 289"/>
                <a:gd name="T54" fmla="*/ 224 w 320"/>
                <a:gd name="T55" fmla="*/ 247 h 289"/>
                <a:gd name="T56" fmla="*/ 320 w 320"/>
                <a:gd name="T57" fmla="*/ 108 h 289"/>
                <a:gd name="T58" fmla="*/ 309 w 320"/>
                <a:gd name="T59" fmla="*/ 119 h 289"/>
                <a:gd name="T60" fmla="*/ 307 w 320"/>
                <a:gd name="T61" fmla="*/ 119 h 289"/>
                <a:gd name="T62" fmla="*/ 277 w 320"/>
                <a:gd name="T63" fmla="*/ 281 h 289"/>
                <a:gd name="T64" fmla="*/ 266 w 320"/>
                <a:gd name="T65" fmla="*/ 289 h 289"/>
                <a:gd name="T66" fmla="*/ 53 w 320"/>
                <a:gd name="T67" fmla="*/ 289 h 289"/>
                <a:gd name="T68" fmla="*/ 43 w 320"/>
                <a:gd name="T69" fmla="*/ 281 h 289"/>
                <a:gd name="T70" fmla="*/ 12 w 320"/>
                <a:gd name="T71" fmla="*/ 119 h 289"/>
                <a:gd name="T72" fmla="*/ 10 w 320"/>
                <a:gd name="T73" fmla="*/ 119 h 289"/>
                <a:gd name="T74" fmla="*/ 0 w 320"/>
                <a:gd name="T75" fmla="*/ 108 h 289"/>
                <a:gd name="T76" fmla="*/ 10 w 320"/>
                <a:gd name="T77" fmla="*/ 97 h 289"/>
                <a:gd name="T78" fmla="*/ 47 w 320"/>
                <a:gd name="T79" fmla="*/ 97 h 289"/>
                <a:gd name="T80" fmla="*/ 108 w 320"/>
                <a:gd name="T81" fmla="*/ 6 h 289"/>
                <a:gd name="T82" fmla="*/ 123 w 320"/>
                <a:gd name="T83" fmla="*/ 3 h 289"/>
                <a:gd name="T84" fmla="*/ 126 w 320"/>
                <a:gd name="T85" fmla="*/ 18 h 289"/>
                <a:gd name="T86" fmla="*/ 73 w 320"/>
                <a:gd name="T87" fmla="*/ 97 h 289"/>
                <a:gd name="T88" fmla="*/ 246 w 320"/>
                <a:gd name="T89" fmla="*/ 97 h 289"/>
                <a:gd name="T90" fmla="*/ 193 w 320"/>
                <a:gd name="T91" fmla="*/ 18 h 289"/>
                <a:gd name="T92" fmla="*/ 196 w 320"/>
                <a:gd name="T93" fmla="*/ 3 h 289"/>
                <a:gd name="T94" fmla="*/ 211 w 320"/>
                <a:gd name="T95" fmla="*/ 6 h 289"/>
                <a:gd name="T96" fmla="*/ 272 w 320"/>
                <a:gd name="T97" fmla="*/ 97 h 289"/>
                <a:gd name="T98" fmla="*/ 309 w 320"/>
                <a:gd name="T99" fmla="*/ 97 h 289"/>
                <a:gd name="T100" fmla="*/ 320 w 320"/>
                <a:gd name="T101" fmla="*/ 108 h 289"/>
                <a:gd name="T102" fmla="*/ 285 w 320"/>
                <a:gd name="T103" fmla="*/ 119 h 289"/>
                <a:gd name="T104" fmla="*/ 34 w 320"/>
                <a:gd name="T105" fmla="*/ 119 h 289"/>
                <a:gd name="T106" fmla="*/ 62 w 320"/>
                <a:gd name="T107" fmla="*/ 268 h 289"/>
                <a:gd name="T108" fmla="*/ 257 w 320"/>
                <a:gd name="T109" fmla="*/ 268 h 289"/>
                <a:gd name="T110" fmla="*/ 285 w 320"/>
                <a:gd name="T111" fmla="*/ 11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289">
                  <a:moveTo>
                    <a:pt x="85" y="236"/>
                  </a:moveTo>
                  <a:cubicBezTo>
                    <a:pt x="85" y="151"/>
                    <a:pt x="85" y="151"/>
                    <a:pt x="85" y="151"/>
                  </a:cubicBezTo>
                  <a:cubicBezTo>
                    <a:pt x="85" y="145"/>
                    <a:pt x="90" y="140"/>
                    <a:pt x="96" y="140"/>
                  </a:cubicBezTo>
                  <a:cubicBezTo>
                    <a:pt x="102" y="140"/>
                    <a:pt x="106" y="145"/>
                    <a:pt x="106" y="151"/>
                  </a:cubicBezTo>
                  <a:cubicBezTo>
                    <a:pt x="106" y="236"/>
                    <a:pt x="106" y="236"/>
                    <a:pt x="106" y="236"/>
                  </a:cubicBezTo>
                  <a:cubicBezTo>
                    <a:pt x="106" y="242"/>
                    <a:pt x="102" y="247"/>
                    <a:pt x="96" y="247"/>
                  </a:cubicBezTo>
                  <a:cubicBezTo>
                    <a:pt x="90" y="247"/>
                    <a:pt x="85" y="242"/>
                    <a:pt x="85" y="236"/>
                  </a:cubicBezTo>
                  <a:close/>
                  <a:moveTo>
                    <a:pt x="138" y="247"/>
                  </a:moveTo>
                  <a:cubicBezTo>
                    <a:pt x="144" y="247"/>
                    <a:pt x="149" y="242"/>
                    <a:pt x="149" y="236"/>
                  </a:cubicBezTo>
                  <a:cubicBezTo>
                    <a:pt x="149" y="151"/>
                    <a:pt x="149" y="151"/>
                    <a:pt x="149" y="151"/>
                  </a:cubicBezTo>
                  <a:cubicBezTo>
                    <a:pt x="149" y="145"/>
                    <a:pt x="144" y="140"/>
                    <a:pt x="138" y="140"/>
                  </a:cubicBezTo>
                  <a:cubicBezTo>
                    <a:pt x="132" y="140"/>
                    <a:pt x="128" y="145"/>
                    <a:pt x="128" y="151"/>
                  </a:cubicBezTo>
                  <a:cubicBezTo>
                    <a:pt x="128" y="236"/>
                    <a:pt x="128" y="236"/>
                    <a:pt x="128" y="236"/>
                  </a:cubicBezTo>
                  <a:cubicBezTo>
                    <a:pt x="128" y="242"/>
                    <a:pt x="132" y="247"/>
                    <a:pt x="138" y="247"/>
                  </a:cubicBezTo>
                  <a:close/>
                  <a:moveTo>
                    <a:pt x="181" y="247"/>
                  </a:moveTo>
                  <a:cubicBezTo>
                    <a:pt x="187" y="247"/>
                    <a:pt x="192" y="242"/>
                    <a:pt x="192" y="236"/>
                  </a:cubicBezTo>
                  <a:cubicBezTo>
                    <a:pt x="192" y="151"/>
                    <a:pt x="192" y="151"/>
                    <a:pt x="192" y="151"/>
                  </a:cubicBezTo>
                  <a:cubicBezTo>
                    <a:pt x="192" y="145"/>
                    <a:pt x="187" y="140"/>
                    <a:pt x="181" y="140"/>
                  </a:cubicBezTo>
                  <a:cubicBezTo>
                    <a:pt x="175" y="140"/>
                    <a:pt x="170" y="145"/>
                    <a:pt x="170" y="151"/>
                  </a:cubicBezTo>
                  <a:cubicBezTo>
                    <a:pt x="170" y="236"/>
                    <a:pt x="170" y="236"/>
                    <a:pt x="170" y="236"/>
                  </a:cubicBezTo>
                  <a:cubicBezTo>
                    <a:pt x="170" y="242"/>
                    <a:pt x="175" y="247"/>
                    <a:pt x="181" y="247"/>
                  </a:cubicBezTo>
                  <a:close/>
                  <a:moveTo>
                    <a:pt x="224" y="247"/>
                  </a:moveTo>
                  <a:cubicBezTo>
                    <a:pt x="230" y="247"/>
                    <a:pt x="234" y="242"/>
                    <a:pt x="234" y="236"/>
                  </a:cubicBezTo>
                  <a:cubicBezTo>
                    <a:pt x="234" y="151"/>
                    <a:pt x="234" y="151"/>
                    <a:pt x="234" y="151"/>
                  </a:cubicBezTo>
                  <a:cubicBezTo>
                    <a:pt x="234" y="145"/>
                    <a:pt x="230" y="140"/>
                    <a:pt x="224" y="140"/>
                  </a:cubicBezTo>
                  <a:cubicBezTo>
                    <a:pt x="218" y="140"/>
                    <a:pt x="213" y="145"/>
                    <a:pt x="213" y="151"/>
                  </a:cubicBezTo>
                  <a:cubicBezTo>
                    <a:pt x="213" y="236"/>
                    <a:pt x="213" y="236"/>
                    <a:pt x="213" y="236"/>
                  </a:cubicBezTo>
                  <a:cubicBezTo>
                    <a:pt x="213" y="242"/>
                    <a:pt x="218" y="247"/>
                    <a:pt x="224" y="247"/>
                  </a:cubicBezTo>
                  <a:close/>
                  <a:moveTo>
                    <a:pt x="320" y="108"/>
                  </a:moveTo>
                  <a:cubicBezTo>
                    <a:pt x="320" y="114"/>
                    <a:pt x="315" y="119"/>
                    <a:pt x="309" y="119"/>
                  </a:cubicBezTo>
                  <a:cubicBezTo>
                    <a:pt x="307" y="119"/>
                    <a:pt x="307" y="119"/>
                    <a:pt x="307" y="119"/>
                  </a:cubicBezTo>
                  <a:cubicBezTo>
                    <a:pt x="277" y="281"/>
                    <a:pt x="277" y="281"/>
                    <a:pt x="277" y="281"/>
                  </a:cubicBezTo>
                  <a:cubicBezTo>
                    <a:pt x="276" y="286"/>
                    <a:pt x="271" y="289"/>
                    <a:pt x="266" y="289"/>
                  </a:cubicBezTo>
                  <a:cubicBezTo>
                    <a:pt x="53" y="289"/>
                    <a:pt x="53" y="289"/>
                    <a:pt x="53" y="289"/>
                  </a:cubicBezTo>
                  <a:cubicBezTo>
                    <a:pt x="48" y="289"/>
                    <a:pt x="43" y="286"/>
                    <a:pt x="43" y="281"/>
                  </a:cubicBezTo>
                  <a:cubicBezTo>
                    <a:pt x="12" y="119"/>
                    <a:pt x="12" y="119"/>
                    <a:pt x="12" y="119"/>
                  </a:cubicBezTo>
                  <a:cubicBezTo>
                    <a:pt x="10" y="119"/>
                    <a:pt x="10" y="119"/>
                    <a:pt x="10" y="119"/>
                  </a:cubicBezTo>
                  <a:cubicBezTo>
                    <a:pt x="4" y="119"/>
                    <a:pt x="0" y="114"/>
                    <a:pt x="0" y="108"/>
                  </a:cubicBezTo>
                  <a:cubicBezTo>
                    <a:pt x="0" y="102"/>
                    <a:pt x="4" y="97"/>
                    <a:pt x="10" y="97"/>
                  </a:cubicBezTo>
                  <a:cubicBezTo>
                    <a:pt x="47" y="97"/>
                    <a:pt x="47" y="97"/>
                    <a:pt x="47" y="97"/>
                  </a:cubicBezTo>
                  <a:cubicBezTo>
                    <a:pt x="108" y="6"/>
                    <a:pt x="108" y="6"/>
                    <a:pt x="108" y="6"/>
                  </a:cubicBezTo>
                  <a:cubicBezTo>
                    <a:pt x="111" y="1"/>
                    <a:pt x="118" y="0"/>
                    <a:pt x="123" y="3"/>
                  </a:cubicBezTo>
                  <a:cubicBezTo>
                    <a:pt x="128" y="6"/>
                    <a:pt x="129" y="13"/>
                    <a:pt x="126" y="18"/>
                  </a:cubicBezTo>
                  <a:cubicBezTo>
                    <a:pt x="73" y="97"/>
                    <a:pt x="73" y="97"/>
                    <a:pt x="73" y="97"/>
                  </a:cubicBezTo>
                  <a:cubicBezTo>
                    <a:pt x="246" y="97"/>
                    <a:pt x="246" y="97"/>
                    <a:pt x="246" y="97"/>
                  </a:cubicBezTo>
                  <a:cubicBezTo>
                    <a:pt x="193" y="18"/>
                    <a:pt x="193" y="18"/>
                    <a:pt x="193" y="18"/>
                  </a:cubicBezTo>
                  <a:cubicBezTo>
                    <a:pt x="190" y="13"/>
                    <a:pt x="192" y="6"/>
                    <a:pt x="196" y="3"/>
                  </a:cubicBezTo>
                  <a:cubicBezTo>
                    <a:pt x="201" y="0"/>
                    <a:pt x="208" y="1"/>
                    <a:pt x="211" y="6"/>
                  </a:cubicBezTo>
                  <a:cubicBezTo>
                    <a:pt x="272" y="97"/>
                    <a:pt x="272" y="97"/>
                    <a:pt x="272" y="97"/>
                  </a:cubicBezTo>
                  <a:cubicBezTo>
                    <a:pt x="309" y="97"/>
                    <a:pt x="309" y="97"/>
                    <a:pt x="309" y="97"/>
                  </a:cubicBezTo>
                  <a:cubicBezTo>
                    <a:pt x="315" y="97"/>
                    <a:pt x="320" y="102"/>
                    <a:pt x="320" y="108"/>
                  </a:cubicBezTo>
                  <a:close/>
                  <a:moveTo>
                    <a:pt x="285" y="119"/>
                  </a:moveTo>
                  <a:cubicBezTo>
                    <a:pt x="34" y="119"/>
                    <a:pt x="34" y="119"/>
                    <a:pt x="34" y="119"/>
                  </a:cubicBezTo>
                  <a:cubicBezTo>
                    <a:pt x="62" y="268"/>
                    <a:pt x="62" y="268"/>
                    <a:pt x="62" y="268"/>
                  </a:cubicBezTo>
                  <a:cubicBezTo>
                    <a:pt x="257" y="268"/>
                    <a:pt x="257" y="268"/>
                    <a:pt x="257" y="268"/>
                  </a:cubicBezTo>
                  <a:lnTo>
                    <a:pt x="285"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56" name="Freeform 988">
              <a:extLst>
                <a:ext uri="{FF2B5EF4-FFF2-40B4-BE49-F238E27FC236}">
                  <a16:creationId xmlns:a16="http://schemas.microsoft.com/office/drawing/2014/main" id="{D2918CA9-4FC1-4B87-967D-EFE0E9234FE9}"/>
                </a:ext>
              </a:extLst>
            </p:cNvPr>
            <p:cNvSpPr>
              <a:spLocks noEditPoints="1"/>
            </p:cNvSpPr>
            <p:nvPr/>
          </p:nvSpPr>
          <p:spPr bwMode="auto">
            <a:xfrm>
              <a:off x="4274" y="399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57" name="Text Placeholder 3">
            <a:extLst>
              <a:ext uri="{FF2B5EF4-FFF2-40B4-BE49-F238E27FC236}">
                <a16:creationId xmlns:a16="http://schemas.microsoft.com/office/drawing/2014/main" id="{4670EBA9-A2D4-4D3C-84E0-35386D502073}"/>
              </a:ext>
            </a:extLst>
          </p:cNvPr>
          <p:cNvSpPr txBox="1">
            <a:spLocks/>
          </p:cNvSpPr>
          <p:nvPr/>
        </p:nvSpPr>
        <p:spPr bwMode="gray">
          <a:xfrm>
            <a:off x="8978672" y="2163168"/>
            <a:ext cx="2462969" cy="4616648"/>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 Ley Aduanera y demás ordenamientos establecen que es </a:t>
            </a:r>
            <a:r>
              <a:rPr lang="es-MX" b="1" dirty="0"/>
              <a:t>obligación de los importadores y exportadores integrar un expediente electrónico </a:t>
            </a:r>
            <a:r>
              <a:rPr lang="es-MX" dirty="0"/>
              <a:t>de cada una de las operaciones que </a:t>
            </a:r>
            <a:r>
              <a:rPr lang="es-MX" b="1" dirty="0"/>
              <a:t>contenga el pedimento que ampare la operación</a:t>
            </a:r>
            <a:r>
              <a:rPr lang="es-MX" dirty="0"/>
              <a:t>, así como toda la información transmitida o presentada </a:t>
            </a:r>
            <a:r>
              <a:rPr lang="es-MX" b="1" dirty="0"/>
              <a:t>como anexo al mismo. </a:t>
            </a:r>
          </a:p>
          <a:p>
            <a:pPr lvl="1"/>
            <a:endParaRPr lang="es-MX" b="1" dirty="0"/>
          </a:p>
          <a:p>
            <a:pPr lvl="1"/>
            <a:r>
              <a:rPr lang="es-MX" dirty="0"/>
              <a:t>Se debe tener los archivos </a:t>
            </a:r>
            <a:r>
              <a:rPr lang="es-MX" b="1" dirty="0"/>
              <a:t>digitales por cada pedimento de importación y exportación</a:t>
            </a:r>
            <a:r>
              <a:rPr lang="es-MX" dirty="0"/>
              <a:t>.</a:t>
            </a:r>
          </a:p>
          <a:p>
            <a:pPr lvl="1"/>
            <a:endParaRPr lang="es-MX" dirty="0"/>
          </a:p>
          <a:p>
            <a:pPr lvl="1"/>
            <a:r>
              <a:rPr lang="es-MX" dirty="0"/>
              <a:t>Se debe tener </a:t>
            </a:r>
            <a:r>
              <a:rPr lang="es-MX" b="1" dirty="0"/>
              <a:t>procedimientos y soporte documental de la planeación </a:t>
            </a:r>
            <a:r>
              <a:rPr lang="es-MX" dirty="0"/>
              <a:t>de sus operaciones </a:t>
            </a:r>
            <a:r>
              <a:rPr lang="es-MX" b="1" dirty="0"/>
              <a:t>aduaneras</a:t>
            </a:r>
            <a:r>
              <a:rPr lang="es-MX" dirty="0"/>
              <a:t>.</a:t>
            </a:r>
            <a:endParaRPr lang="en-US" dirty="0"/>
          </a:p>
        </p:txBody>
      </p:sp>
      <p:sp>
        <p:nvSpPr>
          <p:cNvPr id="58" name="Snip Diagonal Corner Rectangle 160">
            <a:extLst>
              <a:ext uri="{FF2B5EF4-FFF2-40B4-BE49-F238E27FC236}">
                <a16:creationId xmlns:a16="http://schemas.microsoft.com/office/drawing/2014/main" id="{0DCA5390-C147-4797-A94D-B868BA87E302}"/>
              </a:ext>
            </a:extLst>
          </p:cNvPr>
          <p:cNvSpPr/>
          <p:nvPr/>
        </p:nvSpPr>
        <p:spPr bwMode="gray">
          <a:xfrm>
            <a:off x="8978672" y="1418991"/>
            <a:ext cx="2705851" cy="585952"/>
          </a:xfrm>
          <a:prstGeom prst="snip2DiagRect">
            <a:avLst>
              <a:gd name="adj1" fmla="val 0"/>
              <a:gd name="adj2" fmla="val 37880"/>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Expedientes Electrónicos</a:t>
            </a:r>
          </a:p>
        </p:txBody>
      </p:sp>
      <p:sp>
        <p:nvSpPr>
          <p:cNvPr id="59" name="Isosceles Triangle 18">
            <a:extLst>
              <a:ext uri="{FF2B5EF4-FFF2-40B4-BE49-F238E27FC236}">
                <a16:creationId xmlns:a16="http://schemas.microsoft.com/office/drawing/2014/main" id="{845517DC-237F-4930-9B93-34C0D8655B82}"/>
              </a:ext>
            </a:extLst>
          </p:cNvPr>
          <p:cNvSpPr/>
          <p:nvPr/>
        </p:nvSpPr>
        <p:spPr bwMode="gray">
          <a:xfrm>
            <a:off x="10130192"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60" name="Oval 59">
            <a:extLst>
              <a:ext uri="{FF2B5EF4-FFF2-40B4-BE49-F238E27FC236}">
                <a16:creationId xmlns:a16="http://schemas.microsoft.com/office/drawing/2014/main" id="{F7B7522B-E67F-4CAC-B672-EC1436B5C216}"/>
              </a:ext>
            </a:extLst>
          </p:cNvPr>
          <p:cNvSpPr/>
          <p:nvPr/>
        </p:nvSpPr>
        <p:spPr bwMode="gray">
          <a:xfrm rot="5400000">
            <a:off x="9883352" y="730647"/>
            <a:ext cx="648736" cy="648736"/>
          </a:xfrm>
          <a:prstGeom prst="ellipse">
            <a:avLst/>
          </a:prstGeom>
          <a:solidFill>
            <a:srgbClr val="43B02A"/>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89" name="Straight Connector 88">
            <a:extLst>
              <a:ext uri="{FF2B5EF4-FFF2-40B4-BE49-F238E27FC236}">
                <a16:creationId xmlns:a16="http://schemas.microsoft.com/office/drawing/2014/main" id="{08330B26-E992-4C71-8C52-F48D464F450A}"/>
              </a:ext>
            </a:extLst>
          </p:cNvPr>
          <p:cNvCxnSpPr/>
          <p:nvPr/>
        </p:nvCxnSpPr>
        <p:spPr>
          <a:xfrm>
            <a:off x="11667493" y="1744765"/>
            <a:ext cx="0" cy="4458664"/>
          </a:xfrm>
          <a:prstGeom prst="line">
            <a:avLst/>
          </a:prstGeom>
          <a:ln>
            <a:solidFill>
              <a:srgbClr val="43B02A"/>
            </a:solidFill>
            <a:tailEnd type="oval"/>
          </a:ln>
        </p:spPr>
        <p:style>
          <a:lnRef idx="1">
            <a:schemeClr val="accent1"/>
          </a:lnRef>
          <a:fillRef idx="0">
            <a:schemeClr val="accent1"/>
          </a:fillRef>
          <a:effectRef idx="0">
            <a:schemeClr val="accent1"/>
          </a:effectRef>
          <a:fontRef idx="minor">
            <a:schemeClr val="tx1"/>
          </a:fontRef>
        </p:style>
      </p:cxnSp>
      <p:grpSp>
        <p:nvGrpSpPr>
          <p:cNvPr id="90" name="Group 913">
            <a:extLst>
              <a:ext uri="{FF2B5EF4-FFF2-40B4-BE49-F238E27FC236}">
                <a16:creationId xmlns:a16="http://schemas.microsoft.com/office/drawing/2014/main" id="{BEB37045-831C-493B-9496-FDDEC2FCFFBC}"/>
              </a:ext>
            </a:extLst>
          </p:cNvPr>
          <p:cNvGrpSpPr>
            <a:grpSpLocks noChangeAspect="1"/>
          </p:cNvGrpSpPr>
          <p:nvPr/>
        </p:nvGrpSpPr>
        <p:grpSpPr bwMode="auto">
          <a:xfrm>
            <a:off x="9962227" y="811822"/>
            <a:ext cx="490985" cy="490985"/>
            <a:chOff x="4563" y="3912"/>
            <a:chExt cx="340" cy="340"/>
          </a:xfrm>
          <a:solidFill>
            <a:schemeClr val="bg1"/>
          </a:solidFill>
        </p:grpSpPr>
        <p:sp>
          <p:nvSpPr>
            <p:cNvPr id="91" name="Freeform 914">
              <a:extLst>
                <a:ext uri="{FF2B5EF4-FFF2-40B4-BE49-F238E27FC236}">
                  <a16:creationId xmlns:a16="http://schemas.microsoft.com/office/drawing/2014/main" id="{C2A8908C-BC56-4CC9-8EB2-C0F4D6DBC40F}"/>
                </a:ext>
              </a:extLst>
            </p:cNvPr>
            <p:cNvSpPr>
              <a:spLocks noEditPoints="1"/>
            </p:cNvSpPr>
            <p:nvPr/>
          </p:nvSpPr>
          <p:spPr bwMode="auto">
            <a:xfrm>
              <a:off x="4563" y="3912"/>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92" name="Freeform 915">
              <a:extLst>
                <a:ext uri="{FF2B5EF4-FFF2-40B4-BE49-F238E27FC236}">
                  <a16:creationId xmlns:a16="http://schemas.microsoft.com/office/drawing/2014/main" id="{2B7B4F62-2A26-4F72-8643-2915D23A8014}"/>
                </a:ext>
              </a:extLst>
            </p:cNvPr>
            <p:cNvSpPr>
              <a:spLocks noEditPoints="1"/>
            </p:cNvSpPr>
            <p:nvPr/>
          </p:nvSpPr>
          <p:spPr bwMode="auto">
            <a:xfrm>
              <a:off x="4648" y="3966"/>
              <a:ext cx="170" cy="208"/>
            </a:xfrm>
            <a:custGeom>
              <a:avLst/>
              <a:gdLst>
                <a:gd name="T0" fmla="*/ 224 w 256"/>
                <a:gd name="T1" fmla="*/ 240 h 312"/>
                <a:gd name="T2" fmla="*/ 199 w 256"/>
                <a:gd name="T3" fmla="*/ 32 h 312"/>
                <a:gd name="T4" fmla="*/ 188 w 256"/>
                <a:gd name="T5" fmla="*/ 6 h 312"/>
                <a:gd name="T6" fmla="*/ 67 w 256"/>
                <a:gd name="T7" fmla="*/ 6 h 312"/>
                <a:gd name="T8" fmla="*/ 56 w 256"/>
                <a:gd name="T9" fmla="*/ 32 h 312"/>
                <a:gd name="T10" fmla="*/ 32 w 256"/>
                <a:gd name="T11" fmla="*/ 240 h 312"/>
                <a:gd name="T12" fmla="*/ 12 w 256"/>
                <a:gd name="T13" fmla="*/ 307 h 312"/>
                <a:gd name="T14" fmla="*/ 234 w 256"/>
                <a:gd name="T15" fmla="*/ 312 h 312"/>
                <a:gd name="T16" fmla="*/ 244 w 256"/>
                <a:gd name="T17" fmla="*/ 297 h 312"/>
                <a:gd name="T18" fmla="*/ 132 w 256"/>
                <a:gd name="T19" fmla="*/ 34 h 312"/>
                <a:gd name="T20" fmla="*/ 177 w 256"/>
                <a:gd name="T21" fmla="*/ 24 h 312"/>
                <a:gd name="T22" fmla="*/ 109 w 256"/>
                <a:gd name="T23" fmla="*/ 56 h 312"/>
                <a:gd name="T24" fmla="*/ 123 w 256"/>
                <a:gd name="T25" fmla="*/ 34 h 312"/>
                <a:gd name="T26" fmla="*/ 53 w 256"/>
                <a:gd name="T27" fmla="*/ 238 h 312"/>
                <a:gd name="T28" fmla="*/ 108 w 256"/>
                <a:gd name="T29" fmla="*/ 78 h 312"/>
                <a:gd name="T30" fmla="*/ 203 w 256"/>
                <a:gd name="T31" fmla="*/ 233 h 312"/>
                <a:gd name="T32" fmla="*/ 218 w 256"/>
                <a:gd name="T33" fmla="*/ 291 h 312"/>
                <a:gd name="T34" fmla="*/ 163 w 256"/>
                <a:gd name="T35" fmla="*/ 203 h 312"/>
                <a:gd name="T36" fmla="*/ 157 w 256"/>
                <a:gd name="T37" fmla="*/ 234 h 312"/>
                <a:gd name="T38" fmla="*/ 133 w 256"/>
                <a:gd name="T39" fmla="*/ 259 h 312"/>
                <a:gd name="T40" fmla="*/ 122 w 256"/>
                <a:gd name="T41" fmla="*/ 244 h 312"/>
                <a:gd name="T42" fmla="*/ 89 w 256"/>
                <a:gd name="T43" fmla="*/ 217 h 312"/>
                <a:gd name="T44" fmla="*/ 122 w 256"/>
                <a:gd name="T45" fmla="*/ 226 h 312"/>
                <a:gd name="T46" fmla="*/ 133 w 256"/>
                <a:gd name="T47" fmla="*/ 225 h 312"/>
                <a:gd name="T48" fmla="*/ 140 w 256"/>
                <a:gd name="T49" fmla="*/ 211 h 312"/>
                <a:gd name="T50" fmla="*/ 122 w 256"/>
                <a:gd name="T51" fmla="*/ 202 h 312"/>
                <a:gd name="T52" fmla="*/ 95 w 256"/>
                <a:gd name="T53" fmla="*/ 187 h 312"/>
                <a:gd name="T54" fmla="*/ 98 w 256"/>
                <a:gd name="T55" fmla="*/ 151 h 312"/>
                <a:gd name="T56" fmla="*/ 122 w 256"/>
                <a:gd name="T57" fmla="*/ 131 h 312"/>
                <a:gd name="T58" fmla="*/ 133 w 256"/>
                <a:gd name="T59" fmla="*/ 142 h 312"/>
                <a:gd name="T60" fmla="*/ 157 w 256"/>
                <a:gd name="T61" fmla="*/ 167 h 312"/>
                <a:gd name="T62" fmla="*/ 128 w 256"/>
                <a:gd name="T63" fmla="*/ 161 h 312"/>
                <a:gd name="T64" fmla="*/ 112 w 256"/>
                <a:gd name="T65" fmla="*/ 170 h 312"/>
                <a:gd name="T66" fmla="*/ 122 w 256"/>
                <a:gd name="T67" fmla="*/ 180 h 312"/>
                <a:gd name="T68" fmla="*/ 154 w 256"/>
                <a:gd name="T69" fmla="*/ 19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312">
                  <a:moveTo>
                    <a:pt x="244" y="297"/>
                  </a:moveTo>
                  <a:cubicBezTo>
                    <a:pt x="237" y="281"/>
                    <a:pt x="225" y="253"/>
                    <a:pt x="224" y="240"/>
                  </a:cubicBezTo>
                  <a:cubicBezTo>
                    <a:pt x="230" y="224"/>
                    <a:pt x="256" y="145"/>
                    <a:pt x="167" y="66"/>
                  </a:cubicBezTo>
                  <a:cubicBezTo>
                    <a:pt x="199" y="32"/>
                    <a:pt x="199" y="32"/>
                    <a:pt x="199" y="32"/>
                  </a:cubicBezTo>
                  <a:cubicBezTo>
                    <a:pt x="202" y="29"/>
                    <a:pt x="203" y="25"/>
                    <a:pt x="202" y="22"/>
                  </a:cubicBezTo>
                  <a:cubicBezTo>
                    <a:pt x="202" y="20"/>
                    <a:pt x="199" y="11"/>
                    <a:pt x="188" y="6"/>
                  </a:cubicBezTo>
                  <a:cubicBezTo>
                    <a:pt x="174" y="0"/>
                    <a:pt x="154" y="2"/>
                    <a:pt x="128" y="13"/>
                  </a:cubicBezTo>
                  <a:cubicBezTo>
                    <a:pt x="101" y="2"/>
                    <a:pt x="81" y="0"/>
                    <a:pt x="67" y="6"/>
                  </a:cubicBezTo>
                  <a:cubicBezTo>
                    <a:pt x="57" y="11"/>
                    <a:pt x="54" y="20"/>
                    <a:pt x="53" y="22"/>
                  </a:cubicBezTo>
                  <a:cubicBezTo>
                    <a:pt x="52" y="25"/>
                    <a:pt x="53" y="29"/>
                    <a:pt x="56" y="32"/>
                  </a:cubicBezTo>
                  <a:cubicBezTo>
                    <a:pt x="89" y="66"/>
                    <a:pt x="89" y="66"/>
                    <a:pt x="89" y="66"/>
                  </a:cubicBezTo>
                  <a:cubicBezTo>
                    <a:pt x="0" y="145"/>
                    <a:pt x="25" y="224"/>
                    <a:pt x="32" y="240"/>
                  </a:cubicBezTo>
                  <a:cubicBezTo>
                    <a:pt x="30" y="253"/>
                    <a:pt x="19" y="281"/>
                    <a:pt x="11" y="297"/>
                  </a:cubicBezTo>
                  <a:cubicBezTo>
                    <a:pt x="10" y="300"/>
                    <a:pt x="10" y="304"/>
                    <a:pt x="12" y="307"/>
                  </a:cubicBezTo>
                  <a:cubicBezTo>
                    <a:pt x="14" y="310"/>
                    <a:pt x="17" y="312"/>
                    <a:pt x="21" y="312"/>
                  </a:cubicBezTo>
                  <a:cubicBezTo>
                    <a:pt x="234" y="312"/>
                    <a:pt x="234" y="312"/>
                    <a:pt x="234" y="312"/>
                  </a:cubicBezTo>
                  <a:cubicBezTo>
                    <a:pt x="238" y="312"/>
                    <a:pt x="241" y="310"/>
                    <a:pt x="243" y="307"/>
                  </a:cubicBezTo>
                  <a:cubicBezTo>
                    <a:pt x="245" y="304"/>
                    <a:pt x="246" y="300"/>
                    <a:pt x="244" y="297"/>
                  </a:cubicBezTo>
                  <a:close/>
                  <a:moveTo>
                    <a:pt x="123" y="34"/>
                  </a:moveTo>
                  <a:cubicBezTo>
                    <a:pt x="126" y="35"/>
                    <a:pt x="129" y="35"/>
                    <a:pt x="132" y="34"/>
                  </a:cubicBezTo>
                  <a:cubicBezTo>
                    <a:pt x="132" y="34"/>
                    <a:pt x="132" y="34"/>
                    <a:pt x="132" y="34"/>
                  </a:cubicBezTo>
                  <a:cubicBezTo>
                    <a:pt x="157" y="23"/>
                    <a:pt x="171" y="23"/>
                    <a:pt x="177" y="24"/>
                  </a:cubicBezTo>
                  <a:cubicBezTo>
                    <a:pt x="147" y="56"/>
                    <a:pt x="147" y="56"/>
                    <a:pt x="147" y="56"/>
                  </a:cubicBezTo>
                  <a:cubicBezTo>
                    <a:pt x="109" y="56"/>
                    <a:pt x="109" y="56"/>
                    <a:pt x="109" y="56"/>
                  </a:cubicBezTo>
                  <a:cubicBezTo>
                    <a:pt x="79" y="25"/>
                    <a:pt x="79" y="25"/>
                    <a:pt x="79" y="25"/>
                  </a:cubicBezTo>
                  <a:cubicBezTo>
                    <a:pt x="84" y="23"/>
                    <a:pt x="97" y="22"/>
                    <a:pt x="123" y="34"/>
                  </a:cubicBezTo>
                  <a:close/>
                  <a:moveTo>
                    <a:pt x="37" y="291"/>
                  </a:moveTo>
                  <a:cubicBezTo>
                    <a:pt x="44" y="275"/>
                    <a:pt x="53" y="252"/>
                    <a:pt x="53" y="238"/>
                  </a:cubicBezTo>
                  <a:cubicBezTo>
                    <a:pt x="53" y="236"/>
                    <a:pt x="53" y="234"/>
                    <a:pt x="52" y="233"/>
                  </a:cubicBezTo>
                  <a:cubicBezTo>
                    <a:pt x="50" y="230"/>
                    <a:pt x="15" y="155"/>
                    <a:pt x="108" y="78"/>
                  </a:cubicBezTo>
                  <a:cubicBezTo>
                    <a:pt x="147" y="78"/>
                    <a:pt x="147" y="78"/>
                    <a:pt x="147" y="78"/>
                  </a:cubicBezTo>
                  <a:cubicBezTo>
                    <a:pt x="240" y="155"/>
                    <a:pt x="205" y="230"/>
                    <a:pt x="203" y="233"/>
                  </a:cubicBezTo>
                  <a:cubicBezTo>
                    <a:pt x="203" y="234"/>
                    <a:pt x="202" y="236"/>
                    <a:pt x="202" y="238"/>
                  </a:cubicBezTo>
                  <a:cubicBezTo>
                    <a:pt x="202" y="252"/>
                    <a:pt x="211" y="275"/>
                    <a:pt x="218" y="291"/>
                  </a:cubicBezTo>
                  <a:lnTo>
                    <a:pt x="37" y="291"/>
                  </a:lnTo>
                  <a:close/>
                  <a:moveTo>
                    <a:pt x="163" y="203"/>
                  </a:moveTo>
                  <a:cubicBezTo>
                    <a:pt x="165" y="207"/>
                    <a:pt x="166" y="210"/>
                    <a:pt x="166" y="215"/>
                  </a:cubicBezTo>
                  <a:cubicBezTo>
                    <a:pt x="166" y="223"/>
                    <a:pt x="163" y="230"/>
                    <a:pt x="157" y="234"/>
                  </a:cubicBezTo>
                  <a:cubicBezTo>
                    <a:pt x="151" y="239"/>
                    <a:pt x="143" y="242"/>
                    <a:pt x="133" y="243"/>
                  </a:cubicBezTo>
                  <a:cubicBezTo>
                    <a:pt x="133" y="259"/>
                    <a:pt x="133" y="259"/>
                    <a:pt x="133" y="259"/>
                  </a:cubicBezTo>
                  <a:cubicBezTo>
                    <a:pt x="122" y="259"/>
                    <a:pt x="122" y="259"/>
                    <a:pt x="122" y="259"/>
                  </a:cubicBezTo>
                  <a:cubicBezTo>
                    <a:pt x="122" y="244"/>
                    <a:pt x="122" y="244"/>
                    <a:pt x="122" y="244"/>
                  </a:cubicBezTo>
                  <a:cubicBezTo>
                    <a:pt x="110" y="243"/>
                    <a:pt x="99" y="241"/>
                    <a:pt x="89" y="237"/>
                  </a:cubicBezTo>
                  <a:cubicBezTo>
                    <a:pt x="89" y="217"/>
                    <a:pt x="89" y="217"/>
                    <a:pt x="89" y="217"/>
                  </a:cubicBezTo>
                  <a:cubicBezTo>
                    <a:pt x="94" y="219"/>
                    <a:pt x="99" y="221"/>
                    <a:pt x="105" y="223"/>
                  </a:cubicBezTo>
                  <a:cubicBezTo>
                    <a:pt x="112" y="224"/>
                    <a:pt x="117" y="225"/>
                    <a:pt x="122" y="226"/>
                  </a:cubicBezTo>
                  <a:cubicBezTo>
                    <a:pt x="122" y="226"/>
                    <a:pt x="125" y="226"/>
                    <a:pt x="128" y="226"/>
                  </a:cubicBezTo>
                  <a:cubicBezTo>
                    <a:pt x="130" y="226"/>
                    <a:pt x="133" y="225"/>
                    <a:pt x="133" y="225"/>
                  </a:cubicBezTo>
                  <a:cubicBezTo>
                    <a:pt x="140" y="224"/>
                    <a:pt x="143" y="221"/>
                    <a:pt x="143" y="216"/>
                  </a:cubicBezTo>
                  <a:cubicBezTo>
                    <a:pt x="143" y="214"/>
                    <a:pt x="142" y="212"/>
                    <a:pt x="140" y="211"/>
                  </a:cubicBezTo>
                  <a:cubicBezTo>
                    <a:pt x="139" y="209"/>
                    <a:pt x="136" y="208"/>
                    <a:pt x="133" y="206"/>
                  </a:cubicBezTo>
                  <a:cubicBezTo>
                    <a:pt x="122" y="202"/>
                    <a:pt x="122" y="202"/>
                    <a:pt x="122" y="202"/>
                  </a:cubicBezTo>
                  <a:cubicBezTo>
                    <a:pt x="117" y="200"/>
                    <a:pt x="117" y="200"/>
                    <a:pt x="117" y="200"/>
                  </a:cubicBezTo>
                  <a:cubicBezTo>
                    <a:pt x="107" y="196"/>
                    <a:pt x="100" y="192"/>
                    <a:pt x="95" y="187"/>
                  </a:cubicBezTo>
                  <a:cubicBezTo>
                    <a:pt x="91" y="182"/>
                    <a:pt x="89" y="177"/>
                    <a:pt x="89" y="170"/>
                  </a:cubicBezTo>
                  <a:cubicBezTo>
                    <a:pt x="89" y="162"/>
                    <a:pt x="92" y="156"/>
                    <a:pt x="98" y="151"/>
                  </a:cubicBezTo>
                  <a:cubicBezTo>
                    <a:pt x="104" y="147"/>
                    <a:pt x="112" y="144"/>
                    <a:pt x="122" y="143"/>
                  </a:cubicBezTo>
                  <a:cubicBezTo>
                    <a:pt x="122" y="131"/>
                    <a:pt x="122" y="131"/>
                    <a:pt x="122" y="131"/>
                  </a:cubicBezTo>
                  <a:cubicBezTo>
                    <a:pt x="133" y="131"/>
                    <a:pt x="133" y="131"/>
                    <a:pt x="133" y="131"/>
                  </a:cubicBezTo>
                  <a:cubicBezTo>
                    <a:pt x="133" y="142"/>
                    <a:pt x="133" y="142"/>
                    <a:pt x="133" y="142"/>
                  </a:cubicBezTo>
                  <a:cubicBezTo>
                    <a:pt x="144" y="143"/>
                    <a:pt x="155" y="145"/>
                    <a:pt x="164" y="149"/>
                  </a:cubicBezTo>
                  <a:cubicBezTo>
                    <a:pt x="157" y="167"/>
                    <a:pt x="157" y="167"/>
                    <a:pt x="157" y="167"/>
                  </a:cubicBezTo>
                  <a:cubicBezTo>
                    <a:pt x="149" y="164"/>
                    <a:pt x="141" y="162"/>
                    <a:pt x="133" y="161"/>
                  </a:cubicBezTo>
                  <a:cubicBezTo>
                    <a:pt x="133" y="161"/>
                    <a:pt x="131" y="161"/>
                    <a:pt x="128" y="161"/>
                  </a:cubicBezTo>
                  <a:cubicBezTo>
                    <a:pt x="125" y="161"/>
                    <a:pt x="122" y="162"/>
                    <a:pt x="122" y="162"/>
                  </a:cubicBezTo>
                  <a:cubicBezTo>
                    <a:pt x="116" y="163"/>
                    <a:pt x="112" y="165"/>
                    <a:pt x="112" y="170"/>
                  </a:cubicBezTo>
                  <a:cubicBezTo>
                    <a:pt x="112" y="172"/>
                    <a:pt x="113" y="174"/>
                    <a:pt x="115" y="175"/>
                  </a:cubicBezTo>
                  <a:cubicBezTo>
                    <a:pt x="116" y="177"/>
                    <a:pt x="119" y="178"/>
                    <a:pt x="122" y="180"/>
                  </a:cubicBezTo>
                  <a:cubicBezTo>
                    <a:pt x="133" y="184"/>
                    <a:pt x="133" y="184"/>
                    <a:pt x="133" y="184"/>
                  </a:cubicBezTo>
                  <a:cubicBezTo>
                    <a:pt x="143" y="188"/>
                    <a:pt x="150" y="191"/>
                    <a:pt x="154" y="194"/>
                  </a:cubicBezTo>
                  <a:cubicBezTo>
                    <a:pt x="158" y="197"/>
                    <a:pt x="161" y="200"/>
                    <a:pt x="163" y="2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37" name="Rectangle 36">
            <a:extLst>
              <a:ext uri="{FF2B5EF4-FFF2-40B4-BE49-F238E27FC236}">
                <a16:creationId xmlns:a16="http://schemas.microsoft.com/office/drawing/2014/main" id="{BE9BBAE8-72C8-4113-80ED-7E044A40F375}"/>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DBBDC16A-AFBA-46D5-A68D-E142D0D2A7F7}"/>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2" name="Rectangle 61">
            <a:extLst>
              <a:ext uri="{FF2B5EF4-FFF2-40B4-BE49-F238E27FC236}">
                <a16:creationId xmlns:a16="http://schemas.microsoft.com/office/drawing/2014/main" id="{ED5E4499-F3EB-49F6-9DFC-D7FFC2F2B6FC}"/>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41372260"/>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9315371" cy="461665"/>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Comercio Exterior - Elementos y criterios de revisión</a:t>
            </a:r>
          </a:p>
        </p:txBody>
      </p:sp>
      <p:sp>
        <p:nvSpPr>
          <p:cNvPr id="32" name="Snip Diagonal Corner Rectangle 156">
            <a:extLst>
              <a:ext uri="{FF2B5EF4-FFF2-40B4-BE49-F238E27FC236}">
                <a16:creationId xmlns:a16="http://schemas.microsoft.com/office/drawing/2014/main" id="{F3134462-546B-4D6E-A489-9B758FB4E9A9}"/>
              </a:ext>
            </a:extLst>
          </p:cNvPr>
          <p:cNvSpPr/>
          <p:nvPr/>
        </p:nvSpPr>
        <p:spPr bwMode="gray">
          <a:xfrm>
            <a:off x="300443" y="1412116"/>
            <a:ext cx="2692312" cy="585952"/>
          </a:xfrm>
          <a:prstGeom prst="snip2DiagRect">
            <a:avLst>
              <a:gd name="adj1" fmla="val 0"/>
              <a:gd name="adj2" fmla="val 4074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250" b="1" dirty="0">
                <a:solidFill>
                  <a:prstClr val="white"/>
                </a:solidFill>
                <a:latin typeface="Verdana" panose="020B0604030504040204" pitchFamily="34" charset="0"/>
                <a:ea typeface="Verdana" panose="020B0604030504040204" pitchFamily="34" charset="0"/>
              </a:rPr>
              <a:t>Programa PROSEC y Regla Octava</a:t>
            </a:r>
          </a:p>
        </p:txBody>
      </p:sp>
      <p:sp>
        <p:nvSpPr>
          <p:cNvPr id="33" name="Text Placeholder 3">
            <a:extLst>
              <a:ext uri="{FF2B5EF4-FFF2-40B4-BE49-F238E27FC236}">
                <a16:creationId xmlns:a16="http://schemas.microsoft.com/office/drawing/2014/main" id="{07E18978-2B25-4E1D-8AAD-D3D0524EDC22}"/>
              </a:ext>
            </a:extLst>
          </p:cNvPr>
          <p:cNvSpPr txBox="1">
            <a:spLocks/>
          </p:cNvSpPr>
          <p:nvPr/>
        </p:nvSpPr>
        <p:spPr bwMode="gray">
          <a:xfrm>
            <a:off x="300442" y="2163168"/>
            <a:ext cx="2600377" cy="4424288"/>
          </a:xfrm>
          <a:prstGeom prst="rect">
            <a:avLst/>
          </a:prstGeom>
        </p:spPr>
        <p:txBody>
          <a:bodyPr vert="horz" wrap="square" lIns="0" tIns="0" rIns="0" bIns="0" rtlCol="0">
            <a:spAutoFit/>
          </a:bodyPr>
          <a:lstStyle/>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La importancia del programa de promoción sectorial así como de la regla octava radica en </a:t>
            </a:r>
            <a:r>
              <a:rPr lang="es-MX" sz="1250" b="1" dirty="0">
                <a:solidFill>
                  <a:prstClr val="black"/>
                </a:solidFill>
                <a:latin typeface="Verdana" panose="020B0604030504040204" pitchFamily="34" charset="0"/>
                <a:ea typeface="Verdana" panose="020B0604030504040204" pitchFamily="34" charset="0"/>
              </a:rPr>
              <a:t>disminuir la tasa del arancel a pagar por las importaciones</a:t>
            </a:r>
            <a:r>
              <a:rPr lang="es-MX" sz="1250" dirty="0">
                <a:solidFill>
                  <a:prstClr val="black"/>
                </a:solidFill>
                <a:latin typeface="Verdana" panose="020B0604030504040204" pitchFamily="34" charset="0"/>
                <a:ea typeface="Verdana" panose="020B0604030504040204" pitchFamily="34" charset="0"/>
              </a:rPr>
              <a:t>. </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En el caso de contar con un programa de promoción sectorial y/o una autorización de regla octava, se debe </a:t>
            </a:r>
            <a:r>
              <a:rPr lang="es-MX" sz="1250" b="1" dirty="0">
                <a:solidFill>
                  <a:prstClr val="black"/>
                </a:solidFill>
                <a:latin typeface="Verdana" panose="020B0604030504040204" pitchFamily="34" charset="0"/>
                <a:ea typeface="Verdana" panose="020B0604030504040204" pitchFamily="34" charset="0"/>
              </a:rPr>
              <a:t>contar con políticas, procedimientos documentados </a:t>
            </a:r>
            <a:r>
              <a:rPr lang="es-MX" sz="1250" dirty="0">
                <a:solidFill>
                  <a:prstClr val="black"/>
                </a:solidFill>
                <a:latin typeface="Verdana" panose="020B0604030504040204" pitchFamily="34" charset="0"/>
                <a:ea typeface="Verdana" panose="020B0604030504040204" pitchFamily="34" charset="0"/>
              </a:rPr>
              <a:t>y mecanismos de control </a:t>
            </a:r>
            <a:r>
              <a:rPr lang="es-MX" sz="1250" b="1" dirty="0">
                <a:solidFill>
                  <a:prstClr val="black"/>
                </a:solidFill>
                <a:latin typeface="Verdana" panose="020B0604030504040204" pitchFamily="34" charset="0"/>
                <a:ea typeface="Verdana" panose="020B0604030504040204" pitchFamily="34" charset="0"/>
              </a:rPr>
              <a:t>para garantizar el cabal cumplimiento de todas las disposiciones </a:t>
            </a:r>
            <a:r>
              <a:rPr lang="es-MX" sz="1250" dirty="0">
                <a:solidFill>
                  <a:prstClr val="black"/>
                </a:solidFill>
                <a:latin typeface="Verdana" panose="020B0604030504040204" pitchFamily="34" charset="0"/>
                <a:ea typeface="Verdana" panose="020B0604030504040204" pitchFamily="34" charset="0"/>
              </a:rPr>
              <a:t>requeridas en sus operaciones. </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debe realizar revisiones periódicas a los procedimientos y las acciones en caso de existir errores,. </a:t>
            </a:r>
            <a:endParaRPr lang="en-US" sz="1250" dirty="0">
              <a:solidFill>
                <a:prstClr val="black"/>
              </a:solidFill>
              <a:latin typeface="Verdana" panose="020B0604030504040204" pitchFamily="34" charset="0"/>
              <a:ea typeface="Verdana" panose="020B0604030504040204" pitchFamily="34" charset="0"/>
            </a:endParaRPr>
          </a:p>
        </p:txBody>
      </p:sp>
      <p:sp>
        <p:nvSpPr>
          <p:cNvPr id="34" name="Isosceles Triangle 13">
            <a:extLst>
              <a:ext uri="{FF2B5EF4-FFF2-40B4-BE49-F238E27FC236}">
                <a16:creationId xmlns:a16="http://schemas.microsoft.com/office/drawing/2014/main" id="{614C1117-49A6-4521-B9F4-A158BD2F2EB7}"/>
              </a:ext>
            </a:extLst>
          </p:cNvPr>
          <p:cNvSpPr/>
          <p:nvPr/>
        </p:nvSpPr>
        <p:spPr bwMode="gray">
          <a:xfrm>
            <a:off x="1346815"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35" name="Oval 34">
            <a:extLst>
              <a:ext uri="{FF2B5EF4-FFF2-40B4-BE49-F238E27FC236}">
                <a16:creationId xmlns:a16="http://schemas.microsoft.com/office/drawing/2014/main" id="{3259543F-5F0D-448D-AD5E-47D9EB635118}"/>
              </a:ext>
            </a:extLst>
          </p:cNvPr>
          <p:cNvSpPr/>
          <p:nvPr/>
        </p:nvSpPr>
        <p:spPr bwMode="gray">
          <a:xfrm rot="5400000">
            <a:off x="1099974" y="730647"/>
            <a:ext cx="648736" cy="648736"/>
          </a:xfrm>
          <a:prstGeom prst="ellipse">
            <a:avLst/>
          </a:prstGeom>
          <a:solidFill>
            <a:srgbClr val="000000"/>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36" name="Straight Connector 35">
            <a:extLst>
              <a:ext uri="{FF2B5EF4-FFF2-40B4-BE49-F238E27FC236}">
                <a16:creationId xmlns:a16="http://schemas.microsoft.com/office/drawing/2014/main" id="{E522E787-75D7-4FFD-AD42-FB09943783E7}"/>
              </a:ext>
            </a:extLst>
          </p:cNvPr>
          <p:cNvCxnSpPr/>
          <p:nvPr/>
        </p:nvCxnSpPr>
        <p:spPr>
          <a:xfrm>
            <a:off x="2987298" y="1744771"/>
            <a:ext cx="0" cy="4458664"/>
          </a:xfrm>
          <a:prstGeom prst="line">
            <a:avLst/>
          </a:prstGeom>
          <a:ln>
            <a:solidFill>
              <a:srgbClr val="000000"/>
            </a:solidFill>
            <a:tailEnd type="oval"/>
          </a:ln>
        </p:spPr>
        <p:style>
          <a:lnRef idx="1">
            <a:schemeClr val="accent1"/>
          </a:lnRef>
          <a:fillRef idx="0">
            <a:schemeClr val="accent1"/>
          </a:fillRef>
          <a:effectRef idx="0">
            <a:schemeClr val="accent1"/>
          </a:effectRef>
          <a:fontRef idx="minor">
            <a:schemeClr val="tx1"/>
          </a:fontRef>
        </p:style>
      </p:cxnSp>
      <p:grpSp>
        <p:nvGrpSpPr>
          <p:cNvPr id="38" name="Group 144">
            <a:extLst>
              <a:ext uri="{FF2B5EF4-FFF2-40B4-BE49-F238E27FC236}">
                <a16:creationId xmlns:a16="http://schemas.microsoft.com/office/drawing/2014/main" id="{2C1E8138-AE6F-40D1-AB79-A0E54B749399}"/>
              </a:ext>
            </a:extLst>
          </p:cNvPr>
          <p:cNvGrpSpPr>
            <a:grpSpLocks noChangeAspect="1"/>
          </p:cNvGrpSpPr>
          <p:nvPr/>
        </p:nvGrpSpPr>
        <p:grpSpPr bwMode="auto">
          <a:xfrm>
            <a:off x="1181790" y="804576"/>
            <a:ext cx="490985" cy="490985"/>
            <a:chOff x="2963" y="1300"/>
            <a:chExt cx="340" cy="340"/>
          </a:xfrm>
          <a:solidFill>
            <a:schemeClr val="bg1"/>
          </a:solidFill>
        </p:grpSpPr>
        <p:sp>
          <p:nvSpPr>
            <p:cNvPr id="39" name="Freeform 145">
              <a:extLst>
                <a:ext uri="{FF2B5EF4-FFF2-40B4-BE49-F238E27FC236}">
                  <a16:creationId xmlns:a16="http://schemas.microsoft.com/office/drawing/2014/main" id="{CBE5423B-6F4D-4A3F-9CA6-B9A2F2CE3C16}"/>
                </a:ext>
              </a:extLst>
            </p:cNvPr>
            <p:cNvSpPr>
              <a:spLocks noEditPoints="1"/>
            </p:cNvSpPr>
            <p:nvPr/>
          </p:nvSpPr>
          <p:spPr bwMode="auto">
            <a:xfrm>
              <a:off x="2963" y="13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0" name="Freeform 146">
              <a:extLst>
                <a:ext uri="{FF2B5EF4-FFF2-40B4-BE49-F238E27FC236}">
                  <a16:creationId xmlns:a16="http://schemas.microsoft.com/office/drawing/2014/main" id="{BF0495C0-6C76-4025-A203-7F262304369A}"/>
                </a:ext>
              </a:extLst>
            </p:cNvPr>
            <p:cNvSpPr>
              <a:spLocks noEditPoints="1"/>
            </p:cNvSpPr>
            <p:nvPr/>
          </p:nvSpPr>
          <p:spPr bwMode="auto">
            <a:xfrm>
              <a:off x="3041" y="1406"/>
              <a:ext cx="191" cy="128"/>
            </a:xfrm>
            <a:custGeom>
              <a:avLst/>
              <a:gdLst>
                <a:gd name="T0" fmla="*/ 53 w 288"/>
                <a:gd name="T1" fmla="*/ 0 h 192"/>
                <a:gd name="T2" fmla="*/ 43 w 288"/>
                <a:gd name="T3" fmla="*/ 42 h 192"/>
                <a:gd name="T4" fmla="*/ 0 w 288"/>
                <a:gd name="T5" fmla="*/ 53 h 192"/>
                <a:gd name="T6" fmla="*/ 11 w 288"/>
                <a:gd name="T7" fmla="*/ 192 h 192"/>
                <a:gd name="T8" fmla="*/ 245 w 288"/>
                <a:gd name="T9" fmla="*/ 181 h 192"/>
                <a:gd name="T10" fmla="*/ 277 w 288"/>
                <a:gd name="T11" fmla="*/ 149 h 192"/>
                <a:gd name="T12" fmla="*/ 288 w 288"/>
                <a:gd name="T13" fmla="*/ 10 h 192"/>
                <a:gd name="T14" fmla="*/ 224 w 288"/>
                <a:gd name="T15" fmla="*/ 170 h 192"/>
                <a:gd name="T16" fmla="*/ 21 w 288"/>
                <a:gd name="T17" fmla="*/ 64 h 192"/>
                <a:gd name="T18" fmla="*/ 224 w 288"/>
                <a:gd name="T19" fmla="*/ 170 h 192"/>
                <a:gd name="T20" fmla="*/ 245 w 288"/>
                <a:gd name="T21" fmla="*/ 128 h 192"/>
                <a:gd name="T22" fmla="*/ 235 w 288"/>
                <a:gd name="T23" fmla="*/ 42 h 192"/>
                <a:gd name="T24" fmla="*/ 64 w 288"/>
                <a:gd name="T25" fmla="*/ 21 h 192"/>
                <a:gd name="T26" fmla="*/ 267 w 288"/>
                <a:gd name="T27" fmla="*/ 128 h 192"/>
                <a:gd name="T28" fmla="*/ 101 w 288"/>
                <a:gd name="T29" fmla="*/ 100 h 192"/>
                <a:gd name="T30" fmla="*/ 123 w 288"/>
                <a:gd name="T31" fmla="*/ 82 h 192"/>
                <a:gd name="T32" fmla="*/ 130 w 288"/>
                <a:gd name="T33" fmla="*/ 74 h 192"/>
                <a:gd name="T34" fmla="*/ 151 w 288"/>
                <a:gd name="T35" fmla="*/ 87 h 192"/>
                <a:gd name="T36" fmla="*/ 130 w 288"/>
                <a:gd name="T37" fmla="*/ 95 h 192"/>
                <a:gd name="T38" fmla="*/ 123 w 288"/>
                <a:gd name="T39" fmla="*/ 95 h 192"/>
                <a:gd name="T40" fmla="*/ 118 w 288"/>
                <a:gd name="T41" fmla="*/ 104 h 192"/>
                <a:gd name="T42" fmla="*/ 130 w 288"/>
                <a:gd name="T43" fmla="*/ 110 h 192"/>
                <a:gd name="T44" fmla="*/ 151 w 288"/>
                <a:gd name="T45" fmla="*/ 122 h 192"/>
                <a:gd name="T46" fmla="*/ 147 w 288"/>
                <a:gd name="T47" fmla="*/ 143 h 192"/>
                <a:gd name="T48" fmla="*/ 130 w 288"/>
                <a:gd name="T49" fmla="*/ 160 h 192"/>
                <a:gd name="T50" fmla="*/ 123 w 288"/>
                <a:gd name="T51" fmla="*/ 149 h 192"/>
                <a:gd name="T52" fmla="*/ 101 w 288"/>
                <a:gd name="T53" fmla="*/ 132 h 192"/>
                <a:gd name="T54" fmla="*/ 123 w 288"/>
                <a:gd name="T55" fmla="*/ 137 h 192"/>
                <a:gd name="T56" fmla="*/ 130 w 288"/>
                <a:gd name="T57" fmla="*/ 137 h 192"/>
                <a:gd name="T58" fmla="*/ 135 w 288"/>
                <a:gd name="T59" fmla="*/ 127 h 192"/>
                <a:gd name="T60" fmla="*/ 123 w 288"/>
                <a:gd name="T61" fmla="*/ 122 h 192"/>
                <a:gd name="T62" fmla="*/ 105 w 288"/>
                <a:gd name="T63"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192">
                  <a:moveTo>
                    <a:pt x="277" y="0"/>
                  </a:moveTo>
                  <a:cubicBezTo>
                    <a:pt x="53" y="0"/>
                    <a:pt x="53" y="0"/>
                    <a:pt x="53" y="0"/>
                  </a:cubicBezTo>
                  <a:cubicBezTo>
                    <a:pt x="47" y="0"/>
                    <a:pt x="43" y="4"/>
                    <a:pt x="43" y="10"/>
                  </a:cubicBezTo>
                  <a:cubicBezTo>
                    <a:pt x="43" y="42"/>
                    <a:pt x="43" y="42"/>
                    <a:pt x="43" y="42"/>
                  </a:cubicBezTo>
                  <a:cubicBezTo>
                    <a:pt x="11" y="42"/>
                    <a:pt x="11" y="42"/>
                    <a:pt x="11" y="42"/>
                  </a:cubicBezTo>
                  <a:cubicBezTo>
                    <a:pt x="5" y="42"/>
                    <a:pt x="0" y="47"/>
                    <a:pt x="0" y="53"/>
                  </a:cubicBezTo>
                  <a:cubicBezTo>
                    <a:pt x="0" y="181"/>
                    <a:pt x="0" y="181"/>
                    <a:pt x="0" y="181"/>
                  </a:cubicBezTo>
                  <a:cubicBezTo>
                    <a:pt x="0" y="187"/>
                    <a:pt x="5" y="192"/>
                    <a:pt x="11" y="192"/>
                  </a:cubicBezTo>
                  <a:cubicBezTo>
                    <a:pt x="235" y="192"/>
                    <a:pt x="235" y="192"/>
                    <a:pt x="235" y="192"/>
                  </a:cubicBezTo>
                  <a:cubicBezTo>
                    <a:pt x="241" y="192"/>
                    <a:pt x="245" y="187"/>
                    <a:pt x="245" y="181"/>
                  </a:cubicBezTo>
                  <a:cubicBezTo>
                    <a:pt x="245" y="149"/>
                    <a:pt x="245" y="149"/>
                    <a:pt x="245" y="149"/>
                  </a:cubicBezTo>
                  <a:cubicBezTo>
                    <a:pt x="277" y="149"/>
                    <a:pt x="277" y="149"/>
                    <a:pt x="277" y="149"/>
                  </a:cubicBezTo>
                  <a:cubicBezTo>
                    <a:pt x="283" y="149"/>
                    <a:pt x="288" y="144"/>
                    <a:pt x="288" y="138"/>
                  </a:cubicBezTo>
                  <a:cubicBezTo>
                    <a:pt x="288" y="10"/>
                    <a:pt x="288" y="10"/>
                    <a:pt x="288" y="10"/>
                  </a:cubicBezTo>
                  <a:cubicBezTo>
                    <a:pt x="288" y="4"/>
                    <a:pt x="283" y="0"/>
                    <a:pt x="277" y="0"/>
                  </a:cubicBezTo>
                  <a:close/>
                  <a:moveTo>
                    <a:pt x="224" y="170"/>
                  </a:moveTo>
                  <a:cubicBezTo>
                    <a:pt x="21" y="170"/>
                    <a:pt x="21" y="170"/>
                    <a:pt x="21" y="170"/>
                  </a:cubicBezTo>
                  <a:cubicBezTo>
                    <a:pt x="21" y="64"/>
                    <a:pt x="21" y="64"/>
                    <a:pt x="21" y="64"/>
                  </a:cubicBezTo>
                  <a:cubicBezTo>
                    <a:pt x="224" y="64"/>
                    <a:pt x="224" y="64"/>
                    <a:pt x="224" y="64"/>
                  </a:cubicBezTo>
                  <a:lnTo>
                    <a:pt x="224" y="170"/>
                  </a:lnTo>
                  <a:close/>
                  <a:moveTo>
                    <a:pt x="267" y="128"/>
                  </a:moveTo>
                  <a:cubicBezTo>
                    <a:pt x="245" y="128"/>
                    <a:pt x="245" y="128"/>
                    <a:pt x="245" y="128"/>
                  </a:cubicBezTo>
                  <a:cubicBezTo>
                    <a:pt x="245" y="53"/>
                    <a:pt x="245" y="53"/>
                    <a:pt x="245" y="53"/>
                  </a:cubicBezTo>
                  <a:cubicBezTo>
                    <a:pt x="245" y="47"/>
                    <a:pt x="241" y="42"/>
                    <a:pt x="235" y="42"/>
                  </a:cubicBezTo>
                  <a:cubicBezTo>
                    <a:pt x="64" y="42"/>
                    <a:pt x="64" y="42"/>
                    <a:pt x="64" y="42"/>
                  </a:cubicBezTo>
                  <a:cubicBezTo>
                    <a:pt x="64" y="21"/>
                    <a:pt x="64" y="21"/>
                    <a:pt x="64" y="21"/>
                  </a:cubicBezTo>
                  <a:cubicBezTo>
                    <a:pt x="267" y="21"/>
                    <a:pt x="267" y="21"/>
                    <a:pt x="267" y="21"/>
                  </a:cubicBezTo>
                  <a:lnTo>
                    <a:pt x="267" y="128"/>
                  </a:lnTo>
                  <a:close/>
                  <a:moveTo>
                    <a:pt x="105" y="112"/>
                  </a:moveTo>
                  <a:cubicBezTo>
                    <a:pt x="103" y="109"/>
                    <a:pt x="101" y="105"/>
                    <a:pt x="101" y="100"/>
                  </a:cubicBezTo>
                  <a:cubicBezTo>
                    <a:pt x="101" y="95"/>
                    <a:pt x="103" y="91"/>
                    <a:pt x="107" y="88"/>
                  </a:cubicBezTo>
                  <a:cubicBezTo>
                    <a:pt x="111" y="85"/>
                    <a:pt x="116" y="83"/>
                    <a:pt x="123" y="82"/>
                  </a:cubicBezTo>
                  <a:cubicBezTo>
                    <a:pt x="123" y="74"/>
                    <a:pt x="123" y="74"/>
                    <a:pt x="123" y="74"/>
                  </a:cubicBezTo>
                  <a:cubicBezTo>
                    <a:pt x="130" y="74"/>
                    <a:pt x="130" y="74"/>
                    <a:pt x="130" y="74"/>
                  </a:cubicBezTo>
                  <a:cubicBezTo>
                    <a:pt x="130" y="82"/>
                    <a:pt x="130" y="82"/>
                    <a:pt x="130" y="82"/>
                  </a:cubicBezTo>
                  <a:cubicBezTo>
                    <a:pt x="138" y="82"/>
                    <a:pt x="145" y="84"/>
                    <a:pt x="151" y="87"/>
                  </a:cubicBezTo>
                  <a:cubicBezTo>
                    <a:pt x="147" y="99"/>
                    <a:pt x="147" y="99"/>
                    <a:pt x="147" y="99"/>
                  </a:cubicBezTo>
                  <a:cubicBezTo>
                    <a:pt x="141" y="96"/>
                    <a:pt x="136" y="95"/>
                    <a:pt x="130" y="95"/>
                  </a:cubicBezTo>
                  <a:cubicBezTo>
                    <a:pt x="130" y="95"/>
                    <a:pt x="129" y="94"/>
                    <a:pt x="127" y="94"/>
                  </a:cubicBezTo>
                  <a:cubicBezTo>
                    <a:pt x="125" y="94"/>
                    <a:pt x="123" y="95"/>
                    <a:pt x="123" y="95"/>
                  </a:cubicBezTo>
                  <a:cubicBezTo>
                    <a:pt x="119" y="95"/>
                    <a:pt x="117" y="97"/>
                    <a:pt x="117" y="100"/>
                  </a:cubicBezTo>
                  <a:cubicBezTo>
                    <a:pt x="117" y="102"/>
                    <a:pt x="117" y="103"/>
                    <a:pt x="118" y="104"/>
                  </a:cubicBezTo>
                  <a:cubicBezTo>
                    <a:pt x="119" y="105"/>
                    <a:pt x="121" y="106"/>
                    <a:pt x="123" y="107"/>
                  </a:cubicBezTo>
                  <a:cubicBezTo>
                    <a:pt x="130" y="110"/>
                    <a:pt x="130" y="110"/>
                    <a:pt x="130" y="110"/>
                  </a:cubicBezTo>
                  <a:cubicBezTo>
                    <a:pt x="137" y="112"/>
                    <a:pt x="142" y="114"/>
                    <a:pt x="144" y="116"/>
                  </a:cubicBezTo>
                  <a:cubicBezTo>
                    <a:pt x="147" y="118"/>
                    <a:pt x="149" y="120"/>
                    <a:pt x="151" y="122"/>
                  </a:cubicBezTo>
                  <a:cubicBezTo>
                    <a:pt x="152" y="125"/>
                    <a:pt x="152" y="127"/>
                    <a:pt x="152" y="130"/>
                  </a:cubicBezTo>
                  <a:cubicBezTo>
                    <a:pt x="152" y="136"/>
                    <a:pt x="151" y="140"/>
                    <a:pt x="147" y="143"/>
                  </a:cubicBezTo>
                  <a:cubicBezTo>
                    <a:pt x="143" y="147"/>
                    <a:pt x="137" y="149"/>
                    <a:pt x="130" y="149"/>
                  </a:cubicBezTo>
                  <a:cubicBezTo>
                    <a:pt x="130" y="160"/>
                    <a:pt x="130" y="160"/>
                    <a:pt x="130" y="160"/>
                  </a:cubicBezTo>
                  <a:cubicBezTo>
                    <a:pt x="123" y="160"/>
                    <a:pt x="123" y="160"/>
                    <a:pt x="123" y="160"/>
                  </a:cubicBezTo>
                  <a:cubicBezTo>
                    <a:pt x="123" y="149"/>
                    <a:pt x="123" y="149"/>
                    <a:pt x="123" y="149"/>
                  </a:cubicBezTo>
                  <a:cubicBezTo>
                    <a:pt x="115" y="149"/>
                    <a:pt x="108" y="148"/>
                    <a:pt x="101" y="145"/>
                  </a:cubicBezTo>
                  <a:cubicBezTo>
                    <a:pt x="101" y="132"/>
                    <a:pt x="101" y="132"/>
                    <a:pt x="101" y="132"/>
                  </a:cubicBezTo>
                  <a:cubicBezTo>
                    <a:pt x="104" y="133"/>
                    <a:pt x="108" y="134"/>
                    <a:pt x="112" y="135"/>
                  </a:cubicBezTo>
                  <a:cubicBezTo>
                    <a:pt x="116" y="137"/>
                    <a:pt x="120" y="137"/>
                    <a:pt x="123" y="137"/>
                  </a:cubicBezTo>
                  <a:cubicBezTo>
                    <a:pt x="123" y="137"/>
                    <a:pt x="125" y="137"/>
                    <a:pt x="127" y="137"/>
                  </a:cubicBezTo>
                  <a:cubicBezTo>
                    <a:pt x="129" y="137"/>
                    <a:pt x="130" y="137"/>
                    <a:pt x="130" y="137"/>
                  </a:cubicBezTo>
                  <a:cubicBezTo>
                    <a:pt x="135" y="136"/>
                    <a:pt x="137" y="134"/>
                    <a:pt x="137" y="131"/>
                  </a:cubicBezTo>
                  <a:cubicBezTo>
                    <a:pt x="137" y="130"/>
                    <a:pt x="137" y="128"/>
                    <a:pt x="135" y="127"/>
                  </a:cubicBezTo>
                  <a:cubicBezTo>
                    <a:pt x="134" y="126"/>
                    <a:pt x="133" y="125"/>
                    <a:pt x="130" y="124"/>
                  </a:cubicBezTo>
                  <a:cubicBezTo>
                    <a:pt x="123" y="122"/>
                    <a:pt x="123" y="122"/>
                    <a:pt x="123" y="122"/>
                  </a:cubicBezTo>
                  <a:cubicBezTo>
                    <a:pt x="120" y="120"/>
                    <a:pt x="120" y="120"/>
                    <a:pt x="120" y="120"/>
                  </a:cubicBezTo>
                  <a:cubicBezTo>
                    <a:pt x="113" y="118"/>
                    <a:pt x="108" y="115"/>
                    <a:pt x="105"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1" name="Snip Diagonal Corner Rectangle 162">
            <a:extLst>
              <a:ext uri="{FF2B5EF4-FFF2-40B4-BE49-F238E27FC236}">
                <a16:creationId xmlns:a16="http://schemas.microsoft.com/office/drawing/2014/main" id="{75EADFB2-28B3-4BF8-B4EE-EC71457CF1B6}"/>
              </a:ext>
            </a:extLst>
          </p:cNvPr>
          <p:cNvSpPr/>
          <p:nvPr/>
        </p:nvSpPr>
        <p:spPr bwMode="gray">
          <a:xfrm>
            <a:off x="3221147" y="1412116"/>
            <a:ext cx="2583982" cy="585952"/>
          </a:xfrm>
          <a:prstGeom prst="snip2DiagRect">
            <a:avLst>
              <a:gd name="adj1" fmla="val 0"/>
              <a:gd name="adj2" fmla="val 35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Complemento de Carta Porte </a:t>
            </a:r>
          </a:p>
        </p:txBody>
      </p:sp>
      <p:sp>
        <p:nvSpPr>
          <p:cNvPr id="42" name="Text Placeholder 3">
            <a:extLst>
              <a:ext uri="{FF2B5EF4-FFF2-40B4-BE49-F238E27FC236}">
                <a16:creationId xmlns:a16="http://schemas.microsoft.com/office/drawing/2014/main" id="{767F6F6E-9796-437D-8AF5-F0CC217073F6}"/>
              </a:ext>
            </a:extLst>
          </p:cNvPr>
          <p:cNvSpPr txBox="1">
            <a:spLocks/>
          </p:cNvSpPr>
          <p:nvPr/>
        </p:nvSpPr>
        <p:spPr bwMode="gray">
          <a:xfrm>
            <a:off x="3221146" y="2163168"/>
            <a:ext cx="2479622" cy="403956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Este documento </a:t>
            </a:r>
            <a:r>
              <a:rPr lang="es-MX" sz="1250" b="1" dirty="0">
                <a:solidFill>
                  <a:prstClr val="black"/>
                </a:solidFill>
                <a:latin typeface="Verdana" panose="020B0604030504040204" pitchFamily="34" charset="0"/>
                <a:ea typeface="Verdana" panose="020B0604030504040204" pitchFamily="34" charset="0"/>
              </a:rPr>
              <a:t>sirve para acreditar la legal </a:t>
            </a:r>
            <a:r>
              <a:rPr lang="es-MX" sz="1250" dirty="0">
                <a:solidFill>
                  <a:prstClr val="black"/>
                </a:solidFill>
                <a:latin typeface="Verdana" panose="020B0604030504040204" pitchFamily="34" charset="0"/>
                <a:ea typeface="Verdana" panose="020B0604030504040204" pitchFamily="34" charset="0"/>
              </a:rPr>
              <a:t>estancia</a:t>
            </a:r>
            <a:r>
              <a:rPr lang="es-MX" sz="1250" b="1" dirty="0">
                <a:solidFill>
                  <a:prstClr val="black"/>
                </a:solidFill>
                <a:latin typeface="Verdana" panose="020B0604030504040204" pitchFamily="34" charset="0"/>
                <a:ea typeface="Verdana" panose="020B0604030504040204" pitchFamily="34" charset="0"/>
              </a:rPr>
              <a:t> </a:t>
            </a:r>
            <a:r>
              <a:rPr lang="es-MX" sz="1250" dirty="0">
                <a:solidFill>
                  <a:prstClr val="black"/>
                </a:solidFill>
                <a:latin typeface="Verdana" panose="020B0604030504040204" pitchFamily="34" charset="0"/>
                <a:ea typeface="Verdana" panose="020B0604030504040204" pitchFamily="34" charset="0"/>
              </a:rPr>
              <a:t>y </a:t>
            </a:r>
            <a:r>
              <a:rPr lang="es-MX" sz="1250" b="1" dirty="0">
                <a:solidFill>
                  <a:prstClr val="black"/>
                </a:solidFill>
                <a:latin typeface="Verdana" panose="020B0604030504040204" pitchFamily="34" charset="0"/>
                <a:ea typeface="Verdana" panose="020B0604030504040204" pitchFamily="34" charset="0"/>
              </a:rPr>
              <a:t>tenencia</a:t>
            </a:r>
            <a:r>
              <a:rPr lang="es-MX" sz="1250" dirty="0">
                <a:solidFill>
                  <a:prstClr val="black"/>
                </a:solidFill>
                <a:latin typeface="Verdana" panose="020B0604030504040204" pitchFamily="34" charset="0"/>
                <a:ea typeface="Verdana" panose="020B0604030504040204" pitchFamily="34" charset="0"/>
              </a:rPr>
              <a:t> de los bienes o mercancías </a:t>
            </a:r>
            <a:r>
              <a:rPr lang="es-MX" sz="1250" b="1" dirty="0">
                <a:solidFill>
                  <a:prstClr val="black"/>
                </a:solidFill>
                <a:latin typeface="Verdana" panose="020B0604030504040204" pitchFamily="34" charset="0"/>
                <a:ea typeface="Verdana" panose="020B0604030504040204" pitchFamily="34" charset="0"/>
              </a:rPr>
              <a:t>durante su traslado en territorio nacional,</a:t>
            </a:r>
            <a:r>
              <a:rPr lang="es-MX" sz="1250" dirty="0">
                <a:solidFill>
                  <a:prstClr val="black"/>
                </a:solidFill>
                <a:latin typeface="Verdana" panose="020B0604030504040204" pitchFamily="34" charset="0"/>
                <a:ea typeface="Verdana" panose="020B0604030504040204" pitchFamily="34" charset="0"/>
              </a:rPr>
              <a:t> así como identificar el origen y destino de las mismas. </a:t>
            </a:r>
          </a:p>
          <a:p>
            <a:pPr marL="85725" lvl="1" indent="-85725">
              <a:buSzPct val="100000"/>
              <a:buFont typeface="Arial" panose="020B0604020202020204" pitchFamily="34" charset="0"/>
              <a:buChar char="•"/>
              <a:defRPr/>
            </a:pPr>
            <a:endParaRPr lang="es-MX" sz="1250" b="1"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Quienes requieran el traslado de bienes o mercancías en territorio nacional, por sus propios medios de un lugar a otro, </a:t>
            </a:r>
            <a:r>
              <a:rPr lang="es-MX" sz="1250" b="1" dirty="0">
                <a:solidFill>
                  <a:prstClr val="black"/>
                </a:solidFill>
                <a:latin typeface="Verdana" panose="020B0604030504040204" pitchFamily="34" charset="0"/>
                <a:ea typeface="Verdana" panose="020B0604030504040204" pitchFamily="34" charset="0"/>
              </a:rPr>
              <a:t>están obligadas a emitir el complemento de carta de porte, con el cual se acredita la posesión de las mercancías</a:t>
            </a:r>
            <a:r>
              <a:rPr lang="es-MX" sz="1250" dirty="0">
                <a:solidFill>
                  <a:prstClr val="black"/>
                </a:solidFill>
                <a:latin typeface="Verdana" panose="020B0604030504040204" pitchFamily="34" charset="0"/>
                <a:ea typeface="Verdana" panose="020B0604030504040204" pitchFamily="34" charset="0"/>
              </a:rPr>
              <a:t>, además de la información sobre su procedencia y destino.</a:t>
            </a:r>
          </a:p>
          <a:p>
            <a:pPr marL="85725" lvl="1" indent="-85725">
              <a:buSzPct val="100000"/>
              <a:buFont typeface="Arial" panose="020B0604020202020204" pitchFamily="34" charset="0"/>
              <a:buChar char="•"/>
              <a:defRPr/>
            </a:pPr>
            <a:endParaRPr lang="en-US" sz="1250" dirty="0">
              <a:solidFill>
                <a:prstClr val="black"/>
              </a:solidFill>
              <a:latin typeface="Verdana" panose="020B0604030504040204" pitchFamily="34" charset="0"/>
              <a:ea typeface="Verdana" panose="020B0604030504040204" pitchFamily="34" charset="0"/>
            </a:endParaRPr>
          </a:p>
        </p:txBody>
      </p:sp>
      <p:sp>
        <p:nvSpPr>
          <p:cNvPr id="43" name="Isosceles Triangle 14">
            <a:extLst>
              <a:ext uri="{FF2B5EF4-FFF2-40B4-BE49-F238E27FC236}">
                <a16:creationId xmlns:a16="http://schemas.microsoft.com/office/drawing/2014/main" id="{2FF065FE-C3F6-4CE4-94E2-9D75B53AFC39}"/>
              </a:ext>
            </a:extLst>
          </p:cNvPr>
          <p:cNvSpPr/>
          <p:nvPr/>
        </p:nvSpPr>
        <p:spPr bwMode="gray">
          <a:xfrm>
            <a:off x="4246160"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44" name="Oval 43">
            <a:extLst>
              <a:ext uri="{FF2B5EF4-FFF2-40B4-BE49-F238E27FC236}">
                <a16:creationId xmlns:a16="http://schemas.microsoft.com/office/drawing/2014/main" id="{6340A41D-F9D7-4E60-9F23-5E5545E286E5}"/>
              </a:ext>
            </a:extLst>
          </p:cNvPr>
          <p:cNvSpPr/>
          <p:nvPr/>
        </p:nvSpPr>
        <p:spPr bwMode="gray">
          <a:xfrm rot="5400000">
            <a:off x="3999319" y="730647"/>
            <a:ext cx="648736" cy="648736"/>
          </a:xfrm>
          <a:prstGeom prst="ellipse">
            <a:avLst/>
          </a:prstGeom>
          <a:solidFill>
            <a:schemeClr val="accent1"/>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45" name="Straight Connector 44">
            <a:extLst>
              <a:ext uri="{FF2B5EF4-FFF2-40B4-BE49-F238E27FC236}">
                <a16:creationId xmlns:a16="http://schemas.microsoft.com/office/drawing/2014/main" id="{A3E2E6B4-89BB-478C-B7AC-D3EB62553285}"/>
              </a:ext>
            </a:extLst>
          </p:cNvPr>
          <p:cNvCxnSpPr/>
          <p:nvPr/>
        </p:nvCxnSpPr>
        <p:spPr>
          <a:xfrm>
            <a:off x="5792704" y="1744765"/>
            <a:ext cx="0" cy="445866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46" name="Group 726">
            <a:extLst>
              <a:ext uri="{FF2B5EF4-FFF2-40B4-BE49-F238E27FC236}">
                <a16:creationId xmlns:a16="http://schemas.microsoft.com/office/drawing/2014/main" id="{AD5721FA-6143-427D-BA08-1625CCD27DB6}"/>
              </a:ext>
            </a:extLst>
          </p:cNvPr>
          <p:cNvGrpSpPr>
            <a:grpSpLocks noChangeAspect="1"/>
          </p:cNvGrpSpPr>
          <p:nvPr/>
        </p:nvGrpSpPr>
        <p:grpSpPr bwMode="auto">
          <a:xfrm>
            <a:off x="4083257" y="811396"/>
            <a:ext cx="490985" cy="490985"/>
            <a:chOff x="5022" y="3403"/>
            <a:chExt cx="340" cy="340"/>
          </a:xfrm>
          <a:solidFill>
            <a:schemeClr val="bg1"/>
          </a:solidFill>
        </p:grpSpPr>
        <p:sp>
          <p:nvSpPr>
            <p:cNvPr id="47" name="Freeform 727">
              <a:extLst>
                <a:ext uri="{FF2B5EF4-FFF2-40B4-BE49-F238E27FC236}">
                  <a16:creationId xmlns:a16="http://schemas.microsoft.com/office/drawing/2014/main" id="{F4AE27C9-0369-414F-A73A-AADD91A4D474}"/>
                </a:ext>
              </a:extLst>
            </p:cNvPr>
            <p:cNvSpPr>
              <a:spLocks noEditPoints="1"/>
            </p:cNvSpPr>
            <p:nvPr/>
          </p:nvSpPr>
          <p:spPr bwMode="auto">
            <a:xfrm>
              <a:off x="5022" y="340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8" name="Freeform 728">
              <a:extLst>
                <a:ext uri="{FF2B5EF4-FFF2-40B4-BE49-F238E27FC236}">
                  <a16:creationId xmlns:a16="http://schemas.microsoft.com/office/drawing/2014/main" id="{C6EA0A6F-03DF-451D-88D1-847BCC156EEC}"/>
                </a:ext>
              </a:extLst>
            </p:cNvPr>
            <p:cNvSpPr>
              <a:spLocks noEditPoints="1"/>
            </p:cNvSpPr>
            <p:nvPr/>
          </p:nvSpPr>
          <p:spPr bwMode="auto">
            <a:xfrm>
              <a:off x="5100" y="3473"/>
              <a:ext cx="191" cy="192"/>
            </a:xfrm>
            <a:custGeom>
              <a:avLst/>
              <a:gdLst>
                <a:gd name="T0" fmla="*/ 256 w 288"/>
                <a:gd name="T1" fmla="*/ 32 h 288"/>
                <a:gd name="T2" fmla="*/ 245 w 288"/>
                <a:gd name="T3" fmla="*/ 0 h 288"/>
                <a:gd name="T4" fmla="*/ 235 w 288"/>
                <a:gd name="T5" fmla="*/ 39 h 288"/>
                <a:gd name="T6" fmla="*/ 139 w 288"/>
                <a:gd name="T7" fmla="*/ 11 h 288"/>
                <a:gd name="T8" fmla="*/ 44 w 288"/>
                <a:gd name="T9" fmla="*/ 251 h 288"/>
                <a:gd name="T10" fmla="*/ 24 w 288"/>
                <a:gd name="T11" fmla="*/ 285 h 288"/>
                <a:gd name="T12" fmla="*/ 40 w 288"/>
                <a:gd name="T13" fmla="*/ 285 h 288"/>
                <a:gd name="T14" fmla="*/ 139 w 288"/>
                <a:gd name="T15" fmla="*/ 288 h 288"/>
                <a:gd name="T16" fmla="*/ 238 w 288"/>
                <a:gd name="T17" fmla="*/ 285 h 288"/>
                <a:gd name="T18" fmla="*/ 253 w 288"/>
                <a:gd name="T19" fmla="*/ 285 h 288"/>
                <a:gd name="T20" fmla="*/ 233 w 288"/>
                <a:gd name="T21" fmla="*/ 251 h 288"/>
                <a:gd name="T22" fmla="*/ 244 w 288"/>
                <a:gd name="T23" fmla="*/ 60 h 288"/>
                <a:gd name="T24" fmla="*/ 277 w 288"/>
                <a:gd name="T25" fmla="*/ 54 h 288"/>
                <a:gd name="T26" fmla="*/ 277 w 288"/>
                <a:gd name="T27" fmla="*/ 32 h 288"/>
                <a:gd name="T28" fmla="*/ 139 w 288"/>
                <a:gd name="T29" fmla="*/ 267 h 288"/>
                <a:gd name="T30" fmla="*/ 139 w 288"/>
                <a:gd name="T31" fmla="*/ 32 h 288"/>
                <a:gd name="T32" fmla="*/ 199 w 288"/>
                <a:gd name="T33" fmla="*/ 75 h 288"/>
                <a:gd name="T34" fmla="*/ 43 w 288"/>
                <a:gd name="T35" fmla="*/ 150 h 288"/>
                <a:gd name="T36" fmla="*/ 235 w 288"/>
                <a:gd name="T37" fmla="*/ 150 h 288"/>
                <a:gd name="T38" fmla="*/ 229 w 288"/>
                <a:gd name="T39" fmla="*/ 75 h 288"/>
                <a:gd name="T40" fmla="*/ 213 w 288"/>
                <a:gd name="T41" fmla="*/ 150 h 288"/>
                <a:gd name="T42" fmla="*/ 64 w 288"/>
                <a:gd name="T43" fmla="*/ 150 h 288"/>
                <a:gd name="T44" fmla="*/ 183 w 288"/>
                <a:gd name="T45" fmla="*/ 90 h 288"/>
                <a:gd name="T46" fmla="*/ 139 w 288"/>
                <a:gd name="T47" fmla="*/ 96 h 288"/>
                <a:gd name="T48" fmla="*/ 139 w 288"/>
                <a:gd name="T49" fmla="*/ 203 h 288"/>
                <a:gd name="T50" fmla="*/ 183 w 288"/>
                <a:gd name="T51" fmla="*/ 120 h 288"/>
                <a:gd name="T52" fmla="*/ 213 w 288"/>
                <a:gd name="T53" fmla="*/ 150 h 288"/>
                <a:gd name="T54" fmla="*/ 139 w 288"/>
                <a:gd name="T55" fmla="*/ 182 h 288"/>
                <a:gd name="T56" fmla="*/ 139 w 288"/>
                <a:gd name="T57" fmla="*/ 118 h 288"/>
                <a:gd name="T58" fmla="*/ 131 w 288"/>
                <a:gd name="T59" fmla="*/ 142 h 288"/>
                <a:gd name="T60" fmla="*/ 139 w 288"/>
                <a:gd name="T61" fmla="*/ 160 h 288"/>
                <a:gd name="T62" fmla="*/ 167 w 288"/>
                <a:gd name="T63" fmla="*/ 1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88">
                  <a:moveTo>
                    <a:pt x="277" y="32"/>
                  </a:moveTo>
                  <a:cubicBezTo>
                    <a:pt x="256" y="32"/>
                    <a:pt x="256" y="32"/>
                    <a:pt x="256" y="32"/>
                  </a:cubicBezTo>
                  <a:cubicBezTo>
                    <a:pt x="256" y="11"/>
                    <a:pt x="256" y="11"/>
                    <a:pt x="256" y="11"/>
                  </a:cubicBezTo>
                  <a:cubicBezTo>
                    <a:pt x="256" y="5"/>
                    <a:pt x="251" y="0"/>
                    <a:pt x="245" y="0"/>
                  </a:cubicBezTo>
                  <a:cubicBezTo>
                    <a:pt x="239" y="0"/>
                    <a:pt x="235" y="5"/>
                    <a:pt x="235" y="11"/>
                  </a:cubicBezTo>
                  <a:cubicBezTo>
                    <a:pt x="235" y="39"/>
                    <a:pt x="235" y="39"/>
                    <a:pt x="235" y="39"/>
                  </a:cubicBezTo>
                  <a:cubicBezTo>
                    <a:pt x="229" y="44"/>
                    <a:pt x="229" y="44"/>
                    <a:pt x="229" y="44"/>
                  </a:cubicBezTo>
                  <a:cubicBezTo>
                    <a:pt x="205" y="24"/>
                    <a:pt x="173" y="11"/>
                    <a:pt x="139" y="11"/>
                  </a:cubicBezTo>
                  <a:cubicBezTo>
                    <a:pt x="62" y="11"/>
                    <a:pt x="0" y="73"/>
                    <a:pt x="0" y="150"/>
                  </a:cubicBezTo>
                  <a:cubicBezTo>
                    <a:pt x="0" y="189"/>
                    <a:pt x="17" y="225"/>
                    <a:pt x="44" y="251"/>
                  </a:cubicBezTo>
                  <a:cubicBezTo>
                    <a:pt x="24" y="270"/>
                    <a:pt x="24" y="270"/>
                    <a:pt x="24" y="270"/>
                  </a:cubicBezTo>
                  <a:cubicBezTo>
                    <a:pt x="20" y="274"/>
                    <a:pt x="20" y="281"/>
                    <a:pt x="24" y="285"/>
                  </a:cubicBezTo>
                  <a:cubicBezTo>
                    <a:pt x="27" y="287"/>
                    <a:pt x="29" y="288"/>
                    <a:pt x="32" y="288"/>
                  </a:cubicBezTo>
                  <a:cubicBezTo>
                    <a:pt x="35" y="288"/>
                    <a:pt x="37" y="287"/>
                    <a:pt x="40" y="285"/>
                  </a:cubicBezTo>
                  <a:cubicBezTo>
                    <a:pt x="61" y="264"/>
                    <a:pt x="61" y="264"/>
                    <a:pt x="61" y="264"/>
                  </a:cubicBezTo>
                  <a:cubicBezTo>
                    <a:pt x="83" y="279"/>
                    <a:pt x="110" y="288"/>
                    <a:pt x="139" y="288"/>
                  </a:cubicBezTo>
                  <a:cubicBezTo>
                    <a:pt x="168" y="288"/>
                    <a:pt x="194" y="279"/>
                    <a:pt x="217" y="264"/>
                  </a:cubicBezTo>
                  <a:cubicBezTo>
                    <a:pt x="238" y="285"/>
                    <a:pt x="238" y="285"/>
                    <a:pt x="238" y="285"/>
                  </a:cubicBezTo>
                  <a:cubicBezTo>
                    <a:pt x="240" y="287"/>
                    <a:pt x="243" y="288"/>
                    <a:pt x="245" y="288"/>
                  </a:cubicBezTo>
                  <a:cubicBezTo>
                    <a:pt x="248" y="288"/>
                    <a:pt x="251" y="287"/>
                    <a:pt x="253" y="285"/>
                  </a:cubicBezTo>
                  <a:cubicBezTo>
                    <a:pt x="257" y="281"/>
                    <a:pt x="257" y="274"/>
                    <a:pt x="253" y="270"/>
                  </a:cubicBezTo>
                  <a:cubicBezTo>
                    <a:pt x="233" y="251"/>
                    <a:pt x="233" y="251"/>
                    <a:pt x="233" y="251"/>
                  </a:cubicBezTo>
                  <a:cubicBezTo>
                    <a:pt x="260" y="225"/>
                    <a:pt x="277" y="189"/>
                    <a:pt x="277" y="150"/>
                  </a:cubicBezTo>
                  <a:cubicBezTo>
                    <a:pt x="277" y="115"/>
                    <a:pt x="265" y="84"/>
                    <a:pt x="244" y="60"/>
                  </a:cubicBezTo>
                  <a:cubicBezTo>
                    <a:pt x="250" y="54"/>
                    <a:pt x="250" y="54"/>
                    <a:pt x="250" y="54"/>
                  </a:cubicBezTo>
                  <a:cubicBezTo>
                    <a:pt x="277" y="54"/>
                    <a:pt x="277" y="54"/>
                    <a:pt x="277" y="54"/>
                  </a:cubicBezTo>
                  <a:cubicBezTo>
                    <a:pt x="283" y="54"/>
                    <a:pt x="288" y="49"/>
                    <a:pt x="288" y="43"/>
                  </a:cubicBezTo>
                  <a:cubicBezTo>
                    <a:pt x="288" y="37"/>
                    <a:pt x="283" y="32"/>
                    <a:pt x="277" y="32"/>
                  </a:cubicBezTo>
                  <a:close/>
                  <a:moveTo>
                    <a:pt x="256" y="150"/>
                  </a:moveTo>
                  <a:cubicBezTo>
                    <a:pt x="256" y="214"/>
                    <a:pt x="203" y="267"/>
                    <a:pt x="139" y="267"/>
                  </a:cubicBezTo>
                  <a:cubicBezTo>
                    <a:pt x="74" y="267"/>
                    <a:pt x="21" y="214"/>
                    <a:pt x="21" y="150"/>
                  </a:cubicBezTo>
                  <a:cubicBezTo>
                    <a:pt x="21" y="85"/>
                    <a:pt x="74" y="32"/>
                    <a:pt x="139" y="32"/>
                  </a:cubicBezTo>
                  <a:cubicBezTo>
                    <a:pt x="167" y="32"/>
                    <a:pt x="193" y="43"/>
                    <a:pt x="214" y="60"/>
                  </a:cubicBezTo>
                  <a:cubicBezTo>
                    <a:pt x="199" y="75"/>
                    <a:pt x="199" y="75"/>
                    <a:pt x="199" y="75"/>
                  </a:cubicBezTo>
                  <a:cubicBezTo>
                    <a:pt x="182" y="62"/>
                    <a:pt x="161" y="54"/>
                    <a:pt x="139" y="54"/>
                  </a:cubicBezTo>
                  <a:cubicBezTo>
                    <a:pt x="86" y="54"/>
                    <a:pt x="43" y="97"/>
                    <a:pt x="43" y="150"/>
                  </a:cubicBezTo>
                  <a:cubicBezTo>
                    <a:pt x="43" y="203"/>
                    <a:pt x="86" y="246"/>
                    <a:pt x="139" y="246"/>
                  </a:cubicBezTo>
                  <a:cubicBezTo>
                    <a:pt x="192" y="246"/>
                    <a:pt x="235" y="203"/>
                    <a:pt x="235" y="150"/>
                  </a:cubicBezTo>
                  <a:cubicBezTo>
                    <a:pt x="235" y="127"/>
                    <a:pt x="227" y="106"/>
                    <a:pt x="214" y="90"/>
                  </a:cubicBezTo>
                  <a:cubicBezTo>
                    <a:pt x="229" y="75"/>
                    <a:pt x="229" y="75"/>
                    <a:pt x="229" y="75"/>
                  </a:cubicBezTo>
                  <a:cubicBezTo>
                    <a:pt x="246" y="95"/>
                    <a:pt x="256" y="121"/>
                    <a:pt x="256" y="150"/>
                  </a:cubicBezTo>
                  <a:close/>
                  <a:moveTo>
                    <a:pt x="213" y="150"/>
                  </a:moveTo>
                  <a:cubicBezTo>
                    <a:pt x="213" y="191"/>
                    <a:pt x="180" y="224"/>
                    <a:pt x="139" y="224"/>
                  </a:cubicBezTo>
                  <a:cubicBezTo>
                    <a:pt x="97" y="224"/>
                    <a:pt x="64" y="191"/>
                    <a:pt x="64" y="150"/>
                  </a:cubicBezTo>
                  <a:cubicBezTo>
                    <a:pt x="64" y="108"/>
                    <a:pt x="97" y="75"/>
                    <a:pt x="139" y="75"/>
                  </a:cubicBezTo>
                  <a:cubicBezTo>
                    <a:pt x="155" y="75"/>
                    <a:pt x="171" y="81"/>
                    <a:pt x="183" y="90"/>
                  </a:cubicBezTo>
                  <a:cubicBezTo>
                    <a:pt x="168" y="105"/>
                    <a:pt x="168" y="105"/>
                    <a:pt x="168" y="105"/>
                  </a:cubicBezTo>
                  <a:cubicBezTo>
                    <a:pt x="160" y="100"/>
                    <a:pt x="150" y="96"/>
                    <a:pt x="139" y="96"/>
                  </a:cubicBezTo>
                  <a:cubicBezTo>
                    <a:pt x="109" y="96"/>
                    <a:pt x="85" y="120"/>
                    <a:pt x="85" y="150"/>
                  </a:cubicBezTo>
                  <a:cubicBezTo>
                    <a:pt x="85" y="179"/>
                    <a:pt x="109" y="203"/>
                    <a:pt x="139" y="203"/>
                  </a:cubicBezTo>
                  <a:cubicBezTo>
                    <a:pt x="168" y="203"/>
                    <a:pt x="192" y="179"/>
                    <a:pt x="192" y="150"/>
                  </a:cubicBezTo>
                  <a:cubicBezTo>
                    <a:pt x="192" y="139"/>
                    <a:pt x="189" y="129"/>
                    <a:pt x="183" y="120"/>
                  </a:cubicBezTo>
                  <a:cubicBezTo>
                    <a:pt x="198" y="105"/>
                    <a:pt x="198" y="105"/>
                    <a:pt x="198" y="105"/>
                  </a:cubicBezTo>
                  <a:cubicBezTo>
                    <a:pt x="208" y="118"/>
                    <a:pt x="213" y="133"/>
                    <a:pt x="213" y="150"/>
                  </a:cubicBezTo>
                  <a:close/>
                  <a:moveTo>
                    <a:pt x="171" y="150"/>
                  </a:moveTo>
                  <a:cubicBezTo>
                    <a:pt x="171" y="167"/>
                    <a:pt x="156" y="182"/>
                    <a:pt x="139" y="182"/>
                  </a:cubicBezTo>
                  <a:cubicBezTo>
                    <a:pt x="121" y="182"/>
                    <a:pt x="107" y="167"/>
                    <a:pt x="107" y="150"/>
                  </a:cubicBezTo>
                  <a:cubicBezTo>
                    <a:pt x="107" y="132"/>
                    <a:pt x="121" y="118"/>
                    <a:pt x="139" y="118"/>
                  </a:cubicBezTo>
                  <a:cubicBezTo>
                    <a:pt x="144" y="118"/>
                    <a:pt x="148" y="119"/>
                    <a:pt x="152" y="121"/>
                  </a:cubicBezTo>
                  <a:cubicBezTo>
                    <a:pt x="131" y="142"/>
                    <a:pt x="131" y="142"/>
                    <a:pt x="131" y="142"/>
                  </a:cubicBezTo>
                  <a:cubicBezTo>
                    <a:pt x="127" y="146"/>
                    <a:pt x="127" y="153"/>
                    <a:pt x="131" y="157"/>
                  </a:cubicBezTo>
                  <a:cubicBezTo>
                    <a:pt x="133" y="159"/>
                    <a:pt x="136" y="160"/>
                    <a:pt x="139" y="160"/>
                  </a:cubicBezTo>
                  <a:cubicBezTo>
                    <a:pt x="141" y="160"/>
                    <a:pt x="144" y="159"/>
                    <a:pt x="146" y="157"/>
                  </a:cubicBezTo>
                  <a:cubicBezTo>
                    <a:pt x="167" y="136"/>
                    <a:pt x="167" y="136"/>
                    <a:pt x="167" y="136"/>
                  </a:cubicBezTo>
                  <a:cubicBezTo>
                    <a:pt x="169" y="140"/>
                    <a:pt x="171" y="145"/>
                    <a:pt x="171"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9" name="Text Placeholder 3">
            <a:extLst>
              <a:ext uri="{FF2B5EF4-FFF2-40B4-BE49-F238E27FC236}">
                <a16:creationId xmlns:a16="http://schemas.microsoft.com/office/drawing/2014/main" id="{5D9861DE-6054-4702-8209-7A59ADCD529B}"/>
              </a:ext>
            </a:extLst>
          </p:cNvPr>
          <p:cNvSpPr txBox="1">
            <a:spLocks/>
          </p:cNvSpPr>
          <p:nvPr/>
        </p:nvSpPr>
        <p:spPr bwMode="gray">
          <a:xfrm>
            <a:off x="6035587" y="2163168"/>
            <a:ext cx="2608261" cy="3270126"/>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regulaciones y restricciones no arancelarias </a:t>
            </a:r>
            <a:r>
              <a:rPr lang="es-MX" b="1" dirty="0"/>
              <a:t>son medidas que regulan o restringen la entrada o salida del país de las mercancías.</a:t>
            </a:r>
          </a:p>
          <a:p>
            <a:pPr lvl="1"/>
            <a:endParaRPr lang="es-MX" b="1" dirty="0"/>
          </a:p>
          <a:p>
            <a:pPr lvl="1"/>
            <a:r>
              <a:rPr lang="es-MX" dirty="0"/>
              <a:t>Se debe </a:t>
            </a:r>
            <a:r>
              <a:rPr lang="es-MX" b="1" dirty="0"/>
              <a:t>identificar las fracciones arancelarias </a:t>
            </a:r>
            <a:r>
              <a:rPr lang="es-MX" dirty="0"/>
              <a:t>utilizadas </a:t>
            </a:r>
            <a:r>
              <a:rPr lang="es-MX" b="1" dirty="0"/>
              <a:t>sujetas a regulaciones y restricciones </a:t>
            </a:r>
            <a:r>
              <a:rPr lang="es-MX" dirty="0"/>
              <a:t>no arancelarias.</a:t>
            </a:r>
          </a:p>
          <a:p>
            <a:pPr lvl="1"/>
            <a:endParaRPr lang="es-MX" dirty="0"/>
          </a:p>
          <a:p>
            <a:pPr lvl="1"/>
            <a:r>
              <a:rPr lang="es-MX" dirty="0"/>
              <a:t>Se debe contar con los </a:t>
            </a:r>
            <a:r>
              <a:rPr lang="es-MX" b="1" dirty="0"/>
              <a:t>procedimientos escritos para cumplir con la normatividad </a:t>
            </a:r>
            <a:r>
              <a:rPr lang="es-MX" dirty="0"/>
              <a:t>aplicable.</a:t>
            </a:r>
          </a:p>
        </p:txBody>
      </p:sp>
      <p:sp>
        <p:nvSpPr>
          <p:cNvPr id="50" name="Snip Diagonal Corner Rectangle 158">
            <a:extLst>
              <a:ext uri="{FF2B5EF4-FFF2-40B4-BE49-F238E27FC236}">
                <a16:creationId xmlns:a16="http://schemas.microsoft.com/office/drawing/2014/main" id="{08BEE219-92F8-4AB2-A949-5633755CD8BF}"/>
              </a:ext>
            </a:extLst>
          </p:cNvPr>
          <p:cNvSpPr/>
          <p:nvPr/>
        </p:nvSpPr>
        <p:spPr bwMode="gray">
          <a:xfrm>
            <a:off x="6096001" y="1412116"/>
            <a:ext cx="2648824" cy="585952"/>
          </a:xfrm>
          <a:prstGeom prst="snip2DiagRect">
            <a:avLst>
              <a:gd name="adj1" fmla="val 0"/>
              <a:gd name="adj2" fmla="val 3833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Regulaciones y Restricciones No Arancelarias</a:t>
            </a:r>
          </a:p>
        </p:txBody>
      </p:sp>
      <p:sp>
        <p:nvSpPr>
          <p:cNvPr id="51" name="Isosceles Triangle 16">
            <a:extLst>
              <a:ext uri="{FF2B5EF4-FFF2-40B4-BE49-F238E27FC236}">
                <a16:creationId xmlns:a16="http://schemas.microsoft.com/office/drawing/2014/main" id="{8FE2F7ED-A72F-4C17-AE15-1F2DD7247C81}"/>
              </a:ext>
            </a:extLst>
          </p:cNvPr>
          <p:cNvSpPr/>
          <p:nvPr/>
        </p:nvSpPr>
        <p:spPr bwMode="gray">
          <a:xfrm>
            <a:off x="7174066"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52" name="Oval 51">
            <a:extLst>
              <a:ext uri="{FF2B5EF4-FFF2-40B4-BE49-F238E27FC236}">
                <a16:creationId xmlns:a16="http://schemas.microsoft.com/office/drawing/2014/main" id="{F3CEFCE2-3696-49DD-829C-57FB9A9012DE}"/>
              </a:ext>
            </a:extLst>
          </p:cNvPr>
          <p:cNvSpPr/>
          <p:nvPr/>
        </p:nvSpPr>
        <p:spPr bwMode="gray">
          <a:xfrm rot="5400000">
            <a:off x="6927225" y="730647"/>
            <a:ext cx="648736" cy="648736"/>
          </a:xfrm>
          <a:prstGeom prst="ellipse">
            <a:avLst/>
          </a:prstGeom>
          <a:solidFill>
            <a:schemeClr val="tx2"/>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53" name="Straight Connector 52">
            <a:extLst>
              <a:ext uri="{FF2B5EF4-FFF2-40B4-BE49-F238E27FC236}">
                <a16:creationId xmlns:a16="http://schemas.microsoft.com/office/drawing/2014/main" id="{807F6870-F46D-4983-B42A-0962580E3C6D}"/>
              </a:ext>
            </a:extLst>
          </p:cNvPr>
          <p:cNvCxnSpPr/>
          <p:nvPr/>
        </p:nvCxnSpPr>
        <p:spPr>
          <a:xfrm>
            <a:off x="8735789" y="1733194"/>
            <a:ext cx="0" cy="4458664"/>
          </a:xfrm>
          <a:prstGeom prst="line">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grpSp>
        <p:nvGrpSpPr>
          <p:cNvPr id="54" name="Group 986">
            <a:extLst>
              <a:ext uri="{FF2B5EF4-FFF2-40B4-BE49-F238E27FC236}">
                <a16:creationId xmlns:a16="http://schemas.microsoft.com/office/drawing/2014/main" id="{C0B690DE-4B15-4BC3-A0AB-105E3776D984}"/>
              </a:ext>
            </a:extLst>
          </p:cNvPr>
          <p:cNvGrpSpPr>
            <a:grpSpLocks noChangeAspect="1"/>
          </p:cNvGrpSpPr>
          <p:nvPr/>
        </p:nvGrpSpPr>
        <p:grpSpPr bwMode="auto">
          <a:xfrm>
            <a:off x="7012231" y="811396"/>
            <a:ext cx="490985" cy="490985"/>
            <a:chOff x="4274" y="3998"/>
            <a:chExt cx="340" cy="340"/>
          </a:xfrm>
          <a:solidFill>
            <a:schemeClr val="bg1"/>
          </a:solidFill>
        </p:grpSpPr>
        <p:sp>
          <p:nvSpPr>
            <p:cNvPr id="55" name="Freeform 987">
              <a:extLst>
                <a:ext uri="{FF2B5EF4-FFF2-40B4-BE49-F238E27FC236}">
                  <a16:creationId xmlns:a16="http://schemas.microsoft.com/office/drawing/2014/main" id="{5307A8DB-4056-44C0-8128-D24AF47A3E1B}"/>
                </a:ext>
              </a:extLst>
            </p:cNvPr>
            <p:cNvSpPr>
              <a:spLocks noEditPoints="1"/>
            </p:cNvSpPr>
            <p:nvPr/>
          </p:nvSpPr>
          <p:spPr bwMode="auto">
            <a:xfrm>
              <a:off x="4338" y="4068"/>
              <a:ext cx="212" cy="192"/>
            </a:xfrm>
            <a:custGeom>
              <a:avLst/>
              <a:gdLst>
                <a:gd name="T0" fmla="*/ 85 w 320"/>
                <a:gd name="T1" fmla="*/ 236 h 289"/>
                <a:gd name="T2" fmla="*/ 85 w 320"/>
                <a:gd name="T3" fmla="*/ 151 h 289"/>
                <a:gd name="T4" fmla="*/ 96 w 320"/>
                <a:gd name="T5" fmla="*/ 140 h 289"/>
                <a:gd name="T6" fmla="*/ 106 w 320"/>
                <a:gd name="T7" fmla="*/ 151 h 289"/>
                <a:gd name="T8" fmla="*/ 106 w 320"/>
                <a:gd name="T9" fmla="*/ 236 h 289"/>
                <a:gd name="T10" fmla="*/ 96 w 320"/>
                <a:gd name="T11" fmla="*/ 247 h 289"/>
                <a:gd name="T12" fmla="*/ 85 w 320"/>
                <a:gd name="T13" fmla="*/ 236 h 289"/>
                <a:gd name="T14" fmla="*/ 138 w 320"/>
                <a:gd name="T15" fmla="*/ 247 h 289"/>
                <a:gd name="T16" fmla="*/ 149 w 320"/>
                <a:gd name="T17" fmla="*/ 236 h 289"/>
                <a:gd name="T18" fmla="*/ 149 w 320"/>
                <a:gd name="T19" fmla="*/ 151 h 289"/>
                <a:gd name="T20" fmla="*/ 138 w 320"/>
                <a:gd name="T21" fmla="*/ 140 h 289"/>
                <a:gd name="T22" fmla="*/ 128 w 320"/>
                <a:gd name="T23" fmla="*/ 151 h 289"/>
                <a:gd name="T24" fmla="*/ 128 w 320"/>
                <a:gd name="T25" fmla="*/ 236 h 289"/>
                <a:gd name="T26" fmla="*/ 138 w 320"/>
                <a:gd name="T27" fmla="*/ 247 h 289"/>
                <a:gd name="T28" fmla="*/ 181 w 320"/>
                <a:gd name="T29" fmla="*/ 247 h 289"/>
                <a:gd name="T30" fmla="*/ 192 w 320"/>
                <a:gd name="T31" fmla="*/ 236 h 289"/>
                <a:gd name="T32" fmla="*/ 192 w 320"/>
                <a:gd name="T33" fmla="*/ 151 h 289"/>
                <a:gd name="T34" fmla="*/ 181 w 320"/>
                <a:gd name="T35" fmla="*/ 140 h 289"/>
                <a:gd name="T36" fmla="*/ 170 w 320"/>
                <a:gd name="T37" fmla="*/ 151 h 289"/>
                <a:gd name="T38" fmla="*/ 170 w 320"/>
                <a:gd name="T39" fmla="*/ 236 h 289"/>
                <a:gd name="T40" fmla="*/ 181 w 320"/>
                <a:gd name="T41" fmla="*/ 247 h 289"/>
                <a:gd name="T42" fmla="*/ 224 w 320"/>
                <a:gd name="T43" fmla="*/ 247 h 289"/>
                <a:gd name="T44" fmla="*/ 234 w 320"/>
                <a:gd name="T45" fmla="*/ 236 h 289"/>
                <a:gd name="T46" fmla="*/ 234 w 320"/>
                <a:gd name="T47" fmla="*/ 151 h 289"/>
                <a:gd name="T48" fmla="*/ 224 w 320"/>
                <a:gd name="T49" fmla="*/ 140 h 289"/>
                <a:gd name="T50" fmla="*/ 213 w 320"/>
                <a:gd name="T51" fmla="*/ 151 h 289"/>
                <a:gd name="T52" fmla="*/ 213 w 320"/>
                <a:gd name="T53" fmla="*/ 236 h 289"/>
                <a:gd name="T54" fmla="*/ 224 w 320"/>
                <a:gd name="T55" fmla="*/ 247 h 289"/>
                <a:gd name="T56" fmla="*/ 320 w 320"/>
                <a:gd name="T57" fmla="*/ 108 h 289"/>
                <a:gd name="T58" fmla="*/ 309 w 320"/>
                <a:gd name="T59" fmla="*/ 119 h 289"/>
                <a:gd name="T60" fmla="*/ 307 w 320"/>
                <a:gd name="T61" fmla="*/ 119 h 289"/>
                <a:gd name="T62" fmla="*/ 277 w 320"/>
                <a:gd name="T63" fmla="*/ 281 h 289"/>
                <a:gd name="T64" fmla="*/ 266 w 320"/>
                <a:gd name="T65" fmla="*/ 289 h 289"/>
                <a:gd name="T66" fmla="*/ 53 w 320"/>
                <a:gd name="T67" fmla="*/ 289 h 289"/>
                <a:gd name="T68" fmla="*/ 43 w 320"/>
                <a:gd name="T69" fmla="*/ 281 h 289"/>
                <a:gd name="T70" fmla="*/ 12 w 320"/>
                <a:gd name="T71" fmla="*/ 119 h 289"/>
                <a:gd name="T72" fmla="*/ 10 w 320"/>
                <a:gd name="T73" fmla="*/ 119 h 289"/>
                <a:gd name="T74" fmla="*/ 0 w 320"/>
                <a:gd name="T75" fmla="*/ 108 h 289"/>
                <a:gd name="T76" fmla="*/ 10 w 320"/>
                <a:gd name="T77" fmla="*/ 97 h 289"/>
                <a:gd name="T78" fmla="*/ 47 w 320"/>
                <a:gd name="T79" fmla="*/ 97 h 289"/>
                <a:gd name="T80" fmla="*/ 108 w 320"/>
                <a:gd name="T81" fmla="*/ 6 h 289"/>
                <a:gd name="T82" fmla="*/ 123 w 320"/>
                <a:gd name="T83" fmla="*/ 3 h 289"/>
                <a:gd name="T84" fmla="*/ 126 w 320"/>
                <a:gd name="T85" fmla="*/ 18 h 289"/>
                <a:gd name="T86" fmla="*/ 73 w 320"/>
                <a:gd name="T87" fmla="*/ 97 h 289"/>
                <a:gd name="T88" fmla="*/ 246 w 320"/>
                <a:gd name="T89" fmla="*/ 97 h 289"/>
                <a:gd name="T90" fmla="*/ 193 w 320"/>
                <a:gd name="T91" fmla="*/ 18 h 289"/>
                <a:gd name="T92" fmla="*/ 196 w 320"/>
                <a:gd name="T93" fmla="*/ 3 h 289"/>
                <a:gd name="T94" fmla="*/ 211 w 320"/>
                <a:gd name="T95" fmla="*/ 6 h 289"/>
                <a:gd name="T96" fmla="*/ 272 w 320"/>
                <a:gd name="T97" fmla="*/ 97 h 289"/>
                <a:gd name="T98" fmla="*/ 309 w 320"/>
                <a:gd name="T99" fmla="*/ 97 h 289"/>
                <a:gd name="T100" fmla="*/ 320 w 320"/>
                <a:gd name="T101" fmla="*/ 108 h 289"/>
                <a:gd name="T102" fmla="*/ 285 w 320"/>
                <a:gd name="T103" fmla="*/ 119 h 289"/>
                <a:gd name="T104" fmla="*/ 34 w 320"/>
                <a:gd name="T105" fmla="*/ 119 h 289"/>
                <a:gd name="T106" fmla="*/ 62 w 320"/>
                <a:gd name="T107" fmla="*/ 268 h 289"/>
                <a:gd name="T108" fmla="*/ 257 w 320"/>
                <a:gd name="T109" fmla="*/ 268 h 289"/>
                <a:gd name="T110" fmla="*/ 285 w 320"/>
                <a:gd name="T111" fmla="*/ 11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289">
                  <a:moveTo>
                    <a:pt x="85" y="236"/>
                  </a:moveTo>
                  <a:cubicBezTo>
                    <a:pt x="85" y="151"/>
                    <a:pt x="85" y="151"/>
                    <a:pt x="85" y="151"/>
                  </a:cubicBezTo>
                  <a:cubicBezTo>
                    <a:pt x="85" y="145"/>
                    <a:pt x="90" y="140"/>
                    <a:pt x="96" y="140"/>
                  </a:cubicBezTo>
                  <a:cubicBezTo>
                    <a:pt x="102" y="140"/>
                    <a:pt x="106" y="145"/>
                    <a:pt x="106" y="151"/>
                  </a:cubicBezTo>
                  <a:cubicBezTo>
                    <a:pt x="106" y="236"/>
                    <a:pt x="106" y="236"/>
                    <a:pt x="106" y="236"/>
                  </a:cubicBezTo>
                  <a:cubicBezTo>
                    <a:pt x="106" y="242"/>
                    <a:pt x="102" y="247"/>
                    <a:pt x="96" y="247"/>
                  </a:cubicBezTo>
                  <a:cubicBezTo>
                    <a:pt x="90" y="247"/>
                    <a:pt x="85" y="242"/>
                    <a:pt x="85" y="236"/>
                  </a:cubicBezTo>
                  <a:close/>
                  <a:moveTo>
                    <a:pt x="138" y="247"/>
                  </a:moveTo>
                  <a:cubicBezTo>
                    <a:pt x="144" y="247"/>
                    <a:pt x="149" y="242"/>
                    <a:pt x="149" y="236"/>
                  </a:cubicBezTo>
                  <a:cubicBezTo>
                    <a:pt x="149" y="151"/>
                    <a:pt x="149" y="151"/>
                    <a:pt x="149" y="151"/>
                  </a:cubicBezTo>
                  <a:cubicBezTo>
                    <a:pt x="149" y="145"/>
                    <a:pt x="144" y="140"/>
                    <a:pt x="138" y="140"/>
                  </a:cubicBezTo>
                  <a:cubicBezTo>
                    <a:pt x="132" y="140"/>
                    <a:pt x="128" y="145"/>
                    <a:pt x="128" y="151"/>
                  </a:cubicBezTo>
                  <a:cubicBezTo>
                    <a:pt x="128" y="236"/>
                    <a:pt x="128" y="236"/>
                    <a:pt x="128" y="236"/>
                  </a:cubicBezTo>
                  <a:cubicBezTo>
                    <a:pt x="128" y="242"/>
                    <a:pt x="132" y="247"/>
                    <a:pt x="138" y="247"/>
                  </a:cubicBezTo>
                  <a:close/>
                  <a:moveTo>
                    <a:pt x="181" y="247"/>
                  </a:moveTo>
                  <a:cubicBezTo>
                    <a:pt x="187" y="247"/>
                    <a:pt x="192" y="242"/>
                    <a:pt x="192" y="236"/>
                  </a:cubicBezTo>
                  <a:cubicBezTo>
                    <a:pt x="192" y="151"/>
                    <a:pt x="192" y="151"/>
                    <a:pt x="192" y="151"/>
                  </a:cubicBezTo>
                  <a:cubicBezTo>
                    <a:pt x="192" y="145"/>
                    <a:pt x="187" y="140"/>
                    <a:pt x="181" y="140"/>
                  </a:cubicBezTo>
                  <a:cubicBezTo>
                    <a:pt x="175" y="140"/>
                    <a:pt x="170" y="145"/>
                    <a:pt x="170" y="151"/>
                  </a:cubicBezTo>
                  <a:cubicBezTo>
                    <a:pt x="170" y="236"/>
                    <a:pt x="170" y="236"/>
                    <a:pt x="170" y="236"/>
                  </a:cubicBezTo>
                  <a:cubicBezTo>
                    <a:pt x="170" y="242"/>
                    <a:pt x="175" y="247"/>
                    <a:pt x="181" y="247"/>
                  </a:cubicBezTo>
                  <a:close/>
                  <a:moveTo>
                    <a:pt x="224" y="247"/>
                  </a:moveTo>
                  <a:cubicBezTo>
                    <a:pt x="230" y="247"/>
                    <a:pt x="234" y="242"/>
                    <a:pt x="234" y="236"/>
                  </a:cubicBezTo>
                  <a:cubicBezTo>
                    <a:pt x="234" y="151"/>
                    <a:pt x="234" y="151"/>
                    <a:pt x="234" y="151"/>
                  </a:cubicBezTo>
                  <a:cubicBezTo>
                    <a:pt x="234" y="145"/>
                    <a:pt x="230" y="140"/>
                    <a:pt x="224" y="140"/>
                  </a:cubicBezTo>
                  <a:cubicBezTo>
                    <a:pt x="218" y="140"/>
                    <a:pt x="213" y="145"/>
                    <a:pt x="213" y="151"/>
                  </a:cubicBezTo>
                  <a:cubicBezTo>
                    <a:pt x="213" y="236"/>
                    <a:pt x="213" y="236"/>
                    <a:pt x="213" y="236"/>
                  </a:cubicBezTo>
                  <a:cubicBezTo>
                    <a:pt x="213" y="242"/>
                    <a:pt x="218" y="247"/>
                    <a:pt x="224" y="247"/>
                  </a:cubicBezTo>
                  <a:close/>
                  <a:moveTo>
                    <a:pt x="320" y="108"/>
                  </a:moveTo>
                  <a:cubicBezTo>
                    <a:pt x="320" y="114"/>
                    <a:pt x="315" y="119"/>
                    <a:pt x="309" y="119"/>
                  </a:cubicBezTo>
                  <a:cubicBezTo>
                    <a:pt x="307" y="119"/>
                    <a:pt x="307" y="119"/>
                    <a:pt x="307" y="119"/>
                  </a:cubicBezTo>
                  <a:cubicBezTo>
                    <a:pt x="277" y="281"/>
                    <a:pt x="277" y="281"/>
                    <a:pt x="277" y="281"/>
                  </a:cubicBezTo>
                  <a:cubicBezTo>
                    <a:pt x="276" y="286"/>
                    <a:pt x="271" y="289"/>
                    <a:pt x="266" y="289"/>
                  </a:cubicBezTo>
                  <a:cubicBezTo>
                    <a:pt x="53" y="289"/>
                    <a:pt x="53" y="289"/>
                    <a:pt x="53" y="289"/>
                  </a:cubicBezTo>
                  <a:cubicBezTo>
                    <a:pt x="48" y="289"/>
                    <a:pt x="43" y="286"/>
                    <a:pt x="43" y="281"/>
                  </a:cubicBezTo>
                  <a:cubicBezTo>
                    <a:pt x="12" y="119"/>
                    <a:pt x="12" y="119"/>
                    <a:pt x="12" y="119"/>
                  </a:cubicBezTo>
                  <a:cubicBezTo>
                    <a:pt x="10" y="119"/>
                    <a:pt x="10" y="119"/>
                    <a:pt x="10" y="119"/>
                  </a:cubicBezTo>
                  <a:cubicBezTo>
                    <a:pt x="4" y="119"/>
                    <a:pt x="0" y="114"/>
                    <a:pt x="0" y="108"/>
                  </a:cubicBezTo>
                  <a:cubicBezTo>
                    <a:pt x="0" y="102"/>
                    <a:pt x="4" y="97"/>
                    <a:pt x="10" y="97"/>
                  </a:cubicBezTo>
                  <a:cubicBezTo>
                    <a:pt x="47" y="97"/>
                    <a:pt x="47" y="97"/>
                    <a:pt x="47" y="97"/>
                  </a:cubicBezTo>
                  <a:cubicBezTo>
                    <a:pt x="108" y="6"/>
                    <a:pt x="108" y="6"/>
                    <a:pt x="108" y="6"/>
                  </a:cubicBezTo>
                  <a:cubicBezTo>
                    <a:pt x="111" y="1"/>
                    <a:pt x="118" y="0"/>
                    <a:pt x="123" y="3"/>
                  </a:cubicBezTo>
                  <a:cubicBezTo>
                    <a:pt x="128" y="6"/>
                    <a:pt x="129" y="13"/>
                    <a:pt x="126" y="18"/>
                  </a:cubicBezTo>
                  <a:cubicBezTo>
                    <a:pt x="73" y="97"/>
                    <a:pt x="73" y="97"/>
                    <a:pt x="73" y="97"/>
                  </a:cubicBezTo>
                  <a:cubicBezTo>
                    <a:pt x="246" y="97"/>
                    <a:pt x="246" y="97"/>
                    <a:pt x="246" y="97"/>
                  </a:cubicBezTo>
                  <a:cubicBezTo>
                    <a:pt x="193" y="18"/>
                    <a:pt x="193" y="18"/>
                    <a:pt x="193" y="18"/>
                  </a:cubicBezTo>
                  <a:cubicBezTo>
                    <a:pt x="190" y="13"/>
                    <a:pt x="192" y="6"/>
                    <a:pt x="196" y="3"/>
                  </a:cubicBezTo>
                  <a:cubicBezTo>
                    <a:pt x="201" y="0"/>
                    <a:pt x="208" y="1"/>
                    <a:pt x="211" y="6"/>
                  </a:cubicBezTo>
                  <a:cubicBezTo>
                    <a:pt x="272" y="97"/>
                    <a:pt x="272" y="97"/>
                    <a:pt x="272" y="97"/>
                  </a:cubicBezTo>
                  <a:cubicBezTo>
                    <a:pt x="309" y="97"/>
                    <a:pt x="309" y="97"/>
                    <a:pt x="309" y="97"/>
                  </a:cubicBezTo>
                  <a:cubicBezTo>
                    <a:pt x="315" y="97"/>
                    <a:pt x="320" y="102"/>
                    <a:pt x="320" y="108"/>
                  </a:cubicBezTo>
                  <a:close/>
                  <a:moveTo>
                    <a:pt x="285" y="119"/>
                  </a:moveTo>
                  <a:cubicBezTo>
                    <a:pt x="34" y="119"/>
                    <a:pt x="34" y="119"/>
                    <a:pt x="34" y="119"/>
                  </a:cubicBezTo>
                  <a:cubicBezTo>
                    <a:pt x="62" y="268"/>
                    <a:pt x="62" y="268"/>
                    <a:pt x="62" y="268"/>
                  </a:cubicBezTo>
                  <a:cubicBezTo>
                    <a:pt x="257" y="268"/>
                    <a:pt x="257" y="268"/>
                    <a:pt x="257" y="268"/>
                  </a:cubicBezTo>
                  <a:lnTo>
                    <a:pt x="285"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56" name="Freeform 988">
              <a:extLst>
                <a:ext uri="{FF2B5EF4-FFF2-40B4-BE49-F238E27FC236}">
                  <a16:creationId xmlns:a16="http://schemas.microsoft.com/office/drawing/2014/main" id="{D2918CA9-4FC1-4B87-967D-EFE0E9234FE9}"/>
                </a:ext>
              </a:extLst>
            </p:cNvPr>
            <p:cNvSpPr>
              <a:spLocks noEditPoints="1"/>
            </p:cNvSpPr>
            <p:nvPr/>
          </p:nvSpPr>
          <p:spPr bwMode="auto">
            <a:xfrm>
              <a:off x="4274" y="399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57" name="Text Placeholder 3">
            <a:extLst>
              <a:ext uri="{FF2B5EF4-FFF2-40B4-BE49-F238E27FC236}">
                <a16:creationId xmlns:a16="http://schemas.microsoft.com/office/drawing/2014/main" id="{4670EBA9-A2D4-4D3C-84E0-35386D502073}"/>
              </a:ext>
            </a:extLst>
          </p:cNvPr>
          <p:cNvSpPr txBox="1">
            <a:spLocks/>
          </p:cNvSpPr>
          <p:nvPr/>
        </p:nvSpPr>
        <p:spPr bwMode="gray">
          <a:xfrm>
            <a:off x="8978672" y="2163168"/>
            <a:ext cx="2462969" cy="365484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“Actividades Vulnerables” son una serie de actividades derivadas de diversos estudios en la materia son consideradas de alto riesgo por ser utilizadas como un vehículo para blanquear capitales provenientes de la realización de algún delito, y de esta forma integrar dichos recursos a la economía formal; por ello de conformidad con la Ley Federal para la Prevención e Identificación de Operaciones con Recursos de Procedencia Ilícita (Ley Federal PIORPI) y demás ordenamientos se debe dar cabal cumplimiento.</a:t>
            </a:r>
            <a:endParaRPr lang="en-US" dirty="0"/>
          </a:p>
        </p:txBody>
      </p:sp>
      <p:sp>
        <p:nvSpPr>
          <p:cNvPr id="58" name="Snip Diagonal Corner Rectangle 160">
            <a:extLst>
              <a:ext uri="{FF2B5EF4-FFF2-40B4-BE49-F238E27FC236}">
                <a16:creationId xmlns:a16="http://schemas.microsoft.com/office/drawing/2014/main" id="{0DCA5390-C147-4797-A94D-B868BA87E302}"/>
              </a:ext>
            </a:extLst>
          </p:cNvPr>
          <p:cNvSpPr/>
          <p:nvPr/>
        </p:nvSpPr>
        <p:spPr bwMode="gray">
          <a:xfrm>
            <a:off x="8978672" y="1418991"/>
            <a:ext cx="2705851" cy="585952"/>
          </a:xfrm>
          <a:prstGeom prst="snip2DiagRect">
            <a:avLst>
              <a:gd name="adj1" fmla="val 0"/>
              <a:gd name="adj2" fmla="val 37880"/>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Actividades Vulnerables</a:t>
            </a:r>
          </a:p>
        </p:txBody>
      </p:sp>
      <p:sp>
        <p:nvSpPr>
          <p:cNvPr id="59" name="Isosceles Triangle 18">
            <a:extLst>
              <a:ext uri="{FF2B5EF4-FFF2-40B4-BE49-F238E27FC236}">
                <a16:creationId xmlns:a16="http://schemas.microsoft.com/office/drawing/2014/main" id="{845517DC-237F-4930-9B93-34C0D8655B82}"/>
              </a:ext>
            </a:extLst>
          </p:cNvPr>
          <p:cNvSpPr/>
          <p:nvPr/>
        </p:nvSpPr>
        <p:spPr bwMode="gray">
          <a:xfrm>
            <a:off x="10130192"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60" name="Oval 59">
            <a:extLst>
              <a:ext uri="{FF2B5EF4-FFF2-40B4-BE49-F238E27FC236}">
                <a16:creationId xmlns:a16="http://schemas.microsoft.com/office/drawing/2014/main" id="{F7B7522B-E67F-4CAC-B672-EC1436B5C216}"/>
              </a:ext>
            </a:extLst>
          </p:cNvPr>
          <p:cNvSpPr/>
          <p:nvPr/>
        </p:nvSpPr>
        <p:spPr bwMode="gray">
          <a:xfrm rot="5400000">
            <a:off x="9883352" y="730647"/>
            <a:ext cx="648736" cy="648736"/>
          </a:xfrm>
          <a:prstGeom prst="ellipse">
            <a:avLst/>
          </a:prstGeom>
          <a:solidFill>
            <a:srgbClr val="43B02A"/>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89" name="Straight Connector 88">
            <a:extLst>
              <a:ext uri="{FF2B5EF4-FFF2-40B4-BE49-F238E27FC236}">
                <a16:creationId xmlns:a16="http://schemas.microsoft.com/office/drawing/2014/main" id="{08330B26-E992-4C71-8C52-F48D464F450A}"/>
              </a:ext>
            </a:extLst>
          </p:cNvPr>
          <p:cNvCxnSpPr/>
          <p:nvPr/>
        </p:nvCxnSpPr>
        <p:spPr>
          <a:xfrm>
            <a:off x="11667493" y="1744765"/>
            <a:ext cx="0" cy="4458664"/>
          </a:xfrm>
          <a:prstGeom prst="line">
            <a:avLst/>
          </a:prstGeom>
          <a:ln>
            <a:solidFill>
              <a:srgbClr val="43B02A"/>
            </a:solidFill>
            <a:tailEnd type="oval"/>
          </a:ln>
        </p:spPr>
        <p:style>
          <a:lnRef idx="1">
            <a:schemeClr val="accent1"/>
          </a:lnRef>
          <a:fillRef idx="0">
            <a:schemeClr val="accent1"/>
          </a:fillRef>
          <a:effectRef idx="0">
            <a:schemeClr val="accent1"/>
          </a:effectRef>
          <a:fontRef idx="minor">
            <a:schemeClr val="tx1"/>
          </a:fontRef>
        </p:style>
      </p:cxnSp>
      <p:grpSp>
        <p:nvGrpSpPr>
          <p:cNvPr id="90" name="Group 913">
            <a:extLst>
              <a:ext uri="{FF2B5EF4-FFF2-40B4-BE49-F238E27FC236}">
                <a16:creationId xmlns:a16="http://schemas.microsoft.com/office/drawing/2014/main" id="{BEB37045-831C-493B-9496-FDDEC2FCFFBC}"/>
              </a:ext>
            </a:extLst>
          </p:cNvPr>
          <p:cNvGrpSpPr>
            <a:grpSpLocks noChangeAspect="1"/>
          </p:cNvGrpSpPr>
          <p:nvPr/>
        </p:nvGrpSpPr>
        <p:grpSpPr bwMode="auto">
          <a:xfrm>
            <a:off x="9962227" y="811822"/>
            <a:ext cx="490985" cy="490985"/>
            <a:chOff x="4563" y="3912"/>
            <a:chExt cx="340" cy="340"/>
          </a:xfrm>
          <a:solidFill>
            <a:schemeClr val="bg1"/>
          </a:solidFill>
        </p:grpSpPr>
        <p:sp>
          <p:nvSpPr>
            <p:cNvPr id="91" name="Freeform 914">
              <a:extLst>
                <a:ext uri="{FF2B5EF4-FFF2-40B4-BE49-F238E27FC236}">
                  <a16:creationId xmlns:a16="http://schemas.microsoft.com/office/drawing/2014/main" id="{C2A8908C-BC56-4CC9-8EB2-C0F4D6DBC40F}"/>
                </a:ext>
              </a:extLst>
            </p:cNvPr>
            <p:cNvSpPr>
              <a:spLocks noEditPoints="1"/>
            </p:cNvSpPr>
            <p:nvPr/>
          </p:nvSpPr>
          <p:spPr bwMode="auto">
            <a:xfrm>
              <a:off x="4563" y="3912"/>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92" name="Freeform 915">
              <a:extLst>
                <a:ext uri="{FF2B5EF4-FFF2-40B4-BE49-F238E27FC236}">
                  <a16:creationId xmlns:a16="http://schemas.microsoft.com/office/drawing/2014/main" id="{2B7B4F62-2A26-4F72-8643-2915D23A8014}"/>
                </a:ext>
              </a:extLst>
            </p:cNvPr>
            <p:cNvSpPr>
              <a:spLocks noEditPoints="1"/>
            </p:cNvSpPr>
            <p:nvPr/>
          </p:nvSpPr>
          <p:spPr bwMode="auto">
            <a:xfrm>
              <a:off x="4648" y="3966"/>
              <a:ext cx="170" cy="208"/>
            </a:xfrm>
            <a:custGeom>
              <a:avLst/>
              <a:gdLst>
                <a:gd name="T0" fmla="*/ 224 w 256"/>
                <a:gd name="T1" fmla="*/ 240 h 312"/>
                <a:gd name="T2" fmla="*/ 199 w 256"/>
                <a:gd name="T3" fmla="*/ 32 h 312"/>
                <a:gd name="T4" fmla="*/ 188 w 256"/>
                <a:gd name="T5" fmla="*/ 6 h 312"/>
                <a:gd name="T6" fmla="*/ 67 w 256"/>
                <a:gd name="T7" fmla="*/ 6 h 312"/>
                <a:gd name="T8" fmla="*/ 56 w 256"/>
                <a:gd name="T9" fmla="*/ 32 h 312"/>
                <a:gd name="T10" fmla="*/ 32 w 256"/>
                <a:gd name="T11" fmla="*/ 240 h 312"/>
                <a:gd name="T12" fmla="*/ 12 w 256"/>
                <a:gd name="T13" fmla="*/ 307 h 312"/>
                <a:gd name="T14" fmla="*/ 234 w 256"/>
                <a:gd name="T15" fmla="*/ 312 h 312"/>
                <a:gd name="T16" fmla="*/ 244 w 256"/>
                <a:gd name="T17" fmla="*/ 297 h 312"/>
                <a:gd name="T18" fmla="*/ 132 w 256"/>
                <a:gd name="T19" fmla="*/ 34 h 312"/>
                <a:gd name="T20" fmla="*/ 177 w 256"/>
                <a:gd name="T21" fmla="*/ 24 h 312"/>
                <a:gd name="T22" fmla="*/ 109 w 256"/>
                <a:gd name="T23" fmla="*/ 56 h 312"/>
                <a:gd name="T24" fmla="*/ 123 w 256"/>
                <a:gd name="T25" fmla="*/ 34 h 312"/>
                <a:gd name="T26" fmla="*/ 53 w 256"/>
                <a:gd name="T27" fmla="*/ 238 h 312"/>
                <a:gd name="T28" fmla="*/ 108 w 256"/>
                <a:gd name="T29" fmla="*/ 78 h 312"/>
                <a:gd name="T30" fmla="*/ 203 w 256"/>
                <a:gd name="T31" fmla="*/ 233 h 312"/>
                <a:gd name="T32" fmla="*/ 218 w 256"/>
                <a:gd name="T33" fmla="*/ 291 h 312"/>
                <a:gd name="T34" fmla="*/ 163 w 256"/>
                <a:gd name="T35" fmla="*/ 203 h 312"/>
                <a:gd name="T36" fmla="*/ 157 w 256"/>
                <a:gd name="T37" fmla="*/ 234 h 312"/>
                <a:gd name="T38" fmla="*/ 133 w 256"/>
                <a:gd name="T39" fmla="*/ 259 h 312"/>
                <a:gd name="T40" fmla="*/ 122 w 256"/>
                <a:gd name="T41" fmla="*/ 244 h 312"/>
                <a:gd name="T42" fmla="*/ 89 w 256"/>
                <a:gd name="T43" fmla="*/ 217 h 312"/>
                <a:gd name="T44" fmla="*/ 122 w 256"/>
                <a:gd name="T45" fmla="*/ 226 h 312"/>
                <a:gd name="T46" fmla="*/ 133 w 256"/>
                <a:gd name="T47" fmla="*/ 225 h 312"/>
                <a:gd name="T48" fmla="*/ 140 w 256"/>
                <a:gd name="T49" fmla="*/ 211 h 312"/>
                <a:gd name="T50" fmla="*/ 122 w 256"/>
                <a:gd name="T51" fmla="*/ 202 h 312"/>
                <a:gd name="T52" fmla="*/ 95 w 256"/>
                <a:gd name="T53" fmla="*/ 187 h 312"/>
                <a:gd name="T54" fmla="*/ 98 w 256"/>
                <a:gd name="T55" fmla="*/ 151 h 312"/>
                <a:gd name="T56" fmla="*/ 122 w 256"/>
                <a:gd name="T57" fmla="*/ 131 h 312"/>
                <a:gd name="T58" fmla="*/ 133 w 256"/>
                <a:gd name="T59" fmla="*/ 142 h 312"/>
                <a:gd name="T60" fmla="*/ 157 w 256"/>
                <a:gd name="T61" fmla="*/ 167 h 312"/>
                <a:gd name="T62" fmla="*/ 128 w 256"/>
                <a:gd name="T63" fmla="*/ 161 h 312"/>
                <a:gd name="T64" fmla="*/ 112 w 256"/>
                <a:gd name="T65" fmla="*/ 170 h 312"/>
                <a:gd name="T66" fmla="*/ 122 w 256"/>
                <a:gd name="T67" fmla="*/ 180 h 312"/>
                <a:gd name="T68" fmla="*/ 154 w 256"/>
                <a:gd name="T69" fmla="*/ 19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312">
                  <a:moveTo>
                    <a:pt x="244" y="297"/>
                  </a:moveTo>
                  <a:cubicBezTo>
                    <a:pt x="237" y="281"/>
                    <a:pt x="225" y="253"/>
                    <a:pt x="224" y="240"/>
                  </a:cubicBezTo>
                  <a:cubicBezTo>
                    <a:pt x="230" y="224"/>
                    <a:pt x="256" y="145"/>
                    <a:pt x="167" y="66"/>
                  </a:cubicBezTo>
                  <a:cubicBezTo>
                    <a:pt x="199" y="32"/>
                    <a:pt x="199" y="32"/>
                    <a:pt x="199" y="32"/>
                  </a:cubicBezTo>
                  <a:cubicBezTo>
                    <a:pt x="202" y="29"/>
                    <a:pt x="203" y="25"/>
                    <a:pt x="202" y="22"/>
                  </a:cubicBezTo>
                  <a:cubicBezTo>
                    <a:pt x="202" y="20"/>
                    <a:pt x="199" y="11"/>
                    <a:pt x="188" y="6"/>
                  </a:cubicBezTo>
                  <a:cubicBezTo>
                    <a:pt x="174" y="0"/>
                    <a:pt x="154" y="2"/>
                    <a:pt x="128" y="13"/>
                  </a:cubicBezTo>
                  <a:cubicBezTo>
                    <a:pt x="101" y="2"/>
                    <a:pt x="81" y="0"/>
                    <a:pt x="67" y="6"/>
                  </a:cubicBezTo>
                  <a:cubicBezTo>
                    <a:pt x="57" y="11"/>
                    <a:pt x="54" y="20"/>
                    <a:pt x="53" y="22"/>
                  </a:cubicBezTo>
                  <a:cubicBezTo>
                    <a:pt x="52" y="25"/>
                    <a:pt x="53" y="29"/>
                    <a:pt x="56" y="32"/>
                  </a:cubicBezTo>
                  <a:cubicBezTo>
                    <a:pt x="89" y="66"/>
                    <a:pt x="89" y="66"/>
                    <a:pt x="89" y="66"/>
                  </a:cubicBezTo>
                  <a:cubicBezTo>
                    <a:pt x="0" y="145"/>
                    <a:pt x="25" y="224"/>
                    <a:pt x="32" y="240"/>
                  </a:cubicBezTo>
                  <a:cubicBezTo>
                    <a:pt x="30" y="253"/>
                    <a:pt x="19" y="281"/>
                    <a:pt x="11" y="297"/>
                  </a:cubicBezTo>
                  <a:cubicBezTo>
                    <a:pt x="10" y="300"/>
                    <a:pt x="10" y="304"/>
                    <a:pt x="12" y="307"/>
                  </a:cubicBezTo>
                  <a:cubicBezTo>
                    <a:pt x="14" y="310"/>
                    <a:pt x="17" y="312"/>
                    <a:pt x="21" y="312"/>
                  </a:cubicBezTo>
                  <a:cubicBezTo>
                    <a:pt x="234" y="312"/>
                    <a:pt x="234" y="312"/>
                    <a:pt x="234" y="312"/>
                  </a:cubicBezTo>
                  <a:cubicBezTo>
                    <a:pt x="238" y="312"/>
                    <a:pt x="241" y="310"/>
                    <a:pt x="243" y="307"/>
                  </a:cubicBezTo>
                  <a:cubicBezTo>
                    <a:pt x="245" y="304"/>
                    <a:pt x="246" y="300"/>
                    <a:pt x="244" y="297"/>
                  </a:cubicBezTo>
                  <a:close/>
                  <a:moveTo>
                    <a:pt x="123" y="34"/>
                  </a:moveTo>
                  <a:cubicBezTo>
                    <a:pt x="126" y="35"/>
                    <a:pt x="129" y="35"/>
                    <a:pt x="132" y="34"/>
                  </a:cubicBezTo>
                  <a:cubicBezTo>
                    <a:pt x="132" y="34"/>
                    <a:pt x="132" y="34"/>
                    <a:pt x="132" y="34"/>
                  </a:cubicBezTo>
                  <a:cubicBezTo>
                    <a:pt x="157" y="23"/>
                    <a:pt x="171" y="23"/>
                    <a:pt x="177" y="24"/>
                  </a:cubicBezTo>
                  <a:cubicBezTo>
                    <a:pt x="147" y="56"/>
                    <a:pt x="147" y="56"/>
                    <a:pt x="147" y="56"/>
                  </a:cubicBezTo>
                  <a:cubicBezTo>
                    <a:pt x="109" y="56"/>
                    <a:pt x="109" y="56"/>
                    <a:pt x="109" y="56"/>
                  </a:cubicBezTo>
                  <a:cubicBezTo>
                    <a:pt x="79" y="25"/>
                    <a:pt x="79" y="25"/>
                    <a:pt x="79" y="25"/>
                  </a:cubicBezTo>
                  <a:cubicBezTo>
                    <a:pt x="84" y="23"/>
                    <a:pt x="97" y="22"/>
                    <a:pt x="123" y="34"/>
                  </a:cubicBezTo>
                  <a:close/>
                  <a:moveTo>
                    <a:pt x="37" y="291"/>
                  </a:moveTo>
                  <a:cubicBezTo>
                    <a:pt x="44" y="275"/>
                    <a:pt x="53" y="252"/>
                    <a:pt x="53" y="238"/>
                  </a:cubicBezTo>
                  <a:cubicBezTo>
                    <a:pt x="53" y="236"/>
                    <a:pt x="53" y="234"/>
                    <a:pt x="52" y="233"/>
                  </a:cubicBezTo>
                  <a:cubicBezTo>
                    <a:pt x="50" y="230"/>
                    <a:pt x="15" y="155"/>
                    <a:pt x="108" y="78"/>
                  </a:cubicBezTo>
                  <a:cubicBezTo>
                    <a:pt x="147" y="78"/>
                    <a:pt x="147" y="78"/>
                    <a:pt x="147" y="78"/>
                  </a:cubicBezTo>
                  <a:cubicBezTo>
                    <a:pt x="240" y="155"/>
                    <a:pt x="205" y="230"/>
                    <a:pt x="203" y="233"/>
                  </a:cubicBezTo>
                  <a:cubicBezTo>
                    <a:pt x="203" y="234"/>
                    <a:pt x="202" y="236"/>
                    <a:pt x="202" y="238"/>
                  </a:cubicBezTo>
                  <a:cubicBezTo>
                    <a:pt x="202" y="252"/>
                    <a:pt x="211" y="275"/>
                    <a:pt x="218" y="291"/>
                  </a:cubicBezTo>
                  <a:lnTo>
                    <a:pt x="37" y="291"/>
                  </a:lnTo>
                  <a:close/>
                  <a:moveTo>
                    <a:pt x="163" y="203"/>
                  </a:moveTo>
                  <a:cubicBezTo>
                    <a:pt x="165" y="207"/>
                    <a:pt x="166" y="210"/>
                    <a:pt x="166" y="215"/>
                  </a:cubicBezTo>
                  <a:cubicBezTo>
                    <a:pt x="166" y="223"/>
                    <a:pt x="163" y="230"/>
                    <a:pt x="157" y="234"/>
                  </a:cubicBezTo>
                  <a:cubicBezTo>
                    <a:pt x="151" y="239"/>
                    <a:pt x="143" y="242"/>
                    <a:pt x="133" y="243"/>
                  </a:cubicBezTo>
                  <a:cubicBezTo>
                    <a:pt x="133" y="259"/>
                    <a:pt x="133" y="259"/>
                    <a:pt x="133" y="259"/>
                  </a:cubicBezTo>
                  <a:cubicBezTo>
                    <a:pt x="122" y="259"/>
                    <a:pt x="122" y="259"/>
                    <a:pt x="122" y="259"/>
                  </a:cubicBezTo>
                  <a:cubicBezTo>
                    <a:pt x="122" y="244"/>
                    <a:pt x="122" y="244"/>
                    <a:pt x="122" y="244"/>
                  </a:cubicBezTo>
                  <a:cubicBezTo>
                    <a:pt x="110" y="243"/>
                    <a:pt x="99" y="241"/>
                    <a:pt x="89" y="237"/>
                  </a:cubicBezTo>
                  <a:cubicBezTo>
                    <a:pt x="89" y="217"/>
                    <a:pt x="89" y="217"/>
                    <a:pt x="89" y="217"/>
                  </a:cubicBezTo>
                  <a:cubicBezTo>
                    <a:pt x="94" y="219"/>
                    <a:pt x="99" y="221"/>
                    <a:pt x="105" y="223"/>
                  </a:cubicBezTo>
                  <a:cubicBezTo>
                    <a:pt x="112" y="224"/>
                    <a:pt x="117" y="225"/>
                    <a:pt x="122" y="226"/>
                  </a:cubicBezTo>
                  <a:cubicBezTo>
                    <a:pt x="122" y="226"/>
                    <a:pt x="125" y="226"/>
                    <a:pt x="128" y="226"/>
                  </a:cubicBezTo>
                  <a:cubicBezTo>
                    <a:pt x="130" y="226"/>
                    <a:pt x="133" y="225"/>
                    <a:pt x="133" y="225"/>
                  </a:cubicBezTo>
                  <a:cubicBezTo>
                    <a:pt x="140" y="224"/>
                    <a:pt x="143" y="221"/>
                    <a:pt x="143" y="216"/>
                  </a:cubicBezTo>
                  <a:cubicBezTo>
                    <a:pt x="143" y="214"/>
                    <a:pt x="142" y="212"/>
                    <a:pt x="140" y="211"/>
                  </a:cubicBezTo>
                  <a:cubicBezTo>
                    <a:pt x="139" y="209"/>
                    <a:pt x="136" y="208"/>
                    <a:pt x="133" y="206"/>
                  </a:cubicBezTo>
                  <a:cubicBezTo>
                    <a:pt x="122" y="202"/>
                    <a:pt x="122" y="202"/>
                    <a:pt x="122" y="202"/>
                  </a:cubicBezTo>
                  <a:cubicBezTo>
                    <a:pt x="117" y="200"/>
                    <a:pt x="117" y="200"/>
                    <a:pt x="117" y="200"/>
                  </a:cubicBezTo>
                  <a:cubicBezTo>
                    <a:pt x="107" y="196"/>
                    <a:pt x="100" y="192"/>
                    <a:pt x="95" y="187"/>
                  </a:cubicBezTo>
                  <a:cubicBezTo>
                    <a:pt x="91" y="182"/>
                    <a:pt x="89" y="177"/>
                    <a:pt x="89" y="170"/>
                  </a:cubicBezTo>
                  <a:cubicBezTo>
                    <a:pt x="89" y="162"/>
                    <a:pt x="92" y="156"/>
                    <a:pt x="98" y="151"/>
                  </a:cubicBezTo>
                  <a:cubicBezTo>
                    <a:pt x="104" y="147"/>
                    <a:pt x="112" y="144"/>
                    <a:pt x="122" y="143"/>
                  </a:cubicBezTo>
                  <a:cubicBezTo>
                    <a:pt x="122" y="131"/>
                    <a:pt x="122" y="131"/>
                    <a:pt x="122" y="131"/>
                  </a:cubicBezTo>
                  <a:cubicBezTo>
                    <a:pt x="133" y="131"/>
                    <a:pt x="133" y="131"/>
                    <a:pt x="133" y="131"/>
                  </a:cubicBezTo>
                  <a:cubicBezTo>
                    <a:pt x="133" y="142"/>
                    <a:pt x="133" y="142"/>
                    <a:pt x="133" y="142"/>
                  </a:cubicBezTo>
                  <a:cubicBezTo>
                    <a:pt x="144" y="143"/>
                    <a:pt x="155" y="145"/>
                    <a:pt x="164" y="149"/>
                  </a:cubicBezTo>
                  <a:cubicBezTo>
                    <a:pt x="157" y="167"/>
                    <a:pt x="157" y="167"/>
                    <a:pt x="157" y="167"/>
                  </a:cubicBezTo>
                  <a:cubicBezTo>
                    <a:pt x="149" y="164"/>
                    <a:pt x="141" y="162"/>
                    <a:pt x="133" y="161"/>
                  </a:cubicBezTo>
                  <a:cubicBezTo>
                    <a:pt x="133" y="161"/>
                    <a:pt x="131" y="161"/>
                    <a:pt x="128" y="161"/>
                  </a:cubicBezTo>
                  <a:cubicBezTo>
                    <a:pt x="125" y="161"/>
                    <a:pt x="122" y="162"/>
                    <a:pt x="122" y="162"/>
                  </a:cubicBezTo>
                  <a:cubicBezTo>
                    <a:pt x="116" y="163"/>
                    <a:pt x="112" y="165"/>
                    <a:pt x="112" y="170"/>
                  </a:cubicBezTo>
                  <a:cubicBezTo>
                    <a:pt x="112" y="172"/>
                    <a:pt x="113" y="174"/>
                    <a:pt x="115" y="175"/>
                  </a:cubicBezTo>
                  <a:cubicBezTo>
                    <a:pt x="116" y="177"/>
                    <a:pt x="119" y="178"/>
                    <a:pt x="122" y="180"/>
                  </a:cubicBezTo>
                  <a:cubicBezTo>
                    <a:pt x="133" y="184"/>
                    <a:pt x="133" y="184"/>
                    <a:pt x="133" y="184"/>
                  </a:cubicBezTo>
                  <a:cubicBezTo>
                    <a:pt x="143" y="188"/>
                    <a:pt x="150" y="191"/>
                    <a:pt x="154" y="194"/>
                  </a:cubicBezTo>
                  <a:cubicBezTo>
                    <a:pt x="158" y="197"/>
                    <a:pt x="161" y="200"/>
                    <a:pt x="163" y="2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37" name="Rectangle 36">
            <a:extLst>
              <a:ext uri="{FF2B5EF4-FFF2-40B4-BE49-F238E27FC236}">
                <a16:creationId xmlns:a16="http://schemas.microsoft.com/office/drawing/2014/main" id="{C8F482A9-EF6B-4600-B528-81EF761AAD42}"/>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50EDA796-1886-49C6-B749-CC610F4FAC96}"/>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2" name="Rectangle 61">
            <a:extLst>
              <a:ext uri="{FF2B5EF4-FFF2-40B4-BE49-F238E27FC236}">
                <a16:creationId xmlns:a16="http://schemas.microsoft.com/office/drawing/2014/main" id="{3D82622F-BB45-4BC0-A4EE-D11FC23D02BF}"/>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3803380960"/>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9315371" cy="461665"/>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Comercio Exterior - Elementos y criterios de revisión</a:t>
            </a:r>
          </a:p>
        </p:txBody>
      </p:sp>
      <p:sp>
        <p:nvSpPr>
          <p:cNvPr id="32" name="Snip Diagonal Corner Rectangle 156">
            <a:extLst>
              <a:ext uri="{FF2B5EF4-FFF2-40B4-BE49-F238E27FC236}">
                <a16:creationId xmlns:a16="http://schemas.microsoft.com/office/drawing/2014/main" id="{F3134462-546B-4D6E-A489-9B758FB4E9A9}"/>
              </a:ext>
            </a:extLst>
          </p:cNvPr>
          <p:cNvSpPr/>
          <p:nvPr/>
        </p:nvSpPr>
        <p:spPr bwMode="gray">
          <a:xfrm>
            <a:off x="300443" y="1412116"/>
            <a:ext cx="2692312" cy="585952"/>
          </a:xfrm>
          <a:prstGeom prst="snip2DiagRect">
            <a:avLst>
              <a:gd name="adj1" fmla="val 0"/>
              <a:gd name="adj2" fmla="val 4074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250" b="1" dirty="0">
                <a:solidFill>
                  <a:prstClr val="white"/>
                </a:solidFill>
                <a:latin typeface="Verdana" panose="020B0604030504040204" pitchFamily="34" charset="0"/>
                <a:ea typeface="Verdana" panose="020B0604030504040204" pitchFamily="34" charset="0"/>
              </a:rPr>
              <a:t>Marcas Registradas</a:t>
            </a:r>
          </a:p>
        </p:txBody>
      </p:sp>
      <p:sp>
        <p:nvSpPr>
          <p:cNvPr id="33" name="Text Placeholder 3">
            <a:extLst>
              <a:ext uri="{FF2B5EF4-FFF2-40B4-BE49-F238E27FC236}">
                <a16:creationId xmlns:a16="http://schemas.microsoft.com/office/drawing/2014/main" id="{07E18978-2B25-4E1D-8AAD-D3D0524EDC22}"/>
              </a:ext>
            </a:extLst>
          </p:cNvPr>
          <p:cNvSpPr txBox="1">
            <a:spLocks/>
          </p:cNvSpPr>
          <p:nvPr/>
        </p:nvSpPr>
        <p:spPr bwMode="gray">
          <a:xfrm>
            <a:off x="300442" y="2163168"/>
            <a:ext cx="2600377" cy="4231928"/>
          </a:xfrm>
          <a:prstGeom prst="rect">
            <a:avLst/>
          </a:prstGeom>
        </p:spPr>
        <p:txBody>
          <a:bodyPr vert="horz" wrap="square" lIns="0" tIns="0" rIns="0" bIns="0" rtlCol="0">
            <a:spAutoFit/>
          </a:bodyPr>
          <a:lstStyle/>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debe identificar las fracciones arancelarias utilizadas en </a:t>
            </a:r>
            <a:r>
              <a:rPr lang="es-MX" sz="1250" b="1" dirty="0">
                <a:solidFill>
                  <a:prstClr val="black"/>
                </a:solidFill>
                <a:latin typeface="Verdana" panose="020B0604030504040204" pitchFamily="34" charset="0"/>
                <a:ea typeface="Verdana" panose="020B0604030504040204" pitchFamily="34" charset="0"/>
              </a:rPr>
              <a:t>la importación y/o exportación sujetas de cumplir </a:t>
            </a:r>
            <a:r>
              <a:rPr lang="es-MX" sz="1250" dirty="0">
                <a:solidFill>
                  <a:prstClr val="black"/>
                </a:solidFill>
                <a:latin typeface="Verdana" panose="020B0604030504040204" pitchFamily="34" charset="0"/>
                <a:ea typeface="Verdana" panose="020B0604030504040204" pitchFamily="34" charset="0"/>
              </a:rPr>
              <a:t>con la normatividad aplicable en materia de </a:t>
            </a:r>
            <a:r>
              <a:rPr lang="es-MX" sz="1250" b="1" dirty="0">
                <a:solidFill>
                  <a:prstClr val="black"/>
                </a:solidFill>
                <a:latin typeface="Verdana" panose="020B0604030504040204" pitchFamily="34" charset="0"/>
                <a:ea typeface="Verdana" panose="020B0604030504040204" pitchFamily="34" charset="0"/>
              </a:rPr>
              <a:t>propiedad intelectual. </a:t>
            </a:r>
          </a:p>
          <a:p>
            <a:pPr marL="85725" lvl="1" indent="-85725">
              <a:buSzPct val="100000"/>
              <a:buFont typeface="Arial" panose="020B0604020202020204" pitchFamily="34" charset="0"/>
              <a:buChar char="•"/>
              <a:defRPr/>
            </a:pPr>
            <a:endParaRPr lang="es-MX" sz="1250" b="1"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Las mercancías a las cuales les aplique, </a:t>
            </a:r>
            <a:r>
              <a:rPr lang="es-MX" sz="1250" b="1" dirty="0">
                <a:solidFill>
                  <a:prstClr val="black"/>
                </a:solidFill>
                <a:latin typeface="Verdana" panose="020B0604030504040204" pitchFamily="34" charset="0"/>
                <a:ea typeface="Verdana" panose="020B0604030504040204" pitchFamily="34" charset="0"/>
              </a:rPr>
              <a:t>deben tener procedimientos escritos para cumplir con la normatividad </a:t>
            </a:r>
            <a:r>
              <a:rPr lang="es-MX" sz="1250" dirty="0">
                <a:solidFill>
                  <a:prstClr val="black"/>
                </a:solidFill>
                <a:latin typeface="Verdana" panose="020B0604030504040204" pitchFamily="34" charset="0"/>
                <a:ea typeface="Verdana" panose="020B0604030504040204" pitchFamily="34" charset="0"/>
              </a:rPr>
              <a:t>aplicable.</a:t>
            </a:r>
          </a:p>
          <a:p>
            <a:pPr marL="85725" lvl="1" indent="-85725">
              <a:buSzPct val="100000"/>
              <a:buFont typeface="Arial" panose="020B0604020202020204" pitchFamily="34" charset="0"/>
              <a:buChar char="•"/>
              <a:defRPr/>
            </a:pPr>
            <a:endParaRPr lang="es-MX" sz="1250" dirty="0">
              <a:solidFill>
                <a:prstClr val="black"/>
              </a:solidFill>
              <a:latin typeface="Verdana" panose="020B0604030504040204" pitchFamily="34" charset="0"/>
              <a:ea typeface="Verdana" panose="020B0604030504040204" pitchFamily="34" charset="0"/>
            </a:endParaRPr>
          </a:p>
          <a:p>
            <a:pPr marL="85725" lvl="1" indent="-85725">
              <a:buSzPct val="100000"/>
              <a:buFont typeface="Arial" panose="020B0604020202020204" pitchFamily="34" charset="0"/>
              <a:buChar char="•"/>
              <a:defRPr/>
            </a:pPr>
            <a:r>
              <a:rPr lang="es-MX" sz="1250" dirty="0">
                <a:solidFill>
                  <a:prstClr val="black"/>
                </a:solidFill>
                <a:latin typeface="Verdana" panose="020B0604030504040204" pitchFamily="34" charset="0"/>
                <a:ea typeface="Verdana" panose="020B0604030504040204" pitchFamily="34" charset="0"/>
              </a:rPr>
              <a:t>Se debe tener el </a:t>
            </a:r>
            <a:r>
              <a:rPr lang="es-MX" sz="1250" b="1" dirty="0">
                <a:solidFill>
                  <a:prstClr val="black"/>
                </a:solidFill>
                <a:latin typeface="Verdana" panose="020B0604030504040204" pitchFamily="34" charset="0"/>
                <a:ea typeface="Verdana" panose="020B0604030504040204" pitchFamily="34" charset="0"/>
              </a:rPr>
              <a:t>soporte documental de la planeación </a:t>
            </a:r>
            <a:r>
              <a:rPr lang="es-MX" sz="1250" dirty="0">
                <a:solidFill>
                  <a:prstClr val="black"/>
                </a:solidFill>
                <a:latin typeface="Verdana" panose="020B0604030504040204" pitchFamily="34" charset="0"/>
                <a:ea typeface="Verdana" panose="020B0604030504040204" pitchFamily="34" charset="0"/>
              </a:rPr>
              <a:t>para su </a:t>
            </a:r>
            <a:r>
              <a:rPr lang="es-MX" sz="1250" b="1" dirty="0">
                <a:solidFill>
                  <a:prstClr val="black"/>
                </a:solidFill>
                <a:latin typeface="Verdana" panose="020B0604030504040204" pitchFamily="34" charset="0"/>
                <a:ea typeface="Verdana" panose="020B0604030504040204" pitchFamily="34" charset="0"/>
              </a:rPr>
              <a:t>importación y/o exportación </a:t>
            </a:r>
            <a:r>
              <a:rPr lang="es-MX" sz="1250" dirty="0">
                <a:solidFill>
                  <a:prstClr val="black"/>
                </a:solidFill>
                <a:latin typeface="Verdana" panose="020B0604030504040204" pitchFamily="34" charset="0"/>
                <a:ea typeface="Verdana" panose="020B0604030504040204" pitchFamily="34" charset="0"/>
              </a:rPr>
              <a:t>para garantizar que cumple con las obligaciones en </a:t>
            </a:r>
            <a:r>
              <a:rPr lang="es-MX" sz="1250" b="1" dirty="0">
                <a:solidFill>
                  <a:prstClr val="black"/>
                </a:solidFill>
                <a:latin typeface="Verdana" panose="020B0604030504040204" pitchFamily="34" charset="0"/>
                <a:ea typeface="Verdana" panose="020B0604030504040204" pitchFamily="34" charset="0"/>
              </a:rPr>
              <a:t>materia de propiedad intelectual. </a:t>
            </a:r>
            <a:endParaRPr lang="en-US" sz="1250" b="1" dirty="0">
              <a:solidFill>
                <a:prstClr val="black"/>
              </a:solidFill>
              <a:latin typeface="Verdana" panose="020B0604030504040204" pitchFamily="34" charset="0"/>
              <a:ea typeface="Verdana" panose="020B0604030504040204" pitchFamily="34" charset="0"/>
            </a:endParaRPr>
          </a:p>
        </p:txBody>
      </p:sp>
      <p:sp>
        <p:nvSpPr>
          <p:cNvPr id="34" name="Isosceles Triangle 13">
            <a:extLst>
              <a:ext uri="{FF2B5EF4-FFF2-40B4-BE49-F238E27FC236}">
                <a16:creationId xmlns:a16="http://schemas.microsoft.com/office/drawing/2014/main" id="{614C1117-49A6-4521-B9F4-A158BD2F2EB7}"/>
              </a:ext>
            </a:extLst>
          </p:cNvPr>
          <p:cNvSpPr/>
          <p:nvPr/>
        </p:nvSpPr>
        <p:spPr bwMode="gray">
          <a:xfrm>
            <a:off x="1346815"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35" name="Oval 34">
            <a:extLst>
              <a:ext uri="{FF2B5EF4-FFF2-40B4-BE49-F238E27FC236}">
                <a16:creationId xmlns:a16="http://schemas.microsoft.com/office/drawing/2014/main" id="{3259543F-5F0D-448D-AD5E-47D9EB635118}"/>
              </a:ext>
            </a:extLst>
          </p:cNvPr>
          <p:cNvSpPr/>
          <p:nvPr/>
        </p:nvSpPr>
        <p:spPr bwMode="gray">
          <a:xfrm rot="5400000">
            <a:off x="1099974" y="730647"/>
            <a:ext cx="648736" cy="648736"/>
          </a:xfrm>
          <a:prstGeom prst="ellipse">
            <a:avLst/>
          </a:prstGeom>
          <a:solidFill>
            <a:srgbClr val="000000"/>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36" name="Straight Connector 35">
            <a:extLst>
              <a:ext uri="{FF2B5EF4-FFF2-40B4-BE49-F238E27FC236}">
                <a16:creationId xmlns:a16="http://schemas.microsoft.com/office/drawing/2014/main" id="{E522E787-75D7-4FFD-AD42-FB09943783E7}"/>
              </a:ext>
            </a:extLst>
          </p:cNvPr>
          <p:cNvCxnSpPr/>
          <p:nvPr/>
        </p:nvCxnSpPr>
        <p:spPr>
          <a:xfrm>
            <a:off x="2987298" y="1744771"/>
            <a:ext cx="0" cy="4458664"/>
          </a:xfrm>
          <a:prstGeom prst="line">
            <a:avLst/>
          </a:prstGeom>
          <a:ln>
            <a:solidFill>
              <a:srgbClr val="000000"/>
            </a:solidFill>
            <a:tailEnd type="oval"/>
          </a:ln>
        </p:spPr>
        <p:style>
          <a:lnRef idx="1">
            <a:schemeClr val="accent1"/>
          </a:lnRef>
          <a:fillRef idx="0">
            <a:schemeClr val="accent1"/>
          </a:fillRef>
          <a:effectRef idx="0">
            <a:schemeClr val="accent1"/>
          </a:effectRef>
          <a:fontRef idx="minor">
            <a:schemeClr val="tx1"/>
          </a:fontRef>
        </p:style>
      </p:cxnSp>
      <p:grpSp>
        <p:nvGrpSpPr>
          <p:cNvPr id="38" name="Group 144">
            <a:extLst>
              <a:ext uri="{FF2B5EF4-FFF2-40B4-BE49-F238E27FC236}">
                <a16:creationId xmlns:a16="http://schemas.microsoft.com/office/drawing/2014/main" id="{2C1E8138-AE6F-40D1-AB79-A0E54B749399}"/>
              </a:ext>
            </a:extLst>
          </p:cNvPr>
          <p:cNvGrpSpPr>
            <a:grpSpLocks noChangeAspect="1"/>
          </p:cNvGrpSpPr>
          <p:nvPr/>
        </p:nvGrpSpPr>
        <p:grpSpPr bwMode="auto">
          <a:xfrm>
            <a:off x="1181790" y="804576"/>
            <a:ext cx="490985" cy="490985"/>
            <a:chOff x="2963" y="1300"/>
            <a:chExt cx="340" cy="340"/>
          </a:xfrm>
          <a:solidFill>
            <a:schemeClr val="bg1"/>
          </a:solidFill>
        </p:grpSpPr>
        <p:sp>
          <p:nvSpPr>
            <p:cNvPr id="39" name="Freeform 145">
              <a:extLst>
                <a:ext uri="{FF2B5EF4-FFF2-40B4-BE49-F238E27FC236}">
                  <a16:creationId xmlns:a16="http://schemas.microsoft.com/office/drawing/2014/main" id="{CBE5423B-6F4D-4A3F-9CA6-B9A2F2CE3C16}"/>
                </a:ext>
              </a:extLst>
            </p:cNvPr>
            <p:cNvSpPr>
              <a:spLocks noEditPoints="1"/>
            </p:cNvSpPr>
            <p:nvPr/>
          </p:nvSpPr>
          <p:spPr bwMode="auto">
            <a:xfrm>
              <a:off x="2963" y="13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0" name="Freeform 146">
              <a:extLst>
                <a:ext uri="{FF2B5EF4-FFF2-40B4-BE49-F238E27FC236}">
                  <a16:creationId xmlns:a16="http://schemas.microsoft.com/office/drawing/2014/main" id="{BF0495C0-6C76-4025-A203-7F262304369A}"/>
                </a:ext>
              </a:extLst>
            </p:cNvPr>
            <p:cNvSpPr>
              <a:spLocks noEditPoints="1"/>
            </p:cNvSpPr>
            <p:nvPr/>
          </p:nvSpPr>
          <p:spPr bwMode="auto">
            <a:xfrm>
              <a:off x="3041" y="1406"/>
              <a:ext cx="191" cy="128"/>
            </a:xfrm>
            <a:custGeom>
              <a:avLst/>
              <a:gdLst>
                <a:gd name="T0" fmla="*/ 53 w 288"/>
                <a:gd name="T1" fmla="*/ 0 h 192"/>
                <a:gd name="T2" fmla="*/ 43 w 288"/>
                <a:gd name="T3" fmla="*/ 42 h 192"/>
                <a:gd name="T4" fmla="*/ 0 w 288"/>
                <a:gd name="T5" fmla="*/ 53 h 192"/>
                <a:gd name="T6" fmla="*/ 11 w 288"/>
                <a:gd name="T7" fmla="*/ 192 h 192"/>
                <a:gd name="T8" fmla="*/ 245 w 288"/>
                <a:gd name="T9" fmla="*/ 181 h 192"/>
                <a:gd name="T10" fmla="*/ 277 w 288"/>
                <a:gd name="T11" fmla="*/ 149 h 192"/>
                <a:gd name="T12" fmla="*/ 288 w 288"/>
                <a:gd name="T13" fmla="*/ 10 h 192"/>
                <a:gd name="T14" fmla="*/ 224 w 288"/>
                <a:gd name="T15" fmla="*/ 170 h 192"/>
                <a:gd name="T16" fmla="*/ 21 w 288"/>
                <a:gd name="T17" fmla="*/ 64 h 192"/>
                <a:gd name="T18" fmla="*/ 224 w 288"/>
                <a:gd name="T19" fmla="*/ 170 h 192"/>
                <a:gd name="T20" fmla="*/ 245 w 288"/>
                <a:gd name="T21" fmla="*/ 128 h 192"/>
                <a:gd name="T22" fmla="*/ 235 w 288"/>
                <a:gd name="T23" fmla="*/ 42 h 192"/>
                <a:gd name="T24" fmla="*/ 64 w 288"/>
                <a:gd name="T25" fmla="*/ 21 h 192"/>
                <a:gd name="T26" fmla="*/ 267 w 288"/>
                <a:gd name="T27" fmla="*/ 128 h 192"/>
                <a:gd name="T28" fmla="*/ 101 w 288"/>
                <a:gd name="T29" fmla="*/ 100 h 192"/>
                <a:gd name="T30" fmla="*/ 123 w 288"/>
                <a:gd name="T31" fmla="*/ 82 h 192"/>
                <a:gd name="T32" fmla="*/ 130 w 288"/>
                <a:gd name="T33" fmla="*/ 74 h 192"/>
                <a:gd name="T34" fmla="*/ 151 w 288"/>
                <a:gd name="T35" fmla="*/ 87 h 192"/>
                <a:gd name="T36" fmla="*/ 130 w 288"/>
                <a:gd name="T37" fmla="*/ 95 h 192"/>
                <a:gd name="T38" fmla="*/ 123 w 288"/>
                <a:gd name="T39" fmla="*/ 95 h 192"/>
                <a:gd name="T40" fmla="*/ 118 w 288"/>
                <a:gd name="T41" fmla="*/ 104 h 192"/>
                <a:gd name="T42" fmla="*/ 130 w 288"/>
                <a:gd name="T43" fmla="*/ 110 h 192"/>
                <a:gd name="T44" fmla="*/ 151 w 288"/>
                <a:gd name="T45" fmla="*/ 122 h 192"/>
                <a:gd name="T46" fmla="*/ 147 w 288"/>
                <a:gd name="T47" fmla="*/ 143 h 192"/>
                <a:gd name="T48" fmla="*/ 130 w 288"/>
                <a:gd name="T49" fmla="*/ 160 h 192"/>
                <a:gd name="T50" fmla="*/ 123 w 288"/>
                <a:gd name="T51" fmla="*/ 149 h 192"/>
                <a:gd name="T52" fmla="*/ 101 w 288"/>
                <a:gd name="T53" fmla="*/ 132 h 192"/>
                <a:gd name="T54" fmla="*/ 123 w 288"/>
                <a:gd name="T55" fmla="*/ 137 h 192"/>
                <a:gd name="T56" fmla="*/ 130 w 288"/>
                <a:gd name="T57" fmla="*/ 137 h 192"/>
                <a:gd name="T58" fmla="*/ 135 w 288"/>
                <a:gd name="T59" fmla="*/ 127 h 192"/>
                <a:gd name="T60" fmla="*/ 123 w 288"/>
                <a:gd name="T61" fmla="*/ 122 h 192"/>
                <a:gd name="T62" fmla="*/ 105 w 288"/>
                <a:gd name="T63"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192">
                  <a:moveTo>
                    <a:pt x="277" y="0"/>
                  </a:moveTo>
                  <a:cubicBezTo>
                    <a:pt x="53" y="0"/>
                    <a:pt x="53" y="0"/>
                    <a:pt x="53" y="0"/>
                  </a:cubicBezTo>
                  <a:cubicBezTo>
                    <a:pt x="47" y="0"/>
                    <a:pt x="43" y="4"/>
                    <a:pt x="43" y="10"/>
                  </a:cubicBezTo>
                  <a:cubicBezTo>
                    <a:pt x="43" y="42"/>
                    <a:pt x="43" y="42"/>
                    <a:pt x="43" y="42"/>
                  </a:cubicBezTo>
                  <a:cubicBezTo>
                    <a:pt x="11" y="42"/>
                    <a:pt x="11" y="42"/>
                    <a:pt x="11" y="42"/>
                  </a:cubicBezTo>
                  <a:cubicBezTo>
                    <a:pt x="5" y="42"/>
                    <a:pt x="0" y="47"/>
                    <a:pt x="0" y="53"/>
                  </a:cubicBezTo>
                  <a:cubicBezTo>
                    <a:pt x="0" y="181"/>
                    <a:pt x="0" y="181"/>
                    <a:pt x="0" y="181"/>
                  </a:cubicBezTo>
                  <a:cubicBezTo>
                    <a:pt x="0" y="187"/>
                    <a:pt x="5" y="192"/>
                    <a:pt x="11" y="192"/>
                  </a:cubicBezTo>
                  <a:cubicBezTo>
                    <a:pt x="235" y="192"/>
                    <a:pt x="235" y="192"/>
                    <a:pt x="235" y="192"/>
                  </a:cubicBezTo>
                  <a:cubicBezTo>
                    <a:pt x="241" y="192"/>
                    <a:pt x="245" y="187"/>
                    <a:pt x="245" y="181"/>
                  </a:cubicBezTo>
                  <a:cubicBezTo>
                    <a:pt x="245" y="149"/>
                    <a:pt x="245" y="149"/>
                    <a:pt x="245" y="149"/>
                  </a:cubicBezTo>
                  <a:cubicBezTo>
                    <a:pt x="277" y="149"/>
                    <a:pt x="277" y="149"/>
                    <a:pt x="277" y="149"/>
                  </a:cubicBezTo>
                  <a:cubicBezTo>
                    <a:pt x="283" y="149"/>
                    <a:pt x="288" y="144"/>
                    <a:pt x="288" y="138"/>
                  </a:cubicBezTo>
                  <a:cubicBezTo>
                    <a:pt x="288" y="10"/>
                    <a:pt x="288" y="10"/>
                    <a:pt x="288" y="10"/>
                  </a:cubicBezTo>
                  <a:cubicBezTo>
                    <a:pt x="288" y="4"/>
                    <a:pt x="283" y="0"/>
                    <a:pt x="277" y="0"/>
                  </a:cubicBezTo>
                  <a:close/>
                  <a:moveTo>
                    <a:pt x="224" y="170"/>
                  </a:moveTo>
                  <a:cubicBezTo>
                    <a:pt x="21" y="170"/>
                    <a:pt x="21" y="170"/>
                    <a:pt x="21" y="170"/>
                  </a:cubicBezTo>
                  <a:cubicBezTo>
                    <a:pt x="21" y="64"/>
                    <a:pt x="21" y="64"/>
                    <a:pt x="21" y="64"/>
                  </a:cubicBezTo>
                  <a:cubicBezTo>
                    <a:pt x="224" y="64"/>
                    <a:pt x="224" y="64"/>
                    <a:pt x="224" y="64"/>
                  </a:cubicBezTo>
                  <a:lnTo>
                    <a:pt x="224" y="170"/>
                  </a:lnTo>
                  <a:close/>
                  <a:moveTo>
                    <a:pt x="267" y="128"/>
                  </a:moveTo>
                  <a:cubicBezTo>
                    <a:pt x="245" y="128"/>
                    <a:pt x="245" y="128"/>
                    <a:pt x="245" y="128"/>
                  </a:cubicBezTo>
                  <a:cubicBezTo>
                    <a:pt x="245" y="53"/>
                    <a:pt x="245" y="53"/>
                    <a:pt x="245" y="53"/>
                  </a:cubicBezTo>
                  <a:cubicBezTo>
                    <a:pt x="245" y="47"/>
                    <a:pt x="241" y="42"/>
                    <a:pt x="235" y="42"/>
                  </a:cubicBezTo>
                  <a:cubicBezTo>
                    <a:pt x="64" y="42"/>
                    <a:pt x="64" y="42"/>
                    <a:pt x="64" y="42"/>
                  </a:cubicBezTo>
                  <a:cubicBezTo>
                    <a:pt x="64" y="21"/>
                    <a:pt x="64" y="21"/>
                    <a:pt x="64" y="21"/>
                  </a:cubicBezTo>
                  <a:cubicBezTo>
                    <a:pt x="267" y="21"/>
                    <a:pt x="267" y="21"/>
                    <a:pt x="267" y="21"/>
                  </a:cubicBezTo>
                  <a:lnTo>
                    <a:pt x="267" y="128"/>
                  </a:lnTo>
                  <a:close/>
                  <a:moveTo>
                    <a:pt x="105" y="112"/>
                  </a:moveTo>
                  <a:cubicBezTo>
                    <a:pt x="103" y="109"/>
                    <a:pt x="101" y="105"/>
                    <a:pt x="101" y="100"/>
                  </a:cubicBezTo>
                  <a:cubicBezTo>
                    <a:pt x="101" y="95"/>
                    <a:pt x="103" y="91"/>
                    <a:pt x="107" y="88"/>
                  </a:cubicBezTo>
                  <a:cubicBezTo>
                    <a:pt x="111" y="85"/>
                    <a:pt x="116" y="83"/>
                    <a:pt x="123" y="82"/>
                  </a:cubicBezTo>
                  <a:cubicBezTo>
                    <a:pt x="123" y="74"/>
                    <a:pt x="123" y="74"/>
                    <a:pt x="123" y="74"/>
                  </a:cubicBezTo>
                  <a:cubicBezTo>
                    <a:pt x="130" y="74"/>
                    <a:pt x="130" y="74"/>
                    <a:pt x="130" y="74"/>
                  </a:cubicBezTo>
                  <a:cubicBezTo>
                    <a:pt x="130" y="82"/>
                    <a:pt x="130" y="82"/>
                    <a:pt x="130" y="82"/>
                  </a:cubicBezTo>
                  <a:cubicBezTo>
                    <a:pt x="138" y="82"/>
                    <a:pt x="145" y="84"/>
                    <a:pt x="151" y="87"/>
                  </a:cubicBezTo>
                  <a:cubicBezTo>
                    <a:pt x="147" y="99"/>
                    <a:pt x="147" y="99"/>
                    <a:pt x="147" y="99"/>
                  </a:cubicBezTo>
                  <a:cubicBezTo>
                    <a:pt x="141" y="96"/>
                    <a:pt x="136" y="95"/>
                    <a:pt x="130" y="95"/>
                  </a:cubicBezTo>
                  <a:cubicBezTo>
                    <a:pt x="130" y="95"/>
                    <a:pt x="129" y="94"/>
                    <a:pt x="127" y="94"/>
                  </a:cubicBezTo>
                  <a:cubicBezTo>
                    <a:pt x="125" y="94"/>
                    <a:pt x="123" y="95"/>
                    <a:pt x="123" y="95"/>
                  </a:cubicBezTo>
                  <a:cubicBezTo>
                    <a:pt x="119" y="95"/>
                    <a:pt x="117" y="97"/>
                    <a:pt x="117" y="100"/>
                  </a:cubicBezTo>
                  <a:cubicBezTo>
                    <a:pt x="117" y="102"/>
                    <a:pt x="117" y="103"/>
                    <a:pt x="118" y="104"/>
                  </a:cubicBezTo>
                  <a:cubicBezTo>
                    <a:pt x="119" y="105"/>
                    <a:pt x="121" y="106"/>
                    <a:pt x="123" y="107"/>
                  </a:cubicBezTo>
                  <a:cubicBezTo>
                    <a:pt x="130" y="110"/>
                    <a:pt x="130" y="110"/>
                    <a:pt x="130" y="110"/>
                  </a:cubicBezTo>
                  <a:cubicBezTo>
                    <a:pt x="137" y="112"/>
                    <a:pt x="142" y="114"/>
                    <a:pt x="144" y="116"/>
                  </a:cubicBezTo>
                  <a:cubicBezTo>
                    <a:pt x="147" y="118"/>
                    <a:pt x="149" y="120"/>
                    <a:pt x="151" y="122"/>
                  </a:cubicBezTo>
                  <a:cubicBezTo>
                    <a:pt x="152" y="125"/>
                    <a:pt x="152" y="127"/>
                    <a:pt x="152" y="130"/>
                  </a:cubicBezTo>
                  <a:cubicBezTo>
                    <a:pt x="152" y="136"/>
                    <a:pt x="151" y="140"/>
                    <a:pt x="147" y="143"/>
                  </a:cubicBezTo>
                  <a:cubicBezTo>
                    <a:pt x="143" y="147"/>
                    <a:pt x="137" y="149"/>
                    <a:pt x="130" y="149"/>
                  </a:cubicBezTo>
                  <a:cubicBezTo>
                    <a:pt x="130" y="160"/>
                    <a:pt x="130" y="160"/>
                    <a:pt x="130" y="160"/>
                  </a:cubicBezTo>
                  <a:cubicBezTo>
                    <a:pt x="123" y="160"/>
                    <a:pt x="123" y="160"/>
                    <a:pt x="123" y="160"/>
                  </a:cubicBezTo>
                  <a:cubicBezTo>
                    <a:pt x="123" y="149"/>
                    <a:pt x="123" y="149"/>
                    <a:pt x="123" y="149"/>
                  </a:cubicBezTo>
                  <a:cubicBezTo>
                    <a:pt x="115" y="149"/>
                    <a:pt x="108" y="148"/>
                    <a:pt x="101" y="145"/>
                  </a:cubicBezTo>
                  <a:cubicBezTo>
                    <a:pt x="101" y="132"/>
                    <a:pt x="101" y="132"/>
                    <a:pt x="101" y="132"/>
                  </a:cubicBezTo>
                  <a:cubicBezTo>
                    <a:pt x="104" y="133"/>
                    <a:pt x="108" y="134"/>
                    <a:pt x="112" y="135"/>
                  </a:cubicBezTo>
                  <a:cubicBezTo>
                    <a:pt x="116" y="137"/>
                    <a:pt x="120" y="137"/>
                    <a:pt x="123" y="137"/>
                  </a:cubicBezTo>
                  <a:cubicBezTo>
                    <a:pt x="123" y="137"/>
                    <a:pt x="125" y="137"/>
                    <a:pt x="127" y="137"/>
                  </a:cubicBezTo>
                  <a:cubicBezTo>
                    <a:pt x="129" y="137"/>
                    <a:pt x="130" y="137"/>
                    <a:pt x="130" y="137"/>
                  </a:cubicBezTo>
                  <a:cubicBezTo>
                    <a:pt x="135" y="136"/>
                    <a:pt x="137" y="134"/>
                    <a:pt x="137" y="131"/>
                  </a:cubicBezTo>
                  <a:cubicBezTo>
                    <a:pt x="137" y="130"/>
                    <a:pt x="137" y="128"/>
                    <a:pt x="135" y="127"/>
                  </a:cubicBezTo>
                  <a:cubicBezTo>
                    <a:pt x="134" y="126"/>
                    <a:pt x="133" y="125"/>
                    <a:pt x="130" y="124"/>
                  </a:cubicBezTo>
                  <a:cubicBezTo>
                    <a:pt x="123" y="122"/>
                    <a:pt x="123" y="122"/>
                    <a:pt x="123" y="122"/>
                  </a:cubicBezTo>
                  <a:cubicBezTo>
                    <a:pt x="120" y="120"/>
                    <a:pt x="120" y="120"/>
                    <a:pt x="120" y="120"/>
                  </a:cubicBezTo>
                  <a:cubicBezTo>
                    <a:pt x="113" y="118"/>
                    <a:pt x="108" y="115"/>
                    <a:pt x="105"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1" name="Snip Diagonal Corner Rectangle 162">
            <a:extLst>
              <a:ext uri="{FF2B5EF4-FFF2-40B4-BE49-F238E27FC236}">
                <a16:creationId xmlns:a16="http://schemas.microsoft.com/office/drawing/2014/main" id="{75EADFB2-28B3-4BF8-B4EE-EC71457CF1B6}"/>
              </a:ext>
            </a:extLst>
          </p:cNvPr>
          <p:cNvSpPr/>
          <p:nvPr/>
        </p:nvSpPr>
        <p:spPr bwMode="gray">
          <a:xfrm>
            <a:off x="3221147" y="1412116"/>
            <a:ext cx="2583982" cy="585952"/>
          </a:xfrm>
          <a:prstGeom prst="snip2DiagRect">
            <a:avLst>
              <a:gd name="adj1" fmla="val 0"/>
              <a:gd name="adj2" fmla="val 35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Mercancías de Uso Dual</a:t>
            </a:r>
          </a:p>
        </p:txBody>
      </p:sp>
      <p:sp>
        <p:nvSpPr>
          <p:cNvPr id="42" name="Text Placeholder 3">
            <a:extLst>
              <a:ext uri="{FF2B5EF4-FFF2-40B4-BE49-F238E27FC236}">
                <a16:creationId xmlns:a16="http://schemas.microsoft.com/office/drawing/2014/main" id="{767F6F6E-9796-437D-8AF5-F0CC217073F6}"/>
              </a:ext>
            </a:extLst>
          </p:cNvPr>
          <p:cNvSpPr txBox="1">
            <a:spLocks/>
          </p:cNvSpPr>
          <p:nvPr/>
        </p:nvSpPr>
        <p:spPr bwMode="gray">
          <a:xfrm>
            <a:off x="3221146" y="2163168"/>
            <a:ext cx="2479622" cy="384720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Uso dual se refiere a las mercancías que pueden satisfacer más de un objetivo, es decir, que </a:t>
            </a:r>
            <a:r>
              <a:rPr lang="es-MX" b="1" dirty="0"/>
              <a:t>pueden tener un uso civil, industrial o fines de investigación</a:t>
            </a:r>
            <a:r>
              <a:rPr lang="es-MX" dirty="0"/>
              <a:t>, pero que pueden ser desviados y destinados </a:t>
            </a:r>
            <a:r>
              <a:rPr lang="es-MX" b="1" dirty="0"/>
              <a:t>para otros fines que sean dañinos para la humanidad. </a:t>
            </a:r>
          </a:p>
          <a:p>
            <a:pPr lvl="1"/>
            <a:endParaRPr lang="es-MX" b="1" dirty="0"/>
          </a:p>
          <a:p>
            <a:pPr lvl="1"/>
            <a:r>
              <a:rPr lang="es-MX" dirty="0"/>
              <a:t>Se debe identificar las </a:t>
            </a:r>
            <a:r>
              <a:rPr lang="es-MX" b="1" dirty="0"/>
              <a:t>fracciones arancelarias utilizadas </a:t>
            </a:r>
            <a:r>
              <a:rPr lang="es-MX" dirty="0"/>
              <a:t>en la </a:t>
            </a:r>
            <a:r>
              <a:rPr lang="es-MX" b="1" dirty="0"/>
              <a:t>importación y/o exportación </a:t>
            </a:r>
            <a:r>
              <a:rPr lang="es-MX" dirty="0"/>
              <a:t>sujetas de cumplir con la normatividad </a:t>
            </a:r>
            <a:r>
              <a:rPr lang="es-MX" b="1" dirty="0"/>
              <a:t>aplicable de mercancías de uso dual. </a:t>
            </a:r>
          </a:p>
        </p:txBody>
      </p:sp>
      <p:sp>
        <p:nvSpPr>
          <p:cNvPr id="43" name="Isosceles Triangle 14">
            <a:extLst>
              <a:ext uri="{FF2B5EF4-FFF2-40B4-BE49-F238E27FC236}">
                <a16:creationId xmlns:a16="http://schemas.microsoft.com/office/drawing/2014/main" id="{2FF065FE-C3F6-4CE4-94E2-9D75B53AFC39}"/>
              </a:ext>
            </a:extLst>
          </p:cNvPr>
          <p:cNvSpPr/>
          <p:nvPr/>
        </p:nvSpPr>
        <p:spPr bwMode="gray">
          <a:xfrm>
            <a:off x="4246160"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44" name="Oval 43">
            <a:extLst>
              <a:ext uri="{FF2B5EF4-FFF2-40B4-BE49-F238E27FC236}">
                <a16:creationId xmlns:a16="http://schemas.microsoft.com/office/drawing/2014/main" id="{6340A41D-F9D7-4E60-9F23-5E5545E286E5}"/>
              </a:ext>
            </a:extLst>
          </p:cNvPr>
          <p:cNvSpPr/>
          <p:nvPr/>
        </p:nvSpPr>
        <p:spPr bwMode="gray">
          <a:xfrm rot="5400000">
            <a:off x="3999319" y="730647"/>
            <a:ext cx="648736" cy="648736"/>
          </a:xfrm>
          <a:prstGeom prst="ellipse">
            <a:avLst/>
          </a:prstGeom>
          <a:solidFill>
            <a:schemeClr val="accent1"/>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45" name="Straight Connector 44">
            <a:extLst>
              <a:ext uri="{FF2B5EF4-FFF2-40B4-BE49-F238E27FC236}">
                <a16:creationId xmlns:a16="http://schemas.microsoft.com/office/drawing/2014/main" id="{A3E2E6B4-89BB-478C-B7AC-D3EB62553285}"/>
              </a:ext>
            </a:extLst>
          </p:cNvPr>
          <p:cNvCxnSpPr/>
          <p:nvPr/>
        </p:nvCxnSpPr>
        <p:spPr>
          <a:xfrm>
            <a:off x="5792704" y="1744765"/>
            <a:ext cx="0" cy="445866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46" name="Group 726">
            <a:extLst>
              <a:ext uri="{FF2B5EF4-FFF2-40B4-BE49-F238E27FC236}">
                <a16:creationId xmlns:a16="http://schemas.microsoft.com/office/drawing/2014/main" id="{AD5721FA-6143-427D-BA08-1625CCD27DB6}"/>
              </a:ext>
            </a:extLst>
          </p:cNvPr>
          <p:cNvGrpSpPr>
            <a:grpSpLocks noChangeAspect="1"/>
          </p:cNvGrpSpPr>
          <p:nvPr/>
        </p:nvGrpSpPr>
        <p:grpSpPr bwMode="auto">
          <a:xfrm>
            <a:off x="4083257" y="811396"/>
            <a:ext cx="490985" cy="490985"/>
            <a:chOff x="5022" y="3403"/>
            <a:chExt cx="340" cy="340"/>
          </a:xfrm>
          <a:solidFill>
            <a:schemeClr val="bg1"/>
          </a:solidFill>
        </p:grpSpPr>
        <p:sp>
          <p:nvSpPr>
            <p:cNvPr id="47" name="Freeform 727">
              <a:extLst>
                <a:ext uri="{FF2B5EF4-FFF2-40B4-BE49-F238E27FC236}">
                  <a16:creationId xmlns:a16="http://schemas.microsoft.com/office/drawing/2014/main" id="{F4AE27C9-0369-414F-A73A-AADD91A4D474}"/>
                </a:ext>
              </a:extLst>
            </p:cNvPr>
            <p:cNvSpPr>
              <a:spLocks noEditPoints="1"/>
            </p:cNvSpPr>
            <p:nvPr/>
          </p:nvSpPr>
          <p:spPr bwMode="auto">
            <a:xfrm>
              <a:off x="5022" y="340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8" name="Freeform 728">
              <a:extLst>
                <a:ext uri="{FF2B5EF4-FFF2-40B4-BE49-F238E27FC236}">
                  <a16:creationId xmlns:a16="http://schemas.microsoft.com/office/drawing/2014/main" id="{C6EA0A6F-03DF-451D-88D1-847BCC156EEC}"/>
                </a:ext>
              </a:extLst>
            </p:cNvPr>
            <p:cNvSpPr>
              <a:spLocks noEditPoints="1"/>
            </p:cNvSpPr>
            <p:nvPr/>
          </p:nvSpPr>
          <p:spPr bwMode="auto">
            <a:xfrm>
              <a:off x="5100" y="3473"/>
              <a:ext cx="191" cy="192"/>
            </a:xfrm>
            <a:custGeom>
              <a:avLst/>
              <a:gdLst>
                <a:gd name="T0" fmla="*/ 256 w 288"/>
                <a:gd name="T1" fmla="*/ 32 h 288"/>
                <a:gd name="T2" fmla="*/ 245 w 288"/>
                <a:gd name="T3" fmla="*/ 0 h 288"/>
                <a:gd name="T4" fmla="*/ 235 w 288"/>
                <a:gd name="T5" fmla="*/ 39 h 288"/>
                <a:gd name="T6" fmla="*/ 139 w 288"/>
                <a:gd name="T7" fmla="*/ 11 h 288"/>
                <a:gd name="T8" fmla="*/ 44 w 288"/>
                <a:gd name="T9" fmla="*/ 251 h 288"/>
                <a:gd name="T10" fmla="*/ 24 w 288"/>
                <a:gd name="T11" fmla="*/ 285 h 288"/>
                <a:gd name="T12" fmla="*/ 40 w 288"/>
                <a:gd name="T13" fmla="*/ 285 h 288"/>
                <a:gd name="T14" fmla="*/ 139 w 288"/>
                <a:gd name="T15" fmla="*/ 288 h 288"/>
                <a:gd name="T16" fmla="*/ 238 w 288"/>
                <a:gd name="T17" fmla="*/ 285 h 288"/>
                <a:gd name="T18" fmla="*/ 253 w 288"/>
                <a:gd name="T19" fmla="*/ 285 h 288"/>
                <a:gd name="T20" fmla="*/ 233 w 288"/>
                <a:gd name="T21" fmla="*/ 251 h 288"/>
                <a:gd name="T22" fmla="*/ 244 w 288"/>
                <a:gd name="T23" fmla="*/ 60 h 288"/>
                <a:gd name="T24" fmla="*/ 277 w 288"/>
                <a:gd name="T25" fmla="*/ 54 h 288"/>
                <a:gd name="T26" fmla="*/ 277 w 288"/>
                <a:gd name="T27" fmla="*/ 32 h 288"/>
                <a:gd name="T28" fmla="*/ 139 w 288"/>
                <a:gd name="T29" fmla="*/ 267 h 288"/>
                <a:gd name="T30" fmla="*/ 139 w 288"/>
                <a:gd name="T31" fmla="*/ 32 h 288"/>
                <a:gd name="T32" fmla="*/ 199 w 288"/>
                <a:gd name="T33" fmla="*/ 75 h 288"/>
                <a:gd name="T34" fmla="*/ 43 w 288"/>
                <a:gd name="T35" fmla="*/ 150 h 288"/>
                <a:gd name="T36" fmla="*/ 235 w 288"/>
                <a:gd name="T37" fmla="*/ 150 h 288"/>
                <a:gd name="T38" fmla="*/ 229 w 288"/>
                <a:gd name="T39" fmla="*/ 75 h 288"/>
                <a:gd name="T40" fmla="*/ 213 w 288"/>
                <a:gd name="T41" fmla="*/ 150 h 288"/>
                <a:gd name="T42" fmla="*/ 64 w 288"/>
                <a:gd name="T43" fmla="*/ 150 h 288"/>
                <a:gd name="T44" fmla="*/ 183 w 288"/>
                <a:gd name="T45" fmla="*/ 90 h 288"/>
                <a:gd name="T46" fmla="*/ 139 w 288"/>
                <a:gd name="T47" fmla="*/ 96 h 288"/>
                <a:gd name="T48" fmla="*/ 139 w 288"/>
                <a:gd name="T49" fmla="*/ 203 h 288"/>
                <a:gd name="T50" fmla="*/ 183 w 288"/>
                <a:gd name="T51" fmla="*/ 120 h 288"/>
                <a:gd name="T52" fmla="*/ 213 w 288"/>
                <a:gd name="T53" fmla="*/ 150 h 288"/>
                <a:gd name="T54" fmla="*/ 139 w 288"/>
                <a:gd name="T55" fmla="*/ 182 h 288"/>
                <a:gd name="T56" fmla="*/ 139 w 288"/>
                <a:gd name="T57" fmla="*/ 118 h 288"/>
                <a:gd name="T58" fmla="*/ 131 w 288"/>
                <a:gd name="T59" fmla="*/ 142 h 288"/>
                <a:gd name="T60" fmla="*/ 139 w 288"/>
                <a:gd name="T61" fmla="*/ 160 h 288"/>
                <a:gd name="T62" fmla="*/ 167 w 288"/>
                <a:gd name="T63" fmla="*/ 1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88">
                  <a:moveTo>
                    <a:pt x="277" y="32"/>
                  </a:moveTo>
                  <a:cubicBezTo>
                    <a:pt x="256" y="32"/>
                    <a:pt x="256" y="32"/>
                    <a:pt x="256" y="32"/>
                  </a:cubicBezTo>
                  <a:cubicBezTo>
                    <a:pt x="256" y="11"/>
                    <a:pt x="256" y="11"/>
                    <a:pt x="256" y="11"/>
                  </a:cubicBezTo>
                  <a:cubicBezTo>
                    <a:pt x="256" y="5"/>
                    <a:pt x="251" y="0"/>
                    <a:pt x="245" y="0"/>
                  </a:cubicBezTo>
                  <a:cubicBezTo>
                    <a:pt x="239" y="0"/>
                    <a:pt x="235" y="5"/>
                    <a:pt x="235" y="11"/>
                  </a:cubicBezTo>
                  <a:cubicBezTo>
                    <a:pt x="235" y="39"/>
                    <a:pt x="235" y="39"/>
                    <a:pt x="235" y="39"/>
                  </a:cubicBezTo>
                  <a:cubicBezTo>
                    <a:pt x="229" y="44"/>
                    <a:pt x="229" y="44"/>
                    <a:pt x="229" y="44"/>
                  </a:cubicBezTo>
                  <a:cubicBezTo>
                    <a:pt x="205" y="24"/>
                    <a:pt x="173" y="11"/>
                    <a:pt x="139" y="11"/>
                  </a:cubicBezTo>
                  <a:cubicBezTo>
                    <a:pt x="62" y="11"/>
                    <a:pt x="0" y="73"/>
                    <a:pt x="0" y="150"/>
                  </a:cubicBezTo>
                  <a:cubicBezTo>
                    <a:pt x="0" y="189"/>
                    <a:pt x="17" y="225"/>
                    <a:pt x="44" y="251"/>
                  </a:cubicBezTo>
                  <a:cubicBezTo>
                    <a:pt x="24" y="270"/>
                    <a:pt x="24" y="270"/>
                    <a:pt x="24" y="270"/>
                  </a:cubicBezTo>
                  <a:cubicBezTo>
                    <a:pt x="20" y="274"/>
                    <a:pt x="20" y="281"/>
                    <a:pt x="24" y="285"/>
                  </a:cubicBezTo>
                  <a:cubicBezTo>
                    <a:pt x="27" y="287"/>
                    <a:pt x="29" y="288"/>
                    <a:pt x="32" y="288"/>
                  </a:cubicBezTo>
                  <a:cubicBezTo>
                    <a:pt x="35" y="288"/>
                    <a:pt x="37" y="287"/>
                    <a:pt x="40" y="285"/>
                  </a:cubicBezTo>
                  <a:cubicBezTo>
                    <a:pt x="61" y="264"/>
                    <a:pt x="61" y="264"/>
                    <a:pt x="61" y="264"/>
                  </a:cubicBezTo>
                  <a:cubicBezTo>
                    <a:pt x="83" y="279"/>
                    <a:pt x="110" y="288"/>
                    <a:pt x="139" y="288"/>
                  </a:cubicBezTo>
                  <a:cubicBezTo>
                    <a:pt x="168" y="288"/>
                    <a:pt x="194" y="279"/>
                    <a:pt x="217" y="264"/>
                  </a:cubicBezTo>
                  <a:cubicBezTo>
                    <a:pt x="238" y="285"/>
                    <a:pt x="238" y="285"/>
                    <a:pt x="238" y="285"/>
                  </a:cubicBezTo>
                  <a:cubicBezTo>
                    <a:pt x="240" y="287"/>
                    <a:pt x="243" y="288"/>
                    <a:pt x="245" y="288"/>
                  </a:cubicBezTo>
                  <a:cubicBezTo>
                    <a:pt x="248" y="288"/>
                    <a:pt x="251" y="287"/>
                    <a:pt x="253" y="285"/>
                  </a:cubicBezTo>
                  <a:cubicBezTo>
                    <a:pt x="257" y="281"/>
                    <a:pt x="257" y="274"/>
                    <a:pt x="253" y="270"/>
                  </a:cubicBezTo>
                  <a:cubicBezTo>
                    <a:pt x="233" y="251"/>
                    <a:pt x="233" y="251"/>
                    <a:pt x="233" y="251"/>
                  </a:cubicBezTo>
                  <a:cubicBezTo>
                    <a:pt x="260" y="225"/>
                    <a:pt x="277" y="189"/>
                    <a:pt x="277" y="150"/>
                  </a:cubicBezTo>
                  <a:cubicBezTo>
                    <a:pt x="277" y="115"/>
                    <a:pt x="265" y="84"/>
                    <a:pt x="244" y="60"/>
                  </a:cubicBezTo>
                  <a:cubicBezTo>
                    <a:pt x="250" y="54"/>
                    <a:pt x="250" y="54"/>
                    <a:pt x="250" y="54"/>
                  </a:cubicBezTo>
                  <a:cubicBezTo>
                    <a:pt x="277" y="54"/>
                    <a:pt x="277" y="54"/>
                    <a:pt x="277" y="54"/>
                  </a:cubicBezTo>
                  <a:cubicBezTo>
                    <a:pt x="283" y="54"/>
                    <a:pt x="288" y="49"/>
                    <a:pt x="288" y="43"/>
                  </a:cubicBezTo>
                  <a:cubicBezTo>
                    <a:pt x="288" y="37"/>
                    <a:pt x="283" y="32"/>
                    <a:pt x="277" y="32"/>
                  </a:cubicBezTo>
                  <a:close/>
                  <a:moveTo>
                    <a:pt x="256" y="150"/>
                  </a:moveTo>
                  <a:cubicBezTo>
                    <a:pt x="256" y="214"/>
                    <a:pt x="203" y="267"/>
                    <a:pt x="139" y="267"/>
                  </a:cubicBezTo>
                  <a:cubicBezTo>
                    <a:pt x="74" y="267"/>
                    <a:pt x="21" y="214"/>
                    <a:pt x="21" y="150"/>
                  </a:cubicBezTo>
                  <a:cubicBezTo>
                    <a:pt x="21" y="85"/>
                    <a:pt x="74" y="32"/>
                    <a:pt x="139" y="32"/>
                  </a:cubicBezTo>
                  <a:cubicBezTo>
                    <a:pt x="167" y="32"/>
                    <a:pt x="193" y="43"/>
                    <a:pt x="214" y="60"/>
                  </a:cubicBezTo>
                  <a:cubicBezTo>
                    <a:pt x="199" y="75"/>
                    <a:pt x="199" y="75"/>
                    <a:pt x="199" y="75"/>
                  </a:cubicBezTo>
                  <a:cubicBezTo>
                    <a:pt x="182" y="62"/>
                    <a:pt x="161" y="54"/>
                    <a:pt x="139" y="54"/>
                  </a:cubicBezTo>
                  <a:cubicBezTo>
                    <a:pt x="86" y="54"/>
                    <a:pt x="43" y="97"/>
                    <a:pt x="43" y="150"/>
                  </a:cubicBezTo>
                  <a:cubicBezTo>
                    <a:pt x="43" y="203"/>
                    <a:pt x="86" y="246"/>
                    <a:pt x="139" y="246"/>
                  </a:cubicBezTo>
                  <a:cubicBezTo>
                    <a:pt x="192" y="246"/>
                    <a:pt x="235" y="203"/>
                    <a:pt x="235" y="150"/>
                  </a:cubicBezTo>
                  <a:cubicBezTo>
                    <a:pt x="235" y="127"/>
                    <a:pt x="227" y="106"/>
                    <a:pt x="214" y="90"/>
                  </a:cubicBezTo>
                  <a:cubicBezTo>
                    <a:pt x="229" y="75"/>
                    <a:pt x="229" y="75"/>
                    <a:pt x="229" y="75"/>
                  </a:cubicBezTo>
                  <a:cubicBezTo>
                    <a:pt x="246" y="95"/>
                    <a:pt x="256" y="121"/>
                    <a:pt x="256" y="150"/>
                  </a:cubicBezTo>
                  <a:close/>
                  <a:moveTo>
                    <a:pt x="213" y="150"/>
                  </a:moveTo>
                  <a:cubicBezTo>
                    <a:pt x="213" y="191"/>
                    <a:pt x="180" y="224"/>
                    <a:pt x="139" y="224"/>
                  </a:cubicBezTo>
                  <a:cubicBezTo>
                    <a:pt x="97" y="224"/>
                    <a:pt x="64" y="191"/>
                    <a:pt x="64" y="150"/>
                  </a:cubicBezTo>
                  <a:cubicBezTo>
                    <a:pt x="64" y="108"/>
                    <a:pt x="97" y="75"/>
                    <a:pt x="139" y="75"/>
                  </a:cubicBezTo>
                  <a:cubicBezTo>
                    <a:pt x="155" y="75"/>
                    <a:pt x="171" y="81"/>
                    <a:pt x="183" y="90"/>
                  </a:cubicBezTo>
                  <a:cubicBezTo>
                    <a:pt x="168" y="105"/>
                    <a:pt x="168" y="105"/>
                    <a:pt x="168" y="105"/>
                  </a:cubicBezTo>
                  <a:cubicBezTo>
                    <a:pt x="160" y="100"/>
                    <a:pt x="150" y="96"/>
                    <a:pt x="139" y="96"/>
                  </a:cubicBezTo>
                  <a:cubicBezTo>
                    <a:pt x="109" y="96"/>
                    <a:pt x="85" y="120"/>
                    <a:pt x="85" y="150"/>
                  </a:cubicBezTo>
                  <a:cubicBezTo>
                    <a:pt x="85" y="179"/>
                    <a:pt x="109" y="203"/>
                    <a:pt x="139" y="203"/>
                  </a:cubicBezTo>
                  <a:cubicBezTo>
                    <a:pt x="168" y="203"/>
                    <a:pt x="192" y="179"/>
                    <a:pt x="192" y="150"/>
                  </a:cubicBezTo>
                  <a:cubicBezTo>
                    <a:pt x="192" y="139"/>
                    <a:pt x="189" y="129"/>
                    <a:pt x="183" y="120"/>
                  </a:cubicBezTo>
                  <a:cubicBezTo>
                    <a:pt x="198" y="105"/>
                    <a:pt x="198" y="105"/>
                    <a:pt x="198" y="105"/>
                  </a:cubicBezTo>
                  <a:cubicBezTo>
                    <a:pt x="208" y="118"/>
                    <a:pt x="213" y="133"/>
                    <a:pt x="213" y="150"/>
                  </a:cubicBezTo>
                  <a:close/>
                  <a:moveTo>
                    <a:pt x="171" y="150"/>
                  </a:moveTo>
                  <a:cubicBezTo>
                    <a:pt x="171" y="167"/>
                    <a:pt x="156" y="182"/>
                    <a:pt x="139" y="182"/>
                  </a:cubicBezTo>
                  <a:cubicBezTo>
                    <a:pt x="121" y="182"/>
                    <a:pt x="107" y="167"/>
                    <a:pt x="107" y="150"/>
                  </a:cubicBezTo>
                  <a:cubicBezTo>
                    <a:pt x="107" y="132"/>
                    <a:pt x="121" y="118"/>
                    <a:pt x="139" y="118"/>
                  </a:cubicBezTo>
                  <a:cubicBezTo>
                    <a:pt x="144" y="118"/>
                    <a:pt x="148" y="119"/>
                    <a:pt x="152" y="121"/>
                  </a:cubicBezTo>
                  <a:cubicBezTo>
                    <a:pt x="131" y="142"/>
                    <a:pt x="131" y="142"/>
                    <a:pt x="131" y="142"/>
                  </a:cubicBezTo>
                  <a:cubicBezTo>
                    <a:pt x="127" y="146"/>
                    <a:pt x="127" y="153"/>
                    <a:pt x="131" y="157"/>
                  </a:cubicBezTo>
                  <a:cubicBezTo>
                    <a:pt x="133" y="159"/>
                    <a:pt x="136" y="160"/>
                    <a:pt x="139" y="160"/>
                  </a:cubicBezTo>
                  <a:cubicBezTo>
                    <a:pt x="141" y="160"/>
                    <a:pt x="144" y="159"/>
                    <a:pt x="146" y="157"/>
                  </a:cubicBezTo>
                  <a:cubicBezTo>
                    <a:pt x="167" y="136"/>
                    <a:pt x="167" y="136"/>
                    <a:pt x="167" y="136"/>
                  </a:cubicBezTo>
                  <a:cubicBezTo>
                    <a:pt x="169" y="140"/>
                    <a:pt x="171" y="145"/>
                    <a:pt x="171"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9" name="Text Placeholder 3">
            <a:extLst>
              <a:ext uri="{FF2B5EF4-FFF2-40B4-BE49-F238E27FC236}">
                <a16:creationId xmlns:a16="http://schemas.microsoft.com/office/drawing/2014/main" id="{5D9861DE-6054-4702-8209-7A59ADCD529B}"/>
              </a:ext>
            </a:extLst>
          </p:cNvPr>
          <p:cNvSpPr txBox="1">
            <a:spLocks/>
          </p:cNvSpPr>
          <p:nvPr/>
        </p:nvSpPr>
        <p:spPr bwMode="gray">
          <a:xfrm>
            <a:off x="6035587" y="2163168"/>
            <a:ext cx="2608261" cy="384720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 revisión en origen busca la </a:t>
            </a:r>
            <a:r>
              <a:rPr lang="es-MX" b="1" dirty="0"/>
              <a:t>manera de hacer más eficiente los tiempos de despacho aduanal para las mercancías importadas</a:t>
            </a:r>
            <a:r>
              <a:rPr lang="es-MX" dirty="0"/>
              <a:t>, evitando el proceso de revisión de mercancías o </a:t>
            </a:r>
            <a:r>
              <a:rPr lang="es-MX" b="1" dirty="0"/>
              <a:t>reconocimiento previo.</a:t>
            </a:r>
          </a:p>
          <a:p>
            <a:pPr lvl="1"/>
            <a:endParaRPr lang="es-MX" b="1" dirty="0"/>
          </a:p>
          <a:p>
            <a:pPr lvl="1"/>
            <a:r>
              <a:rPr lang="es-MX" dirty="0"/>
              <a:t>En el caso de contar con el Registro del procedimiento de Revisión en Origen, </a:t>
            </a:r>
            <a:r>
              <a:rPr lang="es-MX" b="1" dirty="0"/>
              <a:t>se debe tener políticas, procedimientos </a:t>
            </a:r>
            <a:r>
              <a:rPr lang="es-MX" dirty="0"/>
              <a:t>documentados y mecanismos de control </a:t>
            </a:r>
            <a:r>
              <a:rPr lang="es-MX" b="1" dirty="0"/>
              <a:t>para garantizar el cabal cumplimiento de todas las disposiciones requeridas en sus operaciones. </a:t>
            </a:r>
          </a:p>
        </p:txBody>
      </p:sp>
      <p:sp>
        <p:nvSpPr>
          <p:cNvPr id="50" name="Snip Diagonal Corner Rectangle 158">
            <a:extLst>
              <a:ext uri="{FF2B5EF4-FFF2-40B4-BE49-F238E27FC236}">
                <a16:creationId xmlns:a16="http://schemas.microsoft.com/office/drawing/2014/main" id="{08BEE219-92F8-4AB2-A949-5633755CD8BF}"/>
              </a:ext>
            </a:extLst>
          </p:cNvPr>
          <p:cNvSpPr/>
          <p:nvPr/>
        </p:nvSpPr>
        <p:spPr bwMode="gray">
          <a:xfrm>
            <a:off x="6096001" y="1412116"/>
            <a:ext cx="2648824" cy="585952"/>
          </a:xfrm>
          <a:prstGeom prst="snip2DiagRect">
            <a:avLst>
              <a:gd name="adj1" fmla="val 0"/>
              <a:gd name="adj2" fmla="val 3833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Procedimiento de Revisión en Origen</a:t>
            </a:r>
          </a:p>
        </p:txBody>
      </p:sp>
      <p:sp>
        <p:nvSpPr>
          <p:cNvPr id="51" name="Isosceles Triangle 16">
            <a:extLst>
              <a:ext uri="{FF2B5EF4-FFF2-40B4-BE49-F238E27FC236}">
                <a16:creationId xmlns:a16="http://schemas.microsoft.com/office/drawing/2014/main" id="{8FE2F7ED-A72F-4C17-AE15-1F2DD7247C81}"/>
              </a:ext>
            </a:extLst>
          </p:cNvPr>
          <p:cNvSpPr/>
          <p:nvPr/>
        </p:nvSpPr>
        <p:spPr bwMode="gray">
          <a:xfrm>
            <a:off x="7174066" y="1083482"/>
            <a:ext cx="747389" cy="289082"/>
          </a:xfrm>
          <a:prstGeom prst="triangle">
            <a:avLst/>
          </a:prstGeom>
          <a:solidFill>
            <a:srgbClr val="A7A8AA"/>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52" name="Oval 51">
            <a:extLst>
              <a:ext uri="{FF2B5EF4-FFF2-40B4-BE49-F238E27FC236}">
                <a16:creationId xmlns:a16="http://schemas.microsoft.com/office/drawing/2014/main" id="{F3CEFCE2-3696-49DD-829C-57FB9A9012DE}"/>
              </a:ext>
            </a:extLst>
          </p:cNvPr>
          <p:cNvSpPr/>
          <p:nvPr/>
        </p:nvSpPr>
        <p:spPr bwMode="gray">
          <a:xfrm rot="5400000">
            <a:off x="6927225" y="730647"/>
            <a:ext cx="648736" cy="648736"/>
          </a:xfrm>
          <a:prstGeom prst="ellipse">
            <a:avLst/>
          </a:prstGeom>
          <a:solidFill>
            <a:schemeClr val="tx2"/>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53" name="Straight Connector 52">
            <a:extLst>
              <a:ext uri="{FF2B5EF4-FFF2-40B4-BE49-F238E27FC236}">
                <a16:creationId xmlns:a16="http://schemas.microsoft.com/office/drawing/2014/main" id="{807F6870-F46D-4983-B42A-0962580E3C6D}"/>
              </a:ext>
            </a:extLst>
          </p:cNvPr>
          <p:cNvCxnSpPr/>
          <p:nvPr/>
        </p:nvCxnSpPr>
        <p:spPr>
          <a:xfrm>
            <a:off x="8735789" y="1733194"/>
            <a:ext cx="0" cy="4458664"/>
          </a:xfrm>
          <a:prstGeom prst="line">
            <a:avLst/>
          </a:prstGeom>
          <a:ln>
            <a:solidFill>
              <a:schemeClr val="tx2"/>
            </a:solidFill>
            <a:tailEnd type="oval"/>
          </a:ln>
        </p:spPr>
        <p:style>
          <a:lnRef idx="1">
            <a:schemeClr val="accent1"/>
          </a:lnRef>
          <a:fillRef idx="0">
            <a:schemeClr val="accent1"/>
          </a:fillRef>
          <a:effectRef idx="0">
            <a:schemeClr val="accent1"/>
          </a:effectRef>
          <a:fontRef idx="minor">
            <a:schemeClr val="tx1"/>
          </a:fontRef>
        </p:style>
      </p:cxnSp>
      <p:grpSp>
        <p:nvGrpSpPr>
          <p:cNvPr id="54" name="Group 986">
            <a:extLst>
              <a:ext uri="{FF2B5EF4-FFF2-40B4-BE49-F238E27FC236}">
                <a16:creationId xmlns:a16="http://schemas.microsoft.com/office/drawing/2014/main" id="{C0B690DE-4B15-4BC3-A0AB-105E3776D984}"/>
              </a:ext>
            </a:extLst>
          </p:cNvPr>
          <p:cNvGrpSpPr>
            <a:grpSpLocks noChangeAspect="1"/>
          </p:cNvGrpSpPr>
          <p:nvPr/>
        </p:nvGrpSpPr>
        <p:grpSpPr bwMode="auto">
          <a:xfrm>
            <a:off x="7012231" y="811396"/>
            <a:ext cx="490985" cy="490985"/>
            <a:chOff x="4274" y="3998"/>
            <a:chExt cx="340" cy="340"/>
          </a:xfrm>
          <a:solidFill>
            <a:schemeClr val="bg1"/>
          </a:solidFill>
        </p:grpSpPr>
        <p:sp>
          <p:nvSpPr>
            <p:cNvPr id="55" name="Freeform 987">
              <a:extLst>
                <a:ext uri="{FF2B5EF4-FFF2-40B4-BE49-F238E27FC236}">
                  <a16:creationId xmlns:a16="http://schemas.microsoft.com/office/drawing/2014/main" id="{5307A8DB-4056-44C0-8128-D24AF47A3E1B}"/>
                </a:ext>
              </a:extLst>
            </p:cNvPr>
            <p:cNvSpPr>
              <a:spLocks noEditPoints="1"/>
            </p:cNvSpPr>
            <p:nvPr/>
          </p:nvSpPr>
          <p:spPr bwMode="auto">
            <a:xfrm>
              <a:off x="4338" y="4068"/>
              <a:ext cx="212" cy="192"/>
            </a:xfrm>
            <a:custGeom>
              <a:avLst/>
              <a:gdLst>
                <a:gd name="T0" fmla="*/ 85 w 320"/>
                <a:gd name="T1" fmla="*/ 236 h 289"/>
                <a:gd name="T2" fmla="*/ 85 w 320"/>
                <a:gd name="T3" fmla="*/ 151 h 289"/>
                <a:gd name="T4" fmla="*/ 96 w 320"/>
                <a:gd name="T5" fmla="*/ 140 h 289"/>
                <a:gd name="T6" fmla="*/ 106 w 320"/>
                <a:gd name="T7" fmla="*/ 151 h 289"/>
                <a:gd name="T8" fmla="*/ 106 w 320"/>
                <a:gd name="T9" fmla="*/ 236 h 289"/>
                <a:gd name="T10" fmla="*/ 96 w 320"/>
                <a:gd name="T11" fmla="*/ 247 h 289"/>
                <a:gd name="T12" fmla="*/ 85 w 320"/>
                <a:gd name="T13" fmla="*/ 236 h 289"/>
                <a:gd name="T14" fmla="*/ 138 w 320"/>
                <a:gd name="T15" fmla="*/ 247 h 289"/>
                <a:gd name="T16" fmla="*/ 149 w 320"/>
                <a:gd name="T17" fmla="*/ 236 h 289"/>
                <a:gd name="T18" fmla="*/ 149 w 320"/>
                <a:gd name="T19" fmla="*/ 151 h 289"/>
                <a:gd name="T20" fmla="*/ 138 w 320"/>
                <a:gd name="T21" fmla="*/ 140 h 289"/>
                <a:gd name="T22" fmla="*/ 128 w 320"/>
                <a:gd name="T23" fmla="*/ 151 h 289"/>
                <a:gd name="T24" fmla="*/ 128 w 320"/>
                <a:gd name="T25" fmla="*/ 236 h 289"/>
                <a:gd name="T26" fmla="*/ 138 w 320"/>
                <a:gd name="T27" fmla="*/ 247 h 289"/>
                <a:gd name="T28" fmla="*/ 181 w 320"/>
                <a:gd name="T29" fmla="*/ 247 h 289"/>
                <a:gd name="T30" fmla="*/ 192 w 320"/>
                <a:gd name="T31" fmla="*/ 236 h 289"/>
                <a:gd name="T32" fmla="*/ 192 w 320"/>
                <a:gd name="T33" fmla="*/ 151 h 289"/>
                <a:gd name="T34" fmla="*/ 181 w 320"/>
                <a:gd name="T35" fmla="*/ 140 h 289"/>
                <a:gd name="T36" fmla="*/ 170 w 320"/>
                <a:gd name="T37" fmla="*/ 151 h 289"/>
                <a:gd name="T38" fmla="*/ 170 w 320"/>
                <a:gd name="T39" fmla="*/ 236 h 289"/>
                <a:gd name="T40" fmla="*/ 181 w 320"/>
                <a:gd name="T41" fmla="*/ 247 h 289"/>
                <a:gd name="T42" fmla="*/ 224 w 320"/>
                <a:gd name="T43" fmla="*/ 247 h 289"/>
                <a:gd name="T44" fmla="*/ 234 w 320"/>
                <a:gd name="T45" fmla="*/ 236 h 289"/>
                <a:gd name="T46" fmla="*/ 234 w 320"/>
                <a:gd name="T47" fmla="*/ 151 h 289"/>
                <a:gd name="T48" fmla="*/ 224 w 320"/>
                <a:gd name="T49" fmla="*/ 140 h 289"/>
                <a:gd name="T50" fmla="*/ 213 w 320"/>
                <a:gd name="T51" fmla="*/ 151 h 289"/>
                <a:gd name="T52" fmla="*/ 213 w 320"/>
                <a:gd name="T53" fmla="*/ 236 h 289"/>
                <a:gd name="T54" fmla="*/ 224 w 320"/>
                <a:gd name="T55" fmla="*/ 247 h 289"/>
                <a:gd name="T56" fmla="*/ 320 w 320"/>
                <a:gd name="T57" fmla="*/ 108 h 289"/>
                <a:gd name="T58" fmla="*/ 309 w 320"/>
                <a:gd name="T59" fmla="*/ 119 h 289"/>
                <a:gd name="T60" fmla="*/ 307 w 320"/>
                <a:gd name="T61" fmla="*/ 119 h 289"/>
                <a:gd name="T62" fmla="*/ 277 w 320"/>
                <a:gd name="T63" fmla="*/ 281 h 289"/>
                <a:gd name="T64" fmla="*/ 266 w 320"/>
                <a:gd name="T65" fmla="*/ 289 h 289"/>
                <a:gd name="T66" fmla="*/ 53 w 320"/>
                <a:gd name="T67" fmla="*/ 289 h 289"/>
                <a:gd name="T68" fmla="*/ 43 w 320"/>
                <a:gd name="T69" fmla="*/ 281 h 289"/>
                <a:gd name="T70" fmla="*/ 12 w 320"/>
                <a:gd name="T71" fmla="*/ 119 h 289"/>
                <a:gd name="T72" fmla="*/ 10 w 320"/>
                <a:gd name="T73" fmla="*/ 119 h 289"/>
                <a:gd name="T74" fmla="*/ 0 w 320"/>
                <a:gd name="T75" fmla="*/ 108 h 289"/>
                <a:gd name="T76" fmla="*/ 10 w 320"/>
                <a:gd name="T77" fmla="*/ 97 h 289"/>
                <a:gd name="T78" fmla="*/ 47 w 320"/>
                <a:gd name="T79" fmla="*/ 97 h 289"/>
                <a:gd name="T80" fmla="*/ 108 w 320"/>
                <a:gd name="T81" fmla="*/ 6 h 289"/>
                <a:gd name="T82" fmla="*/ 123 w 320"/>
                <a:gd name="T83" fmla="*/ 3 h 289"/>
                <a:gd name="T84" fmla="*/ 126 w 320"/>
                <a:gd name="T85" fmla="*/ 18 h 289"/>
                <a:gd name="T86" fmla="*/ 73 w 320"/>
                <a:gd name="T87" fmla="*/ 97 h 289"/>
                <a:gd name="T88" fmla="*/ 246 w 320"/>
                <a:gd name="T89" fmla="*/ 97 h 289"/>
                <a:gd name="T90" fmla="*/ 193 w 320"/>
                <a:gd name="T91" fmla="*/ 18 h 289"/>
                <a:gd name="T92" fmla="*/ 196 w 320"/>
                <a:gd name="T93" fmla="*/ 3 h 289"/>
                <a:gd name="T94" fmla="*/ 211 w 320"/>
                <a:gd name="T95" fmla="*/ 6 h 289"/>
                <a:gd name="T96" fmla="*/ 272 w 320"/>
                <a:gd name="T97" fmla="*/ 97 h 289"/>
                <a:gd name="T98" fmla="*/ 309 w 320"/>
                <a:gd name="T99" fmla="*/ 97 h 289"/>
                <a:gd name="T100" fmla="*/ 320 w 320"/>
                <a:gd name="T101" fmla="*/ 108 h 289"/>
                <a:gd name="T102" fmla="*/ 285 w 320"/>
                <a:gd name="T103" fmla="*/ 119 h 289"/>
                <a:gd name="T104" fmla="*/ 34 w 320"/>
                <a:gd name="T105" fmla="*/ 119 h 289"/>
                <a:gd name="T106" fmla="*/ 62 w 320"/>
                <a:gd name="T107" fmla="*/ 268 h 289"/>
                <a:gd name="T108" fmla="*/ 257 w 320"/>
                <a:gd name="T109" fmla="*/ 268 h 289"/>
                <a:gd name="T110" fmla="*/ 285 w 320"/>
                <a:gd name="T111" fmla="*/ 11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289">
                  <a:moveTo>
                    <a:pt x="85" y="236"/>
                  </a:moveTo>
                  <a:cubicBezTo>
                    <a:pt x="85" y="151"/>
                    <a:pt x="85" y="151"/>
                    <a:pt x="85" y="151"/>
                  </a:cubicBezTo>
                  <a:cubicBezTo>
                    <a:pt x="85" y="145"/>
                    <a:pt x="90" y="140"/>
                    <a:pt x="96" y="140"/>
                  </a:cubicBezTo>
                  <a:cubicBezTo>
                    <a:pt x="102" y="140"/>
                    <a:pt x="106" y="145"/>
                    <a:pt x="106" y="151"/>
                  </a:cubicBezTo>
                  <a:cubicBezTo>
                    <a:pt x="106" y="236"/>
                    <a:pt x="106" y="236"/>
                    <a:pt x="106" y="236"/>
                  </a:cubicBezTo>
                  <a:cubicBezTo>
                    <a:pt x="106" y="242"/>
                    <a:pt x="102" y="247"/>
                    <a:pt x="96" y="247"/>
                  </a:cubicBezTo>
                  <a:cubicBezTo>
                    <a:pt x="90" y="247"/>
                    <a:pt x="85" y="242"/>
                    <a:pt x="85" y="236"/>
                  </a:cubicBezTo>
                  <a:close/>
                  <a:moveTo>
                    <a:pt x="138" y="247"/>
                  </a:moveTo>
                  <a:cubicBezTo>
                    <a:pt x="144" y="247"/>
                    <a:pt x="149" y="242"/>
                    <a:pt x="149" y="236"/>
                  </a:cubicBezTo>
                  <a:cubicBezTo>
                    <a:pt x="149" y="151"/>
                    <a:pt x="149" y="151"/>
                    <a:pt x="149" y="151"/>
                  </a:cubicBezTo>
                  <a:cubicBezTo>
                    <a:pt x="149" y="145"/>
                    <a:pt x="144" y="140"/>
                    <a:pt x="138" y="140"/>
                  </a:cubicBezTo>
                  <a:cubicBezTo>
                    <a:pt x="132" y="140"/>
                    <a:pt x="128" y="145"/>
                    <a:pt x="128" y="151"/>
                  </a:cubicBezTo>
                  <a:cubicBezTo>
                    <a:pt x="128" y="236"/>
                    <a:pt x="128" y="236"/>
                    <a:pt x="128" y="236"/>
                  </a:cubicBezTo>
                  <a:cubicBezTo>
                    <a:pt x="128" y="242"/>
                    <a:pt x="132" y="247"/>
                    <a:pt x="138" y="247"/>
                  </a:cubicBezTo>
                  <a:close/>
                  <a:moveTo>
                    <a:pt x="181" y="247"/>
                  </a:moveTo>
                  <a:cubicBezTo>
                    <a:pt x="187" y="247"/>
                    <a:pt x="192" y="242"/>
                    <a:pt x="192" y="236"/>
                  </a:cubicBezTo>
                  <a:cubicBezTo>
                    <a:pt x="192" y="151"/>
                    <a:pt x="192" y="151"/>
                    <a:pt x="192" y="151"/>
                  </a:cubicBezTo>
                  <a:cubicBezTo>
                    <a:pt x="192" y="145"/>
                    <a:pt x="187" y="140"/>
                    <a:pt x="181" y="140"/>
                  </a:cubicBezTo>
                  <a:cubicBezTo>
                    <a:pt x="175" y="140"/>
                    <a:pt x="170" y="145"/>
                    <a:pt x="170" y="151"/>
                  </a:cubicBezTo>
                  <a:cubicBezTo>
                    <a:pt x="170" y="236"/>
                    <a:pt x="170" y="236"/>
                    <a:pt x="170" y="236"/>
                  </a:cubicBezTo>
                  <a:cubicBezTo>
                    <a:pt x="170" y="242"/>
                    <a:pt x="175" y="247"/>
                    <a:pt x="181" y="247"/>
                  </a:cubicBezTo>
                  <a:close/>
                  <a:moveTo>
                    <a:pt x="224" y="247"/>
                  </a:moveTo>
                  <a:cubicBezTo>
                    <a:pt x="230" y="247"/>
                    <a:pt x="234" y="242"/>
                    <a:pt x="234" y="236"/>
                  </a:cubicBezTo>
                  <a:cubicBezTo>
                    <a:pt x="234" y="151"/>
                    <a:pt x="234" y="151"/>
                    <a:pt x="234" y="151"/>
                  </a:cubicBezTo>
                  <a:cubicBezTo>
                    <a:pt x="234" y="145"/>
                    <a:pt x="230" y="140"/>
                    <a:pt x="224" y="140"/>
                  </a:cubicBezTo>
                  <a:cubicBezTo>
                    <a:pt x="218" y="140"/>
                    <a:pt x="213" y="145"/>
                    <a:pt x="213" y="151"/>
                  </a:cubicBezTo>
                  <a:cubicBezTo>
                    <a:pt x="213" y="236"/>
                    <a:pt x="213" y="236"/>
                    <a:pt x="213" y="236"/>
                  </a:cubicBezTo>
                  <a:cubicBezTo>
                    <a:pt x="213" y="242"/>
                    <a:pt x="218" y="247"/>
                    <a:pt x="224" y="247"/>
                  </a:cubicBezTo>
                  <a:close/>
                  <a:moveTo>
                    <a:pt x="320" y="108"/>
                  </a:moveTo>
                  <a:cubicBezTo>
                    <a:pt x="320" y="114"/>
                    <a:pt x="315" y="119"/>
                    <a:pt x="309" y="119"/>
                  </a:cubicBezTo>
                  <a:cubicBezTo>
                    <a:pt x="307" y="119"/>
                    <a:pt x="307" y="119"/>
                    <a:pt x="307" y="119"/>
                  </a:cubicBezTo>
                  <a:cubicBezTo>
                    <a:pt x="277" y="281"/>
                    <a:pt x="277" y="281"/>
                    <a:pt x="277" y="281"/>
                  </a:cubicBezTo>
                  <a:cubicBezTo>
                    <a:pt x="276" y="286"/>
                    <a:pt x="271" y="289"/>
                    <a:pt x="266" y="289"/>
                  </a:cubicBezTo>
                  <a:cubicBezTo>
                    <a:pt x="53" y="289"/>
                    <a:pt x="53" y="289"/>
                    <a:pt x="53" y="289"/>
                  </a:cubicBezTo>
                  <a:cubicBezTo>
                    <a:pt x="48" y="289"/>
                    <a:pt x="43" y="286"/>
                    <a:pt x="43" y="281"/>
                  </a:cubicBezTo>
                  <a:cubicBezTo>
                    <a:pt x="12" y="119"/>
                    <a:pt x="12" y="119"/>
                    <a:pt x="12" y="119"/>
                  </a:cubicBezTo>
                  <a:cubicBezTo>
                    <a:pt x="10" y="119"/>
                    <a:pt x="10" y="119"/>
                    <a:pt x="10" y="119"/>
                  </a:cubicBezTo>
                  <a:cubicBezTo>
                    <a:pt x="4" y="119"/>
                    <a:pt x="0" y="114"/>
                    <a:pt x="0" y="108"/>
                  </a:cubicBezTo>
                  <a:cubicBezTo>
                    <a:pt x="0" y="102"/>
                    <a:pt x="4" y="97"/>
                    <a:pt x="10" y="97"/>
                  </a:cubicBezTo>
                  <a:cubicBezTo>
                    <a:pt x="47" y="97"/>
                    <a:pt x="47" y="97"/>
                    <a:pt x="47" y="97"/>
                  </a:cubicBezTo>
                  <a:cubicBezTo>
                    <a:pt x="108" y="6"/>
                    <a:pt x="108" y="6"/>
                    <a:pt x="108" y="6"/>
                  </a:cubicBezTo>
                  <a:cubicBezTo>
                    <a:pt x="111" y="1"/>
                    <a:pt x="118" y="0"/>
                    <a:pt x="123" y="3"/>
                  </a:cubicBezTo>
                  <a:cubicBezTo>
                    <a:pt x="128" y="6"/>
                    <a:pt x="129" y="13"/>
                    <a:pt x="126" y="18"/>
                  </a:cubicBezTo>
                  <a:cubicBezTo>
                    <a:pt x="73" y="97"/>
                    <a:pt x="73" y="97"/>
                    <a:pt x="73" y="97"/>
                  </a:cubicBezTo>
                  <a:cubicBezTo>
                    <a:pt x="246" y="97"/>
                    <a:pt x="246" y="97"/>
                    <a:pt x="246" y="97"/>
                  </a:cubicBezTo>
                  <a:cubicBezTo>
                    <a:pt x="193" y="18"/>
                    <a:pt x="193" y="18"/>
                    <a:pt x="193" y="18"/>
                  </a:cubicBezTo>
                  <a:cubicBezTo>
                    <a:pt x="190" y="13"/>
                    <a:pt x="192" y="6"/>
                    <a:pt x="196" y="3"/>
                  </a:cubicBezTo>
                  <a:cubicBezTo>
                    <a:pt x="201" y="0"/>
                    <a:pt x="208" y="1"/>
                    <a:pt x="211" y="6"/>
                  </a:cubicBezTo>
                  <a:cubicBezTo>
                    <a:pt x="272" y="97"/>
                    <a:pt x="272" y="97"/>
                    <a:pt x="272" y="97"/>
                  </a:cubicBezTo>
                  <a:cubicBezTo>
                    <a:pt x="309" y="97"/>
                    <a:pt x="309" y="97"/>
                    <a:pt x="309" y="97"/>
                  </a:cubicBezTo>
                  <a:cubicBezTo>
                    <a:pt x="315" y="97"/>
                    <a:pt x="320" y="102"/>
                    <a:pt x="320" y="108"/>
                  </a:cubicBezTo>
                  <a:close/>
                  <a:moveTo>
                    <a:pt x="285" y="119"/>
                  </a:moveTo>
                  <a:cubicBezTo>
                    <a:pt x="34" y="119"/>
                    <a:pt x="34" y="119"/>
                    <a:pt x="34" y="119"/>
                  </a:cubicBezTo>
                  <a:cubicBezTo>
                    <a:pt x="62" y="268"/>
                    <a:pt x="62" y="268"/>
                    <a:pt x="62" y="268"/>
                  </a:cubicBezTo>
                  <a:cubicBezTo>
                    <a:pt x="257" y="268"/>
                    <a:pt x="257" y="268"/>
                    <a:pt x="257" y="268"/>
                  </a:cubicBezTo>
                  <a:lnTo>
                    <a:pt x="285"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56" name="Freeform 988">
              <a:extLst>
                <a:ext uri="{FF2B5EF4-FFF2-40B4-BE49-F238E27FC236}">
                  <a16:creationId xmlns:a16="http://schemas.microsoft.com/office/drawing/2014/main" id="{D2918CA9-4FC1-4B87-967D-EFE0E9234FE9}"/>
                </a:ext>
              </a:extLst>
            </p:cNvPr>
            <p:cNvSpPr>
              <a:spLocks noEditPoints="1"/>
            </p:cNvSpPr>
            <p:nvPr/>
          </p:nvSpPr>
          <p:spPr bwMode="auto">
            <a:xfrm>
              <a:off x="4274" y="3998"/>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57" name="Text Placeholder 3">
            <a:extLst>
              <a:ext uri="{FF2B5EF4-FFF2-40B4-BE49-F238E27FC236}">
                <a16:creationId xmlns:a16="http://schemas.microsoft.com/office/drawing/2014/main" id="{4670EBA9-A2D4-4D3C-84E0-35386D502073}"/>
              </a:ext>
            </a:extLst>
          </p:cNvPr>
          <p:cNvSpPr txBox="1">
            <a:spLocks/>
          </p:cNvSpPr>
          <p:nvPr/>
        </p:nvSpPr>
        <p:spPr bwMode="gray">
          <a:xfrm>
            <a:off x="8978672" y="2163168"/>
            <a:ext cx="2462969" cy="403956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Las empresas usualmente utilizan para su operación mercancías de procedencia extranjera, la cual debe cumplir con su </a:t>
            </a:r>
            <a:r>
              <a:rPr lang="es-MX" b="1" dirty="0"/>
              <a:t>legal estancia y tenencia en el país.</a:t>
            </a:r>
          </a:p>
          <a:p>
            <a:pPr lvl="1"/>
            <a:endParaRPr lang="es-MX" dirty="0"/>
          </a:p>
          <a:p>
            <a:pPr lvl="1"/>
            <a:r>
              <a:rPr lang="es-MX" dirty="0"/>
              <a:t>Se debe tener plenamente </a:t>
            </a:r>
            <a:r>
              <a:rPr lang="es-MX" b="1" dirty="0"/>
              <a:t>identificadas las mercancías de procedencia extranjera</a:t>
            </a:r>
            <a:r>
              <a:rPr lang="es-MX" dirty="0"/>
              <a:t>, de acuerdo con la normatividad. </a:t>
            </a:r>
          </a:p>
          <a:p>
            <a:pPr lvl="1"/>
            <a:endParaRPr lang="es-MX" dirty="0"/>
          </a:p>
          <a:p>
            <a:pPr lvl="1"/>
            <a:r>
              <a:rPr lang="es-MX" dirty="0"/>
              <a:t>Se </a:t>
            </a:r>
            <a:r>
              <a:rPr lang="es-MX" b="1" dirty="0"/>
              <a:t>debe tener los documentos legales para acreditar la legal estancia y tenencia de las mercancías de procedencia extranjera. </a:t>
            </a:r>
            <a:endParaRPr lang="en-US" b="1" dirty="0"/>
          </a:p>
        </p:txBody>
      </p:sp>
      <p:sp>
        <p:nvSpPr>
          <p:cNvPr id="58" name="Snip Diagonal Corner Rectangle 160">
            <a:extLst>
              <a:ext uri="{FF2B5EF4-FFF2-40B4-BE49-F238E27FC236}">
                <a16:creationId xmlns:a16="http://schemas.microsoft.com/office/drawing/2014/main" id="{0DCA5390-C147-4797-A94D-B868BA87E302}"/>
              </a:ext>
            </a:extLst>
          </p:cNvPr>
          <p:cNvSpPr/>
          <p:nvPr/>
        </p:nvSpPr>
        <p:spPr bwMode="gray">
          <a:xfrm>
            <a:off x="8978672" y="1418991"/>
            <a:ext cx="2705851" cy="585952"/>
          </a:xfrm>
          <a:prstGeom prst="snip2DiagRect">
            <a:avLst>
              <a:gd name="adj1" fmla="val 0"/>
              <a:gd name="adj2" fmla="val 37880"/>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Legal Estancia y/o Tenencia de Mercancías</a:t>
            </a:r>
          </a:p>
        </p:txBody>
      </p:sp>
      <p:sp>
        <p:nvSpPr>
          <p:cNvPr id="59" name="Isosceles Triangle 18">
            <a:extLst>
              <a:ext uri="{FF2B5EF4-FFF2-40B4-BE49-F238E27FC236}">
                <a16:creationId xmlns:a16="http://schemas.microsoft.com/office/drawing/2014/main" id="{845517DC-237F-4930-9B93-34C0D8655B82}"/>
              </a:ext>
            </a:extLst>
          </p:cNvPr>
          <p:cNvSpPr/>
          <p:nvPr/>
        </p:nvSpPr>
        <p:spPr bwMode="gray">
          <a:xfrm>
            <a:off x="10130192"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60" name="Oval 59">
            <a:extLst>
              <a:ext uri="{FF2B5EF4-FFF2-40B4-BE49-F238E27FC236}">
                <a16:creationId xmlns:a16="http://schemas.microsoft.com/office/drawing/2014/main" id="{F7B7522B-E67F-4CAC-B672-EC1436B5C216}"/>
              </a:ext>
            </a:extLst>
          </p:cNvPr>
          <p:cNvSpPr/>
          <p:nvPr/>
        </p:nvSpPr>
        <p:spPr bwMode="gray">
          <a:xfrm rot="5400000">
            <a:off x="9883352" y="730647"/>
            <a:ext cx="648736" cy="648736"/>
          </a:xfrm>
          <a:prstGeom prst="ellipse">
            <a:avLst/>
          </a:prstGeom>
          <a:solidFill>
            <a:srgbClr val="43B02A"/>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89" name="Straight Connector 88">
            <a:extLst>
              <a:ext uri="{FF2B5EF4-FFF2-40B4-BE49-F238E27FC236}">
                <a16:creationId xmlns:a16="http://schemas.microsoft.com/office/drawing/2014/main" id="{08330B26-E992-4C71-8C52-F48D464F450A}"/>
              </a:ext>
            </a:extLst>
          </p:cNvPr>
          <p:cNvCxnSpPr/>
          <p:nvPr/>
        </p:nvCxnSpPr>
        <p:spPr>
          <a:xfrm>
            <a:off x="11667493" y="1744765"/>
            <a:ext cx="0" cy="4458664"/>
          </a:xfrm>
          <a:prstGeom prst="line">
            <a:avLst/>
          </a:prstGeom>
          <a:ln>
            <a:solidFill>
              <a:srgbClr val="43B02A"/>
            </a:solidFill>
            <a:tailEnd type="oval"/>
          </a:ln>
        </p:spPr>
        <p:style>
          <a:lnRef idx="1">
            <a:schemeClr val="accent1"/>
          </a:lnRef>
          <a:fillRef idx="0">
            <a:schemeClr val="accent1"/>
          </a:fillRef>
          <a:effectRef idx="0">
            <a:schemeClr val="accent1"/>
          </a:effectRef>
          <a:fontRef idx="minor">
            <a:schemeClr val="tx1"/>
          </a:fontRef>
        </p:style>
      </p:cxnSp>
      <p:grpSp>
        <p:nvGrpSpPr>
          <p:cNvPr id="90" name="Group 913">
            <a:extLst>
              <a:ext uri="{FF2B5EF4-FFF2-40B4-BE49-F238E27FC236}">
                <a16:creationId xmlns:a16="http://schemas.microsoft.com/office/drawing/2014/main" id="{BEB37045-831C-493B-9496-FDDEC2FCFFBC}"/>
              </a:ext>
            </a:extLst>
          </p:cNvPr>
          <p:cNvGrpSpPr>
            <a:grpSpLocks noChangeAspect="1"/>
          </p:cNvGrpSpPr>
          <p:nvPr/>
        </p:nvGrpSpPr>
        <p:grpSpPr bwMode="auto">
          <a:xfrm>
            <a:off x="9962227" y="811822"/>
            <a:ext cx="490985" cy="490985"/>
            <a:chOff x="4563" y="3912"/>
            <a:chExt cx="340" cy="340"/>
          </a:xfrm>
          <a:solidFill>
            <a:schemeClr val="bg1"/>
          </a:solidFill>
        </p:grpSpPr>
        <p:sp>
          <p:nvSpPr>
            <p:cNvPr id="91" name="Freeform 914">
              <a:extLst>
                <a:ext uri="{FF2B5EF4-FFF2-40B4-BE49-F238E27FC236}">
                  <a16:creationId xmlns:a16="http://schemas.microsoft.com/office/drawing/2014/main" id="{C2A8908C-BC56-4CC9-8EB2-C0F4D6DBC40F}"/>
                </a:ext>
              </a:extLst>
            </p:cNvPr>
            <p:cNvSpPr>
              <a:spLocks noEditPoints="1"/>
            </p:cNvSpPr>
            <p:nvPr/>
          </p:nvSpPr>
          <p:spPr bwMode="auto">
            <a:xfrm>
              <a:off x="4563" y="3912"/>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92" name="Freeform 915">
              <a:extLst>
                <a:ext uri="{FF2B5EF4-FFF2-40B4-BE49-F238E27FC236}">
                  <a16:creationId xmlns:a16="http://schemas.microsoft.com/office/drawing/2014/main" id="{2B7B4F62-2A26-4F72-8643-2915D23A8014}"/>
                </a:ext>
              </a:extLst>
            </p:cNvPr>
            <p:cNvSpPr>
              <a:spLocks noEditPoints="1"/>
            </p:cNvSpPr>
            <p:nvPr/>
          </p:nvSpPr>
          <p:spPr bwMode="auto">
            <a:xfrm>
              <a:off x="4648" y="3966"/>
              <a:ext cx="170" cy="208"/>
            </a:xfrm>
            <a:custGeom>
              <a:avLst/>
              <a:gdLst>
                <a:gd name="T0" fmla="*/ 224 w 256"/>
                <a:gd name="T1" fmla="*/ 240 h 312"/>
                <a:gd name="T2" fmla="*/ 199 w 256"/>
                <a:gd name="T3" fmla="*/ 32 h 312"/>
                <a:gd name="T4" fmla="*/ 188 w 256"/>
                <a:gd name="T5" fmla="*/ 6 h 312"/>
                <a:gd name="T6" fmla="*/ 67 w 256"/>
                <a:gd name="T7" fmla="*/ 6 h 312"/>
                <a:gd name="T8" fmla="*/ 56 w 256"/>
                <a:gd name="T9" fmla="*/ 32 h 312"/>
                <a:gd name="T10" fmla="*/ 32 w 256"/>
                <a:gd name="T11" fmla="*/ 240 h 312"/>
                <a:gd name="T12" fmla="*/ 12 w 256"/>
                <a:gd name="T13" fmla="*/ 307 h 312"/>
                <a:gd name="T14" fmla="*/ 234 w 256"/>
                <a:gd name="T15" fmla="*/ 312 h 312"/>
                <a:gd name="T16" fmla="*/ 244 w 256"/>
                <a:gd name="T17" fmla="*/ 297 h 312"/>
                <a:gd name="T18" fmla="*/ 132 w 256"/>
                <a:gd name="T19" fmla="*/ 34 h 312"/>
                <a:gd name="T20" fmla="*/ 177 w 256"/>
                <a:gd name="T21" fmla="*/ 24 h 312"/>
                <a:gd name="T22" fmla="*/ 109 w 256"/>
                <a:gd name="T23" fmla="*/ 56 h 312"/>
                <a:gd name="T24" fmla="*/ 123 w 256"/>
                <a:gd name="T25" fmla="*/ 34 h 312"/>
                <a:gd name="T26" fmla="*/ 53 w 256"/>
                <a:gd name="T27" fmla="*/ 238 h 312"/>
                <a:gd name="T28" fmla="*/ 108 w 256"/>
                <a:gd name="T29" fmla="*/ 78 h 312"/>
                <a:gd name="T30" fmla="*/ 203 w 256"/>
                <a:gd name="T31" fmla="*/ 233 h 312"/>
                <a:gd name="T32" fmla="*/ 218 w 256"/>
                <a:gd name="T33" fmla="*/ 291 h 312"/>
                <a:gd name="T34" fmla="*/ 163 w 256"/>
                <a:gd name="T35" fmla="*/ 203 h 312"/>
                <a:gd name="T36" fmla="*/ 157 w 256"/>
                <a:gd name="T37" fmla="*/ 234 h 312"/>
                <a:gd name="T38" fmla="*/ 133 w 256"/>
                <a:gd name="T39" fmla="*/ 259 h 312"/>
                <a:gd name="T40" fmla="*/ 122 w 256"/>
                <a:gd name="T41" fmla="*/ 244 h 312"/>
                <a:gd name="T42" fmla="*/ 89 w 256"/>
                <a:gd name="T43" fmla="*/ 217 h 312"/>
                <a:gd name="T44" fmla="*/ 122 w 256"/>
                <a:gd name="T45" fmla="*/ 226 h 312"/>
                <a:gd name="T46" fmla="*/ 133 w 256"/>
                <a:gd name="T47" fmla="*/ 225 h 312"/>
                <a:gd name="T48" fmla="*/ 140 w 256"/>
                <a:gd name="T49" fmla="*/ 211 h 312"/>
                <a:gd name="T50" fmla="*/ 122 w 256"/>
                <a:gd name="T51" fmla="*/ 202 h 312"/>
                <a:gd name="T52" fmla="*/ 95 w 256"/>
                <a:gd name="T53" fmla="*/ 187 h 312"/>
                <a:gd name="T54" fmla="*/ 98 w 256"/>
                <a:gd name="T55" fmla="*/ 151 h 312"/>
                <a:gd name="T56" fmla="*/ 122 w 256"/>
                <a:gd name="T57" fmla="*/ 131 h 312"/>
                <a:gd name="T58" fmla="*/ 133 w 256"/>
                <a:gd name="T59" fmla="*/ 142 h 312"/>
                <a:gd name="T60" fmla="*/ 157 w 256"/>
                <a:gd name="T61" fmla="*/ 167 h 312"/>
                <a:gd name="T62" fmla="*/ 128 w 256"/>
                <a:gd name="T63" fmla="*/ 161 h 312"/>
                <a:gd name="T64" fmla="*/ 112 w 256"/>
                <a:gd name="T65" fmla="*/ 170 h 312"/>
                <a:gd name="T66" fmla="*/ 122 w 256"/>
                <a:gd name="T67" fmla="*/ 180 h 312"/>
                <a:gd name="T68" fmla="*/ 154 w 256"/>
                <a:gd name="T69" fmla="*/ 19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312">
                  <a:moveTo>
                    <a:pt x="244" y="297"/>
                  </a:moveTo>
                  <a:cubicBezTo>
                    <a:pt x="237" y="281"/>
                    <a:pt x="225" y="253"/>
                    <a:pt x="224" y="240"/>
                  </a:cubicBezTo>
                  <a:cubicBezTo>
                    <a:pt x="230" y="224"/>
                    <a:pt x="256" y="145"/>
                    <a:pt x="167" y="66"/>
                  </a:cubicBezTo>
                  <a:cubicBezTo>
                    <a:pt x="199" y="32"/>
                    <a:pt x="199" y="32"/>
                    <a:pt x="199" y="32"/>
                  </a:cubicBezTo>
                  <a:cubicBezTo>
                    <a:pt x="202" y="29"/>
                    <a:pt x="203" y="25"/>
                    <a:pt x="202" y="22"/>
                  </a:cubicBezTo>
                  <a:cubicBezTo>
                    <a:pt x="202" y="20"/>
                    <a:pt x="199" y="11"/>
                    <a:pt x="188" y="6"/>
                  </a:cubicBezTo>
                  <a:cubicBezTo>
                    <a:pt x="174" y="0"/>
                    <a:pt x="154" y="2"/>
                    <a:pt x="128" y="13"/>
                  </a:cubicBezTo>
                  <a:cubicBezTo>
                    <a:pt x="101" y="2"/>
                    <a:pt x="81" y="0"/>
                    <a:pt x="67" y="6"/>
                  </a:cubicBezTo>
                  <a:cubicBezTo>
                    <a:pt x="57" y="11"/>
                    <a:pt x="54" y="20"/>
                    <a:pt x="53" y="22"/>
                  </a:cubicBezTo>
                  <a:cubicBezTo>
                    <a:pt x="52" y="25"/>
                    <a:pt x="53" y="29"/>
                    <a:pt x="56" y="32"/>
                  </a:cubicBezTo>
                  <a:cubicBezTo>
                    <a:pt x="89" y="66"/>
                    <a:pt x="89" y="66"/>
                    <a:pt x="89" y="66"/>
                  </a:cubicBezTo>
                  <a:cubicBezTo>
                    <a:pt x="0" y="145"/>
                    <a:pt x="25" y="224"/>
                    <a:pt x="32" y="240"/>
                  </a:cubicBezTo>
                  <a:cubicBezTo>
                    <a:pt x="30" y="253"/>
                    <a:pt x="19" y="281"/>
                    <a:pt x="11" y="297"/>
                  </a:cubicBezTo>
                  <a:cubicBezTo>
                    <a:pt x="10" y="300"/>
                    <a:pt x="10" y="304"/>
                    <a:pt x="12" y="307"/>
                  </a:cubicBezTo>
                  <a:cubicBezTo>
                    <a:pt x="14" y="310"/>
                    <a:pt x="17" y="312"/>
                    <a:pt x="21" y="312"/>
                  </a:cubicBezTo>
                  <a:cubicBezTo>
                    <a:pt x="234" y="312"/>
                    <a:pt x="234" y="312"/>
                    <a:pt x="234" y="312"/>
                  </a:cubicBezTo>
                  <a:cubicBezTo>
                    <a:pt x="238" y="312"/>
                    <a:pt x="241" y="310"/>
                    <a:pt x="243" y="307"/>
                  </a:cubicBezTo>
                  <a:cubicBezTo>
                    <a:pt x="245" y="304"/>
                    <a:pt x="246" y="300"/>
                    <a:pt x="244" y="297"/>
                  </a:cubicBezTo>
                  <a:close/>
                  <a:moveTo>
                    <a:pt x="123" y="34"/>
                  </a:moveTo>
                  <a:cubicBezTo>
                    <a:pt x="126" y="35"/>
                    <a:pt x="129" y="35"/>
                    <a:pt x="132" y="34"/>
                  </a:cubicBezTo>
                  <a:cubicBezTo>
                    <a:pt x="132" y="34"/>
                    <a:pt x="132" y="34"/>
                    <a:pt x="132" y="34"/>
                  </a:cubicBezTo>
                  <a:cubicBezTo>
                    <a:pt x="157" y="23"/>
                    <a:pt x="171" y="23"/>
                    <a:pt x="177" y="24"/>
                  </a:cubicBezTo>
                  <a:cubicBezTo>
                    <a:pt x="147" y="56"/>
                    <a:pt x="147" y="56"/>
                    <a:pt x="147" y="56"/>
                  </a:cubicBezTo>
                  <a:cubicBezTo>
                    <a:pt x="109" y="56"/>
                    <a:pt x="109" y="56"/>
                    <a:pt x="109" y="56"/>
                  </a:cubicBezTo>
                  <a:cubicBezTo>
                    <a:pt x="79" y="25"/>
                    <a:pt x="79" y="25"/>
                    <a:pt x="79" y="25"/>
                  </a:cubicBezTo>
                  <a:cubicBezTo>
                    <a:pt x="84" y="23"/>
                    <a:pt x="97" y="22"/>
                    <a:pt x="123" y="34"/>
                  </a:cubicBezTo>
                  <a:close/>
                  <a:moveTo>
                    <a:pt x="37" y="291"/>
                  </a:moveTo>
                  <a:cubicBezTo>
                    <a:pt x="44" y="275"/>
                    <a:pt x="53" y="252"/>
                    <a:pt x="53" y="238"/>
                  </a:cubicBezTo>
                  <a:cubicBezTo>
                    <a:pt x="53" y="236"/>
                    <a:pt x="53" y="234"/>
                    <a:pt x="52" y="233"/>
                  </a:cubicBezTo>
                  <a:cubicBezTo>
                    <a:pt x="50" y="230"/>
                    <a:pt x="15" y="155"/>
                    <a:pt x="108" y="78"/>
                  </a:cubicBezTo>
                  <a:cubicBezTo>
                    <a:pt x="147" y="78"/>
                    <a:pt x="147" y="78"/>
                    <a:pt x="147" y="78"/>
                  </a:cubicBezTo>
                  <a:cubicBezTo>
                    <a:pt x="240" y="155"/>
                    <a:pt x="205" y="230"/>
                    <a:pt x="203" y="233"/>
                  </a:cubicBezTo>
                  <a:cubicBezTo>
                    <a:pt x="203" y="234"/>
                    <a:pt x="202" y="236"/>
                    <a:pt x="202" y="238"/>
                  </a:cubicBezTo>
                  <a:cubicBezTo>
                    <a:pt x="202" y="252"/>
                    <a:pt x="211" y="275"/>
                    <a:pt x="218" y="291"/>
                  </a:cubicBezTo>
                  <a:lnTo>
                    <a:pt x="37" y="291"/>
                  </a:lnTo>
                  <a:close/>
                  <a:moveTo>
                    <a:pt x="163" y="203"/>
                  </a:moveTo>
                  <a:cubicBezTo>
                    <a:pt x="165" y="207"/>
                    <a:pt x="166" y="210"/>
                    <a:pt x="166" y="215"/>
                  </a:cubicBezTo>
                  <a:cubicBezTo>
                    <a:pt x="166" y="223"/>
                    <a:pt x="163" y="230"/>
                    <a:pt x="157" y="234"/>
                  </a:cubicBezTo>
                  <a:cubicBezTo>
                    <a:pt x="151" y="239"/>
                    <a:pt x="143" y="242"/>
                    <a:pt x="133" y="243"/>
                  </a:cubicBezTo>
                  <a:cubicBezTo>
                    <a:pt x="133" y="259"/>
                    <a:pt x="133" y="259"/>
                    <a:pt x="133" y="259"/>
                  </a:cubicBezTo>
                  <a:cubicBezTo>
                    <a:pt x="122" y="259"/>
                    <a:pt x="122" y="259"/>
                    <a:pt x="122" y="259"/>
                  </a:cubicBezTo>
                  <a:cubicBezTo>
                    <a:pt x="122" y="244"/>
                    <a:pt x="122" y="244"/>
                    <a:pt x="122" y="244"/>
                  </a:cubicBezTo>
                  <a:cubicBezTo>
                    <a:pt x="110" y="243"/>
                    <a:pt x="99" y="241"/>
                    <a:pt x="89" y="237"/>
                  </a:cubicBezTo>
                  <a:cubicBezTo>
                    <a:pt x="89" y="217"/>
                    <a:pt x="89" y="217"/>
                    <a:pt x="89" y="217"/>
                  </a:cubicBezTo>
                  <a:cubicBezTo>
                    <a:pt x="94" y="219"/>
                    <a:pt x="99" y="221"/>
                    <a:pt x="105" y="223"/>
                  </a:cubicBezTo>
                  <a:cubicBezTo>
                    <a:pt x="112" y="224"/>
                    <a:pt x="117" y="225"/>
                    <a:pt x="122" y="226"/>
                  </a:cubicBezTo>
                  <a:cubicBezTo>
                    <a:pt x="122" y="226"/>
                    <a:pt x="125" y="226"/>
                    <a:pt x="128" y="226"/>
                  </a:cubicBezTo>
                  <a:cubicBezTo>
                    <a:pt x="130" y="226"/>
                    <a:pt x="133" y="225"/>
                    <a:pt x="133" y="225"/>
                  </a:cubicBezTo>
                  <a:cubicBezTo>
                    <a:pt x="140" y="224"/>
                    <a:pt x="143" y="221"/>
                    <a:pt x="143" y="216"/>
                  </a:cubicBezTo>
                  <a:cubicBezTo>
                    <a:pt x="143" y="214"/>
                    <a:pt x="142" y="212"/>
                    <a:pt x="140" y="211"/>
                  </a:cubicBezTo>
                  <a:cubicBezTo>
                    <a:pt x="139" y="209"/>
                    <a:pt x="136" y="208"/>
                    <a:pt x="133" y="206"/>
                  </a:cubicBezTo>
                  <a:cubicBezTo>
                    <a:pt x="122" y="202"/>
                    <a:pt x="122" y="202"/>
                    <a:pt x="122" y="202"/>
                  </a:cubicBezTo>
                  <a:cubicBezTo>
                    <a:pt x="117" y="200"/>
                    <a:pt x="117" y="200"/>
                    <a:pt x="117" y="200"/>
                  </a:cubicBezTo>
                  <a:cubicBezTo>
                    <a:pt x="107" y="196"/>
                    <a:pt x="100" y="192"/>
                    <a:pt x="95" y="187"/>
                  </a:cubicBezTo>
                  <a:cubicBezTo>
                    <a:pt x="91" y="182"/>
                    <a:pt x="89" y="177"/>
                    <a:pt x="89" y="170"/>
                  </a:cubicBezTo>
                  <a:cubicBezTo>
                    <a:pt x="89" y="162"/>
                    <a:pt x="92" y="156"/>
                    <a:pt x="98" y="151"/>
                  </a:cubicBezTo>
                  <a:cubicBezTo>
                    <a:pt x="104" y="147"/>
                    <a:pt x="112" y="144"/>
                    <a:pt x="122" y="143"/>
                  </a:cubicBezTo>
                  <a:cubicBezTo>
                    <a:pt x="122" y="131"/>
                    <a:pt x="122" y="131"/>
                    <a:pt x="122" y="131"/>
                  </a:cubicBezTo>
                  <a:cubicBezTo>
                    <a:pt x="133" y="131"/>
                    <a:pt x="133" y="131"/>
                    <a:pt x="133" y="131"/>
                  </a:cubicBezTo>
                  <a:cubicBezTo>
                    <a:pt x="133" y="142"/>
                    <a:pt x="133" y="142"/>
                    <a:pt x="133" y="142"/>
                  </a:cubicBezTo>
                  <a:cubicBezTo>
                    <a:pt x="144" y="143"/>
                    <a:pt x="155" y="145"/>
                    <a:pt x="164" y="149"/>
                  </a:cubicBezTo>
                  <a:cubicBezTo>
                    <a:pt x="157" y="167"/>
                    <a:pt x="157" y="167"/>
                    <a:pt x="157" y="167"/>
                  </a:cubicBezTo>
                  <a:cubicBezTo>
                    <a:pt x="149" y="164"/>
                    <a:pt x="141" y="162"/>
                    <a:pt x="133" y="161"/>
                  </a:cubicBezTo>
                  <a:cubicBezTo>
                    <a:pt x="133" y="161"/>
                    <a:pt x="131" y="161"/>
                    <a:pt x="128" y="161"/>
                  </a:cubicBezTo>
                  <a:cubicBezTo>
                    <a:pt x="125" y="161"/>
                    <a:pt x="122" y="162"/>
                    <a:pt x="122" y="162"/>
                  </a:cubicBezTo>
                  <a:cubicBezTo>
                    <a:pt x="116" y="163"/>
                    <a:pt x="112" y="165"/>
                    <a:pt x="112" y="170"/>
                  </a:cubicBezTo>
                  <a:cubicBezTo>
                    <a:pt x="112" y="172"/>
                    <a:pt x="113" y="174"/>
                    <a:pt x="115" y="175"/>
                  </a:cubicBezTo>
                  <a:cubicBezTo>
                    <a:pt x="116" y="177"/>
                    <a:pt x="119" y="178"/>
                    <a:pt x="122" y="180"/>
                  </a:cubicBezTo>
                  <a:cubicBezTo>
                    <a:pt x="133" y="184"/>
                    <a:pt x="133" y="184"/>
                    <a:pt x="133" y="184"/>
                  </a:cubicBezTo>
                  <a:cubicBezTo>
                    <a:pt x="143" y="188"/>
                    <a:pt x="150" y="191"/>
                    <a:pt x="154" y="194"/>
                  </a:cubicBezTo>
                  <a:cubicBezTo>
                    <a:pt x="158" y="197"/>
                    <a:pt x="161" y="200"/>
                    <a:pt x="163" y="2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37" name="Rectangle 36">
            <a:extLst>
              <a:ext uri="{FF2B5EF4-FFF2-40B4-BE49-F238E27FC236}">
                <a16:creationId xmlns:a16="http://schemas.microsoft.com/office/drawing/2014/main" id="{26ED05C3-5373-4DAD-8D8E-DCE97D471FEB}"/>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91F5CE4C-E3C6-49FF-9967-4CD64038FC78}"/>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2" name="Rectangle 61">
            <a:extLst>
              <a:ext uri="{FF2B5EF4-FFF2-40B4-BE49-F238E27FC236}">
                <a16:creationId xmlns:a16="http://schemas.microsoft.com/office/drawing/2014/main" id="{291AB0EB-1008-44B8-9EDB-0E230C28AEBE}"/>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3674754073"/>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9315371" cy="461665"/>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Comercio Exterior - Elementos y criterios de revisión</a:t>
            </a:r>
          </a:p>
        </p:txBody>
      </p:sp>
      <p:grpSp>
        <p:nvGrpSpPr>
          <p:cNvPr id="38" name="Group 144">
            <a:extLst>
              <a:ext uri="{FF2B5EF4-FFF2-40B4-BE49-F238E27FC236}">
                <a16:creationId xmlns:a16="http://schemas.microsoft.com/office/drawing/2014/main" id="{2C1E8138-AE6F-40D1-AB79-A0E54B749399}"/>
              </a:ext>
            </a:extLst>
          </p:cNvPr>
          <p:cNvGrpSpPr>
            <a:grpSpLocks noChangeAspect="1"/>
          </p:cNvGrpSpPr>
          <p:nvPr/>
        </p:nvGrpSpPr>
        <p:grpSpPr bwMode="auto">
          <a:xfrm>
            <a:off x="4214360" y="804576"/>
            <a:ext cx="490985" cy="490985"/>
            <a:chOff x="2963" y="1300"/>
            <a:chExt cx="340" cy="340"/>
          </a:xfrm>
          <a:solidFill>
            <a:schemeClr val="bg1"/>
          </a:solidFill>
        </p:grpSpPr>
        <p:sp>
          <p:nvSpPr>
            <p:cNvPr id="39" name="Freeform 145">
              <a:extLst>
                <a:ext uri="{FF2B5EF4-FFF2-40B4-BE49-F238E27FC236}">
                  <a16:creationId xmlns:a16="http://schemas.microsoft.com/office/drawing/2014/main" id="{CBE5423B-6F4D-4A3F-9CA6-B9A2F2CE3C16}"/>
                </a:ext>
              </a:extLst>
            </p:cNvPr>
            <p:cNvSpPr>
              <a:spLocks noEditPoints="1"/>
            </p:cNvSpPr>
            <p:nvPr/>
          </p:nvSpPr>
          <p:spPr bwMode="auto">
            <a:xfrm>
              <a:off x="2963" y="1300"/>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0" name="Freeform 146">
              <a:extLst>
                <a:ext uri="{FF2B5EF4-FFF2-40B4-BE49-F238E27FC236}">
                  <a16:creationId xmlns:a16="http://schemas.microsoft.com/office/drawing/2014/main" id="{BF0495C0-6C76-4025-A203-7F262304369A}"/>
                </a:ext>
              </a:extLst>
            </p:cNvPr>
            <p:cNvSpPr>
              <a:spLocks noEditPoints="1"/>
            </p:cNvSpPr>
            <p:nvPr/>
          </p:nvSpPr>
          <p:spPr bwMode="auto">
            <a:xfrm>
              <a:off x="3041" y="1406"/>
              <a:ext cx="191" cy="128"/>
            </a:xfrm>
            <a:custGeom>
              <a:avLst/>
              <a:gdLst>
                <a:gd name="T0" fmla="*/ 53 w 288"/>
                <a:gd name="T1" fmla="*/ 0 h 192"/>
                <a:gd name="T2" fmla="*/ 43 w 288"/>
                <a:gd name="T3" fmla="*/ 42 h 192"/>
                <a:gd name="T4" fmla="*/ 0 w 288"/>
                <a:gd name="T5" fmla="*/ 53 h 192"/>
                <a:gd name="T6" fmla="*/ 11 w 288"/>
                <a:gd name="T7" fmla="*/ 192 h 192"/>
                <a:gd name="T8" fmla="*/ 245 w 288"/>
                <a:gd name="T9" fmla="*/ 181 h 192"/>
                <a:gd name="T10" fmla="*/ 277 w 288"/>
                <a:gd name="T11" fmla="*/ 149 h 192"/>
                <a:gd name="T12" fmla="*/ 288 w 288"/>
                <a:gd name="T13" fmla="*/ 10 h 192"/>
                <a:gd name="T14" fmla="*/ 224 w 288"/>
                <a:gd name="T15" fmla="*/ 170 h 192"/>
                <a:gd name="T16" fmla="*/ 21 w 288"/>
                <a:gd name="T17" fmla="*/ 64 h 192"/>
                <a:gd name="T18" fmla="*/ 224 w 288"/>
                <a:gd name="T19" fmla="*/ 170 h 192"/>
                <a:gd name="T20" fmla="*/ 245 w 288"/>
                <a:gd name="T21" fmla="*/ 128 h 192"/>
                <a:gd name="T22" fmla="*/ 235 w 288"/>
                <a:gd name="T23" fmla="*/ 42 h 192"/>
                <a:gd name="T24" fmla="*/ 64 w 288"/>
                <a:gd name="T25" fmla="*/ 21 h 192"/>
                <a:gd name="T26" fmla="*/ 267 w 288"/>
                <a:gd name="T27" fmla="*/ 128 h 192"/>
                <a:gd name="T28" fmla="*/ 101 w 288"/>
                <a:gd name="T29" fmla="*/ 100 h 192"/>
                <a:gd name="T30" fmla="*/ 123 w 288"/>
                <a:gd name="T31" fmla="*/ 82 h 192"/>
                <a:gd name="T32" fmla="*/ 130 w 288"/>
                <a:gd name="T33" fmla="*/ 74 h 192"/>
                <a:gd name="T34" fmla="*/ 151 w 288"/>
                <a:gd name="T35" fmla="*/ 87 h 192"/>
                <a:gd name="T36" fmla="*/ 130 w 288"/>
                <a:gd name="T37" fmla="*/ 95 h 192"/>
                <a:gd name="T38" fmla="*/ 123 w 288"/>
                <a:gd name="T39" fmla="*/ 95 h 192"/>
                <a:gd name="T40" fmla="*/ 118 w 288"/>
                <a:gd name="T41" fmla="*/ 104 h 192"/>
                <a:gd name="T42" fmla="*/ 130 w 288"/>
                <a:gd name="T43" fmla="*/ 110 h 192"/>
                <a:gd name="T44" fmla="*/ 151 w 288"/>
                <a:gd name="T45" fmla="*/ 122 h 192"/>
                <a:gd name="T46" fmla="*/ 147 w 288"/>
                <a:gd name="T47" fmla="*/ 143 h 192"/>
                <a:gd name="T48" fmla="*/ 130 w 288"/>
                <a:gd name="T49" fmla="*/ 160 h 192"/>
                <a:gd name="T50" fmla="*/ 123 w 288"/>
                <a:gd name="T51" fmla="*/ 149 h 192"/>
                <a:gd name="T52" fmla="*/ 101 w 288"/>
                <a:gd name="T53" fmla="*/ 132 h 192"/>
                <a:gd name="T54" fmla="*/ 123 w 288"/>
                <a:gd name="T55" fmla="*/ 137 h 192"/>
                <a:gd name="T56" fmla="*/ 130 w 288"/>
                <a:gd name="T57" fmla="*/ 137 h 192"/>
                <a:gd name="T58" fmla="*/ 135 w 288"/>
                <a:gd name="T59" fmla="*/ 127 h 192"/>
                <a:gd name="T60" fmla="*/ 123 w 288"/>
                <a:gd name="T61" fmla="*/ 122 h 192"/>
                <a:gd name="T62" fmla="*/ 105 w 288"/>
                <a:gd name="T63"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192">
                  <a:moveTo>
                    <a:pt x="277" y="0"/>
                  </a:moveTo>
                  <a:cubicBezTo>
                    <a:pt x="53" y="0"/>
                    <a:pt x="53" y="0"/>
                    <a:pt x="53" y="0"/>
                  </a:cubicBezTo>
                  <a:cubicBezTo>
                    <a:pt x="47" y="0"/>
                    <a:pt x="43" y="4"/>
                    <a:pt x="43" y="10"/>
                  </a:cubicBezTo>
                  <a:cubicBezTo>
                    <a:pt x="43" y="42"/>
                    <a:pt x="43" y="42"/>
                    <a:pt x="43" y="42"/>
                  </a:cubicBezTo>
                  <a:cubicBezTo>
                    <a:pt x="11" y="42"/>
                    <a:pt x="11" y="42"/>
                    <a:pt x="11" y="42"/>
                  </a:cubicBezTo>
                  <a:cubicBezTo>
                    <a:pt x="5" y="42"/>
                    <a:pt x="0" y="47"/>
                    <a:pt x="0" y="53"/>
                  </a:cubicBezTo>
                  <a:cubicBezTo>
                    <a:pt x="0" y="181"/>
                    <a:pt x="0" y="181"/>
                    <a:pt x="0" y="181"/>
                  </a:cubicBezTo>
                  <a:cubicBezTo>
                    <a:pt x="0" y="187"/>
                    <a:pt x="5" y="192"/>
                    <a:pt x="11" y="192"/>
                  </a:cubicBezTo>
                  <a:cubicBezTo>
                    <a:pt x="235" y="192"/>
                    <a:pt x="235" y="192"/>
                    <a:pt x="235" y="192"/>
                  </a:cubicBezTo>
                  <a:cubicBezTo>
                    <a:pt x="241" y="192"/>
                    <a:pt x="245" y="187"/>
                    <a:pt x="245" y="181"/>
                  </a:cubicBezTo>
                  <a:cubicBezTo>
                    <a:pt x="245" y="149"/>
                    <a:pt x="245" y="149"/>
                    <a:pt x="245" y="149"/>
                  </a:cubicBezTo>
                  <a:cubicBezTo>
                    <a:pt x="277" y="149"/>
                    <a:pt x="277" y="149"/>
                    <a:pt x="277" y="149"/>
                  </a:cubicBezTo>
                  <a:cubicBezTo>
                    <a:pt x="283" y="149"/>
                    <a:pt x="288" y="144"/>
                    <a:pt x="288" y="138"/>
                  </a:cubicBezTo>
                  <a:cubicBezTo>
                    <a:pt x="288" y="10"/>
                    <a:pt x="288" y="10"/>
                    <a:pt x="288" y="10"/>
                  </a:cubicBezTo>
                  <a:cubicBezTo>
                    <a:pt x="288" y="4"/>
                    <a:pt x="283" y="0"/>
                    <a:pt x="277" y="0"/>
                  </a:cubicBezTo>
                  <a:close/>
                  <a:moveTo>
                    <a:pt x="224" y="170"/>
                  </a:moveTo>
                  <a:cubicBezTo>
                    <a:pt x="21" y="170"/>
                    <a:pt x="21" y="170"/>
                    <a:pt x="21" y="170"/>
                  </a:cubicBezTo>
                  <a:cubicBezTo>
                    <a:pt x="21" y="64"/>
                    <a:pt x="21" y="64"/>
                    <a:pt x="21" y="64"/>
                  </a:cubicBezTo>
                  <a:cubicBezTo>
                    <a:pt x="224" y="64"/>
                    <a:pt x="224" y="64"/>
                    <a:pt x="224" y="64"/>
                  </a:cubicBezTo>
                  <a:lnTo>
                    <a:pt x="224" y="170"/>
                  </a:lnTo>
                  <a:close/>
                  <a:moveTo>
                    <a:pt x="267" y="128"/>
                  </a:moveTo>
                  <a:cubicBezTo>
                    <a:pt x="245" y="128"/>
                    <a:pt x="245" y="128"/>
                    <a:pt x="245" y="128"/>
                  </a:cubicBezTo>
                  <a:cubicBezTo>
                    <a:pt x="245" y="53"/>
                    <a:pt x="245" y="53"/>
                    <a:pt x="245" y="53"/>
                  </a:cubicBezTo>
                  <a:cubicBezTo>
                    <a:pt x="245" y="47"/>
                    <a:pt x="241" y="42"/>
                    <a:pt x="235" y="42"/>
                  </a:cubicBezTo>
                  <a:cubicBezTo>
                    <a:pt x="64" y="42"/>
                    <a:pt x="64" y="42"/>
                    <a:pt x="64" y="42"/>
                  </a:cubicBezTo>
                  <a:cubicBezTo>
                    <a:pt x="64" y="21"/>
                    <a:pt x="64" y="21"/>
                    <a:pt x="64" y="21"/>
                  </a:cubicBezTo>
                  <a:cubicBezTo>
                    <a:pt x="267" y="21"/>
                    <a:pt x="267" y="21"/>
                    <a:pt x="267" y="21"/>
                  </a:cubicBezTo>
                  <a:lnTo>
                    <a:pt x="267" y="128"/>
                  </a:lnTo>
                  <a:close/>
                  <a:moveTo>
                    <a:pt x="105" y="112"/>
                  </a:moveTo>
                  <a:cubicBezTo>
                    <a:pt x="103" y="109"/>
                    <a:pt x="101" y="105"/>
                    <a:pt x="101" y="100"/>
                  </a:cubicBezTo>
                  <a:cubicBezTo>
                    <a:pt x="101" y="95"/>
                    <a:pt x="103" y="91"/>
                    <a:pt x="107" y="88"/>
                  </a:cubicBezTo>
                  <a:cubicBezTo>
                    <a:pt x="111" y="85"/>
                    <a:pt x="116" y="83"/>
                    <a:pt x="123" y="82"/>
                  </a:cubicBezTo>
                  <a:cubicBezTo>
                    <a:pt x="123" y="74"/>
                    <a:pt x="123" y="74"/>
                    <a:pt x="123" y="74"/>
                  </a:cubicBezTo>
                  <a:cubicBezTo>
                    <a:pt x="130" y="74"/>
                    <a:pt x="130" y="74"/>
                    <a:pt x="130" y="74"/>
                  </a:cubicBezTo>
                  <a:cubicBezTo>
                    <a:pt x="130" y="82"/>
                    <a:pt x="130" y="82"/>
                    <a:pt x="130" y="82"/>
                  </a:cubicBezTo>
                  <a:cubicBezTo>
                    <a:pt x="138" y="82"/>
                    <a:pt x="145" y="84"/>
                    <a:pt x="151" y="87"/>
                  </a:cubicBezTo>
                  <a:cubicBezTo>
                    <a:pt x="147" y="99"/>
                    <a:pt x="147" y="99"/>
                    <a:pt x="147" y="99"/>
                  </a:cubicBezTo>
                  <a:cubicBezTo>
                    <a:pt x="141" y="96"/>
                    <a:pt x="136" y="95"/>
                    <a:pt x="130" y="95"/>
                  </a:cubicBezTo>
                  <a:cubicBezTo>
                    <a:pt x="130" y="95"/>
                    <a:pt x="129" y="94"/>
                    <a:pt x="127" y="94"/>
                  </a:cubicBezTo>
                  <a:cubicBezTo>
                    <a:pt x="125" y="94"/>
                    <a:pt x="123" y="95"/>
                    <a:pt x="123" y="95"/>
                  </a:cubicBezTo>
                  <a:cubicBezTo>
                    <a:pt x="119" y="95"/>
                    <a:pt x="117" y="97"/>
                    <a:pt x="117" y="100"/>
                  </a:cubicBezTo>
                  <a:cubicBezTo>
                    <a:pt x="117" y="102"/>
                    <a:pt x="117" y="103"/>
                    <a:pt x="118" y="104"/>
                  </a:cubicBezTo>
                  <a:cubicBezTo>
                    <a:pt x="119" y="105"/>
                    <a:pt x="121" y="106"/>
                    <a:pt x="123" y="107"/>
                  </a:cubicBezTo>
                  <a:cubicBezTo>
                    <a:pt x="130" y="110"/>
                    <a:pt x="130" y="110"/>
                    <a:pt x="130" y="110"/>
                  </a:cubicBezTo>
                  <a:cubicBezTo>
                    <a:pt x="137" y="112"/>
                    <a:pt x="142" y="114"/>
                    <a:pt x="144" y="116"/>
                  </a:cubicBezTo>
                  <a:cubicBezTo>
                    <a:pt x="147" y="118"/>
                    <a:pt x="149" y="120"/>
                    <a:pt x="151" y="122"/>
                  </a:cubicBezTo>
                  <a:cubicBezTo>
                    <a:pt x="152" y="125"/>
                    <a:pt x="152" y="127"/>
                    <a:pt x="152" y="130"/>
                  </a:cubicBezTo>
                  <a:cubicBezTo>
                    <a:pt x="152" y="136"/>
                    <a:pt x="151" y="140"/>
                    <a:pt x="147" y="143"/>
                  </a:cubicBezTo>
                  <a:cubicBezTo>
                    <a:pt x="143" y="147"/>
                    <a:pt x="137" y="149"/>
                    <a:pt x="130" y="149"/>
                  </a:cubicBezTo>
                  <a:cubicBezTo>
                    <a:pt x="130" y="160"/>
                    <a:pt x="130" y="160"/>
                    <a:pt x="130" y="160"/>
                  </a:cubicBezTo>
                  <a:cubicBezTo>
                    <a:pt x="123" y="160"/>
                    <a:pt x="123" y="160"/>
                    <a:pt x="123" y="160"/>
                  </a:cubicBezTo>
                  <a:cubicBezTo>
                    <a:pt x="123" y="149"/>
                    <a:pt x="123" y="149"/>
                    <a:pt x="123" y="149"/>
                  </a:cubicBezTo>
                  <a:cubicBezTo>
                    <a:pt x="115" y="149"/>
                    <a:pt x="108" y="148"/>
                    <a:pt x="101" y="145"/>
                  </a:cubicBezTo>
                  <a:cubicBezTo>
                    <a:pt x="101" y="132"/>
                    <a:pt x="101" y="132"/>
                    <a:pt x="101" y="132"/>
                  </a:cubicBezTo>
                  <a:cubicBezTo>
                    <a:pt x="104" y="133"/>
                    <a:pt x="108" y="134"/>
                    <a:pt x="112" y="135"/>
                  </a:cubicBezTo>
                  <a:cubicBezTo>
                    <a:pt x="116" y="137"/>
                    <a:pt x="120" y="137"/>
                    <a:pt x="123" y="137"/>
                  </a:cubicBezTo>
                  <a:cubicBezTo>
                    <a:pt x="123" y="137"/>
                    <a:pt x="125" y="137"/>
                    <a:pt x="127" y="137"/>
                  </a:cubicBezTo>
                  <a:cubicBezTo>
                    <a:pt x="129" y="137"/>
                    <a:pt x="130" y="137"/>
                    <a:pt x="130" y="137"/>
                  </a:cubicBezTo>
                  <a:cubicBezTo>
                    <a:pt x="135" y="136"/>
                    <a:pt x="137" y="134"/>
                    <a:pt x="137" y="131"/>
                  </a:cubicBezTo>
                  <a:cubicBezTo>
                    <a:pt x="137" y="130"/>
                    <a:pt x="137" y="128"/>
                    <a:pt x="135" y="127"/>
                  </a:cubicBezTo>
                  <a:cubicBezTo>
                    <a:pt x="134" y="126"/>
                    <a:pt x="133" y="125"/>
                    <a:pt x="130" y="124"/>
                  </a:cubicBezTo>
                  <a:cubicBezTo>
                    <a:pt x="123" y="122"/>
                    <a:pt x="123" y="122"/>
                    <a:pt x="123" y="122"/>
                  </a:cubicBezTo>
                  <a:cubicBezTo>
                    <a:pt x="120" y="120"/>
                    <a:pt x="120" y="120"/>
                    <a:pt x="120" y="120"/>
                  </a:cubicBezTo>
                  <a:cubicBezTo>
                    <a:pt x="113" y="118"/>
                    <a:pt x="108" y="115"/>
                    <a:pt x="105"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41" name="Snip Diagonal Corner Rectangle 162">
            <a:extLst>
              <a:ext uri="{FF2B5EF4-FFF2-40B4-BE49-F238E27FC236}">
                <a16:creationId xmlns:a16="http://schemas.microsoft.com/office/drawing/2014/main" id="{75EADFB2-28B3-4BF8-B4EE-EC71457CF1B6}"/>
              </a:ext>
            </a:extLst>
          </p:cNvPr>
          <p:cNvSpPr/>
          <p:nvPr/>
        </p:nvSpPr>
        <p:spPr bwMode="gray">
          <a:xfrm>
            <a:off x="4864755" y="1412116"/>
            <a:ext cx="2583982" cy="585952"/>
          </a:xfrm>
          <a:prstGeom prst="snip2DiagRect">
            <a:avLst>
              <a:gd name="adj1" fmla="val 0"/>
              <a:gd name="adj2" fmla="val 3593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tIns="66675" rIns="66675" bIns="66675" rtlCol="0" anchor="ctr"/>
          <a:lstStyle/>
          <a:p>
            <a:pPr algn="ctr"/>
            <a:r>
              <a:rPr lang="es-MX" sz="1400" b="1" dirty="0">
                <a:solidFill>
                  <a:prstClr val="white"/>
                </a:solidFill>
                <a:latin typeface="Verdana" panose="020B0604030504040204" pitchFamily="34" charset="0"/>
                <a:ea typeface="Verdana" panose="020B0604030504040204" pitchFamily="34" charset="0"/>
              </a:rPr>
              <a:t>Programa IMMEX / Certificación IVA-IEPS</a:t>
            </a:r>
          </a:p>
        </p:txBody>
      </p:sp>
      <p:sp>
        <p:nvSpPr>
          <p:cNvPr id="42" name="Text Placeholder 3">
            <a:extLst>
              <a:ext uri="{FF2B5EF4-FFF2-40B4-BE49-F238E27FC236}">
                <a16:creationId xmlns:a16="http://schemas.microsoft.com/office/drawing/2014/main" id="{767F6F6E-9796-437D-8AF5-F0CC217073F6}"/>
              </a:ext>
            </a:extLst>
          </p:cNvPr>
          <p:cNvSpPr txBox="1">
            <a:spLocks/>
          </p:cNvSpPr>
          <p:nvPr/>
        </p:nvSpPr>
        <p:spPr bwMode="gray">
          <a:xfrm>
            <a:off x="4864754" y="2163168"/>
            <a:ext cx="2479622" cy="4039567"/>
          </a:xfrm>
          <a:prstGeom prst="rect">
            <a:avLst/>
          </a:prstGeom>
        </p:spPr>
        <p:txBody>
          <a:bodyPr vert="horz" wrap="square" lIns="0" tIns="0" rIns="0" bIns="0" rtlCol="0">
            <a:spAutoFit/>
          </a:bodyPr>
          <a:lstStyle>
            <a:defPPr>
              <a:defRPr lang="es-MX"/>
            </a:defPPr>
            <a:lvl2pPr marL="85725" lvl="1" indent="-85725">
              <a:buSzPct val="100000"/>
              <a:buFont typeface="Arial" panose="020B0604020202020204" pitchFamily="34" charset="0"/>
              <a:buChar char="•"/>
              <a:defRPr sz="1250">
                <a:solidFill>
                  <a:prstClr val="black"/>
                </a:solidFill>
                <a:latin typeface="Verdana" panose="020B0604030504040204" pitchFamily="34" charset="0"/>
                <a:ea typeface="Verdana" panose="020B0604030504040204" pitchFamily="34" charset="0"/>
              </a:defRPr>
            </a:lvl2pPr>
          </a:lstStyle>
          <a:p>
            <a:pPr lvl="1"/>
            <a:r>
              <a:rPr lang="es-MX" dirty="0"/>
              <a:t>En el caso de contar con un </a:t>
            </a:r>
            <a:r>
              <a:rPr lang="es-MX" b="1" dirty="0"/>
              <a:t>programa IMMEX </a:t>
            </a:r>
            <a:r>
              <a:rPr lang="es-MX" dirty="0"/>
              <a:t>autorizado por la Secretaría de Economía; </a:t>
            </a:r>
            <a:r>
              <a:rPr lang="es-MX" b="1" dirty="0"/>
              <a:t>debe contar con políticas, procedimientos documentados </a:t>
            </a:r>
            <a:r>
              <a:rPr lang="es-MX" dirty="0"/>
              <a:t>y mecanismos de control para </a:t>
            </a:r>
            <a:r>
              <a:rPr lang="es-MX" b="1" dirty="0"/>
              <a:t>garantizar el cabal cumplimiento de todas las disposiciones requeridas</a:t>
            </a:r>
            <a:r>
              <a:rPr lang="es-MX" dirty="0"/>
              <a:t> para su operación. </a:t>
            </a:r>
          </a:p>
          <a:p>
            <a:pPr lvl="1"/>
            <a:endParaRPr lang="es-MX" dirty="0"/>
          </a:p>
          <a:p>
            <a:pPr lvl="1"/>
            <a:r>
              <a:rPr lang="es-MX" dirty="0"/>
              <a:t>En caso de contar con la </a:t>
            </a:r>
            <a:r>
              <a:rPr lang="es-MX" b="1" dirty="0"/>
              <a:t>Certificación en materia de IVA-IEPS</a:t>
            </a:r>
            <a:r>
              <a:rPr lang="es-MX" dirty="0"/>
              <a:t>, debe cumplir con las diversas disposiciones vigentes de que es objeto, además de </a:t>
            </a:r>
            <a:r>
              <a:rPr lang="es-MX" b="1" dirty="0"/>
              <a:t>cumplir con los requisitos y obligaciones de manera permanente. </a:t>
            </a:r>
          </a:p>
        </p:txBody>
      </p:sp>
      <p:sp>
        <p:nvSpPr>
          <p:cNvPr id="43" name="Isosceles Triangle 14">
            <a:extLst>
              <a:ext uri="{FF2B5EF4-FFF2-40B4-BE49-F238E27FC236}">
                <a16:creationId xmlns:a16="http://schemas.microsoft.com/office/drawing/2014/main" id="{2FF065FE-C3F6-4CE4-94E2-9D75B53AFC39}"/>
              </a:ext>
            </a:extLst>
          </p:cNvPr>
          <p:cNvSpPr/>
          <p:nvPr/>
        </p:nvSpPr>
        <p:spPr bwMode="gray">
          <a:xfrm>
            <a:off x="5889768" y="1083482"/>
            <a:ext cx="747389" cy="289082"/>
          </a:xfrm>
          <a:prstGeom prst="triangle">
            <a:avLst/>
          </a:prstGeom>
          <a:solidFill>
            <a:srgbClr val="D0D0CE"/>
          </a:solidFill>
          <a:ln w="19050" algn="ctr">
            <a:no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sp>
        <p:nvSpPr>
          <p:cNvPr id="44" name="Oval 43">
            <a:extLst>
              <a:ext uri="{FF2B5EF4-FFF2-40B4-BE49-F238E27FC236}">
                <a16:creationId xmlns:a16="http://schemas.microsoft.com/office/drawing/2014/main" id="{6340A41D-F9D7-4E60-9F23-5E5545E286E5}"/>
              </a:ext>
            </a:extLst>
          </p:cNvPr>
          <p:cNvSpPr/>
          <p:nvPr/>
        </p:nvSpPr>
        <p:spPr bwMode="gray">
          <a:xfrm rot="5400000">
            <a:off x="5642927" y="730647"/>
            <a:ext cx="648736" cy="648736"/>
          </a:xfrm>
          <a:prstGeom prst="ellipse">
            <a:avLst/>
          </a:prstGeom>
          <a:solidFill>
            <a:schemeClr val="accent1"/>
          </a:solidFill>
          <a:ln w="38100" algn="ctr">
            <a:solidFill>
              <a:schemeClr val="bg1"/>
            </a:solidFill>
            <a:miter lim="800000"/>
            <a:headEnd/>
            <a:tailEnd/>
          </a:ln>
        </p:spPr>
        <p:txBody>
          <a:bodyPr wrap="square" lIns="66675" tIns="66675" rIns="66675" bIns="66675" rtlCol="0" anchor="ctr"/>
          <a:lstStyle/>
          <a:p>
            <a:pPr algn="ctr">
              <a:buFont typeface="Wingdings 2" pitchFamily="18" charset="2"/>
              <a:buNone/>
            </a:pPr>
            <a:endParaRPr lang="en-US" sz="1200" b="1" dirty="0">
              <a:solidFill>
                <a:prstClr val="white"/>
              </a:solidFill>
            </a:endParaRPr>
          </a:p>
        </p:txBody>
      </p:sp>
      <p:cxnSp>
        <p:nvCxnSpPr>
          <p:cNvPr id="45" name="Straight Connector 44">
            <a:extLst>
              <a:ext uri="{FF2B5EF4-FFF2-40B4-BE49-F238E27FC236}">
                <a16:creationId xmlns:a16="http://schemas.microsoft.com/office/drawing/2014/main" id="{A3E2E6B4-89BB-478C-B7AC-D3EB62553285}"/>
              </a:ext>
            </a:extLst>
          </p:cNvPr>
          <p:cNvCxnSpPr/>
          <p:nvPr/>
        </p:nvCxnSpPr>
        <p:spPr>
          <a:xfrm>
            <a:off x="7436312" y="1744765"/>
            <a:ext cx="0" cy="445866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46" name="Group 726">
            <a:extLst>
              <a:ext uri="{FF2B5EF4-FFF2-40B4-BE49-F238E27FC236}">
                <a16:creationId xmlns:a16="http://schemas.microsoft.com/office/drawing/2014/main" id="{AD5721FA-6143-427D-BA08-1625CCD27DB6}"/>
              </a:ext>
            </a:extLst>
          </p:cNvPr>
          <p:cNvGrpSpPr>
            <a:grpSpLocks noChangeAspect="1"/>
          </p:cNvGrpSpPr>
          <p:nvPr/>
        </p:nvGrpSpPr>
        <p:grpSpPr bwMode="auto">
          <a:xfrm>
            <a:off x="5726865" y="811396"/>
            <a:ext cx="490985" cy="490985"/>
            <a:chOff x="5022" y="3403"/>
            <a:chExt cx="340" cy="340"/>
          </a:xfrm>
          <a:solidFill>
            <a:schemeClr val="bg1"/>
          </a:solidFill>
        </p:grpSpPr>
        <p:sp>
          <p:nvSpPr>
            <p:cNvPr id="47" name="Freeform 727">
              <a:extLst>
                <a:ext uri="{FF2B5EF4-FFF2-40B4-BE49-F238E27FC236}">
                  <a16:creationId xmlns:a16="http://schemas.microsoft.com/office/drawing/2014/main" id="{F4AE27C9-0369-414F-A73A-AADD91A4D474}"/>
                </a:ext>
              </a:extLst>
            </p:cNvPr>
            <p:cNvSpPr>
              <a:spLocks noEditPoints="1"/>
            </p:cNvSpPr>
            <p:nvPr/>
          </p:nvSpPr>
          <p:spPr bwMode="auto">
            <a:xfrm>
              <a:off x="5022" y="3403"/>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sp>
          <p:nvSpPr>
            <p:cNvPr id="48" name="Freeform 728">
              <a:extLst>
                <a:ext uri="{FF2B5EF4-FFF2-40B4-BE49-F238E27FC236}">
                  <a16:creationId xmlns:a16="http://schemas.microsoft.com/office/drawing/2014/main" id="{C6EA0A6F-03DF-451D-88D1-847BCC156EEC}"/>
                </a:ext>
              </a:extLst>
            </p:cNvPr>
            <p:cNvSpPr>
              <a:spLocks noEditPoints="1"/>
            </p:cNvSpPr>
            <p:nvPr/>
          </p:nvSpPr>
          <p:spPr bwMode="auto">
            <a:xfrm>
              <a:off x="5100" y="3473"/>
              <a:ext cx="191" cy="192"/>
            </a:xfrm>
            <a:custGeom>
              <a:avLst/>
              <a:gdLst>
                <a:gd name="T0" fmla="*/ 256 w 288"/>
                <a:gd name="T1" fmla="*/ 32 h 288"/>
                <a:gd name="T2" fmla="*/ 245 w 288"/>
                <a:gd name="T3" fmla="*/ 0 h 288"/>
                <a:gd name="T4" fmla="*/ 235 w 288"/>
                <a:gd name="T5" fmla="*/ 39 h 288"/>
                <a:gd name="T6" fmla="*/ 139 w 288"/>
                <a:gd name="T7" fmla="*/ 11 h 288"/>
                <a:gd name="T8" fmla="*/ 44 w 288"/>
                <a:gd name="T9" fmla="*/ 251 h 288"/>
                <a:gd name="T10" fmla="*/ 24 w 288"/>
                <a:gd name="T11" fmla="*/ 285 h 288"/>
                <a:gd name="T12" fmla="*/ 40 w 288"/>
                <a:gd name="T13" fmla="*/ 285 h 288"/>
                <a:gd name="T14" fmla="*/ 139 w 288"/>
                <a:gd name="T15" fmla="*/ 288 h 288"/>
                <a:gd name="T16" fmla="*/ 238 w 288"/>
                <a:gd name="T17" fmla="*/ 285 h 288"/>
                <a:gd name="T18" fmla="*/ 253 w 288"/>
                <a:gd name="T19" fmla="*/ 285 h 288"/>
                <a:gd name="T20" fmla="*/ 233 w 288"/>
                <a:gd name="T21" fmla="*/ 251 h 288"/>
                <a:gd name="T22" fmla="*/ 244 w 288"/>
                <a:gd name="T23" fmla="*/ 60 h 288"/>
                <a:gd name="T24" fmla="*/ 277 w 288"/>
                <a:gd name="T25" fmla="*/ 54 h 288"/>
                <a:gd name="T26" fmla="*/ 277 w 288"/>
                <a:gd name="T27" fmla="*/ 32 h 288"/>
                <a:gd name="T28" fmla="*/ 139 w 288"/>
                <a:gd name="T29" fmla="*/ 267 h 288"/>
                <a:gd name="T30" fmla="*/ 139 w 288"/>
                <a:gd name="T31" fmla="*/ 32 h 288"/>
                <a:gd name="T32" fmla="*/ 199 w 288"/>
                <a:gd name="T33" fmla="*/ 75 h 288"/>
                <a:gd name="T34" fmla="*/ 43 w 288"/>
                <a:gd name="T35" fmla="*/ 150 h 288"/>
                <a:gd name="T36" fmla="*/ 235 w 288"/>
                <a:gd name="T37" fmla="*/ 150 h 288"/>
                <a:gd name="T38" fmla="*/ 229 w 288"/>
                <a:gd name="T39" fmla="*/ 75 h 288"/>
                <a:gd name="T40" fmla="*/ 213 w 288"/>
                <a:gd name="T41" fmla="*/ 150 h 288"/>
                <a:gd name="T42" fmla="*/ 64 w 288"/>
                <a:gd name="T43" fmla="*/ 150 h 288"/>
                <a:gd name="T44" fmla="*/ 183 w 288"/>
                <a:gd name="T45" fmla="*/ 90 h 288"/>
                <a:gd name="T46" fmla="*/ 139 w 288"/>
                <a:gd name="T47" fmla="*/ 96 h 288"/>
                <a:gd name="T48" fmla="*/ 139 w 288"/>
                <a:gd name="T49" fmla="*/ 203 h 288"/>
                <a:gd name="T50" fmla="*/ 183 w 288"/>
                <a:gd name="T51" fmla="*/ 120 h 288"/>
                <a:gd name="T52" fmla="*/ 213 w 288"/>
                <a:gd name="T53" fmla="*/ 150 h 288"/>
                <a:gd name="T54" fmla="*/ 139 w 288"/>
                <a:gd name="T55" fmla="*/ 182 h 288"/>
                <a:gd name="T56" fmla="*/ 139 w 288"/>
                <a:gd name="T57" fmla="*/ 118 h 288"/>
                <a:gd name="T58" fmla="*/ 131 w 288"/>
                <a:gd name="T59" fmla="*/ 142 h 288"/>
                <a:gd name="T60" fmla="*/ 139 w 288"/>
                <a:gd name="T61" fmla="*/ 160 h 288"/>
                <a:gd name="T62" fmla="*/ 167 w 288"/>
                <a:gd name="T63" fmla="*/ 1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88">
                  <a:moveTo>
                    <a:pt x="277" y="32"/>
                  </a:moveTo>
                  <a:cubicBezTo>
                    <a:pt x="256" y="32"/>
                    <a:pt x="256" y="32"/>
                    <a:pt x="256" y="32"/>
                  </a:cubicBezTo>
                  <a:cubicBezTo>
                    <a:pt x="256" y="11"/>
                    <a:pt x="256" y="11"/>
                    <a:pt x="256" y="11"/>
                  </a:cubicBezTo>
                  <a:cubicBezTo>
                    <a:pt x="256" y="5"/>
                    <a:pt x="251" y="0"/>
                    <a:pt x="245" y="0"/>
                  </a:cubicBezTo>
                  <a:cubicBezTo>
                    <a:pt x="239" y="0"/>
                    <a:pt x="235" y="5"/>
                    <a:pt x="235" y="11"/>
                  </a:cubicBezTo>
                  <a:cubicBezTo>
                    <a:pt x="235" y="39"/>
                    <a:pt x="235" y="39"/>
                    <a:pt x="235" y="39"/>
                  </a:cubicBezTo>
                  <a:cubicBezTo>
                    <a:pt x="229" y="44"/>
                    <a:pt x="229" y="44"/>
                    <a:pt x="229" y="44"/>
                  </a:cubicBezTo>
                  <a:cubicBezTo>
                    <a:pt x="205" y="24"/>
                    <a:pt x="173" y="11"/>
                    <a:pt x="139" y="11"/>
                  </a:cubicBezTo>
                  <a:cubicBezTo>
                    <a:pt x="62" y="11"/>
                    <a:pt x="0" y="73"/>
                    <a:pt x="0" y="150"/>
                  </a:cubicBezTo>
                  <a:cubicBezTo>
                    <a:pt x="0" y="189"/>
                    <a:pt x="17" y="225"/>
                    <a:pt x="44" y="251"/>
                  </a:cubicBezTo>
                  <a:cubicBezTo>
                    <a:pt x="24" y="270"/>
                    <a:pt x="24" y="270"/>
                    <a:pt x="24" y="270"/>
                  </a:cubicBezTo>
                  <a:cubicBezTo>
                    <a:pt x="20" y="274"/>
                    <a:pt x="20" y="281"/>
                    <a:pt x="24" y="285"/>
                  </a:cubicBezTo>
                  <a:cubicBezTo>
                    <a:pt x="27" y="287"/>
                    <a:pt x="29" y="288"/>
                    <a:pt x="32" y="288"/>
                  </a:cubicBezTo>
                  <a:cubicBezTo>
                    <a:pt x="35" y="288"/>
                    <a:pt x="37" y="287"/>
                    <a:pt x="40" y="285"/>
                  </a:cubicBezTo>
                  <a:cubicBezTo>
                    <a:pt x="61" y="264"/>
                    <a:pt x="61" y="264"/>
                    <a:pt x="61" y="264"/>
                  </a:cubicBezTo>
                  <a:cubicBezTo>
                    <a:pt x="83" y="279"/>
                    <a:pt x="110" y="288"/>
                    <a:pt x="139" y="288"/>
                  </a:cubicBezTo>
                  <a:cubicBezTo>
                    <a:pt x="168" y="288"/>
                    <a:pt x="194" y="279"/>
                    <a:pt x="217" y="264"/>
                  </a:cubicBezTo>
                  <a:cubicBezTo>
                    <a:pt x="238" y="285"/>
                    <a:pt x="238" y="285"/>
                    <a:pt x="238" y="285"/>
                  </a:cubicBezTo>
                  <a:cubicBezTo>
                    <a:pt x="240" y="287"/>
                    <a:pt x="243" y="288"/>
                    <a:pt x="245" y="288"/>
                  </a:cubicBezTo>
                  <a:cubicBezTo>
                    <a:pt x="248" y="288"/>
                    <a:pt x="251" y="287"/>
                    <a:pt x="253" y="285"/>
                  </a:cubicBezTo>
                  <a:cubicBezTo>
                    <a:pt x="257" y="281"/>
                    <a:pt x="257" y="274"/>
                    <a:pt x="253" y="270"/>
                  </a:cubicBezTo>
                  <a:cubicBezTo>
                    <a:pt x="233" y="251"/>
                    <a:pt x="233" y="251"/>
                    <a:pt x="233" y="251"/>
                  </a:cubicBezTo>
                  <a:cubicBezTo>
                    <a:pt x="260" y="225"/>
                    <a:pt x="277" y="189"/>
                    <a:pt x="277" y="150"/>
                  </a:cubicBezTo>
                  <a:cubicBezTo>
                    <a:pt x="277" y="115"/>
                    <a:pt x="265" y="84"/>
                    <a:pt x="244" y="60"/>
                  </a:cubicBezTo>
                  <a:cubicBezTo>
                    <a:pt x="250" y="54"/>
                    <a:pt x="250" y="54"/>
                    <a:pt x="250" y="54"/>
                  </a:cubicBezTo>
                  <a:cubicBezTo>
                    <a:pt x="277" y="54"/>
                    <a:pt x="277" y="54"/>
                    <a:pt x="277" y="54"/>
                  </a:cubicBezTo>
                  <a:cubicBezTo>
                    <a:pt x="283" y="54"/>
                    <a:pt x="288" y="49"/>
                    <a:pt x="288" y="43"/>
                  </a:cubicBezTo>
                  <a:cubicBezTo>
                    <a:pt x="288" y="37"/>
                    <a:pt x="283" y="32"/>
                    <a:pt x="277" y="32"/>
                  </a:cubicBezTo>
                  <a:close/>
                  <a:moveTo>
                    <a:pt x="256" y="150"/>
                  </a:moveTo>
                  <a:cubicBezTo>
                    <a:pt x="256" y="214"/>
                    <a:pt x="203" y="267"/>
                    <a:pt x="139" y="267"/>
                  </a:cubicBezTo>
                  <a:cubicBezTo>
                    <a:pt x="74" y="267"/>
                    <a:pt x="21" y="214"/>
                    <a:pt x="21" y="150"/>
                  </a:cubicBezTo>
                  <a:cubicBezTo>
                    <a:pt x="21" y="85"/>
                    <a:pt x="74" y="32"/>
                    <a:pt x="139" y="32"/>
                  </a:cubicBezTo>
                  <a:cubicBezTo>
                    <a:pt x="167" y="32"/>
                    <a:pt x="193" y="43"/>
                    <a:pt x="214" y="60"/>
                  </a:cubicBezTo>
                  <a:cubicBezTo>
                    <a:pt x="199" y="75"/>
                    <a:pt x="199" y="75"/>
                    <a:pt x="199" y="75"/>
                  </a:cubicBezTo>
                  <a:cubicBezTo>
                    <a:pt x="182" y="62"/>
                    <a:pt x="161" y="54"/>
                    <a:pt x="139" y="54"/>
                  </a:cubicBezTo>
                  <a:cubicBezTo>
                    <a:pt x="86" y="54"/>
                    <a:pt x="43" y="97"/>
                    <a:pt x="43" y="150"/>
                  </a:cubicBezTo>
                  <a:cubicBezTo>
                    <a:pt x="43" y="203"/>
                    <a:pt x="86" y="246"/>
                    <a:pt x="139" y="246"/>
                  </a:cubicBezTo>
                  <a:cubicBezTo>
                    <a:pt x="192" y="246"/>
                    <a:pt x="235" y="203"/>
                    <a:pt x="235" y="150"/>
                  </a:cubicBezTo>
                  <a:cubicBezTo>
                    <a:pt x="235" y="127"/>
                    <a:pt x="227" y="106"/>
                    <a:pt x="214" y="90"/>
                  </a:cubicBezTo>
                  <a:cubicBezTo>
                    <a:pt x="229" y="75"/>
                    <a:pt x="229" y="75"/>
                    <a:pt x="229" y="75"/>
                  </a:cubicBezTo>
                  <a:cubicBezTo>
                    <a:pt x="246" y="95"/>
                    <a:pt x="256" y="121"/>
                    <a:pt x="256" y="150"/>
                  </a:cubicBezTo>
                  <a:close/>
                  <a:moveTo>
                    <a:pt x="213" y="150"/>
                  </a:moveTo>
                  <a:cubicBezTo>
                    <a:pt x="213" y="191"/>
                    <a:pt x="180" y="224"/>
                    <a:pt x="139" y="224"/>
                  </a:cubicBezTo>
                  <a:cubicBezTo>
                    <a:pt x="97" y="224"/>
                    <a:pt x="64" y="191"/>
                    <a:pt x="64" y="150"/>
                  </a:cubicBezTo>
                  <a:cubicBezTo>
                    <a:pt x="64" y="108"/>
                    <a:pt x="97" y="75"/>
                    <a:pt x="139" y="75"/>
                  </a:cubicBezTo>
                  <a:cubicBezTo>
                    <a:pt x="155" y="75"/>
                    <a:pt x="171" y="81"/>
                    <a:pt x="183" y="90"/>
                  </a:cubicBezTo>
                  <a:cubicBezTo>
                    <a:pt x="168" y="105"/>
                    <a:pt x="168" y="105"/>
                    <a:pt x="168" y="105"/>
                  </a:cubicBezTo>
                  <a:cubicBezTo>
                    <a:pt x="160" y="100"/>
                    <a:pt x="150" y="96"/>
                    <a:pt x="139" y="96"/>
                  </a:cubicBezTo>
                  <a:cubicBezTo>
                    <a:pt x="109" y="96"/>
                    <a:pt x="85" y="120"/>
                    <a:pt x="85" y="150"/>
                  </a:cubicBezTo>
                  <a:cubicBezTo>
                    <a:pt x="85" y="179"/>
                    <a:pt x="109" y="203"/>
                    <a:pt x="139" y="203"/>
                  </a:cubicBezTo>
                  <a:cubicBezTo>
                    <a:pt x="168" y="203"/>
                    <a:pt x="192" y="179"/>
                    <a:pt x="192" y="150"/>
                  </a:cubicBezTo>
                  <a:cubicBezTo>
                    <a:pt x="192" y="139"/>
                    <a:pt x="189" y="129"/>
                    <a:pt x="183" y="120"/>
                  </a:cubicBezTo>
                  <a:cubicBezTo>
                    <a:pt x="198" y="105"/>
                    <a:pt x="198" y="105"/>
                    <a:pt x="198" y="105"/>
                  </a:cubicBezTo>
                  <a:cubicBezTo>
                    <a:pt x="208" y="118"/>
                    <a:pt x="213" y="133"/>
                    <a:pt x="213" y="150"/>
                  </a:cubicBezTo>
                  <a:close/>
                  <a:moveTo>
                    <a:pt x="171" y="150"/>
                  </a:moveTo>
                  <a:cubicBezTo>
                    <a:pt x="171" y="167"/>
                    <a:pt x="156" y="182"/>
                    <a:pt x="139" y="182"/>
                  </a:cubicBezTo>
                  <a:cubicBezTo>
                    <a:pt x="121" y="182"/>
                    <a:pt x="107" y="167"/>
                    <a:pt x="107" y="150"/>
                  </a:cubicBezTo>
                  <a:cubicBezTo>
                    <a:pt x="107" y="132"/>
                    <a:pt x="121" y="118"/>
                    <a:pt x="139" y="118"/>
                  </a:cubicBezTo>
                  <a:cubicBezTo>
                    <a:pt x="144" y="118"/>
                    <a:pt x="148" y="119"/>
                    <a:pt x="152" y="121"/>
                  </a:cubicBezTo>
                  <a:cubicBezTo>
                    <a:pt x="131" y="142"/>
                    <a:pt x="131" y="142"/>
                    <a:pt x="131" y="142"/>
                  </a:cubicBezTo>
                  <a:cubicBezTo>
                    <a:pt x="127" y="146"/>
                    <a:pt x="127" y="153"/>
                    <a:pt x="131" y="157"/>
                  </a:cubicBezTo>
                  <a:cubicBezTo>
                    <a:pt x="133" y="159"/>
                    <a:pt x="136" y="160"/>
                    <a:pt x="139" y="160"/>
                  </a:cubicBezTo>
                  <a:cubicBezTo>
                    <a:pt x="141" y="160"/>
                    <a:pt x="144" y="159"/>
                    <a:pt x="146" y="157"/>
                  </a:cubicBezTo>
                  <a:cubicBezTo>
                    <a:pt x="167" y="136"/>
                    <a:pt x="167" y="136"/>
                    <a:pt x="167" y="136"/>
                  </a:cubicBezTo>
                  <a:cubicBezTo>
                    <a:pt x="169" y="140"/>
                    <a:pt x="171" y="145"/>
                    <a:pt x="171"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GB" sz="1350" dirty="0">
                <a:solidFill>
                  <a:prstClr val="black"/>
                </a:solidFill>
              </a:endParaRPr>
            </a:p>
          </p:txBody>
        </p:sp>
      </p:grpSp>
      <p:sp>
        <p:nvSpPr>
          <p:cNvPr id="14" name="Rectangle 13">
            <a:extLst>
              <a:ext uri="{FF2B5EF4-FFF2-40B4-BE49-F238E27FC236}">
                <a16:creationId xmlns:a16="http://schemas.microsoft.com/office/drawing/2014/main" id="{6CE7B56E-4DED-4699-AAD2-2C2F89D4620D}"/>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5" name="Rectangle 14">
            <a:extLst>
              <a:ext uri="{FF2B5EF4-FFF2-40B4-BE49-F238E27FC236}">
                <a16:creationId xmlns:a16="http://schemas.microsoft.com/office/drawing/2014/main" id="{FE502EBB-BC9C-4C53-BEE3-FFF4610E938D}"/>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16" name="Rectangle 15">
            <a:extLst>
              <a:ext uri="{FF2B5EF4-FFF2-40B4-BE49-F238E27FC236}">
                <a16:creationId xmlns:a16="http://schemas.microsoft.com/office/drawing/2014/main" id="{1DBDC917-A715-40AB-BDB0-A857C46F41D5}"/>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2217958114"/>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 name="TextBox 623"/>
          <p:cNvSpPr txBox="1"/>
          <p:nvPr/>
        </p:nvSpPr>
        <p:spPr>
          <a:xfrm>
            <a:off x="344414" y="1281640"/>
            <a:ext cx="5737566" cy="1323439"/>
          </a:xfrm>
          <a:prstGeom prst="rect">
            <a:avLst/>
          </a:prstGeom>
          <a:noFill/>
        </p:spPr>
        <p:txBody>
          <a:bodyPr wrap="square" rtlCol="0">
            <a:spAutoFit/>
          </a:bodyPr>
          <a:lstStyle/>
          <a:p>
            <a:r>
              <a:rPr lang="es-MX" sz="4000" b="1" dirty="0">
                <a:latin typeface="Verdana" panose="020B0604030504040204" pitchFamily="34" charset="0"/>
                <a:ea typeface="Verdana" panose="020B0604030504040204" pitchFamily="34" charset="0"/>
              </a:rPr>
              <a:t>Ruta Critica para participar</a:t>
            </a:r>
          </a:p>
        </p:txBody>
      </p:sp>
      <p:sp>
        <p:nvSpPr>
          <p:cNvPr id="263" name="Freeform 5">
            <a:extLst>
              <a:ext uri="{FF2B5EF4-FFF2-40B4-BE49-F238E27FC236}">
                <a16:creationId xmlns:a16="http://schemas.microsoft.com/office/drawing/2014/main" id="{0AC02598-6755-4346-A5F0-954953C07EBB}"/>
              </a:ext>
            </a:extLst>
          </p:cNvPr>
          <p:cNvSpPr>
            <a:spLocks noEditPoints="1"/>
          </p:cNvSpPr>
          <p:nvPr/>
        </p:nvSpPr>
        <p:spPr bwMode="auto">
          <a:xfrm>
            <a:off x="527319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6">
            <a:extLst>
              <a:ext uri="{FF2B5EF4-FFF2-40B4-BE49-F238E27FC236}">
                <a16:creationId xmlns:a16="http://schemas.microsoft.com/office/drawing/2014/main" id="{3DD70A3D-F2A4-4D32-99AA-D181B1EBAB21}"/>
              </a:ext>
            </a:extLst>
          </p:cNvPr>
          <p:cNvSpPr>
            <a:spLocks noEditPoints="1"/>
          </p:cNvSpPr>
          <p:nvPr/>
        </p:nvSpPr>
        <p:spPr bwMode="auto">
          <a:xfrm>
            <a:off x="5271171" y="6269500"/>
            <a:ext cx="54661" cy="55674"/>
          </a:xfrm>
          <a:custGeom>
            <a:avLst/>
            <a:gdLst>
              <a:gd name="T0" fmla="*/ 2 w 54"/>
              <a:gd name="T1" fmla="*/ 3 h 55"/>
              <a:gd name="T2" fmla="*/ 2 w 54"/>
              <a:gd name="T3" fmla="*/ 5 h 55"/>
              <a:gd name="T4" fmla="*/ 49 w 54"/>
              <a:gd name="T5" fmla="*/ 5 h 55"/>
              <a:gd name="T6" fmla="*/ 49 w 54"/>
              <a:gd name="T7" fmla="*/ 50 h 55"/>
              <a:gd name="T8" fmla="*/ 4 w 54"/>
              <a:gd name="T9" fmla="*/ 50 h 55"/>
              <a:gd name="T10" fmla="*/ 4 w 54"/>
              <a:gd name="T11" fmla="*/ 3 h 55"/>
              <a:gd name="T12" fmla="*/ 2 w 54"/>
              <a:gd name="T13" fmla="*/ 3 h 55"/>
              <a:gd name="T14" fmla="*/ 2 w 54"/>
              <a:gd name="T15" fmla="*/ 5 h 55"/>
              <a:gd name="T16" fmla="*/ 2 w 54"/>
              <a:gd name="T17" fmla="*/ 3 h 55"/>
              <a:gd name="T18" fmla="*/ 0 w 54"/>
              <a:gd name="T19" fmla="*/ 3 h 55"/>
              <a:gd name="T20" fmla="*/ 0 w 54"/>
              <a:gd name="T21" fmla="*/ 55 h 55"/>
              <a:gd name="T22" fmla="*/ 54 w 54"/>
              <a:gd name="T23" fmla="*/ 55 h 55"/>
              <a:gd name="T24" fmla="*/ 54 w 54"/>
              <a:gd name="T25" fmla="*/ 0 h 55"/>
              <a:gd name="T26" fmla="*/ 0 w 54"/>
              <a:gd name="T27" fmla="*/ 0 h 55"/>
              <a:gd name="T28" fmla="*/ 0 w 54"/>
              <a:gd name="T29" fmla="*/ 3 h 55"/>
              <a:gd name="T30" fmla="*/ 2 w 54"/>
              <a:gd name="T31" fmla="*/ 3 h 55"/>
              <a:gd name="T32" fmla="*/ 40 w 54"/>
              <a:gd name="T33" fmla="*/ 14 h 55"/>
              <a:gd name="T34" fmla="*/ 40 w 54"/>
              <a:gd name="T35" fmla="*/ 12 h 55"/>
              <a:gd name="T36" fmla="*/ 11 w 54"/>
              <a:gd name="T37" fmla="*/ 12 h 55"/>
              <a:gd name="T38" fmla="*/ 11 w 54"/>
              <a:gd name="T39" fmla="*/ 43 h 55"/>
              <a:gd name="T40" fmla="*/ 42 w 54"/>
              <a:gd name="T41" fmla="*/ 43 h 55"/>
              <a:gd name="T42" fmla="*/ 42 w 54"/>
              <a:gd name="T43" fmla="*/ 12 h 55"/>
              <a:gd name="T44" fmla="*/ 40 w 54"/>
              <a:gd name="T45" fmla="*/ 12 h 55"/>
              <a:gd name="T46" fmla="*/ 40 w 54"/>
              <a:gd name="T47" fmla="*/ 14 h 55"/>
              <a:gd name="T48" fmla="*/ 38 w 54"/>
              <a:gd name="T49" fmla="*/ 14 h 55"/>
              <a:gd name="T50" fmla="*/ 38 w 54"/>
              <a:gd name="T51" fmla="*/ 38 h 55"/>
              <a:gd name="T52" fmla="*/ 16 w 54"/>
              <a:gd name="T53" fmla="*/ 38 h 55"/>
              <a:gd name="T54" fmla="*/ 16 w 54"/>
              <a:gd name="T55" fmla="*/ 17 h 55"/>
              <a:gd name="T56" fmla="*/ 40 w 54"/>
              <a:gd name="T57" fmla="*/ 17 h 55"/>
              <a:gd name="T58" fmla="*/ 40 w 54"/>
              <a:gd name="T59" fmla="*/ 14 h 55"/>
              <a:gd name="T60" fmla="*/ 38 w 54"/>
              <a:gd name="T61" fmla="*/ 14 h 55"/>
              <a:gd name="T62" fmla="*/ 40 w 54"/>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55">
                <a:moveTo>
                  <a:pt x="2" y="3"/>
                </a:moveTo>
                <a:lnTo>
                  <a:pt x="2" y="5"/>
                </a:lnTo>
                <a:lnTo>
                  <a:pt x="49" y="5"/>
                </a:lnTo>
                <a:lnTo>
                  <a:pt x="49" y="50"/>
                </a:lnTo>
                <a:lnTo>
                  <a:pt x="4" y="50"/>
                </a:lnTo>
                <a:lnTo>
                  <a:pt x="4" y="3"/>
                </a:lnTo>
                <a:lnTo>
                  <a:pt x="2" y="3"/>
                </a:lnTo>
                <a:lnTo>
                  <a:pt x="2" y="5"/>
                </a:lnTo>
                <a:lnTo>
                  <a:pt x="2" y="3"/>
                </a:lnTo>
                <a:lnTo>
                  <a:pt x="0" y="3"/>
                </a:lnTo>
                <a:lnTo>
                  <a:pt x="0" y="55"/>
                </a:lnTo>
                <a:lnTo>
                  <a:pt x="54" y="55"/>
                </a:lnTo>
                <a:lnTo>
                  <a:pt x="54" y="0"/>
                </a:lnTo>
                <a:lnTo>
                  <a:pt x="0" y="0"/>
                </a:lnTo>
                <a:lnTo>
                  <a:pt x="0" y="3"/>
                </a:lnTo>
                <a:lnTo>
                  <a:pt x="2" y="3"/>
                </a:lnTo>
                <a:close/>
                <a:moveTo>
                  <a:pt x="40" y="14"/>
                </a:moveTo>
                <a:lnTo>
                  <a:pt x="40" y="12"/>
                </a:lnTo>
                <a:lnTo>
                  <a:pt x="11" y="12"/>
                </a:lnTo>
                <a:lnTo>
                  <a:pt x="11" y="43"/>
                </a:lnTo>
                <a:lnTo>
                  <a:pt x="42" y="43"/>
                </a:lnTo>
                <a:lnTo>
                  <a:pt x="42" y="12"/>
                </a:lnTo>
                <a:lnTo>
                  <a:pt x="40" y="12"/>
                </a:lnTo>
                <a:lnTo>
                  <a:pt x="40" y="14"/>
                </a:lnTo>
                <a:lnTo>
                  <a:pt x="38" y="14"/>
                </a:lnTo>
                <a:lnTo>
                  <a:pt x="38" y="38"/>
                </a:lnTo>
                <a:lnTo>
                  <a:pt x="16" y="38"/>
                </a:lnTo>
                <a:lnTo>
                  <a:pt x="16" y="17"/>
                </a:lnTo>
                <a:lnTo>
                  <a:pt x="40" y="17"/>
                </a:lnTo>
                <a:lnTo>
                  <a:pt x="40" y="14"/>
                </a:lnTo>
                <a:lnTo>
                  <a:pt x="38" y="14"/>
                </a:lnTo>
                <a:lnTo>
                  <a:pt x="40"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7">
            <a:extLst>
              <a:ext uri="{FF2B5EF4-FFF2-40B4-BE49-F238E27FC236}">
                <a16:creationId xmlns:a16="http://schemas.microsoft.com/office/drawing/2014/main" id="{69BB3C46-033F-4DF7-B3F7-FAC88B275935}"/>
              </a:ext>
            </a:extLst>
          </p:cNvPr>
          <p:cNvSpPr>
            <a:spLocks noEditPoints="1"/>
          </p:cNvSpPr>
          <p:nvPr/>
        </p:nvSpPr>
        <p:spPr bwMode="auto">
          <a:xfrm>
            <a:off x="520132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8">
            <a:extLst>
              <a:ext uri="{FF2B5EF4-FFF2-40B4-BE49-F238E27FC236}">
                <a16:creationId xmlns:a16="http://schemas.microsoft.com/office/drawing/2014/main" id="{D116F28F-19BB-4EE7-A9DD-03811F77CF0C}"/>
              </a:ext>
            </a:extLst>
          </p:cNvPr>
          <p:cNvSpPr>
            <a:spLocks noEditPoints="1"/>
          </p:cNvSpPr>
          <p:nvPr/>
        </p:nvSpPr>
        <p:spPr bwMode="auto">
          <a:xfrm>
            <a:off x="5198290" y="6269500"/>
            <a:ext cx="55674" cy="55674"/>
          </a:xfrm>
          <a:custGeom>
            <a:avLst/>
            <a:gdLst>
              <a:gd name="T0" fmla="*/ 3 w 55"/>
              <a:gd name="T1" fmla="*/ 3 h 55"/>
              <a:gd name="T2" fmla="*/ 3 w 55"/>
              <a:gd name="T3" fmla="*/ 5 h 55"/>
              <a:gd name="T4" fmla="*/ 50 w 55"/>
              <a:gd name="T5" fmla="*/ 5 h 55"/>
              <a:gd name="T6" fmla="*/ 50 w 55"/>
              <a:gd name="T7" fmla="*/ 50 h 55"/>
              <a:gd name="T8" fmla="*/ 5 w 55"/>
              <a:gd name="T9" fmla="*/ 50 h 55"/>
              <a:gd name="T10" fmla="*/ 5 w 55"/>
              <a:gd name="T11" fmla="*/ 3 h 55"/>
              <a:gd name="T12" fmla="*/ 3 w 55"/>
              <a:gd name="T13" fmla="*/ 3 h 55"/>
              <a:gd name="T14" fmla="*/ 3 w 55"/>
              <a:gd name="T15" fmla="*/ 5 h 55"/>
              <a:gd name="T16" fmla="*/ 3 w 55"/>
              <a:gd name="T17" fmla="*/ 3 h 55"/>
              <a:gd name="T18" fmla="*/ 0 w 55"/>
              <a:gd name="T19" fmla="*/ 3 h 55"/>
              <a:gd name="T20" fmla="*/ 0 w 55"/>
              <a:gd name="T21" fmla="*/ 55 h 55"/>
              <a:gd name="T22" fmla="*/ 55 w 55"/>
              <a:gd name="T23" fmla="*/ 55 h 55"/>
              <a:gd name="T24" fmla="*/ 55 w 55"/>
              <a:gd name="T25" fmla="*/ 0 h 55"/>
              <a:gd name="T26" fmla="*/ 0 w 55"/>
              <a:gd name="T27" fmla="*/ 0 h 55"/>
              <a:gd name="T28" fmla="*/ 0 w 55"/>
              <a:gd name="T29" fmla="*/ 3 h 55"/>
              <a:gd name="T30" fmla="*/ 3 w 55"/>
              <a:gd name="T31" fmla="*/ 3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3"/>
                </a:moveTo>
                <a:lnTo>
                  <a:pt x="3" y="5"/>
                </a:lnTo>
                <a:lnTo>
                  <a:pt x="50" y="5"/>
                </a:lnTo>
                <a:lnTo>
                  <a:pt x="50" y="50"/>
                </a:lnTo>
                <a:lnTo>
                  <a:pt x="5" y="50"/>
                </a:lnTo>
                <a:lnTo>
                  <a:pt x="5" y="3"/>
                </a:lnTo>
                <a:lnTo>
                  <a:pt x="3" y="3"/>
                </a:lnTo>
                <a:lnTo>
                  <a:pt x="3" y="5"/>
                </a:lnTo>
                <a:lnTo>
                  <a:pt x="3" y="3"/>
                </a:lnTo>
                <a:lnTo>
                  <a:pt x="0" y="3"/>
                </a:lnTo>
                <a:lnTo>
                  <a:pt x="0" y="55"/>
                </a:lnTo>
                <a:lnTo>
                  <a:pt x="55" y="55"/>
                </a:lnTo>
                <a:lnTo>
                  <a:pt x="55" y="0"/>
                </a:lnTo>
                <a:lnTo>
                  <a:pt x="0" y="0"/>
                </a:lnTo>
                <a:lnTo>
                  <a:pt x="0" y="3"/>
                </a:lnTo>
                <a:lnTo>
                  <a:pt x="3" y="3"/>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9">
            <a:extLst>
              <a:ext uri="{FF2B5EF4-FFF2-40B4-BE49-F238E27FC236}">
                <a16:creationId xmlns:a16="http://schemas.microsoft.com/office/drawing/2014/main" id="{30435FEC-1117-46AE-8CD9-43215089A2D4}"/>
              </a:ext>
            </a:extLst>
          </p:cNvPr>
          <p:cNvSpPr>
            <a:spLocks noEditPoints="1"/>
          </p:cNvSpPr>
          <p:nvPr/>
        </p:nvSpPr>
        <p:spPr bwMode="auto">
          <a:xfrm>
            <a:off x="11489398" y="6322137"/>
            <a:ext cx="50612" cy="50612"/>
          </a:xfrm>
          <a:custGeom>
            <a:avLst/>
            <a:gdLst>
              <a:gd name="T0" fmla="*/ 0 w 50"/>
              <a:gd name="T1" fmla="*/ 0 h 50"/>
              <a:gd name="T2" fmla="*/ 50 w 50"/>
              <a:gd name="T3" fmla="*/ 0 h 50"/>
              <a:gd name="T4" fmla="*/ 50 w 50"/>
              <a:gd name="T5" fmla="*/ 50 h 50"/>
              <a:gd name="T6" fmla="*/ 0 w 50"/>
              <a:gd name="T7" fmla="*/ 50 h 50"/>
              <a:gd name="T8" fmla="*/ 0 w 50"/>
              <a:gd name="T9" fmla="*/ 0 h 50"/>
              <a:gd name="T10" fmla="*/ 38 w 50"/>
              <a:gd name="T11" fmla="*/ 12 h 50"/>
              <a:gd name="T12" fmla="*/ 12 w 50"/>
              <a:gd name="T13" fmla="*/ 12 h 50"/>
              <a:gd name="T14" fmla="*/ 12 w 50"/>
              <a:gd name="T15" fmla="*/ 38 h 50"/>
              <a:gd name="T16" fmla="*/ 38 w 50"/>
              <a:gd name="T17" fmla="*/ 38 h 50"/>
              <a:gd name="T18" fmla="*/ 38 w 50"/>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0" y="0"/>
                </a:moveTo>
                <a:lnTo>
                  <a:pt x="50" y="0"/>
                </a:lnTo>
                <a:lnTo>
                  <a:pt x="50" y="50"/>
                </a:lnTo>
                <a:lnTo>
                  <a:pt x="0" y="50"/>
                </a:lnTo>
                <a:lnTo>
                  <a:pt x="0" y="0"/>
                </a:lnTo>
                <a:close/>
                <a:moveTo>
                  <a:pt x="38" y="12"/>
                </a:moveTo>
                <a:lnTo>
                  <a:pt x="12" y="12"/>
                </a:lnTo>
                <a:lnTo>
                  <a:pt x="12"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
            <a:extLst>
              <a:ext uri="{FF2B5EF4-FFF2-40B4-BE49-F238E27FC236}">
                <a16:creationId xmlns:a16="http://schemas.microsoft.com/office/drawing/2014/main" id="{36F06EB5-EE73-4399-AF7F-646358717C4D}"/>
              </a:ext>
            </a:extLst>
          </p:cNvPr>
          <p:cNvSpPr>
            <a:spLocks noEditPoints="1"/>
          </p:cNvSpPr>
          <p:nvPr/>
        </p:nvSpPr>
        <p:spPr bwMode="auto">
          <a:xfrm>
            <a:off x="11486362" y="6320112"/>
            <a:ext cx="55674" cy="55674"/>
          </a:xfrm>
          <a:custGeom>
            <a:avLst/>
            <a:gdLst>
              <a:gd name="T0" fmla="*/ 3 w 55"/>
              <a:gd name="T1" fmla="*/ 2 h 55"/>
              <a:gd name="T2" fmla="*/ 3 w 55"/>
              <a:gd name="T3" fmla="*/ 5 h 55"/>
              <a:gd name="T4" fmla="*/ 50 w 55"/>
              <a:gd name="T5" fmla="*/ 5 h 55"/>
              <a:gd name="T6" fmla="*/ 50 w 55"/>
              <a:gd name="T7" fmla="*/ 50 h 55"/>
              <a:gd name="T8" fmla="*/ 5 w 55"/>
              <a:gd name="T9" fmla="*/ 50 h 55"/>
              <a:gd name="T10" fmla="*/ 5 w 55"/>
              <a:gd name="T11" fmla="*/ 2 h 55"/>
              <a:gd name="T12" fmla="*/ 3 w 55"/>
              <a:gd name="T13" fmla="*/ 2 h 55"/>
              <a:gd name="T14" fmla="*/ 3 w 55"/>
              <a:gd name="T15" fmla="*/ 5 h 55"/>
              <a:gd name="T16" fmla="*/ 3 w 55"/>
              <a:gd name="T17" fmla="*/ 2 h 55"/>
              <a:gd name="T18" fmla="*/ 0 w 55"/>
              <a:gd name="T19" fmla="*/ 2 h 55"/>
              <a:gd name="T20" fmla="*/ 0 w 55"/>
              <a:gd name="T21" fmla="*/ 55 h 55"/>
              <a:gd name="T22" fmla="*/ 55 w 55"/>
              <a:gd name="T23" fmla="*/ 55 h 55"/>
              <a:gd name="T24" fmla="*/ 55 w 55"/>
              <a:gd name="T25" fmla="*/ 0 h 55"/>
              <a:gd name="T26" fmla="*/ 0 w 55"/>
              <a:gd name="T27" fmla="*/ 0 h 55"/>
              <a:gd name="T28" fmla="*/ 0 w 55"/>
              <a:gd name="T29" fmla="*/ 2 h 55"/>
              <a:gd name="T30" fmla="*/ 3 w 55"/>
              <a:gd name="T31" fmla="*/ 2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2"/>
                </a:moveTo>
                <a:lnTo>
                  <a:pt x="3" y="5"/>
                </a:lnTo>
                <a:lnTo>
                  <a:pt x="50" y="5"/>
                </a:lnTo>
                <a:lnTo>
                  <a:pt x="50" y="50"/>
                </a:lnTo>
                <a:lnTo>
                  <a:pt x="5" y="50"/>
                </a:lnTo>
                <a:lnTo>
                  <a:pt x="5" y="2"/>
                </a:lnTo>
                <a:lnTo>
                  <a:pt x="3" y="2"/>
                </a:lnTo>
                <a:lnTo>
                  <a:pt x="3" y="5"/>
                </a:lnTo>
                <a:lnTo>
                  <a:pt x="3" y="2"/>
                </a:lnTo>
                <a:lnTo>
                  <a:pt x="0" y="2"/>
                </a:lnTo>
                <a:lnTo>
                  <a:pt x="0" y="55"/>
                </a:lnTo>
                <a:lnTo>
                  <a:pt x="55" y="55"/>
                </a:lnTo>
                <a:lnTo>
                  <a:pt x="55" y="0"/>
                </a:lnTo>
                <a:lnTo>
                  <a:pt x="0" y="0"/>
                </a:lnTo>
                <a:lnTo>
                  <a:pt x="0" y="2"/>
                </a:lnTo>
                <a:lnTo>
                  <a:pt x="3" y="2"/>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
            <a:extLst>
              <a:ext uri="{FF2B5EF4-FFF2-40B4-BE49-F238E27FC236}">
                <a16:creationId xmlns:a16="http://schemas.microsoft.com/office/drawing/2014/main" id="{2C5D0E98-4D93-4198-856C-81DF565F80BC}"/>
              </a:ext>
            </a:extLst>
          </p:cNvPr>
          <p:cNvSpPr>
            <a:spLocks noEditPoints="1"/>
          </p:cNvSpPr>
          <p:nvPr/>
        </p:nvSpPr>
        <p:spPr bwMode="auto">
          <a:xfrm>
            <a:off x="11417529" y="6322137"/>
            <a:ext cx="52637" cy="50612"/>
          </a:xfrm>
          <a:custGeom>
            <a:avLst/>
            <a:gdLst>
              <a:gd name="T0" fmla="*/ 0 w 52"/>
              <a:gd name="T1" fmla="*/ 0 h 50"/>
              <a:gd name="T2" fmla="*/ 52 w 52"/>
              <a:gd name="T3" fmla="*/ 0 h 50"/>
              <a:gd name="T4" fmla="*/ 52 w 52"/>
              <a:gd name="T5" fmla="*/ 50 h 50"/>
              <a:gd name="T6" fmla="*/ 0 w 52"/>
              <a:gd name="T7" fmla="*/ 50 h 50"/>
              <a:gd name="T8" fmla="*/ 0 w 52"/>
              <a:gd name="T9" fmla="*/ 0 h 50"/>
              <a:gd name="T10" fmla="*/ 38 w 52"/>
              <a:gd name="T11" fmla="*/ 12 h 50"/>
              <a:gd name="T12" fmla="*/ 14 w 52"/>
              <a:gd name="T13" fmla="*/ 12 h 50"/>
              <a:gd name="T14" fmla="*/ 14 w 52"/>
              <a:gd name="T15" fmla="*/ 38 h 50"/>
              <a:gd name="T16" fmla="*/ 38 w 52"/>
              <a:gd name="T17" fmla="*/ 38 h 50"/>
              <a:gd name="T18" fmla="*/ 38 w 52"/>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0" y="0"/>
                </a:moveTo>
                <a:lnTo>
                  <a:pt x="52" y="0"/>
                </a:lnTo>
                <a:lnTo>
                  <a:pt x="52" y="50"/>
                </a:lnTo>
                <a:lnTo>
                  <a:pt x="0" y="50"/>
                </a:lnTo>
                <a:lnTo>
                  <a:pt x="0" y="0"/>
                </a:lnTo>
                <a:close/>
                <a:moveTo>
                  <a:pt x="38" y="12"/>
                </a:moveTo>
                <a:lnTo>
                  <a:pt x="14" y="12"/>
                </a:lnTo>
                <a:lnTo>
                  <a:pt x="14"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2">
            <a:extLst>
              <a:ext uri="{FF2B5EF4-FFF2-40B4-BE49-F238E27FC236}">
                <a16:creationId xmlns:a16="http://schemas.microsoft.com/office/drawing/2014/main" id="{3D50FB71-85C5-46B6-97BA-ACE562D9F287}"/>
              </a:ext>
            </a:extLst>
          </p:cNvPr>
          <p:cNvSpPr>
            <a:spLocks noEditPoints="1"/>
          </p:cNvSpPr>
          <p:nvPr/>
        </p:nvSpPr>
        <p:spPr bwMode="auto">
          <a:xfrm>
            <a:off x="11414492" y="6320112"/>
            <a:ext cx="57698" cy="55674"/>
          </a:xfrm>
          <a:custGeom>
            <a:avLst/>
            <a:gdLst>
              <a:gd name="T0" fmla="*/ 3 w 57"/>
              <a:gd name="T1" fmla="*/ 2 h 55"/>
              <a:gd name="T2" fmla="*/ 3 w 57"/>
              <a:gd name="T3" fmla="*/ 5 h 55"/>
              <a:gd name="T4" fmla="*/ 52 w 57"/>
              <a:gd name="T5" fmla="*/ 5 h 55"/>
              <a:gd name="T6" fmla="*/ 52 w 57"/>
              <a:gd name="T7" fmla="*/ 50 h 55"/>
              <a:gd name="T8" fmla="*/ 5 w 57"/>
              <a:gd name="T9" fmla="*/ 50 h 55"/>
              <a:gd name="T10" fmla="*/ 5 w 57"/>
              <a:gd name="T11" fmla="*/ 2 h 55"/>
              <a:gd name="T12" fmla="*/ 3 w 57"/>
              <a:gd name="T13" fmla="*/ 2 h 55"/>
              <a:gd name="T14" fmla="*/ 3 w 57"/>
              <a:gd name="T15" fmla="*/ 5 h 55"/>
              <a:gd name="T16" fmla="*/ 3 w 57"/>
              <a:gd name="T17" fmla="*/ 2 h 55"/>
              <a:gd name="T18" fmla="*/ 0 w 57"/>
              <a:gd name="T19" fmla="*/ 2 h 55"/>
              <a:gd name="T20" fmla="*/ 0 w 57"/>
              <a:gd name="T21" fmla="*/ 55 h 55"/>
              <a:gd name="T22" fmla="*/ 57 w 57"/>
              <a:gd name="T23" fmla="*/ 55 h 55"/>
              <a:gd name="T24" fmla="*/ 57 w 57"/>
              <a:gd name="T25" fmla="*/ 0 h 55"/>
              <a:gd name="T26" fmla="*/ 0 w 57"/>
              <a:gd name="T27" fmla="*/ 0 h 55"/>
              <a:gd name="T28" fmla="*/ 0 w 57"/>
              <a:gd name="T29" fmla="*/ 2 h 55"/>
              <a:gd name="T30" fmla="*/ 3 w 57"/>
              <a:gd name="T31" fmla="*/ 2 h 55"/>
              <a:gd name="T32" fmla="*/ 41 w 57"/>
              <a:gd name="T33" fmla="*/ 14 h 55"/>
              <a:gd name="T34" fmla="*/ 41 w 57"/>
              <a:gd name="T35" fmla="*/ 12 h 55"/>
              <a:gd name="T36" fmla="*/ 14 w 57"/>
              <a:gd name="T37" fmla="*/ 12 h 55"/>
              <a:gd name="T38" fmla="*/ 14 w 57"/>
              <a:gd name="T39" fmla="*/ 43 h 55"/>
              <a:gd name="T40" fmla="*/ 43 w 57"/>
              <a:gd name="T41" fmla="*/ 43 h 55"/>
              <a:gd name="T42" fmla="*/ 43 w 57"/>
              <a:gd name="T43" fmla="*/ 12 h 55"/>
              <a:gd name="T44" fmla="*/ 41 w 57"/>
              <a:gd name="T45" fmla="*/ 12 h 55"/>
              <a:gd name="T46" fmla="*/ 41 w 57"/>
              <a:gd name="T47" fmla="*/ 14 h 55"/>
              <a:gd name="T48" fmla="*/ 38 w 57"/>
              <a:gd name="T49" fmla="*/ 14 h 55"/>
              <a:gd name="T50" fmla="*/ 38 w 57"/>
              <a:gd name="T51" fmla="*/ 38 h 55"/>
              <a:gd name="T52" fmla="*/ 19 w 57"/>
              <a:gd name="T53" fmla="*/ 38 h 55"/>
              <a:gd name="T54" fmla="*/ 19 w 57"/>
              <a:gd name="T55" fmla="*/ 17 h 55"/>
              <a:gd name="T56" fmla="*/ 41 w 57"/>
              <a:gd name="T57" fmla="*/ 17 h 55"/>
              <a:gd name="T58" fmla="*/ 41 w 57"/>
              <a:gd name="T59" fmla="*/ 14 h 55"/>
              <a:gd name="T60" fmla="*/ 38 w 57"/>
              <a:gd name="T61" fmla="*/ 14 h 55"/>
              <a:gd name="T62" fmla="*/ 41 w 57"/>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55">
                <a:moveTo>
                  <a:pt x="3" y="2"/>
                </a:moveTo>
                <a:lnTo>
                  <a:pt x="3" y="5"/>
                </a:lnTo>
                <a:lnTo>
                  <a:pt x="52" y="5"/>
                </a:lnTo>
                <a:lnTo>
                  <a:pt x="52" y="50"/>
                </a:lnTo>
                <a:lnTo>
                  <a:pt x="5" y="50"/>
                </a:lnTo>
                <a:lnTo>
                  <a:pt x="5" y="2"/>
                </a:lnTo>
                <a:lnTo>
                  <a:pt x="3" y="2"/>
                </a:lnTo>
                <a:lnTo>
                  <a:pt x="3" y="5"/>
                </a:lnTo>
                <a:lnTo>
                  <a:pt x="3" y="2"/>
                </a:lnTo>
                <a:lnTo>
                  <a:pt x="0" y="2"/>
                </a:lnTo>
                <a:lnTo>
                  <a:pt x="0" y="55"/>
                </a:lnTo>
                <a:lnTo>
                  <a:pt x="57" y="55"/>
                </a:lnTo>
                <a:lnTo>
                  <a:pt x="57" y="0"/>
                </a:lnTo>
                <a:lnTo>
                  <a:pt x="0" y="0"/>
                </a:lnTo>
                <a:lnTo>
                  <a:pt x="0" y="2"/>
                </a:lnTo>
                <a:lnTo>
                  <a:pt x="3" y="2"/>
                </a:lnTo>
                <a:close/>
                <a:moveTo>
                  <a:pt x="41" y="14"/>
                </a:moveTo>
                <a:lnTo>
                  <a:pt x="41" y="12"/>
                </a:lnTo>
                <a:lnTo>
                  <a:pt x="14" y="12"/>
                </a:lnTo>
                <a:lnTo>
                  <a:pt x="14" y="43"/>
                </a:lnTo>
                <a:lnTo>
                  <a:pt x="43" y="43"/>
                </a:lnTo>
                <a:lnTo>
                  <a:pt x="43" y="12"/>
                </a:lnTo>
                <a:lnTo>
                  <a:pt x="41" y="12"/>
                </a:lnTo>
                <a:lnTo>
                  <a:pt x="41" y="14"/>
                </a:lnTo>
                <a:lnTo>
                  <a:pt x="38" y="14"/>
                </a:lnTo>
                <a:lnTo>
                  <a:pt x="38" y="38"/>
                </a:lnTo>
                <a:lnTo>
                  <a:pt x="19" y="38"/>
                </a:lnTo>
                <a:lnTo>
                  <a:pt x="19"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3">
            <a:extLst>
              <a:ext uri="{FF2B5EF4-FFF2-40B4-BE49-F238E27FC236}">
                <a16:creationId xmlns:a16="http://schemas.microsoft.com/office/drawing/2014/main" id="{138A1430-A86E-49F8-BAEB-7655580A2A08}"/>
              </a:ext>
            </a:extLst>
          </p:cNvPr>
          <p:cNvSpPr>
            <a:spLocks noEditPoints="1"/>
          </p:cNvSpPr>
          <p:nvPr/>
        </p:nvSpPr>
        <p:spPr bwMode="auto">
          <a:xfrm>
            <a:off x="5388592" y="5716814"/>
            <a:ext cx="112359" cy="111347"/>
          </a:xfrm>
          <a:custGeom>
            <a:avLst/>
            <a:gdLst>
              <a:gd name="T0" fmla="*/ 0 w 47"/>
              <a:gd name="T1" fmla="*/ 23 h 46"/>
              <a:gd name="T2" fmla="*/ 23 w 47"/>
              <a:gd name="T3" fmla="*/ 0 h 46"/>
              <a:gd name="T4" fmla="*/ 47 w 47"/>
              <a:gd name="T5" fmla="*/ 23 h 46"/>
              <a:gd name="T6" fmla="*/ 23 w 47"/>
              <a:gd name="T7" fmla="*/ 46 h 46"/>
              <a:gd name="T8" fmla="*/ 0 w 47"/>
              <a:gd name="T9" fmla="*/ 23 h 46"/>
              <a:gd name="T10" fmla="*/ 5 w 47"/>
              <a:gd name="T11" fmla="*/ 23 h 46"/>
              <a:gd name="T12" fmla="*/ 23 w 47"/>
              <a:gd name="T13" fmla="*/ 42 h 46"/>
              <a:gd name="T14" fmla="*/ 42 w 47"/>
              <a:gd name="T15" fmla="*/ 23 h 46"/>
              <a:gd name="T16" fmla="*/ 23 w 47"/>
              <a:gd name="T17" fmla="*/ 5 h 46"/>
              <a:gd name="T18" fmla="*/ 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0" y="23"/>
                </a:moveTo>
                <a:cubicBezTo>
                  <a:pt x="0" y="10"/>
                  <a:pt x="11" y="0"/>
                  <a:pt x="23" y="0"/>
                </a:cubicBezTo>
                <a:cubicBezTo>
                  <a:pt x="36" y="0"/>
                  <a:pt x="47" y="10"/>
                  <a:pt x="47" y="23"/>
                </a:cubicBezTo>
                <a:cubicBezTo>
                  <a:pt x="47" y="36"/>
                  <a:pt x="36" y="46"/>
                  <a:pt x="23" y="46"/>
                </a:cubicBezTo>
                <a:cubicBezTo>
                  <a:pt x="11" y="46"/>
                  <a:pt x="0" y="36"/>
                  <a:pt x="0" y="23"/>
                </a:cubicBezTo>
                <a:close/>
                <a:moveTo>
                  <a:pt x="5" y="23"/>
                </a:moveTo>
                <a:cubicBezTo>
                  <a:pt x="5" y="33"/>
                  <a:pt x="13" y="42"/>
                  <a:pt x="23" y="42"/>
                </a:cubicBezTo>
                <a:cubicBezTo>
                  <a:pt x="34" y="42"/>
                  <a:pt x="42" y="33"/>
                  <a:pt x="42" y="23"/>
                </a:cubicBezTo>
                <a:cubicBezTo>
                  <a:pt x="42" y="13"/>
                  <a:pt x="34" y="5"/>
                  <a:pt x="23" y="5"/>
                </a:cubicBezTo>
                <a:cubicBezTo>
                  <a:pt x="13" y="5"/>
                  <a:pt x="5" y="13"/>
                  <a:pt x="5"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4">
            <a:extLst>
              <a:ext uri="{FF2B5EF4-FFF2-40B4-BE49-F238E27FC236}">
                <a16:creationId xmlns:a16="http://schemas.microsoft.com/office/drawing/2014/main" id="{E6B976CE-3917-487C-8EAC-CEB1ED0D6AC1}"/>
              </a:ext>
            </a:extLst>
          </p:cNvPr>
          <p:cNvSpPr>
            <a:spLocks noEditPoints="1"/>
          </p:cNvSpPr>
          <p:nvPr/>
        </p:nvSpPr>
        <p:spPr bwMode="auto">
          <a:xfrm>
            <a:off x="5385555" y="5712765"/>
            <a:ext cx="118433" cy="119445"/>
          </a:xfrm>
          <a:custGeom>
            <a:avLst/>
            <a:gdLst>
              <a:gd name="T0" fmla="*/ 1 w 49"/>
              <a:gd name="T1" fmla="*/ 25 h 50"/>
              <a:gd name="T2" fmla="*/ 3 w 49"/>
              <a:gd name="T3" fmla="*/ 25 h 50"/>
              <a:gd name="T4" fmla="*/ 9 w 49"/>
              <a:gd name="T5" fmla="*/ 10 h 50"/>
              <a:gd name="T6" fmla="*/ 24 w 49"/>
              <a:gd name="T7" fmla="*/ 3 h 50"/>
              <a:gd name="T8" fmla="*/ 40 w 49"/>
              <a:gd name="T9" fmla="*/ 10 h 50"/>
              <a:gd name="T10" fmla="*/ 46 w 49"/>
              <a:gd name="T11" fmla="*/ 25 h 50"/>
              <a:gd name="T12" fmla="*/ 40 w 49"/>
              <a:gd name="T13" fmla="*/ 40 h 50"/>
              <a:gd name="T14" fmla="*/ 24 w 49"/>
              <a:gd name="T15" fmla="*/ 47 h 50"/>
              <a:gd name="T16" fmla="*/ 9 w 49"/>
              <a:gd name="T17" fmla="*/ 40 h 50"/>
              <a:gd name="T18" fmla="*/ 3 w 49"/>
              <a:gd name="T19" fmla="*/ 25 h 50"/>
              <a:gd name="T20" fmla="*/ 1 w 49"/>
              <a:gd name="T21" fmla="*/ 25 h 50"/>
              <a:gd name="T22" fmla="*/ 0 w 49"/>
              <a:gd name="T23" fmla="*/ 25 h 50"/>
              <a:gd name="T24" fmla="*/ 24 w 49"/>
              <a:gd name="T25" fmla="*/ 50 h 50"/>
              <a:gd name="T26" fmla="*/ 49 w 49"/>
              <a:gd name="T27" fmla="*/ 25 h 50"/>
              <a:gd name="T28" fmla="*/ 24 w 49"/>
              <a:gd name="T29" fmla="*/ 0 h 50"/>
              <a:gd name="T30" fmla="*/ 0 w 49"/>
              <a:gd name="T31" fmla="*/ 25 h 50"/>
              <a:gd name="T32" fmla="*/ 1 w 49"/>
              <a:gd name="T33" fmla="*/ 25 h 50"/>
              <a:gd name="T34" fmla="*/ 6 w 49"/>
              <a:gd name="T35" fmla="*/ 25 h 50"/>
              <a:gd name="T36" fmla="*/ 4 w 49"/>
              <a:gd name="T37" fmla="*/ 25 h 50"/>
              <a:gd name="T38" fmla="*/ 24 w 49"/>
              <a:gd name="T39" fmla="*/ 45 h 50"/>
              <a:gd name="T40" fmla="*/ 44 w 49"/>
              <a:gd name="T41" fmla="*/ 25 h 50"/>
              <a:gd name="T42" fmla="*/ 24 w 49"/>
              <a:gd name="T43" fmla="*/ 5 h 50"/>
              <a:gd name="T44" fmla="*/ 4 w 49"/>
              <a:gd name="T45" fmla="*/ 25 h 50"/>
              <a:gd name="T46" fmla="*/ 6 w 49"/>
              <a:gd name="T47" fmla="*/ 25 h 50"/>
              <a:gd name="T48" fmla="*/ 7 w 49"/>
              <a:gd name="T49" fmla="*/ 25 h 50"/>
              <a:gd name="T50" fmla="*/ 12 w 49"/>
              <a:gd name="T51" fmla="*/ 13 h 50"/>
              <a:gd name="T52" fmla="*/ 24 w 49"/>
              <a:gd name="T53" fmla="*/ 8 h 50"/>
              <a:gd name="T54" fmla="*/ 36 w 49"/>
              <a:gd name="T55" fmla="*/ 13 h 50"/>
              <a:gd name="T56" fmla="*/ 41 w 49"/>
              <a:gd name="T57" fmla="*/ 25 h 50"/>
              <a:gd name="T58" fmla="*/ 36 w 49"/>
              <a:gd name="T59" fmla="*/ 37 h 50"/>
              <a:gd name="T60" fmla="*/ 24 w 49"/>
              <a:gd name="T61" fmla="*/ 42 h 50"/>
              <a:gd name="T62" fmla="*/ 12 w 49"/>
              <a:gd name="T63" fmla="*/ 37 h 50"/>
              <a:gd name="T64" fmla="*/ 7 w 49"/>
              <a:gd name="T65" fmla="*/ 25 h 50"/>
              <a:gd name="T66" fmla="*/ 6 w 49"/>
              <a:gd name="T6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0">
                <a:moveTo>
                  <a:pt x="1" y="25"/>
                </a:moveTo>
                <a:cubicBezTo>
                  <a:pt x="3" y="25"/>
                  <a:pt x="3" y="25"/>
                  <a:pt x="3" y="25"/>
                </a:cubicBezTo>
                <a:cubicBezTo>
                  <a:pt x="3" y="19"/>
                  <a:pt x="5" y="14"/>
                  <a:pt x="9" y="10"/>
                </a:cubicBezTo>
                <a:cubicBezTo>
                  <a:pt x="13" y="6"/>
                  <a:pt x="18" y="3"/>
                  <a:pt x="24" y="3"/>
                </a:cubicBezTo>
                <a:cubicBezTo>
                  <a:pt x="30" y="3"/>
                  <a:pt x="36" y="6"/>
                  <a:pt x="40" y="10"/>
                </a:cubicBezTo>
                <a:cubicBezTo>
                  <a:pt x="44" y="14"/>
                  <a:pt x="46" y="19"/>
                  <a:pt x="46" y="25"/>
                </a:cubicBezTo>
                <a:cubicBezTo>
                  <a:pt x="46" y="31"/>
                  <a:pt x="44" y="37"/>
                  <a:pt x="40" y="40"/>
                </a:cubicBezTo>
                <a:cubicBezTo>
                  <a:pt x="36" y="44"/>
                  <a:pt x="30" y="47"/>
                  <a:pt x="24" y="47"/>
                </a:cubicBezTo>
                <a:cubicBezTo>
                  <a:pt x="18" y="47"/>
                  <a:pt x="13" y="44"/>
                  <a:pt x="9" y="40"/>
                </a:cubicBezTo>
                <a:cubicBezTo>
                  <a:pt x="5" y="37"/>
                  <a:pt x="3" y="31"/>
                  <a:pt x="3" y="25"/>
                </a:cubicBezTo>
                <a:cubicBezTo>
                  <a:pt x="1" y="25"/>
                  <a:pt x="1" y="25"/>
                  <a:pt x="1" y="25"/>
                </a:cubicBezTo>
                <a:cubicBezTo>
                  <a:pt x="0" y="25"/>
                  <a:pt x="0" y="25"/>
                  <a:pt x="0" y="25"/>
                </a:cubicBezTo>
                <a:cubicBezTo>
                  <a:pt x="0" y="39"/>
                  <a:pt x="11" y="50"/>
                  <a:pt x="24" y="50"/>
                </a:cubicBezTo>
                <a:cubicBezTo>
                  <a:pt x="38" y="50"/>
                  <a:pt x="49" y="39"/>
                  <a:pt x="49" y="25"/>
                </a:cubicBezTo>
                <a:cubicBezTo>
                  <a:pt x="49" y="12"/>
                  <a:pt x="38" y="0"/>
                  <a:pt x="24" y="0"/>
                </a:cubicBezTo>
                <a:cubicBezTo>
                  <a:pt x="11" y="0"/>
                  <a:pt x="0" y="12"/>
                  <a:pt x="0" y="25"/>
                </a:cubicBezTo>
                <a:lnTo>
                  <a:pt x="1" y="25"/>
                </a:lnTo>
                <a:close/>
                <a:moveTo>
                  <a:pt x="6" y="25"/>
                </a:moveTo>
                <a:cubicBezTo>
                  <a:pt x="4" y="25"/>
                  <a:pt x="4" y="25"/>
                  <a:pt x="4" y="25"/>
                </a:cubicBezTo>
                <a:cubicBezTo>
                  <a:pt x="4" y="36"/>
                  <a:pt x="13" y="45"/>
                  <a:pt x="24" y="45"/>
                </a:cubicBezTo>
                <a:cubicBezTo>
                  <a:pt x="36" y="45"/>
                  <a:pt x="44" y="36"/>
                  <a:pt x="44" y="25"/>
                </a:cubicBezTo>
                <a:cubicBezTo>
                  <a:pt x="44" y="14"/>
                  <a:pt x="36" y="5"/>
                  <a:pt x="24" y="5"/>
                </a:cubicBezTo>
                <a:cubicBezTo>
                  <a:pt x="13" y="5"/>
                  <a:pt x="4" y="14"/>
                  <a:pt x="4" y="25"/>
                </a:cubicBezTo>
                <a:cubicBezTo>
                  <a:pt x="6" y="25"/>
                  <a:pt x="6" y="25"/>
                  <a:pt x="6" y="25"/>
                </a:cubicBezTo>
                <a:cubicBezTo>
                  <a:pt x="7" y="25"/>
                  <a:pt x="7" y="25"/>
                  <a:pt x="7" y="25"/>
                </a:cubicBezTo>
                <a:cubicBezTo>
                  <a:pt x="7" y="20"/>
                  <a:pt x="9" y="16"/>
                  <a:pt x="12" y="13"/>
                </a:cubicBezTo>
                <a:cubicBezTo>
                  <a:pt x="16" y="10"/>
                  <a:pt x="20" y="8"/>
                  <a:pt x="24" y="8"/>
                </a:cubicBezTo>
                <a:cubicBezTo>
                  <a:pt x="29" y="8"/>
                  <a:pt x="33" y="10"/>
                  <a:pt x="36" y="13"/>
                </a:cubicBezTo>
                <a:cubicBezTo>
                  <a:pt x="40" y="16"/>
                  <a:pt x="41" y="20"/>
                  <a:pt x="41" y="25"/>
                </a:cubicBezTo>
                <a:cubicBezTo>
                  <a:pt x="41" y="30"/>
                  <a:pt x="40" y="34"/>
                  <a:pt x="36" y="37"/>
                </a:cubicBezTo>
                <a:cubicBezTo>
                  <a:pt x="33" y="40"/>
                  <a:pt x="29" y="42"/>
                  <a:pt x="24" y="42"/>
                </a:cubicBezTo>
                <a:cubicBezTo>
                  <a:pt x="20" y="42"/>
                  <a:pt x="16" y="40"/>
                  <a:pt x="12" y="37"/>
                </a:cubicBezTo>
                <a:cubicBezTo>
                  <a:pt x="9" y="34"/>
                  <a:pt x="7" y="30"/>
                  <a:pt x="7" y="25"/>
                </a:cubicBezTo>
                <a:lnTo>
                  <a:pt x="6"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5">
            <a:extLst>
              <a:ext uri="{FF2B5EF4-FFF2-40B4-BE49-F238E27FC236}">
                <a16:creationId xmlns:a16="http://schemas.microsoft.com/office/drawing/2014/main" id="{09F873B0-CC64-4329-B926-224A9C1E8A7F}"/>
              </a:ext>
            </a:extLst>
          </p:cNvPr>
          <p:cNvSpPr>
            <a:spLocks noEditPoints="1"/>
          </p:cNvSpPr>
          <p:nvPr/>
        </p:nvSpPr>
        <p:spPr bwMode="auto">
          <a:xfrm>
            <a:off x="5419972" y="5746169"/>
            <a:ext cx="50612" cy="52637"/>
          </a:xfrm>
          <a:custGeom>
            <a:avLst/>
            <a:gdLst>
              <a:gd name="T0" fmla="*/ 0 w 21"/>
              <a:gd name="T1" fmla="*/ 11 h 22"/>
              <a:gd name="T2" fmla="*/ 10 w 21"/>
              <a:gd name="T3" fmla="*/ 0 h 22"/>
              <a:gd name="T4" fmla="*/ 21 w 21"/>
              <a:gd name="T5" fmla="*/ 11 h 22"/>
              <a:gd name="T6" fmla="*/ 10 w 21"/>
              <a:gd name="T7" fmla="*/ 22 h 22"/>
              <a:gd name="T8" fmla="*/ 0 w 21"/>
              <a:gd name="T9" fmla="*/ 11 h 22"/>
              <a:gd name="T10" fmla="*/ 4 w 21"/>
              <a:gd name="T11" fmla="*/ 11 h 22"/>
              <a:gd name="T12" fmla="*/ 10 w 21"/>
              <a:gd name="T13" fmla="*/ 17 h 22"/>
              <a:gd name="T14" fmla="*/ 17 w 21"/>
              <a:gd name="T15" fmla="*/ 11 h 22"/>
              <a:gd name="T16" fmla="*/ 10 w 21"/>
              <a:gd name="T17" fmla="*/ 5 h 22"/>
              <a:gd name="T18" fmla="*/ 4 w 21"/>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11"/>
                </a:moveTo>
                <a:cubicBezTo>
                  <a:pt x="0" y="5"/>
                  <a:pt x="5" y="0"/>
                  <a:pt x="10" y="0"/>
                </a:cubicBezTo>
                <a:cubicBezTo>
                  <a:pt x="16" y="0"/>
                  <a:pt x="21" y="5"/>
                  <a:pt x="21" y="11"/>
                </a:cubicBezTo>
                <a:cubicBezTo>
                  <a:pt x="21" y="17"/>
                  <a:pt x="16" y="22"/>
                  <a:pt x="10" y="22"/>
                </a:cubicBezTo>
                <a:cubicBezTo>
                  <a:pt x="5" y="22"/>
                  <a:pt x="0" y="17"/>
                  <a:pt x="0" y="11"/>
                </a:cubicBezTo>
                <a:close/>
                <a:moveTo>
                  <a:pt x="4" y="11"/>
                </a:moveTo>
                <a:cubicBezTo>
                  <a:pt x="4" y="15"/>
                  <a:pt x="7" y="17"/>
                  <a:pt x="10" y="17"/>
                </a:cubicBezTo>
                <a:cubicBezTo>
                  <a:pt x="14" y="17"/>
                  <a:pt x="17" y="15"/>
                  <a:pt x="17" y="11"/>
                </a:cubicBezTo>
                <a:cubicBezTo>
                  <a:pt x="17" y="8"/>
                  <a:pt x="14" y="5"/>
                  <a:pt x="10" y="5"/>
                </a:cubicBezTo>
                <a:cubicBezTo>
                  <a:pt x="7" y="5"/>
                  <a:pt x="4" y="8"/>
                  <a:pt x="4"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6">
            <a:extLst>
              <a:ext uri="{FF2B5EF4-FFF2-40B4-BE49-F238E27FC236}">
                <a16:creationId xmlns:a16="http://schemas.microsoft.com/office/drawing/2014/main" id="{C8461AE9-26F6-40A6-B62D-9354D4B32C99}"/>
              </a:ext>
            </a:extLst>
          </p:cNvPr>
          <p:cNvSpPr>
            <a:spLocks noEditPoints="1"/>
          </p:cNvSpPr>
          <p:nvPr/>
        </p:nvSpPr>
        <p:spPr bwMode="auto">
          <a:xfrm>
            <a:off x="5414910" y="5744145"/>
            <a:ext cx="59723" cy="56686"/>
          </a:xfrm>
          <a:custGeom>
            <a:avLst/>
            <a:gdLst>
              <a:gd name="T0" fmla="*/ 2 w 25"/>
              <a:gd name="T1" fmla="*/ 12 h 24"/>
              <a:gd name="T2" fmla="*/ 3 w 25"/>
              <a:gd name="T3" fmla="*/ 12 h 24"/>
              <a:gd name="T4" fmla="*/ 12 w 25"/>
              <a:gd name="T5" fmla="*/ 3 h 24"/>
              <a:gd name="T6" fmla="*/ 22 w 25"/>
              <a:gd name="T7" fmla="*/ 12 h 24"/>
              <a:gd name="T8" fmla="*/ 12 w 25"/>
              <a:gd name="T9" fmla="*/ 21 h 24"/>
              <a:gd name="T10" fmla="*/ 3 w 25"/>
              <a:gd name="T11" fmla="*/ 12 h 24"/>
              <a:gd name="T12" fmla="*/ 2 w 25"/>
              <a:gd name="T13" fmla="*/ 12 h 24"/>
              <a:gd name="T14" fmla="*/ 0 w 25"/>
              <a:gd name="T15" fmla="*/ 12 h 24"/>
              <a:gd name="T16" fmla="*/ 12 w 25"/>
              <a:gd name="T17" fmla="*/ 24 h 24"/>
              <a:gd name="T18" fmla="*/ 25 w 25"/>
              <a:gd name="T19" fmla="*/ 12 h 24"/>
              <a:gd name="T20" fmla="*/ 12 w 25"/>
              <a:gd name="T21" fmla="*/ 0 h 24"/>
              <a:gd name="T22" fmla="*/ 0 w 25"/>
              <a:gd name="T23" fmla="*/ 12 h 24"/>
              <a:gd name="T24" fmla="*/ 2 w 25"/>
              <a:gd name="T25" fmla="*/ 12 h 24"/>
              <a:gd name="T26" fmla="*/ 6 w 25"/>
              <a:gd name="T27" fmla="*/ 12 h 24"/>
              <a:gd name="T28" fmla="*/ 5 w 25"/>
              <a:gd name="T29" fmla="*/ 12 h 24"/>
              <a:gd name="T30" fmla="*/ 12 w 25"/>
              <a:gd name="T31" fmla="*/ 20 h 24"/>
              <a:gd name="T32" fmla="*/ 20 w 25"/>
              <a:gd name="T33" fmla="*/ 12 h 24"/>
              <a:gd name="T34" fmla="*/ 12 w 25"/>
              <a:gd name="T35" fmla="*/ 5 h 24"/>
              <a:gd name="T36" fmla="*/ 5 w 25"/>
              <a:gd name="T37" fmla="*/ 12 h 24"/>
              <a:gd name="T38" fmla="*/ 6 w 25"/>
              <a:gd name="T39" fmla="*/ 12 h 24"/>
              <a:gd name="T40" fmla="*/ 8 w 25"/>
              <a:gd name="T41" fmla="*/ 12 h 24"/>
              <a:gd name="T42" fmla="*/ 12 w 25"/>
              <a:gd name="T43" fmla="*/ 8 h 24"/>
              <a:gd name="T44" fmla="*/ 17 w 25"/>
              <a:gd name="T45" fmla="*/ 12 h 24"/>
              <a:gd name="T46" fmla="*/ 12 w 25"/>
              <a:gd name="T47" fmla="*/ 17 h 24"/>
              <a:gd name="T48" fmla="*/ 8 w 25"/>
              <a:gd name="T49" fmla="*/ 12 h 24"/>
              <a:gd name="T50" fmla="*/ 6 w 25"/>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4">
                <a:moveTo>
                  <a:pt x="2" y="12"/>
                </a:moveTo>
                <a:cubicBezTo>
                  <a:pt x="3" y="12"/>
                  <a:pt x="3" y="12"/>
                  <a:pt x="3" y="12"/>
                </a:cubicBezTo>
                <a:cubicBezTo>
                  <a:pt x="3" y="7"/>
                  <a:pt x="7" y="3"/>
                  <a:pt x="12" y="3"/>
                </a:cubicBezTo>
                <a:cubicBezTo>
                  <a:pt x="18" y="3"/>
                  <a:pt x="22" y="7"/>
                  <a:pt x="22" y="12"/>
                </a:cubicBezTo>
                <a:cubicBezTo>
                  <a:pt x="22" y="17"/>
                  <a:pt x="18" y="21"/>
                  <a:pt x="12" y="21"/>
                </a:cubicBezTo>
                <a:cubicBezTo>
                  <a:pt x="7" y="21"/>
                  <a:pt x="3" y="17"/>
                  <a:pt x="3" y="12"/>
                </a:cubicBezTo>
                <a:cubicBezTo>
                  <a:pt x="2" y="12"/>
                  <a:pt x="2" y="12"/>
                  <a:pt x="2" y="12"/>
                </a:cubicBezTo>
                <a:cubicBezTo>
                  <a:pt x="0" y="12"/>
                  <a:pt x="0" y="12"/>
                  <a:pt x="0" y="12"/>
                </a:cubicBezTo>
                <a:cubicBezTo>
                  <a:pt x="0" y="19"/>
                  <a:pt x="6" y="24"/>
                  <a:pt x="12" y="24"/>
                </a:cubicBezTo>
                <a:cubicBezTo>
                  <a:pt x="19" y="24"/>
                  <a:pt x="25" y="19"/>
                  <a:pt x="25" y="12"/>
                </a:cubicBezTo>
                <a:cubicBezTo>
                  <a:pt x="25" y="5"/>
                  <a:pt x="19" y="0"/>
                  <a:pt x="12" y="0"/>
                </a:cubicBezTo>
                <a:cubicBezTo>
                  <a:pt x="6" y="0"/>
                  <a:pt x="0" y="5"/>
                  <a:pt x="0" y="12"/>
                </a:cubicBezTo>
                <a:lnTo>
                  <a:pt x="2" y="12"/>
                </a:lnTo>
                <a:close/>
                <a:moveTo>
                  <a:pt x="6" y="12"/>
                </a:moveTo>
                <a:cubicBezTo>
                  <a:pt x="5" y="12"/>
                  <a:pt x="5" y="12"/>
                  <a:pt x="5" y="12"/>
                </a:cubicBezTo>
                <a:cubicBezTo>
                  <a:pt x="5" y="16"/>
                  <a:pt x="8" y="20"/>
                  <a:pt x="12" y="20"/>
                </a:cubicBezTo>
                <a:cubicBezTo>
                  <a:pt x="17" y="20"/>
                  <a:pt x="20" y="16"/>
                  <a:pt x="20" y="12"/>
                </a:cubicBezTo>
                <a:cubicBezTo>
                  <a:pt x="20" y="8"/>
                  <a:pt x="17" y="5"/>
                  <a:pt x="12" y="5"/>
                </a:cubicBezTo>
                <a:cubicBezTo>
                  <a:pt x="8" y="5"/>
                  <a:pt x="5" y="8"/>
                  <a:pt x="5" y="12"/>
                </a:cubicBezTo>
                <a:cubicBezTo>
                  <a:pt x="6" y="12"/>
                  <a:pt x="6" y="12"/>
                  <a:pt x="6" y="12"/>
                </a:cubicBezTo>
                <a:cubicBezTo>
                  <a:pt x="8" y="12"/>
                  <a:pt x="8" y="12"/>
                  <a:pt x="8" y="12"/>
                </a:cubicBezTo>
                <a:cubicBezTo>
                  <a:pt x="8" y="10"/>
                  <a:pt x="10" y="8"/>
                  <a:pt x="12" y="8"/>
                </a:cubicBezTo>
                <a:cubicBezTo>
                  <a:pt x="15" y="8"/>
                  <a:pt x="17" y="10"/>
                  <a:pt x="17" y="12"/>
                </a:cubicBezTo>
                <a:cubicBezTo>
                  <a:pt x="17" y="15"/>
                  <a:pt x="15" y="17"/>
                  <a:pt x="12" y="17"/>
                </a:cubicBezTo>
                <a:cubicBezTo>
                  <a:pt x="10" y="17"/>
                  <a:pt x="8" y="15"/>
                  <a:pt x="8" y="12"/>
                </a:cubicBezTo>
                <a:lnTo>
                  <a:pt x="6"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7">
            <a:extLst>
              <a:ext uri="{FF2B5EF4-FFF2-40B4-BE49-F238E27FC236}">
                <a16:creationId xmlns:a16="http://schemas.microsoft.com/office/drawing/2014/main" id="{5BACA4CA-F723-4A0D-A4B4-2B0F2B8E4B86}"/>
              </a:ext>
            </a:extLst>
          </p:cNvPr>
          <p:cNvSpPr>
            <a:spLocks noEditPoints="1"/>
          </p:cNvSpPr>
          <p:nvPr/>
        </p:nvSpPr>
        <p:spPr bwMode="auto">
          <a:xfrm>
            <a:off x="6003025" y="5620651"/>
            <a:ext cx="69845" cy="69845"/>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6"/>
                  <a:pt x="7" y="0"/>
                  <a:pt x="15" y="0"/>
                </a:cubicBezTo>
                <a:cubicBezTo>
                  <a:pt x="23" y="0"/>
                  <a:pt x="29" y="6"/>
                  <a:pt x="29" y="14"/>
                </a:cubicBezTo>
                <a:cubicBezTo>
                  <a:pt x="29" y="22"/>
                  <a:pt x="23"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8">
            <a:extLst>
              <a:ext uri="{FF2B5EF4-FFF2-40B4-BE49-F238E27FC236}">
                <a16:creationId xmlns:a16="http://schemas.microsoft.com/office/drawing/2014/main" id="{71AD192F-C3B7-442B-BB03-F53C9EB9CD44}"/>
              </a:ext>
            </a:extLst>
          </p:cNvPr>
          <p:cNvSpPr>
            <a:spLocks noEditPoints="1"/>
          </p:cNvSpPr>
          <p:nvPr/>
        </p:nvSpPr>
        <p:spPr bwMode="auto">
          <a:xfrm>
            <a:off x="6001001" y="5618626"/>
            <a:ext cx="76931" cy="74906"/>
          </a:xfrm>
          <a:custGeom>
            <a:avLst/>
            <a:gdLst>
              <a:gd name="T0" fmla="*/ 16 w 32"/>
              <a:gd name="T1" fmla="*/ 30 h 31"/>
              <a:gd name="T2" fmla="*/ 16 w 32"/>
              <a:gd name="T3" fmla="*/ 28 h 31"/>
              <a:gd name="T4" fmla="*/ 7 w 32"/>
              <a:gd name="T5" fmla="*/ 24 h 31"/>
              <a:gd name="T6" fmla="*/ 3 w 32"/>
              <a:gd name="T7" fmla="*/ 15 h 31"/>
              <a:gd name="T8" fmla="*/ 7 w 32"/>
              <a:gd name="T9" fmla="*/ 6 h 31"/>
              <a:gd name="T10" fmla="*/ 16 w 32"/>
              <a:gd name="T11" fmla="*/ 2 h 31"/>
              <a:gd name="T12" fmla="*/ 25 w 32"/>
              <a:gd name="T13" fmla="*/ 6 h 31"/>
              <a:gd name="T14" fmla="*/ 29 w 32"/>
              <a:gd name="T15" fmla="*/ 15 h 31"/>
              <a:gd name="T16" fmla="*/ 25 w 32"/>
              <a:gd name="T17" fmla="*/ 24 h 31"/>
              <a:gd name="T18" fmla="*/ 16 w 32"/>
              <a:gd name="T19" fmla="*/ 28 h 31"/>
              <a:gd name="T20" fmla="*/ 16 w 32"/>
              <a:gd name="T21" fmla="*/ 30 h 31"/>
              <a:gd name="T22" fmla="*/ 16 w 32"/>
              <a:gd name="T23" fmla="*/ 31 h 31"/>
              <a:gd name="T24" fmla="*/ 32 w 32"/>
              <a:gd name="T25" fmla="*/ 15 h 31"/>
              <a:gd name="T26" fmla="*/ 16 w 32"/>
              <a:gd name="T27" fmla="*/ 0 h 31"/>
              <a:gd name="T28" fmla="*/ 0 w 32"/>
              <a:gd name="T29" fmla="*/ 15 h 31"/>
              <a:gd name="T30" fmla="*/ 16 w 32"/>
              <a:gd name="T31" fmla="*/ 31 h 31"/>
              <a:gd name="T32" fmla="*/ 16 w 32"/>
              <a:gd name="T33" fmla="*/ 30 h 31"/>
              <a:gd name="T34" fmla="*/ 16 w 32"/>
              <a:gd name="T35" fmla="*/ 6 h 31"/>
              <a:gd name="T36" fmla="*/ 16 w 32"/>
              <a:gd name="T37" fmla="*/ 4 h 31"/>
              <a:gd name="T38" fmla="*/ 5 w 32"/>
              <a:gd name="T39" fmla="*/ 15 h 31"/>
              <a:gd name="T40" fmla="*/ 16 w 32"/>
              <a:gd name="T41" fmla="*/ 26 h 31"/>
              <a:gd name="T42" fmla="*/ 27 w 32"/>
              <a:gd name="T43" fmla="*/ 15 h 31"/>
              <a:gd name="T44" fmla="*/ 16 w 32"/>
              <a:gd name="T45" fmla="*/ 4 h 31"/>
              <a:gd name="T46" fmla="*/ 16 w 32"/>
              <a:gd name="T47" fmla="*/ 6 h 31"/>
              <a:gd name="T48" fmla="*/ 16 w 32"/>
              <a:gd name="T49" fmla="*/ 7 h 31"/>
              <a:gd name="T50" fmla="*/ 24 w 32"/>
              <a:gd name="T51" fmla="*/ 15 h 31"/>
              <a:gd name="T52" fmla="*/ 16 w 32"/>
              <a:gd name="T53" fmla="*/ 23 h 31"/>
              <a:gd name="T54" fmla="*/ 8 w 32"/>
              <a:gd name="T55" fmla="*/ 15 h 31"/>
              <a:gd name="T56" fmla="*/ 16 w 32"/>
              <a:gd name="T57" fmla="*/ 7 h 31"/>
              <a:gd name="T58" fmla="*/ 16 w 32"/>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16" y="30"/>
                </a:moveTo>
                <a:cubicBezTo>
                  <a:pt x="16" y="28"/>
                  <a:pt x="16" y="28"/>
                  <a:pt x="16" y="28"/>
                </a:cubicBezTo>
                <a:cubicBezTo>
                  <a:pt x="12" y="28"/>
                  <a:pt x="9" y="27"/>
                  <a:pt x="7" y="24"/>
                </a:cubicBezTo>
                <a:cubicBezTo>
                  <a:pt x="4" y="22"/>
                  <a:pt x="3" y="19"/>
                  <a:pt x="3" y="15"/>
                </a:cubicBezTo>
                <a:cubicBezTo>
                  <a:pt x="3" y="12"/>
                  <a:pt x="4" y="9"/>
                  <a:pt x="7" y="6"/>
                </a:cubicBezTo>
                <a:cubicBezTo>
                  <a:pt x="9" y="4"/>
                  <a:pt x="12" y="3"/>
                  <a:pt x="16" y="2"/>
                </a:cubicBezTo>
                <a:cubicBezTo>
                  <a:pt x="19" y="3"/>
                  <a:pt x="22" y="4"/>
                  <a:pt x="25" y="6"/>
                </a:cubicBezTo>
                <a:cubicBezTo>
                  <a:pt x="27" y="9"/>
                  <a:pt x="29" y="12"/>
                  <a:pt x="29" y="15"/>
                </a:cubicBezTo>
                <a:cubicBezTo>
                  <a:pt x="29" y="19"/>
                  <a:pt x="27" y="22"/>
                  <a:pt x="25" y="24"/>
                </a:cubicBezTo>
                <a:cubicBezTo>
                  <a:pt x="22" y="27"/>
                  <a:pt x="19" y="28"/>
                  <a:pt x="16" y="28"/>
                </a:cubicBezTo>
                <a:cubicBezTo>
                  <a:pt x="16" y="30"/>
                  <a:pt x="16" y="30"/>
                  <a:pt x="16" y="30"/>
                </a:cubicBezTo>
                <a:cubicBezTo>
                  <a:pt x="16" y="31"/>
                  <a:pt x="16" y="31"/>
                  <a:pt x="16" y="31"/>
                </a:cubicBezTo>
                <a:cubicBezTo>
                  <a:pt x="24" y="31"/>
                  <a:pt x="32" y="24"/>
                  <a:pt x="32" y="15"/>
                </a:cubicBezTo>
                <a:cubicBezTo>
                  <a:pt x="32" y="7"/>
                  <a:pt x="24" y="0"/>
                  <a:pt x="16" y="0"/>
                </a:cubicBezTo>
                <a:cubicBezTo>
                  <a:pt x="7" y="0"/>
                  <a:pt x="0" y="7"/>
                  <a:pt x="0" y="15"/>
                </a:cubicBezTo>
                <a:cubicBezTo>
                  <a:pt x="0" y="24"/>
                  <a:pt x="7" y="31"/>
                  <a:pt x="16" y="31"/>
                </a:cubicBezTo>
                <a:lnTo>
                  <a:pt x="16" y="30"/>
                </a:lnTo>
                <a:close/>
                <a:moveTo>
                  <a:pt x="16" y="6"/>
                </a:moveTo>
                <a:cubicBezTo>
                  <a:pt x="16" y="4"/>
                  <a:pt x="16" y="4"/>
                  <a:pt x="16" y="4"/>
                </a:cubicBezTo>
                <a:cubicBezTo>
                  <a:pt x="10" y="4"/>
                  <a:pt x="5" y="9"/>
                  <a:pt x="5" y="15"/>
                </a:cubicBezTo>
                <a:cubicBezTo>
                  <a:pt x="5" y="21"/>
                  <a:pt x="10" y="26"/>
                  <a:pt x="16" y="26"/>
                </a:cubicBezTo>
                <a:cubicBezTo>
                  <a:pt x="22" y="26"/>
                  <a:pt x="27" y="21"/>
                  <a:pt x="27" y="15"/>
                </a:cubicBezTo>
                <a:cubicBezTo>
                  <a:pt x="27" y="9"/>
                  <a:pt x="22" y="4"/>
                  <a:pt x="16" y="4"/>
                </a:cubicBezTo>
                <a:cubicBezTo>
                  <a:pt x="16" y="6"/>
                  <a:pt x="16" y="6"/>
                  <a:pt x="16" y="6"/>
                </a:cubicBezTo>
                <a:cubicBezTo>
                  <a:pt x="16" y="7"/>
                  <a:pt x="16" y="7"/>
                  <a:pt x="16" y="7"/>
                </a:cubicBezTo>
                <a:cubicBezTo>
                  <a:pt x="20" y="7"/>
                  <a:pt x="24" y="11"/>
                  <a:pt x="24" y="15"/>
                </a:cubicBezTo>
                <a:cubicBezTo>
                  <a:pt x="24" y="20"/>
                  <a:pt x="20" y="23"/>
                  <a:pt x="16" y="23"/>
                </a:cubicBezTo>
                <a:cubicBezTo>
                  <a:pt x="11" y="23"/>
                  <a:pt x="8" y="20"/>
                  <a:pt x="8" y="15"/>
                </a:cubicBezTo>
                <a:cubicBezTo>
                  <a:pt x="8"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9">
            <a:extLst>
              <a:ext uri="{FF2B5EF4-FFF2-40B4-BE49-F238E27FC236}">
                <a16:creationId xmlns:a16="http://schemas.microsoft.com/office/drawing/2014/main" id="{43040A79-5470-4754-9754-3B274215BFF7}"/>
              </a:ext>
            </a:extLst>
          </p:cNvPr>
          <p:cNvSpPr>
            <a:spLocks noEditPoints="1"/>
          </p:cNvSpPr>
          <p:nvPr/>
        </p:nvSpPr>
        <p:spPr bwMode="auto">
          <a:xfrm>
            <a:off x="5085930" y="6176374"/>
            <a:ext cx="66808" cy="69845"/>
          </a:xfrm>
          <a:custGeom>
            <a:avLst/>
            <a:gdLst>
              <a:gd name="T0" fmla="*/ 0 w 28"/>
              <a:gd name="T1" fmla="*/ 15 h 29"/>
              <a:gd name="T2" fmla="*/ 14 w 28"/>
              <a:gd name="T3" fmla="*/ 0 h 29"/>
              <a:gd name="T4" fmla="*/ 28 w 28"/>
              <a:gd name="T5" fmla="*/ 15 h 29"/>
              <a:gd name="T6" fmla="*/ 14 w 28"/>
              <a:gd name="T7" fmla="*/ 29 h 29"/>
              <a:gd name="T8" fmla="*/ 0 w 28"/>
              <a:gd name="T9" fmla="*/ 15 h 29"/>
              <a:gd name="T10" fmla="*/ 4 w 28"/>
              <a:gd name="T11" fmla="*/ 15 h 29"/>
              <a:gd name="T12" fmla="*/ 14 w 28"/>
              <a:gd name="T13" fmla="*/ 24 h 29"/>
              <a:gd name="T14" fmla="*/ 24 w 28"/>
              <a:gd name="T15" fmla="*/ 15 h 29"/>
              <a:gd name="T16" fmla="*/ 14 w 28"/>
              <a:gd name="T17" fmla="*/ 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0" y="15"/>
                </a:moveTo>
                <a:cubicBezTo>
                  <a:pt x="0" y="7"/>
                  <a:pt x="6" y="0"/>
                  <a:pt x="14" y="0"/>
                </a:cubicBezTo>
                <a:cubicBezTo>
                  <a:pt x="22" y="0"/>
                  <a:pt x="28" y="7"/>
                  <a:pt x="28" y="15"/>
                </a:cubicBezTo>
                <a:cubicBezTo>
                  <a:pt x="28" y="22"/>
                  <a:pt x="22" y="29"/>
                  <a:pt x="14" y="29"/>
                </a:cubicBezTo>
                <a:cubicBezTo>
                  <a:pt x="6" y="29"/>
                  <a:pt x="0" y="22"/>
                  <a:pt x="0" y="15"/>
                </a:cubicBezTo>
                <a:close/>
                <a:moveTo>
                  <a:pt x="4" y="15"/>
                </a:moveTo>
                <a:cubicBezTo>
                  <a:pt x="4" y="20"/>
                  <a:pt x="9" y="24"/>
                  <a:pt x="14" y="24"/>
                </a:cubicBezTo>
                <a:cubicBezTo>
                  <a:pt x="19" y="24"/>
                  <a:pt x="24" y="20"/>
                  <a:pt x="24" y="15"/>
                </a:cubicBezTo>
                <a:cubicBezTo>
                  <a:pt x="24" y="9"/>
                  <a:pt x="19" y="5"/>
                  <a:pt x="14" y="5"/>
                </a:cubicBezTo>
                <a:cubicBezTo>
                  <a:pt x="9" y="5"/>
                  <a:pt x="4" y="9"/>
                  <a:pt x="4"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20">
            <a:extLst>
              <a:ext uri="{FF2B5EF4-FFF2-40B4-BE49-F238E27FC236}">
                <a16:creationId xmlns:a16="http://schemas.microsoft.com/office/drawing/2014/main" id="{1A232D3B-A942-454E-B098-F1C4679CC89A}"/>
              </a:ext>
            </a:extLst>
          </p:cNvPr>
          <p:cNvSpPr>
            <a:spLocks noEditPoints="1"/>
          </p:cNvSpPr>
          <p:nvPr/>
        </p:nvSpPr>
        <p:spPr bwMode="auto">
          <a:xfrm>
            <a:off x="5080869" y="6173337"/>
            <a:ext cx="76931" cy="74906"/>
          </a:xfrm>
          <a:custGeom>
            <a:avLst/>
            <a:gdLst>
              <a:gd name="T0" fmla="*/ 2 w 32"/>
              <a:gd name="T1" fmla="*/ 16 h 31"/>
              <a:gd name="T2" fmla="*/ 3 w 32"/>
              <a:gd name="T3" fmla="*/ 16 h 31"/>
              <a:gd name="T4" fmla="*/ 7 w 32"/>
              <a:gd name="T5" fmla="*/ 6 h 31"/>
              <a:gd name="T6" fmla="*/ 16 w 32"/>
              <a:gd name="T7" fmla="*/ 3 h 31"/>
              <a:gd name="T8" fmla="*/ 25 w 32"/>
              <a:gd name="T9" fmla="*/ 6 h 31"/>
              <a:gd name="T10" fmla="*/ 29 w 32"/>
              <a:gd name="T11" fmla="*/ 16 h 31"/>
              <a:gd name="T12" fmla="*/ 25 w 32"/>
              <a:gd name="T13" fmla="*/ 25 h 31"/>
              <a:gd name="T14" fmla="*/ 16 w 32"/>
              <a:gd name="T15" fmla="*/ 28 h 31"/>
              <a:gd name="T16" fmla="*/ 7 w 32"/>
              <a:gd name="T17" fmla="*/ 25 h 31"/>
              <a:gd name="T18" fmla="*/ 3 w 32"/>
              <a:gd name="T19" fmla="*/ 16 h 31"/>
              <a:gd name="T20" fmla="*/ 2 w 32"/>
              <a:gd name="T21" fmla="*/ 16 h 31"/>
              <a:gd name="T22" fmla="*/ 0 w 32"/>
              <a:gd name="T23" fmla="*/ 16 h 31"/>
              <a:gd name="T24" fmla="*/ 16 w 32"/>
              <a:gd name="T25" fmla="*/ 31 h 31"/>
              <a:gd name="T26" fmla="*/ 32 w 32"/>
              <a:gd name="T27" fmla="*/ 16 h 31"/>
              <a:gd name="T28" fmla="*/ 16 w 32"/>
              <a:gd name="T29" fmla="*/ 0 h 31"/>
              <a:gd name="T30" fmla="*/ 0 w 32"/>
              <a:gd name="T31" fmla="*/ 16 h 31"/>
              <a:gd name="T32" fmla="*/ 2 w 32"/>
              <a:gd name="T33" fmla="*/ 16 h 31"/>
              <a:gd name="T34" fmla="*/ 6 w 32"/>
              <a:gd name="T35" fmla="*/ 16 h 31"/>
              <a:gd name="T36" fmla="*/ 5 w 32"/>
              <a:gd name="T37" fmla="*/ 16 h 31"/>
              <a:gd name="T38" fmla="*/ 16 w 32"/>
              <a:gd name="T39" fmla="*/ 27 h 31"/>
              <a:gd name="T40" fmla="*/ 27 w 32"/>
              <a:gd name="T41" fmla="*/ 16 h 31"/>
              <a:gd name="T42" fmla="*/ 16 w 32"/>
              <a:gd name="T43" fmla="*/ 4 h 31"/>
              <a:gd name="T44" fmla="*/ 5 w 32"/>
              <a:gd name="T45" fmla="*/ 16 h 31"/>
              <a:gd name="T46" fmla="*/ 6 w 32"/>
              <a:gd name="T47" fmla="*/ 16 h 31"/>
              <a:gd name="T48" fmla="*/ 8 w 32"/>
              <a:gd name="T49" fmla="*/ 16 h 31"/>
              <a:gd name="T50" fmla="*/ 16 w 32"/>
              <a:gd name="T51" fmla="*/ 7 h 31"/>
              <a:gd name="T52" fmla="*/ 24 w 32"/>
              <a:gd name="T53" fmla="*/ 16 h 31"/>
              <a:gd name="T54" fmla="*/ 16 w 32"/>
              <a:gd name="T55" fmla="*/ 24 h 31"/>
              <a:gd name="T56" fmla="*/ 8 w 32"/>
              <a:gd name="T57" fmla="*/ 16 h 31"/>
              <a:gd name="T58" fmla="*/ 6 w 32"/>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2" y="16"/>
                </a:moveTo>
                <a:cubicBezTo>
                  <a:pt x="3" y="16"/>
                  <a:pt x="3" y="16"/>
                  <a:pt x="3" y="16"/>
                </a:cubicBezTo>
                <a:cubicBezTo>
                  <a:pt x="3" y="12"/>
                  <a:pt x="5" y="9"/>
                  <a:pt x="7" y="6"/>
                </a:cubicBezTo>
                <a:cubicBezTo>
                  <a:pt x="9" y="4"/>
                  <a:pt x="13" y="3"/>
                  <a:pt x="16" y="3"/>
                </a:cubicBezTo>
                <a:cubicBezTo>
                  <a:pt x="20" y="3"/>
                  <a:pt x="23" y="4"/>
                  <a:pt x="25" y="6"/>
                </a:cubicBezTo>
                <a:cubicBezTo>
                  <a:pt x="27" y="9"/>
                  <a:pt x="29" y="12"/>
                  <a:pt x="29" y="16"/>
                </a:cubicBezTo>
                <a:cubicBezTo>
                  <a:pt x="29" y="19"/>
                  <a:pt x="27" y="22"/>
                  <a:pt x="25" y="25"/>
                </a:cubicBezTo>
                <a:cubicBezTo>
                  <a:pt x="23" y="27"/>
                  <a:pt x="20" y="28"/>
                  <a:pt x="16" y="28"/>
                </a:cubicBezTo>
                <a:cubicBezTo>
                  <a:pt x="13" y="28"/>
                  <a:pt x="9" y="27"/>
                  <a:pt x="7" y="25"/>
                </a:cubicBezTo>
                <a:cubicBezTo>
                  <a:pt x="5" y="22"/>
                  <a:pt x="3" y="19"/>
                  <a:pt x="3" y="16"/>
                </a:cubicBezTo>
                <a:cubicBezTo>
                  <a:pt x="2" y="16"/>
                  <a:pt x="2" y="16"/>
                  <a:pt x="2" y="16"/>
                </a:cubicBezTo>
                <a:cubicBezTo>
                  <a:pt x="0" y="16"/>
                  <a:pt x="0" y="16"/>
                  <a:pt x="0" y="16"/>
                </a:cubicBezTo>
                <a:cubicBezTo>
                  <a:pt x="0" y="24"/>
                  <a:pt x="7" y="31"/>
                  <a:pt x="16" y="31"/>
                </a:cubicBezTo>
                <a:cubicBezTo>
                  <a:pt x="25" y="31"/>
                  <a:pt x="32" y="24"/>
                  <a:pt x="32" y="16"/>
                </a:cubicBezTo>
                <a:cubicBezTo>
                  <a:pt x="32" y="7"/>
                  <a:pt x="25" y="0"/>
                  <a:pt x="16" y="0"/>
                </a:cubicBezTo>
                <a:cubicBezTo>
                  <a:pt x="7" y="0"/>
                  <a:pt x="0" y="7"/>
                  <a:pt x="0" y="16"/>
                </a:cubicBezTo>
                <a:lnTo>
                  <a:pt x="2" y="16"/>
                </a:lnTo>
                <a:close/>
                <a:moveTo>
                  <a:pt x="6" y="16"/>
                </a:moveTo>
                <a:cubicBezTo>
                  <a:pt x="5" y="16"/>
                  <a:pt x="5" y="16"/>
                  <a:pt x="5" y="16"/>
                </a:cubicBezTo>
                <a:cubicBezTo>
                  <a:pt x="5" y="22"/>
                  <a:pt x="10" y="27"/>
                  <a:pt x="16" y="27"/>
                </a:cubicBezTo>
                <a:cubicBezTo>
                  <a:pt x="22" y="27"/>
                  <a:pt x="27" y="22"/>
                  <a:pt x="27" y="16"/>
                </a:cubicBezTo>
                <a:cubicBezTo>
                  <a:pt x="27" y="9"/>
                  <a:pt x="22" y="4"/>
                  <a:pt x="16" y="4"/>
                </a:cubicBezTo>
                <a:cubicBezTo>
                  <a:pt x="10" y="4"/>
                  <a:pt x="5" y="9"/>
                  <a:pt x="5" y="16"/>
                </a:cubicBezTo>
                <a:cubicBezTo>
                  <a:pt x="6" y="16"/>
                  <a:pt x="6" y="16"/>
                  <a:pt x="6" y="16"/>
                </a:cubicBezTo>
                <a:cubicBezTo>
                  <a:pt x="8" y="16"/>
                  <a:pt x="8" y="16"/>
                  <a:pt x="8" y="16"/>
                </a:cubicBezTo>
                <a:cubicBezTo>
                  <a:pt x="8" y="11"/>
                  <a:pt x="12" y="7"/>
                  <a:pt x="16" y="7"/>
                </a:cubicBezTo>
                <a:cubicBezTo>
                  <a:pt x="21" y="7"/>
                  <a:pt x="24" y="11"/>
                  <a:pt x="24" y="16"/>
                </a:cubicBezTo>
                <a:cubicBezTo>
                  <a:pt x="24" y="20"/>
                  <a:pt x="21" y="24"/>
                  <a:pt x="16" y="24"/>
                </a:cubicBezTo>
                <a:cubicBezTo>
                  <a:pt x="12" y="24"/>
                  <a:pt x="8" y="20"/>
                  <a:pt x="8" y="16"/>
                </a:cubicBezTo>
                <a:lnTo>
                  <a:pt x="6"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21">
            <a:extLst>
              <a:ext uri="{FF2B5EF4-FFF2-40B4-BE49-F238E27FC236}">
                <a16:creationId xmlns:a16="http://schemas.microsoft.com/office/drawing/2014/main" id="{4A7A755C-8A86-48B4-A2D7-C87F1F4A4E73}"/>
              </a:ext>
            </a:extLst>
          </p:cNvPr>
          <p:cNvSpPr>
            <a:spLocks noEditPoints="1"/>
          </p:cNvSpPr>
          <p:nvPr/>
        </p:nvSpPr>
        <p:spPr bwMode="auto">
          <a:xfrm>
            <a:off x="4610175" y="6087296"/>
            <a:ext cx="78955" cy="96163"/>
          </a:xfrm>
          <a:custGeom>
            <a:avLst/>
            <a:gdLst>
              <a:gd name="T0" fmla="*/ 0 w 78"/>
              <a:gd name="T1" fmla="*/ 47 h 95"/>
              <a:gd name="T2" fmla="*/ 78 w 78"/>
              <a:gd name="T3" fmla="*/ 0 h 95"/>
              <a:gd name="T4" fmla="*/ 78 w 78"/>
              <a:gd name="T5" fmla="*/ 95 h 95"/>
              <a:gd name="T6" fmla="*/ 0 w 78"/>
              <a:gd name="T7" fmla="*/ 47 h 95"/>
              <a:gd name="T8" fmla="*/ 21 w 78"/>
              <a:gd name="T9" fmla="*/ 47 h 95"/>
              <a:gd name="T10" fmla="*/ 69 w 78"/>
              <a:gd name="T11" fmla="*/ 76 h 95"/>
              <a:gd name="T12" fmla="*/ 69 w 78"/>
              <a:gd name="T13" fmla="*/ 21 h 95"/>
              <a:gd name="T14" fmla="*/ 21 w 78"/>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5">
                <a:moveTo>
                  <a:pt x="0" y="47"/>
                </a:moveTo>
                <a:lnTo>
                  <a:pt x="78" y="0"/>
                </a:lnTo>
                <a:lnTo>
                  <a:pt x="78" y="95"/>
                </a:lnTo>
                <a:lnTo>
                  <a:pt x="0" y="47"/>
                </a:lnTo>
                <a:close/>
                <a:moveTo>
                  <a:pt x="21" y="47"/>
                </a:moveTo>
                <a:lnTo>
                  <a:pt x="69" y="76"/>
                </a:lnTo>
                <a:lnTo>
                  <a:pt x="69"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22">
            <a:extLst>
              <a:ext uri="{FF2B5EF4-FFF2-40B4-BE49-F238E27FC236}">
                <a16:creationId xmlns:a16="http://schemas.microsoft.com/office/drawing/2014/main" id="{E4DD2D6D-2DB2-4B80-8065-92ED12430984}"/>
              </a:ext>
            </a:extLst>
          </p:cNvPr>
          <p:cNvSpPr>
            <a:spLocks noEditPoints="1"/>
          </p:cNvSpPr>
          <p:nvPr/>
        </p:nvSpPr>
        <p:spPr bwMode="auto">
          <a:xfrm>
            <a:off x="4603089"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5 w 90"/>
              <a:gd name="T17" fmla="*/ 55 h 105"/>
              <a:gd name="T18" fmla="*/ 90 w 90"/>
              <a:gd name="T19" fmla="*/ 105 h 105"/>
              <a:gd name="T20" fmla="*/ 90 w 90"/>
              <a:gd name="T21" fmla="*/ 0 h 105"/>
              <a:gd name="T22" fmla="*/ 0 w 90"/>
              <a:gd name="T23" fmla="*/ 52 h 105"/>
              <a:gd name="T24" fmla="*/ 5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1 w 90"/>
              <a:gd name="T43" fmla="*/ 55 h 105"/>
              <a:gd name="T44" fmla="*/ 71 w 90"/>
              <a:gd name="T45" fmla="*/ 31 h 105"/>
              <a:gd name="T46" fmla="*/ 71 w 90"/>
              <a:gd name="T47" fmla="*/ 74 h 105"/>
              <a:gd name="T48" fmla="*/ 31 w 90"/>
              <a:gd name="T49" fmla="*/ 50 h 105"/>
              <a:gd name="T50" fmla="*/ 28 w 90"/>
              <a:gd name="T51" fmla="*/ 52 h 105"/>
              <a:gd name="T52" fmla="*/ 31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5" y="55"/>
                </a:lnTo>
                <a:lnTo>
                  <a:pt x="90" y="105"/>
                </a:lnTo>
                <a:lnTo>
                  <a:pt x="90" y="0"/>
                </a:lnTo>
                <a:lnTo>
                  <a:pt x="0" y="52"/>
                </a:lnTo>
                <a:lnTo>
                  <a:pt x="5" y="55"/>
                </a:lnTo>
                <a:lnTo>
                  <a:pt x="7" y="52"/>
                </a:lnTo>
                <a:close/>
                <a:moveTo>
                  <a:pt x="28" y="52"/>
                </a:moveTo>
                <a:lnTo>
                  <a:pt x="26" y="55"/>
                </a:lnTo>
                <a:lnTo>
                  <a:pt x="78" y="86"/>
                </a:lnTo>
                <a:lnTo>
                  <a:pt x="78" y="19"/>
                </a:lnTo>
                <a:lnTo>
                  <a:pt x="21" y="52"/>
                </a:lnTo>
                <a:lnTo>
                  <a:pt x="26" y="55"/>
                </a:lnTo>
                <a:lnTo>
                  <a:pt x="28" y="52"/>
                </a:lnTo>
                <a:lnTo>
                  <a:pt x="31" y="55"/>
                </a:lnTo>
                <a:lnTo>
                  <a:pt x="71" y="31"/>
                </a:lnTo>
                <a:lnTo>
                  <a:pt x="71" y="74"/>
                </a:lnTo>
                <a:lnTo>
                  <a:pt x="31" y="50"/>
                </a:lnTo>
                <a:lnTo>
                  <a:pt x="28" y="52"/>
                </a:lnTo>
                <a:lnTo>
                  <a:pt x="31"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23">
            <a:extLst>
              <a:ext uri="{FF2B5EF4-FFF2-40B4-BE49-F238E27FC236}">
                <a16:creationId xmlns:a16="http://schemas.microsoft.com/office/drawing/2014/main" id="{A20AE99A-768C-45FB-984F-E157D04E7A90}"/>
              </a:ext>
            </a:extLst>
          </p:cNvPr>
          <p:cNvSpPr>
            <a:spLocks noEditPoints="1"/>
          </p:cNvSpPr>
          <p:nvPr/>
        </p:nvSpPr>
        <p:spPr bwMode="auto">
          <a:xfrm>
            <a:off x="4504901" y="6087296"/>
            <a:ext cx="80980" cy="96163"/>
          </a:xfrm>
          <a:custGeom>
            <a:avLst/>
            <a:gdLst>
              <a:gd name="T0" fmla="*/ 0 w 80"/>
              <a:gd name="T1" fmla="*/ 47 h 95"/>
              <a:gd name="T2" fmla="*/ 80 w 80"/>
              <a:gd name="T3" fmla="*/ 0 h 95"/>
              <a:gd name="T4" fmla="*/ 80 w 80"/>
              <a:gd name="T5" fmla="*/ 95 h 95"/>
              <a:gd name="T6" fmla="*/ 0 w 80"/>
              <a:gd name="T7" fmla="*/ 47 h 95"/>
              <a:gd name="T8" fmla="*/ 21 w 80"/>
              <a:gd name="T9" fmla="*/ 47 h 95"/>
              <a:gd name="T10" fmla="*/ 68 w 80"/>
              <a:gd name="T11" fmla="*/ 76 h 95"/>
              <a:gd name="T12" fmla="*/ 68 w 80"/>
              <a:gd name="T13" fmla="*/ 21 h 95"/>
              <a:gd name="T14" fmla="*/ 21 w 80"/>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5">
                <a:moveTo>
                  <a:pt x="0" y="47"/>
                </a:moveTo>
                <a:lnTo>
                  <a:pt x="80" y="0"/>
                </a:lnTo>
                <a:lnTo>
                  <a:pt x="80" y="95"/>
                </a:lnTo>
                <a:lnTo>
                  <a:pt x="0" y="47"/>
                </a:lnTo>
                <a:close/>
                <a:moveTo>
                  <a:pt x="21" y="47"/>
                </a:moveTo>
                <a:lnTo>
                  <a:pt x="68" y="76"/>
                </a:lnTo>
                <a:lnTo>
                  <a:pt x="68"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4">
            <a:extLst>
              <a:ext uri="{FF2B5EF4-FFF2-40B4-BE49-F238E27FC236}">
                <a16:creationId xmlns:a16="http://schemas.microsoft.com/office/drawing/2014/main" id="{C28A0ADF-B052-4BE2-8F66-A19D73F2FE53}"/>
              </a:ext>
            </a:extLst>
          </p:cNvPr>
          <p:cNvSpPr>
            <a:spLocks noEditPoints="1"/>
          </p:cNvSpPr>
          <p:nvPr/>
        </p:nvSpPr>
        <p:spPr bwMode="auto">
          <a:xfrm>
            <a:off x="4497815"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4 w 90"/>
              <a:gd name="T17" fmla="*/ 55 h 105"/>
              <a:gd name="T18" fmla="*/ 90 w 90"/>
              <a:gd name="T19" fmla="*/ 105 h 105"/>
              <a:gd name="T20" fmla="*/ 90 w 90"/>
              <a:gd name="T21" fmla="*/ 0 h 105"/>
              <a:gd name="T22" fmla="*/ 0 w 90"/>
              <a:gd name="T23" fmla="*/ 52 h 105"/>
              <a:gd name="T24" fmla="*/ 4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0 w 90"/>
              <a:gd name="T43" fmla="*/ 55 h 105"/>
              <a:gd name="T44" fmla="*/ 71 w 90"/>
              <a:gd name="T45" fmla="*/ 31 h 105"/>
              <a:gd name="T46" fmla="*/ 71 w 90"/>
              <a:gd name="T47" fmla="*/ 74 h 105"/>
              <a:gd name="T48" fmla="*/ 30 w 90"/>
              <a:gd name="T49" fmla="*/ 50 h 105"/>
              <a:gd name="T50" fmla="*/ 28 w 90"/>
              <a:gd name="T51" fmla="*/ 52 h 105"/>
              <a:gd name="T52" fmla="*/ 30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4" y="55"/>
                </a:lnTo>
                <a:lnTo>
                  <a:pt x="90" y="105"/>
                </a:lnTo>
                <a:lnTo>
                  <a:pt x="90" y="0"/>
                </a:lnTo>
                <a:lnTo>
                  <a:pt x="0" y="52"/>
                </a:lnTo>
                <a:lnTo>
                  <a:pt x="4" y="55"/>
                </a:lnTo>
                <a:lnTo>
                  <a:pt x="7" y="52"/>
                </a:lnTo>
                <a:close/>
                <a:moveTo>
                  <a:pt x="28" y="52"/>
                </a:moveTo>
                <a:lnTo>
                  <a:pt x="26" y="55"/>
                </a:lnTo>
                <a:lnTo>
                  <a:pt x="78" y="86"/>
                </a:lnTo>
                <a:lnTo>
                  <a:pt x="78" y="19"/>
                </a:lnTo>
                <a:lnTo>
                  <a:pt x="21" y="52"/>
                </a:lnTo>
                <a:lnTo>
                  <a:pt x="26" y="55"/>
                </a:lnTo>
                <a:lnTo>
                  <a:pt x="28" y="52"/>
                </a:lnTo>
                <a:lnTo>
                  <a:pt x="30" y="55"/>
                </a:lnTo>
                <a:lnTo>
                  <a:pt x="71" y="31"/>
                </a:lnTo>
                <a:lnTo>
                  <a:pt x="71" y="74"/>
                </a:lnTo>
                <a:lnTo>
                  <a:pt x="30" y="50"/>
                </a:lnTo>
                <a:lnTo>
                  <a:pt x="28" y="52"/>
                </a:lnTo>
                <a:lnTo>
                  <a:pt x="30"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25">
            <a:extLst>
              <a:ext uri="{FF2B5EF4-FFF2-40B4-BE49-F238E27FC236}">
                <a16:creationId xmlns:a16="http://schemas.microsoft.com/office/drawing/2014/main" id="{60E90381-9EEE-4344-B92C-1B3A25CC51E3}"/>
              </a:ext>
            </a:extLst>
          </p:cNvPr>
          <p:cNvSpPr>
            <a:spLocks noEditPoints="1"/>
          </p:cNvSpPr>
          <p:nvPr/>
        </p:nvSpPr>
        <p:spPr bwMode="auto">
          <a:xfrm>
            <a:off x="11578476" y="6202692"/>
            <a:ext cx="110335" cy="112359"/>
          </a:xfrm>
          <a:custGeom>
            <a:avLst/>
            <a:gdLst>
              <a:gd name="T0" fmla="*/ 0 w 46"/>
              <a:gd name="T1" fmla="*/ 24 h 47"/>
              <a:gd name="T2" fmla="*/ 23 w 46"/>
              <a:gd name="T3" fmla="*/ 0 h 47"/>
              <a:gd name="T4" fmla="*/ 46 w 46"/>
              <a:gd name="T5" fmla="*/ 24 h 47"/>
              <a:gd name="T6" fmla="*/ 23 w 46"/>
              <a:gd name="T7" fmla="*/ 47 h 47"/>
              <a:gd name="T8" fmla="*/ 0 w 46"/>
              <a:gd name="T9" fmla="*/ 24 h 47"/>
              <a:gd name="T10" fmla="*/ 5 w 46"/>
              <a:gd name="T11" fmla="*/ 24 h 47"/>
              <a:gd name="T12" fmla="*/ 23 w 46"/>
              <a:gd name="T13" fmla="*/ 42 h 47"/>
              <a:gd name="T14" fmla="*/ 42 w 46"/>
              <a:gd name="T15" fmla="*/ 24 h 47"/>
              <a:gd name="T16" fmla="*/ 23 w 46"/>
              <a:gd name="T17" fmla="*/ 5 h 47"/>
              <a:gd name="T18" fmla="*/ 5 w 46"/>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0" y="24"/>
                </a:moveTo>
                <a:cubicBezTo>
                  <a:pt x="0" y="11"/>
                  <a:pt x="10" y="0"/>
                  <a:pt x="23" y="0"/>
                </a:cubicBezTo>
                <a:cubicBezTo>
                  <a:pt x="36" y="0"/>
                  <a:pt x="46" y="11"/>
                  <a:pt x="46" y="24"/>
                </a:cubicBezTo>
                <a:cubicBezTo>
                  <a:pt x="46" y="36"/>
                  <a:pt x="36" y="47"/>
                  <a:pt x="23" y="47"/>
                </a:cubicBezTo>
                <a:cubicBezTo>
                  <a:pt x="10" y="47"/>
                  <a:pt x="0" y="36"/>
                  <a:pt x="0" y="24"/>
                </a:cubicBezTo>
                <a:close/>
                <a:moveTo>
                  <a:pt x="5" y="24"/>
                </a:moveTo>
                <a:cubicBezTo>
                  <a:pt x="5" y="34"/>
                  <a:pt x="13" y="42"/>
                  <a:pt x="23" y="42"/>
                </a:cubicBezTo>
                <a:cubicBezTo>
                  <a:pt x="33" y="42"/>
                  <a:pt x="42" y="34"/>
                  <a:pt x="42" y="24"/>
                </a:cubicBezTo>
                <a:cubicBezTo>
                  <a:pt x="42" y="13"/>
                  <a:pt x="33" y="5"/>
                  <a:pt x="23" y="5"/>
                </a:cubicBezTo>
                <a:cubicBezTo>
                  <a:pt x="13" y="5"/>
                  <a:pt x="5" y="13"/>
                  <a:pt x="5"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26">
            <a:extLst>
              <a:ext uri="{FF2B5EF4-FFF2-40B4-BE49-F238E27FC236}">
                <a16:creationId xmlns:a16="http://schemas.microsoft.com/office/drawing/2014/main" id="{747C703A-AB3A-4A2B-88AD-B70982C3B7EA}"/>
              </a:ext>
            </a:extLst>
          </p:cNvPr>
          <p:cNvSpPr>
            <a:spLocks noEditPoints="1"/>
          </p:cNvSpPr>
          <p:nvPr/>
        </p:nvSpPr>
        <p:spPr bwMode="auto">
          <a:xfrm>
            <a:off x="11573415" y="6199655"/>
            <a:ext cx="119445" cy="118433"/>
          </a:xfrm>
          <a:custGeom>
            <a:avLst/>
            <a:gdLst>
              <a:gd name="T0" fmla="*/ 2 w 50"/>
              <a:gd name="T1" fmla="*/ 25 h 49"/>
              <a:gd name="T2" fmla="*/ 3 w 50"/>
              <a:gd name="T3" fmla="*/ 25 h 49"/>
              <a:gd name="T4" fmla="*/ 10 w 50"/>
              <a:gd name="T5" fmla="*/ 9 h 49"/>
              <a:gd name="T6" fmla="*/ 25 w 50"/>
              <a:gd name="T7" fmla="*/ 3 h 49"/>
              <a:gd name="T8" fmla="*/ 40 w 50"/>
              <a:gd name="T9" fmla="*/ 9 h 49"/>
              <a:gd name="T10" fmla="*/ 47 w 50"/>
              <a:gd name="T11" fmla="*/ 25 h 49"/>
              <a:gd name="T12" fmla="*/ 40 w 50"/>
              <a:gd name="T13" fmla="*/ 40 h 49"/>
              <a:gd name="T14" fmla="*/ 25 w 50"/>
              <a:gd name="T15" fmla="*/ 46 h 49"/>
              <a:gd name="T16" fmla="*/ 10 w 50"/>
              <a:gd name="T17" fmla="*/ 40 h 49"/>
              <a:gd name="T18" fmla="*/ 3 w 50"/>
              <a:gd name="T19" fmla="*/ 25 h 49"/>
              <a:gd name="T20" fmla="*/ 2 w 50"/>
              <a:gd name="T21" fmla="*/ 25 h 49"/>
              <a:gd name="T22" fmla="*/ 0 w 50"/>
              <a:gd name="T23" fmla="*/ 25 h 49"/>
              <a:gd name="T24" fmla="*/ 25 w 50"/>
              <a:gd name="T25" fmla="*/ 49 h 49"/>
              <a:gd name="T26" fmla="*/ 50 w 50"/>
              <a:gd name="T27" fmla="*/ 25 h 49"/>
              <a:gd name="T28" fmla="*/ 25 w 50"/>
              <a:gd name="T29" fmla="*/ 0 h 49"/>
              <a:gd name="T30" fmla="*/ 0 w 50"/>
              <a:gd name="T31" fmla="*/ 25 h 49"/>
              <a:gd name="T32" fmla="*/ 2 w 50"/>
              <a:gd name="T33" fmla="*/ 25 h 49"/>
              <a:gd name="T34" fmla="*/ 7 w 50"/>
              <a:gd name="T35" fmla="*/ 25 h 49"/>
              <a:gd name="T36" fmla="*/ 5 w 50"/>
              <a:gd name="T37" fmla="*/ 25 h 49"/>
              <a:gd name="T38" fmla="*/ 25 w 50"/>
              <a:gd name="T39" fmla="*/ 45 h 49"/>
              <a:gd name="T40" fmla="*/ 45 w 50"/>
              <a:gd name="T41" fmla="*/ 25 h 49"/>
              <a:gd name="T42" fmla="*/ 25 w 50"/>
              <a:gd name="T43" fmla="*/ 5 h 49"/>
              <a:gd name="T44" fmla="*/ 5 w 50"/>
              <a:gd name="T45" fmla="*/ 25 h 49"/>
              <a:gd name="T46" fmla="*/ 7 w 50"/>
              <a:gd name="T47" fmla="*/ 25 h 49"/>
              <a:gd name="T48" fmla="*/ 8 w 50"/>
              <a:gd name="T49" fmla="*/ 25 h 49"/>
              <a:gd name="T50" fmla="*/ 13 w 50"/>
              <a:gd name="T51" fmla="*/ 13 h 49"/>
              <a:gd name="T52" fmla="*/ 25 w 50"/>
              <a:gd name="T53" fmla="*/ 8 h 49"/>
              <a:gd name="T54" fmla="*/ 37 w 50"/>
              <a:gd name="T55" fmla="*/ 13 h 49"/>
              <a:gd name="T56" fmla="*/ 42 w 50"/>
              <a:gd name="T57" fmla="*/ 25 h 49"/>
              <a:gd name="T58" fmla="*/ 37 w 50"/>
              <a:gd name="T59" fmla="*/ 37 h 49"/>
              <a:gd name="T60" fmla="*/ 25 w 50"/>
              <a:gd name="T61" fmla="*/ 42 h 49"/>
              <a:gd name="T62" fmla="*/ 13 w 50"/>
              <a:gd name="T63" fmla="*/ 37 h 49"/>
              <a:gd name="T64" fmla="*/ 8 w 50"/>
              <a:gd name="T65" fmla="*/ 25 h 49"/>
              <a:gd name="T66" fmla="*/ 7 w 50"/>
              <a:gd name="T67"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2" y="25"/>
                </a:moveTo>
                <a:cubicBezTo>
                  <a:pt x="3" y="25"/>
                  <a:pt x="3" y="25"/>
                  <a:pt x="3" y="25"/>
                </a:cubicBezTo>
                <a:cubicBezTo>
                  <a:pt x="3" y="19"/>
                  <a:pt x="6" y="13"/>
                  <a:pt x="10" y="9"/>
                </a:cubicBezTo>
                <a:cubicBezTo>
                  <a:pt x="14" y="5"/>
                  <a:pt x="19" y="3"/>
                  <a:pt x="25" y="3"/>
                </a:cubicBezTo>
                <a:cubicBezTo>
                  <a:pt x="31" y="3"/>
                  <a:pt x="36" y="5"/>
                  <a:pt x="40" y="9"/>
                </a:cubicBezTo>
                <a:cubicBezTo>
                  <a:pt x="44" y="13"/>
                  <a:pt x="47" y="19"/>
                  <a:pt x="47" y="25"/>
                </a:cubicBezTo>
                <a:cubicBezTo>
                  <a:pt x="47" y="31"/>
                  <a:pt x="44" y="36"/>
                  <a:pt x="40" y="40"/>
                </a:cubicBezTo>
                <a:cubicBezTo>
                  <a:pt x="36" y="44"/>
                  <a:pt x="31" y="46"/>
                  <a:pt x="25" y="46"/>
                </a:cubicBezTo>
                <a:cubicBezTo>
                  <a:pt x="19" y="46"/>
                  <a:pt x="14" y="44"/>
                  <a:pt x="10" y="40"/>
                </a:cubicBezTo>
                <a:cubicBezTo>
                  <a:pt x="6" y="36"/>
                  <a:pt x="3" y="31"/>
                  <a:pt x="3" y="25"/>
                </a:cubicBezTo>
                <a:cubicBezTo>
                  <a:pt x="2" y="25"/>
                  <a:pt x="2" y="25"/>
                  <a:pt x="2" y="25"/>
                </a:cubicBezTo>
                <a:cubicBezTo>
                  <a:pt x="0" y="25"/>
                  <a:pt x="0" y="25"/>
                  <a:pt x="0" y="25"/>
                </a:cubicBezTo>
                <a:cubicBezTo>
                  <a:pt x="0" y="38"/>
                  <a:pt x="11" y="49"/>
                  <a:pt x="25" y="49"/>
                </a:cubicBezTo>
                <a:cubicBezTo>
                  <a:pt x="39" y="49"/>
                  <a:pt x="50" y="38"/>
                  <a:pt x="50" y="25"/>
                </a:cubicBezTo>
                <a:cubicBezTo>
                  <a:pt x="50" y="11"/>
                  <a:pt x="39" y="0"/>
                  <a:pt x="25" y="0"/>
                </a:cubicBezTo>
                <a:cubicBezTo>
                  <a:pt x="11" y="0"/>
                  <a:pt x="0" y="11"/>
                  <a:pt x="0" y="25"/>
                </a:cubicBezTo>
                <a:lnTo>
                  <a:pt x="2" y="25"/>
                </a:lnTo>
                <a:close/>
                <a:moveTo>
                  <a:pt x="7" y="25"/>
                </a:moveTo>
                <a:cubicBezTo>
                  <a:pt x="5" y="25"/>
                  <a:pt x="5" y="25"/>
                  <a:pt x="5" y="25"/>
                </a:cubicBezTo>
                <a:cubicBezTo>
                  <a:pt x="5" y="36"/>
                  <a:pt x="14" y="45"/>
                  <a:pt x="25" y="45"/>
                </a:cubicBezTo>
                <a:cubicBezTo>
                  <a:pt x="36" y="45"/>
                  <a:pt x="45" y="36"/>
                  <a:pt x="45" y="25"/>
                </a:cubicBezTo>
                <a:cubicBezTo>
                  <a:pt x="45" y="14"/>
                  <a:pt x="36" y="5"/>
                  <a:pt x="25" y="5"/>
                </a:cubicBezTo>
                <a:cubicBezTo>
                  <a:pt x="14" y="5"/>
                  <a:pt x="5" y="14"/>
                  <a:pt x="5" y="25"/>
                </a:cubicBezTo>
                <a:cubicBezTo>
                  <a:pt x="7" y="25"/>
                  <a:pt x="7" y="25"/>
                  <a:pt x="7" y="25"/>
                </a:cubicBezTo>
                <a:cubicBezTo>
                  <a:pt x="8" y="25"/>
                  <a:pt x="8" y="25"/>
                  <a:pt x="8" y="25"/>
                </a:cubicBezTo>
                <a:cubicBezTo>
                  <a:pt x="8" y="20"/>
                  <a:pt x="10" y="16"/>
                  <a:pt x="13" y="13"/>
                </a:cubicBezTo>
                <a:cubicBezTo>
                  <a:pt x="16" y="9"/>
                  <a:pt x="20" y="8"/>
                  <a:pt x="25" y="8"/>
                </a:cubicBezTo>
                <a:cubicBezTo>
                  <a:pt x="30" y="8"/>
                  <a:pt x="34" y="9"/>
                  <a:pt x="37" y="13"/>
                </a:cubicBezTo>
                <a:cubicBezTo>
                  <a:pt x="40" y="16"/>
                  <a:pt x="42" y="20"/>
                  <a:pt x="42" y="25"/>
                </a:cubicBezTo>
                <a:cubicBezTo>
                  <a:pt x="42" y="29"/>
                  <a:pt x="40" y="33"/>
                  <a:pt x="37" y="37"/>
                </a:cubicBezTo>
                <a:cubicBezTo>
                  <a:pt x="34" y="40"/>
                  <a:pt x="30" y="42"/>
                  <a:pt x="25" y="42"/>
                </a:cubicBezTo>
                <a:cubicBezTo>
                  <a:pt x="20" y="42"/>
                  <a:pt x="16" y="40"/>
                  <a:pt x="13" y="37"/>
                </a:cubicBezTo>
                <a:cubicBezTo>
                  <a:pt x="10" y="33"/>
                  <a:pt x="8" y="29"/>
                  <a:pt x="8" y="25"/>
                </a:cubicBezTo>
                <a:lnTo>
                  <a:pt x="7"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27">
            <a:extLst>
              <a:ext uri="{FF2B5EF4-FFF2-40B4-BE49-F238E27FC236}">
                <a16:creationId xmlns:a16="http://schemas.microsoft.com/office/drawing/2014/main" id="{29F01649-B303-4B2E-8CE6-38F2AC360F35}"/>
              </a:ext>
            </a:extLst>
          </p:cNvPr>
          <p:cNvSpPr>
            <a:spLocks noEditPoints="1"/>
          </p:cNvSpPr>
          <p:nvPr/>
        </p:nvSpPr>
        <p:spPr bwMode="auto">
          <a:xfrm>
            <a:off x="11606819" y="6234072"/>
            <a:ext cx="52637" cy="49600"/>
          </a:xfrm>
          <a:custGeom>
            <a:avLst/>
            <a:gdLst>
              <a:gd name="T0" fmla="*/ 0 w 22"/>
              <a:gd name="T1" fmla="*/ 11 h 21"/>
              <a:gd name="T2" fmla="*/ 11 w 22"/>
              <a:gd name="T3" fmla="*/ 0 h 21"/>
              <a:gd name="T4" fmla="*/ 22 w 22"/>
              <a:gd name="T5" fmla="*/ 11 h 21"/>
              <a:gd name="T6" fmla="*/ 11 w 22"/>
              <a:gd name="T7" fmla="*/ 21 h 21"/>
              <a:gd name="T8" fmla="*/ 0 w 22"/>
              <a:gd name="T9" fmla="*/ 11 h 21"/>
              <a:gd name="T10" fmla="*/ 5 w 22"/>
              <a:gd name="T11" fmla="*/ 11 h 21"/>
              <a:gd name="T12" fmla="*/ 11 w 22"/>
              <a:gd name="T13" fmla="*/ 17 h 21"/>
              <a:gd name="T14" fmla="*/ 17 w 22"/>
              <a:gd name="T15" fmla="*/ 11 h 21"/>
              <a:gd name="T16" fmla="*/ 11 w 22"/>
              <a:gd name="T17" fmla="*/ 4 h 21"/>
              <a:gd name="T18" fmla="*/ 5 w 22"/>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11"/>
                </a:moveTo>
                <a:cubicBezTo>
                  <a:pt x="0" y="5"/>
                  <a:pt x="5" y="0"/>
                  <a:pt x="11" y="0"/>
                </a:cubicBezTo>
                <a:cubicBezTo>
                  <a:pt x="17" y="0"/>
                  <a:pt x="22" y="5"/>
                  <a:pt x="22" y="11"/>
                </a:cubicBezTo>
                <a:cubicBezTo>
                  <a:pt x="22" y="17"/>
                  <a:pt x="17" y="21"/>
                  <a:pt x="11" y="21"/>
                </a:cubicBezTo>
                <a:cubicBezTo>
                  <a:pt x="5" y="21"/>
                  <a:pt x="0" y="17"/>
                  <a:pt x="0" y="11"/>
                </a:cubicBezTo>
                <a:close/>
                <a:moveTo>
                  <a:pt x="5" y="11"/>
                </a:moveTo>
                <a:cubicBezTo>
                  <a:pt x="5" y="14"/>
                  <a:pt x="8" y="17"/>
                  <a:pt x="11" y="17"/>
                </a:cubicBezTo>
                <a:cubicBezTo>
                  <a:pt x="14" y="17"/>
                  <a:pt x="17" y="14"/>
                  <a:pt x="17" y="11"/>
                </a:cubicBezTo>
                <a:cubicBezTo>
                  <a:pt x="17" y="7"/>
                  <a:pt x="14" y="4"/>
                  <a:pt x="11" y="4"/>
                </a:cubicBezTo>
                <a:cubicBezTo>
                  <a:pt x="8" y="4"/>
                  <a:pt x="5" y="7"/>
                  <a:pt x="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28">
            <a:extLst>
              <a:ext uri="{FF2B5EF4-FFF2-40B4-BE49-F238E27FC236}">
                <a16:creationId xmlns:a16="http://schemas.microsoft.com/office/drawing/2014/main" id="{41CE3925-42BB-4F50-A968-9B7ACCFC8830}"/>
              </a:ext>
            </a:extLst>
          </p:cNvPr>
          <p:cNvSpPr>
            <a:spLocks noEditPoints="1"/>
          </p:cNvSpPr>
          <p:nvPr/>
        </p:nvSpPr>
        <p:spPr bwMode="auto">
          <a:xfrm>
            <a:off x="11604794" y="6229010"/>
            <a:ext cx="57698" cy="59723"/>
          </a:xfrm>
          <a:custGeom>
            <a:avLst/>
            <a:gdLst>
              <a:gd name="T0" fmla="*/ 1 w 24"/>
              <a:gd name="T1" fmla="*/ 13 h 25"/>
              <a:gd name="T2" fmla="*/ 3 w 24"/>
              <a:gd name="T3" fmla="*/ 13 h 25"/>
              <a:gd name="T4" fmla="*/ 12 w 24"/>
              <a:gd name="T5" fmla="*/ 3 h 25"/>
              <a:gd name="T6" fmla="*/ 21 w 24"/>
              <a:gd name="T7" fmla="*/ 13 h 25"/>
              <a:gd name="T8" fmla="*/ 12 w 24"/>
              <a:gd name="T9" fmla="*/ 22 h 25"/>
              <a:gd name="T10" fmla="*/ 3 w 24"/>
              <a:gd name="T11" fmla="*/ 13 h 25"/>
              <a:gd name="T12" fmla="*/ 1 w 24"/>
              <a:gd name="T13" fmla="*/ 13 h 25"/>
              <a:gd name="T14" fmla="*/ 0 w 24"/>
              <a:gd name="T15" fmla="*/ 13 h 25"/>
              <a:gd name="T16" fmla="*/ 12 w 24"/>
              <a:gd name="T17" fmla="*/ 25 h 25"/>
              <a:gd name="T18" fmla="*/ 24 w 24"/>
              <a:gd name="T19" fmla="*/ 13 h 25"/>
              <a:gd name="T20" fmla="*/ 12 w 24"/>
              <a:gd name="T21" fmla="*/ 0 h 25"/>
              <a:gd name="T22" fmla="*/ 0 w 24"/>
              <a:gd name="T23" fmla="*/ 13 h 25"/>
              <a:gd name="T24" fmla="*/ 1 w 24"/>
              <a:gd name="T25" fmla="*/ 13 h 25"/>
              <a:gd name="T26" fmla="*/ 6 w 24"/>
              <a:gd name="T27" fmla="*/ 13 h 25"/>
              <a:gd name="T28" fmla="*/ 4 w 24"/>
              <a:gd name="T29" fmla="*/ 13 h 25"/>
              <a:gd name="T30" fmla="*/ 12 w 24"/>
              <a:gd name="T31" fmla="*/ 20 h 25"/>
              <a:gd name="T32" fmla="*/ 20 w 24"/>
              <a:gd name="T33" fmla="*/ 13 h 25"/>
              <a:gd name="T34" fmla="*/ 12 w 24"/>
              <a:gd name="T35" fmla="*/ 5 h 25"/>
              <a:gd name="T36" fmla="*/ 4 w 24"/>
              <a:gd name="T37" fmla="*/ 13 h 25"/>
              <a:gd name="T38" fmla="*/ 6 w 24"/>
              <a:gd name="T39" fmla="*/ 13 h 25"/>
              <a:gd name="T40" fmla="*/ 7 w 24"/>
              <a:gd name="T41" fmla="*/ 13 h 25"/>
              <a:gd name="T42" fmla="*/ 12 w 24"/>
              <a:gd name="T43" fmla="*/ 8 h 25"/>
              <a:gd name="T44" fmla="*/ 17 w 24"/>
              <a:gd name="T45" fmla="*/ 13 h 25"/>
              <a:gd name="T46" fmla="*/ 12 w 24"/>
              <a:gd name="T47" fmla="*/ 17 h 25"/>
              <a:gd name="T48" fmla="*/ 7 w 24"/>
              <a:gd name="T49" fmla="*/ 13 h 25"/>
              <a:gd name="T50" fmla="*/ 6 w 24"/>
              <a:gd name="T5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 y="13"/>
                </a:moveTo>
                <a:cubicBezTo>
                  <a:pt x="3" y="13"/>
                  <a:pt x="3" y="13"/>
                  <a:pt x="3" y="13"/>
                </a:cubicBezTo>
                <a:cubicBezTo>
                  <a:pt x="3" y="7"/>
                  <a:pt x="7" y="3"/>
                  <a:pt x="12" y="3"/>
                </a:cubicBezTo>
                <a:cubicBezTo>
                  <a:pt x="17" y="3"/>
                  <a:pt x="21" y="7"/>
                  <a:pt x="21" y="13"/>
                </a:cubicBezTo>
                <a:cubicBezTo>
                  <a:pt x="21" y="18"/>
                  <a:pt x="17" y="22"/>
                  <a:pt x="12" y="22"/>
                </a:cubicBezTo>
                <a:cubicBezTo>
                  <a:pt x="7" y="22"/>
                  <a:pt x="3" y="18"/>
                  <a:pt x="3" y="13"/>
                </a:cubicBezTo>
                <a:cubicBezTo>
                  <a:pt x="1" y="13"/>
                  <a:pt x="1" y="13"/>
                  <a:pt x="1" y="13"/>
                </a:cubicBezTo>
                <a:cubicBezTo>
                  <a:pt x="0" y="13"/>
                  <a:pt x="0" y="13"/>
                  <a:pt x="0" y="13"/>
                </a:cubicBezTo>
                <a:cubicBezTo>
                  <a:pt x="0" y="19"/>
                  <a:pt x="5" y="25"/>
                  <a:pt x="12" y="25"/>
                </a:cubicBezTo>
                <a:cubicBezTo>
                  <a:pt x="19" y="25"/>
                  <a:pt x="24" y="19"/>
                  <a:pt x="24" y="13"/>
                </a:cubicBezTo>
                <a:cubicBezTo>
                  <a:pt x="24" y="6"/>
                  <a:pt x="19" y="0"/>
                  <a:pt x="12" y="0"/>
                </a:cubicBezTo>
                <a:cubicBezTo>
                  <a:pt x="5" y="0"/>
                  <a:pt x="0" y="6"/>
                  <a:pt x="0" y="13"/>
                </a:cubicBezTo>
                <a:lnTo>
                  <a:pt x="1" y="13"/>
                </a:lnTo>
                <a:close/>
                <a:moveTo>
                  <a:pt x="6" y="13"/>
                </a:moveTo>
                <a:cubicBezTo>
                  <a:pt x="4" y="13"/>
                  <a:pt x="4" y="13"/>
                  <a:pt x="4" y="13"/>
                </a:cubicBezTo>
                <a:cubicBezTo>
                  <a:pt x="4" y="17"/>
                  <a:pt x="8" y="20"/>
                  <a:pt x="12" y="20"/>
                </a:cubicBezTo>
                <a:cubicBezTo>
                  <a:pt x="16" y="20"/>
                  <a:pt x="20" y="17"/>
                  <a:pt x="20" y="13"/>
                </a:cubicBezTo>
                <a:cubicBezTo>
                  <a:pt x="20" y="8"/>
                  <a:pt x="16" y="5"/>
                  <a:pt x="12" y="5"/>
                </a:cubicBezTo>
                <a:cubicBezTo>
                  <a:pt x="8" y="5"/>
                  <a:pt x="4" y="8"/>
                  <a:pt x="4" y="13"/>
                </a:cubicBezTo>
                <a:cubicBezTo>
                  <a:pt x="6" y="13"/>
                  <a:pt x="6" y="13"/>
                  <a:pt x="6" y="13"/>
                </a:cubicBezTo>
                <a:cubicBezTo>
                  <a:pt x="7" y="13"/>
                  <a:pt x="7" y="13"/>
                  <a:pt x="7" y="13"/>
                </a:cubicBezTo>
                <a:cubicBezTo>
                  <a:pt x="7" y="10"/>
                  <a:pt x="10" y="8"/>
                  <a:pt x="12" y="8"/>
                </a:cubicBezTo>
                <a:cubicBezTo>
                  <a:pt x="15" y="8"/>
                  <a:pt x="17" y="10"/>
                  <a:pt x="17" y="13"/>
                </a:cubicBezTo>
                <a:cubicBezTo>
                  <a:pt x="17" y="15"/>
                  <a:pt x="15" y="17"/>
                  <a:pt x="12" y="17"/>
                </a:cubicBezTo>
                <a:cubicBezTo>
                  <a:pt x="10" y="17"/>
                  <a:pt x="7" y="15"/>
                  <a:pt x="7" y="13"/>
                </a:cubicBezTo>
                <a:lnTo>
                  <a:pt x="6"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29">
            <a:extLst>
              <a:ext uri="{FF2B5EF4-FFF2-40B4-BE49-F238E27FC236}">
                <a16:creationId xmlns:a16="http://schemas.microsoft.com/office/drawing/2014/main" id="{6E63F76B-4084-4E85-9892-3F605EB9CBE7}"/>
              </a:ext>
            </a:extLst>
          </p:cNvPr>
          <p:cNvSpPr>
            <a:spLocks noEditPoints="1"/>
          </p:cNvSpPr>
          <p:nvPr/>
        </p:nvSpPr>
        <p:spPr bwMode="auto">
          <a:xfrm>
            <a:off x="11834574" y="5657091"/>
            <a:ext cx="81992" cy="94139"/>
          </a:xfrm>
          <a:custGeom>
            <a:avLst/>
            <a:gdLst>
              <a:gd name="T0" fmla="*/ 0 w 81"/>
              <a:gd name="T1" fmla="*/ 93 h 93"/>
              <a:gd name="T2" fmla="*/ 0 w 81"/>
              <a:gd name="T3" fmla="*/ 0 h 93"/>
              <a:gd name="T4" fmla="*/ 81 w 81"/>
              <a:gd name="T5" fmla="*/ 45 h 93"/>
              <a:gd name="T6" fmla="*/ 0 w 81"/>
              <a:gd name="T7" fmla="*/ 93 h 93"/>
              <a:gd name="T8" fmla="*/ 10 w 81"/>
              <a:gd name="T9" fmla="*/ 19 h 93"/>
              <a:gd name="T10" fmla="*/ 10 w 81"/>
              <a:gd name="T11" fmla="*/ 74 h 93"/>
              <a:gd name="T12" fmla="*/ 57 w 81"/>
              <a:gd name="T13" fmla="*/ 45 h 93"/>
              <a:gd name="T14" fmla="*/ 10 w 81"/>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3">
                <a:moveTo>
                  <a:pt x="0" y="93"/>
                </a:moveTo>
                <a:lnTo>
                  <a:pt x="0" y="0"/>
                </a:lnTo>
                <a:lnTo>
                  <a:pt x="81" y="45"/>
                </a:lnTo>
                <a:lnTo>
                  <a:pt x="0" y="93"/>
                </a:lnTo>
                <a:close/>
                <a:moveTo>
                  <a:pt x="10" y="19"/>
                </a:moveTo>
                <a:lnTo>
                  <a:pt x="10" y="74"/>
                </a:lnTo>
                <a:lnTo>
                  <a:pt x="57" y="45"/>
                </a:lnTo>
                <a:lnTo>
                  <a:pt x="10"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30">
            <a:extLst>
              <a:ext uri="{FF2B5EF4-FFF2-40B4-BE49-F238E27FC236}">
                <a16:creationId xmlns:a16="http://schemas.microsoft.com/office/drawing/2014/main" id="{BF6A2D58-A949-4662-853A-42D10FC865C2}"/>
              </a:ext>
            </a:extLst>
          </p:cNvPr>
          <p:cNvSpPr>
            <a:spLocks noEditPoints="1"/>
          </p:cNvSpPr>
          <p:nvPr/>
        </p:nvSpPr>
        <p:spPr bwMode="auto">
          <a:xfrm>
            <a:off x="11830525" y="5650006"/>
            <a:ext cx="93127" cy="108310"/>
          </a:xfrm>
          <a:custGeom>
            <a:avLst/>
            <a:gdLst>
              <a:gd name="T0" fmla="*/ 4 w 92"/>
              <a:gd name="T1" fmla="*/ 100 h 107"/>
              <a:gd name="T2" fmla="*/ 7 w 92"/>
              <a:gd name="T3" fmla="*/ 100 h 107"/>
              <a:gd name="T4" fmla="*/ 7 w 92"/>
              <a:gd name="T5" fmla="*/ 12 h 107"/>
              <a:gd name="T6" fmla="*/ 78 w 92"/>
              <a:gd name="T7" fmla="*/ 52 h 107"/>
              <a:gd name="T8" fmla="*/ 2 w 92"/>
              <a:gd name="T9" fmla="*/ 97 h 107"/>
              <a:gd name="T10" fmla="*/ 4 w 92"/>
              <a:gd name="T11" fmla="*/ 100 h 107"/>
              <a:gd name="T12" fmla="*/ 7 w 92"/>
              <a:gd name="T13" fmla="*/ 100 h 107"/>
              <a:gd name="T14" fmla="*/ 4 w 92"/>
              <a:gd name="T15" fmla="*/ 100 h 107"/>
              <a:gd name="T16" fmla="*/ 4 w 92"/>
              <a:gd name="T17" fmla="*/ 102 h 107"/>
              <a:gd name="T18" fmla="*/ 92 w 92"/>
              <a:gd name="T19" fmla="*/ 52 h 107"/>
              <a:gd name="T20" fmla="*/ 0 w 92"/>
              <a:gd name="T21" fmla="*/ 0 h 107"/>
              <a:gd name="T22" fmla="*/ 0 w 92"/>
              <a:gd name="T23" fmla="*/ 107 h 107"/>
              <a:gd name="T24" fmla="*/ 4 w 92"/>
              <a:gd name="T25" fmla="*/ 102 h 107"/>
              <a:gd name="T26" fmla="*/ 4 w 92"/>
              <a:gd name="T27" fmla="*/ 100 h 107"/>
              <a:gd name="T28" fmla="*/ 14 w 92"/>
              <a:gd name="T29" fmla="*/ 26 h 107"/>
              <a:gd name="T30" fmla="*/ 12 w 92"/>
              <a:gd name="T31" fmla="*/ 26 h 107"/>
              <a:gd name="T32" fmla="*/ 12 w 92"/>
              <a:gd name="T33" fmla="*/ 88 h 107"/>
              <a:gd name="T34" fmla="*/ 69 w 92"/>
              <a:gd name="T35" fmla="*/ 52 h 107"/>
              <a:gd name="T36" fmla="*/ 12 w 92"/>
              <a:gd name="T37" fmla="*/ 19 h 107"/>
              <a:gd name="T38" fmla="*/ 12 w 92"/>
              <a:gd name="T39" fmla="*/ 26 h 107"/>
              <a:gd name="T40" fmla="*/ 14 w 92"/>
              <a:gd name="T41" fmla="*/ 26 h 107"/>
              <a:gd name="T42" fmla="*/ 14 w 92"/>
              <a:gd name="T43" fmla="*/ 28 h 107"/>
              <a:gd name="T44" fmla="*/ 54 w 92"/>
              <a:gd name="T45" fmla="*/ 52 h 107"/>
              <a:gd name="T46" fmla="*/ 19 w 92"/>
              <a:gd name="T47" fmla="*/ 74 h 107"/>
              <a:gd name="T48" fmla="*/ 19 w 92"/>
              <a:gd name="T49" fmla="*/ 26 h 107"/>
              <a:gd name="T50" fmla="*/ 14 w 92"/>
              <a:gd name="T51" fmla="*/ 26 h 107"/>
              <a:gd name="T52" fmla="*/ 14 w 92"/>
              <a:gd name="T53" fmla="*/ 28 h 107"/>
              <a:gd name="T54" fmla="*/ 14 w 92"/>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107">
                <a:moveTo>
                  <a:pt x="4" y="100"/>
                </a:moveTo>
                <a:lnTo>
                  <a:pt x="7" y="100"/>
                </a:lnTo>
                <a:lnTo>
                  <a:pt x="7" y="12"/>
                </a:lnTo>
                <a:lnTo>
                  <a:pt x="78" y="52"/>
                </a:lnTo>
                <a:lnTo>
                  <a:pt x="2" y="97"/>
                </a:lnTo>
                <a:lnTo>
                  <a:pt x="4" y="100"/>
                </a:lnTo>
                <a:lnTo>
                  <a:pt x="7" y="100"/>
                </a:lnTo>
                <a:lnTo>
                  <a:pt x="4" y="100"/>
                </a:lnTo>
                <a:lnTo>
                  <a:pt x="4" y="102"/>
                </a:lnTo>
                <a:lnTo>
                  <a:pt x="92" y="52"/>
                </a:lnTo>
                <a:lnTo>
                  <a:pt x="0" y="0"/>
                </a:lnTo>
                <a:lnTo>
                  <a:pt x="0" y="107"/>
                </a:lnTo>
                <a:lnTo>
                  <a:pt x="4" y="102"/>
                </a:lnTo>
                <a:lnTo>
                  <a:pt x="4" y="100"/>
                </a:lnTo>
                <a:close/>
                <a:moveTo>
                  <a:pt x="14" y="26"/>
                </a:moveTo>
                <a:lnTo>
                  <a:pt x="12" y="26"/>
                </a:lnTo>
                <a:lnTo>
                  <a:pt x="12" y="88"/>
                </a:lnTo>
                <a:lnTo>
                  <a:pt x="69" y="52"/>
                </a:lnTo>
                <a:lnTo>
                  <a:pt x="12" y="19"/>
                </a:lnTo>
                <a:lnTo>
                  <a:pt x="12" y="26"/>
                </a:lnTo>
                <a:lnTo>
                  <a:pt x="14" y="26"/>
                </a:lnTo>
                <a:lnTo>
                  <a:pt x="14" y="28"/>
                </a:lnTo>
                <a:lnTo>
                  <a:pt x="54" y="52"/>
                </a:lnTo>
                <a:lnTo>
                  <a:pt x="19" y="74"/>
                </a:lnTo>
                <a:lnTo>
                  <a:pt x="19" y="26"/>
                </a:lnTo>
                <a:lnTo>
                  <a:pt x="14" y="26"/>
                </a:lnTo>
                <a:lnTo>
                  <a:pt x="14"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31">
            <a:extLst>
              <a:ext uri="{FF2B5EF4-FFF2-40B4-BE49-F238E27FC236}">
                <a16:creationId xmlns:a16="http://schemas.microsoft.com/office/drawing/2014/main" id="{EDFAA406-C385-4516-9AC7-93F531A7B0DF}"/>
              </a:ext>
            </a:extLst>
          </p:cNvPr>
          <p:cNvSpPr>
            <a:spLocks noEditPoints="1"/>
          </p:cNvSpPr>
          <p:nvPr/>
        </p:nvSpPr>
        <p:spPr bwMode="auto">
          <a:xfrm>
            <a:off x="11938836" y="5657091"/>
            <a:ext cx="80980" cy="94139"/>
          </a:xfrm>
          <a:custGeom>
            <a:avLst/>
            <a:gdLst>
              <a:gd name="T0" fmla="*/ 0 w 80"/>
              <a:gd name="T1" fmla="*/ 93 h 93"/>
              <a:gd name="T2" fmla="*/ 0 w 80"/>
              <a:gd name="T3" fmla="*/ 0 h 93"/>
              <a:gd name="T4" fmla="*/ 80 w 80"/>
              <a:gd name="T5" fmla="*/ 45 h 93"/>
              <a:gd name="T6" fmla="*/ 0 w 80"/>
              <a:gd name="T7" fmla="*/ 93 h 93"/>
              <a:gd name="T8" fmla="*/ 11 w 80"/>
              <a:gd name="T9" fmla="*/ 19 h 93"/>
              <a:gd name="T10" fmla="*/ 11 w 80"/>
              <a:gd name="T11" fmla="*/ 74 h 93"/>
              <a:gd name="T12" fmla="*/ 59 w 80"/>
              <a:gd name="T13" fmla="*/ 45 h 93"/>
              <a:gd name="T14" fmla="*/ 11 w 80"/>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3">
                <a:moveTo>
                  <a:pt x="0" y="93"/>
                </a:moveTo>
                <a:lnTo>
                  <a:pt x="0" y="0"/>
                </a:lnTo>
                <a:lnTo>
                  <a:pt x="80" y="45"/>
                </a:lnTo>
                <a:lnTo>
                  <a:pt x="0" y="93"/>
                </a:lnTo>
                <a:close/>
                <a:moveTo>
                  <a:pt x="11" y="19"/>
                </a:moveTo>
                <a:lnTo>
                  <a:pt x="11" y="74"/>
                </a:lnTo>
                <a:lnTo>
                  <a:pt x="59" y="45"/>
                </a:lnTo>
                <a:lnTo>
                  <a:pt x="11"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32">
            <a:extLst>
              <a:ext uri="{FF2B5EF4-FFF2-40B4-BE49-F238E27FC236}">
                <a16:creationId xmlns:a16="http://schemas.microsoft.com/office/drawing/2014/main" id="{C0BE317D-EF9C-4C8A-829B-090B6A103667}"/>
              </a:ext>
            </a:extLst>
          </p:cNvPr>
          <p:cNvSpPr>
            <a:spLocks noEditPoints="1"/>
          </p:cNvSpPr>
          <p:nvPr/>
        </p:nvSpPr>
        <p:spPr bwMode="auto">
          <a:xfrm>
            <a:off x="11935799" y="5650006"/>
            <a:ext cx="91102" cy="108310"/>
          </a:xfrm>
          <a:custGeom>
            <a:avLst/>
            <a:gdLst>
              <a:gd name="T0" fmla="*/ 3 w 90"/>
              <a:gd name="T1" fmla="*/ 100 h 107"/>
              <a:gd name="T2" fmla="*/ 7 w 90"/>
              <a:gd name="T3" fmla="*/ 100 h 107"/>
              <a:gd name="T4" fmla="*/ 7 w 90"/>
              <a:gd name="T5" fmla="*/ 12 h 107"/>
              <a:gd name="T6" fmla="*/ 76 w 90"/>
              <a:gd name="T7" fmla="*/ 52 h 107"/>
              <a:gd name="T8" fmla="*/ 3 w 90"/>
              <a:gd name="T9" fmla="*/ 97 h 107"/>
              <a:gd name="T10" fmla="*/ 3 w 90"/>
              <a:gd name="T11" fmla="*/ 100 h 107"/>
              <a:gd name="T12" fmla="*/ 7 w 90"/>
              <a:gd name="T13" fmla="*/ 100 h 107"/>
              <a:gd name="T14" fmla="*/ 3 w 90"/>
              <a:gd name="T15" fmla="*/ 100 h 107"/>
              <a:gd name="T16" fmla="*/ 5 w 90"/>
              <a:gd name="T17" fmla="*/ 102 h 107"/>
              <a:gd name="T18" fmla="*/ 90 w 90"/>
              <a:gd name="T19" fmla="*/ 52 h 107"/>
              <a:gd name="T20" fmla="*/ 0 w 90"/>
              <a:gd name="T21" fmla="*/ 0 h 107"/>
              <a:gd name="T22" fmla="*/ 0 w 90"/>
              <a:gd name="T23" fmla="*/ 107 h 107"/>
              <a:gd name="T24" fmla="*/ 5 w 90"/>
              <a:gd name="T25" fmla="*/ 102 h 107"/>
              <a:gd name="T26" fmla="*/ 3 w 90"/>
              <a:gd name="T27" fmla="*/ 100 h 107"/>
              <a:gd name="T28" fmla="*/ 14 w 90"/>
              <a:gd name="T29" fmla="*/ 26 h 107"/>
              <a:gd name="T30" fmla="*/ 12 w 90"/>
              <a:gd name="T31" fmla="*/ 26 h 107"/>
              <a:gd name="T32" fmla="*/ 12 w 90"/>
              <a:gd name="T33" fmla="*/ 88 h 107"/>
              <a:gd name="T34" fmla="*/ 69 w 90"/>
              <a:gd name="T35" fmla="*/ 52 h 107"/>
              <a:gd name="T36" fmla="*/ 12 w 90"/>
              <a:gd name="T37" fmla="*/ 19 h 107"/>
              <a:gd name="T38" fmla="*/ 12 w 90"/>
              <a:gd name="T39" fmla="*/ 26 h 107"/>
              <a:gd name="T40" fmla="*/ 14 w 90"/>
              <a:gd name="T41" fmla="*/ 26 h 107"/>
              <a:gd name="T42" fmla="*/ 12 w 90"/>
              <a:gd name="T43" fmla="*/ 28 h 107"/>
              <a:gd name="T44" fmla="*/ 55 w 90"/>
              <a:gd name="T45" fmla="*/ 52 h 107"/>
              <a:gd name="T46" fmla="*/ 19 w 90"/>
              <a:gd name="T47" fmla="*/ 74 h 107"/>
              <a:gd name="T48" fmla="*/ 19 w 90"/>
              <a:gd name="T49" fmla="*/ 26 h 107"/>
              <a:gd name="T50" fmla="*/ 14 w 90"/>
              <a:gd name="T51" fmla="*/ 26 h 107"/>
              <a:gd name="T52" fmla="*/ 12 w 90"/>
              <a:gd name="T53" fmla="*/ 28 h 107"/>
              <a:gd name="T54" fmla="*/ 14 w 90"/>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7">
                <a:moveTo>
                  <a:pt x="3" y="100"/>
                </a:moveTo>
                <a:lnTo>
                  <a:pt x="7" y="100"/>
                </a:lnTo>
                <a:lnTo>
                  <a:pt x="7" y="12"/>
                </a:lnTo>
                <a:lnTo>
                  <a:pt x="76" y="52"/>
                </a:lnTo>
                <a:lnTo>
                  <a:pt x="3" y="97"/>
                </a:lnTo>
                <a:lnTo>
                  <a:pt x="3" y="100"/>
                </a:lnTo>
                <a:lnTo>
                  <a:pt x="7" y="100"/>
                </a:lnTo>
                <a:lnTo>
                  <a:pt x="3" y="100"/>
                </a:lnTo>
                <a:lnTo>
                  <a:pt x="5" y="102"/>
                </a:lnTo>
                <a:lnTo>
                  <a:pt x="90" y="52"/>
                </a:lnTo>
                <a:lnTo>
                  <a:pt x="0" y="0"/>
                </a:lnTo>
                <a:lnTo>
                  <a:pt x="0" y="107"/>
                </a:lnTo>
                <a:lnTo>
                  <a:pt x="5" y="102"/>
                </a:lnTo>
                <a:lnTo>
                  <a:pt x="3" y="100"/>
                </a:lnTo>
                <a:close/>
                <a:moveTo>
                  <a:pt x="14" y="26"/>
                </a:moveTo>
                <a:lnTo>
                  <a:pt x="12" y="26"/>
                </a:lnTo>
                <a:lnTo>
                  <a:pt x="12" y="88"/>
                </a:lnTo>
                <a:lnTo>
                  <a:pt x="69" y="52"/>
                </a:lnTo>
                <a:lnTo>
                  <a:pt x="12" y="19"/>
                </a:lnTo>
                <a:lnTo>
                  <a:pt x="12" y="26"/>
                </a:lnTo>
                <a:lnTo>
                  <a:pt x="14" y="26"/>
                </a:lnTo>
                <a:lnTo>
                  <a:pt x="12" y="28"/>
                </a:lnTo>
                <a:lnTo>
                  <a:pt x="55" y="52"/>
                </a:lnTo>
                <a:lnTo>
                  <a:pt x="19" y="74"/>
                </a:lnTo>
                <a:lnTo>
                  <a:pt x="19" y="26"/>
                </a:lnTo>
                <a:lnTo>
                  <a:pt x="14" y="26"/>
                </a:lnTo>
                <a:lnTo>
                  <a:pt x="12"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33">
            <a:extLst>
              <a:ext uri="{FF2B5EF4-FFF2-40B4-BE49-F238E27FC236}">
                <a16:creationId xmlns:a16="http://schemas.microsoft.com/office/drawing/2014/main" id="{9CF74DD3-1975-45C0-AA4A-607C684E6C8A}"/>
              </a:ext>
            </a:extLst>
          </p:cNvPr>
          <p:cNvSpPr>
            <a:spLocks noEditPoints="1"/>
          </p:cNvSpPr>
          <p:nvPr/>
        </p:nvSpPr>
        <p:spPr bwMode="auto">
          <a:xfrm>
            <a:off x="11282900" y="5892945"/>
            <a:ext cx="69845" cy="68833"/>
          </a:xfrm>
          <a:custGeom>
            <a:avLst/>
            <a:gdLst>
              <a:gd name="T0" fmla="*/ 15 w 29"/>
              <a:gd name="T1" fmla="*/ 29 h 29"/>
              <a:gd name="T2" fmla="*/ 0 w 29"/>
              <a:gd name="T3" fmla="*/ 15 h 29"/>
              <a:gd name="T4" fmla="*/ 15 w 29"/>
              <a:gd name="T5" fmla="*/ 0 h 29"/>
              <a:gd name="T6" fmla="*/ 29 w 29"/>
              <a:gd name="T7" fmla="*/ 15 h 29"/>
              <a:gd name="T8" fmla="*/ 15 w 29"/>
              <a:gd name="T9" fmla="*/ 29 h 29"/>
              <a:gd name="T10" fmla="*/ 15 w 29"/>
              <a:gd name="T11" fmla="*/ 5 h 29"/>
              <a:gd name="T12" fmla="*/ 5 w 29"/>
              <a:gd name="T13" fmla="*/ 15 h 29"/>
              <a:gd name="T14" fmla="*/ 15 w 29"/>
              <a:gd name="T15" fmla="*/ 24 h 29"/>
              <a:gd name="T16" fmla="*/ 24 w 29"/>
              <a:gd name="T17" fmla="*/ 15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5"/>
                </a:cubicBezTo>
                <a:cubicBezTo>
                  <a:pt x="0" y="7"/>
                  <a:pt x="7" y="0"/>
                  <a:pt x="15" y="0"/>
                </a:cubicBezTo>
                <a:cubicBezTo>
                  <a:pt x="22" y="0"/>
                  <a:pt x="29" y="7"/>
                  <a:pt x="29" y="15"/>
                </a:cubicBezTo>
                <a:cubicBezTo>
                  <a:pt x="29" y="22"/>
                  <a:pt x="22" y="29"/>
                  <a:pt x="15" y="29"/>
                </a:cubicBezTo>
                <a:close/>
                <a:moveTo>
                  <a:pt x="15" y="5"/>
                </a:moveTo>
                <a:cubicBezTo>
                  <a:pt x="9" y="5"/>
                  <a:pt x="5" y="9"/>
                  <a:pt x="5" y="15"/>
                </a:cubicBezTo>
                <a:cubicBezTo>
                  <a:pt x="5" y="20"/>
                  <a:pt x="9" y="24"/>
                  <a:pt x="15" y="24"/>
                </a:cubicBezTo>
                <a:cubicBezTo>
                  <a:pt x="20" y="24"/>
                  <a:pt x="24" y="20"/>
                  <a:pt x="24" y="15"/>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34">
            <a:extLst>
              <a:ext uri="{FF2B5EF4-FFF2-40B4-BE49-F238E27FC236}">
                <a16:creationId xmlns:a16="http://schemas.microsoft.com/office/drawing/2014/main" id="{C28578B6-CF2F-4B64-B2BF-BE5C9E3771BE}"/>
              </a:ext>
            </a:extLst>
          </p:cNvPr>
          <p:cNvSpPr>
            <a:spLocks noEditPoints="1"/>
          </p:cNvSpPr>
          <p:nvPr/>
        </p:nvSpPr>
        <p:spPr bwMode="auto">
          <a:xfrm>
            <a:off x="11279863" y="5889908"/>
            <a:ext cx="74906" cy="74906"/>
          </a:xfrm>
          <a:custGeom>
            <a:avLst/>
            <a:gdLst>
              <a:gd name="T0" fmla="*/ 16 w 31"/>
              <a:gd name="T1" fmla="*/ 30 h 31"/>
              <a:gd name="T2" fmla="*/ 16 w 31"/>
              <a:gd name="T3" fmla="*/ 28 h 31"/>
              <a:gd name="T4" fmla="*/ 6 w 31"/>
              <a:gd name="T5" fmla="*/ 25 h 31"/>
              <a:gd name="T6" fmla="*/ 3 w 31"/>
              <a:gd name="T7" fmla="*/ 16 h 31"/>
              <a:gd name="T8" fmla="*/ 6 w 31"/>
              <a:gd name="T9" fmla="*/ 7 h 31"/>
              <a:gd name="T10" fmla="*/ 16 w 31"/>
              <a:gd name="T11" fmla="*/ 3 h 31"/>
              <a:gd name="T12" fmla="*/ 25 w 31"/>
              <a:gd name="T13" fmla="*/ 7 h 31"/>
              <a:gd name="T14" fmla="*/ 28 w 31"/>
              <a:gd name="T15" fmla="*/ 16 h 31"/>
              <a:gd name="T16" fmla="*/ 25 w 31"/>
              <a:gd name="T17" fmla="*/ 25 h 31"/>
              <a:gd name="T18" fmla="*/ 16 w 31"/>
              <a:gd name="T19" fmla="*/ 28 h 31"/>
              <a:gd name="T20" fmla="*/ 16 w 31"/>
              <a:gd name="T21" fmla="*/ 30 h 31"/>
              <a:gd name="T22" fmla="*/ 16 w 31"/>
              <a:gd name="T23" fmla="*/ 31 h 31"/>
              <a:gd name="T24" fmla="*/ 31 w 31"/>
              <a:gd name="T25" fmla="*/ 16 h 31"/>
              <a:gd name="T26" fmla="*/ 16 w 31"/>
              <a:gd name="T27" fmla="*/ 0 h 31"/>
              <a:gd name="T28" fmla="*/ 0 w 31"/>
              <a:gd name="T29" fmla="*/ 16 h 31"/>
              <a:gd name="T30" fmla="*/ 16 w 31"/>
              <a:gd name="T31" fmla="*/ 31 h 31"/>
              <a:gd name="T32" fmla="*/ 16 w 31"/>
              <a:gd name="T33" fmla="*/ 30 h 31"/>
              <a:gd name="T34" fmla="*/ 16 w 31"/>
              <a:gd name="T35" fmla="*/ 6 h 31"/>
              <a:gd name="T36" fmla="*/ 16 w 31"/>
              <a:gd name="T37" fmla="*/ 4 h 31"/>
              <a:gd name="T38" fmla="*/ 4 w 31"/>
              <a:gd name="T39" fmla="*/ 16 h 31"/>
              <a:gd name="T40" fmla="*/ 16 w 31"/>
              <a:gd name="T41" fmla="*/ 27 h 31"/>
              <a:gd name="T42" fmla="*/ 27 w 31"/>
              <a:gd name="T43" fmla="*/ 16 h 31"/>
              <a:gd name="T44" fmla="*/ 16 w 31"/>
              <a:gd name="T45" fmla="*/ 4 h 31"/>
              <a:gd name="T46" fmla="*/ 16 w 31"/>
              <a:gd name="T47" fmla="*/ 6 h 31"/>
              <a:gd name="T48" fmla="*/ 16 w 31"/>
              <a:gd name="T49" fmla="*/ 7 h 31"/>
              <a:gd name="T50" fmla="*/ 24 w 31"/>
              <a:gd name="T51" fmla="*/ 16 h 31"/>
              <a:gd name="T52" fmla="*/ 16 w 31"/>
              <a:gd name="T53" fmla="*/ 24 h 31"/>
              <a:gd name="T54" fmla="*/ 7 w 31"/>
              <a:gd name="T55" fmla="*/ 16 h 31"/>
              <a:gd name="T56" fmla="*/ 16 w 31"/>
              <a:gd name="T57" fmla="*/ 7 h 31"/>
              <a:gd name="T58" fmla="*/ 16 w 31"/>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16" y="30"/>
                </a:moveTo>
                <a:cubicBezTo>
                  <a:pt x="16" y="28"/>
                  <a:pt x="16" y="28"/>
                  <a:pt x="16" y="28"/>
                </a:cubicBezTo>
                <a:cubicBezTo>
                  <a:pt x="12" y="28"/>
                  <a:pt x="9" y="27"/>
                  <a:pt x="6" y="25"/>
                </a:cubicBezTo>
                <a:cubicBezTo>
                  <a:pt x="4" y="22"/>
                  <a:pt x="3" y="19"/>
                  <a:pt x="3" y="16"/>
                </a:cubicBezTo>
                <a:cubicBezTo>
                  <a:pt x="3" y="12"/>
                  <a:pt x="4" y="9"/>
                  <a:pt x="6" y="7"/>
                </a:cubicBezTo>
                <a:cubicBezTo>
                  <a:pt x="9" y="4"/>
                  <a:pt x="12" y="3"/>
                  <a:pt x="16" y="3"/>
                </a:cubicBezTo>
                <a:cubicBezTo>
                  <a:pt x="19" y="3"/>
                  <a:pt x="22" y="4"/>
                  <a:pt x="25" y="7"/>
                </a:cubicBezTo>
                <a:cubicBezTo>
                  <a:pt x="27" y="9"/>
                  <a:pt x="28" y="12"/>
                  <a:pt x="28" y="16"/>
                </a:cubicBezTo>
                <a:cubicBezTo>
                  <a:pt x="28" y="19"/>
                  <a:pt x="27" y="22"/>
                  <a:pt x="25" y="25"/>
                </a:cubicBezTo>
                <a:cubicBezTo>
                  <a:pt x="22" y="27"/>
                  <a:pt x="19" y="28"/>
                  <a:pt x="16" y="28"/>
                </a:cubicBezTo>
                <a:cubicBezTo>
                  <a:pt x="16" y="30"/>
                  <a:pt x="16" y="30"/>
                  <a:pt x="16" y="30"/>
                </a:cubicBezTo>
                <a:cubicBezTo>
                  <a:pt x="16" y="31"/>
                  <a:pt x="16" y="31"/>
                  <a:pt x="16" y="31"/>
                </a:cubicBezTo>
                <a:cubicBezTo>
                  <a:pt x="24" y="31"/>
                  <a:pt x="31" y="24"/>
                  <a:pt x="31" y="16"/>
                </a:cubicBezTo>
                <a:cubicBezTo>
                  <a:pt x="31" y="7"/>
                  <a:pt x="24" y="0"/>
                  <a:pt x="16" y="0"/>
                </a:cubicBezTo>
                <a:cubicBezTo>
                  <a:pt x="7" y="0"/>
                  <a:pt x="0" y="7"/>
                  <a:pt x="0" y="16"/>
                </a:cubicBezTo>
                <a:cubicBezTo>
                  <a:pt x="0" y="24"/>
                  <a:pt x="7" y="31"/>
                  <a:pt x="16" y="31"/>
                </a:cubicBezTo>
                <a:lnTo>
                  <a:pt x="16" y="30"/>
                </a:lnTo>
                <a:close/>
                <a:moveTo>
                  <a:pt x="16" y="6"/>
                </a:moveTo>
                <a:cubicBezTo>
                  <a:pt x="16" y="4"/>
                  <a:pt x="16" y="4"/>
                  <a:pt x="16" y="4"/>
                </a:cubicBezTo>
                <a:cubicBezTo>
                  <a:pt x="9" y="4"/>
                  <a:pt x="4" y="9"/>
                  <a:pt x="4" y="16"/>
                </a:cubicBezTo>
                <a:cubicBezTo>
                  <a:pt x="4" y="22"/>
                  <a:pt x="9" y="27"/>
                  <a:pt x="16" y="27"/>
                </a:cubicBezTo>
                <a:cubicBezTo>
                  <a:pt x="22" y="27"/>
                  <a:pt x="27" y="22"/>
                  <a:pt x="27" y="16"/>
                </a:cubicBezTo>
                <a:cubicBezTo>
                  <a:pt x="27" y="9"/>
                  <a:pt x="22" y="4"/>
                  <a:pt x="16" y="4"/>
                </a:cubicBezTo>
                <a:cubicBezTo>
                  <a:pt x="16" y="6"/>
                  <a:pt x="16" y="6"/>
                  <a:pt x="16" y="6"/>
                </a:cubicBezTo>
                <a:cubicBezTo>
                  <a:pt x="16" y="7"/>
                  <a:pt x="16" y="7"/>
                  <a:pt x="16" y="7"/>
                </a:cubicBezTo>
                <a:cubicBezTo>
                  <a:pt x="20" y="7"/>
                  <a:pt x="24" y="11"/>
                  <a:pt x="24" y="16"/>
                </a:cubicBezTo>
                <a:cubicBezTo>
                  <a:pt x="24" y="20"/>
                  <a:pt x="20" y="24"/>
                  <a:pt x="16" y="24"/>
                </a:cubicBezTo>
                <a:cubicBezTo>
                  <a:pt x="11" y="24"/>
                  <a:pt x="7" y="20"/>
                  <a:pt x="7" y="16"/>
                </a:cubicBezTo>
                <a:cubicBezTo>
                  <a:pt x="7"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35">
            <a:extLst>
              <a:ext uri="{FF2B5EF4-FFF2-40B4-BE49-F238E27FC236}">
                <a16:creationId xmlns:a16="http://schemas.microsoft.com/office/drawing/2014/main" id="{9B23F82E-968A-4BDF-B657-332D629056ED}"/>
              </a:ext>
            </a:extLst>
          </p:cNvPr>
          <p:cNvSpPr>
            <a:spLocks noEditPoints="1"/>
          </p:cNvSpPr>
          <p:nvPr/>
        </p:nvSpPr>
        <p:spPr bwMode="auto">
          <a:xfrm>
            <a:off x="11071341" y="5496144"/>
            <a:ext cx="86041" cy="45551"/>
          </a:xfrm>
          <a:custGeom>
            <a:avLst/>
            <a:gdLst>
              <a:gd name="T0" fmla="*/ 85 w 85"/>
              <a:gd name="T1" fmla="*/ 45 h 45"/>
              <a:gd name="T2" fmla="*/ 0 w 85"/>
              <a:gd name="T3" fmla="*/ 45 h 45"/>
              <a:gd name="T4" fmla="*/ 0 w 85"/>
              <a:gd name="T5" fmla="*/ 0 h 45"/>
              <a:gd name="T6" fmla="*/ 85 w 85"/>
              <a:gd name="T7" fmla="*/ 0 h 45"/>
              <a:gd name="T8" fmla="*/ 85 w 85"/>
              <a:gd name="T9" fmla="*/ 45 h 45"/>
              <a:gd name="T10" fmla="*/ 9 w 85"/>
              <a:gd name="T11" fmla="*/ 36 h 45"/>
              <a:gd name="T12" fmla="*/ 73 w 85"/>
              <a:gd name="T13" fmla="*/ 36 h 45"/>
              <a:gd name="T14" fmla="*/ 73 w 85"/>
              <a:gd name="T15" fmla="*/ 12 h 45"/>
              <a:gd name="T16" fmla="*/ 9 w 85"/>
              <a:gd name="T17" fmla="*/ 12 h 45"/>
              <a:gd name="T18" fmla="*/ 9 w 85"/>
              <a:gd name="T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5">
                <a:moveTo>
                  <a:pt x="85" y="45"/>
                </a:moveTo>
                <a:lnTo>
                  <a:pt x="0" y="45"/>
                </a:lnTo>
                <a:lnTo>
                  <a:pt x="0" y="0"/>
                </a:lnTo>
                <a:lnTo>
                  <a:pt x="85" y="0"/>
                </a:lnTo>
                <a:lnTo>
                  <a:pt x="85" y="45"/>
                </a:lnTo>
                <a:close/>
                <a:moveTo>
                  <a:pt x="9" y="36"/>
                </a:moveTo>
                <a:lnTo>
                  <a:pt x="73" y="36"/>
                </a:lnTo>
                <a:lnTo>
                  <a:pt x="73" y="12"/>
                </a:lnTo>
                <a:lnTo>
                  <a:pt x="9" y="12"/>
                </a:lnTo>
                <a:lnTo>
                  <a:pt x="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36">
            <a:extLst>
              <a:ext uri="{FF2B5EF4-FFF2-40B4-BE49-F238E27FC236}">
                <a16:creationId xmlns:a16="http://schemas.microsoft.com/office/drawing/2014/main" id="{86CB239B-609C-4A8E-8F56-77051A1E43D2}"/>
              </a:ext>
            </a:extLst>
          </p:cNvPr>
          <p:cNvSpPr>
            <a:spLocks noEditPoints="1"/>
          </p:cNvSpPr>
          <p:nvPr/>
        </p:nvSpPr>
        <p:spPr bwMode="auto">
          <a:xfrm>
            <a:off x="11066280" y="5494120"/>
            <a:ext cx="94139" cy="52637"/>
          </a:xfrm>
          <a:custGeom>
            <a:avLst/>
            <a:gdLst>
              <a:gd name="T0" fmla="*/ 90 w 93"/>
              <a:gd name="T1" fmla="*/ 47 h 52"/>
              <a:gd name="T2" fmla="*/ 90 w 93"/>
              <a:gd name="T3" fmla="*/ 45 h 52"/>
              <a:gd name="T4" fmla="*/ 7 w 93"/>
              <a:gd name="T5" fmla="*/ 45 h 52"/>
              <a:gd name="T6" fmla="*/ 7 w 93"/>
              <a:gd name="T7" fmla="*/ 7 h 52"/>
              <a:gd name="T8" fmla="*/ 86 w 93"/>
              <a:gd name="T9" fmla="*/ 7 h 52"/>
              <a:gd name="T10" fmla="*/ 86 w 93"/>
              <a:gd name="T11" fmla="*/ 47 h 52"/>
              <a:gd name="T12" fmla="*/ 90 w 93"/>
              <a:gd name="T13" fmla="*/ 47 h 52"/>
              <a:gd name="T14" fmla="*/ 90 w 93"/>
              <a:gd name="T15" fmla="*/ 45 h 52"/>
              <a:gd name="T16" fmla="*/ 90 w 93"/>
              <a:gd name="T17" fmla="*/ 47 h 52"/>
              <a:gd name="T18" fmla="*/ 93 w 93"/>
              <a:gd name="T19" fmla="*/ 47 h 52"/>
              <a:gd name="T20" fmla="*/ 93 w 93"/>
              <a:gd name="T21" fmla="*/ 0 h 52"/>
              <a:gd name="T22" fmla="*/ 0 w 93"/>
              <a:gd name="T23" fmla="*/ 0 h 52"/>
              <a:gd name="T24" fmla="*/ 0 w 93"/>
              <a:gd name="T25" fmla="*/ 52 h 52"/>
              <a:gd name="T26" fmla="*/ 93 w 93"/>
              <a:gd name="T27" fmla="*/ 52 h 52"/>
              <a:gd name="T28" fmla="*/ 93 w 93"/>
              <a:gd name="T29" fmla="*/ 47 h 52"/>
              <a:gd name="T30" fmla="*/ 90 w 93"/>
              <a:gd name="T31" fmla="*/ 47 h 52"/>
              <a:gd name="T32" fmla="*/ 14 w 93"/>
              <a:gd name="T33" fmla="*/ 38 h 52"/>
              <a:gd name="T34" fmla="*/ 14 w 93"/>
              <a:gd name="T35" fmla="*/ 40 h 52"/>
              <a:gd name="T36" fmla="*/ 83 w 93"/>
              <a:gd name="T37" fmla="*/ 40 h 52"/>
              <a:gd name="T38" fmla="*/ 83 w 93"/>
              <a:gd name="T39" fmla="*/ 9 h 52"/>
              <a:gd name="T40" fmla="*/ 12 w 93"/>
              <a:gd name="T41" fmla="*/ 9 h 52"/>
              <a:gd name="T42" fmla="*/ 12 w 93"/>
              <a:gd name="T43" fmla="*/ 40 h 52"/>
              <a:gd name="T44" fmla="*/ 14 w 93"/>
              <a:gd name="T45" fmla="*/ 40 h 52"/>
              <a:gd name="T46" fmla="*/ 14 w 93"/>
              <a:gd name="T47" fmla="*/ 38 h 52"/>
              <a:gd name="T48" fmla="*/ 19 w 93"/>
              <a:gd name="T49" fmla="*/ 38 h 52"/>
              <a:gd name="T50" fmla="*/ 19 w 93"/>
              <a:gd name="T51" fmla="*/ 16 h 52"/>
              <a:gd name="T52" fmla="*/ 76 w 93"/>
              <a:gd name="T53" fmla="*/ 16 h 52"/>
              <a:gd name="T54" fmla="*/ 76 w 93"/>
              <a:gd name="T55" fmla="*/ 33 h 52"/>
              <a:gd name="T56" fmla="*/ 14 w 93"/>
              <a:gd name="T57" fmla="*/ 33 h 52"/>
              <a:gd name="T58" fmla="*/ 14 w 93"/>
              <a:gd name="T59" fmla="*/ 38 h 52"/>
              <a:gd name="T60" fmla="*/ 19 w 93"/>
              <a:gd name="T61" fmla="*/ 38 h 52"/>
              <a:gd name="T62" fmla="*/ 14 w 93"/>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52">
                <a:moveTo>
                  <a:pt x="90" y="47"/>
                </a:moveTo>
                <a:lnTo>
                  <a:pt x="90" y="45"/>
                </a:lnTo>
                <a:lnTo>
                  <a:pt x="7" y="45"/>
                </a:lnTo>
                <a:lnTo>
                  <a:pt x="7" y="7"/>
                </a:lnTo>
                <a:lnTo>
                  <a:pt x="86" y="7"/>
                </a:lnTo>
                <a:lnTo>
                  <a:pt x="86" y="47"/>
                </a:lnTo>
                <a:lnTo>
                  <a:pt x="90" y="47"/>
                </a:lnTo>
                <a:lnTo>
                  <a:pt x="90" y="45"/>
                </a:lnTo>
                <a:lnTo>
                  <a:pt x="90" y="47"/>
                </a:lnTo>
                <a:lnTo>
                  <a:pt x="93" y="47"/>
                </a:lnTo>
                <a:lnTo>
                  <a:pt x="93" y="0"/>
                </a:lnTo>
                <a:lnTo>
                  <a:pt x="0" y="0"/>
                </a:lnTo>
                <a:lnTo>
                  <a:pt x="0" y="52"/>
                </a:lnTo>
                <a:lnTo>
                  <a:pt x="93" y="52"/>
                </a:lnTo>
                <a:lnTo>
                  <a:pt x="93" y="47"/>
                </a:lnTo>
                <a:lnTo>
                  <a:pt x="90" y="47"/>
                </a:lnTo>
                <a:close/>
                <a:moveTo>
                  <a:pt x="14" y="38"/>
                </a:moveTo>
                <a:lnTo>
                  <a:pt x="14" y="40"/>
                </a:lnTo>
                <a:lnTo>
                  <a:pt x="83" y="40"/>
                </a:lnTo>
                <a:lnTo>
                  <a:pt x="83" y="9"/>
                </a:lnTo>
                <a:lnTo>
                  <a:pt x="12" y="9"/>
                </a:lnTo>
                <a:lnTo>
                  <a:pt x="12" y="40"/>
                </a:lnTo>
                <a:lnTo>
                  <a:pt x="14" y="40"/>
                </a:lnTo>
                <a:lnTo>
                  <a:pt x="14" y="38"/>
                </a:lnTo>
                <a:lnTo>
                  <a:pt x="19" y="38"/>
                </a:lnTo>
                <a:lnTo>
                  <a:pt x="19" y="16"/>
                </a:lnTo>
                <a:lnTo>
                  <a:pt x="76" y="16"/>
                </a:lnTo>
                <a:lnTo>
                  <a:pt x="7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37">
            <a:extLst>
              <a:ext uri="{FF2B5EF4-FFF2-40B4-BE49-F238E27FC236}">
                <a16:creationId xmlns:a16="http://schemas.microsoft.com/office/drawing/2014/main" id="{7CA998CE-96C6-4F6E-98AF-087B0E4C2B7A}"/>
              </a:ext>
            </a:extLst>
          </p:cNvPr>
          <p:cNvSpPr>
            <a:spLocks noEditPoints="1"/>
          </p:cNvSpPr>
          <p:nvPr/>
        </p:nvSpPr>
        <p:spPr bwMode="auto">
          <a:xfrm>
            <a:off x="11071341" y="5563965"/>
            <a:ext cx="45551" cy="47576"/>
          </a:xfrm>
          <a:custGeom>
            <a:avLst/>
            <a:gdLst>
              <a:gd name="T0" fmla="*/ 45 w 45"/>
              <a:gd name="T1" fmla="*/ 47 h 47"/>
              <a:gd name="T2" fmla="*/ 0 w 45"/>
              <a:gd name="T3" fmla="*/ 47 h 47"/>
              <a:gd name="T4" fmla="*/ 0 w 45"/>
              <a:gd name="T5" fmla="*/ 0 h 47"/>
              <a:gd name="T6" fmla="*/ 45 w 45"/>
              <a:gd name="T7" fmla="*/ 0 h 47"/>
              <a:gd name="T8" fmla="*/ 45 w 45"/>
              <a:gd name="T9" fmla="*/ 47 h 47"/>
              <a:gd name="T10" fmla="*/ 9 w 45"/>
              <a:gd name="T11" fmla="*/ 35 h 47"/>
              <a:gd name="T12" fmla="*/ 33 w 45"/>
              <a:gd name="T13" fmla="*/ 35 h 47"/>
              <a:gd name="T14" fmla="*/ 33 w 45"/>
              <a:gd name="T15" fmla="*/ 11 h 47"/>
              <a:gd name="T16" fmla="*/ 9 w 45"/>
              <a:gd name="T17" fmla="*/ 11 h 47"/>
              <a:gd name="T18" fmla="*/ 9 w 45"/>
              <a:gd name="T19"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45" y="47"/>
                </a:moveTo>
                <a:lnTo>
                  <a:pt x="0" y="47"/>
                </a:lnTo>
                <a:lnTo>
                  <a:pt x="0" y="0"/>
                </a:lnTo>
                <a:lnTo>
                  <a:pt x="45" y="0"/>
                </a:lnTo>
                <a:lnTo>
                  <a:pt x="45" y="47"/>
                </a:lnTo>
                <a:close/>
                <a:moveTo>
                  <a:pt x="9" y="35"/>
                </a:moveTo>
                <a:lnTo>
                  <a:pt x="33" y="35"/>
                </a:lnTo>
                <a:lnTo>
                  <a:pt x="33" y="11"/>
                </a:lnTo>
                <a:lnTo>
                  <a:pt x="9" y="11"/>
                </a:lnTo>
                <a:lnTo>
                  <a:pt x="9"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38">
            <a:extLst>
              <a:ext uri="{FF2B5EF4-FFF2-40B4-BE49-F238E27FC236}">
                <a16:creationId xmlns:a16="http://schemas.microsoft.com/office/drawing/2014/main" id="{FD168DE7-BDE5-4D22-9923-6F2064F14C4B}"/>
              </a:ext>
            </a:extLst>
          </p:cNvPr>
          <p:cNvSpPr>
            <a:spLocks noEditPoints="1"/>
          </p:cNvSpPr>
          <p:nvPr/>
        </p:nvSpPr>
        <p:spPr bwMode="auto">
          <a:xfrm>
            <a:off x="11066280" y="5560928"/>
            <a:ext cx="55674" cy="52637"/>
          </a:xfrm>
          <a:custGeom>
            <a:avLst/>
            <a:gdLst>
              <a:gd name="T0" fmla="*/ 50 w 55"/>
              <a:gd name="T1" fmla="*/ 50 h 52"/>
              <a:gd name="T2" fmla="*/ 50 w 55"/>
              <a:gd name="T3" fmla="*/ 45 h 52"/>
              <a:gd name="T4" fmla="*/ 7 w 55"/>
              <a:gd name="T5" fmla="*/ 45 h 52"/>
              <a:gd name="T6" fmla="*/ 7 w 55"/>
              <a:gd name="T7" fmla="*/ 7 h 52"/>
              <a:gd name="T8" fmla="*/ 48 w 55"/>
              <a:gd name="T9" fmla="*/ 7 h 52"/>
              <a:gd name="T10" fmla="*/ 48 w 55"/>
              <a:gd name="T11" fmla="*/ 50 h 52"/>
              <a:gd name="T12" fmla="*/ 50 w 55"/>
              <a:gd name="T13" fmla="*/ 50 h 52"/>
              <a:gd name="T14" fmla="*/ 50 w 55"/>
              <a:gd name="T15" fmla="*/ 45 h 52"/>
              <a:gd name="T16" fmla="*/ 50 w 55"/>
              <a:gd name="T17" fmla="*/ 50 h 52"/>
              <a:gd name="T18" fmla="*/ 55 w 55"/>
              <a:gd name="T19" fmla="*/ 50 h 52"/>
              <a:gd name="T20" fmla="*/ 55 w 55"/>
              <a:gd name="T21" fmla="*/ 0 h 52"/>
              <a:gd name="T22" fmla="*/ 0 w 55"/>
              <a:gd name="T23" fmla="*/ 0 h 52"/>
              <a:gd name="T24" fmla="*/ 0 w 55"/>
              <a:gd name="T25" fmla="*/ 52 h 52"/>
              <a:gd name="T26" fmla="*/ 55 w 55"/>
              <a:gd name="T27" fmla="*/ 52 h 52"/>
              <a:gd name="T28" fmla="*/ 55 w 55"/>
              <a:gd name="T29" fmla="*/ 50 h 52"/>
              <a:gd name="T30" fmla="*/ 50 w 55"/>
              <a:gd name="T31" fmla="*/ 50 h 52"/>
              <a:gd name="T32" fmla="*/ 14 w 55"/>
              <a:gd name="T33" fmla="*/ 38 h 52"/>
              <a:gd name="T34" fmla="*/ 14 w 55"/>
              <a:gd name="T35" fmla="*/ 40 h 52"/>
              <a:gd name="T36" fmla="*/ 43 w 55"/>
              <a:gd name="T37" fmla="*/ 40 h 52"/>
              <a:gd name="T38" fmla="*/ 43 w 55"/>
              <a:gd name="T39" fmla="*/ 10 h 52"/>
              <a:gd name="T40" fmla="*/ 12 w 55"/>
              <a:gd name="T41" fmla="*/ 10 h 52"/>
              <a:gd name="T42" fmla="*/ 12 w 55"/>
              <a:gd name="T43" fmla="*/ 40 h 52"/>
              <a:gd name="T44" fmla="*/ 14 w 55"/>
              <a:gd name="T45" fmla="*/ 40 h 52"/>
              <a:gd name="T46" fmla="*/ 14 w 55"/>
              <a:gd name="T47" fmla="*/ 38 h 52"/>
              <a:gd name="T48" fmla="*/ 19 w 55"/>
              <a:gd name="T49" fmla="*/ 38 h 52"/>
              <a:gd name="T50" fmla="*/ 19 w 55"/>
              <a:gd name="T51" fmla="*/ 17 h 52"/>
              <a:gd name="T52" fmla="*/ 36 w 55"/>
              <a:gd name="T53" fmla="*/ 17 h 52"/>
              <a:gd name="T54" fmla="*/ 36 w 55"/>
              <a:gd name="T55" fmla="*/ 33 h 52"/>
              <a:gd name="T56" fmla="*/ 14 w 55"/>
              <a:gd name="T57" fmla="*/ 33 h 52"/>
              <a:gd name="T58" fmla="*/ 14 w 55"/>
              <a:gd name="T59" fmla="*/ 38 h 52"/>
              <a:gd name="T60" fmla="*/ 19 w 55"/>
              <a:gd name="T61" fmla="*/ 38 h 52"/>
              <a:gd name="T62" fmla="*/ 14 w 5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2">
                <a:moveTo>
                  <a:pt x="50" y="50"/>
                </a:moveTo>
                <a:lnTo>
                  <a:pt x="50" y="45"/>
                </a:lnTo>
                <a:lnTo>
                  <a:pt x="7" y="45"/>
                </a:lnTo>
                <a:lnTo>
                  <a:pt x="7" y="7"/>
                </a:lnTo>
                <a:lnTo>
                  <a:pt x="48" y="7"/>
                </a:lnTo>
                <a:lnTo>
                  <a:pt x="48" y="50"/>
                </a:lnTo>
                <a:lnTo>
                  <a:pt x="50" y="50"/>
                </a:lnTo>
                <a:lnTo>
                  <a:pt x="50" y="45"/>
                </a:lnTo>
                <a:lnTo>
                  <a:pt x="50" y="50"/>
                </a:lnTo>
                <a:lnTo>
                  <a:pt x="55" y="50"/>
                </a:lnTo>
                <a:lnTo>
                  <a:pt x="55" y="0"/>
                </a:lnTo>
                <a:lnTo>
                  <a:pt x="0" y="0"/>
                </a:lnTo>
                <a:lnTo>
                  <a:pt x="0" y="52"/>
                </a:lnTo>
                <a:lnTo>
                  <a:pt x="55" y="52"/>
                </a:lnTo>
                <a:lnTo>
                  <a:pt x="55" y="50"/>
                </a:lnTo>
                <a:lnTo>
                  <a:pt x="50" y="50"/>
                </a:lnTo>
                <a:close/>
                <a:moveTo>
                  <a:pt x="14" y="38"/>
                </a:moveTo>
                <a:lnTo>
                  <a:pt x="14" y="40"/>
                </a:lnTo>
                <a:lnTo>
                  <a:pt x="43" y="40"/>
                </a:lnTo>
                <a:lnTo>
                  <a:pt x="43" y="10"/>
                </a:lnTo>
                <a:lnTo>
                  <a:pt x="12" y="10"/>
                </a:lnTo>
                <a:lnTo>
                  <a:pt x="12" y="40"/>
                </a:lnTo>
                <a:lnTo>
                  <a:pt x="14" y="40"/>
                </a:lnTo>
                <a:lnTo>
                  <a:pt x="14" y="38"/>
                </a:lnTo>
                <a:lnTo>
                  <a:pt x="19" y="38"/>
                </a:lnTo>
                <a:lnTo>
                  <a:pt x="19" y="17"/>
                </a:lnTo>
                <a:lnTo>
                  <a:pt x="36" y="17"/>
                </a:lnTo>
                <a:lnTo>
                  <a:pt x="3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39">
            <a:extLst>
              <a:ext uri="{FF2B5EF4-FFF2-40B4-BE49-F238E27FC236}">
                <a16:creationId xmlns:a16="http://schemas.microsoft.com/office/drawing/2014/main" id="{C0A48846-3CA1-4033-A124-EE4557838E03}"/>
              </a:ext>
            </a:extLst>
          </p:cNvPr>
          <p:cNvSpPr>
            <a:spLocks/>
          </p:cNvSpPr>
          <p:nvPr/>
        </p:nvSpPr>
        <p:spPr bwMode="auto">
          <a:xfrm>
            <a:off x="8548824" y="3982837"/>
            <a:ext cx="433241" cy="451462"/>
          </a:xfrm>
          <a:custGeom>
            <a:avLst/>
            <a:gdLst>
              <a:gd name="T0" fmla="*/ 90 w 180"/>
              <a:gd name="T1" fmla="*/ 4 h 188"/>
              <a:gd name="T2" fmla="*/ 90 w 180"/>
              <a:gd name="T3" fmla="*/ 0 h 188"/>
              <a:gd name="T4" fmla="*/ 0 w 180"/>
              <a:gd name="T5" fmla="*/ 90 h 188"/>
              <a:gd name="T6" fmla="*/ 22 w 180"/>
              <a:gd name="T7" fmla="*/ 148 h 188"/>
              <a:gd name="T8" fmla="*/ 25 w 180"/>
              <a:gd name="T9" fmla="*/ 145 h 188"/>
              <a:gd name="T10" fmla="*/ 21 w 180"/>
              <a:gd name="T11" fmla="*/ 143 h 188"/>
              <a:gd name="T12" fmla="*/ 1 w 180"/>
              <a:gd name="T13" fmla="*/ 181 h 188"/>
              <a:gd name="T14" fmla="*/ 2 w 180"/>
              <a:gd name="T15" fmla="*/ 186 h 188"/>
              <a:gd name="T16" fmla="*/ 7 w 180"/>
              <a:gd name="T17" fmla="*/ 187 h 188"/>
              <a:gd name="T18" fmla="*/ 43 w 180"/>
              <a:gd name="T19" fmla="*/ 164 h 188"/>
              <a:gd name="T20" fmla="*/ 41 w 180"/>
              <a:gd name="T21" fmla="*/ 160 h 188"/>
              <a:gd name="T22" fmla="*/ 39 w 180"/>
              <a:gd name="T23" fmla="*/ 164 h 188"/>
              <a:gd name="T24" fmla="*/ 90 w 180"/>
              <a:gd name="T25" fmla="*/ 180 h 188"/>
              <a:gd name="T26" fmla="*/ 180 w 180"/>
              <a:gd name="T27" fmla="*/ 90 h 188"/>
              <a:gd name="T28" fmla="*/ 90 w 180"/>
              <a:gd name="T29" fmla="*/ 0 h 188"/>
              <a:gd name="T30" fmla="*/ 90 w 180"/>
              <a:gd name="T31" fmla="*/ 4 h 188"/>
              <a:gd name="T32" fmla="*/ 90 w 180"/>
              <a:gd name="T33" fmla="*/ 8 h 188"/>
              <a:gd name="T34" fmla="*/ 148 w 180"/>
              <a:gd name="T35" fmla="*/ 32 h 188"/>
              <a:gd name="T36" fmla="*/ 172 w 180"/>
              <a:gd name="T37" fmla="*/ 90 h 188"/>
              <a:gd name="T38" fmla="*/ 148 w 180"/>
              <a:gd name="T39" fmla="*/ 148 h 188"/>
              <a:gd name="T40" fmla="*/ 90 w 180"/>
              <a:gd name="T41" fmla="*/ 172 h 188"/>
              <a:gd name="T42" fmla="*/ 43 w 180"/>
              <a:gd name="T43" fmla="*/ 157 h 188"/>
              <a:gd name="T44" fmla="*/ 39 w 180"/>
              <a:gd name="T45" fmla="*/ 157 h 188"/>
              <a:gd name="T46" fmla="*/ 15 w 180"/>
              <a:gd name="T47" fmla="*/ 172 h 188"/>
              <a:gd name="T48" fmla="*/ 28 w 180"/>
              <a:gd name="T49" fmla="*/ 147 h 188"/>
              <a:gd name="T50" fmla="*/ 28 w 180"/>
              <a:gd name="T51" fmla="*/ 143 h 188"/>
              <a:gd name="T52" fmla="*/ 8 w 180"/>
              <a:gd name="T53" fmla="*/ 90 h 188"/>
              <a:gd name="T54" fmla="*/ 32 w 180"/>
              <a:gd name="T55" fmla="*/ 32 h 188"/>
              <a:gd name="T56" fmla="*/ 90 w 180"/>
              <a:gd name="T57" fmla="*/ 8 h 188"/>
              <a:gd name="T58" fmla="*/ 90 w 180"/>
              <a:gd name="T59"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88">
                <a:moveTo>
                  <a:pt x="90" y="4"/>
                </a:moveTo>
                <a:cubicBezTo>
                  <a:pt x="90" y="0"/>
                  <a:pt x="90" y="0"/>
                  <a:pt x="90" y="0"/>
                </a:cubicBezTo>
                <a:cubicBezTo>
                  <a:pt x="41" y="0"/>
                  <a:pt x="0" y="40"/>
                  <a:pt x="0" y="90"/>
                </a:cubicBezTo>
                <a:cubicBezTo>
                  <a:pt x="0" y="112"/>
                  <a:pt x="8" y="132"/>
                  <a:pt x="22" y="148"/>
                </a:cubicBezTo>
                <a:cubicBezTo>
                  <a:pt x="25" y="145"/>
                  <a:pt x="25" y="145"/>
                  <a:pt x="25" y="145"/>
                </a:cubicBezTo>
                <a:cubicBezTo>
                  <a:pt x="21" y="143"/>
                  <a:pt x="21" y="143"/>
                  <a:pt x="21" y="143"/>
                </a:cubicBezTo>
                <a:cubicBezTo>
                  <a:pt x="1" y="181"/>
                  <a:pt x="1" y="181"/>
                  <a:pt x="1" y="181"/>
                </a:cubicBezTo>
                <a:cubicBezTo>
                  <a:pt x="0" y="183"/>
                  <a:pt x="1" y="185"/>
                  <a:pt x="2" y="186"/>
                </a:cubicBezTo>
                <a:cubicBezTo>
                  <a:pt x="3" y="187"/>
                  <a:pt x="5" y="188"/>
                  <a:pt x="7" y="187"/>
                </a:cubicBezTo>
                <a:cubicBezTo>
                  <a:pt x="43" y="164"/>
                  <a:pt x="43" y="164"/>
                  <a:pt x="43" y="164"/>
                </a:cubicBezTo>
                <a:cubicBezTo>
                  <a:pt x="41" y="160"/>
                  <a:pt x="41" y="160"/>
                  <a:pt x="41" y="160"/>
                </a:cubicBezTo>
                <a:cubicBezTo>
                  <a:pt x="39" y="164"/>
                  <a:pt x="39" y="164"/>
                  <a:pt x="39" y="164"/>
                </a:cubicBezTo>
                <a:cubicBezTo>
                  <a:pt x="53" y="174"/>
                  <a:pt x="71" y="180"/>
                  <a:pt x="90" y="180"/>
                </a:cubicBezTo>
                <a:cubicBezTo>
                  <a:pt x="140" y="180"/>
                  <a:pt x="180" y="139"/>
                  <a:pt x="180" y="90"/>
                </a:cubicBezTo>
                <a:cubicBezTo>
                  <a:pt x="180" y="40"/>
                  <a:pt x="140" y="0"/>
                  <a:pt x="90" y="0"/>
                </a:cubicBezTo>
                <a:cubicBezTo>
                  <a:pt x="90" y="4"/>
                  <a:pt x="90" y="4"/>
                  <a:pt x="90" y="4"/>
                </a:cubicBezTo>
                <a:cubicBezTo>
                  <a:pt x="90" y="8"/>
                  <a:pt x="90" y="8"/>
                  <a:pt x="90" y="8"/>
                </a:cubicBezTo>
                <a:cubicBezTo>
                  <a:pt x="113" y="8"/>
                  <a:pt x="133" y="17"/>
                  <a:pt x="148" y="32"/>
                </a:cubicBezTo>
                <a:cubicBezTo>
                  <a:pt x="163" y="47"/>
                  <a:pt x="172" y="67"/>
                  <a:pt x="172" y="90"/>
                </a:cubicBezTo>
                <a:cubicBezTo>
                  <a:pt x="172" y="112"/>
                  <a:pt x="163" y="133"/>
                  <a:pt x="148" y="148"/>
                </a:cubicBezTo>
                <a:cubicBezTo>
                  <a:pt x="133" y="163"/>
                  <a:pt x="113" y="172"/>
                  <a:pt x="90" y="172"/>
                </a:cubicBezTo>
                <a:cubicBezTo>
                  <a:pt x="73" y="172"/>
                  <a:pt x="57" y="166"/>
                  <a:pt x="43" y="157"/>
                </a:cubicBezTo>
                <a:cubicBezTo>
                  <a:pt x="42" y="156"/>
                  <a:pt x="40" y="156"/>
                  <a:pt x="39" y="157"/>
                </a:cubicBezTo>
                <a:cubicBezTo>
                  <a:pt x="15" y="172"/>
                  <a:pt x="15" y="172"/>
                  <a:pt x="15" y="172"/>
                </a:cubicBezTo>
                <a:cubicBezTo>
                  <a:pt x="28" y="147"/>
                  <a:pt x="28" y="147"/>
                  <a:pt x="28" y="147"/>
                </a:cubicBezTo>
                <a:cubicBezTo>
                  <a:pt x="29" y="146"/>
                  <a:pt x="29" y="144"/>
                  <a:pt x="28" y="143"/>
                </a:cubicBezTo>
                <a:cubicBezTo>
                  <a:pt x="16" y="128"/>
                  <a:pt x="8" y="110"/>
                  <a:pt x="8" y="90"/>
                </a:cubicBezTo>
                <a:cubicBezTo>
                  <a:pt x="8" y="67"/>
                  <a:pt x="18" y="47"/>
                  <a:pt x="32" y="32"/>
                </a:cubicBezTo>
                <a:cubicBezTo>
                  <a:pt x="47" y="17"/>
                  <a:pt x="68" y="8"/>
                  <a:pt x="90" y="8"/>
                </a:cubicBezTo>
                <a:lnTo>
                  <a:pt x="90" y="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40">
            <a:extLst>
              <a:ext uri="{FF2B5EF4-FFF2-40B4-BE49-F238E27FC236}">
                <a16:creationId xmlns:a16="http://schemas.microsoft.com/office/drawing/2014/main" id="{24A8079F-89AC-436E-B953-435EE482DCA9}"/>
              </a:ext>
            </a:extLst>
          </p:cNvPr>
          <p:cNvSpPr>
            <a:spLocks/>
          </p:cNvSpPr>
          <p:nvPr/>
        </p:nvSpPr>
        <p:spPr bwMode="auto">
          <a:xfrm>
            <a:off x="8611583" y="4047621"/>
            <a:ext cx="302662" cy="300637"/>
          </a:xfrm>
          <a:custGeom>
            <a:avLst/>
            <a:gdLst>
              <a:gd name="T0" fmla="*/ 122 w 126"/>
              <a:gd name="T1" fmla="*/ 63 h 125"/>
              <a:gd name="T2" fmla="*/ 118 w 126"/>
              <a:gd name="T3" fmla="*/ 63 h 125"/>
              <a:gd name="T4" fmla="*/ 102 w 126"/>
              <a:gd name="T5" fmla="*/ 101 h 125"/>
              <a:gd name="T6" fmla="*/ 63 w 126"/>
              <a:gd name="T7" fmla="*/ 117 h 125"/>
              <a:gd name="T8" fmla="*/ 24 w 126"/>
              <a:gd name="T9" fmla="*/ 101 h 125"/>
              <a:gd name="T10" fmla="*/ 8 w 126"/>
              <a:gd name="T11" fmla="*/ 63 h 125"/>
              <a:gd name="T12" fmla="*/ 24 w 126"/>
              <a:gd name="T13" fmla="*/ 24 h 125"/>
              <a:gd name="T14" fmla="*/ 63 w 126"/>
              <a:gd name="T15" fmla="*/ 8 h 125"/>
              <a:gd name="T16" fmla="*/ 102 w 126"/>
              <a:gd name="T17" fmla="*/ 24 h 125"/>
              <a:gd name="T18" fmla="*/ 118 w 126"/>
              <a:gd name="T19" fmla="*/ 63 h 125"/>
              <a:gd name="T20" fmla="*/ 122 w 126"/>
              <a:gd name="T21" fmla="*/ 63 h 125"/>
              <a:gd name="T22" fmla="*/ 126 w 126"/>
              <a:gd name="T23" fmla="*/ 63 h 125"/>
              <a:gd name="T24" fmla="*/ 63 w 126"/>
              <a:gd name="T25" fmla="*/ 0 h 125"/>
              <a:gd name="T26" fmla="*/ 0 w 126"/>
              <a:gd name="T27" fmla="*/ 63 h 125"/>
              <a:gd name="T28" fmla="*/ 63 w 126"/>
              <a:gd name="T29" fmla="*/ 125 h 125"/>
              <a:gd name="T30" fmla="*/ 126 w 126"/>
              <a:gd name="T31" fmla="*/ 63 h 125"/>
              <a:gd name="T32" fmla="*/ 122 w 126"/>
              <a:gd name="T33"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5">
                <a:moveTo>
                  <a:pt x="122" y="63"/>
                </a:moveTo>
                <a:cubicBezTo>
                  <a:pt x="118" y="63"/>
                  <a:pt x="118" y="63"/>
                  <a:pt x="118" y="63"/>
                </a:cubicBezTo>
                <a:cubicBezTo>
                  <a:pt x="118" y="78"/>
                  <a:pt x="112" y="91"/>
                  <a:pt x="102" y="101"/>
                </a:cubicBezTo>
                <a:cubicBezTo>
                  <a:pt x="92" y="111"/>
                  <a:pt x="78" y="117"/>
                  <a:pt x="63" y="117"/>
                </a:cubicBezTo>
                <a:cubicBezTo>
                  <a:pt x="48" y="117"/>
                  <a:pt x="34" y="111"/>
                  <a:pt x="24" y="101"/>
                </a:cubicBezTo>
                <a:cubicBezTo>
                  <a:pt x="15" y="91"/>
                  <a:pt x="8" y="78"/>
                  <a:pt x="8" y="63"/>
                </a:cubicBezTo>
                <a:cubicBezTo>
                  <a:pt x="8" y="48"/>
                  <a:pt x="15" y="34"/>
                  <a:pt x="24" y="24"/>
                </a:cubicBezTo>
                <a:cubicBezTo>
                  <a:pt x="34" y="14"/>
                  <a:pt x="48" y="8"/>
                  <a:pt x="63" y="8"/>
                </a:cubicBezTo>
                <a:cubicBezTo>
                  <a:pt x="78" y="8"/>
                  <a:pt x="92" y="14"/>
                  <a:pt x="102" y="24"/>
                </a:cubicBezTo>
                <a:cubicBezTo>
                  <a:pt x="112" y="34"/>
                  <a:pt x="118" y="48"/>
                  <a:pt x="118" y="63"/>
                </a:cubicBezTo>
                <a:cubicBezTo>
                  <a:pt x="122" y="63"/>
                  <a:pt x="122" y="63"/>
                  <a:pt x="122" y="63"/>
                </a:cubicBezTo>
                <a:cubicBezTo>
                  <a:pt x="126" y="63"/>
                  <a:pt x="126" y="63"/>
                  <a:pt x="126" y="63"/>
                </a:cubicBezTo>
                <a:cubicBezTo>
                  <a:pt x="126" y="28"/>
                  <a:pt x="98" y="0"/>
                  <a:pt x="63" y="0"/>
                </a:cubicBezTo>
                <a:cubicBezTo>
                  <a:pt x="28" y="0"/>
                  <a:pt x="0" y="28"/>
                  <a:pt x="0" y="63"/>
                </a:cubicBezTo>
                <a:cubicBezTo>
                  <a:pt x="0" y="97"/>
                  <a:pt x="28" y="125"/>
                  <a:pt x="63" y="125"/>
                </a:cubicBezTo>
                <a:cubicBezTo>
                  <a:pt x="98" y="125"/>
                  <a:pt x="126" y="97"/>
                  <a:pt x="126" y="63"/>
                </a:cubicBezTo>
                <a:lnTo>
                  <a:pt x="122" y="6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41">
            <a:extLst>
              <a:ext uri="{FF2B5EF4-FFF2-40B4-BE49-F238E27FC236}">
                <a16:creationId xmlns:a16="http://schemas.microsoft.com/office/drawing/2014/main" id="{81C621F1-7C8A-4615-8426-9C22F13EC511}"/>
              </a:ext>
            </a:extLst>
          </p:cNvPr>
          <p:cNvSpPr>
            <a:spLocks/>
          </p:cNvSpPr>
          <p:nvPr/>
        </p:nvSpPr>
        <p:spPr bwMode="auto">
          <a:xfrm>
            <a:off x="8698636" y="4098233"/>
            <a:ext cx="131592" cy="187265"/>
          </a:xfrm>
          <a:custGeom>
            <a:avLst/>
            <a:gdLst>
              <a:gd name="T0" fmla="*/ 47 w 55"/>
              <a:gd name="T1" fmla="*/ 2 h 78"/>
              <a:gd name="T2" fmla="*/ 1 w 55"/>
              <a:gd name="T3" fmla="*/ 71 h 78"/>
              <a:gd name="T4" fmla="*/ 2 w 55"/>
              <a:gd name="T5" fmla="*/ 76 h 78"/>
              <a:gd name="T6" fmla="*/ 8 w 55"/>
              <a:gd name="T7" fmla="*/ 75 h 78"/>
              <a:gd name="T8" fmla="*/ 53 w 55"/>
              <a:gd name="T9" fmla="*/ 7 h 78"/>
              <a:gd name="T10" fmla="*/ 52 w 55"/>
              <a:gd name="T11" fmla="*/ 1 h 78"/>
              <a:gd name="T12" fmla="*/ 47 w 55"/>
              <a:gd name="T13" fmla="*/ 2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47" y="2"/>
                </a:moveTo>
                <a:cubicBezTo>
                  <a:pt x="1" y="71"/>
                  <a:pt x="1" y="71"/>
                  <a:pt x="1" y="71"/>
                </a:cubicBezTo>
                <a:cubicBezTo>
                  <a:pt x="0" y="73"/>
                  <a:pt x="1" y="75"/>
                  <a:pt x="2" y="76"/>
                </a:cubicBezTo>
                <a:cubicBezTo>
                  <a:pt x="4" y="78"/>
                  <a:pt x="7" y="77"/>
                  <a:pt x="8" y="75"/>
                </a:cubicBezTo>
                <a:cubicBezTo>
                  <a:pt x="53" y="7"/>
                  <a:pt x="53" y="7"/>
                  <a:pt x="53" y="7"/>
                </a:cubicBezTo>
                <a:cubicBezTo>
                  <a:pt x="55" y="5"/>
                  <a:pt x="54" y="2"/>
                  <a:pt x="52" y="1"/>
                </a:cubicBezTo>
                <a:cubicBezTo>
                  <a:pt x="50" y="0"/>
                  <a:pt x="48" y="0"/>
                  <a:pt x="47" y="2"/>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42">
            <a:extLst>
              <a:ext uri="{FF2B5EF4-FFF2-40B4-BE49-F238E27FC236}">
                <a16:creationId xmlns:a16="http://schemas.microsoft.com/office/drawing/2014/main" id="{E13A57FB-5430-4F4D-9262-E6A55FC02746}"/>
              </a:ext>
            </a:extLst>
          </p:cNvPr>
          <p:cNvSpPr>
            <a:spLocks/>
          </p:cNvSpPr>
          <p:nvPr/>
        </p:nvSpPr>
        <p:spPr bwMode="auto">
          <a:xfrm>
            <a:off x="8681428" y="4100257"/>
            <a:ext cx="66808" cy="101225"/>
          </a:xfrm>
          <a:custGeom>
            <a:avLst/>
            <a:gdLst>
              <a:gd name="T0" fmla="*/ 24 w 28"/>
              <a:gd name="T1" fmla="*/ 28 h 42"/>
              <a:gd name="T2" fmla="*/ 20 w 28"/>
              <a:gd name="T3" fmla="*/ 28 h 42"/>
              <a:gd name="T4" fmla="*/ 14 w 28"/>
              <a:gd name="T5" fmla="*/ 34 h 42"/>
              <a:gd name="T6" fmla="*/ 8 w 28"/>
              <a:gd name="T7" fmla="*/ 28 h 42"/>
              <a:gd name="T8" fmla="*/ 8 w 28"/>
              <a:gd name="T9" fmla="*/ 14 h 42"/>
              <a:gd name="T10" fmla="*/ 14 w 28"/>
              <a:gd name="T11" fmla="*/ 8 h 42"/>
              <a:gd name="T12" fmla="*/ 20 w 28"/>
              <a:gd name="T13" fmla="*/ 14 h 42"/>
              <a:gd name="T14" fmla="*/ 20 w 28"/>
              <a:gd name="T15" fmla="*/ 28 h 42"/>
              <a:gd name="T16" fmla="*/ 24 w 28"/>
              <a:gd name="T17" fmla="*/ 28 h 42"/>
              <a:gd name="T18" fmla="*/ 28 w 28"/>
              <a:gd name="T19" fmla="*/ 28 h 42"/>
              <a:gd name="T20" fmla="*/ 28 w 28"/>
              <a:gd name="T21" fmla="*/ 14 h 42"/>
              <a:gd name="T22" fmla="*/ 14 w 28"/>
              <a:gd name="T23" fmla="*/ 0 h 42"/>
              <a:gd name="T24" fmla="*/ 0 w 28"/>
              <a:gd name="T25" fmla="*/ 14 h 42"/>
              <a:gd name="T26" fmla="*/ 0 w 28"/>
              <a:gd name="T27" fmla="*/ 28 h 42"/>
              <a:gd name="T28" fmla="*/ 14 w 28"/>
              <a:gd name="T29" fmla="*/ 42 h 42"/>
              <a:gd name="T30" fmla="*/ 28 w 28"/>
              <a:gd name="T31" fmla="*/ 28 h 42"/>
              <a:gd name="T32" fmla="*/ 24 w 28"/>
              <a:gd name="T3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2">
                <a:moveTo>
                  <a:pt x="24" y="28"/>
                </a:moveTo>
                <a:cubicBezTo>
                  <a:pt x="20" y="28"/>
                  <a:pt x="20" y="28"/>
                  <a:pt x="20" y="28"/>
                </a:cubicBezTo>
                <a:cubicBezTo>
                  <a:pt x="20" y="31"/>
                  <a:pt x="17" y="34"/>
                  <a:pt x="14" y="34"/>
                </a:cubicBezTo>
                <a:cubicBezTo>
                  <a:pt x="10" y="34"/>
                  <a:pt x="8" y="31"/>
                  <a:pt x="8" y="28"/>
                </a:cubicBezTo>
                <a:cubicBezTo>
                  <a:pt x="8" y="14"/>
                  <a:pt x="8" y="14"/>
                  <a:pt x="8" y="14"/>
                </a:cubicBezTo>
                <a:cubicBezTo>
                  <a:pt x="8" y="11"/>
                  <a:pt x="10" y="8"/>
                  <a:pt x="14" y="8"/>
                </a:cubicBezTo>
                <a:cubicBezTo>
                  <a:pt x="17" y="8"/>
                  <a:pt x="20" y="11"/>
                  <a:pt x="20" y="14"/>
                </a:cubicBezTo>
                <a:cubicBezTo>
                  <a:pt x="20" y="28"/>
                  <a:pt x="20" y="28"/>
                  <a:pt x="20" y="28"/>
                </a:cubicBezTo>
                <a:cubicBezTo>
                  <a:pt x="24" y="28"/>
                  <a:pt x="24" y="28"/>
                  <a:pt x="24" y="28"/>
                </a:cubicBezTo>
                <a:cubicBezTo>
                  <a:pt x="28" y="28"/>
                  <a:pt x="28" y="28"/>
                  <a:pt x="28" y="28"/>
                </a:cubicBezTo>
                <a:cubicBezTo>
                  <a:pt x="28" y="14"/>
                  <a:pt x="28" y="14"/>
                  <a:pt x="28" y="14"/>
                </a:cubicBezTo>
                <a:cubicBezTo>
                  <a:pt x="28" y="7"/>
                  <a:pt x="21" y="0"/>
                  <a:pt x="14" y="0"/>
                </a:cubicBezTo>
                <a:cubicBezTo>
                  <a:pt x="6" y="0"/>
                  <a:pt x="0" y="7"/>
                  <a:pt x="0" y="14"/>
                </a:cubicBezTo>
                <a:cubicBezTo>
                  <a:pt x="0" y="28"/>
                  <a:pt x="0" y="28"/>
                  <a:pt x="0" y="28"/>
                </a:cubicBezTo>
                <a:cubicBezTo>
                  <a:pt x="0" y="35"/>
                  <a:pt x="6" y="42"/>
                  <a:pt x="14" y="42"/>
                </a:cubicBezTo>
                <a:cubicBezTo>
                  <a:pt x="21" y="42"/>
                  <a:pt x="28" y="35"/>
                  <a:pt x="28" y="28"/>
                </a:cubicBezTo>
                <a:lnTo>
                  <a:pt x="24" y="2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43">
            <a:extLst>
              <a:ext uri="{FF2B5EF4-FFF2-40B4-BE49-F238E27FC236}">
                <a16:creationId xmlns:a16="http://schemas.microsoft.com/office/drawing/2014/main" id="{6FD50FCB-B2A2-4702-B7E9-27779A07C1F5}"/>
              </a:ext>
            </a:extLst>
          </p:cNvPr>
          <p:cNvSpPr>
            <a:spLocks/>
          </p:cNvSpPr>
          <p:nvPr/>
        </p:nvSpPr>
        <p:spPr bwMode="auto">
          <a:xfrm>
            <a:off x="8779616" y="4182249"/>
            <a:ext cx="67820" cy="98188"/>
          </a:xfrm>
          <a:custGeom>
            <a:avLst/>
            <a:gdLst>
              <a:gd name="T0" fmla="*/ 24 w 28"/>
              <a:gd name="T1" fmla="*/ 27 h 41"/>
              <a:gd name="T2" fmla="*/ 20 w 28"/>
              <a:gd name="T3" fmla="*/ 27 h 41"/>
              <a:gd name="T4" fmla="*/ 14 w 28"/>
              <a:gd name="T5" fmla="*/ 33 h 41"/>
              <a:gd name="T6" fmla="*/ 8 w 28"/>
              <a:gd name="T7" fmla="*/ 27 h 41"/>
              <a:gd name="T8" fmla="*/ 8 w 28"/>
              <a:gd name="T9" fmla="*/ 14 h 41"/>
              <a:gd name="T10" fmla="*/ 14 w 28"/>
              <a:gd name="T11" fmla="*/ 8 h 41"/>
              <a:gd name="T12" fmla="*/ 20 w 28"/>
              <a:gd name="T13" fmla="*/ 14 h 41"/>
              <a:gd name="T14" fmla="*/ 20 w 28"/>
              <a:gd name="T15" fmla="*/ 27 h 41"/>
              <a:gd name="T16" fmla="*/ 24 w 28"/>
              <a:gd name="T17" fmla="*/ 27 h 41"/>
              <a:gd name="T18" fmla="*/ 28 w 28"/>
              <a:gd name="T19" fmla="*/ 27 h 41"/>
              <a:gd name="T20" fmla="*/ 28 w 28"/>
              <a:gd name="T21" fmla="*/ 14 h 41"/>
              <a:gd name="T22" fmla="*/ 14 w 28"/>
              <a:gd name="T23" fmla="*/ 0 h 41"/>
              <a:gd name="T24" fmla="*/ 0 w 28"/>
              <a:gd name="T25" fmla="*/ 14 h 41"/>
              <a:gd name="T26" fmla="*/ 0 w 28"/>
              <a:gd name="T27" fmla="*/ 27 h 41"/>
              <a:gd name="T28" fmla="*/ 14 w 28"/>
              <a:gd name="T29" fmla="*/ 41 h 41"/>
              <a:gd name="T30" fmla="*/ 28 w 28"/>
              <a:gd name="T31" fmla="*/ 27 h 41"/>
              <a:gd name="T32" fmla="*/ 24 w 28"/>
              <a:gd name="T3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1">
                <a:moveTo>
                  <a:pt x="24" y="27"/>
                </a:moveTo>
                <a:cubicBezTo>
                  <a:pt x="20" y="27"/>
                  <a:pt x="20" y="27"/>
                  <a:pt x="20" y="27"/>
                </a:cubicBezTo>
                <a:cubicBezTo>
                  <a:pt x="20" y="31"/>
                  <a:pt x="17" y="33"/>
                  <a:pt x="14" y="33"/>
                </a:cubicBezTo>
                <a:cubicBezTo>
                  <a:pt x="11" y="33"/>
                  <a:pt x="8" y="31"/>
                  <a:pt x="8" y="27"/>
                </a:cubicBezTo>
                <a:cubicBezTo>
                  <a:pt x="8" y="14"/>
                  <a:pt x="8" y="14"/>
                  <a:pt x="8" y="14"/>
                </a:cubicBezTo>
                <a:cubicBezTo>
                  <a:pt x="8" y="11"/>
                  <a:pt x="11" y="8"/>
                  <a:pt x="14" y="8"/>
                </a:cubicBezTo>
                <a:cubicBezTo>
                  <a:pt x="17" y="8"/>
                  <a:pt x="20" y="11"/>
                  <a:pt x="20" y="14"/>
                </a:cubicBezTo>
                <a:cubicBezTo>
                  <a:pt x="20" y="27"/>
                  <a:pt x="20" y="27"/>
                  <a:pt x="20" y="27"/>
                </a:cubicBezTo>
                <a:cubicBezTo>
                  <a:pt x="24" y="27"/>
                  <a:pt x="24" y="27"/>
                  <a:pt x="24" y="27"/>
                </a:cubicBezTo>
                <a:cubicBezTo>
                  <a:pt x="28" y="27"/>
                  <a:pt x="28" y="27"/>
                  <a:pt x="28" y="27"/>
                </a:cubicBezTo>
                <a:cubicBezTo>
                  <a:pt x="28" y="14"/>
                  <a:pt x="28" y="14"/>
                  <a:pt x="28" y="14"/>
                </a:cubicBezTo>
                <a:cubicBezTo>
                  <a:pt x="28" y="6"/>
                  <a:pt x="22" y="0"/>
                  <a:pt x="14" y="0"/>
                </a:cubicBezTo>
                <a:cubicBezTo>
                  <a:pt x="6" y="0"/>
                  <a:pt x="0" y="6"/>
                  <a:pt x="0" y="14"/>
                </a:cubicBezTo>
                <a:cubicBezTo>
                  <a:pt x="0" y="27"/>
                  <a:pt x="0" y="27"/>
                  <a:pt x="0" y="27"/>
                </a:cubicBezTo>
                <a:cubicBezTo>
                  <a:pt x="0" y="35"/>
                  <a:pt x="6" y="41"/>
                  <a:pt x="14" y="41"/>
                </a:cubicBezTo>
                <a:cubicBezTo>
                  <a:pt x="22" y="41"/>
                  <a:pt x="28" y="35"/>
                  <a:pt x="28" y="27"/>
                </a:cubicBezTo>
                <a:lnTo>
                  <a:pt x="24"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4">
            <a:extLst>
              <a:ext uri="{FF2B5EF4-FFF2-40B4-BE49-F238E27FC236}">
                <a16:creationId xmlns:a16="http://schemas.microsoft.com/office/drawing/2014/main" id="{87351DCE-DCEF-4F6E-8E3E-0AA07C951286}"/>
              </a:ext>
            </a:extLst>
          </p:cNvPr>
          <p:cNvSpPr>
            <a:spLocks noEditPoints="1"/>
          </p:cNvSpPr>
          <p:nvPr/>
        </p:nvSpPr>
        <p:spPr bwMode="auto">
          <a:xfrm>
            <a:off x="6832055" y="2339962"/>
            <a:ext cx="69845" cy="68833"/>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7"/>
                  <a:pt x="7" y="0"/>
                  <a:pt x="15" y="0"/>
                </a:cubicBezTo>
                <a:cubicBezTo>
                  <a:pt x="22" y="0"/>
                  <a:pt x="29" y="7"/>
                  <a:pt x="29" y="14"/>
                </a:cubicBezTo>
                <a:cubicBezTo>
                  <a:pt x="29" y="22"/>
                  <a:pt x="22"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45">
            <a:extLst>
              <a:ext uri="{FF2B5EF4-FFF2-40B4-BE49-F238E27FC236}">
                <a16:creationId xmlns:a16="http://schemas.microsoft.com/office/drawing/2014/main" id="{69AA655C-3DA3-4E54-B98A-33555F63ECED}"/>
              </a:ext>
            </a:extLst>
          </p:cNvPr>
          <p:cNvSpPr>
            <a:spLocks/>
          </p:cNvSpPr>
          <p:nvPr/>
        </p:nvSpPr>
        <p:spPr bwMode="auto">
          <a:xfrm>
            <a:off x="7129655" y="3615392"/>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7"/>
                  <a:pt x="8" y="45"/>
                </a:cubicBezTo>
                <a:cubicBezTo>
                  <a:pt x="0" y="32"/>
                  <a:pt x="3" y="16"/>
                  <a:pt x="16" y="8"/>
                </a:cubicBezTo>
                <a:cubicBezTo>
                  <a:pt x="28" y="0"/>
                  <a:pt x="45" y="3"/>
                  <a:pt x="53" y="16"/>
                </a:cubicBezTo>
                <a:cubicBezTo>
                  <a:pt x="61" y="28"/>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6">
            <a:extLst>
              <a:ext uri="{FF2B5EF4-FFF2-40B4-BE49-F238E27FC236}">
                <a16:creationId xmlns:a16="http://schemas.microsoft.com/office/drawing/2014/main" id="{82F26EA6-B6B4-4EE9-9E75-2B35665D30B7}"/>
              </a:ext>
            </a:extLst>
          </p:cNvPr>
          <p:cNvSpPr>
            <a:spLocks/>
          </p:cNvSpPr>
          <p:nvPr/>
        </p:nvSpPr>
        <p:spPr bwMode="auto">
          <a:xfrm>
            <a:off x="7127630" y="3612355"/>
            <a:ext cx="148800" cy="149812"/>
          </a:xfrm>
          <a:custGeom>
            <a:avLst/>
            <a:gdLst>
              <a:gd name="T0" fmla="*/ 46 w 62"/>
              <a:gd name="T1" fmla="*/ 54 h 62"/>
              <a:gd name="T2" fmla="*/ 44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1 h 62"/>
              <a:gd name="T20" fmla="*/ 46 w 62"/>
              <a:gd name="T21" fmla="*/ 54 h 62"/>
              <a:gd name="T22" fmla="*/ 48 w 62"/>
              <a:gd name="T23" fmla="*/ 57 h 62"/>
              <a:gd name="T24" fmla="*/ 62 w 62"/>
              <a:gd name="T25" fmla="*/ 31 h 62"/>
              <a:gd name="T26" fmla="*/ 57 w 62"/>
              <a:gd name="T27" fmla="*/ 15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1"/>
                  <a:pt x="44" y="51"/>
                  <a:pt x="44" y="51"/>
                </a:cubicBezTo>
                <a:cubicBezTo>
                  <a:pt x="40" y="53"/>
                  <a:pt x="36" y="54"/>
                  <a:pt x="31" y="54"/>
                </a:cubicBezTo>
                <a:cubicBezTo>
                  <a:pt x="24" y="54"/>
                  <a:pt x="16" y="50"/>
                  <a:pt x="12" y="44"/>
                </a:cubicBezTo>
                <a:cubicBezTo>
                  <a:pt x="10" y="40"/>
                  <a:pt x="8" y="35"/>
                  <a:pt x="8" y="31"/>
                </a:cubicBezTo>
                <a:cubicBezTo>
                  <a:pt x="8" y="24"/>
                  <a:pt x="12" y="16"/>
                  <a:pt x="19" y="12"/>
                </a:cubicBezTo>
                <a:cubicBezTo>
                  <a:pt x="23" y="10"/>
                  <a:pt x="27" y="8"/>
                  <a:pt x="31" y="8"/>
                </a:cubicBezTo>
                <a:cubicBezTo>
                  <a:pt x="39" y="8"/>
                  <a:pt x="46" y="12"/>
                  <a:pt x="51" y="19"/>
                </a:cubicBezTo>
                <a:cubicBezTo>
                  <a:pt x="53" y="23"/>
                  <a:pt x="54" y="27"/>
                  <a:pt x="54" y="31"/>
                </a:cubicBezTo>
                <a:cubicBezTo>
                  <a:pt x="54" y="39"/>
                  <a:pt x="50" y="46"/>
                  <a:pt x="44" y="51"/>
                </a:cubicBezTo>
                <a:cubicBezTo>
                  <a:pt x="46" y="54"/>
                  <a:pt x="46" y="54"/>
                  <a:pt x="46" y="54"/>
                </a:cubicBezTo>
                <a:cubicBezTo>
                  <a:pt x="48" y="57"/>
                  <a:pt x="48" y="57"/>
                  <a:pt x="48" y="57"/>
                </a:cubicBezTo>
                <a:cubicBezTo>
                  <a:pt x="57" y="51"/>
                  <a:pt x="62" y="41"/>
                  <a:pt x="62" y="31"/>
                </a:cubicBezTo>
                <a:cubicBezTo>
                  <a:pt x="62" y="26"/>
                  <a:pt x="61" y="20"/>
                  <a:pt x="57" y="15"/>
                </a:cubicBezTo>
                <a:cubicBezTo>
                  <a:pt x="51" y="5"/>
                  <a:pt x="41" y="0"/>
                  <a:pt x="31" y="0"/>
                </a:cubicBezTo>
                <a:cubicBezTo>
                  <a:pt x="26" y="0"/>
                  <a:pt x="20" y="2"/>
                  <a:pt x="15" y="5"/>
                </a:cubicBezTo>
                <a:cubicBezTo>
                  <a:pt x="6" y="11"/>
                  <a:pt x="0" y="21"/>
                  <a:pt x="0" y="31"/>
                </a:cubicBezTo>
                <a:cubicBezTo>
                  <a:pt x="0" y="37"/>
                  <a:pt x="2" y="43"/>
                  <a:pt x="5" y="48"/>
                </a:cubicBezTo>
                <a:cubicBezTo>
                  <a:pt x="11" y="57"/>
                  <a:pt x="21" y="62"/>
                  <a:pt x="31" y="62"/>
                </a:cubicBezTo>
                <a:cubicBezTo>
                  <a:pt x="37" y="62"/>
                  <a:pt x="43" y="61"/>
                  <a:pt x="48" y="57"/>
                </a:cubicBezTo>
                <a:lnTo>
                  <a:pt x="46"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8BBFDA97-AE45-441A-8C61-EB23C907BFAE}"/>
              </a:ext>
            </a:extLst>
          </p:cNvPr>
          <p:cNvSpPr>
            <a:spLocks/>
          </p:cNvSpPr>
          <p:nvPr/>
        </p:nvSpPr>
        <p:spPr bwMode="auto">
          <a:xfrm>
            <a:off x="8131778" y="2788387"/>
            <a:ext cx="1575055" cy="771331"/>
          </a:xfrm>
          <a:custGeom>
            <a:avLst/>
            <a:gdLst>
              <a:gd name="T0" fmla="*/ 645 w 656"/>
              <a:gd name="T1" fmla="*/ 2 h 321"/>
              <a:gd name="T2" fmla="*/ 554 w 656"/>
              <a:gd name="T3" fmla="*/ 97 h 321"/>
              <a:gd name="T4" fmla="*/ 355 w 656"/>
              <a:gd name="T5" fmla="*/ 118 h 321"/>
              <a:gd name="T6" fmla="*/ 351 w 656"/>
              <a:gd name="T7" fmla="*/ 120 h 321"/>
              <a:gd name="T8" fmla="*/ 230 w 656"/>
              <a:gd name="T9" fmla="*/ 270 h 321"/>
              <a:gd name="T10" fmla="*/ 6 w 656"/>
              <a:gd name="T11" fmla="*/ 308 h 321"/>
              <a:gd name="T12" fmla="*/ 1 w 656"/>
              <a:gd name="T13" fmla="*/ 315 h 321"/>
              <a:gd name="T14" fmla="*/ 8 w 656"/>
              <a:gd name="T15" fmla="*/ 320 h 321"/>
              <a:gd name="T16" fmla="*/ 235 w 656"/>
              <a:gd name="T17" fmla="*/ 281 h 321"/>
              <a:gd name="T18" fmla="*/ 238 w 656"/>
              <a:gd name="T19" fmla="*/ 279 h 321"/>
              <a:gd name="T20" fmla="*/ 359 w 656"/>
              <a:gd name="T21" fmla="*/ 130 h 321"/>
              <a:gd name="T22" fmla="*/ 557 w 656"/>
              <a:gd name="T23" fmla="*/ 108 h 321"/>
              <a:gd name="T24" fmla="*/ 561 w 656"/>
              <a:gd name="T25" fmla="*/ 106 h 321"/>
              <a:gd name="T26" fmla="*/ 654 w 656"/>
              <a:gd name="T27" fmla="*/ 11 h 321"/>
              <a:gd name="T28" fmla="*/ 653 w 656"/>
              <a:gd name="T29" fmla="*/ 2 h 321"/>
              <a:gd name="T30" fmla="*/ 645 w 656"/>
              <a:gd name="T31"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321">
                <a:moveTo>
                  <a:pt x="645" y="2"/>
                </a:moveTo>
                <a:cubicBezTo>
                  <a:pt x="554" y="97"/>
                  <a:pt x="554" y="97"/>
                  <a:pt x="554" y="97"/>
                </a:cubicBezTo>
                <a:cubicBezTo>
                  <a:pt x="355" y="118"/>
                  <a:pt x="355" y="118"/>
                  <a:pt x="355" y="118"/>
                </a:cubicBezTo>
                <a:cubicBezTo>
                  <a:pt x="354" y="118"/>
                  <a:pt x="352" y="119"/>
                  <a:pt x="351" y="120"/>
                </a:cubicBezTo>
                <a:cubicBezTo>
                  <a:pt x="230" y="270"/>
                  <a:pt x="230" y="270"/>
                  <a:pt x="230" y="270"/>
                </a:cubicBezTo>
                <a:cubicBezTo>
                  <a:pt x="6" y="308"/>
                  <a:pt x="6" y="308"/>
                  <a:pt x="6" y="308"/>
                </a:cubicBezTo>
                <a:cubicBezTo>
                  <a:pt x="3" y="309"/>
                  <a:pt x="0" y="312"/>
                  <a:pt x="1" y="315"/>
                </a:cubicBezTo>
                <a:cubicBezTo>
                  <a:pt x="2" y="318"/>
                  <a:pt x="5" y="321"/>
                  <a:pt x="8" y="320"/>
                </a:cubicBezTo>
                <a:cubicBezTo>
                  <a:pt x="235" y="281"/>
                  <a:pt x="235" y="281"/>
                  <a:pt x="235" y="281"/>
                </a:cubicBezTo>
                <a:cubicBezTo>
                  <a:pt x="236" y="281"/>
                  <a:pt x="237" y="280"/>
                  <a:pt x="238" y="279"/>
                </a:cubicBezTo>
                <a:cubicBezTo>
                  <a:pt x="359" y="130"/>
                  <a:pt x="359" y="130"/>
                  <a:pt x="359" y="130"/>
                </a:cubicBezTo>
                <a:cubicBezTo>
                  <a:pt x="557" y="108"/>
                  <a:pt x="557" y="108"/>
                  <a:pt x="557" y="108"/>
                </a:cubicBezTo>
                <a:cubicBezTo>
                  <a:pt x="559" y="108"/>
                  <a:pt x="560" y="107"/>
                  <a:pt x="561" y="106"/>
                </a:cubicBezTo>
                <a:cubicBezTo>
                  <a:pt x="654" y="11"/>
                  <a:pt x="654" y="11"/>
                  <a:pt x="654" y="11"/>
                </a:cubicBezTo>
                <a:cubicBezTo>
                  <a:pt x="656" y="8"/>
                  <a:pt x="656" y="5"/>
                  <a:pt x="653" y="2"/>
                </a:cubicBezTo>
                <a:cubicBezTo>
                  <a:pt x="651" y="0"/>
                  <a:pt x="647" y="0"/>
                  <a:pt x="6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79AD60B0-D39A-48E8-B502-F68C69FD52D7}"/>
              </a:ext>
            </a:extLst>
          </p:cNvPr>
          <p:cNvSpPr>
            <a:spLocks/>
          </p:cNvSpPr>
          <p:nvPr/>
        </p:nvSpPr>
        <p:spPr bwMode="auto">
          <a:xfrm>
            <a:off x="8635877" y="3423065"/>
            <a:ext cx="81992" cy="81992"/>
          </a:xfrm>
          <a:custGeom>
            <a:avLst/>
            <a:gdLst>
              <a:gd name="T0" fmla="*/ 25 w 34"/>
              <a:gd name="T1" fmla="*/ 29 h 34"/>
              <a:gd name="T2" fmla="*/ 4 w 34"/>
              <a:gd name="T3" fmla="*/ 25 h 34"/>
              <a:gd name="T4" fmla="*/ 9 w 34"/>
              <a:gd name="T5" fmla="*/ 4 h 34"/>
              <a:gd name="T6" fmla="*/ 29 w 34"/>
              <a:gd name="T7" fmla="*/ 9 h 34"/>
              <a:gd name="T8" fmla="*/ 25 w 34"/>
              <a:gd name="T9" fmla="*/ 29 h 34"/>
            </a:gdLst>
            <a:ahLst/>
            <a:cxnLst>
              <a:cxn ang="0">
                <a:pos x="T0" y="T1"/>
              </a:cxn>
              <a:cxn ang="0">
                <a:pos x="T2" y="T3"/>
              </a:cxn>
              <a:cxn ang="0">
                <a:pos x="T4" y="T5"/>
              </a:cxn>
              <a:cxn ang="0">
                <a:pos x="T6" y="T7"/>
              </a:cxn>
              <a:cxn ang="0">
                <a:pos x="T8" y="T9"/>
              </a:cxn>
            </a:cxnLst>
            <a:rect l="0" t="0" r="r" b="b"/>
            <a:pathLst>
              <a:path w="34" h="34">
                <a:moveTo>
                  <a:pt x="25" y="29"/>
                </a:moveTo>
                <a:cubicBezTo>
                  <a:pt x="18" y="34"/>
                  <a:pt x="8" y="32"/>
                  <a:pt x="4" y="25"/>
                </a:cubicBezTo>
                <a:cubicBezTo>
                  <a:pt x="0" y="18"/>
                  <a:pt x="2" y="9"/>
                  <a:pt x="9" y="4"/>
                </a:cubicBezTo>
                <a:cubicBezTo>
                  <a:pt x="16" y="0"/>
                  <a:pt x="25" y="2"/>
                  <a:pt x="29" y="9"/>
                </a:cubicBezTo>
                <a:cubicBezTo>
                  <a:pt x="34" y="16"/>
                  <a:pt x="31" y="25"/>
                  <a:pt x="25" y="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83F2EC32-D75C-4F48-9BF1-F3EDC2F35AE7}"/>
              </a:ext>
            </a:extLst>
          </p:cNvPr>
          <p:cNvSpPr>
            <a:spLocks/>
          </p:cNvSpPr>
          <p:nvPr/>
        </p:nvSpPr>
        <p:spPr bwMode="auto">
          <a:xfrm>
            <a:off x="8630816" y="3418004"/>
            <a:ext cx="89078" cy="91102"/>
          </a:xfrm>
          <a:custGeom>
            <a:avLst/>
            <a:gdLst>
              <a:gd name="T0" fmla="*/ 27 w 37"/>
              <a:gd name="T1" fmla="*/ 31 h 38"/>
              <a:gd name="T2" fmla="*/ 24 w 37"/>
              <a:gd name="T3" fmla="*/ 28 h 38"/>
              <a:gd name="T4" fmla="*/ 19 w 37"/>
              <a:gd name="T5" fmla="*/ 30 h 38"/>
              <a:gd name="T6" fmla="*/ 9 w 37"/>
              <a:gd name="T7" fmla="*/ 25 h 38"/>
              <a:gd name="T8" fmla="*/ 8 w 37"/>
              <a:gd name="T9" fmla="*/ 19 h 38"/>
              <a:gd name="T10" fmla="*/ 13 w 37"/>
              <a:gd name="T11" fmla="*/ 10 h 38"/>
              <a:gd name="T12" fmla="*/ 19 w 37"/>
              <a:gd name="T13" fmla="*/ 8 h 38"/>
              <a:gd name="T14" fmla="*/ 28 w 37"/>
              <a:gd name="T15" fmla="*/ 13 h 38"/>
              <a:gd name="T16" fmla="*/ 29 w 37"/>
              <a:gd name="T17" fmla="*/ 19 h 38"/>
              <a:gd name="T18" fmla="*/ 24 w 37"/>
              <a:gd name="T19" fmla="*/ 28 h 38"/>
              <a:gd name="T20" fmla="*/ 27 w 37"/>
              <a:gd name="T21" fmla="*/ 31 h 38"/>
              <a:gd name="T22" fmla="*/ 29 w 37"/>
              <a:gd name="T23" fmla="*/ 35 h 38"/>
              <a:gd name="T24" fmla="*/ 37 w 37"/>
              <a:gd name="T25" fmla="*/ 19 h 38"/>
              <a:gd name="T26" fmla="*/ 34 w 37"/>
              <a:gd name="T27" fmla="*/ 9 h 38"/>
              <a:gd name="T28" fmla="*/ 19 w 37"/>
              <a:gd name="T29" fmla="*/ 0 h 38"/>
              <a:gd name="T30" fmla="*/ 8 w 37"/>
              <a:gd name="T31" fmla="*/ 3 h 38"/>
              <a:gd name="T32" fmla="*/ 0 w 37"/>
              <a:gd name="T33" fmla="*/ 19 h 38"/>
              <a:gd name="T34" fmla="*/ 3 w 37"/>
              <a:gd name="T35" fmla="*/ 29 h 38"/>
              <a:gd name="T36" fmla="*/ 19 w 37"/>
              <a:gd name="T37" fmla="*/ 38 h 38"/>
              <a:gd name="T38" fmla="*/ 29 w 37"/>
              <a:gd name="T39" fmla="*/ 35 h 38"/>
              <a:gd name="T40" fmla="*/ 27 w 37"/>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7" y="31"/>
                </a:moveTo>
                <a:cubicBezTo>
                  <a:pt x="24" y="28"/>
                  <a:pt x="24" y="28"/>
                  <a:pt x="24" y="28"/>
                </a:cubicBezTo>
                <a:cubicBezTo>
                  <a:pt x="23" y="29"/>
                  <a:pt x="21" y="30"/>
                  <a:pt x="19" y="30"/>
                </a:cubicBezTo>
                <a:cubicBezTo>
                  <a:pt x="15" y="30"/>
                  <a:pt x="11" y="28"/>
                  <a:pt x="9" y="25"/>
                </a:cubicBezTo>
                <a:cubicBezTo>
                  <a:pt x="8" y="23"/>
                  <a:pt x="8" y="21"/>
                  <a:pt x="8" y="19"/>
                </a:cubicBezTo>
                <a:cubicBezTo>
                  <a:pt x="8" y="15"/>
                  <a:pt x="9" y="12"/>
                  <a:pt x="13" y="10"/>
                </a:cubicBezTo>
                <a:cubicBezTo>
                  <a:pt x="15" y="8"/>
                  <a:pt x="17" y="8"/>
                  <a:pt x="19" y="8"/>
                </a:cubicBezTo>
                <a:cubicBezTo>
                  <a:pt x="22" y="8"/>
                  <a:pt x="26" y="10"/>
                  <a:pt x="28" y="13"/>
                </a:cubicBezTo>
                <a:cubicBezTo>
                  <a:pt x="29" y="15"/>
                  <a:pt x="29" y="17"/>
                  <a:pt x="29" y="19"/>
                </a:cubicBezTo>
                <a:cubicBezTo>
                  <a:pt x="29" y="22"/>
                  <a:pt x="28" y="26"/>
                  <a:pt x="24" y="28"/>
                </a:cubicBezTo>
                <a:cubicBezTo>
                  <a:pt x="27" y="31"/>
                  <a:pt x="27" y="31"/>
                  <a:pt x="27" y="31"/>
                </a:cubicBezTo>
                <a:cubicBezTo>
                  <a:pt x="29" y="35"/>
                  <a:pt x="29" y="35"/>
                  <a:pt x="29" y="35"/>
                </a:cubicBezTo>
                <a:cubicBezTo>
                  <a:pt x="34" y="31"/>
                  <a:pt x="37" y="25"/>
                  <a:pt x="37" y="19"/>
                </a:cubicBezTo>
                <a:cubicBezTo>
                  <a:pt x="37" y="15"/>
                  <a:pt x="36" y="12"/>
                  <a:pt x="34" y="9"/>
                </a:cubicBezTo>
                <a:cubicBezTo>
                  <a:pt x="31" y="3"/>
                  <a:pt x="25" y="0"/>
                  <a:pt x="19" y="0"/>
                </a:cubicBezTo>
                <a:cubicBezTo>
                  <a:pt x="15" y="0"/>
                  <a:pt x="12" y="1"/>
                  <a:pt x="8" y="3"/>
                </a:cubicBezTo>
                <a:cubicBezTo>
                  <a:pt x="3" y="6"/>
                  <a:pt x="0" y="13"/>
                  <a:pt x="0" y="19"/>
                </a:cubicBezTo>
                <a:cubicBezTo>
                  <a:pt x="0" y="22"/>
                  <a:pt x="1" y="26"/>
                  <a:pt x="3" y="29"/>
                </a:cubicBezTo>
                <a:cubicBezTo>
                  <a:pt x="6" y="35"/>
                  <a:pt x="12" y="38"/>
                  <a:pt x="19" y="38"/>
                </a:cubicBezTo>
                <a:cubicBezTo>
                  <a:pt x="22" y="38"/>
                  <a:pt x="26" y="37"/>
                  <a:pt x="29" y="35"/>
                </a:cubicBezTo>
                <a:lnTo>
                  <a:pt x="27" y="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0AC3DE7F-80CB-4BC8-9DB1-C68B21A2FF66}"/>
              </a:ext>
            </a:extLst>
          </p:cNvPr>
          <p:cNvSpPr>
            <a:spLocks/>
          </p:cNvSpPr>
          <p:nvPr/>
        </p:nvSpPr>
        <p:spPr bwMode="auto">
          <a:xfrm>
            <a:off x="10586475" y="2586950"/>
            <a:ext cx="148800" cy="148800"/>
          </a:xfrm>
          <a:custGeom>
            <a:avLst/>
            <a:gdLst>
              <a:gd name="T0" fmla="*/ 45 w 62"/>
              <a:gd name="T1" fmla="*/ 54 h 62"/>
              <a:gd name="T2" fmla="*/ 8 w 62"/>
              <a:gd name="T3" fmla="*/ 45 h 62"/>
              <a:gd name="T4" fmla="*/ 16 w 62"/>
              <a:gd name="T5" fmla="*/ 8 h 62"/>
              <a:gd name="T6" fmla="*/ 54 w 62"/>
              <a:gd name="T7" fmla="*/ 17 h 62"/>
              <a:gd name="T8" fmla="*/ 45 w 62"/>
              <a:gd name="T9" fmla="*/ 54 h 62"/>
            </a:gdLst>
            <a:ahLst/>
            <a:cxnLst>
              <a:cxn ang="0">
                <a:pos x="T0" y="T1"/>
              </a:cxn>
              <a:cxn ang="0">
                <a:pos x="T2" y="T3"/>
              </a:cxn>
              <a:cxn ang="0">
                <a:pos x="T4" y="T5"/>
              </a:cxn>
              <a:cxn ang="0">
                <a:pos x="T6" y="T7"/>
              </a:cxn>
              <a:cxn ang="0">
                <a:pos x="T8" y="T9"/>
              </a:cxn>
            </a:cxnLst>
            <a:rect l="0" t="0" r="r" b="b"/>
            <a:pathLst>
              <a:path w="62" h="62">
                <a:moveTo>
                  <a:pt x="45" y="54"/>
                </a:moveTo>
                <a:cubicBezTo>
                  <a:pt x="33" y="62"/>
                  <a:pt x="16" y="58"/>
                  <a:pt x="8" y="45"/>
                </a:cubicBezTo>
                <a:cubicBezTo>
                  <a:pt x="0" y="33"/>
                  <a:pt x="4" y="16"/>
                  <a:pt x="16" y="8"/>
                </a:cubicBezTo>
                <a:cubicBezTo>
                  <a:pt x="29" y="0"/>
                  <a:pt x="46" y="4"/>
                  <a:pt x="54" y="17"/>
                </a:cubicBezTo>
                <a:cubicBezTo>
                  <a:pt x="62" y="29"/>
                  <a:pt x="58" y="46"/>
                  <a:pt x="45"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99740E23-B111-4E2C-ABB3-09491D102FA7}"/>
              </a:ext>
            </a:extLst>
          </p:cNvPr>
          <p:cNvSpPr>
            <a:spLocks/>
          </p:cNvSpPr>
          <p:nvPr/>
        </p:nvSpPr>
        <p:spPr bwMode="auto">
          <a:xfrm>
            <a:off x="10586475" y="2586950"/>
            <a:ext cx="148800" cy="148800"/>
          </a:xfrm>
          <a:custGeom>
            <a:avLst/>
            <a:gdLst>
              <a:gd name="T0" fmla="*/ 45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5 w 62"/>
              <a:gd name="T21" fmla="*/ 54 h 62"/>
              <a:gd name="T22" fmla="*/ 47 w 62"/>
              <a:gd name="T23" fmla="*/ 57 h 62"/>
              <a:gd name="T24" fmla="*/ 62 w 62"/>
              <a:gd name="T25" fmla="*/ 31 h 62"/>
              <a:gd name="T26" fmla="*/ 57 w 62"/>
              <a:gd name="T27" fmla="*/ 14 h 62"/>
              <a:gd name="T28" fmla="*/ 31 w 62"/>
              <a:gd name="T29" fmla="*/ 0 h 62"/>
              <a:gd name="T30" fmla="*/ 14 w 62"/>
              <a:gd name="T31" fmla="*/ 5 h 62"/>
              <a:gd name="T32" fmla="*/ 0 w 62"/>
              <a:gd name="T33" fmla="*/ 31 h 62"/>
              <a:gd name="T34" fmla="*/ 5 w 62"/>
              <a:gd name="T35" fmla="*/ 48 h 62"/>
              <a:gd name="T36" fmla="*/ 31 w 62"/>
              <a:gd name="T37" fmla="*/ 62 h 62"/>
              <a:gd name="T38" fmla="*/ 47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0"/>
                  <a:pt x="43" y="50"/>
                  <a:pt x="43" y="50"/>
                </a:cubicBezTo>
                <a:cubicBezTo>
                  <a:pt x="39" y="53"/>
                  <a:pt x="35" y="54"/>
                  <a:pt x="31" y="54"/>
                </a:cubicBezTo>
                <a:cubicBezTo>
                  <a:pt x="23" y="54"/>
                  <a:pt x="16" y="50"/>
                  <a:pt x="12" y="43"/>
                </a:cubicBezTo>
                <a:cubicBezTo>
                  <a:pt x="9" y="39"/>
                  <a:pt x="8" y="35"/>
                  <a:pt x="8" y="31"/>
                </a:cubicBezTo>
                <a:cubicBezTo>
                  <a:pt x="8" y="23"/>
                  <a:pt x="12" y="16"/>
                  <a:pt x="19" y="12"/>
                </a:cubicBezTo>
                <a:cubicBezTo>
                  <a:pt x="22" y="9"/>
                  <a:pt x="27" y="8"/>
                  <a:pt x="31" y="8"/>
                </a:cubicBezTo>
                <a:cubicBezTo>
                  <a:pt x="38" y="8"/>
                  <a:pt x="46" y="12"/>
                  <a:pt x="50" y="19"/>
                </a:cubicBezTo>
                <a:cubicBezTo>
                  <a:pt x="53" y="23"/>
                  <a:pt x="54" y="27"/>
                  <a:pt x="54" y="31"/>
                </a:cubicBezTo>
                <a:cubicBezTo>
                  <a:pt x="54" y="39"/>
                  <a:pt x="50" y="46"/>
                  <a:pt x="43" y="50"/>
                </a:cubicBezTo>
                <a:cubicBezTo>
                  <a:pt x="45" y="54"/>
                  <a:pt x="45" y="54"/>
                  <a:pt x="45" y="54"/>
                </a:cubicBezTo>
                <a:cubicBezTo>
                  <a:pt x="47" y="57"/>
                  <a:pt x="47" y="57"/>
                  <a:pt x="47" y="57"/>
                </a:cubicBezTo>
                <a:cubicBezTo>
                  <a:pt x="57" y="51"/>
                  <a:pt x="62" y="41"/>
                  <a:pt x="62" y="31"/>
                </a:cubicBezTo>
                <a:cubicBezTo>
                  <a:pt x="62" y="25"/>
                  <a:pt x="60" y="20"/>
                  <a:pt x="57" y="14"/>
                </a:cubicBezTo>
                <a:cubicBezTo>
                  <a:pt x="51" y="5"/>
                  <a:pt x="41" y="0"/>
                  <a:pt x="31" y="0"/>
                </a:cubicBezTo>
                <a:cubicBezTo>
                  <a:pt x="25" y="0"/>
                  <a:pt x="19" y="2"/>
                  <a:pt x="14" y="5"/>
                </a:cubicBezTo>
                <a:cubicBezTo>
                  <a:pt x="5" y="11"/>
                  <a:pt x="0" y="21"/>
                  <a:pt x="0" y="31"/>
                </a:cubicBezTo>
                <a:cubicBezTo>
                  <a:pt x="0" y="37"/>
                  <a:pt x="2" y="42"/>
                  <a:pt x="5" y="48"/>
                </a:cubicBezTo>
                <a:cubicBezTo>
                  <a:pt x="11" y="57"/>
                  <a:pt x="21" y="62"/>
                  <a:pt x="31" y="62"/>
                </a:cubicBezTo>
                <a:cubicBezTo>
                  <a:pt x="37" y="62"/>
                  <a:pt x="42" y="60"/>
                  <a:pt x="47" y="57"/>
                </a:cubicBezTo>
                <a:lnTo>
                  <a:pt x="45"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52">
            <a:extLst>
              <a:ext uri="{FF2B5EF4-FFF2-40B4-BE49-F238E27FC236}">
                <a16:creationId xmlns:a16="http://schemas.microsoft.com/office/drawing/2014/main" id="{B4C96584-395B-482E-826C-29D2B5CF0416}"/>
              </a:ext>
            </a:extLst>
          </p:cNvPr>
          <p:cNvSpPr>
            <a:spLocks/>
          </p:cNvSpPr>
          <p:nvPr/>
        </p:nvSpPr>
        <p:spPr bwMode="auto">
          <a:xfrm>
            <a:off x="8931453" y="3017154"/>
            <a:ext cx="145763" cy="148800"/>
          </a:xfrm>
          <a:custGeom>
            <a:avLst/>
            <a:gdLst>
              <a:gd name="T0" fmla="*/ 45 w 61"/>
              <a:gd name="T1" fmla="*/ 54 h 62"/>
              <a:gd name="T2" fmla="*/ 8 w 61"/>
              <a:gd name="T3" fmla="*/ 46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6"/>
                </a:cubicBezTo>
                <a:cubicBezTo>
                  <a:pt x="0" y="33"/>
                  <a:pt x="4" y="16"/>
                  <a:pt x="16" y="8"/>
                </a:cubicBezTo>
                <a:cubicBezTo>
                  <a:pt x="29"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3">
            <a:extLst>
              <a:ext uri="{FF2B5EF4-FFF2-40B4-BE49-F238E27FC236}">
                <a16:creationId xmlns:a16="http://schemas.microsoft.com/office/drawing/2014/main" id="{C3D89076-7146-40B4-9F85-339860C7803E}"/>
              </a:ext>
            </a:extLst>
          </p:cNvPr>
          <p:cNvSpPr>
            <a:spLocks/>
          </p:cNvSpPr>
          <p:nvPr/>
        </p:nvSpPr>
        <p:spPr bwMode="auto">
          <a:xfrm>
            <a:off x="8931453" y="3017154"/>
            <a:ext cx="145763" cy="148800"/>
          </a:xfrm>
          <a:custGeom>
            <a:avLst/>
            <a:gdLst>
              <a:gd name="T0" fmla="*/ 45 w 61"/>
              <a:gd name="T1" fmla="*/ 54 h 62"/>
              <a:gd name="T2" fmla="*/ 43 w 61"/>
              <a:gd name="T3" fmla="*/ 50 h 62"/>
              <a:gd name="T4" fmla="*/ 31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4 h 62"/>
              <a:gd name="T22" fmla="*/ 47 w 61"/>
              <a:gd name="T23" fmla="*/ 57 h 62"/>
              <a:gd name="T24" fmla="*/ 61 w 61"/>
              <a:gd name="T25" fmla="*/ 31 h 62"/>
              <a:gd name="T26" fmla="*/ 57 w 61"/>
              <a:gd name="T27" fmla="*/ 15 h 62"/>
              <a:gd name="T28" fmla="*/ 30 w 61"/>
              <a:gd name="T29" fmla="*/ 0 h 62"/>
              <a:gd name="T30" fmla="*/ 14 w 61"/>
              <a:gd name="T31" fmla="*/ 5 h 62"/>
              <a:gd name="T32" fmla="*/ 0 w 61"/>
              <a:gd name="T33" fmla="*/ 31 h 62"/>
              <a:gd name="T34" fmla="*/ 4 w 61"/>
              <a:gd name="T35" fmla="*/ 48 h 62"/>
              <a:gd name="T36" fmla="*/ 31 w 61"/>
              <a:gd name="T37" fmla="*/ 62 h 62"/>
              <a:gd name="T38" fmla="*/ 47 w 61"/>
              <a:gd name="T39" fmla="*/ 57 h 62"/>
              <a:gd name="T40" fmla="*/ 45 w 61"/>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4"/>
                </a:moveTo>
                <a:cubicBezTo>
                  <a:pt x="43" y="50"/>
                  <a:pt x="43" y="50"/>
                  <a:pt x="43" y="50"/>
                </a:cubicBezTo>
                <a:cubicBezTo>
                  <a:pt x="39" y="53"/>
                  <a:pt x="35" y="54"/>
                  <a:pt x="31" y="54"/>
                </a:cubicBezTo>
                <a:cubicBezTo>
                  <a:pt x="23" y="54"/>
                  <a:pt x="16" y="50"/>
                  <a:pt x="11" y="43"/>
                </a:cubicBezTo>
                <a:cubicBezTo>
                  <a:pt x="9" y="40"/>
                  <a:pt x="8" y="35"/>
                  <a:pt x="8" y="31"/>
                </a:cubicBezTo>
                <a:cubicBezTo>
                  <a:pt x="8" y="24"/>
                  <a:pt x="11" y="16"/>
                  <a:pt x="18" y="12"/>
                </a:cubicBezTo>
                <a:cubicBezTo>
                  <a:pt x="22" y="9"/>
                  <a:pt x="26" y="8"/>
                  <a:pt x="30" y="8"/>
                </a:cubicBezTo>
                <a:cubicBezTo>
                  <a:pt x="38" y="8"/>
                  <a:pt x="45" y="12"/>
                  <a:pt x="50" y="19"/>
                </a:cubicBezTo>
                <a:cubicBezTo>
                  <a:pt x="52" y="23"/>
                  <a:pt x="53" y="27"/>
                  <a:pt x="53" y="31"/>
                </a:cubicBezTo>
                <a:cubicBezTo>
                  <a:pt x="53" y="39"/>
                  <a:pt x="50" y="46"/>
                  <a:pt x="43" y="50"/>
                </a:cubicBezTo>
                <a:cubicBezTo>
                  <a:pt x="45" y="54"/>
                  <a:pt x="45" y="54"/>
                  <a:pt x="45" y="54"/>
                </a:cubicBezTo>
                <a:cubicBezTo>
                  <a:pt x="47" y="57"/>
                  <a:pt x="47" y="57"/>
                  <a:pt x="47" y="57"/>
                </a:cubicBezTo>
                <a:cubicBezTo>
                  <a:pt x="56" y="51"/>
                  <a:pt x="61" y="41"/>
                  <a:pt x="61" y="31"/>
                </a:cubicBezTo>
                <a:cubicBezTo>
                  <a:pt x="61" y="25"/>
                  <a:pt x="60" y="20"/>
                  <a:pt x="57" y="15"/>
                </a:cubicBezTo>
                <a:cubicBezTo>
                  <a:pt x="51" y="5"/>
                  <a:pt x="41" y="0"/>
                  <a:pt x="30" y="0"/>
                </a:cubicBezTo>
                <a:cubicBezTo>
                  <a:pt x="25" y="0"/>
                  <a:pt x="19" y="2"/>
                  <a:pt x="14" y="5"/>
                </a:cubicBezTo>
                <a:cubicBezTo>
                  <a:pt x="5" y="11"/>
                  <a:pt x="0" y="21"/>
                  <a:pt x="0" y="31"/>
                </a:cubicBezTo>
                <a:cubicBezTo>
                  <a:pt x="0" y="37"/>
                  <a:pt x="1" y="43"/>
                  <a:pt x="4" y="48"/>
                </a:cubicBezTo>
                <a:cubicBezTo>
                  <a:pt x="10" y="57"/>
                  <a:pt x="20" y="62"/>
                  <a:pt x="31" y="62"/>
                </a:cubicBezTo>
                <a:cubicBezTo>
                  <a:pt x="36" y="62"/>
                  <a:pt x="42" y="60"/>
                  <a:pt x="47"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
            <a:extLst>
              <a:ext uri="{FF2B5EF4-FFF2-40B4-BE49-F238E27FC236}">
                <a16:creationId xmlns:a16="http://schemas.microsoft.com/office/drawing/2014/main" id="{1E3E8514-F560-43C7-A3B2-2033E0BA2C52}"/>
              </a:ext>
            </a:extLst>
          </p:cNvPr>
          <p:cNvSpPr>
            <a:spLocks/>
          </p:cNvSpPr>
          <p:nvPr/>
        </p:nvSpPr>
        <p:spPr bwMode="auto">
          <a:xfrm>
            <a:off x="9392025" y="2971603"/>
            <a:ext cx="118433" cy="115396"/>
          </a:xfrm>
          <a:custGeom>
            <a:avLst/>
            <a:gdLst>
              <a:gd name="T0" fmla="*/ 36 w 49"/>
              <a:gd name="T1" fmla="*/ 42 h 48"/>
              <a:gd name="T2" fmla="*/ 6 w 49"/>
              <a:gd name="T3" fmla="*/ 36 h 48"/>
              <a:gd name="T4" fmla="*/ 13 w 49"/>
              <a:gd name="T5" fmla="*/ 6 h 48"/>
              <a:gd name="T6" fmla="*/ 43 w 49"/>
              <a:gd name="T7" fmla="*/ 12 h 48"/>
              <a:gd name="T8" fmla="*/ 36 w 49"/>
              <a:gd name="T9" fmla="*/ 42 h 48"/>
            </a:gdLst>
            <a:ahLst/>
            <a:cxnLst>
              <a:cxn ang="0">
                <a:pos x="T0" y="T1"/>
              </a:cxn>
              <a:cxn ang="0">
                <a:pos x="T2" y="T3"/>
              </a:cxn>
              <a:cxn ang="0">
                <a:pos x="T4" y="T5"/>
              </a:cxn>
              <a:cxn ang="0">
                <a:pos x="T6" y="T7"/>
              </a:cxn>
              <a:cxn ang="0">
                <a:pos x="T8" y="T9"/>
              </a:cxn>
            </a:cxnLst>
            <a:rect l="0" t="0" r="r" b="b"/>
            <a:pathLst>
              <a:path w="49" h="48">
                <a:moveTo>
                  <a:pt x="36" y="42"/>
                </a:moveTo>
                <a:cubicBezTo>
                  <a:pt x="26" y="48"/>
                  <a:pt x="13" y="45"/>
                  <a:pt x="6" y="36"/>
                </a:cubicBezTo>
                <a:cubicBezTo>
                  <a:pt x="0" y="26"/>
                  <a:pt x="3" y="12"/>
                  <a:pt x="13" y="6"/>
                </a:cubicBezTo>
                <a:cubicBezTo>
                  <a:pt x="23" y="0"/>
                  <a:pt x="36" y="2"/>
                  <a:pt x="43" y="12"/>
                </a:cubicBezTo>
                <a:cubicBezTo>
                  <a:pt x="49" y="22"/>
                  <a:pt x="46" y="36"/>
                  <a:pt x="36"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5">
            <a:extLst>
              <a:ext uri="{FF2B5EF4-FFF2-40B4-BE49-F238E27FC236}">
                <a16:creationId xmlns:a16="http://schemas.microsoft.com/office/drawing/2014/main" id="{C29D82AD-C822-44D4-AFE2-56F139164BB2}"/>
              </a:ext>
            </a:extLst>
          </p:cNvPr>
          <p:cNvSpPr>
            <a:spLocks/>
          </p:cNvSpPr>
          <p:nvPr/>
        </p:nvSpPr>
        <p:spPr bwMode="auto">
          <a:xfrm>
            <a:off x="9390000" y="2968567"/>
            <a:ext cx="122482" cy="120457"/>
          </a:xfrm>
          <a:custGeom>
            <a:avLst/>
            <a:gdLst>
              <a:gd name="T0" fmla="*/ 37 w 51"/>
              <a:gd name="T1" fmla="*/ 43 h 50"/>
              <a:gd name="T2" fmla="*/ 35 w 51"/>
              <a:gd name="T3" fmla="*/ 40 h 50"/>
              <a:gd name="T4" fmla="*/ 25 w 51"/>
              <a:gd name="T5" fmla="*/ 42 h 50"/>
              <a:gd name="T6" fmla="*/ 11 w 51"/>
              <a:gd name="T7" fmla="*/ 34 h 50"/>
              <a:gd name="T8" fmla="*/ 8 w 51"/>
              <a:gd name="T9" fmla="*/ 25 h 50"/>
              <a:gd name="T10" fmla="*/ 16 w 51"/>
              <a:gd name="T11" fmla="*/ 10 h 50"/>
              <a:gd name="T12" fmla="*/ 25 w 51"/>
              <a:gd name="T13" fmla="*/ 8 h 50"/>
              <a:gd name="T14" fmla="*/ 40 w 51"/>
              <a:gd name="T15" fmla="*/ 16 h 50"/>
              <a:gd name="T16" fmla="*/ 43 w 51"/>
              <a:gd name="T17" fmla="*/ 25 h 50"/>
              <a:gd name="T18" fmla="*/ 35 w 51"/>
              <a:gd name="T19" fmla="*/ 40 h 50"/>
              <a:gd name="T20" fmla="*/ 37 w 51"/>
              <a:gd name="T21" fmla="*/ 43 h 50"/>
              <a:gd name="T22" fmla="*/ 39 w 51"/>
              <a:gd name="T23" fmla="*/ 46 h 50"/>
              <a:gd name="T24" fmla="*/ 51 w 51"/>
              <a:gd name="T25" fmla="*/ 25 h 50"/>
              <a:gd name="T26" fmla="*/ 47 w 51"/>
              <a:gd name="T27" fmla="*/ 11 h 50"/>
              <a:gd name="T28" fmla="*/ 25 w 51"/>
              <a:gd name="T29" fmla="*/ 0 h 50"/>
              <a:gd name="T30" fmla="*/ 12 w 51"/>
              <a:gd name="T31" fmla="*/ 4 h 50"/>
              <a:gd name="T32" fmla="*/ 0 w 51"/>
              <a:gd name="T33" fmla="*/ 25 h 50"/>
              <a:gd name="T34" fmla="*/ 4 w 51"/>
              <a:gd name="T35" fmla="*/ 39 h 50"/>
              <a:gd name="T36" fmla="*/ 25 w 51"/>
              <a:gd name="T37" fmla="*/ 50 h 50"/>
              <a:gd name="T38" fmla="*/ 39 w 51"/>
              <a:gd name="T39" fmla="*/ 46 h 50"/>
              <a:gd name="T40" fmla="*/ 37 w 51"/>
              <a:gd name="T41"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0">
                <a:moveTo>
                  <a:pt x="37" y="43"/>
                </a:moveTo>
                <a:cubicBezTo>
                  <a:pt x="35" y="40"/>
                  <a:pt x="35" y="40"/>
                  <a:pt x="35" y="40"/>
                </a:cubicBezTo>
                <a:cubicBezTo>
                  <a:pt x="32" y="42"/>
                  <a:pt x="29" y="42"/>
                  <a:pt x="25" y="42"/>
                </a:cubicBezTo>
                <a:cubicBezTo>
                  <a:pt x="20" y="42"/>
                  <a:pt x="14" y="40"/>
                  <a:pt x="11" y="34"/>
                </a:cubicBezTo>
                <a:cubicBezTo>
                  <a:pt x="9" y="31"/>
                  <a:pt x="8" y="28"/>
                  <a:pt x="8" y="25"/>
                </a:cubicBezTo>
                <a:cubicBezTo>
                  <a:pt x="8" y="19"/>
                  <a:pt x="11" y="14"/>
                  <a:pt x="16" y="10"/>
                </a:cubicBezTo>
                <a:cubicBezTo>
                  <a:pt x="19" y="8"/>
                  <a:pt x="22" y="8"/>
                  <a:pt x="25" y="8"/>
                </a:cubicBezTo>
                <a:cubicBezTo>
                  <a:pt x="31" y="8"/>
                  <a:pt x="37" y="10"/>
                  <a:pt x="40" y="16"/>
                </a:cubicBezTo>
                <a:cubicBezTo>
                  <a:pt x="42" y="19"/>
                  <a:pt x="43" y="22"/>
                  <a:pt x="43" y="25"/>
                </a:cubicBezTo>
                <a:cubicBezTo>
                  <a:pt x="43" y="31"/>
                  <a:pt x="40" y="36"/>
                  <a:pt x="35" y="40"/>
                </a:cubicBezTo>
                <a:cubicBezTo>
                  <a:pt x="37" y="43"/>
                  <a:pt x="37" y="43"/>
                  <a:pt x="37" y="43"/>
                </a:cubicBezTo>
                <a:cubicBezTo>
                  <a:pt x="39" y="46"/>
                  <a:pt x="39" y="46"/>
                  <a:pt x="39" y="46"/>
                </a:cubicBezTo>
                <a:cubicBezTo>
                  <a:pt x="47" y="42"/>
                  <a:pt x="51" y="33"/>
                  <a:pt x="51" y="25"/>
                </a:cubicBezTo>
                <a:cubicBezTo>
                  <a:pt x="51" y="20"/>
                  <a:pt x="50" y="16"/>
                  <a:pt x="47" y="11"/>
                </a:cubicBezTo>
                <a:cubicBezTo>
                  <a:pt x="42" y="4"/>
                  <a:pt x="34" y="0"/>
                  <a:pt x="25" y="0"/>
                </a:cubicBezTo>
                <a:cubicBezTo>
                  <a:pt x="21" y="0"/>
                  <a:pt x="16" y="1"/>
                  <a:pt x="12" y="4"/>
                </a:cubicBezTo>
                <a:cubicBezTo>
                  <a:pt x="4" y="8"/>
                  <a:pt x="0" y="17"/>
                  <a:pt x="0" y="25"/>
                </a:cubicBezTo>
                <a:cubicBezTo>
                  <a:pt x="0" y="30"/>
                  <a:pt x="1" y="34"/>
                  <a:pt x="4" y="39"/>
                </a:cubicBezTo>
                <a:cubicBezTo>
                  <a:pt x="9" y="46"/>
                  <a:pt x="17" y="50"/>
                  <a:pt x="25" y="50"/>
                </a:cubicBezTo>
                <a:cubicBezTo>
                  <a:pt x="30" y="50"/>
                  <a:pt x="35" y="49"/>
                  <a:pt x="39" y="46"/>
                </a:cubicBezTo>
                <a:lnTo>
                  <a:pt x="37" y="4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6">
            <a:extLst>
              <a:ext uri="{FF2B5EF4-FFF2-40B4-BE49-F238E27FC236}">
                <a16:creationId xmlns:a16="http://schemas.microsoft.com/office/drawing/2014/main" id="{44A97774-BDD4-4CD6-A010-BDB65625E2F0}"/>
              </a:ext>
            </a:extLst>
          </p:cNvPr>
          <p:cNvSpPr>
            <a:spLocks noEditPoints="1"/>
          </p:cNvSpPr>
          <p:nvPr/>
        </p:nvSpPr>
        <p:spPr bwMode="auto">
          <a:xfrm>
            <a:off x="6018209" y="5128699"/>
            <a:ext cx="66808" cy="6680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3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9" y="4"/>
                  <a:pt x="4" y="9"/>
                  <a:pt x="4" y="14"/>
                </a:cubicBezTo>
                <a:cubicBezTo>
                  <a:pt x="4" y="19"/>
                  <a:pt x="9" y="23"/>
                  <a:pt x="14" y="23"/>
                </a:cubicBezTo>
                <a:cubicBezTo>
                  <a:pt x="19" y="23"/>
                  <a:pt x="24" y="19"/>
                  <a:pt x="24" y="14"/>
                </a:cubicBezTo>
                <a:cubicBezTo>
                  <a:pt x="24" y="9"/>
                  <a:pt x="19" y="4"/>
                  <a:pt x="14"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Rectangle 57">
            <a:extLst>
              <a:ext uri="{FF2B5EF4-FFF2-40B4-BE49-F238E27FC236}">
                <a16:creationId xmlns:a16="http://schemas.microsoft.com/office/drawing/2014/main" id="{4A0D4A55-3093-49C2-8C71-1BE94D2F509B}"/>
              </a:ext>
            </a:extLst>
          </p:cNvPr>
          <p:cNvSpPr>
            <a:spLocks noChangeArrowheads="1"/>
          </p:cNvSpPr>
          <p:nvPr/>
        </p:nvSpPr>
        <p:spPr bwMode="auto">
          <a:xfrm>
            <a:off x="8109509" y="4756193"/>
            <a:ext cx="166008" cy="29355"/>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Rectangle 58">
            <a:extLst>
              <a:ext uri="{FF2B5EF4-FFF2-40B4-BE49-F238E27FC236}">
                <a16:creationId xmlns:a16="http://schemas.microsoft.com/office/drawing/2014/main" id="{B03300C5-881F-46BF-9600-75817C1C3AFB}"/>
              </a:ext>
            </a:extLst>
          </p:cNvPr>
          <p:cNvSpPr>
            <a:spLocks noChangeArrowheads="1"/>
          </p:cNvSpPr>
          <p:nvPr/>
        </p:nvSpPr>
        <p:spPr bwMode="auto">
          <a:xfrm>
            <a:off x="8109509" y="4679262"/>
            <a:ext cx="166008" cy="3138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Rectangle 59">
            <a:extLst>
              <a:ext uri="{FF2B5EF4-FFF2-40B4-BE49-F238E27FC236}">
                <a16:creationId xmlns:a16="http://schemas.microsoft.com/office/drawing/2014/main" id="{995E551D-16C4-4105-B20A-12DEF78D8EDC}"/>
              </a:ext>
            </a:extLst>
          </p:cNvPr>
          <p:cNvSpPr>
            <a:spLocks noChangeArrowheads="1"/>
          </p:cNvSpPr>
          <p:nvPr/>
        </p:nvSpPr>
        <p:spPr bwMode="auto">
          <a:xfrm>
            <a:off x="8109509" y="4607393"/>
            <a:ext cx="166008" cy="2834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0">
            <a:extLst>
              <a:ext uri="{FF2B5EF4-FFF2-40B4-BE49-F238E27FC236}">
                <a16:creationId xmlns:a16="http://schemas.microsoft.com/office/drawing/2014/main" id="{5FA4B37C-8819-46AA-9AF0-6F632933EE16}"/>
              </a:ext>
            </a:extLst>
          </p:cNvPr>
          <p:cNvSpPr>
            <a:spLocks/>
          </p:cNvSpPr>
          <p:nvPr/>
        </p:nvSpPr>
        <p:spPr bwMode="auto">
          <a:xfrm>
            <a:off x="6366422" y="3963604"/>
            <a:ext cx="88065" cy="86041"/>
          </a:xfrm>
          <a:custGeom>
            <a:avLst/>
            <a:gdLst>
              <a:gd name="T0" fmla="*/ 27 w 37"/>
              <a:gd name="T1" fmla="*/ 31 h 36"/>
              <a:gd name="T2" fmla="*/ 5 w 37"/>
              <a:gd name="T3" fmla="*/ 27 h 36"/>
              <a:gd name="T4" fmla="*/ 10 w 37"/>
              <a:gd name="T5" fmla="*/ 4 h 36"/>
              <a:gd name="T6" fmla="*/ 32 w 37"/>
              <a:gd name="T7" fmla="*/ 9 h 36"/>
              <a:gd name="T8" fmla="*/ 27 w 37"/>
              <a:gd name="T9" fmla="*/ 31 h 36"/>
            </a:gdLst>
            <a:ahLst/>
            <a:cxnLst>
              <a:cxn ang="0">
                <a:pos x="T0" y="T1"/>
              </a:cxn>
              <a:cxn ang="0">
                <a:pos x="T2" y="T3"/>
              </a:cxn>
              <a:cxn ang="0">
                <a:pos x="T4" y="T5"/>
              </a:cxn>
              <a:cxn ang="0">
                <a:pos x="T6" y="T7"/>
              </a:cxn>
              <a:cxn ang="0">
                <a:pos x="T8" y="T9"/>
              </a:cxn>
            </a:cxnLst>
            <a:rect l="0" t="0" r="r" b="b"/>
            <a:pathLst>
              <a:path w="37" h="36">
                <a:moveTo>
                  <a:pt x="27" y="31"/>
                </a:moveTo>
                <a:cubicBezTo>
                  <a:pt x="19" y="36"/>
                  <a:pt x="9" y="34"/>
                  <a:pt x="5" y="27"/>
                </a:cubicBezTo>
                <a:cubicBezTo>
                  <a:pt x="0" y="19"/>
                  <a:pt x="2" y="9"/>
                  <a:pt x="10" y="4"/>
                </a:cubicBezTo>
                <a:cubicBezTo>
                  <a:pt x="17" y="0"/>
                  <a:pt x="27" y="2"/>
                  <a:pt x="32" y="9"/>
                </a:cubicBezTo>
                <a:cubicBezTo>
                  <a:pt x="37" y="17"/>
                  <a:pt x="34" y="27"/>
                  <a:pt x="27"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61">
            <a:extLst>
              <a:ext uri="{FF2B5EF4-FFF2-40B4-BE49-F238E27FC236}">
                <a16:creationId xmlns:a16="http://schemas.microsoft.com/office/drawing/2014/main" id="{3A9CDD08-1A22-478B-BBFD-9FAEAD2F22C3}"/>
              </a:ext>
            </a:extLst>
          </p:cNvPr>
          <p:cNvSpPr>
            <a:spLocks/>
          </p:cNvSpPr>
          <p:nvPr/>
        </p:nvSpPr>
        <p:spPr bwMode="auto">
          <a:xfrm>
            <a:off x="6361360" y="3958543"/>
            <a:ext cx="96163" cy="96163"/>
          </a:xfrm>
          <a:custGeom>
            <a:avLst/>
            <a:gdLst>
              <a:gd name="T0" fmla="*/ 29 w 40"/>
              <a:gd name="T1" fmla="*/ 33 h 40"/>
              <a:gd name="T2" fmla="*/ 27 w 40"/>
              <a:gd name="T3" fmla="*/ 30 h 40"/>
              <a:gd name="T4" fmla="*/ 20 w 40"/>
              <a:gd name="T5" fmla="*/ 32 h 40"/>
              <a:gd name="T6" fmla="*/ 10 w 40"/>
              <a:gd name="T7" fmla="*/ 26 h 40"/>
              <a:gd name="T8" fmla="*/ 8 w 40"/>
              <a:gd name="T9" fmla="*/ 20 h 40"/>
              <a:gd name="T10" fmla="*/ 14 w 40"/>
              <a:gd name="T11" fmla="*/ 10 h 40"/>
              <a:gd name="T12" fmla="*/ 14 w 40"/>
              <a:gd name="T13" fmla="*/ 10 h 40"/>
              <a:gd name="T14" fmla="*/ 20 w 40"/>
              <a:gd name="T15" fmla="*/ 8 h 40"/>
              <a:gd name="T16" fmla="*/ 30 w 40"/>
              <a:gd name="T17" fmla="*/ 13 h 40"/>
              <a:gd name="T18" fmla="*/ 32 w 40"/>
              <a:gd name="T19" fmla="*/ 20 h 40"/>
              <a:gd name="T20" fmla="*/ 27 w 40"/>
              <a:gd name="T21" fmla="*/ 30 h 40"/>
              <a:gd name="T22" fmla="*/ 29 w 40"/>
              <a:gd name="T23" fmla="*/ 33 h 40"/>
              <a:gd name="T24" fmla="*/ 31 w 40"/>
              <a:gd name="T25" fmla="*/ 37 h 40"/>
              <a:gd name="T26" fmla="*/ 40 w 40"/>
              <a:gd name="T27" fmla="*/ 20 h 40"/>
              <a:gd name="T28" fmla="*/ 37 w 40"/>
              <a:gd name="T29" fmla="*/ 9 h 40"/>
              <a:gd name="T30" fmla="*/ 20 w 40"/>
              <a:gd name="T31" fmla="*/ 0 h 40"/>
              <a:gd name="T32" fmla="*/ 9 w 40"/>
              <a:gd name="T33" fmla="*/ 3 h 40"/>
              <a:gd name="T34" fmla="*/ 10 w 40"/>
              <a:gd name="T35" fmla="*/ 3 h 40"/>
              <a:gd name="T36" fmla="*/ 0 w 40"/>
              <a:gd name="T37" fmla="*/ 20 h 40"/>
              <a:gd name="T38" fmla="*/ 3 w 40"/>
              <a:gd name="T39" fmla="*/ 31 h 40"/>
              <a:gd name="T40" fmla="*/ 20 w 40"/>
              <a:gd name="T41" fmla="*/ 40 h 40"/>
              <a:gd name="T42" fmla="*/ 31 w 40"/>
              <a:gd name="T43" fmla="*/ 37 h 40"/>
              <a:gd name="T44" fmla="*/ 29 w 40"/>
              <a:gd name="T4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0">
                <a:moveTo>
                  <a:pt x="29" y="33"/>
                </a:moveTo>
                <a:cubicBezTo>
                  <a:pt x="27" y="30"/>
                  <a:pt x="27" y="30"/>
                  <a:pt x="27" y="30"/>
                </a:cubicBezTo>
                <a:cubicBezTo>
                  <a:pt x="25" y="31"/>
                  <a:pt x="23" y="32"/>
                  <a:pt x="20" y="32"/>
                </a:cubicBezTo>
                <a:cubicBezTo>
                  <a:pt x="16" y="32"/>
                  <a:pt x="12" y="30"/>
                  <a:pt x="10" y="26"/>
                </a:cubicBezTo>
                <a:cubicBezTo>
                  <a:pt x="9" y="24"/>
                  <a:pt x="8" y="22"/>
                  <a:pt x="8" y="20"/>
                </a:cubicBezTo>
                <a:cubicBezTo>
                  <a:pt x="8" y="16"/>
                  <a:pt x="10" y="12"/>
                  <a:pt x="14" y="10"/>
                </a:cubicBezTo>
                <a:cubicBezTo>
                  <a:pt x="14" y="10"/>
                  <a:pt x="14" y="10"/>
                  <a:pt x="14" y="10"/>
                </a:cubicBezTo>
                <a:cubicBezTo>
                  <a:pt x="16" y="8"/>
                  <a:pt x="18" y="8"/>
                  <a:pt x="20" y="8"/>
                </a:cubicBezTo>
                <a:cubicBezTo>
                  <a:pt x="24" y="8"/>
                  <a:pt x="28" y="10"/>
                  <a:pt x="30" y="13"/>
                </a:cubicBezTo>
                <a:cubicBezTo>
                  <a:pt x="32" y="15"/>
                  <a:pt x="32" y="18"/>
                  <a:pt x="32" y="20"/>
                </a:cubicBezTo>
                <a:cubicBezTo>
                  <a:pt x="32" y="24"/>
                  <a:pt x="30" y="28"/>
                  <a:pt x="27" y="30"/>
                </a:cubicBezTo>
                <a:cubicBezTo>
                  <a:pt x="29" y="33"/>
                  <a:pt x="29" y="33"/>
                  <a:pt x="29" y="33"/>
                </a:cubicBezTo>
                <a:cubicBezTo>
                  <a:pt x="31" y="37"/>
                  <a:pt x="31" y="37"/>
                  <a:pt x="31" y="37"/>
                </a:cubicBezTo>
                <a:cubicBezTo>
                  <a:pt x="37" y="33"/>
                  <a:pt x="40" y="27"/>
                  <a:pt x="40" y="20"/>
                </a:cubicBezTo>
                <a:cubicBezTo>
                  <a:pt x="40" y="16"/>
                  <a:pt x="39" y="12"/>
                  <a:pt x="37" y="9"/>
                </a:cubicBezTo>
                <a:cubicBezTo>
                  <a:pt x="33" y="3"/>
                  <a:pt x="27" y="0"/>
                  <a:pt x="20" y="0"/>
                </a:cubicBezTo>
                <a:cubicBezTo>
                  <a:pt x="17" y="0"/>
                  <a:pt x="13" y="1"/>
                  <a:pt x="9" y="3"/>
                </a:cubicBezTo>
                <a:cubicBezTo>
                  <a:pt x="10" y="3"/>
                  <a:pt x="10" y="3"/>
                  <a:pt x="10" y="3"/>
                </a:cubicBezTo>
                <a:cubicBezTo>
                  <a:pt x="3" y="7"/>
                  <a:pt x="0" y="13"/>
                  <a:pt x="0" y="20"/>
                </a:cubicBezTo>
                <a:cubicBezTo>
                  <a:pt x="0" y="24"/>
                  <a:pt x="1" y="27"/>
                  <a:pt x="3" y="31"/>
                </a:cubicBezTo>
                <a:cubicBezTo>
                  <a:pt x="7" y="37"/>
                  <a:pt x="14" y="40"/>
                  <a:pt x="20" y="40"/>
                </a:cubicBezTo>
                <a:cubicBezTo>
                  <a:pt x="24" y="40"/>
                  <a:pt x="28" y="39"/>
                  <a:pt x="31" y="37"/>
                </a:cubicBezTo>
                <a:lnTo>
                  <a:pt x="29" y="3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62">
            <a:extLst>
              <a:ext uri="{FF2B5EF4-FFF2-40B4-BE49-F238E27FC236}">
                <a16:creationId xmlns:a16="http://schemas.microsoft.com/office/drawing/2014/main" id="{DD4D916F-5E08-4EA5-ABF9-FF2A0AF9D21E}"/>
              </a:ext>
            </a:extLst>
          </p:cNvPr>
          <p:cNvSpPr>
            <a:spLocks/>
          </p:cNvSpPr>
          <p:nvPr/>
        </p:nvSpPr>
        <p:spPr bwMode="auto">
          <a:xfrm>
            <a:off x="7187353" y="4525401"/>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63">
            <a:extLst>
              <a:ext uri="{FF2B5EF4-FFF2-40B4-BE49-F238E27FC236}">
                <a16:creationId xmlns:a16="http://schemas.microsoft.com/office/drawing/2014/main" id="{9E8E672D-A4D7-4AE1-9E5E-B28F65472F20}"/>
              </a:ext>
            </a:extLst>
          </p:cNvPr>
          <p:cNvSpPr>
            <a:spLocks/>
          </p:cNvSpPr>
          <p:nvPr/>
        </p:nvSpPr>
        <p:spPr bwMode="auto">
          <a:xfrm>
            <a:off x="7185329" y="4525401"/>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1 h 62"/>
              <a:gd name="T12" fmla="*/ 31 w 62"/>
              <a:gd name="T13" fmla="*/ 8 h 62"/>
              <a:gd name="T14" fmla="*/ 51 w 62"/>
              <a:gd name="T15" fmla="*/ 18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2"/>
                  <a:pt x="36" y="54"/>
                  <a:pt x="31" y="54"/>
                </a:cubicBezTo>
                <a:cubicBezTo>
                  <a:pt x="24" y="54"/>
                  <a:pt x="16" y="50"/>
                  <a:pt x="12" y="43"/>
                </a:cubicBezTo>
                <a:cubicBezTo>
                  <a:pt x="10" y="39"/>
                  <a:pt x="8" y="35"/>
                  <a:pt x="8" y="31"/>
                </a:cubicBezTo>
                <a:cubicBezTo>
                  <a:pt x="8" y="23"/>
                  <a:pt x="12" y="16"/>
                  <a:pt x="19" y="11"/>
                </a:cubicBezTo>
                <a:cubicBezTo>
                  <a:pt x="23" y="9"/>
                  <a:pt x="27" y="8"/>
                  <a:pt x="31" y="8"/>
                </a:cubicBezTo>
                <a:cubicBezTo>
                  <a:pt x="39" y="8"/>
                  <a:pt x="46" y="12"/>
                  <a:pt x="51" y="18"/>
                </a:cubicBezTo>
                <a:cubicBezTo>
                  <a:pt x="53" y="22"/>
                  <a:pt x="54" y="26"/>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0"/>
                  <a:pt x="0" y="21"/>
                  <a:pt x="0" y="31"/>
                </a:cubicBezTo>
                <a:cubicBezTo>
                  <a:pt x="0" y="36"/>
                  <a:pt x="2" y="42"/>
                  <a:pt x="5" y="47"/>
                </a:cubicBezTo>
                <a:cubicBezTo>
                  <a:pt x="11" y="56"/>
                  <a:pt x="21" y="62"/>
                  <a:pt x="31" y="62"/>
                </a:cubicBezTo>
                <a:cubicBezTo>
                  <a:pt x="37" y="62"/>
                  <a:pt x="43" y="60"/>
                  <a:pt x="48" y="57"/>
                </a:cubicBezTo>
                <a:lnTo>
                  <a:pt x="46" y="53"/>
                </a:lnTo>
                <a:close/>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4">
            <a:extLst>
              <a:ext uri="{FF2B5EF4-FFF2-40B4-BE49-F238E27FC236}">
                <a16:creationId xmlns:a16="http://schemas.microsoft.com/office/drawing/2014/main" id="{DF6A3945-F967-4022-838F-EACD2AC35FE3}"/>
              </a:ext>
            </a:extLst>
          </p:cNvPr>
          <p:cNvSpPr>
            <a:spLocks/>
          </p:cNvSpPr>
          <p:nvPr/>
        </p:nvSpPr>
        <p:spPr bwMode="auto">
          <a:xfrm>
            <a:off x="7811909" y="422780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5">
            <a:extLst>
              <a:ext uri="{FF2B5EF4-FFF2-40B4-BE49-F238E27FC236}">
                <a16:creationId xmlns:a16="http://schemas.microsoft.com/office/drawing/2014/main" id="{8F2CE2BF-6584-41DD-8C40-BBEA8F6F61E4}"/>
              </a:ext>
            </a:extLst>
          </p:cNvPr>
          <p:cNvSpPr>
            <a:spLocks/>
          </p:cNvSpPr>
          <p:nvPr/>
        </p:nvSpPr>
        <p:spPr bwMode="auto">
          <a:xfrm>
            <a:off x="7809884" y="4227800"/>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3"/>
                  <a:pt x="35"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2"/>
                  <a:pt x="54" y="27"/>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1"/>
                  <a:pt x="0" y="21"/>
                  <a:pt x="0" y="31"/>
                </a:cubicBezTo>
                <a:cubicBezTo>
                  <a:pt x="0" y="36"/>
                  <a:pt x="2" y="42"/>
                  <a:pt x="5" y="47"/>
                </a:cubicBezTo>
                <a:cubicBezTo>
                  <a:pt x="11" y="57"/>
                  <a:pt x="21" y="62"/>
                  <a:pt x="31" y="62"/>
                </a:cubicBezTo>
                <a:cubicBezTo>
                  <a:pt x="37" y="62"/>
                  <a:pt x="43" y="60"/>
                  <a:pt x="48" y="57"/>
                </a:cubicBezTo>
                <a:lnTo>
                  <a:pt x="46"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6">
            <a:extLst>
              <a:ext uri="{FF2B5EF4-FFF2-40B4-BE49-F238E27FC236}">
                <a16:creationId xmlns:a16="http://schemas.microsoft.com/office/drawing/2014/main" id="{F918E45A-FA47-44D9-81F3-6911CE9E24D5}"/>
              </a:ext>
            </a:extLst>
          </p:cNvPr>
          <p:cNvSpPr>
            <a:spLocks/>
          </p:cNvSpPr>
          <p:nvPr/>
        </p:nvSpPr>
        <p:spPr bwMode="auto">
          <a:xfrm>
            <a:off x="8222881" y="4390772"/>
            <a:ext cx="108310" cy="108310"/>
          </a:xfrm>
          <a:custGeom>
            <a:avLst/>
            <a:gdLst>
              <a:gd name="T0" fmla="*/ 33 w 45"/>
              <a:gd name="T1" fmla="*/ 39 h 45"/>
              <a:gd name="T2" fmla="*/ 6 w 45"/>
              <a:gd name="T3" fmla="*/ 33 h 45"/>
              <a:gd name="T4" fmla="*/ 12 w 45"/>
              <a:gd name="T5" fmla="*/ 6 h 45"/>
              <a:gd name="T6" fmla="*/ 39 w 45"/>
              <a:gd name="T7" fmla="*/ 12 h 45"/>
              <a:gd name="T8" fmla="*/ 33 w 45"/>
              <a:gd name="T9" fmla="*/ 39 h 45"/>
            </a:gdLst>
            <a:ahLst/>
            <a:cxnLst>
              <a:cxn ang="0">
                <a:pos x="T0" y="T1"/>
              </a:cxn>
              <a:cxn ang="0">
                <a:pos x="T2" y="T3"/>
              </a:cxn>
              <a:cxn ang="0">
                <a:pos x="T4" y="T5"/>
              </a:cxn>
              <a:cxn ang="0">
                <a:pos x="T6" y="T7"/>
              </a:cxn>
              <a:cxn ang="0">
                <a:pos x="T8" y="T9"/>
              </a:cxn>
            </a:cxnLst>
            <a:rect l="0" t="0" r="r" b="b"/>
            <a:pathLst>
              <a:path w="45" h="45">
                <a:moveTo>
                  <a:pt x="33" y="39"/>
                </a:moveTo>
                <a:cubicBezTo>
                  <a:pt x="24" y="45"/>
                  <a:pt x="12" y="42"/>
                  <a:pt x="6" y="33"/>
                </a:cubicBezTo>
                <a:cubicBezTo>
                  <a:pt x="0" y="24"/>
                  <a:pt x="3" y="11"/>
                  <a:pt x="12" y="6"/>
                </a:cubicBezTo>
                <a:cubicBezTo>
                  <a:pt x="21" y="0"/>
                  <a:pt x="33" y="3"/>
                  <a:pt x="39" y="12"/>
                </a:cubicBezTo>
                <a:cubicBezTo>
                  <a:pt x="45" y="21"/>
                  <a:pt x="42" y="33"/>
                  <a:pt x="33" y="3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7">
            <a:extLst>
              <a:ext uri="{FF2B5EF4-FFF2-40B4-BE49-F238E27FC236}">
                <a16:creationId xmlns:a16="http://schemas.microsoft.com/office/drawing/2014/main" id="{7210E89B-40F7-4D5D-9B77-0BD19A39BE76}"/>
              </a:ext>
            </a:extLst>
          </p:cNvPr>
          <p:cNvSpPr>
            <a:spLocks/>
          </p:cNvSpPr>
          <p:nvPr/>
        </p:nvSpPr>
        <p:spPr bwMode="auto">
          <a:xfrm>
            <a:off x="8219844" y="4388748"/>
            <a:ext cx="113372" cy="113372"/>
          </a:xfrm>
          <a:custGeom>
            <a:avLst/>
            <a:gdLst>
              <a:gd name="T0" fmla="*/ 34 w 47"/>
              <a:gd name="T1" fmla="*/ 40 h 47"/>
              <a:gd name="T2" fmla="*/ 32 w 47"/>
              <a:gd name="T3" fmla="*/ 37 h 47"/>
              <a:gd name="T4" fmla="*/ 23 w 47"/>
              <a:gd name="T5" fmla="*/ 39 h 47"/>
              <a:gd name="T6" fmla="*/ 10 w 47"/>
              <a:gd name="T7" fmla="*/ 32 h 47"/>
              <a:gd name="T8" fmla="*/ 8 w 47"/>
              <a:gd name="T9" fmla="*/ 23 h 47"/>
              <a:gd name="T10" fmla="*/ 15 w 47"/>
              <a:gd name="T11" fmla="*/ 10 h 47"/>
              <a:gd name="T12" fmla="*/ 23 w 47"/>
              <a:gd name="T13" fmla="*/ 8 h 47"/>
              <a:gd name="T14" fmla="*/ 37 w 47"/>
              <a:gd name="T15" fmla="*/ 15 h 47"/>
              <a:gd name="T16" fmla="*/ 39 w 47"/>
              <a:gd name="T17" fmla="*/ 23 h 47"/>
              <a:gd name="T18" fmla="*/ 32 w 47"/>
              <a:gd name="T19" fmla="*/ 37 h 47"/>
              <a:gd name="T20" fmla="*/ 34 w 47"/>
              <a:gd name="T21" fmla="*/ 40 h 47"/>
              <a:gd name="T22" fmla="*/ 36 w 47"/>
              <a:gd name="T23" fmla="*/ 43 h 47"/>
              <a:gd name="T24" fmla="*/ 47 w 47"/>
              <a:gd name="T25" fmla="*/ 23 h 47"/>
              <a:gd name="T26" fmla="*/ 43 w 47"/>
              <a:gd name="T27" fmla="*/ 11 h 47"/>
              <a:gd name="T28" fmla="*/ 23 w 47"/>
              <a:gd name="T29" fmla="*/ 0 h 47"/>
              <a:gd name="T30" fmla="*/ 11 w 47"/>
              <a:gd name="T31" fmla="*/ 3 h 47"/>
              <a:gd name="T32" fmla="*/ 0 w 47"/>
              <a:gd name="T33" fmla="*/ 23 h 47"/>
              <a:gd name="T34" fmla="*/ 3 w 47"/>
              <a:gd name="T35" fmla="*/ 36 h 47"/>
              <a:gd name="T36" fmla="*/ 23 w 47"/>
              <a:gd name="T37" fmla="*/ 47 h 47"/>
              <a:gd name="T38" fmla="*/ 36 w 47"/>
              <a:gd name="T39" fmla="*/ 43 h 47"/>
              <a:gd name="T40" fmla="*/ 34 w 47"/>
              <a:gd name="T4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7">
                <a:moveTo>
                  <a:pt x="34" y="40"/>
                </a:moveTo>
                <a:cubicBezTo>
                  <a:pt x="32" y="37"/>
                  <a:pt x="32" y="37"/>
                  <a:pt x="32" y="37"/>
                </a:cubicBezTo>
                <a:cubicBezTo>
                  <a:pt x="29" y="38"/>
                  <a:pt x="26" y="39"/>
                  <a:pt x="23" y="39"/>
                </a:cubicBezTo>
                <a:cubicBezTo>
                  <a:pt x="18" y="39"/>
                  <a:pt x="13" y="36"/>
                  <a:pt x="10" y="32"/>
                </a:cubicBezTo>
                <a:cubicBezTo>
                  <a:pt x="8" y="29"/>
                  <a:pt x="8" y="26"/>
                  <a:pt x="8" y="23"/>
                </a:cubicBezTo>
                <a:cubicBezTo>
                  <a:pt x="8" y="18"/>
                  <a:pt x="10" y="13"/>
                  <a:pt x="15" y="10"/>
                </a:cubicBezTo>
                <a:cubicBezTo>
                  <a:pt x="18" y="8"/>
                  <a:pt x="20" y="8"/>
                  <a:pt x="23" y="8"/>
                </a:cubicBezTo>
                <a:cubicBezTo>
                  <a:pt x="29" y="8"/>
                  <a:pt x="34" y="10"/>
                  <a:pt x="37" y="15"/>
                </a:cubicBezTo>
                <a:cubicBezTo>
                  <a:pt x="38" y="17"/>
                  <a:pt x="39" y="20"/>
                  <a:pt x="39" y="23"/>
                </a:cubicBezTo>
                <a:cubicBezTo>
                  <a:pt x="39" y="28"/>
                  <a:pt x="37" y="34"/>
                  <a:pt x="32" y="37"/>
                </a:cubicBezTo>
                <a:cubicBezTo>
                  <a:pt x="34" y="40"/>
                  <a:pt x="34" y="40"/>
                  <a:pt x="34" y="40"/>
                </a:cubicBezTo>
                <a:cubicBezTo>
                  <a:pt x="36" y="43"/>
                  <a:pt x="36" y="43"/>
                  <a:pt x="36" y="43"/>
                </a:cubicBezTo>
                <a:cubicBezTo>
                  <a:pt x="43" y="39"/>
                  <a:pt x="47" y="31"/>
                  <a:pt x="47" y="23"/>
                </a:cubicBezTo>
                <a:cubicBezTo>
                  <a:pt x="47" y="19"/>
                  <a:pt x="46" y="14"/>
                  <a:pt x="43" y="11"/>
                </a:cubicBezTo>
                <a:cubicBezTo>
                  <a:pt x="39" y="3"/>
                  <a:pt x="31" y="0"/>
                  <a:pt x="23" y="0"/>
                </a:cubicBezTo>
                <a:cubicBezTo>
                  <a:pt x="19" y="0"/>
                  <a:pt x="15" y="1"/>
                  <a:pt x="11" y="3"/>
                </a:cubicBezTo>
                <a:cubicBezTo>
                  <a:pt x="4" y="8"/>
                  <a:pt x="0" y="15"/>
                  <a:pt x="0" y="23"/>
                </a:cubicBezTo>
                <a:cubicBezTo>
                  <a:pt x="0" y="28"/>
                  <a:pt x="1" y="32"/>
                  <a:pt x="3" y="36"/>
                </a:cubicBezTo>
                <a:cubicBezTo>
                  <a:pt x="8" y="43"/>
                  <a:pt x="16" y="47"/>
                  <a:pt x="23" y="47"/>
                </a:cubicBezTo>
                <a:cubicBezTo>
                  <a:pt x="28" y="47"/>
                  <a:pt x="32" y="46"/>
                  <a:pt x="36" y="43"/>
                </a:cubicBezTo>
                <a:lnTo>
                  <a:pt x="3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8">
            <a:extLst>
              <a:ext uri="{FF2B5EF4-FFF2-40B4-BE49-F238E27FC236}">
                <a16:creationId xmlns:a16="http://schemas.microsoft.com/office/drawing/2014/main" id="{5BDE5632-D0AB-4FB5-8BD4-EFBCB2C767A6}"/>
              </a:ext>
            </a:extLst>
          </p:cNvPr>
          <p:cNvSpPr>
            <a:spLocks/>
          </p:cNvSpPr>
          <p:nvPr/>
        </p:nvSpPr>
        <p:spPr bwMode="auto">
          <a:xfrm>
            <a:off x="6070846" y="3521253"/>
            <a:ext cx="148800" cy="146776"/>
          </a:xfrm>
          <a:custGeom>
            <a:avLst/>
            <a:gdLst>
              <a:gd name="T0" fmla="*/ 45 w 62"/>
              <a:gd name="T1" fmla="*/ 53 h 61"/>
              <a:gd name="T2" fmla="*/ 8 w 62"/>
              <a:gd name="T3" fmla="*/ 45 h 61"/>
              <a:gd name="T4" fmla="*/ 17 w 62"/>
              <a:gd name="T5" fmla="*/ 8 h 61"/>
              <a:gd name="T6" fmla="*/ 54 w 62"/>
              <a:gd name="T7" fmla="*/ 16 h 61"/>
              <a:gd name="T8" fmla="*/ 45 w 62"/>
              <a:gd name="T9" fmla="*/ 53 h 61"/>
            </a:gdLst>
            <a:ahLst/>
            <a:cxnLst>
              <a:cxn ang="0">
                <a:pos x="T0" y="T1"/>
              </a:cxn>
              <a:cxn ang="0">
                <a:pos x="T2" y="T3"/>
              </a:cxn>
              <a:cxn ang="0">
                <a:pos x="T4" y="T5"/>
              </a:cxn>
              <a:cxn ang="0">
                <a:pos x="T6" y="T7"/>
              </a:cxn>
              <a:cxn ang="0">
                <a:pos x="T8" y="T9"/>
              </a:cxn>
            </a:cxnLst>
            <a:rect l="0" t="0" r="r" b="b"/>
            <a:pathLst>
              <a:path w="62" h="61">
                <a:moveTo>
                  <a:pt x="45" y="53"/>
                </a:moveTo>
                <a:cubicBezTo>
                  <a:pt x="33" y="61"/>
                  <a:pt x="16" y="57"/>
                  <a:pt x="8" y="45"/>
                </a:cubicBezTo>
                <a:cubicBezTo>
                  <a:pt x="0" y="32"/>
                  <a:pt x="4" y="16"/>
                  <a:pt x="17" y="8"/>
                </a:cubicBezTo>
                <a:cubicBezTo>
                  <a:pt x="29" y="0"/>
                  <a:pt x="46" y="3"/>
                  <a:pt x="54" y="16"/>
                </a:cubicBezTo>
                <a:cubicBezTo>
                  <a:pt x="62" y="28"/>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9">
            <a:extLst>
              <a:ext uri="{FF2B5EF4-FFF2-40B4-BE49-F238E27FC236}">
                <a16:creationId xmlns:a16="http://schemas.microsoft.com/office/drawing/2014/main" id="{20C1E29A-FADE-47BD-8EB1-6ED3F745DBC1}"/>
              </a:ext>
            </a:extLst>
          </p:cNvPr>
          <p:cNvSpPr>
            <a:spLocks/>
          </p:cNvSpPr>
          <p:nvPr/>
        </p:nvSpPr>
        <p:spPr bwMode="auto">
          <a:xfrm>
            <a:off x="6070846" y="3519228"/>
            <a:ext cx="148800" cy="148800"/>
          </a:xfrm>
          <a:custGeom>
            <a:avLst/>
            <a:gdLst>
              <a:gd name="T0" fmla="*/ 45 w 62"/>
              <a:gd name="T1" fmla="*/ 54 h 62"/>
              <a:gd name="T2" fmla="*/ 43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1 h 62"/>
              <a:gd name="T20" fmla="*/ 45 w 62"/>
              <a:gd name="T21" fmla="*/ 54 h 62"/>
              <a:gd name="T22" fmla="*/ 48 w 62"/>
              <a:gd name="T23" fmla="*/ 57 h 62"/>
              <a:gd name="T24" fmla="*/ 62 w 62"/>
              <a:gd name="T25" fmla="*/ 31 h 62"/>
              <a:gd name="T26" fmla="*/ 57 w 62"/>
              <a:gd name="T27" fmla="*/ 15 h 62"/>
              <a:gd name="T28" fmla="*/ 31 w 62"/>
              <a:gd name="T29" fmla="*/ 0 h 62"/>
              <a:gd name="T30" fmla="*/ 14 w 62"/>
              <a:gd name="T31" fmla="*/ 5 h 62"/>
              <a:gd name="T32" fmla="*/ 0 w 62"/>
              <a:gd name="T33" fmla="*/ 31 h 62"/>
              <a:gd name="T34" fmla="*/ 5 w 62"/>
              <a:gd name="T35" fmla="*/ 48 h 62"/>
              <a:gd name="T36" fmla="*/ 31 w 62"/>
              <a:gd name="T37" fmla="*/ 62 h 62"/>
              <a:gd name="T38" fmla="*/ 48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1"/>
                  <a:pt x="43" y="51"/>
                  <a:pt x="43" y="51"/>
                </a:cubicBezTo>
                <a:cubicBezTo>
                  <a:pt x="39" y="53"/>
                  <a:pt x="35" y="54"/>
                  <a:pt x="31" y="54"/>
                </a:cubicBezTo>
                <a:cubicBezTo>
                  <a:pt x="23" y="54"/>
                  <a:pt x="16" y="50"/>
                  <a:pt x="12" y="44"/>
                </a:cubicBezTo>
                <a:cubicBezTo>
                  <a:pt x="9" y="40"/>
                  <a:pt x="8" y="35"/>
                  <a:pt x="8" y="31"/>
                </a:cubicBezTo>
                <a:cubicBezTo>
                  <a:pt x="8" y="24"/>
                  <a:pt x="12" y="16"/>
                  <a:pt x="19" y="12"/>
                </a:cubicBezTo>
                <a:cubicBezTo>
                  <a:pt x="23" y="10"/>
                  <a:pt x="27" y="8"/>
                  <a:pt x="31" y="8"/>
                </a:cubicBezTo>
                <a:cubicBezTo>
                  <a:pt x="39" y="8"/>
                  <a:pt x="46" y="12"/>
                  <a:pt x="50" y="19"/>
                </a:cubicBezTo>
                <a:cubicBezTo>
                  <a:pt x="53" y="23"/>
                  <a:pt x="54" y="27"/>
                  <a:pt x="54" y="31"/>
                </a:cubicBezTo>
                <a:cubicBezTo>
                  <a:pt x="54" y="39"/>
                  <a:pt x="50" y="46"/>
                  <a:pt x="43" y="51"/>
                </a:cubicBezTo>
                <a:cubicBezTo>
                  <a:pt x="45" y="54"/>
                  <a:pt x="45" y="54"/>
                  <a:pt x="45" y="54"/>
                </a:cubicBezTo>
                <a:cubicBezTo>
                  <a:pt x="48" y="57"/>
                  <a:pt x="48" y="57"/>
                  <a:pt x="48" y="57"/>
                </a:cubicBezTo>
                <a:cubicBezTo>
                  <a:pt x="57" y="51"/>
                  <a:pt x="62" y="41"/>
                  <a:pt x="62" y="31"/>
                </a:cubicBezTo>
                <a:cubicBezTo>
                  <a:pt x="62" y="26"/>
                  <a:pt x="60" y="20"/>
                  <a:pt x="57" y="15"/>
                </a:cubicBezTo>
                <a:cubicBezTo>
                  <a:pt x="51" y="5"/>
                  <a:pt x="41" y="0"/>
                  <a:pt x="31" y="0"/>
                </a:cubicBezTo>
                <a:cubicBezTo>
                  <a:pt x="25" y="0"/>
                  <a:pt x="20" y="2"/>
                  <a:pt x="14" y="5"/>
                </a:cubicBezTo>
                <a:cubicBezTo>
                  <a:pt x="5" y="11"/>
                  <a:pt x="0" y="21"/>
                  <a:pt x="0" y="31"/>
                </a:cubicBezTo>
                <a:cubicBezTo>
                  <a:pt x="0" y="37"/>
                  <a:pt x="2" y="43"/>
                  <a:pt x="5" y="48"/>
                </a:cubicBezTo>
                <a:cubicBezTo>
                  <a:pt x="11" y="57"/>
                  <a:pt x="21" y="62"/>
                  <a:pt x="31" y="62"/>
                </a:cubicBezTo>
                <a:cubicBezTo>
                  <a:pt x="37" y="62"/>
                  <a:pt x="42" y="61"/>
                  <a:pt x="48"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0">
            <a:extLst>
              <a:ext uri="{FF2B5EF4-FFF2-40B4-BE49-F238E27FC236}">
                <a16:creationId xmlns:a16="http://schemas.microsoft.com/office/drawing/2014/main" id="{E93B88B2-7C43-41C7-9DC2-E391E11CC8D1}"/>
              </a:ext>
            </a:extLst>
          </p:cNvPr>
          <p:cNvSpPr>
            <a:spLocks/>
          </p:cNvSpPr>
          <p:nvPr/>
        </p:nvSpPr>
        <p:spPr bwMode="auto">
          <a:xfrm>
            <a:off x="6711597" y="2488762"/>
            <a:ext cx="146776" cy="145763"/>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71">
            <a:extLst>
              <a:ext uri="{FF2B5EF4-FFF2-40B4-BE49-F238E27FC236}">
                <a16:creationId xmlns:a16="http://schemas.microsoft.com/office/drawing/2014/main" id="{0E5C410F-4305-4859-989D-3ABBBB235C96}"/>
              </a:ext>
            </a:extLst>
          </p:cNvPr>
          <p:cNvSpPr>
            <a:spLocks/>
          </p:cNvSpPr>
          <p:nvPr/>
        </p:nvSpPr>
        <p:spPr bwMode="auto">
          <a:xfrm>
            <a:off x="6711597" y="2488762"/>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1"/>
                  <a:pt x="14" y="5"/>
                </a:cubicBezTo>
                <a:cubicBezTo>
                  <a:pt x="5" y="11"/>
                  <a:pt x="0" y="21"/>
                  <a:pt x="0" y="31"/>
                </a:cubicBezTo>
                <a:cubicBezTo>
                  <a:pt x="0" y="36"/>
                  <a:pt x="1" y="42"/>
                  <a:pt x="4" y="47"/>
                </a:cubicBezTo>
                <a:cubicBezTo>
                  <a:pt x="10" y="57"/>
                  <a:pt x="20" y="62"/>
                  <a:pt x="30" y="62"/>
                </a:cubicBezTo>
                <a:cubicBezTo>
                  <a:pt x="36" y="62"/>
                  <a:pt x="42" y="60"/>
                  <a:pt x="47" y="57"/>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72">
            <a:extLst>
              <a:ext uri="{FF2B5EF4-FFF2-40B4-BE49-F238E27FC236}">
                <a16:creationId xmlns:a16="http://schemas.microsoft.com/office/drawing/2014/main" id="{CB2567C0-6C3B-48AE-98B1-A3D8EF71C0C1}"/>
              </a:ext>
            </a:extLst>
          </p:cNvPr>
          <p:cNvSpPr>
            <a:spLocks/>
          </p:cNvSpPr>
          <p:nvPr/>
        </p:nvSpPr>
        <p:spPr bwMode="auto">
          <a:xfrm>
            <a:off x="7173182" y="4222739"/>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73">
            <a:extLst>
              <a:ext uri="{FF2B5EF4-FFF2-40B4-BE49-F238E27FC236}">
                <a16:creationId xmlns:a16="http://schemas.microsoft.com/office/drawing/2014/main" id="{DA756EF4-1770-42FC-BD92-CB50B7EEEF99}"/>
              </a:ext>
            </a:extLst>
          </p:cNvPr>
          <p:cNvSpPr>
            <a:spLocks/>
          </p:cNvSpPr>
          <p:nvPr/>
        </p:nvSpPr>
        <p:spPr bwMode="auto">
          <a:xfrm>
            <a:off x="7173182" y="4222739"/>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2"/>
                  <a:pt x="14" y="5"/>
                </a:cubicBezTo>
                <a:cubicBezTo>
                  <a:pt x="5" y="11"/>
                  <a:pt x="0" y="21"/>
                  <a:pt x="0" y="31"/>
                </a:cubicBezTo>
                <a:cubicBezTo>
                  <a:pt x="0" y="37"/>
                  <a:pt x="1" y="42"/>
                  <a:pt x="4" y="47"/>
                </a:cubicBezTo>
                <a:cubicBezTo>
                  <a:pt x="10" y="57"/>
                  <a:pt x="20" y="62"/>
                  <a:pt x="30" y="62"/>
                </a:cubicBezTo>
                <a:cubicBezTo>
                  <a:pt x="36" y="62"/>
                  <a:pt x="42" y="60"/>
                  <a:pt x="47" y="57"/>
                </a:cubicBezTo>
                <a:cubicBezTo>
                  <a:pt x="45" y="53"/>
                  <a:pt x="45" y="53"/>
                  <a:pt x="45" y="53"/>
                </a:cubicBezTo>
              </a:path>
            </a:pathLst>
          </a:custGeom>
          <a:solidFill>
            <a:srgbClr val="96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74">
            <a:extLst>
              <a:ext uri="{FF2B5EF4-FFF2-40B4-BE49-F238E27FC236}">
                <a16:creationId xmlns:a16="http://schemas.microsoft.com/office/drawing/2014/main" id="{2EF5C2E5-C765-46ED-AD1F-749321565B97}"/>
              </a:ext>
            </a:extLst>
          </p:cNvPr>
          <p:cNvSpPr>
            <a:spLocks/>
          </p:cNvSpPr>
          <p:nvPr/>
        </p:nvSpPr>
        <p:spPr bwMode="auto">
          <a:xfrm>
            <a:off x="7173182" y="4213629"/>
            <a:ext cx="127543" cy="69845"/>
          </a:xfrm>
          <a:custGeom>
            <a:avLst/>
            <a:gdLst>
              <a:gd name="T0" fmla="*/ 29 w 53"/>
              <a:gd name="T1" fmla="*/ 0 h 29"/>
              <a:gd name="T2" fmla="*/ 0 w 53"/>
              <a:gd name="T3" fmla="*/ 29 h 29"/>
              <a:gd name="T4" fmla="*/ 14 w 53"/>
              <a:gd name="T5" fmla="*/ 9 h 29"/>
              <a:gd name="T6" fmla="*/ 30 w 53"/>
              <a:gd name="T7" fmla="*/ 4 h 29"/>
              <a:gd name="T8" fmla="*/ 30 w 53"/>
              <a:gd name="T9" fmla="*/ 4 h 29"/>
              <a:gd name="T10" fmla="*/ 53 w 53"/>
              <a:gd name="T11" fmla="*/ 14 h 29"/>
              <a:gd name="T12" fmla="*/ 29 w 5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53" h="29">
                <a:moveTo>
                  <a:pt x="29" y="0"/>
                </a:moveTo>
                <a:cubicBezTo>
                  <a:pt x="13" y="0"/>
                  <a:pt x="0" y="13"/>
                  <a:pt x="0" y="29"/>
                </a:cubicBezTo>
                <a:cubicBezTo>
                  <a:pt x="2" y="21"/>
                  <a:pt x="6" y="14"/>
                  <a:pt x="14" y="9"/>
                </a:cubicBezTo>
                <a:cubicBezTo>
                  <a:pt x="19" y="6"/>
                  <a:pt x="25" y="4"/>
                  <a:pt x="30" y="4"/>
                </a:cubicBezTo>
                <a:cubicBezTo>
                  <a:pt x="30" y="4"/>
                  <a:pt x="30" y="4"/>
                  <a:pt x="30" y="4"/>
                </a:cubicBezTo>
                <a:cubicBezTo>
                  <a:pt x="39" y="4"/>
                  <a:pt x="47" y="7"/>
                  <a:pt x="53" y="14"/>
                </a:cubicBezTo>
                <a:cubicBezTo>
                  <a:pt x="48" y="6"/>
                  <a:pt x="39" y="0"/>
                  <a:pt x="29" y="0"/>
                </a:cubicBezTo>
              </a:path>
            </a:pathLst>
          </a:custGeom>
          <a:solidFill>
            <a:srgbClr val="87B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75">
            <a:extLst>
              <a:ext uri="{FF2B5EF4-FFF2-40B4-BE49-F238E27FC236}">
                <a16:creationId xmlns:a16="http://schemas.microsoft.com/office/drawing/2014/main" id="{CBE77F58-DD4D-4ED3-BDD1-5DBC91243EC8}"/>
              </a:ext>
            </a:extLst>
          </p:cNvPr>
          <p:cNvSpPr>
            <a:spLocks noEditPoints="1"/>
          </p:cNvSpPr>
          <p:nvPr/>
        </p:nvSpPr>
        <p:spPr bwMode="auto">
          <a:xfrm>
            <a:off x="7192414" y="4241972"/>
            <a:ext cx="108310" cy="110335"/>
          </a:xfrm>
          <a:custGeom>
            <a:avLst/>
            <a:gdLst>
              <a:gd name="T0" fmla="*/ 21 w 45"/>
              <a:gd name="T1" fmla="*/ 34 h 46"/>
              <a:gd name="T2" fmla="*/ 4 w 45"/>
              <a:gd name="T3" fmla="*/ 17 h 46"/>
              <a:gd name="T4" fmla="*/ 21 w 45"/>
              <a:gd name="T5" fmla="*/ 0 h 46"/>
              <a:gd name="T6" fmla="*/ 38 w 45"/>
              <a:gd name="T7" fmla="*/ 17 h 46"/>
              <a:gd name="T8" fmla="*/ 21 w 45"/>
              <a:gd name="T9" fmla="*/ 34 h 46"/>
              <a:gd name="T10" fmla="*/ 22 w 45"/>
              <a:gd name="T11" fmla="*/ 0 h 46"/>
              <a:gd name="T12" fmla="*/ 10 w 45"/>
              <a:gd name="T13" fmla="*/ 4 h 46"/>
              <a:gd name="T14" fmla="*/ 0 w 45"/>
              <a:gd name="T15" fmla="*/ 23 h 46"/>
              <a:gd name="T16" fmla="*/ 3 w 45"/>
              <a:gd name="T17" fmla="*/ 35 h 46"/>
              <a:gd name="T18" fmla="*/ 22 w 45"/>
              <a:gd name="T19" fmla="*/ 46 h 46"/>
              <a:gd name="T20" fmla="*/ 25 w 45"/>
              <a:gd name="T21" fmla="*/ 46 h 46"/>
              <a:gd name="T22" fmla="*/ 32 w 45"/>
              <a:gd name="T23" fmla="*/ 43 h 46"/>
              <a:gd name="T24" fmla="*/ 35 w 45"/>
              <a:gd name="T25" fmla="*/ 42 h 46"/>
              <a:gd name="T26" fmla="*/ 35 w 45"/>
              <a:gd name="T27" fmla="*/ 42 h 46"/>
              <a:gd name="T28" fmla="*/ 45 w 45"/>
              <a:gd name="T29" fmla="*/ 23 h 46"/>
              <a:gd name="T30" fmla="*/ 42 w 45"/>
              <a:gd name="T31" fmla="*/ 11 h 46"/>
              <a:gd name="T32" fmla="*/ 22 w 45"/>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6">
                <a:moveTo>
                  <a:pt x="21" y="34"/>
                </a:moveTo>
                <a:cubicBezTo>
                  <a:pt x="12" y="34"/>
                  <a:pt x="4" y="26"/>
                  <a:pt x="4" y="17"/>
                </a:cubicBezTo>
                <a:cubicBezTo>
                  <a:pt x="4" y="8"/>
                  <a:pt x="12" y="0"/>
                  <a:pt x="21" y="0"/>
                </a:cubicBezTo>
                <a:cubicBezTo>
                  <a:pt x="30" y="0"/>
                  <a:pt x="38" y="8"/>
                  <a:pt x="38" y="17"/>
                </a:cubicBezTo>
                <a:cubicBezTo>
                  <a:pt x="38" y="26"/>
                  <a:pt x="30" y="34"/>
                  <a:pt x="21" y="34"/>
                </a:cubicBezTo>
                <a:moveTo>
                  <a:pt x="22" y="0"/>
                </a:moveTo>
                <a:cubicBezTo>
                  <a:pt x="18" y="0"/>
                  <a:pt x="14" y="1"/>
                  <a:pt x="10" y="4"/>
                </a:cubicBezTo>
                <a:cubicBezTo>
                  <a:pt x="3" y="8"/>
                  <a:pt x="0" y="15"/>
                  <a:pt x="0" y="23"/>
                </a:cubicBezTo>
                <a:cubicBezTo>
                  <a:pt x="0" y="27"/>
                  <a:pt x="1" y="31"/>
                  <a:pt x="3" y="35"/>
                </a:cubicBezTo>
                <a:cubicBezTo>
                  <a:pt x="8" y="42"/>
                  <a:pt x="15" y="46"/>
                  <a:pt x="22" y="46"/>
                </a:cubicBezTo>
                <a:cubicBezTo>
                  <a:pt x="23" y="46"/>
                  <a:pt x="24" y="46"/>
                  <a:pt x="25" y="46"/>
                </a:cubicBezTo>
                <a:cubicBezTo>
                  <a:pt x="27" y="45"/>
                  <a:pt x="30" y="44"/>
                  <a:pt x="32" y="43"/>
                </a:cubicBezTo>
                <a:cubicBezTo>
                  <a:pt x="33" y="43"/>
                  <a:pt x="34" y="43"/>
                  <a:pt x="35" y="42"/>
                </a:cubicBezTo>
                <a:cubicBezTo>
                  <a:pt x="35" y="42"/>
                  <a:pt x="35" y="42"/>
                  <a:pt x="35" y="42"/>
                </a:cubicBezTo>
                <a:cubicBezTo>
                  <a:pt x="42" y="38"/>
                  <a:pt x="45" y="30"/>
                  <a:pt x="45" y="23"/>
                </a:cubicBezTo>
                <a:cubicBezTo>
                  <a:pt x="45" y="19"/>
                  <a:pt x="44" y="14"/>
                  <a:pt x="42" y="11"/>
                </a:cubicBezTo>
                <a:cubicBezTo>
                  <a:pt x="37" y="4"/>
                  <a:pt x="30" y="0"/>
                  <a:pt x="22" y="0"/>
                </a:cubicBezTo>
              </a:path>
            </a:pathLst>
          </a:custGeom>
          <a:solidFill>
            <a:srgbClr val="86B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76">
            <a:extLst>
              <a:ext uri="{FF2B5EF4-FFF2-40B4-BE49-F238E27FC236}">
                <a16:creationId xmlns:a16="http://schemas.microsoft.com/office/drawing/2014/main" id="{F79DEA51-B21E-49EF-8156-138F7029C94A}"/>
              </a:ext>
            </a:extLst>
          </p:cNvPr>
          <p:cNvSpPr>
            <a:spLocks/>
          </p:cNvSpPr>
          <p:nvPr/>
        </p:nvSpPr>
        <p:spPr bwMode="auto">
          <a:xfrm>
            <a:off x="7173182" y="4222739"/>
            <a:ext cx="138678" cy="129567"/>
          </a:xfrm>
          <a:custGeom>
            <a:avLst/>
            <a:gdLst>
              <a:gd name="T0" fmla="*/ 30 w 58"/>
              <a:gd name="T1" fmla="*/ 0 h 54"/>
              <a:gd name="T2" fmla="*/ 30 w 58"/>
              <a:gd name="T3" fmla="*/ 0 h 54"/>
              <a:gd name="T4" fmla="*/ 14 w 58"/>
              <a:gd name="T5" fmla="*/ 5 h 54"/>
              <a:gd name="T6" fmla="*/ 0 w 58"/>
              <a:gd name="T7" fmla="*/ 25 h 54"/>
              <a:gd name="T8" fmla="*/ 0 w 58"/>
              <a:gd name="T9" fmla="*/ 25 h 54"/>
              <a:gd name="T10" fmla="*/ 29 w 58"/>
              <a:gd name="T11" fmla="*/ 54 h 54"/>
              <a:gd name="T12" fmla="*/ 33 w 58"/>
              <a:gd name="T13" fmla="*/ 54 h 54"/>
              <a:gd name="T14" fmla="*/ 30 w 58"/>
              <a:gd name="T15" fmla="*/ 54 h 54"/>
              <a:gd name="T16" fmla="*/ 11 w 58"/>
              <a:gd name="T17" fmla="*/ 43 h 54"/>
              <a:gd name="T18" fmla="*/ 8 w 58"/>
              <a:gd name="T19" fmla="*/ 31 h 54"/>
              <a:gd name="T20" fmla="*/ 18 w 58"/>
              <a:gd name="T21" fmla="*/ 12 h 54"/>
              <a:gd name="T22" fmla="*/ 30 w 58"/>
              <a:gd name="T23" fmla="*/ 8 h 54"/>
              <a:gd name="T24" fmla="*/ 50 w 58"/>
              <a:gd name="T25" fmla="*/ 19 h 54"/>
              <a:gd name="T26" fmla="*/ 53 w 58"/>
              <a:gd name="T27" fmla="*/ 31 h 54"/>
              <a:gd name="T28" fmla="*/ 43 w 58"/>
              <a:gd name="T29" fmla="*/ 50 h 54"/>
              <a:gd name="T30" fmla="*/ 43 w 58"/>
              <a:gd name="T31" fmla="*/ 50 h 54"/>
              <a:gd name="T32" fmla="*/ 40 w 58"/>
              <a:gd name="T33" fmla="*/ 51 h 54"/>
              <a:gd name="T34" fmla="*/ 58 w 58"/>
              <a:gd name="T35" fmla="*/ 25 h 54"/>
              <a:gd name="T36" fmla="*/ 53 w 58"/>
              <a:gd name="T37" fmla="*/ 10 h 54"/>
              <a:gd name="T38" fmla="*/ 30 w 58"/>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4">
                <a:moveTo>
                  <a:pt x="30" y="0"/>
                </a:moveTo>
                <a:cubicBezTo>
                  <a:pt x="30" y="0"/>
                  <a:pt x="30" y="0"/>
                  <a:pt x="30" y="0"/>
                </a:cubicBezTo>
                <a:cubicBezTo>
                  <a:pt x="25" y="0"/>
                  <a:pt x="19" y="2"/>
                  <a:pt x="14" y="5"/>
                </a:cubicBezTo>
                <a:cubicBezTo>
                  <a:pt x="6" y="10"/>
                  <a:pt x="2" y="17"/>
                  <a:pt x="0" y="25"/>
                </a:cubicBezTo>
                <a:cubicBezTo>
                  <a:pt x="0" y="25"/>
                  <a:pt x="0" y="25"/>
                  <a:pt x="0" y="25"/>
                </a:cubicBezTo>
                <a:cubicBezTo>
                  <a:pt x="0" y="41"/>
                  <a:pt x="13" y="54"/>
                  <a:pt x="29" y="54"/>
                </a:cubicBezTo>
                <a:cubicBezTo>
                  <a:pt x="30" y="54"/>
                  <a:pt x="31" y="54"/>
                  <a:pt x="33" y="54"/>
                </a:cubicBezTo>
                <a:cubicBezTo>
                  <a:pt x="32" y="54"/>
                  <a:pt x="31"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3" y="50"/>
                  <a:pt x="43" y="50"/>
                  <a:pt x="43" y="50"/>
                </a:cubicBezTo>
                <a:cubicBezTo>
                  <a:pt x="42" y="51"/>
                  <a:pt x="41" y="51"/>
                  <a:pt x="40" y="51"/>
                </a:cubicBezTo>
                <a:cubicBezTo>
                  <a:pt x="50" y="47"/>
                  <a:pt x="58" y="37"/>
                  <a:pt x="58" y="25"/>
                </a:cubicBezTo>
                <a:cubicBezTo>
                  <a:pt x="58" y="20"/>
                  <a:pt x="56" y="14"/>
                  <a:pt x="53" y="10"/>
                </a:cubicBezTo>
                <a:cubicBezTo>
                  <a:pt x="47" y="3"/>
                  <a:pt x="39" y="0"/>
                  <a:pt x="30" y="0"/>
                </a:cubicBezTo>
              </a:path>
            </a:pathLst>
          </a:custGeom>
          <a:solidFill>
            <a:srgbClr val="6C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77">
            <a:extLst>
              <a:ext uri="{FF2B5EF4-FFF2-40B4-BE49-F238E27FC236}">
                <a16:creationId xmlns:a16="http://schemas.microsoft.com/office/drawing/2014/main" id="{E4CB22C5-F624-444C-B8AA-028084DABD28}"/>
              </a:ext>
            </a:extLst>
          </p:cNvPr>
          <p:cNvSpPr>
            <a:spLocks noEditPoints="1"/>
          </p:cNvSpPr>
          <p:nvPr/>
        </p:nvSpPr>
        <p:spPr bwMode="auto">
          <a:xfrm>
            <a:off x="7115484" y="4155931"/>
            <a:ext cx="254074" cy="254074"/>
          </a:xfrm>
          <a:custGeom>
            <a:avLst/>
            <a:gdLst>
              <a:gd name="T0" fmla="*/ 53 w 106"/>
              <a:gd name="T1" fmla="*/ 97 h 106"/>
              <a:gd name="T2" fmla="*/ 9 w 106"/>
              <a:gd name="T3" fmla="*/ 53 h 106"/>
              <a:gd name="T4" fmla="*/ 53 w 106"/>
              <a:gd name="T5" fmla="*/ 10 h 106"/>
              <a:gd name="T6" fmla="*/ 96 w 106"/>
              <a:gd name="T7" fmla="*/ 53 h 106"/>
              <a:gd name="T8" fmla="*/ 53 w 106"/>
              <a:gd name="T9" fmla="*/ 97 h 106"/>
              <a:gd name="T10" fmla="*/ 53 w 106"/>
              <a:gd name="T11" fmla="*/ 0 h 106"/>
              <a:gd name="T12" fmla="*/ 0 w 106"/>
              <a:gd name="T13" fmla="*/ 53 h 106"/>
              <a:gd name="T14" fmla="*/ 53 w 106"/>
              <a:gd name="T15" fmla="*/ 106 h 106"/>
              <a:gd name="T16" fmla="*/ 106 w 106"/>
              <a:gd name="T17" fmla="*/ 53 h 106"/>
              <a:gd name="T18" fmla="*/ 53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97"/>
                </a:moveTo>
                <a:cubicBezTo>
                  <a:pt x="29" y="97"/>
                  <a:pt x="9" y="77"/>
                  <a:pt x="9" y="53"/>
                </a:cubicBezTo>
                <a:cubicBezTo>
                  <a:pt x="9" y="29"/>
                  <a:pt x="29" y="10"/>
                  <a:pt x="53" y="10"/>
                </a:cubicBezTo>
                <a:cubicBezTo>
                  <a:pt x="77" y="10"/>
                  <a:pt x="96" y="29"/>
                  <a:pt x="96" y="53"/>
                </a:cubicBezTo>
                <a:cubicBezTo>
                  <a:pt x="96" y="77"/>
                  <a:pt x="77" y="97"/>
                  <a:pt x="53" y="97"/>
                </a:cubicBezTo>
                <a:moveTo>
                  <a:pt x="53" y="0"/>
                </a:moveTo>
                <a:cubicBezTo>
                  <a:pt x="24" y="0"/>
                  <a:pt x="0" y="24"/>
                  <a:pt x="0" y="53"/>
                </a:cubicBezTo>
                <a:cubicBezTo>
                  <a:pt x="0" y="82"/>
                  <a:pt x="24" y="106"/>
                  <a:pt x="53" y="106"/>
                </a:cubicBezTo>
                <a:cubicBezTo>
                  <a:pt x="82" y="106"/>
                  <a:pt x="106" y="82"/>
                  <a:pt x="106" y="53"/>
                </a:cubicBezTo>
                <a:cubicBezTo>
                  <a:pt x="106" y="24"/>
                  <a:pt x="82" y="0"/>
                  <a:pt x="53" y="0"/>
                </a:cubicBezTo>
              </a:path>
            </a:pathLst>
          </a:custGeom>
          <a:solidFill>
            <a:srgbClr val="90C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78">
            <a:extLst>
              <a:ext uri="{FF2B5EF4-FFF2-40B4-BE49-F238E27FC236}">
                <a16:creationId xmlns:a16="http://schemas.microsoft.com/office/drawing/2014/main" id="{8A229632-901D-4BB1-9F99-DCA13AE8421C}"/>
              </a:ext>
            </a:extLst>
          </p:cNvPr>
          <p:cNvSpPr>
            <a:spLocks noEditPoints="1"/>
          </p:cNvSpPr>
          <p:nvPr/>
        </p:nvSpPr>
        <p:spPr bwMode="auto">
          <a:xfrm>
            <a:off x="7066896" y="4110380"/>
            <a:ext cx="349225" cy="348213"/>
          </a:xfrm>
          <a:custGeom>
            <a:avLst/>
            <a:gdLst>
              <a:gd name="T0" fmla="*/ 73 w 145"/>
              <a:gd name="T1" fmla="*/ 138 h 145"/>
              <a:gd name="T2" fmla="*/ 7 w 145"/>
              <a:gd name="T3" fmla="*/ 74 h 145"/>
              <a:gd name="T4" fmla="*/ 7 w 145"/>
              <a:gd name="T5" fmla="*/ 72 h 145"/>
              <a:gd name="T6" fmla="*/ 73 w 145"/>
              <a:gd name="T7" fmla="*/ 6 h 145"/>
              <a:gd name="T8" fmla="*/ 139 w 145"/>
              <a:gd name="T9" fmla="*/ 72 h 145"/>
              <a:gd name="T10" fmla="*/ 73 w 145"/>
              <a:gd name="T11" fmla="*/ 138 h 145"/>
              <a:gd name="T12" fmla="*/ 73 w 145"/>
              <a:gd name="T13" fmla="*/ 0 h 145"/>
              <a:gd name="T14" fmla="*/ 0 w 145"/>
              <a:gd name="T15" fmla="*/ 72 h 145"/>
              <a:gd name="T16" fmla="*/ 0 w 145"/>
              <a:gd name="T17" fmla="*/ 74 h 145"/>
              <a:gd name="T18" fmla="*/ 73 w 145"/>
              <a:gd name="T19" fmla="*/ 145 h 145"/>
              <a:gd name="T20" fmla="*/ 145 w 145"/>
              <a:gd name="T21" fmla="*/ 72 h 145"/>
              <a:gd name="T22" fmla="*/ 73 w 145"/>
              <a:gd name="T2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5">
                <a:moveTo>
                  <a:pt x="73" y="138"/>
                </a:moveTo>
                <a:cubicBezTo>
                  <a:pt x="37" y="138"/>
                  <a:pt x="7" y="109"/>
                  <a:pt x="7" y="74"/>
                </a:cubicBezTo>
                <a:cubicBezTo>
                  <a:pt x="7" y="73"/>
                  <a:pt x="7" y="73"/>
                  <a:pt x="7" y="72"/>
                </a:cubicBezTo>
                <a:cubicBezTo>
                  <a:pt x="7" y="36"/>
                  <a:pt x="36" y="6"/>
                  <a:pt x="73" y="6"/>
                </a:cubicBezTo>
                <a:cubicBezTo>
                  <a:pt x="109" y="6"/>
                  <a:pt x="139" y="36"/>
                  <a:pt x="139" y="72"/>
                </a:cubicBezTo>
                <a:cubicBezTo>
                  <a:pt x="139" y="109"/>
                  <a:pt x="109" y="138"/>
                  <a:pt x="73" y="138"/>
                </a:cubicBezTo>
                <a:moveTo>
                  <a:pt x="73" y="0"/>
                </a:moveTo>
                <a:cubicBezTo>
                  <a:pt x="33" y="0"/>
                  <a:pt x="0" y="32"/>
                  <a:pt x="0" y="72"/>
                </a:cubicBezTo>
                <a:cubicBezTo>
                  <a:pt x="0" y="73"/>
                  <a:pt x="0" y="73"/>
                  <a:pt x="0" y="74"/>
                </a:cubicBezTo>
                <a:cubicBezTo>
                  <a:pt x="1" y="113"/>
                  <a:pt x="34" y="145"/>
                  <a:pt x="73" y="145"/>
                </a:cubicBezTo>
                <a:cubicBezTo>
                  <a:pt x="113" y="145"/>
                  <a:pt x="145" y="112"/>
                  <a:pt x="145" y="72"/>
                </a:cubicBezTo>
                <a:cubicBezTo>
                  <a:pt x="145" y="32"/>
                  <a:pt x="113" y="0"/>
                  <a:pt x="73" y="0"/>
                </a:cubicBezTo>
              </a:path>
            </a:pathLst>
          </a:custGeom>
          <a:solidFill>
            <a:srgbClr val="B9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79">
            <a:extLst>
              <a:ext uri="{FF2B5EF4-FFF2-40B4-BE49-F238E27FC236}">
                <a16:creationId xmlns:a16="http://schemas.microsoft.com/office/drawing/2014/main" id="{C48D60C8-8643-47AB-A12B-4E4A1ECB4E3D}"/>
              </a:ext>
            </a:extLst>
          </p:cNvPr>
          <p:cNvSpPr>
            <a:spLocks noEditPoints="1"/>
          </p:cNvSpPr>
          <p:nvPr/>
        </p:nvSpPr>
        <p:spPr bwMode="auto">
          <a:xfrm>
            <a:off x="7019320" y="4059768"/>
            <a:ext cx="446400" cy="446400"/>
          </a:xfrm>
          <a:custGeom>
            <a:avLst/>
            <a:gdLst>
              <a:gd name="T0" fmla="*/ 93 w 186"/>
              <a:gd name="T1" fmla="*/ 181 h 186"/>
              <a:gd name="T2" fmla="*/ 5 w 186"/>
              <a:gd name="T3" fmla="*/ 93 h 186"/>
              <a:gd name="T4" fmla="*/ 93 w 186"/>
              <a:gd name="T5" fmla="*/ 5 h 186"/>
              <a:gd name="T6" fmla="*/ 181 w 186"/>
              <a:gd name="T7" fmla="*/ 93 h 186"/>
              <a:gd name="T8" fmla="*/ 93 w 186"/>
              <a:gd name="T9" fmla="*/ 181 h 186"/>
              <a:gd name="T10" fmla="*/ 93 w 186"/>
              <a:gd name="T11" fmla="*/ 0 h 186"/>
              <a:gd name="T12" fmla="*/ 0 w 186"/>
              <a:gd name="T13" fmla="*/ 93 h 186"/>
              <a:gd name="T14" fmla="*/ 93 w 186"/>
              <a:gd name="T15" fmla="*/ 186 h 186"/>
              <a:gd name="T16" fmla="*/ 186 w 186"/>
              <a:gd name="T17" fmla="*/ 93 h 186"/>
              <a:gd name="T18" fmla="*/ 93 w 186"/>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181"/>
                </a:moveTo>
                <a:cubicBezTo>
                  <a:pt x="44" y="181"/>
                  <a:pt x="5" y="142"/>
                  <a:pt x="5" y="93"/>
                </a:cubicBezTo>
                <a:cubicBezTo>
                  <a:pt x="5" y="45"/>
                  <a:pt x="44" y="5"/>
                  <a:pt x="93" y="5"/>
                </a:cubicBezTo>
                <a:cubicBezTo>
                  <a:pt x="141" y="5"/>
                  <a:pt x="181" y="45"/>
                  <a:pt x="181" y="93"/>
                </a:cubicBezTo>
                <a:cubicBezTo>
                  <a:pt x="181" y="142"/>
                  <a:pt x="141" y="181"/>
                  <a:pt x="93" y="181"/>
                </a:cubicBezTo>
                <a:moveTo>
                  <a:pt x="93" y="0"/>
                </a:moveTo>
                <a:cubicBezTo>
                  <a:pt x="42" y="0"/>
                  <a:pt x="0" y="42"/>
                  <a:pt x="0" y="93"/>
                </a:cubicBezTo>
                <a:cubicBezTo>
                  <a:pt x="0" y="144"/>
                  <a:pt x="42" y="186"/>
                  <a:pt x="93" y="186"/>
                </a:cubicBezTo>
                <a:cubicBezTo>
                  <a:pt x="144" y="186"/>
                  <a:pt x="186" y="144"/>
                  <a:pt x="186" y="93"/>
                </a:cubicBezTo>
                <a:cubicBezTo>
                  <a:pt x="186" y="42"/>
                  <a:pt x="144" y="0"/>
                  <a:pt x="93" y="0"/>
                </a:cubicBezTo>
              </a:path>
            </a:pathLst>
          </a:custGeom>
          <a:solidFill>
            <a:srgbClr val="DEE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80">
            <a:extLst>
              <a:ext uri="{FF2B5EF4-FFF2-40B4-BE49-F238E27FC236}">
                <a16:creationId xmlns:a16="http://schemas.microsoft.com/office/drawing/2014/main" id="{2430A0EE-BF3F-4788-9F51-565C2BF8C23F}"/>
              </a:ext>
            </a:extLst>
          </p:cNvPr>
          <p:cNvSpPr>
            <a:spLocks noChangeArrowheads="1"/>
          </p:cNvSpPr>
          <p:nvPr/>
        </p:nvSpPr>
        <p:spPr bwMode="auto">
          <a:xfrm>
            <a:off x="7225818" y="4268290"/>
            <a:ext cx="31380" cy="31380"/>
          </a:xfrm>
          <a:prstGeom prst="ellipse">
            <a:avLst/>
          </a:prstGeom>
          <a:solidFill>
            <a:srgbClr val="5EA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81">
            <a:extLst>
              <a:ext uri="{FF2B5EF4-FFF2-40B4-BE49-F238E27FC236}">
                <a16:creationId xmlns:a16="http://schemas.microsoft.com/office/drawing/2014/main" id="{4B1509E5-7E51-489F-8EB2-7F1CA976DF64}"/>
              </a:ext>
            </a:extLst>
          </p:cNvPr>
          <p:cNvSpPr>
            <a:spLocks/>
          </p:cNvSpPr>
          <p:nvPr/>
        </p:nvSpPr>
        <p:spPr bwMode="auto">
          <a:xfrm>
            <a:off x="5818796" y="5786659"/>
            <a:ext cx="1113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Line 82">
            <a:extLst>
              <a:ext uri="{FF2B5EF4-FFF2-40B4-BE49-F238E27FC236}">
                <a16:creationId xmlns:a16="http://schemas.microsoft.com/office/drawing/2014/main" id="{BB7189DE-7CA6-4D03-8D5B-97BE451C4162}"/>
              </a:ext>
            </a:extLst>
          </p:cNvPr>
          <p:cNvSpPr>
            <a:spLocks noChangeShapeType="1"/>
          </p:cNvSpPr>
          <p:nvPr/>
        </p:nvSpPr>
        <p:spPr bwMode="auto">
          <a:xfrm flipH="1">
            <a:off x="5818796" y="5786659"/>
            <a:ext cx="111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83">
            <a:extLst>
              <a:ext uri="{FF2B5EF4-FFF2-40B4-BE49-F238E27FC236}">
                <a16:creationId xmlns:a16="http://schemas.microsoft.com/office/drawing/2014/main" id="{0AA23294-F586-4C34-9F0D-8FD3175B3A01}"/>
              </a:ext>
            </a:extLst>
          </p:cNvPr>
          <p:cNvSpPr>
            <a:spLocks/>
          </p:cNvSpPr>
          <p:nvPr/>
        </p:nvSpPr>
        <p:spPr bwMode="auto">
          <a:xfrm>
            <a:off x="6370470" y="2492811"/>
            <a:ext cx="1780541" cy="2856558"/>
          </a:xfrm>
          <a:custGeom>
            <a:avLst/>
            <a:gdLst>
              <a:gd name="T0" fmla="*/ 576 w 741"/>
              <a:gd name="T1" fmla="*/ 1189 h 1189"/>
              <a:gd name="T2" fmla="*/ 576 w 741"/>
              <a:gd name="T3" fmla="*/ 537 h 1189"/>
              <a:gd name="T4" fmla="*/ 664 w 741"/>
              <a:gd name="T5" fmla="*/ 537 h 1189"/>
              <a:gd name="T6" fmla="*/ 708 w 741"/>
              <a:gd name="T7" fmla="*/ 452 h 1189"/>
              <a:gd name="T8" fmla="*/ 429 w 741"/>
              <a:gd name="T9" fmla="*/ 47 h 1189"/>
              <a:gd name="T10" fmla="*/ 312 w 741"/>
              <a:gd name="T11" fmla="*/ 47 h 1189"/>
              <a:gd name="T12" fmla="*/ 32 w 741"/>
              <a:gd name="T13" fmla="*/ 452 h 1189"/>
              <a:gd name="T14" fmla="*/ 77 w 741"/>
              <a:gd name="T15" fmla="*/ 537 h 1189"/>
              <a:gd name="T16" fmla="*/ 165 w 741"/>
              <a:gd name="T17" fmla="*/ 537 h 1189"/>
              <a:gd name="T18" fmla="*/ 165 w 741"/>
              <a:gd name="T19"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1" h="1189">
                <a:moveTo>
                  <a:pt x="576" y="1189"/>
                </a:moveTo>
                <a:cubicBezTo>
                  <a:pt x="576" y="537"/>
                  <a:pt x="576" y="537"/>
                  <a:pt x="576" y="537"/>
                </a:cubicBezTo>
                <a:cubicBezTo>
                  <a:pt x="664" y="537"/>
                  <a:pt x="664" y="537"/>
                  <a:pt x="664" y="537"/>
                </a:cubicBezTo>
                <a:cubicBezTo>
                  <a:pt x="721" y="537"/>
                  <a:pt x="741" y="499"/>
                  <a:pt x="708" y="452"/>
                </a:cubicBezTo>
                <a:cubicBezTo>
                  <a:pt x="429" y="47"/>
                  <a:pt x="429" y="47"/>
                  <a:pt x="429" y="47"/>
                </a:cubicBezTo>
                <a:cubicBezTo>
                  <a:pt x="397" y="0"/>
                  <a:pt x="344" y="0"/>
                  <a:pt x="312" y="47"/>
                </a:cubicBezTo>
                <a:cubicBezTo>
                  <a:pt x="32" y="452"/>
                  <a:pt x="32" y="452"/>
                  <a:pt x="32" y="452"/>
                </a:cubicBezTo>
                <a:cubicBezTo>
                  <a:pt x="0" y="499"/>
                  <a:pt x="20" y="537"/>
                  <a:pt x="77" y="537"/>
                </a:cubicBezTo>
                <a:cubicBezTo>
                  <a:pt x="165" y="537"/>
                  <a:pt x="165" y="537"/>
                  <a:pt x="165" y="537"/>
                </a:cubicBezTo>
                <a:cubicBezTo>
                  <a:pt x="165" y="1189"/>
                  <a:pt x="165" y="1189"/>
                  <a:pt x="165" y="1189"/>
                </a:cubicBezTo>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84">
            <a:extLst>
              <a:ext uri="{FF2B5EF4-FFF2-40B4-BE49-F238E27FC236}">
                <a16:creationId xmlns:a16="http://schemas.microsoft.com/office/drawing/2014/main" id="{5ABB8BBF-271C-4030-A893-4A603863296A}"/>
              </a:ext>
            </a:extLst>
          </p:cNvPr>
          <p:cNvSpPr>
            <a:spLocks/>
          </p:cNvSpPr>
          <p:nvPr/>
        </p:nvSpPr>
        <p:spPr bwMode="auto">
          <a:xfrm>
            <a:off x="6396789" y="2504958"/>
            <a:ext cx="1726892" cy="2844411"/>
          </a:xfrm>
          <a:custGeom>
            <a:avLst/>
            <a:gdLst>
              <a:gd name="T0" fmla="*/ 571 w 719"/>
              <a:gd name="T1" fmla="*/ 1184 h 1184"/>
              <a:gd name="T2" fmla="*/ 571 w 719"/>
              <a:gd name="T3" fmla="*/ 538 h 1184"/>
              <a:gd name="T4" fmla="*/ 653 w 719"/>
              <a:gd name="T5" fmla="*/ 538 h 1184"/>
              <a:gd name="T6" fmla="*/ 701 w 719"/>
              <a:gd name="T7" fmla="*/ 525 h 1184"/>
              <a:gd name="T8" fmla="*/ 714 w 719"/>
              <a:gd name="T9" fmla="*/ 509 h 1184"/>
              <a:gd name="T10" fmla="*/ 719 w 719"/>
              <a:gd name="T11" fmla="*/ 489 h 1184"/>
              <a:gd name="T12" fmla="*/ 702 w 719"/>
              <a:gd name="T13" fmla="*/ 443 h 1184"/>
              <a:gd name="T14" fmla="*/ 423 w 719"/>
              <a:gd name="T15" fmla="*/ 38 h 1184"/>
              <a:gd name="T16" fmla="*/ 394 w 719"/>
              <a:gd name="T17" fmla="*/ 10 h 1184"/>
              <a:gd name="T18" fmla="*/ 359 w 719"/>
              <a:gd name="T19" fmla="*/ 0 h 1184"/>
              <a:gd name="T20" fmla="*/ 325 w 719"/>
              <a:gd name="T21" fmla="*/ 10 h 1184"/>
              <a:gd name="T22" fmla="*/ 296 w 719"/>
              <a:gd name="T23" fmla="*/ 38 h 1184"/>
              <a:gd name="T24" fmla="*/ 16 w 719"/>
              <a:gd name="T25" fmla="*/ 443 h 1184"/>
              <a:gd name="T26" fmla="*/ 0 w 719"/>
              <a:gd name="T27" fmla="*/ 489 h 1184"/>
              <a:gd name="T28" fmla="*/ 5 w 719"/>
              <a:gd name="T29" fmla="*/ 509 h 1184"/>
              <a:gd name="T30" fmla="*/ 28 w 719"/>
              <a:gd name="T31" fmla="*/ 531 h 1184"/>
              <a:gd name="T32" fmla="*/ 66 w 719"/>
              <a:gd name="T33" fmla="*/ 538 h 1184"/>
              <a:gd name="T34" fmla="*/ 148 w 719"/>
              <a:gd name="T35" fmla="*/ 538 h 1184"/>
              <a:gd name="T36" fmla="*/ 148 w 719"/>
              <a:gd name="T37" fmla="*/ 1184 h 1184"/>
              <a:gd name="T38" fmla="*/ 160 w 719"/>
              <a:gd name="T39" fmla="*/ 1184 h 1184"/>
              <a:gd name="T40" fmla="*/ 160 w 719"/>
              <a:gd name="T41" fmla="*/ 526 h 1184"/>
              <a:gd name="T42" fmla="*/ 66 w 719"/>
              <a:gd name="T43" fmla="*/ 526 h 1184"/>
              <a:gd name="T44" fmla="*/ 25 w 719"/>
              <a:gd name="T45" fmla="*/ 515 h 1184"/>
              <a:gd name="T46" fmla="*/ 15 w 719"/>
              <a:gd name="T47" fmla="*/ 504 h 1184"/>
              <a:gd name="T48" fmla="*/ 12 w 719"/>
              <a:gd name="T49" fmla="*/ 489 h 1184"/>
              <a:gd name="T50" fmla="*/ 26 w 719"/>
              <a:gd name="T51" fmla="*/ 450 h 1184"/>
              <a:gd name="T52" fmla="*/ 305 w 719"/>
              <a:gd name="T53" fmla="*/ 45 h 1184"/>
              <a:gd name="T54" fmla="*/ 331 w 719"/>
              <a:gd name="T55" fmla="*/ 20 h 1184"/>
              <a:gd name="T56" fmla="*/ 359 w 719"/>
              <a:gd name="T57" fmla="*/ 12 h 1184"/>
              <a:gd name="T58" fmla="*/ 388 w 719"/>
              <a:gd name="T59" fmla="*/ 20 h 1184"/>
              <a:gd name="T60" fmla="*/ 413 w 719"/>
              <a:gd name="T61" fmla="*/ 45 h 1184"/>
              <a:gd name="T62" fmla="*/ 693 w 719"/>
              <a:gd name="T63" fmla="*/ 450 h 1184"/>
              <a:gd name="T64" fmla="*/ 707 w 719"/>
              <a:gd name="T65" fmla="*/ 489 h 1184"/>
              <a:gd name="T66" fmla="*/ 704 w 719"/>
              <a:gd name="T67" fmla="*/ 504 h 1184"/>
              <a:gd name="T68" fmla="*/ 686 w 719"/>
              <a:gd name="T69" fmla="*/ 520 h 1184"/>
              <a:gd name="T70" fmla="*/ 653 w 719"/>
              <a:gd name="T71" fmla="*/ 526 h 1184"/>
              <a:gd name="T72" fmla="*/ 559 w 719"/>
              <a:gd name="T73" fmla="*/ 526 h 1184"/>
              <a:gd name="T74" fmla="*/ 559 w 719"/>
              <a:gd name="T75" fmla="*/ 1184 h 1184"/>
              <a:gd name="T76" fmla="*/ 571 w 719"/>
              <a:gd name="T77"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9" h="1184">
                <a:moveTo>
                  <a:pt x="571" y="1184"/>
                </a:moveTo>
                <a:cubicBezTo>
                  <a:pt x="571" y="538"/>
                  <a:pt x="571" y="538"/>
                  <a:pt x="571" y="538"/>
                </a:cubicBezTo>
                <a:cubicBezTo>
                  <a:pt x="653" y="538"/>
                  <a:pt x="653" y="538"/>
                  <a:pt x="653" y="538"/>
                </a:cubicBezTo>
                <a:cubicBezTo>
                  <a:pt x="673" y="538"/>
                  <a:pt x="689" y="534"/>
                  <a:pt x="701" y="525"/>
                </a:cubicBezTo>
                <a:cubicBezTo>
                  <a:pt x="707" y="521"/>
                  <a:pt x="711" y="515"/>
                  <a:pt x="714" y="509"/>
                </a:cubicBezTo>
                <a:cubicBezTo>
                  <a:pt x="717" y="503"/>
                  <a:pt x="719" y="496"/>
                  <a:pt x="719" y="489"/>
                </a:cubicBezTo>
                <a:cubicBezTo>
                  <a:pt x="719" y="475"/>
                  <a:pt x="713" y="459"/>
                  <a:pt x="702" y="443"/>
                </a:cubicBezTo>
                <a:cubicBezTo>
                  <a:pt x="423" y="38"/>
                  <a:pt x="423" y="38"/>
                  <a:pt x="423" y="38"/>
                </a:cubicBezTo>
                <a:cubicBezTo>
                  <a:pt x="415" y="26"/>
                  <a:pt x="405" y="17"/>
                  <a:pt x="394" y="10"/>
                </a:cubicBezTo>
                <a:cubicBezTo>
                  <a:pt x="383" y="4"/>
                  <a:pt x="371" y="0"/>
                  <a:pt x="359" y="0"/>
                </a:cubicBezTo>
                <a:cubicBezTo>
                  <a:pt x="348" y="0"/>
                  <a:pt x="336" y="4"/>
                  <a:pt x="325" y="10"/>
                </a:cubicBezTo>
                <a:cubicBezTo>
                  <a:pt x="314" y="17"/>
                  <a:pt x="304" y="26"/>
                  <a:pt x="296" y="38"/>
                </a:cubicBezTo>
                <a:cubicBezTo>
                  <a:pt x="16" y="443"/>
                  <a:pt x="16" y="443"/>
                  <a:pt x="16" y="443"/>
                </a:cubicBezTo>
                <a:cubicBezTo>
                  <a:pt x="5" y="459"/>
                  <a:pt x="0" y="475"/>
                  <a:pt x="0" y="489"/>
                </a:cubicBezTo>
                <a:cubicBezTo>
                  <a:pt x="0" y="496"/>
                  <a:pt x="1" y="503"/>
                  <a:pt x="5" y="509"/>
                </a:cubicBezTo>
                <a:cubicBezTo>
                  <a:pt x="9" y="518"/>
                  <a:pt x="17" y="526"/>
                  <a:pt x="28" y="531"/>
                </a:cubicBezTo>
                <a:cubicBezTo>
                  <a:pt x="38" y="536"/>
                  <a:pt x="51" y="538"/>
                  <a:pt x="66" y="538"/>
                </a:cubicBezTo>
                <a:cubicBezTo>
                  <a:pt x="148" y="538"/>
                  <a:pt x="148" y="538"/>
                  <a:pt x="148" y="538"/>
                </a:cubicBezTo>
                <a:cubicBezTo>
                  <a:pt x="148" y="1184"/>
                  <a:pt x="148" y="1184"/>
                  <a:pt x="148" y="1184"/>
                </a:cubicBezTo>
                <a:cubicBezTo>
                  <a:pt x="160" y="1184"/>
                  <a:pt x="160" y="1184"/>
                  <a:pt x="160" y="1184"/>
                </a:cubicBezTo>
                <a:cubicBezTo>
                  <a:pt x="160" y="526"/>
                  <a:pt x="160" y="526"/>
                  <a:pt x="160" y="526"/>
                </a:cubicBezTo>
                <a:cubicBezTo>
                  <a:pt x="66" y="526"/>
                  <a:pt x="66" y="526"/>
                  <a:pt x="66" y="526"/>
                </a:cubicBezTo>
                <a:cubicBezTo>
                  <a:pt x="48" y="526"/>
                  <a:pt x="34" y="522"/>
                  <a:pt x="25" y="515"/>
                </a:cubicBezTo>
                <a:cubicBezTo>
                  <a:pt x="21" y="512"/>
                  <a:pt x="17" y="508"/>
                  <a:pt x="15" y="504"/>
                </a:cubicBezTo>
                <a:cubicBezTo>
                  <a:pt x="13" y="499"/>
                  <a:pt x="12" y="494"/>
                  <a:pt x="12" y="489"/>
                </a:cubicBezTo>
                <a:cubicBezTo>
                  <a:pt x="12" y="478"/>
                  <a:pt x="16" y="465"/>
                  <a:pt x="26" y="450"/>
                </a:cubicBezTo>
                <a:cubicBezTo>
                  <a:pt x="305" y="45"/>
                  <a:pt x="305" y="45"/>
                  <a:pt x="305" y="45"/>
                </a:cubicBezTo>
                <a:cubicBezTo>
                  <a:pt x="313" y="34"/>
                  <a:pt x="322" y="26"/>
                  <a:pt x="331" y="20"/>
                </a:cubicBezTo>
                <a:cubicBezTo>
                  <a:pt x="340" y="15"/>
                  <a:pt x="350" y="12"/>
                  <a:pt x="359" y="12"/>
                </a:cubicBezTo>
                <a:cubicBezTo>
                  <a:pt x="369" y="12"/>
                  <a:pt x="379" y="15"/>
                  <a:pt x="388" y="20"/>
                </a:cubicBezTo>
                <a:cubicBezTo>
                  <a:pt x="397" y="26"/>
                  <a:pt x="406" y="34"/>
                  <a:pt x="413" y="45"/>
                </a:cubicBezTo>
                <a:cubicBezTo>
                  <a:pt x="693" y="450"/>
                  <a:pt x="693" y="450"/>
                  <a:pt x="693" y="450"/>
                </a:cubicBezTo>
                <a:cubicBezTo>
                  <a:pt x="703" y="465"/>
                  <a:pt x="707" y="478"/>
                  <a:pt x="707" y="489"/>
                </a:cubicBezTo>
                <a:cubicBezTo>
                  <a:pt x="707" y="494"/>
                  <a:pt x="706" y="499"/>
                  <a:pt x="704" y="504"/>
                </a:cubicBezTo>
                <a:cubicBezTo>
                  <a:pt x="700" y="510"/>
                  <a:pt x="695" y="516"/>
                  <a:pt x="686" y="520"/>
                </a:cubicBezTo>
                <a:cubicBezTo>
                  <a:pt x="678" y="524"/>
                  <a:pt x="666" y="526"/>
                  <a:pt x="653" y="526"/>
                </a:cubicBezTo>
                <a:cubicBezTo>
                  <a:pt x="559" y="526"/>
                  <a:pt x="559" y="526"/>
                  <a:pt x="559" y="526"/>
                </a:cubicBezTo>
                <a:cubicBezTo>
                  <a:pt x="559" y="1184"/>
                  <a:pt x="559" y="1184"/>
                  <a:pt x="559" y="1184"/>
                </a:cubicBezTo>
                <a:cubicBezTo>
                  <a:pt x="571" y="1184"/>
                  <a:pt x="571" y="1184"/>
                  <a:pt x="571" y="11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85">
            <a:extLst>
              <a:ext uri="{FF2B5EF4-FFF2-40B4-BE49-F238E27FC236}">
                <a16:creationId xmlns:a16="http://schemas.microsoft.com/office/drawing/2014/main" id="{7E3428AF-8A30-4419-8712-517335117386}"/>
              </a:ext>
            </a:extLst>
          </p:cNvPr>
          <p:cNvSpPr>
            <a:spLocks/>
          </p:cNvSpPr>
          <p:nvPr/>
        </p:nvSpPr>
        <p:spPr bwMode="auto">
          <a:xfrm>
            <a:off x="6923157" y="3098134"/>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87">
            <a:extLst>
              <a:ext uri="{FF2B5EF4-FFF2-40B4-BE49-F238E27FC236}">
                <a16:creationId xmlns:a16="http://schemas.microsoft.com/office/drawing/2014/main" id="{8CAED341-145D-41DF-A4F2-04FD928DB1CF}"/>
              </a:ext>
            </a:extLst>
          </p:cNvPr>
          <p:cNvSpPr>
            <a:spLocks/>
          </p:cNvSpPr>
          <p:nvPr/>
        </p:nvSpPr>
        <p:spPr bwMode="auto">
          <a:xfrm>
            <a:off x="6905949" y="3081938"/>
            <a:ext cx="310760" cy="412996"/>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88">
            <a:extLst>
              <a:ext uri="{FF2B5EF4-FFF2-40B4-BE49-F238E27FC236}">
                <a16:creationId xmlns:a16="http://schemas.microsoft.com/office/drawing/2014/main" id="{56C6FEAA-39EC-4387-83E7-AF06B453401A}"/>
              </a:ext>
            </a:extLst>
          </p:cNvPr>
          <p:cNvSpPr>
            <a:spLocks/>
          </p:cNvSpPr>
          <p:nvPr/>
        </p:nvSpPr>
        <p:spPr bwMode="auto">
          <a:xfrm>
            <a:off x="6923157" y="333904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90">
            <a:extLst>
              <a:ext uri="{FF2B5EF4-FFF2-40B4-BE49-F238E27FC236}">
                <a16:creationId xmlns:a16="http://schemas.microsoft.com/office/drawing/2014/main" id="{A0C5FCB2-ADE3-4FD1-BA5E-F0CCB0208EB3}"/>
              </a:ext>
            </a:extLst>
          </p:cNvPr>
          <p:cNvSpPr>
            <a:spLocks/>
          </p:cNvSpPr>
          <p:nvPr/>
        </p:nvSpPr>
        <p:spPr bwMode="auto">
          <a:xfrm>
            <a:off x="6905949" y="3321840"/>
            <a:ext cx="310760" cy="412996"/>
          </a:xfrm>
          <a:custGeom>
            <a:avLst/>
            <a:gdLst>
              <a:gd name="T0" fmla="*/ 12 w 129"/>
              <a:gd name="T1" fmla="*/ 168 h 172"/>
              <a:gd name="T2" fmla="*/ 127 w 129"/>
              <a:gd name="T3" fmla="*/ 10 h 172"/>
              <a:gd name="T4" fmla="*/ 126 w 129"/>
              <a:gd name="T5" fmla="*/ 2 h 172"/>
              <a:gd name="T6" fmla="*/ 118 w 129"/>
              <a:gd name="T7" fmla="*/ 3 h 172"/>
              <a:gd name="T8" fmla="*/ 2 w 129"/>
              <a:gd name="T9" fmla="*/ 161 h 172"/>
              <a:gd name="T10" fmla="*/ 3 w 129"/>
              <a:gd name="T11" fmla="*/ 170 h 172"/>
              <a:gd name="T12" fmla="*/ 12 w 129"/>
              <a:gd name="T13" fmla="*/ 168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8"/>
                </a:moveTo>
                <a:cubicBezTo>
                  <a:pt x="127" y="10"/>
                  <a:pt x="127" y="10"/>
                  <a:pt x="127" y="10"/>
                </a:cubicBezTo>
                <a:cubicBezTo>
                  <a:pt x="129" y="8"/>
                  <a:pt x="129" y="4"/>
                  <a:pt x="126" y="2"/>
                </a:cubicBezTo>
                <a:cubicBezTo>
                  <a:pt x="123" y="0"/>
                  <a:pt x="120" y="1"/>
                  <a:pt x="118" y="3"/>
                </a:cubicBezTo>
                <a:cubicBezTo>
                  <a:pt x="2" y="161"/>
                  <a:pt x="2" y="161"/>
                  <a:pt x="2" y="161"/>
                </a:cubicBezTo>
                <a:cubicBezTo>
                  <a:pt x="0" y="164"/>
                  <a:pt x="1" y="168"/>
                  <a:pt x="3" y="170"/>
                </a:cubicBezTo>
                <a:cubicBezTo>
                  <a:pt x="6" y="172"/>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91">
            <a:extLst>
              <a:ext uri="{FF2B5EF4-FFF2-40B4-BE49-F238E27FC236}">
                <a16:creationId xmlns:a16="http://schemas.microsoft.com/office/drawing/2014/main" id="{B7E1EAAC-E1CB-4D0E-ACAD-655F92073C9C}"/>
              </a:ext>
            </a:extLst>
          </p:cNvPr>
          <p:cNvSpPr>
            <a:spLocks/>
          </p:cNvSpPr>
          <p:nvPr/>
        </p:nvSpPr>
        <p:spPr bwMode="auto">
          <a:xfrm>
            <a:off x="6923157" y="3578951"/>
            <a:ext cx="276343" cy="377568"/>
          </a:xfrm>
          <a:custGeom>
            <a:avLst/>
            <a:gdLst>
              <a:gd name="T0" fmla="*/ 0 w 273"/>
              <a:gd name="T1" fmla="*/ 373 h 373"/>
              <a:gd name="T2" fmla="*/ 273 w 273"/>
              <a:gd name="T3" fmla="*/ 0 h 373"/>
              <a:gd name="T4" fmla="*/ 0 w 273"/>
              <a:gd name="T5" fmla="*/ 373 h 373"/>
            </a:gdLst>
            <a:ahLst/>
            <a:cxnLst>
              <a:cxn ang="0">
                <a:pos x="T0" y="T1"/>
              </a:cxn>
              <a:cxn ang="0">
                <a:pos x="T2" y="T3"/>
              </a:cxn>
              <a:cxn ang="0">
                <a:pos x="T4" y="T5"/>
              </a:cxn>
            </a:cxnLst>
            <a:rect l="0" t="0" r="r" b="b"/>
            <a:pathLst>
              <a:path w="273" h="373">
                <a:moveTo>
                  <a:pt x="0" y="373"/>
                </a:moveTo>
                <a:lnTo>
                  <a:pt x="273" y="0"/>
                </a:lnTo>
                <a:lnTo>
                  <a:pt x="0" y="373"/>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Line 92">
            <a:extLst>
              <a:ext uri="{FF2B5EF4-FFF2-40B4-BE49-F238E27FC236}">
                <a16:creationId xmlns:a16="http://schemas.microsoft.com/office/drawing/2014/main" id="{98758716-922F-47CC-85E1-F500501DEB80}"/>
              </a:ext>
            </a:extLst>
          </p:cNvPr>
          <p:cNvSpPr>
            <a:spLocks noChangeShapeType="1"/>
          </p:cNvSpPr>
          <p:nvPr/>
        </p:nvSpPr>
        <p:spPr bwMode="auto">
          <a:xfrm flipV="1">
            <a:off x="6923157" y="3578951"/>
            <a:ext cx="276343" cy="3775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93">
            <a:extLst>
              <a:ext uri="{FF2B5EF4-FFF2-40B4-BE49-F238E27FC236}">
                <a16:creationId xmlns:a16="http://schemas.microsoft.com/office/drawing/2014/main" id="{701AAA5C-F0C1-4632-9017-66FF904A91F6}"/>
              </a:ext>
            </a:extLst>
          </p:cNvPr>
          <p:cNvSpPr>
            <a:spLocks/>
          </p:cNvSpPr>
          <p:nvPr/>
        </p:nvSpPr>
        <p:spPr bwMode="auto">
          <a:xfrm>
            <a:off x="6905949" y="3562755"/>
            <a:ext cx="310760" cy="409960"/>
          </a:xfrm>
          <a:custGeom>
            <a:avLst/>
            <a:gdLst>
              <a:gd name="T0" fmla="*/ 12 w 129"/>
              <a:gd name="T1" fmla="*/ 168 h 171"/>
              <a:gd name="T2" fmla="*/ 127 w 129"/>
              <a:gd name="T3" fmla="*/ 10 h 171"/>
              <a:gd name="T4" fmla="*/ 126 w 129"/>
              <a:gd name="T5" fmla="*/ 2 h 171"/>
              <a:gd name="T6" fmla="*/ 118 w 129"/>
              <a:gd name="T7" fmla="*/ 3 h 171"/>
              <a:gd name="T8" fmla="*/ 2 w 129"/>
              <a:gd name="T9" fmla="*/ 161 h 171"/>
              <a:gd name="T10" fmla="*/ 3 w 129"/>
              <a:gd name="T11" fmla="*/ 169 h 171"/>
              <a:gd name="T12" fmla="*/ 12 w 129"/>
              <a:gd name="T13" fmla="*/ 168 h 171"/>
            </a:gdLst>
            <a:ahLst/>
            <a:cxnLst>
              <a:cxn ang="0">
                <a:pos x="T0" y="T1"/>
              </a:cxn>
              <a:cxn ang="0">
                <a:pos x="T2" y="T3"/>
              </a:cxn>
              <a:cxn ang="0">
                <a:pos x="T4" y="T5"/>
              </a:cxn>
              <a:cxn ang="0">
                <a:pos x="T6" y="T7"/>
              </a:cxn>
              <a:cxn ang="0">
                <a:pos x="T8" y="T9"/>
              </a:cxn>
              <a:cxn ang="0">
                <a:pos x="T10" y="T11"/>
              </a:cxn>
              <a:cxn ang="0">
                <a:pos x="T12" y="T13"/>
              </a:cxn>
            </a:cxnLst>
            <a:rect l="0" t="0" r="r" b="b"/>
            <a:pathLst>
              <a:path w="129" h="171">
                <a:moveTo>
                  <a:pt x="12" y="168"/>
                </a:moveTo>
                <a:cubicBezTo>
                  <a:pt x="127" y="10"/>
                  <a:pt x="127" y="10"/>
                  <a:pt x="127" y="10"/>
                </a:cubicBezTo>
                <a:cubicBezTo>
                  <a:pt x="129" y="7"/>
                  <a:pt x="129" y="4"/>
                  <a:pt x="126" y="2"/>
                </a:cubicBezTo>
                <a:cubicBezTo>
                  <a:pt x="123" y="0"/>
                  <a:pt x="120" y="0"/>
                  <a:pt x="118" y="3"/>
                </a:cubicBezTo>
                <a:cubicBezTo>
                  <a:pt x="2" y="161"/>
                  <a:pt x="2" y="161"/>
                  <a:pt x="2" y="161"/>
                </a:cubicBezTo>
                <a:cubicBezTo>
                  <a:pt x="0" y="164"/>
                  <a:pt x="1" y="167"/>
                  <a:pt x="3" y="169"/>
                </a:cubicBezTo>
                <a:cubicBezTo>
                  <a:pt x="6" y="171"/>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94">
            <a:extLst>
              <a:ext uri="{FF2B5EF4-FFF2-40B4-BE49-F238E27FC236}">
                <a16:creationId xmlns:a16="http://schemas.microsoft.com/office/drawing/2014/main" id="{A2ADFB66-780B-42FF-9327-376ECE302696}"/>
              </a:ext>
            </a:extLst>
          </p:cNvPr>
          <p:cNvSpPr>
            <a:spLocks/>
          </p:cNvSpPr>
          <p:nvPr/>
        </p:nvSpPr>
        <p:spPr bwMode="auto">
          <a:xfrm>
            <a:off x="6923157" y="381682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96">
            <a:extLst>
              <a:ext uri="{FF2B5EF4-FFF2-40B4-BE49-F238E27FC236}">
                <a16:creationId xmlns:a16="http://schemas.microsoft.com/office/drawing/2014/main" id="{943382C0-7935-4BAD-98BF-D83DD186EA8A}"/>
              </a:ext>
            </a:extLst>
          </p:cNvPr>
          <p:cNvSpPr>
            <a:spLocks/>
          </p:cNvSpPr>
          <p:nvPr/>
        </p:nvSpPr>
        <p:spPr bwMode="auto">
          <a:xfrm>
            <a:off x="6905949" y="3799620"/>
            <a:ext cx="310760" cy="414009"/>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97">
            <a:extLst>
              <a:ext uri="{FF2B5EF4-FFF2-40B4-BE49-F238E27FC236}">
                <a16:creationId xmlns:a16="http://schemas.microsoft.com/office/drawing/2014/main" id="{91DB40D7-47F4-45DB-9BD5-90230099A5CB}"/>
              </a:ext>
            </a:extLst>
          </p:cNvPr>
          <p:cNvSpPr>
            <a:spLocks/>
          </p:cNvSpPr>
          <p:nvPr/>
        </p:nvSpPr>
        <p:spPr bwMode="auto">
          <a:xfrm>
            <a:off x="7064871" y="4056731"/>
            <a:ext cx="134629" cy="183216"/>
          </a:xfrm>
          <a:custGeom>
            <a:avLst/>
            <a:gdLst>
              <a:gd name="T0" fmla="*/ 0 w 133"/>
              <a:gd name="T1" fmla="*/ 181 h 181"/>
              <a:gd name="T2" fmla="*/ 133 w 133"/>
              <a:gd name="T3" fmla="*/ 0 h 181"/>
              <a:gd name="T4" fmla="*/ 0 w 133"/>
              <a:gd name="T5" fmla="*/ 181 h 181"/>
            </a:gdLst>
            <a:ahLst/>
            <a:cxnLst>
              <a:cxn ang="0">
                <a:pos x="T0" y="T1"/>
              </a:cxn>
              <a:cxn ang="0">
                <a:pos x="T2" y="T3"/>
              </a:cxn>
              <a:cxn ang="0">
                <a:pos x="T4" y="T5"/>
              </a:cxn>
            </a:cxnLst>
            <a:rect l="0" t="0" r="r" b="b"/>
            <a:pathLst>
              <a:path w="133" h="181">
                <a:moveTo>
                  <a:pt x="0" y="181"/>
                </a:moveTo>
                <a:lnTo>
                  <a:pt x="133" y="0"/>
                </a:lnTo>
                <a:lnTo>
                  <a:pt x="0" y="181"/>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Line 98">
            <a:extLst>
              <a:ext uri="{FF2B5EF4-FFF2-40B4-BE49-F238E27FC236}">
                <a16:creationId xmlns:a16="http://schemas.microsoft.com/office/drawing/2014/main" id="{1EE752DF-82CD-4CBD-9603-E30B304B133B}"/>
              </a:ext>
            </a:extLst>
          </p:cNvPr>
          <p:cNvSpPr>
            <a:spLocks noChangeShapeType="1"/>
          </p:cNvSpPr>
          <p:nvPr/>
        </p:nvSpPr>
        <p:spPr bwMode="auto">
          <a:xfrm flipV="1">
            <a:off x="7064871" y="4056731"/>
            <a:ext cx="134629" cy="18321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99">
            <a:extLst>
              <a:ext uri="{FF2B5EF4-FFF2-40B4-BE49-F238E27FC236}">
                <a16:creationId xmlns:a16="http://schemas.microsoft.com/office/drawing/2014/main" id="{7487AAEB-7837-4B52-9CE0-8083121312BD}"/>
              </a:ext>
            </a:extLst>
          </p:cNvPr>
          <p:cNvSpPr>
            <a:spLocks/>
          </p:cNvSpPr>
          <p:nvPr/>
        </p:nvSpPr>
        <p:spPr bwMode="auto">
          <a:xfrm>
            <a:off x="7050700" y="4040535"/>
            <a:ext cx="166008" cy="215608"/>
          </a:xfrm>
          <a:custGeom>
            <a:avLst/>
            <a:gdLst>
              <a:gd name="T0" fmla="*/ 11 w 69"/>
              <a:gd name="T1" fmla="*/ 87 h 90"/>
              <a:gd name="T2" fmla="*/ 67 w 69"/>
              <a:gd name="T3" fmla="*/ 10 h 90"/>
              <a:gd name="T4" fmla="*/ 66 w 69"/>
              <a:gd name="T5" fmla="*/ 2 h 90"/>
              <a:gd name="T6" fmla="*/ 58 w 69"/>
              <a:gd name="T7" fmla="*/ 3 h 90"/>
              <a:gd name="T8" fmla="*/ 2 w 69"/>
              <a:gd name="T9" fmla="*/ 80 h 90"/>
              <a:gd name="T10" fmla="*/ 3 w 69"/>
              <a:gd name="T11" fmla="*/ 88 h 90"/>
              <a:gd name="T12" fmla="*/ 11 w 69"/>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69" h="90">
                <a:moveTo>
                  <a:pt x="11" y="87"/>
                </a:moveTo>
                <a:cubicBezTo>
                  <a:pt x="67" y="10"/>
                  <a:pt x="67" y="10"/>
                  <a:pt x="67" y="10"/>
                </a:cubicBezTo>
                <a:cubicBezTo>
                  <a:pt x="69" y="8"/>
                  <a:pt x="69" y="4"/>
                  <a:pt x="66" y="2"/>
                </a:cubicBezTo>
                <a:cubicBezTo>
                  <a:pt x="63" y="0"/>
                  <a:pt x="60" y="1"/>
                  <a:pt x="58" y="3"/>
                </a:cubicBezTo>
                <a:cubicBezTo>
                  <a:pt x="2" y="80"/>
                  <a:pt x="2" y="80"/>
                  <a:pt x="2" y="80"/>
                </a:cubicBezTo>
                <a:cubicBezTo>
                  <a:pt x="0" y="82"/>
                  <a:pt x="0" y="86"/>
                  <a:pt x="3" y="88"/>
                </a:cubicBezTo>
                <a:cubicBezTo>
                  <a:pt x="6" y="90"/>
                  <a:pt x="9" y="90"/>
                  <a:pt x="11" y="8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00">
            <a:extLst>
              <a:ext uri="{FF2B5EF4-FFF2-40B4-BE49-F238E27FC236}">
                <a16:creationId xmlns:a16="http://schemas.microsoft.com/office/drawing/2014/main" id="{FC8D16BC-9028-419E-ADD0-D6BDA609493B}"/>
              </a:ext>
            </a:extLst>
          </p:cNvPr>
          <p:cNvSpPr>
            <a:spLocks/>
          </p:cNvSpPr>
          <p:nvPr/>
        </p:nvSpPr>
        <p:spPr bwMode="auto">
          <a:xfrm>
            <a:off x="6099189" y="4256143"/>
            <a:ext cx="1004148" cy="1612508"/>
          </a:xfrm>
          <a:custGeom>
            <a:avLst/>
            <a:gdLst>
              <a:gd name="T0" fmla="*/ 325 w 418"/>
              <a:gd name="T1" fmla="*/ 671 h 671"/>
              <a:gd name="T2" fmla="*/ 325 w 418"/>
              <a:gd name="T3" fmla="*/ 303 h 671"/>
              <a:gd name="T4" fmla="*/ 375 w 418"/>
              <a:gd name="T5" fmla="*/ 303 h 671"/>
              <a:gd name="T6" fmla="*/ 400 w 418"/>
              <a:gd name="T7" fmla="*/ 255 h 671"/>
              <a:gd name="T8" fmla="*/ 242 w 418"/>
              <a:gd name="T9" fmla="*/ 26 h 671"/>
              <a:gd name="T10" fmla="*/ 176 w 418"/>
              <a:gd name="T11" fmla="*/ 26 h 671"/>
              <a:gd name="T12" fmla="*/ 18 w 418"/>
              <a:gd name="T13" fmla="*/ 255 h 671"/>
              <a:gd name="T14" fmla="*/ 44 w 418"/>
              <a:gd name="T15" fmla="*/ 303 h 671"/>
              <a:gd name="T16" fmla="*/ 93 w 418"/>
              <a:gd name="T17" fmla="*/ 303 h 671"/>
              <a:gd name="T18" fmla="*/ 93 w 418"/>
              <a:gd name="T1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8" h="671">
                <a:moveTo>
                  <a:pt x="325" y="671"/>
                </a:moveTo>
                <a:cubicBezTo>
                  <a:pt x="325" y="303"/>
                  <a:pt x="325" y="303"/>
                  <a:pt x="325" y="303"/>
                </a:cubicBezTo>
                <a:cubicBezTo>
                  <a:pt x="375" y="303"/>
                  <a:pt x="375" y="303"/>
                  <a:pt x="375" y="303"/>
                </a:cubicBezTo>
                <a:cubicBezTo>
                  <a:pt x="407" y="303"/>
                  <a:pt x="418" y="282"/>
                  <a:pt x="400" y="255"/>
                </a:cubicBezTo>
                <a:cubicBezTo>
                  <a:pt x="242" y="26"/>
                  <a:pt x="242" y="26"/>
                  <a:pt x="242" y="26"/>
                </a:cubicBezTo>
                <a:cubicBezTo>
                  <a:pt x="224" y="0"/>
                  <a:pt x="194" y="0"/>
                  <a:pt x="176" y="26"/>
                </a:cubicBezTo>
                <a:cubicBezTo>
                  <a:pt x="18" y="255"/>
                  <a:pt x="18" y="255"/>
                  <a:pt x="18" y="255"/>
                </a:cubicBezTo>
                <a:cubicBezTo>
                  <a:pt x="0" y="282"/>
                  <a:pt x="11" y="303"/>
                  <a:pt x="44" y="303"/>
                </a:cubicBezTo>
                <a:cubicBezTo>
                  <a:pt x="93" y="303"/>
                  <a:pt x="93" y="303"/>
                  <a:pt x="93" y="303"/>
                </a:cubicBezTo>
                <a:cubicBezTo>
                  <a:pt x="93" y="671"/>
                  <a:pt x="93" y="671"/>
                  <a:pt x="93" y="671"/>
                </a:cubicBezTo>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101">
            <a:extLst>
              <a:ext uri="{FF2B5EF4-FFF2-40B4-BE49-F238E27FC236}">
                <a16:creationId xmlns:a16="http://schemas.microsoft.com/office/drawing/2014/main" id="{1E16C0F1-3527-4758-AFF0-2CE07B8F3EB0}"/>
              </a:ext>
            </a:extLst>
          </p:cNvPr>
          <p:cNvSpPr>
            <a:spLocks/>
          </p:cNvSpPr>
          <p:nvPr/>
        </p:nvSpPr>
        <p:spPr bwMode="auto">
          <a:xfrm>
            <a:off x="6106274" y="4256143"/>
            <a:ext cx="989977" cy="1626679"/>
          </a:xfrm>
          <a:custGeom>
            <a:avLst/>
            <a:gdLst>
              <a:gd name="T0" fmla="*/ 328 w 412"/>
              <a:gd name="T1" fmla="*/ 671 h 677"/>
              <a:gd name="T2" fmla="*/ 328 w 412"/>
              <a:gd name="T3" fmla="*/ 309 h 677"/>
              <a:gd name="T4" fmla="*/ 372 w 412"/>
              <a:gd name="T5" fmla="*/ 309 h 677"/>
              <a:gd name="T6" fmla="*/ 401 w 412"/>
              <a:gd name="T7" fmla="*/ 301 h 677"/>
              <a:gd name="T8" fmla="*/ 409 w 412"/>
              <a:gd name="T9" fmla="*/ 291 h 677"/>
              <a:gd name="T10" fmla="*/ 412 w 412"/>
              <a:gd name="T11" fmla="*/ 279 h 677"/>
              <a:gd name="T12" fmla="*/ 402 w 412"/>
              <a:gd name="T13" fmla="*/ 252 h 677"/>
              <a:gd name="T14" fmla="*/ 244 w 412"/>
              <a:gd name="T15" fmla="*/ 23 h 677"/>
              <a:gd name="T16" fmla="*/ 227 w 412"/>
              <a:gd name="T17" fmla="*/ 6 h 677"/>
              <a:gd name="T18" fmla="*/ 206 w 412"/>
              <a:gd name="T19" fmla="*/ 0 h 677"/>
              <a:gd name="T20" fmla="*/ 185 w 412"/>
              <a:gd name="T21" fmla="*/ 6 h 677"/>
              <a:gd name="T22" fmla="*/ 168 w 412"/>
              <a:gd name="T23" fmla="*/ 23 h 677"/>
              <a:gd name="T24" fmla="*/ 10 w 412"/>
              <a:gd name="T25" fmla="*/ 252 h 677"/>
              <a:gd name="T26" fmla="*/ 0 w 412"/>
              <a:gd name="T27" fmla="*/ 279 h 677"/>
              <a:gd name="T28" fmla="*/ 3 w 412"/>
              <a:gd name="T29" fmla="*/ 291 h 677"/>
              <a:gd name="T30" fmla="*/ 18 w 412"/>
              <a:gd name="T31" fmla="*/ 305 h 677"/>
              <a:gd name="T32" fmla="*/ 41 w 412"/>
              <a:gd name="T33" fmla="*/ 309 h 677"/>
              <a:gd name="T34" fmla="*/ 84 w 412"/>
              <a:gd name="T35" fmla="*/ 309 h 677"/>
              <a:gd name="T36" fmla="*/ 84 w 412"/>
              <a:gd name="T37" fmla="*/ 671 h 677"/>
              <a:gd name="T38" fmla="*/ 90 w 412"/>
              <a:gd name="T39" fmla="*/ 677 h 677"/>
              <a:gd name="T40" fmla="*/ 96 w 412"/>
              <a:gd name="T41" fmla="*/ 671 h 677"/>
              <a:gd name="T42" fmla="*/ 96 w 412"/>
              <a:gd name="T43" fmla="*/ 297 h 677"/>
              <a:gd name="T44" fmla="*/ 41 w 412"/>
              <a:gd name="T45" fmla="*/ 297 h 677"/>
              <a:gd name="T46" fmla="*/ 19 w 412"/>
              <a:gd name="T47" fmla="*/ 292 h 677"/>
              <a:gd name="T48" fmla="*/ 14 w 412"/>
              <a:gd name="T49" fmla="*/ 286 h 677"/>
              <a:gd name="T50" fmla="*/ 12 w 412"/>
              <a:gd name="T51" fmla="*/ 279 h 677"/>
              <a:gd name="T52" fmla="*/ 20 w 412"/>
              <a:gd name="T53" fmla="*/ 259 h 677"/>
              <a:gd name="T54" fmla="*/ 178 w 412"/>
              <a:gd name="T55" fmla="*/ 30 h 677"/>
              <a:gd name="T56" fmla="*/ 191 w 412"/>
              <a:gd name="T57" fmla="*/ 17 h 677"/>
              <a:gd name="T58" fmla="*/ 206 w 412"/>
              <a:gd name="T59" fmla="*/ 12 h 677"/>
              <a:gd name="T60" fmla="*/ 221 w 412"/>
              <a:gd name="T61" fmla="*/ 17 h 677"/>
              <a:gd name="T62" fmla="*/ 234 w 412"/>
              <a:gd name="T63" fmla="*/ 30 h 677"/>
              <a:gd name="T64" fmla="*/ 392 w 412"/>
              <a:gd name="T65" fmla="*/ 259 h 677"/>
              <a:gd name="T66" fmla="*/ 400 w 412"/>
              <a:gd name="T67" fmla="*/ 279 h 677"/>
              <a:gd name="T68" fmla="*/ 398 w 412"/>
              <a:gd name="T69" fmla="*/ 286 h 677"/>
              <a:gd name="T70" fmla="*/ 390 w 412"/>
              <a:gd name="T71" fmla="*/ 294 h 677"/>
              <a:gd name="T72" fmla="*/ 372 w 412"/>
              <a:gd name="T73" fmla="*/ 297 h 677"/>
              <a:gd name="T74" fmla="*/ 316 w 412"/>
              <a:gd name="T75" fmla="*/ 297 h 677"/>
              <a:gd name="T76" fmla="*/ 316 w 412"/>
              <a:gd name="T77" fmla="*/ 671 h 677"/>
              <a:gd name="T78" fmla="*/ 322 w 412"/>
              <a:gd name="T79" fmla="*/ 677 h 677"/>
              <a:gd name="T80" fmla="*/ 328 w 412"/>
              <a:gd name="T81" fmla="*/ 67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77">
                <a:moveTo>
                  <a:pt x="328" y="671"/>
                </a:moveTo>
                <a:cubicBezTo>
                  <a:pt x="328" y="309"/>
                  <a:pt x="328" y="309"/>
                  <a:pt x="328" y="309"/>
                </a:cubicBezTo>
                <a:cubicBezTo>
                  <a:pt x="372" y="309"/>
                  <a:pt x="372" y="309"/>
                  <a:pt x="372" y="309"/>
                </a:cubicBezTo>
                <a:cubicBezTo>
                  <a:pt x="384" y="309"/>
                  <a:pt x="393" y="307"/>
                  <a:pt x="401" y="301"/>
                </a:cubicBezTo>
                <a:cubicBezTo>
                  <a:pt x="404" y="299"/>
                  <a:pt x="407" y="295"/>
                  <a:pt x="409" y="291"/>
                </a:cubicBezTo>
                <a:cubicBezTo>
                  <a:pt x="411" y="288"/>
                  <a:pt x="412" y="283"/>
                  <a:pt x="412" y="279"/>
                </a:cubicBezTo>
                <a:cubicBezTo>
                  <a:pt x="412" y="270"/>
                  <a:pt x="408" y="261"/>
                  <a:pt x="402" y="252"/>
                </a:cubicBezTo>
                <a:cubicBezTo>
                  <a:pt x="244" y="23"/>
                  <a:pt x="244" y="23"/>
                  <a:pt x="244" y="23"/>
                </a:cubicBezTo>
                <a:cubicBezTo>
                  <a:pt x="239" y="16"/>
                  <a:pt x="233" y="10"/>
                  <a:pt x="227" y="6"/>
                </a:cubicBezTo>
                <a:cubicBezTo>
                  <a:pt x="220" y="2"/>
                  <a:pt x="213" y="0"/>
                  <a:pt x="206" y="0"/>
                </a:cubicBezTo>
                <a:cubicBezTo>
                  <a:pt x="199" y="0"/>
                  <a:pt x="192" y="2"/>
                  <a:pt x="185" y="6"/>
                </a:cubicBezTo>
                <a:cubicBezTo>
                  <a:pt x="179" y="10"/>
                  <a:pt x="173" y="16"/>
                  <a:pt x="168" y="23"/>
                </a:cubicBezTo>
                <a:cubicBezTo>
                  <a:pt x="10" y="252"/>
                  <a:pt x="10" y="252"/>
                  <a:pt x="10" y="252"/>
                </a:cubicBezTo>
                <a:cubicBezTo>
                  <a:pt x="4" y="261"/>
                  <a:pt x="0" y="270"/>
                  <a:pt x="0" y="279"/>
                </a:cubicBezTo>
                <a:cubicBezTo>
                  <a:pt x="0" y="283"/>
                  <a:pt x="1" y="288"/>
                  <a:pt x="3" y="291"/>
                </a:cubicBezTo>
                <a:cubicBezTo>
                  <a:pt x="6" y="297"/>
                  <a:pt x="11" y="302"/>
                  <a:pt x="18" y="305"/>
                </a:cubicBezTo>
                <a:cubicBezTo>
                  <a:pt x="24" y="308"/>
                  <a:pt x="32" y="309"/>
                  <a:pt x="41" y="309"/>
                </a:cubicBezTo>
                <a:cubicBezTo>
                  <a:pt x="84" y="309"/>
                  <a:pt x="84" y="309"/>
                  <a:pt x="84" y="309"/>
                </a:cubicBezTo>
                <a:cubicBezTo>
                  <a:pt x="84" y="671"/>
                  <a:pt x="84" y="671"/>
                  <a:pt x="84" y="671"/>
                </a:cubicBezTo>
                <a:cubicBezTo>
                  <a:pt x="84" y="675"/>
                  <a:pt x="86" y="677"/>
                  <a:pt x="90" y="677"/>
                </a:cubicBezTo>
                <a:cubicBezTo>
                  <a:pt x="93" y="677"/>
                  <a:pt x="96" y="675"/>
                  <a:pt x="96" y="671"/>
                </a:cubicBezTo>
                <a:cubicBezTo>
                  <a:pt x="96" y="297"/>
                  <a:pt x="96" y="297"/>
                  <a:pt x="96" y="297"/>
                </a:cubicBezTo>
                <a:cubicBezTo>
                  <a:pt x="41" y="297"/>
                  <a:pt x="41" y="297"/>
                  <a:pt x="41" y="297"/>
                </a:cubicBezTo>
                <a:cubicBezTo>
                  <a:pt x="31" y="297"/>
                  <a:pt x="23" y="295"/>
                  <a:pt x="19" y="292"/>
                </a:cubicBezTo>
                <a:cubicBezTo>
                  <a:pt x="17" y="290"/>
                  <a:pt x="15" y="288"/>
                  <a:pt x="14" y="286"/>
                </a:cubicBezTo>
                <a:cubicBezTo>
                  <a:pt x="13" y="284"/>
                  <a:pt x="12" y="282"/>
                  <a:pt x="12" y="279"/>
                </a:cubicBezTo>
                <a:cubicBezTo>
                  <a:pt x="12" y="273"/>
                  <a:pt x="15" y="266"/>
                  <a:pt x="20" y="259"/>
                </a:cubicBezTo>
                <a:cubicBezTo>
                  <a:pt x="178" y="30"/>
                  <a:pt x="178" y="30"/>
                  <a:pt x="178" y="30"/>
                </a:cubicBezTo>
                <a:cubicBezTo>
                  <a:pt x="182" y="24"/>
                  <a:pt x="187" y="19"/>
                  <a:pt x="191" y="17"/>
                </a:cubicBezTo>
                <a:cubicBezTo>
                  <a:pt x="196" y="14"/>
                  <a:pt x="201" y="12"/>
                  <a:pt x="206" y="12"/>
                </a:cubicBezTo>
                <a:cubicBezTo>
                  <a:pt x="211" y="12"/>
                  <a:pt x="216" y="14"/>
                  <a:pt x="221" y="17"/>
                </a:cubicBezTo>
                <a:cubicBezTo>
                  <a:pt x="226" y="19"/>
                  <a:pt x="230" y="24"/>
                  <a:pt x="234" y="30"/>
                </a:cubicBezTo>
                <a:cubicBezTo>
                  <a:pt x="392" y="259"/>
                  <a:pt x="392" y="259"/>
                  <a:pt x="392" y="259"/>
                </a:cubicBezTo>
                <a:cubicBezTo>
                  <a:pt x="398" y="266"/>
                  <a:pt x="400" y="273"/>
                  <a:pt x="400" y="279"/>
                </a:cubicBezTo>
                <a:cubicBezTo>
                  <a:pt x="400" y="282"/>
                  <a:pt x="399" y="284"/>
                  <a:pt x="398" y="286"/>
                </a:cubicBezTo>
                <a:cubicBezTo>
                  <a:pt x="397" y="289"/>
                  <a:pt x="394" y="292"/>
                  <a:pt x="390" y="294"/>
                </a:cubicBezTo>
                <a:cubicBezTo>
                  <a:pt x="385" y="296"/>
                  <a:pt x="379" y="297"/>
                  <a:pt x="372" y="297"/>
                </a:cubicBezTo>
                <a:cubicBezTo>
                  <a:pt x="316" y="297"/>
                  <a:pt x="316" y="297"/>
                  <a:pt x="316" y="297"/>
                </a:cubicBezTo>
                <a:cubicBezTo>
                  <a:pt x="316" y="671"/>
                  <a:pt x="316" y="671"/>
                  <a:pt x="316" y="671"/>
                </a:cubicBezTo>
                <a:cubicBezTo>
                  <a:pt x="316" y="675"/>
                  <a:pt x="319" y="677"/>
                  <a:pt x="322" y="677"/>
                </a:cubicBezTo>
                <a:cubicBezTo>
                  <a:pt x="326" y="677"/>
                  <a:pt x="328" y="675"/>
                  <a:pt x="328" y="671"/>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02">
            <a:extLst>
              <a:ext uri="{FF2B5EF4-FFF2-40B4-BE49-F238E27FC236}">
                <a16:creationId xmlns:a16="http://schemas.microsoft.com/office/drawing/2014/main" id="{DD7863FA-C8B6-4C18-AE68-5ACB97B83FB1}"/>
              </a:ext>
            </a:extLst>
          </p:cNvPr>
          <p:cNvSpPr>
            <a:spLocks/>
          </p:cNvSpPr>
          <p:nvPr/>
        </p:nvSpPr>
        <p:spPr bwMode="auto">
          <a:xfrm>
            <a:off x="6428169" y="5027475"/>
            <a:ext cx="0" cy="627592"/>
          </a:xfrm>
          <a:custGeom>
            <a:avLst/>
            <a:gdLst>
              <a:gd name="T0" fmla="*/ 0 h 620"/>
              <a:gd name="T1" fmla="*/ 620 h 620"/>
              <a:gd name="T2" fmla="*/ 0 h 620"/>
            </a:gdLst>
            <a:ahLst/>
            <a:cxnLst>
              <a:cxn ang="0">
                <a:pos x="0" y="T0"/>
              </a:cxn>
              <a:cxn ang="0">
                <a:pos x="0" y="T1"/>
              </a:cxn>
              <a:cxn ang="0">
                <a:pos x="0" y="T2"/>
              </a:cxn>
            </a:cxnLst>
            <a:rect l="0" t="0" r="r" b="b"/>
            <a:pathLst>
              <a:path h="620">
                <a:moveTo>
                  <a:pt x="0" y="0"/>
                </a:moveTo>
                <a:lnTo>
                  <a:pt x="0" y="620"/>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Line 103">
            <a:extLst>
              <a:ext uri="{FF2B5EF4-FFF2-40B4-BE49-F238E27FC236}">
                <a16:creationId xmlns:a16="http://schemas.microsoft.com/office/drawing/2014/main" id="{1B0595F1-A4F9-42ED-85DE-D5821C1592D5}"/>
              </a:ext>
            </a:extLst>
          </p:cNvPr>
          <p:cNvSpPr>
            <a:spLocks noChangeShapeType="1"/>
          </p:cNvSpPr>
          <p:nvPr/>
        </p:nvSpPr>
        <p:spPr bwMode="auto">
          <a:xfrm>
            <a:off x="6428169" y="5027475"/>
            <a:ext cx="0" cy="62759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04">
            <a:extLst>
              <a:ext uri="{FF2B5EF4-FFF2-40B4-BE49-F238E27FC236}">
                <a16:creationId xmlns:a16="http://schemas.microsoft.com/office/drawing/2014/main" id="{9EEDB4ED-DF97-4E01-B213-9CD1821562EC}"/>
              </a:ext>
            </a:extLst>
          </p:cNvPr>
          <p:cNvSpPr>
            <a:spLocks/>
          </p:cNvSpPr>
          <p:nvPr/>
        </p:nvSpPr>
        <p:spPr bwMode="auto">
          <a:xfrm>
            <a:off x="6413997" y="5013303"/>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2"/>
                  <a:pt x="3" y="14"/>
                  <a:pt x="6" y="14"/>
                </a:cubicBezTo>
                <a:cubicBezTo>
                  <a:pt x="9" y="14"/>
                  <a:pt x="12" y="12"/>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05">
            <a:extLst>
              <a:ext uri="{FF2B5EF4-FFF2-40B4-BE49-F238E27FC236}">
                <a16:creationId xmlns:a16="http://schemas.microsoft.com/office/drawing/2014/main" id="{586DA189-846F-42A6-A018-398E5899D998}"/>
              </a:ext>
            </a:extLst>
          </p:cNvPr>
          <p:cNvSpPr>
            <a:spLocks noEditPoints="1"/>
          </p:cNvSpPr>
          <p:nvPr/>
        </p:nvSpPr>
        <p:spPr bwMode="auto">
          <a:xfrm>
            <a:off x="6413997" y="5065940"/>
            <a:ext cx="29355" cy="550662"/>
          </a:xfrm>
          <a:custGeom>
            <a:avLst/>
            <a:gdLst>
              <a:gd name="T0" fmla="*/ 0 w 12"/>
              <a:gd name="T1" fmla="*/ 223 h 229"/>
              <a:gd name="T2" fmla="*/ 12 w 12"/>
              <a:gd name="T3" fmla="*/ 223 h 229"/>
              <a:gd name="T4" fmla="*/ 6 w 12"/>
              <a:gd name="T5" fmla="*/ 213 h 229"/>
              <a:gd name="T6" fmla="*/ 0 w 12"/>
              <a:gd name="T7" fmla="*/ 195 h 229"/>
              <a:gd name="T8" fmla="*/ 6 w 12"/>
              <a:gd name="T9" fmla="*/ 205 h 229"/>
              <a:gd name="T10" fmla="*/ 12 w 12"/>
              <a:gd name="T11" fmla="*/ 195 h 229"/>
              <a:gd name="T12" fmla="*/ 0 w 12"/>
              <a:gd name="T13" fmla="*/ 195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8 h 229"/>
              <a:gd name="T30" fmla="*/ 12 w 12"/>
              <a:gd name="T31" fmla="*/ 128 h 229"/>
              <a:gd name="T32" fmla="*/ 6 w 12"/>
              <a:gd name="T33" fmla="*/ 118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3 h 229"/>
              <a:gd name="T50" fmla="*/ 6 w 12"/>
              <a:gd name="T51" fmla="*/ 63 h 229"/>
              <a:gd name="T52" fmla="*/ 12 w 12"/>
              <a:gd name="T53" fmla="*/ 53 h 229"/>
              <a:gd name="T54" fmla="*/ 0 w 12"/>
              <a:gd name="T55" fmla="*/ 53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6"/>
                  <a:pt x="3" y="229"/>
                  <a:pt x="6" y="229"/>
                </a:cubicBezTo>
                <a:cubicBezTo>
                  <a:pt x="9" y="229"/>
                  <a:pt x="12" y="226"/>
                  <a:pt x="12" y="223"/>
                </a:cubicBezTo>
                <a:cubicBezTo>
                  <a:pt x="12" y="219"/>
                  <a:pt x="12" y="219"/>
                  <a:pt x="12" y="219"/>
                </a:cubicBezTo>
                <a:cubicBezTo>
                  <a:pt x="12" y="216"/>
                  <a:pt x="9" y="213"/>
                  <a:pt x="6" y="213"/>
                </a:cubicBezTo>
                <a:cubicBezTo>
                  <a:pt x="3" y="213"/>
                  <a:pt x="0" y="216"/>
                  <a:pt x="0" y="219"/>
                </a:cubicBezTo>
                <a:close/>
                <a:moveTo>
                  <a:pt x="0" y="195"/>
                </a:moveTo>
                <a:cubicBezTo>
                  <a:pt x="0" y="199"/>
                  <a:pt x="0" y="199"/>
                  <a:pt x="0" y="199"/>
                </a:cubicBezTo>
                <a:cubicBezTo>
                  <a:pt x="0" y="203"/>
                  <a:pt x="3" y="205"/>
                  <a:pt x="6" y="205"/>
                </a:cubicBezTo>
                <a:cubicBezTo>
                  <a:pt x="9" y="205"/>
                  <a:pt x="12" y="203"/>
                  <a:pt x="12" y="199"/>
                </a:cubicBezTo>
                <a:cubicBezTo>
                  <a:pt x="12" y="195"/>
                  <a:pt x="12" y="195"/>
                  <a:pt x="12" y="195"/>
                </a:cubicBezTo>
                <a:cubicBezTo>
                  <a:pt x="12" y="192"/>
                  <a:pt x="9" y="189"/>
                  <a:pt x="6" y="189"/>
                </a:cubicBezTo>
                <a:cubicBezTo>
                  <a:pt x="3" y="189"/>
                  <a:pt x="0" y="192"/>
                  <a:pt x="0" y="195"/>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8"/>
                  <a:pt x="9" y="166"/>
                  <a:pt x="6" y="166"/>
                </a:cubicBezTo>
                <a:cubicBezTo>
                  <a:pt x="3" y="166"/>
                  <a:pt x="0" y="168"/>
                  <a:pt x="0" y="172"/>
                </a:cubicBezTo>
                <a:close/>
                <a:moveTo>
                  <a:pt x="0" y="148"/>
                </a:moveTo>
                <a:cubicBezTo>
                  <a:pt x="0" y="152"/>
                  <a:pt x="0" y="152"/>
                  <a:pt x="0" y="152"/>
                </a:cubicBezTo>
                <a:cubicBezTo>
                  <a:pt x="0" y="155"/>
                  <a:pt x="3" y="158"/>
                  <a:pt x="6" y="158"/>
                </a:cubicBezTo>
                <a:cubicBezTo>
                  <a:pt x="9" y="158"/>
                  <a:pt x="12" y="155"/>
                  <a:pt x="12" y="152"/>
                </a:cubicBezTo>
                <a:cubicBezTo>
                  <a:pt x="12" y="148"/>
                  <a:pt x="12" y="148"/>
                  <a:pt x="12" y="148"/>
                </a:cubicBezTo>
                <a:cubicBezTo>
                  <a:pt x="12" y="145"/>
                  <a:pt x="9" y="142"/>
                  <a:pt x="6" y="142"/>
                </a:cubicBezTo>
                <a:cubicBezTo>
                  <a:pt x="3" y="142"/>
                  <a:pt x="0" y="145"/>
                  <a:pt x="0" y="148"/>
                </a:cubicBezTo>
                <a:close/>
                <a:moveTo>
                  <a:pt x="0" y="124"/>
                </a:moveTo>
                <a:cubicBezTo>
                  <a:pt x="0" y="128"/>
                  <a:pt x="0" y="128"/>
                  <a:pt x="0" y="128"/>
                </a:cubicBezTo>
                <a:cubicBezTo>
                  <a:pt x="0" y="132"/>
                  <a:pt x="3" y="134"/>
                  <a:pt x="6" y="134"/>
                </a:cubicBezTo>
                <a:cubicBezTo>
                  <a:pt x="9" y="134"/>
                  <a:pt x="12" y="132"/>
                  <a:pt x="12" y="128"/>
                </a:cubicBezTo>
                <a:cubicBezTo>
                  <a:pt x="12" y="124"/>
                  <a:pt x="12" y="124"/>
                  <a:pt x="12" y="124"/>
                </a:cubicBezTo>
                <a:cubicBezTo>
                  <a:pt x="12" y="121"/>
                  <a:pt x="9" y="118"/>
                  <a:pt x="6" y="118"/>
                </a:cubicBezTo>
                <a:cubicBezTo>
                  <a:pt x="3" y="118"/>
                  <a:pt x="0" y="121"/>
                  <a:pt x="0" y="124"/>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7"/>
                  <a:pt x="9" y="95"/>
                  <a:pt x="6" y="95"/>
                </a:cubicBezTo>
                <a:cubicBezTo>
                  <a:pt x="3" y="95"/>
                  <a:pt x="0" y="97"/>
                  <a:pt x="0" y="101"/>
                </a:cubicBezTo>
                <a:close/>
                <a:moveTo>
                  <a:pt x="0" y="77"/>
                </a:moveTo>
                <a:cubicBezTo>
                  <a:pt x="0" y="81"/>
                  <a:pt x="0" y="81"/>
                  <a:pt x="0" y="81"/>
                </a:cubicBezTo>
                <a:cubicBezTo>
                  <a:pt x="0" y="84"/>
                  <a:pt x="3" y="87"/>
                  <a:pt x="6" y="87"/>
                </a:cubicBezTo>
                <a:cubicBezTo>
                  <a:pt x="9" y="87"/>
                  <a:pt x="12" y="84"/>
                  <a:pt x="12" y="81"/>
                </a:cubicBezTo>
                <a:cubicBezTo>
                  <a:pt x="12" y="77"/>
                  <a:pt x="12" y="77"/>
                  <a:pt x="12" y="77"/>
                </a:cubicBezTo>
                <a:cubicBezTo>
                  <a:pt x="12" y="74"/>
                  <a:pt x="9" y="71"/>
                  <a:pt x="6" y="71"/>
                </a:cubicBezTo>
                <a:cubicBezTo>
                  <a:pt x="3" y="71"/>
                  <a:pt x="0" y="74"/>
                  <a:pt x="0" y="77"/>
                </a:cubicBezTo>
                <a:close/>
                <a:moveTo>
                  <a:pt x="0" y="53"/>
                </a:moveTo>
                <a:cubicBezTo>
                  <a:pt x="0" y="57"/>
                  <a:pt x="0" y="57"/>
                  <a:pt x="0" y="57"/>
                </a:cubicBezTo>
                <a:cubicBezTo>
                  <a:pt x="0" y="61"/>
                  <a:pt x="3" y="63"/>
                  <a:pt x="6" y="63"/>
                </a:cubicBezTo>
                <a:cubicBezTo>
                  <a:pt x="9" y="63"/>
                  <a:pt x="12" y="61"/>
                  <a:pt x="12" y="57"/>
                </a:cubicBezTo>
                <a:cubicBezTo>
                  <a:pt x="12" y="53"/>
                  <a:pt x="12" y="53"/>
                  <a:pt x="12" y="53"/>
                </a:cubicBezTo>
                <a:cubicBezTo>
                  <a:pt x="12" y="50"/>
                  <a:pt x="9" y="47"/>
                  <a:pt x="6" y="47"/>
                </a:cubicBezTo>
                <a:cubicBezTo>
                  <a:pt x="3" y="47"/>
                  <a:pt x="0" y="50"/>
                  <a:pt x="0" y="53"/>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6"/>
                  <a:pt x="9" y="24"/>
                  <a:pt x="6" y="24"/>
                </a:cubicBezTo>
                <a:cubicBezTo>
                  <a:pt x="3" y="24"/>
                  <a:pt x="0" y="26"/>
                  <a:pt x="0" y="30"/>
                </a:cubicBezTo>
                <a:close/>
                <a:moveTo>
                  <a:pt x="0" y="6"/>
                </a:moveTo>
                <a:cubicBezTo>
                  <a:pt x="0" y="10"/>
                  <a:pt x="0" y="10"/>
                  <a:pt x="0" y="10"/>
                </a:cubicBezTo>
                <a:cubicBezTo>
                  <a:pt x="0" y="13"/>
                  <a:pt x="3" y="16"/>
                  <a:pt x="6" y="16"/>
                </a:cubicBezTo>
                <a:cubicBezTo>
                  <a:pt x="9" y="16"/>
                  <a:pt x="12" y="13"/>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6">
            <a:extLst>
              <a:ext uri="{FF2B5EF4-FFF2-40B4-BE49-F238E27FC236}">
                <a16:creationId xmlns:a16="http://schemas.microsoft.com/office/drawing/2014/main" id="{6515FE9B-3332-4F48-A522-8F847134E7FC}"/>
              </a:ext>
            </a:extLst>
          </p:cNvPr>
          <p:cNvSpPr>
            <a:spLocks/>
          </p:cNvSpPr>
          <p:nvPr/>
        </p:nvSpPr>
        <p:spPr bwMode="auto">
          <a:xfrm>
            <a:off x="6413997" y="5635834"/>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07">
            <a:extLst>
              <a:ext uri="{FF2B5EF4-FFF2-40B4-BE49-F238E27FC236}">
                <a16:creationId xmlns:a16="http://schemas.microsoft.com/office/drawing/2014/main" id="{63FCBFBE-2CDB-4C2D-99AF-EFFC485A2889}"/>
              </a:ext>
            </a:extLst>
          </p:cNvPr>
          <p:cNvSpPr>
            <a:spLocks/>
          </p:cNvSpPr>
          <p:nvPr/>
        </p:nvSpPr>
        <p:spPr bwMode="auto">
          <a:xfrm>
            <a:off x="6503075" y="4915115"/>
            <a:ext cx="0" cy="624556"/>
          </a:xfrm>
          <a:custGeom>
            <a:avLst/>
            <a:gdLst>
              <a:gd name="T0" fmla="*/ 0 h 617"/>
              <a:gd name="T1" fmla="*/ 617 h 617"/>
              <a:gd name="T2" fmla="*/ 0 h 617"/>
            </a:gdLst>
            <a:ahLst/>
            <a:cxnLst>
              <a:cxn ang="0">
                <a:pos x="0" y="T0"/>
              </a:cxn>
              <a:cxn ang="0">
                <a:pos x="0" y="T1"/>
              </a:cxn>
              <a:cxn ang="0">
                <a:pos x="0" y="T2"/>
              </a:cxn>
            </a:cxnLst>
            <a:rect l="0" t="0" r="r" b="b"/>
            <a:pathLst>
              <a:path h="617">
                <a:moveTo>
                  <a:pt x="0" y="0"/>
                </a:moveTo>
                <a:lnTo>
                  <a:pt x="0" y="617"/>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Line 108">
            <a:extLst>
              <a:ext uri="{FF2B5EF4-FFF2-40B4-BE49-F238E27FC236}">
                <a16:creationId xmlns:a16="http://schemas.microsoft.com/office/drawing/2014/main" id="{69F5BCD8-4FF9-4E51-8818-F7EF396BCB72}"/>
              </a:ext>
            </a:extLst>
          </p:cNvPr>
          <p:cNvSpPr>
            <a:spLocks noChangeShapeType="1"/>
          </p:cNvSpPr>
          <p:nvPr/>
        </p:nvSpPr>
        <p:spPr bwMode="auto">
          <a:xfrm>
            <a:off x="6503075" y="4915115"/>
            <a:ext cx="0" cy="62455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09">
            <a:extLst>
              <a:ext uri="{FF2B5EF4-FFF2-40B4-BE49-F238E27FC236}">
                <a16:creationId xmlns:a16="http://schemas.microsoft.com/office/drawing/2014/main" id="{04AFCAE0-69DC-4A61-8067-90916FFD0562}"/>
              </a:ext>
            </a:extLst>
          </p:cNvPr>
          <p:cNvSpPr>
            <a:spLocks/>
          </p:cNvSpPr>
          <p:nvPr/>
        </p:nvSpPr>
        <p:spPr bwMode="auto">
          <a:xfrm>
            <a:off x="6488903" y="4899932"/>
            <a:ext cx="28343" cy="34416"/>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10">
            <a:extLst>
              <a:ext uri="{FF2B5EF4-FFF2-40B4-BE49-F238E27FC236}">
                <a16:creationId xmlns:a16="http://schemas.microsoft.com/office/drawing/2014/main" id="{35AD3660-19D5-4249-BADC-17ED698EB1D6}"/>
              </a:ext>
            </a:extLst>
          </p:cNvPr>
          <p:cNvSpPr>
            <a:spLocks noEditPoints="1"/>
          </p:cNvSpPr>
          <p:nvPr/>
        </p:nvSpPr>
        <p:spPr bwMode="auto">
          <a:xfrm>
            <a:off x="6488903" y="4950544"/>
            <a:ext cx="28343" cy="550662"/>
          </a:xfrm>
          <a:custGeom>
            <a:avLst/>
            <a:gdLst>
              <a:gd name="T0" fmla="*/ 0 w 12"/>
              <a:gd name="T1" fmla="*/ 223 h 229"/>
              <a:gd name="T2" fmla="*/ 12 w 12"/>
              <a:gd name="T3" fmla="*/ 223 h 229"/>
              <a:gd name="T4" fmla="*/ 6 w 12"/>
              <a:gd name="T5" fmla="*/ 213 h 229"/>
              <a:gd name="T6" fmla="*/ 0 w 12"/>
              <a:gd name="T7" fmla="*/ 196 h 229"/>
              <a:gd name="T8" fmla="*/ 6 w 12"/>
              <a:gd name="T9" fmla="*/ 206 h 229"/>
              <a:gd name="T10" fmla="*/ 12 w 12"/>
              <a:gd name="T11" fmla="*/ 196 h 229"/>
              <a:gd name="T12" fmla="*/ 0 w 12"/>
              <a:gd name="T13" fmla="*/ 196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9 h 229"/>
              <a:gd name="T30" fmla="*/ 12 w 12"/>
              <a:gd name="T31" fmla="*/ 129 h 229"/>
              <a:gd name="T32" fmla="*/ 6 w 12"/>
              <a:gd name="T33" fmla="*/ 119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4 h 229"/>
              <a:gd name="T50" fmla="*/ 6 w 12"/>
              <a:gd name="T51" fmla="*/ 64 h 229"/>
              <a:gd name="T52" fmla="*/ 12 w 12"/>
              <a:gd name="T53" fmla="*/ 54 h 229"/>
              <a:gd name="T54" fmla="*/ 0 w 12"/>
              <a:gd name="T55" fmla="*/ 54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7"/>
                  <a:pt x="3" y="229"/>
                  <a:pt x="6" y="229"/>
                </a:cubicBezTo>
                <a:cubicBezTo>
                  <a:pt x="9" y="229"/>
                  <a:pt x="12" y="227"/>
                  <a:pt x="12" y="223"/>
                </a:cubicBezTo>
                <a:cubicBezTo>
                  <a:pt x="12" y="219"/>
                  <a:pt x="12" y="219"/>
                  <a:pt x="12" y="219"/>
                </a:cubicBezTo>
                <a:cubicBezTo>
                  <a:pt x="12" y="216"/>
                  <a:pt x="9" y="213"/>
                  <a:pt x="6" y="213"/>
                </a:cubicBezTo>
                <a:cubicBezTo>
                  <a:pt x="3" y="213"/>
                  <a:pt x="0" y="216"/>
                  <a:pt x="0" y="219"/>
                </a:cubicBezTo>
                <a:close/>
                <a:moveTo>
                  <a:pt x="0" y="196"/>
                </a:moveTo>
                <a:cubicBezTo>
                  <a:pt x="0" y="200"/>
                  <a:pt x="0" y="200"/>
                  <a:pt x="0" y="200"/>
                </a:cubicBezTo>
                <a:cubicBezTo>
                  <a:pt x="0" y="203"/>
                  <a:pt x="3" y="206"/>
                  <a:pt x="6" y="206"/>
                </a:cubicBezTo>
                <a:cubicBezTo>
                  <a:pt x="9" y="206"/>
                  <a:pt x="12" y="203"/>
                  <a:pt x="12" y="200"/>
                </a:cubicBezTo>
                <a:cubicBezTo>
                  <a:pt x="12" y="196"/>
                  <a:pt x="12" y="196"/>
                  <a:pt x="12" y="196"/>
                </a:cubicBezTo>
                <a:cubicBezTo>
                  <a:pt x="12" y="192"/>
                  <a:pt x="9" y="190"/>
                  <a:pt x="6" y="190"/>
                </a:cubicBezTo>
                <a:cubicBezTo>
                  <a:pt x="3" y="190"/>
                  <a:pt x="0" y="192"/>
                  <a:pt x="0" y="196"/>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9"/>
                  <a:pt x="9" y="166"/>
                  <a:pt x="6" y="166"/>
                </a:cubicBezTo>
                <a:cubicBezTo>
                  <a:pt x="3" y="166"/>
                  <a:pt x="0" y="169"/>
                  <a:pt x="0" y="172"/>
                </a:cubicBezTo>
                <a:close/>
                <a:moveTo>
                  <a:pt x="0" y="148"/>
                </a:moveTo>
                <a:cubicBezTo>
                  <a:pt x="0" y="152"/>
                  <a:pt x="0" y="152"/>
                  <a:pt x="0" y="152"/>
                </a:cubicBezTo>
                <a:cubicBezTo>
                  <a:pt x="0" y="156"/>
                  <a:pt x="3" y="158"/>
                  <a:pt x="6" y="158"/>
                </a:cubicBezTo>
                <a:cubicBezTo>
                  <a:pt x="9" y="158"/>
                  <a:pt x="12" y="156"/>
                  <a:pt x="12" y="152"/>
                </a:cubicBezTo>
                <a:cubicBezTo>
                  <a:pt x="12" y="148"/>
                  <a:pt x="12" y="148"/>
                  <a:pt x="12" y="148"/>
                </a:cubicBezTo>
                <a:cubicBezTo>
                  <a:pt x="12" y="145"/>
                  <a:pt x="9" y="142"/>
                  <a:pt x="6" y="142"/>
                </a:cubicBezTo>
                <a:cubicBezTo>
                  <a:pt x="3" y="142"/>
                  <a:pt x="0" y="145"/>
                  <a:pt x="0" y="148"/>
                </a:cubicBezTo>
                <a:close/>
                <a:moveTo>
                  <a:pt x="0" y="125"/>
                </a:moveTo>
                <a:cubicBezTo>
                  <a:pt x="0" y="129"/>
                  <a:pt x="0" y="129"/>
                  <a:pt x="0" y="129"/>
                </a:cubicBezTo>
                <a:cubicBezTo>
                  <a:pt x="0" y="132"/>
                  <a:pt x="3" y="135"/>
                  <a:pt x="6" y="135"/>
                </a:cubicBezTo>
                <a:cubicBezTo>
                  <a:pt x="9" y="135"/>
                  <a:pt x="12" y="132"/>
                  <a:pt x="12" y="129"/>
                </a:cubicBezTo>
                <a:cubicBezTo>
                  <a:pt x="12" y="125"/>
                  <a:pt x="12" y="125"/>
                  <a:pt x="12" y="125"/>
                </a:cubicBezTo>
                <a:cubicBezTo>
                  <a:pt x="12" y="121"/>
                  <a:pt x="9" y="119"/>
                  <a:pt x="6" y="119"/>
                </a:cubicBezTo>
                <a:cubicBezTo>
                  <a:pt x="3" y="119"/>
                  <a:pt x="0" y="121"/>
                  <a:pt x="0" y="125"/>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8"/>
                  <a:pt x="9" y="95"/>
                  <a:pt x="6" y="95"/>
                </a:cubicBezTo>
                <a:cubicBezTo>
                  <a:pt x="3" y="95"/>
                  <a:pt x="0" y="98"/>
                  <a:pt x="0" y="101"/>
                </a:cubicBezTo>
                <a:close/>
                <a:moveTo>
                  <a:pt x="0" y="77"/>
                </a:moveTo>
                <a:cubicBezTo>
                  <a:pt x="0" y="81"/>
                  <a:pt x="0" y="81"/>
                  <a:pt x="0" y="81"/>
                </a:cubicBezTo>
                <a:cubicBezTo>
                  <a:pt x="0" y="85"/>
                  <a:pt x="3" y="87"/>
                  <a:pt x="6" y="87"/>
                </a:cubicBezTo>
                <a:cubicBezTo>
                  <a:pt x="9" y="87"/>
                  <a:pt x="12" y="85"/>
                  <a:pt x="12" y="81"/>
                </a:cubicBezTo>
                <a:cubicBezTo>
                  <a:pt x="12" y="77"/>
                  <a:pt x="12" y="77"/>
                  <a:pt x="12" y="77"/>
                </a:cubicBezTo>
                <a:cubicBezTo>
                  <a:pt x="12" y="74"/>
                  <a:pt x="9" y="71"/>
                  <a:pt x="6" y="71"/>
                </a:cubicBezTo>
                <a:cubicBezTo>
                  <a:pt x="3" y="71"/>
                  <a:pt x="0" y="74"/>
                  <a:pt x="0" y="77"/>
                </a:cubicBezTo>
                <a:close/>
                <a:moveTo>
                  <a:pt x="0" y="54"/>
                </a:moveTo>
                <a:cubicBezTo>
                  <a:pt x="0" y="58"/>
                  <a:pt x="0" y="58"/>
                  <a:pt x="0" y="58"/>
                </a:cubicBezTo>
                <a:cubicBezTo>
                  <a:pt x="0" y="61"/>
                  <a:pt x="3" y="64"/>
                  <a:pt x="6" y="64"/>
                </a:cubicBezTo>
                <a:cubicBezTo>
                  <a:pt x="9" y="64"/>
                  <a:pt x="12" y="61"/>
                  <a:pt x="12" y="58"/>
                </a:cubicBezTo>
                <a:cubicBezTo>
                  <a:pt x="12" y="54"/>
                  <a:pt x="12" y="54"/>
                  <a:pt x="12" y="54"/>
                </a:cubicBezTo>
                <a:cubicBezTo>
                  <a:pt x="12" y="50"/>
                  <a:pt x="9" y="48"/>
                  <a:pt x="6" y="48"/>
                </a:cubicBezTo>
                <a:cubicBezTo>
                  <a:pt x="3" y="48"/>
                  <a:pt x="0" y="50"/>
                  <a:pt x="0" y="54"/>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7"/>
                  <a:pt x="9" y="24"/>
                  <a:pt x="6" y="24"/>
                </a:cubicBezTo>
                <a:cubicBezTo>
                  <a:pt x="3" y="24"/>
                  <a:pt x="0" y="27"/>
                  <a:pt x="0" y="30"/>
                </a:cubicBezTo>
                <a:close/>
                <a:moveTo>
                  <a:pt x="0" y="6"/>
                </a:moveTo>
                <a:cubicBezTo>
                  <a:pt x="0" y="10"/>
                  <a:pt x="0" y="10"/>
                  <a:pt x="0" y="10"/>
                </a:cubicBezTo>
                <a:cubicBezTo>
                  <a:pt x="0" y="14"/>
                  <a:pt x="3" y="16"/>
                  <a:pt x="6" y="16"/>
                </a:cubicBezTo>
                <a:cubicBezTo>
                  <a:pt x="9" y="16"/>
                  <a:pt x="12" y="14"/>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1">
            <a:extLst>
              <a:ext uri="{FF2B5EF4-FFF2-40B4-BE49-F238E27FC236}">
                <a16:creationId xmlns:a16="http://schemas.microsoft.com/office/drawing/2014/main" id="{A8B643AE-8051-497E-BD9E-30C40E4BBF3B}"/>
              </a:ext>
            </a:extLst>
          </p:cNvPr>
          <p:cNvSpPr>
            <a:spLocks/>
          </p:cNvSpPr>
          <p:nvPr/>
        </p:nvSpPr>
        <p:spPr bwMode="auto">
          <a:xfrm>
            <a:off x="6488903" y="5520438"/>
            <a:ext cx="28343"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2">
            <a:extLst>
              <a:ext uri="{FF2B5EF4-FFF2-40B4-BE49-F238E27FC236}">
                <a16:creationId xmlns:a16="http://schemas.microsoft.com/office/drawing/2014/main" id="{3D3E0BFF-92C7-4A4E-AFE3-53844B797272}"/>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 name="T16" fmla="*/ 615 w 615"/>
              <a:gd name="T17" fmla="*/ 2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550">
                <a:moveTo>
                  <a:pt x="615" y="204"/>
                </a:moveTo>
                <a:lnTo>
                  <a:pt x="615" y="0"/>
                </a:lnTo>
                <a:lnTo>
                  <a:pt x="0" y="0"/>
                </a:lnTo>
                <a:lnTo>
                  <a:pt x="0" y="434"/>
                </a:lnTo>
                <a:lnTo>
                  <a:pt x="107" y="434"/>
                </a:lnTo>
                <a:lnTo>
                  <a:pt x="107" y="550"/>
                </a:lnTo>
                <a:lnTo>
                  <a:pt x="223" y="434"/>
                </a:lnTo>
                <a:lnTo>
                  <a:pt x="408" y="434"/>
                </a:lnTo>
                <a:lnTo>
                  <a:pt x="615"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3">
            <a:extLst>
              <a:ext uri="{FF2B5EF4-FFF2-40B4-BE49-F238E27FC236}">
                <a16:creationId xmlns:a16="http://schemas.microsoft.com/office/drawing/2014/main" id="{7FCCCC2A-2C86-43A5-94C2-3895E395867F}"/>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550">
                <a:moveTo>
                  <a:pt x="615" y="204"/>
                </a:moveTo>
                <a:lnTo>
                  <a:pt x="615" y="0"/>
                </a:lnTo>
                <a:lnTo>
                  <a:pt x="0" y="0"/>
                </a:lnTo>
                <a:lnTo>
                  <a:pt x="0" y="434"/>
                </a:lnTo>
                <a:lnTo>
                  <a:pt x="107" y="434"/>
                </a:lnTo>
                <a:lnTo>
                  <a:pt x="107" y="550"/>
                </a:lnTo>
                <a:lnTo>
                  <a:pt x="223" y="434"/>
                </a:lnTo>
                <a:lnTo>
                  <a:pt x="408"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4">
            <a:extLst>
              <a:ext uri="{FF2B5EF4-FFF2-40B4-BE49-F238E27FC236}">
                <a16:creationId xmlns:a16="http://schemas.microsoft.com/office/drawing/2014/main" id="{448F3735-00E5-4CB1-9217-0E935E3D0168}"/>
              </a:ext>
            </a:extLst>
          </p:cNvPr>
          <p:cNvSpPr>
            <a:spLocks/>
          </p:cNvSpPr>
          <p:nvPr/>
        </p:nvSpPr>
        <p:spPr bwMode="auto">
          <a:xfrm>
            <a:off x="6503075" y="5728961"/>
            <a:ext cx="650874" cy="586090"/>
          </a:xfrm>
          <a:custGeom>
            <a:avLst/>
            <a:gdLst>
              <a:gd name="T0" fmla="*/ 271 w 271"/>
              <a:gd name="T1" fmla="*/ 92 h 244"/>
              <a:gd name="T2" fmla="*/ 271 w 271"/>
              <a:gd name="T3" fmla="*/ 6 h 244"/>
              <a:gd name="T4" fmla="*/ 269 w 271"/>
              <a:gd name="T5" fmla="*/ 1 h 244"/>
              <a:gd name="T6" fmla="*/ 265 w 271"/>
              <a:gd name="T7" fmla="*/ 0 h 244"/>
              <a:gd name="T8" fmla="*/ 6 w 271"/>
              <a:gd name="T9" fmla="*/ 0 h 244"/>
              <a:gd name="T10" fmla="*/ 2 w 271"/>
              <a:gd name="T11" fmla="*/ 1 h 244"/>
              <a:gd name="T12" fmla="*/ 0 w 271"/>
              <a:gd name="T13" fmla="*/ 6 h 244"/>
              <a:gd name="T14" fmla="*/ 0 w 271"/>
              <a:gd name="T15" fmla="*/ 189 h 244"/>
              <a:gd name="T16" fmla="*/ 2 w 271"/>
              <a:gd name="T17" fmla="*/ 193 h 244"/>
              <a:gd name="T18" fmla="*/ 6 w 271"/>
              <a:gd name="T19" fmla="*/ 195 h 244"/>
              <a:gd name="T20" fmla="*/ 45 w 271"/>
              <a:gd name="T21" fmla="*/ 195 h 244"/>
              <a:gd name="T22" fmla="*/ 45 w 271"/>
              <a:gd name="T23" fmla="*/ 238 h 244"/>
              <a:gd name="T24" fmla="*/ 49 w 271"/>
              <a:gd name="T25" fmla="*/ 243 h 244"/>
              <a:gd name="T26" fmla="*/ 56 w 271"/>
              <a:gd name="T27" fmla="*/ 242 h 244"/>
              <a:gd name="T28" fmla="*/ 102 w 271"/>
              <a:gd name="T29" fmla="*/ 195 h 244"/>
              <a:gd name="T30" fmla="*/ 178 w 271"/>
              <a:gd name="T31" fmla="*/ 195 h 244"/>
              <a:gd name="T32" fmla="*/ 184 w 271"/>
              <a:gd name="T33" fmla="*/ 189 h 244"/>
              <a:gd name="T34" fmla="*/ 178 w 271"/>
              <a:gd name="T35" fmla="*/ 183 h 244"/>
              <a:gd name="T36" fmla="*/ 100 w 271"/>
              <a:gd name="T37" fmla="*/ 183 h 244"/>
              <a:gd name="T38" fmla="*/ 96 w 271"/>
              <a:gd name="T39" fmla="*/ 185 h 244"/>
              <a:gd name="T40" fmla="*/ 57 w 271"/>
              <a:gd name="T41" fmla="*/ 223 h 244"/>
              <a:gd name="T42" fmla="*/ 57 w 271"/>
              <a:gd name="T43" fmla="*/ 189 h 244"/>
              <a:gd name="T44" fmla="*/ 56 w 271"/>
              <a:gd name="T45" fmla="*/ 185 h 244"/>
              <a:gd name="T46" fmla="*/ 51 w 271"/>
              <a:gd name="T47" fmla="*/ 183 h 244"/>
              <a:gd name="T48" fmla="*/ 12 w 271"/>
              <a:gd name="T49" fmla="*/ 183 h 244"/>
              <a:gd name="T50" fmla="*/ 12 w 271"/>
              <a:gd name="T51" fmla="*/ 12 h 244"/>
              <a:gd name="T52" fmla="*/ 259 w 271"/>
              <a:gd name="T53" fmla="*/ 12 h 244"/>
              <a:gd name="T54" fmla="*/ 259 w 271"/>
              <a:gd name="T55" fmla="*/ 92 h 244"/>
              <a:gd name="T56" fmla="*/ 265 w 271"/>
              <a:gd name="T57" fmla="*/ 98 h 244"/>
              <a:gd name="T58" fmla="*/ 271 w 271"/>
              <a:gd name="T59" fmla="*/ 9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244">
                <a:moveTo>
                  <a:pt x="271" y="92"/>
                </a:moveTo>
                <a:cubicBezTo>
                  <a:pt x="271" y="6"/>
                  <a:pt x="271" y="6"/>
                  <a:pt x="271" y="6"/>
                </a:cubicBezTo>
                <a:cubicBezTo>
                  <a:pt x="271" y="4"/>
                  <a:pt x="270" y="2"/>
                  <a:pt x="269" y="1"/>
                </a:cubicBezTo>
                <a:cubicBezTo>
                  <a:pt x="268" y="0"/>
                  <a:pt x="266" y="0"/>
                  <a:pt x="265" y="0"/>
                </a:cubicBezTo>
                <a:cubicBezTo>
                  <a:pt x="6" y="0"/>
                  <a:pt x="6" y="0"/>
                  <a:pt x="6" y="0"/>
                </a:cubicBezTo>
                <a:cubicBezTo>
                  <a:pt x="5" y="0"/>
                  <a:pt x="3" y="0"/>
                  <a:pt x="2" y="1"/>
                </a:cubicBezTo>
                <a:cubicBezTo>
                  <a:pt x="1" y="2"/>
                  <a:pt x="0" y="4"/>
                  <a:pt x="0" y="6"/>
                </a:cubicBezTo>
                <a:cubicBezTo>
                  <a:pt x="0" y="189"/>
                  <a:pt x="0" y="189"/>
                  <a:pt x="0" y="189"/>
                </a:cubicBezTo>
                <a:cubicBezTo>
                  <a:pt x="0" y="191"/>
                  <a:pt x="1" y="192"/>
                  <a:pt x="2" y="193"/>
                </a:cubicBezTo>
                <a:cubicBezTo>
                  <a:pt x="3" y="194"/>
                  <a:pt x="5" y="195"/>
                  <a:pt x="6" y="195"/>
                </a:cubicBezTo>
                <a:cubicBezTo>
                  <a:pt x="45" y="195"/>
                  <a:pt x="45" y="195"/>
                  <a:pt x="45" y="195"/>
                </a:cubicBezTo>
                <a:cubicBezTo>
                  <a:pt x="45" y="238"/>
                  <a:pt x="45" y="238"/>
                  <a:pt x="45" y="238"/>
                </a:cubicBezTo>
                <a:cubicBezTo>
                  <a:pt x="45" y="240"/>
                  <a:pt x="47" y="242"/>
                  <a:pt x="49" y="243"/>
                </a:cubicBezTo>
                <a:cubicBezTo>
                  <a:pt x="51" y="244"/>
                  <a:pt x="54" y="244"/>
                  <a:pt x="56" y="242"/>
                </a:cubicBezTo>
                <a:cubicBezTo>
                  <a:pt x="102" y="195"/>
                  <a:pt x="102" y="195"/>
                  <a:pt x="102" y="195"/>
                </a:cubicBezTo>
                <a:cubicBezTo>
                  <a:pt x="178" y="195"/>
                  <a:pt x="178" y="195"/>
                  <a:pt x="178" y="195"/>
                </a:cubicBezTo>
                <a:cubicBezTo>
                  <a:pt x="181" y="195"/>
                  <a:pt x="184" y="192"/>
                  <a:pt x="184" y="189"/>
                </a:cubicBezTo>
                <a:cubicBezTo>
                  <a:pt x="184" y="186"/>
                  <a:pt x="181" y="183"/>
                  <a:pt x="178" y="183"/>
                </a:cubicBezTo>
                <a:cubicBezTo>
                  <a:pt x="100" y="183"/>
                  <a:pt x="100" y="183"/>
                  <a:pt x="100" y="183"/>
                </a:cubicBezTo>
                <a:cubicBezTo>
                  <a:pt x="98" y="183"/>
                  <a:pt x="97" y="184"/>
                  <a:pt x="96" y="185"/>
                </a:cubicBezTo>
                <a:cubicBezTo>
                  <a:pt x="57" y="223"/>
                  <a:pt x="57" y="223"/>
                  <a:pt x="57" y="223"/>
                </a:cubicBezTo>
                <a:cubicBezTo>
                  <a:pt x="57" y="189"/>
                  <a:pt x="57" y="189"/>
                  <a:pt x="57" y="189"/>
                </a:cubicBezTo>
                <a:cubicBezTo>
                  <a:pt x="57" y="187"/>
                  <a:pt x="57" y="186"/>
                  <a:pt x="56" y="185"/>
                </a:cubicBezTo>
                <a:cubicBezTo>
                  <a:pt x="54" y="184"/>
                  <a:pt x="53" y="183"/>
                  <a:pt x="51" y="183"/>
                </a:cubicBezTo>
                <a:cubicBezTo>
                  <a:pt x="12" y="183"/>
                  <a:pt x="12" y="183"/>
                  <a:pt x="12" y="183"/>
                </a:cubicBezTo>
                <a:cubicBezTo>
                  <a:pt x="12" y="12"/>
                  <a:pt x="12" y="12"/>
                  <a:pt x="12" y="12"/>
                </a:cubicBezTo>
                <a:cubicBezTo>
                  <a:pt x="259" y="12"/>
                  <a:pt x="259" y="12"/>
                  <a:pt x="259" y="12"/>
                </a:cubicBezTo>
                <a:cubicBezTo>
                  <a:pt x="259" y="92"/>
                  <a:pt x="259" y="92"/>
                  <a:pt x="259" y="92"/>
                </a:cubicBezTo>
                <a:cubicBezTo>
                  <a:pt x="259" y="95"/>
                  <a:pt x="261" y="98"/>
                  <a:pt x="265" y="98"/>
                </a:cubicBezTo>
                <a:cubicBezTo>
                  <a:pt x="268" y="98"/>
                  <a:pt x="271" y="95"/>
                  <a:pt x="271" y="92"/>
                </a:cubicBez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15">
            <a:extLst>
              <a:ext uri="{FF2B5EF4-FFF2-40B4-BE49-F238E27FC236}">
                <a16:creationId xmlns:a16="http://schemas.microsoft.com/office/drawing/2014/main" id="{07A1CF61-F93A-4DC1-A2CD-AFC222CDE5D6}"/>
              </a:ext>
            </a:extLst>
          </p:cNvPr>
          <p:cNvSpPr>
            <a:spLocks/>
          </p:cNvSpPr>
          <p:nvPr/>
        </p:nvSpPr>
        <p:spPr bwMode="auto">
          <a:xfrm>
            <a:off x="6671108" y="5854479"/>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Line 116">
            <a:extLst>
              <a:ext uri="{FF2B5EF4-FFF2-40B4-BE49-F238E27FC236}">
                <a16:creationId xmlns:a16="http://schemas.microsoft.com/office/drawing/2014/main" id="{4A7C9D3E-D60C-4BEE-A928-85B9F65608BB}"/>
              </a:ext>
            </a:extLst>
          </p:cNvPr>
          <p:cNvSpPr>
            <a:spLocks noChangeShapeType="1"/>
          </p:cNvSpPr>
          <p:nvPr/>
        </p:nvSpPr>
        <p:spPr bwMode="auto">
          <a:xfrm>
            <a:off x="6671108" y="5854479"/>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17">
            <a:extLst>
              <a:ext uri="{FF2B5EF4-FFF2-40B4-BE49-F238E27FC236}">
                <a16:creationId xmlns:a16="http://schemas.microsoft.com/office/drawing/2014/main" id="{37F67472-064E-4004-AAA6-03653B1E09E9}"/>
              </a:ext>
            </a:extLst>
          </p:cNvPr>
          <p:cNvSpPr>
            <a:spLocks/>
          </p:cNvSpPr>
          <p:nvPr/>
        </p:nvSpPr>
        <p:spPr bwMode="auto">
          <a:xfrm>
            <a:off x="6656936" y="5839296"/>
            <a:ext cx="415021" cy="29355"/>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2"/>
                  <a:pt x="170" y="0"/>
                  <a:pt x="167" y="0"/>
                </a:cubicBezTo>
                <a:cubicBezTo>
                  <a:pt x="6" y="0"/>
                  <a:pt x="6" y="0"/>
                  <a:pt x="6" y="0"/>
                </a:cubicBezTo>
                <a:cubicBezTo>
                  <a:pt x="3" y="0"/>
                  <a:pt x="0" y="2"/>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18">
            <a:extLst>
              <a:ext uri="{FF2B5EF4-FFF2-40B4-BE49-F238E27FC236}">
                <a16:creationId xmlns:a16="http://schemas.microsoft.com/office/drawing/2014/main" id="{BDD5CC62-305B-4339-B5DC-F1C10826D325}"/>
              </a:ext>
            </a:extLst>
          </p:cNvPr>
          <p:cNvSpPr>
            <a:spLocks/>
          </p:cNvSpPr>
          <p:nvPr/>
        </p:nvSpPr>
        <p:spPr bwMode="auto">
          <a:xfrm>
            <a:off x="6671108" y="5921288"/>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Line 119">
            <a:extLst>
              <a:ext uri="{FF2B5EF4-FFF2-40B4-BE49-F238E27FC236}">
                <a16:creationId xmlns:a16="http://schemas.microsoft.com/office/drawing/2014/main" id="{828ADA32-27AB-4A32-8FFB-4F87D03B5CDE}"/>
              </a:ext>
            </a:extLst>
          </p:cNvPr>
          <p:cNvSpPr>
            <a:spLocks noChangeShapeType="1"/>
          </p:cNvSpPr>
          <p:nvPr/>
        </p:nvSpPr>
        <p:spPr bwMode="auto">
          <a:xfrm>
            <a:off x="6671108" y="5921288"/>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20">
            <a:extLst>
              <a:ext uri="{FF2B5EF4-FFF2-40B4-BE49-F238E27FC236}">
                <a16:creationId xmlns:a16="http://schemas.microsoft.com/office/drawing/2014/main" id="{7CDFC42A-4652-4240-8D03-E1DF95444692}"/>
              </a:ext>
            </a:extLst>
          </p:cNvPr>
          <p:cNvSpPr>
            <a:spLocks/>
          </p:cNvSpPr>
          <p:nvPr/>
        </p:nvSpPr>
        <p:spPr bwMode="auto">
          <a:xfrm>
            <a:off x="6656936" y="5907116"/>
            <a:ext cx="415021" cy="28343"/>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3"/>
                  <a:pt x="170" y="0"/>
                  <a:pt x="167" y="0"/>
                </a:cubicBezTo>
                <a:cubicBezTo>
                  <a:pt x="6" y="0"/>
                  <a:pt x="6" y="0"/>
                  <a:pt x="6" y="0"/>
                </a:cubicBezTo>
                <a:cubicBezTo>
                  <a:pt x="3" y="0"/>
                  <a:pt x="0" y="3"/>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21">
            <a:extLst>
              <a:ext uri="{FF2B5EF4-FFF2-40B4-BE49-F238E27FC236}">
                <a16:creationId xmlns:a16="http://schemas.microsoft.com/office/drawing/2014/main" id="{29D40E5C-6BAF-4E5C-BD6E-8FBDBC3A17A6}"/>
              </a:ext>
            </a:extLst>
          </p:cNvPr>
          <p:cNvSpPr>
            <a:spLocks/>
          </p:cNvSpPr>
          <p:nvPr/>
        </p:nvSpPr>
        <p:spPr bwMode="auto">
          <a:xfrm>
            <a:off x="6671108" y="5989108"/>
            <a:ext cx="285453" cy="0"/>
          </a:xfrm>
          <a:custGeom>
            <a:avLst/>
            <a:gdLst>
              <a:gd name="T0" fmla="*/ 0 w 282"/>
              <a:gd name="T1" fmla="*/ 282 w 282"/>
              <a:gd name="T2" fmla="*/ 0 w 282"/>
            </a:gdLst>
            <a:ahLst/>
            <a:cxnLst>
              <a:cxn ang="0">
                <a:pos x="T0" y="0"/>
              </a:cxn>
              <a:cxn ang="0">
                <a:pos x="T1" y="0"/>
              </a:cxn>
              <a:cxn ang="0">
                <a:pos x="T2" y="0"/>
              </a:cxn>
            </a:cxnLst>
            <a:rect l="0" t="0" r="r" b="b"/>
            <a:pathLst>
              <a:path w="282">
                <a:moveTo>
                  <a:pt x="0" y="0"/>
                </a:moveTo>
                <a:lnTo>
                  <a:pt x="2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Line 122">
            <a:extLst>
              <a:ext uri="{FF2B5EF4-FFF2-40B4-BE49-F238E27FC236}">
                <a16:creationId xmlns:a16="http://schemas.microsoft.com/office/drawing/2014/main" id="{F1C9D73E-8811-4F3D-B9DC-A1CE6060AE8E}"/>
              </a:ext>
            </a:extLst>
          </p:cNvPr>
          <p:cNvSpPr>
            <a:spLocks noChangeShapeType="1"/>
          </p:cNvSpPr>
          <p:nvPr/>
        </p:nvSpPr>
        <p:spPr bwMode="auto">
          <a:xfrm>
            <a:off x="6671108" y="5989108"/>
            <a:ext cx="28545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23">
            <a:extLst>
              <a:ext uri="{FF2B5EF4-FFF2-40B4-BE49-F238E27FC236}">
                <a16:creationId xmlns:a16="http://schemas.microsoft.com/office/drawing/2014/main" id="{EEE89B26-5049-47F9-912C-757E939AAF6D}"/>
              </a:ext>
            </a:extLst>
          </p:cNvPr>
          <p:cNvSpPr>
            <a:spLocks/>
          </p:cNvSpPr>
          <p:nvPr/>
        </p:nvSpPr>
        <p:spPr bwMode="auto">
          <a:xfrm>
            <a:off x="6656936" y="5973924"/>
            <a:ext cx="314808" cy="29355"/>
          </a:xfrm>
          <a:custGeom>
            <a:avLst/>
            <a:gdLst>
              <a:gd name="T0" fmla="*/ 6 w 131"/>
              <a:gd name="T1" fmla="*/ 12 h 12"/>
              <a:gd name="T2" fmla="*/ 125 w 131"/>
              <a:gd name="T3" fmla="*/ 12 h 12"/>
              <a:gd name="T4" fmla="*/ 131 w 131"/>
              <a:gd name="T5" fmla="*/ 6 h 12"/>
              <a:gd name="T6" fmla="*/ 125 w 131"/>
              <a:gd name="T7" fmla="*/ 0 h 12"/>
              <a:gd name="T8" fmla="*/ 6 w 131"/>
              <a:gd name="T9" fmla="*/ 0 h 12"/>
              <a:gd name="T10" fmla="*/ 0 w 131"/>
              <a:gd name="T11" fmla="*/ 6 h 12"/>
              <a:gd name="T12" fmla="*/ 6 w 13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31" h="12">
                <a:moveTo>
                  <a:pt x="6" y="12"/>
                </a:moveTo>
                <a:cubicBezTo>
                  <a:pt x="125" y="12"/>
                  <a:pt x="125" y="12"/>
                  <a:pt x="125" y="12"/>
                </a:cubicBezTo>
                <a:cubicBezTo>
                  <a:pt x="128" y="12"/>
                  <a:pt x="131" y="10"/>
                  <a:pt x="131" y="6"/>
                </a:cubicBezTo>
                <a:cubicBezTo>
                  <a:pt x="131" y="3"/>
                  <a:pt x="128" y="0"/>
                  <a:pt x="125"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24">
            <a:extLst>
              <a:ext uri="{FF2B5EF4-FFF2-40B4-BE49-F238E27FC236}">
                <a16:creationId xmlns:a16="http://schemas.microsoft.com/office/drawing/2014/main" id="{97CA06C6-092D-4F5D-93EF-FA3C6CF73244}"/>
              </a:ext>
            </a:extLst>
          </p:cNvPr>
          <p:cNvSpPr>
            <a:spLocks/>
          </p:cNvSpPr>
          <p:nvPr/>
        </p:nvSpPr>
        <p:spPr bwMode="auto">
          <a:xfrm>
            <a:off x="6671108" y="6055916"/>
            <a:ext cx="242939" cy="0"/>
          </a:xfrm>
          <a:custGeom>
            <a:avLst/>
            <a:gdLst>
              <a:gd name="T0" fmla="*/ 0 w 240"/>
              <a:gd name="T1" fmla="*/ 240 w 240"/>
              <a:gd name="T2" fmla="*/ 0 w 240"/>
            </a:gdLst>
            <a:ahLst/>
            <a:cxnLst>
              <a:cxn ang="0">
                <a:pos x="T0" y="0"/>
              </a:cxn>
              <a:cxn ang="0">
                <a:pos x="T1" y="0"/>
              </a:cxn>
              <a:cxn ang="0">
                <a:pos x="T2" y="0"/>
              </a:cxn>
            </a:cxnLst>
            <a:rect l="0" t="0" r="r" b="b"/>
            <a:pathLst>
              <a:path w="240">
                <a:moveTo>
                  <a:pt x="0" y="0"/>
                </a:moveTo>
                <a:lnTo>
                  <a:pt x="24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Line 125">
            <a:extLst>
              <a:ext uri="{FF2B5EF4-FFF2-40B4-BE49-F238E27FC236}">
                <a16:creationId xmlns:a16="http://schemas.microsoft.com/office/drawing/2014/main" id="{6E624F09-6E3E-49D2-85A4-D3DDDA2AF6F6}"/>
              </a:ext>
            </a:extLst>
          </p:cNvPr>
          <p:cNvSpPr>
            <a:spLocks noChangeShapeType="1"/>
          </p:cNvSpPr>
          <p:nvPr/>
        </p:nvSpPr>
        <p:spPr bwMode="auto">
          <a:xfrm>
            <a:off x="6671108" y="6055916"/>
            <a:ext cx="242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26">
            <a:extLst>
              <a:ext uri="{FF2B5EF4-FFF2-40B4-BE49-F238E27FC236}">
                <a16:creationId xmlns:a16="http://schemas.microsoft.com/office/drawing/2014/main" id="{6702ED48-B0AC-4AF5-906C-B7DA5175EAF0}"/>
              </a:ext>
            </a:extLst>
          </p:cNvPr>
          <p:cNvSpPr>
            <a:spLocks/>
          </p:cNvSpPr>
          <p:nvPr/>
        </p:nvSpPr>
        <p:spPr bwMode="auto">
          <a:xfrm>
            <a:off x="6656936" y="6041745"/>
            <a:ext cx="271282" cy="28343"/>
          </a:xfrm>
          <a:custGeom>
            <a:avLst/>
            <a:gdLst>
              <a:gd name="T0" fmla="*/ 6 w 113"/>
              <a:gd name="T1" fmla="*/ 12 h 12"/>
              <a:gd name="T2" fmla="*/ 107 w 113"/>
              <a:gd name="T3" fmla="*/ 12 h 12"/>
              <a:gd name="T4" fmla="*/ 113 w 113"/>
              <a:gd name="T5" fmla="*/ 6 h 12"/>
              <a:gd name="T6" fmla="*/ 107 w 113"/>
              <a:gd name="T7" fmla="*/ 0 h 12"/>
              <a:gd name="T8" fmla="*/ 6 w 113"/>
              <a:gd name="T9" fmla="*/ 0 h 12"/>
              <a:gd name="T10" fmla="*/ 0 w 113"/>
              <a:gd name="T11" fmla="*/ 6 h 12"/>
              <a:gd name="T12" fmla="*/ 6 w 11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3" h="12">
                <a:moveTo>
                  <a:pt x="6" y="12"/>
                </a:moveTo>
                <a:cubicBezTo>
                  <a:pt x="107" y="12"/>
                  <a:pt x="107" y="12"/>
                  <a:pt x="107" y="12"/>
                </a:cubicBezTo>
                <a:cubicBezTo>
                  <a:pt x="111" y="12"/>
                  <a:pt x="113" y="10"/>
                  <a:pt x="113" y="6"/>
                </a:cubicBezTo>
                <a:cubicBezTo>
                  <a:pt x="113" y="3"/>
                  <a:pt x="111" y="0"/>
                  <a:pt x="107"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27">
            <a:extLst>
              <a:ext uri="{FF2B5EF4-FFF2-40B4-BE49-F238E27FC236}">
                <a16:creationId xmlns:a16="http://schemas.microsoft.com/office/drawing/2014/main" id="{5D547806-A907-4EE1-BD69-32DA35883278}"/>
              </a:ext>
            </a:extLst>
          </p:cNvPr>
          <p:cNvSpPr>
            <a:spLocks/>
          </p:cNvSpPr>
          <p:nvPr/>
        </p:nvSpPr>
        <p:spPr bwMode="auto">
          <a:xfrm>
            <a:off x="6594177" y="5854479"/>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Line 128">
            <a:extLst>
              <a:ext uri="{FF2B5EF4-FFF2-40B4-BE49-F238E27FC236}">
                <a16:creationId xmlns:a16="http://schemas.microsoft.com/office/drawing/2014/main" id="{375C41C1-26CC-436E-95BC-314151503643}"/>
              </a:ext>
            </a:extLst>
          </p:cNvPr>
          <p:cNvSpPr>
            <a:spLocks noChangeShapeType="1"/>
          </p:cNvSpPr>
          <p:nvPr/>
        </p:nvSpPr>
        <p:spPr bwMode="auto">
          <a:xfrm flipH="1">
            <a:off x="6594177" y="5854479"/>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29">
            <a:extLst>
              <a:ext uri="{FF2B5EF4-FFF2-40B4-BE49-F238E27FC236}">
                <a16:creationId xmlns:a16="http://schemas.microsoft.com/office/drawing/2014/main" id="{26DF7296-9273-4FD6-873B-C674E2039A18}"/>
              </a:ext>
            </a:extLst>
          </p:cNvPr>
          <p:cNvSpPr>
            <a:spLocks/>
          </p:cNvSpPr>
          <p:nvPr/>
        </p:nvSpPr>
        <p:spPr bwMode="auto">
          <a:xfrm>
            <a:off x="6580005" y="5839296"/>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2"/>
                  <a:pt x="0" y="6"/>
                </a:cubicBezTo>
                <a:cubicBezTo>
                  <a:pt x="0" y="9"/>
                  <a:pt x="2" y="12"/>
                  <a:pt x="6" y="12"/>
                </a:cubicBezTo>
                <a:cubicBezTo>
                  <a:pt x="17" y="12"/>
                  <a:pt x="17" y="12"/>
                  <a:pt x="17" y="12"/>
                </a:cubicBezTo>
                <a:cubicBezTo>
                  <a:pt x="20" y="12"/>
                  <a:pt x="23" y="9"/>
                  <a:pt x="23" y="6"/>
                </a:cubicBezTo>
                <a:cubicBezTo>
                  <a:pt x="23" y="2"/>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30">
            <a:extLst>
              <a:ext uri="{FF2B5EF4-FFF2-40B4-BE49-F238E27FC236}">
                <a16:creationId xmlns:a16="http://schemas.microsoft.com/office/drawing/2014/main" id="{0BF50A63-9929-4B37-B626-7653F298DB61}"/>
              </a:ext>
            </a:extLst>
          </p:cNvPr>
          <p:cNvSpPr>
            <a:spLocks/>
          </p:cNvSpPr>
          <p:nvPr/>
        </p:nvSpPr>
        <p:spPr bwMode="auto">
          <a:xfrm>
            <a:off x="6594177" y="592128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Line 131">
            <a:extLst>
              <a:ext uri="{FF2B5EF4-FFF2-40B4-BE49-F238E27FC236}">
                <a16:creationId xmlns:a16="http://schemas.microsoft.com/office/drawing/2014/main" id="{31B2705E-526A-40A3-80FA-568DF6252626}"/>
              </a:ext>
            </a:extLst>
          </p:cNvPr>
          <p:cNvSpPr>
            <a:spLocks noChangeShapeType="1"/>
          </p:cNvSpPr>
          <p:nvPr/>
        </p:nvSpPr>
        <p:spPr bwMode="auto">
          <a:xfrm flipH="1">
            <a:off x="6594177" y="592128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32">
            <a:extLst>
              <a:ext uri="{FF2B5EF4-FFF2-40B4-BE49-F238E27FC236}">
                <a16:creationId xmlns:a16="http://schemas.microsoft.com/office/drawing/2014/main" id="{B2D2A2FE-93BC-4C77-B130-44A4FB744C68}"/>
              </a:ext>
            </a:extLst>
          </p:cNvPr>
          <p:cNvSpPr>
            <a:spLocks/>
          </p:cNvSpPr>
          <p:nvPr/>
        </p:nvSpPr>
        <p:spPr bwMode="auto">
          <a:xfrm>
            <a:off x="6580005" y="5907116"/>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9"/>
                  <a:pt x="2" y="12"/>
                  <a:pt x="6" y="12"/>
                </a:cubicBezTo>
                <a:cubicBezTo>
                  <a:pt x="17" y="12"/>
                  <a:pt x="17" y="12"/>
                  <a:pt x="17" y="12"/>
                </a:cubicBezTo>
                <a:cubicBezTo>
                  <a:pt x="20" y="12"/>
                  <a:pt x="23" y="9"/>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33">
            <a:extLst>
              <a:ext uri="{FF2B5EF4-FFF2-40B4-BE49-F238E27FC236}">
                <a16:creationId xmlns:a16="http://schemas.microsoft.com/office/drawing/2014/main" id="{834DD598-1FEF-40C7-A97A-B8B32901FE14}"/>
              </a:ext>
            </a:extLst>
          </p:cNvPr>
          <p:cNvSpPr>
            <a:spLocks/>
          </p:cNvSpPr>
          <p:nvPr/>
        </p:nvSpPr>
        <p:spPr bwMode="auto">
          <a:xfrm>
            <a:off x="6594177" y="598910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Line 134">
            <a:extLst>
              <a:ext uri="{FF2B5EF4-FFF2-40B4-BE49-F238E27FC236}">
                <a16:creationId xmlns:a16="http://schemas.microsoft.com/office/drawing/2014/main" id="{46E0AFF3-2C56-4668-87B7-46B5501F0802}"/>
              </a:ext>
            </a:extLst>
          </p:cNvPr>
          <p:cNvSpPr>
            <a:spLocks noChangeShapeType="1"/>
          </p:cNvSpPr>
          <p:nvPr/>
        </p:nvSpPr>
        <p:spPr bwMode="auto">
          <a:xfrm flipH="1">
            <a:off x="6594177" y="598910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35">
            <a:extLst>
              <a:ext uri="{FF2B5EF4-FFF2-40B4-BE49-F238E27FC236}">
                <a16:creationId xmlns:a16="http://schemas.microsoft.com/office/drawing/2014/main" id="{AB997A49-2BD9-40FD-9896-B36DF4C9FD4B}"/>
              </a:ext>
            </a:extLst>
          </p:cNvPr>
          <p:cNvSpPr>
            <a:spLocks/>
          </p:cNvSpPr>
          <p:nvPr/>
        </p:nvSpPr>
        <p:spPr bwMode="auto">
          <a:xfrm>
            <a:off x="6580005" y="5973924"/>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36">
            <a:extLst>
              <a:ext uri="{FF2B5EF4-FFF2-40B4-BE49-F238E27FC236}">
                <a16:creationId xmlns:a16="http://schemas.microsoft.com/office/drawing/2014/main" id="{651B1C68-7979-409C-BA25-062E62C86AEB}"/>
              </a:ext>
            </a:extLst>
          </p:cNvPr>
          <p:cNvSpPr>
            <a:spLocks/>
          </p:cNvSpPr>
          <p:nvPr/>
        </p:nvSpPr>
        <p:spPr bwMode="auto">
          <a:xfrm>
            <a:off x="6594177" y="6055916"/>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Line 137">
            <a:extLst>
              <a:ext uri="{FF2B5EF4-FFF2-40B4-BE49-F238E27FC236}">
                <a16:creationId xmlns:a16="http://schemas.microsoft.com/office/drawing/2014/main" id="{047DA9AB-B696-44F4-A16F-4F589B423997}"/>
              </a:ext>
            </a:extLst>
          </p:cNvPr>
          <p:cNvSpPr>
            <a:spLocks noChangeShapeType="1"/>
          </p:cNvSpPr>
          <p:nvPr/>
        </p:nvSpPr>
        <p:spPr bwMode="auto">
          <a:xfrm flipH="1">
            <a:off x="6594177" y="6055916"/>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138">
            <a:extLst>
              <a:ext uri="{FF2B5EF4-FFF2-40B4-BE49-F238E27FC236}">
                <a16:creationId xmlns:a16="http://schemas.microsoft.com/office/drawing/2014/main" id="{7264C2EE-4438-47A6-A740-3E9614286A54}"/>
              </a:ext>
            </a:extLst>
          </p:cNvPr>
          <p:cNvSpPr>
            <a:spLocks/>
          </p:cNvSpPr>
          <p:nvPr/>
        </p:nvSpPr>
        <p:spPr bwMode="auto">
          <a:xfrm>
            <a:off x="6580005" y="6041745"/>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39">
            <a:extLst>
              <a:ext uri="{FF2B5EF4-FFF2-40B4-BE49-F238E27FC236}">
                <a16:creationId xmlns:a16="http://schemas.microsoft.com/office/drawing/2014/main" id="{3B9F0B90-C3D3-4595-AF4B-B1122D7D3A29}"/>
              </a:ext>
            </a:extLst>
          </p:cNvPr>
          <p:cNvSpPr>
            <a:spLocks/>
          </p:cNvSpPr>
          <p:nvPr/>
        </p:nvSpPr>
        <p:spPr bwMode="auto">
          <a:xfrm>
            <a:off x="7017296" y="5950643"/>
            <a:ext cx="119445" cy="208523"/>
          </a:xfrm>
          <a:custGeom>
            <a:avLst/>
            <a:gdLst>
              <a:gd name="T0" fmla="*/ 50 w 50"/>
              <a:gd name="T1" fmla="*/ 87 h 87"/>
              <a:gd name="T2" fmla="*/ 0 w 50"/>
              <a:gd name="T3" fmla="*/ 17 h 87"/>
              <a:gd name="T4" fmla="*/ 50 w 50"/>
              <a:gd name="T5" fmla="*/ 0 h 87"/>
              <a:gd name="T6" fmla="*/ 50 w 50"/>
              <a:gd name="T7" fmla="*/ 87 h 87"/>
            </a:gdLst>
            <a:ahLst/>
            <a:cxnLst>
              <a:cxn ang="0">
                <a:pos x="T0" y="T1"/>
              </a:cxn>
              <a:cxn ang="0">
                <a:pos x="T2" y="T3"/>
              </a:cxn>
              <a:cxn ang="0">
                <a:pos x="T4" y="T5"/>
              </a:cxn>
              <a:cxn ang="0">
                <a:pos x="T6" y="T7"/>
              </a:cxn>
            </a:cxnLst>
            <a:rect l="0" t="0" r="r" b="b"/>
            <a:pathLst>
              <a:path w="50" h="87">
                <a:moveTo>
                  <a:pt x="50" y="87"/>
                </a:moveTo>
                <a:cubicBezTo>
                  <a:pt x="0" y="17"/>
                  <a:pt x="0" y="17"/>
                  <a:pt x="0" y="17"/>
                </a:cubicBezTo>
                <a:cubicBezTo>
                  <a:pt x="15" y="6"/>
                  <a:pt x="31" y="0"/>
                  <a:pt x="50" y="0"/>
                </a:cubicBezTo>
                <a:lnTo>
                  <a:pt x="5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40">
            <a:extLst>
              <a:ext uri="{FF2B5EF4-FFF2-40B4-BE49-F238E27FC236}">
                <a16:creationId xmlns:a16="http://schemas.microsoft.com/office/drawing/2014/main" id="{DC52748C-2AAA-437E-A4AD-DC3154841E45}"/>
              </a:ext>
            </a:extLst>
          </p:cNvPr>
          <p:cNvSpPr>
            <a:spLocks/>
          </p:cNvSpPr>
          <p:nvPr/>
        </p:nvSpPr>
        <p:spPr bwMode="auto">
          <a:xfrm>
            <a:off x="7002112" y="5935459"/>
            <a:ext cx="148800" cy="237878"/>
          </a:xfrm>
          <a:custGeom>
            <a:avLst/>
            <a:gdLst>
              <a:gd name="T0" fmla="*/ 56 w 62"/>
              <a:gd name="T1" fmla="*/ 93 h 99"/>
              <a:gd name="T2" fmla="*/ 61 w 62"/>
              <a:gd name="T3" fmla="*/ 89 h 99"/>
              <a:gd name="T4" fmla="*/ 11 w 62"/>
              <a:gd name="T5" fmla="*/ 19 h 99"/>
              <a:gd name="T6" fmla="*/ 6 w 62"/>
              <a:gd name="T7" fmla="*/ 23 h 99"/>
              <a:gd name="T8" fmla="*/ 9 w 62"/>
              <a:gd name="T9" fmla="*/ 28 h 99"/>
              <a:gd name="T10" fmla="*/ 56 w 62"/>
              <a:gd name="T11" fmla="*/ 12 h 99"/>
              <a:gd name="T12" fmla="*/ 56 w 62"/>
              <a:gd name="T13" fmla="*/ 6 h 99"/>
              <a:gd name="T14" fmla="*/ 50 w 62"/>
              <a:gd name="T15" fmla="*/ 6 h 99"/>
              <a:gd name="T16" fmla="*/ 50 w 62"/>
              <a:gd name="T17" fmla="*/ 93 h 99"/>
              <a:gd name="T18" fmla="*/ 56 w 62"/>
              <a:gd name="T19" fmla="*/ 93 h 99"/>
              <a:gd name="T20" fmla="*/ 61 w 62"/>
              <a:gd name="T21" fmla="*/ 89 h 99"/>
              <a:gd name="T22" fmla="*/ 56 w 62"/>
              <a:gd name="T23" fmla="*/ 93 h 99"/>
              <a:gd name="T24" fmla="*/ 62 w 62"/>
              <a:gd name="T25" fmla="*/ 93 h 99"/>
              <a:gd name="T26" fmla="*/ 62 w 62"/>
              <a:gd name="T27" fmla="*/ 6 h 99"/>
              <a:gd name="T28" fmla="*/ 61 w 62"/>
              <a:gd name="T29" fmla="*/ 2 h 99"/>
              <a:gd name="T30" fmla="*/ 56 w 62"/>
              <a:gd name="T31" fmla="*/ 0 h 99"/>
              <a:gd name="T32" fmla="*/ 2 w 62"/>
              <a:gd name="T33" fmla="*/ 18 h 99"/>
              <a:gd name="T34" fmla="*/ 0 w 62"/>
              <a:gd name="T35" fmla="*/ 22 h 99"/>
              <a:gd name="T36" fmla="*/ 1 w 62"/>
              <a:gd name="T37" fmla="*/ 26 h 99"/>
              <a:gd name="T38" fmla="*/ 52 w 62"/>
              <a:gd name="T39" fmla="*/ 96 h 99"/>
              <a:gd name="T40" fmla="*/ 58 w 62"/>
              <a:gd name="T41" fmla="*/ 98 h 99"/>
              <a:gd name="T42" fmla="*/ 62 w 62"/>
              <a:gd name="T43" fmla="*/ 93 h 99"/>
              <a:gd name="T44" fmla="*/ 56 w 62"/>
              <a:gd name="T4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56" y="93"/>
                </a:moveTo>
                <a:cubicBezTo>
                  <a:pt x="61" y="89"/>
                  <a:pt x="61" y="89"/>
                  <a:pt x="61" y="89"/>
                </a:cubicBezTo>
                <a:cubicBezTo>
                  <a:pt x="11" y="19"/>
                  <a:pt x="11" y="19"/>
                  <a:pt x="11" y="19"/>
                </a:cubicBezTo>
                <a:cubicBezTo>
                  <a:pt x="6" y="23"/>
                  <a:pt x="6" y="23"/>
                  <a:pt x="6" y="23"/>
                </a:cubicBezTo>
                <a:cubicBezTo>
                  <a:pt x="9" y="28"/>
                  <a:pt x="9" y="28"/>
                  <a:pt x="9" y="28"/>
                </a:cubicBezTo>
                <a:cubicBezTo>
                  <a:pt x="24" y="17"/>
                  <a:pt x="39" y="12"/>
                  <a:pt x="56" y="12"/>
                </a:cubicBezTo>
                <a:cubicBezTo>
                  <a:pt x="56" y="6"/>
                  <a:pt x="56" y="6"/>
                  <a:pt x="56" y="6"/>
                </a:cubicBezTo>
                <a:cubicBezTo>
                  <a:pt x="50" y="6"/>
                  <a:pt x="50" y="6"/>
                  <a:pt x="50" y="6"/>
                </a:cubicBezTo>
                <a:cubicBezTo>
                  <a:pt x="50" y="93"/>
                  <a:pt x="50" y="93"/>
                  <a:pt x="50" y="93"/>
                </a:cubicBezTo>
                <a:cubicBezTo>
                  <a:pt x="56" y="93"/>
                  <a:pt x="56" y="93"/>
                  <a:pt x="56" y="93"/>
                </a:cubicBezTo>
                <a:cubicBezTo>
                  <a:pt x="61" y="89"/>
                  <a:pt x="61" y="89"/>
                  <a:pt x="61" y="89"/>
                </a:cubicBezTo>
                <a:cubicBezTo>
                  <a:pt x="56" y="93"/>
                  <a:pt x="56" y="93"/>
                  <a:pt x="56" y="93"/>
                </a:cubicBezTo>
                <a:cubicBezTo>
                  <a:pt x="62" y="93"/>
                  <a:pt x="62" y="93"/>
                  <a:pt x="62" y="93"/>
                </a:cubicBezTo>
                <a:cubicBezTo>
                  <a:pt x="62" y="6"/>
                  <a:pt x="62" y="6"/>
                  <a:pt x="62" y="6"/>
                </a:cubicBezTo>
                <a:cubicBezTo>
                  <a:pt x="62" y="5"/>
                  <a:pt x="62" y="3"/>
                  <a:pt x="61" y="2"/>
                </a:cubicBezTo>
                <a:cubicBezTo>
                  <a:pt x="60" y="1"/>
                  <a:pt x="58" y="0"/>
                  <a:pt x="56" y="0"/>
                </a:cubicBezTo>
                <a:cubicBezTo>
                  <a:pt x="36" y="0"/>
                  <a:pt x="19" y="6"/>
                  <a:pt x="2" y="18"/>
                </a:cubicBezTo>
                <a:cubicBezTo>
                  <a:pt x="1" y="19"/>
                  <a:pt x="0" y="20"/>
                  <a:pt x="0" y="22"/>
                </a:cubicBezTo>
                <a:cubicBezTo>
                  <a:pt x="0" y="24"/>
                  <a:pt x="0" y="25"/>
                  <a:pt x="1" y="26"/>
                </a:cubicBezTo>
                <a:cubicBezTo>
                  <a:pt x="52" y="96"/>
                  <a:pt x="52" y="96"/>
                  <a:pt x="52" y="96"/>
                </a:cubicBezTo>
                <a:cubicBezTo>
                  <a:pt x="53" y="98"/>
                  <a:pt x="56" y="99"/>
                  <a:pt x="58" y="98"/>
                </a:cubicBezTo>
                <a:cubicBezTo>
                  <a:pt x="61" y="98"/>
                  <a:pt x="62" y="95"/>
                  <a:pt x="62" y="93"/>
                </a:cubicBezTo>
                <a:lnTo>
                  <a:pt x="5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141">
            <a:extLst>
              <a:ext uri="{FF2B5EF4-FFF2-40B4-BE49-F238E27FC236}">
                <a16:creationId xmlns:a16="http://schemas.microsoft.com/office/drawing/2014/main" id="{CE9FE345-6C6E-4AAA-BB52-FD2314A39A75}"/>
              </a:ext>
            </a:extLst>
          </p:cNvPr>
          <p:cNvSpPr>
            <a:spLocks/>
          </p:cNvSpPr>
          <p:nvPr/>
        </p:nvSpPr>
        <p:spPr bwMode="auto">
          <a:xfrm>
            <a:off x="6930243" y="5950643"/>
            <a:ext cx="416033" cy="415021"/>
          </a:xfrm>
          <a:custGeom>
            <a:avLst/>
            <a:gdLst>
              <a:gd name="T0" fmla="*/ 86 w 173"/>
              <a:gd name="T1" fmla="*/ 87 h 173"/>
              <a:gd name="T2" fmla="*/ 86 w 173"/>
              <a:gd name="T3" fmla="*/ 0 h 173"/>
              <a:gd name="T4" fmla="*/ 173 w 173"/>
              <a:gd name="T5" fmla="*/ 87 h 173"/>
              <a:gd name="T6" fmla="*/ 86 w 173"/>
              <a:gd name="T7" fmla="*/ 173 h 173"/>
              <a:gd name="T8" fmla="*/ 0 w 173"/>
              <a:gd name="T9" fmla="*/ 87 h 173"/>
              <a:gd name="T10" fmla="*/ 36 w 173"/>
              <a:gd name="T11" fmla="*/ 17 h 173"/>
              <a:gd name="T12" fmla="*/ 86 w 173"/>
              <a:gd name="T13" fmla="*/ 87 h 173"/>
            </a:gdLst>
            <a:ahLst/>
            <a:cxnLst>
              <a:cxn ang="0">
                <a:pos x="T0" y="T1"/>
              </a:cxn>
              <a:cxn ang="0">
                <a:pos x="T2" y="T3"/>
              </a:cxn>
              <a:cxn ang="0">
                <a:pos x="T4" y="T5"/>
              </a:cxn>
              <a:cxn ang="0">
                <a:pos x="T6" y="T7"/>
              </a:cxn>
              <a:cxn ang="0">
                <a:pos x="T8" y="T9"/>
              </a:cxn>
              <a:cxn ang="0">
                <a:pos x="T10" y="T11"/>
              </a:cxn>
              <a:cxn ang="0">
                <a:pos x="T12" y="T13"/>
              </a:cxn>
            </a:cxnLst>
            <a:rect l="0" t="0" r="r" b="b"/>
            <a:pathLst>
              <a:path w="173" h="173">
                <a:moveTo>
                  <a:pt x="86" y="87"/>
                </a:moveTo>
                <a:cubicBezTo>
                  <a:pt x="86" y="0"/>
                  <a:pt x="86" y="0"/>
                  <a:pt x="86" y="0"/>
                </a:cubicBezTo>
                <a:cubicBezTo>
                  <a:pt x="134" y="0"/>
                  <a:pt x="173" y="39"/>
                  <a:pt x="173" y="87"/>
                </a:cubicBezTo>
                <a:cubicBezTo>
                  <a:pt x="173" y="134"/>
                  <a:pt x="134" y="173"/>
                  <a:pt x="86" y="173"/>
                </a:cubicBezTo>
                <a:cubicBezTo>
                  <a:pt x="39" y="173"/>
                  <a:pt x="0" y="134"/>
                  <a:pt x="0" y="87"/>
                </a:cubicBezTo>
                <a:cubicBezTo>
                  <a:pt x="0" y="58"/>
                  <a:pt x="13" y="34"/>
                  <a:pt x="36" y="17"/>
                </a:cubicBezTo>
                <a:lnTo>
                  <a:pt x="86"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142">
            <a:extLst>
              <a:ext uri="{FF2B5EF4-FFF2-40B4-BE49-F238E27FC236}">
                <a16:creationId xmlns:a16="http://schemas.microsoft.com/office/drawing/2014/main" id="{81CCEBA6-B1BA-4206-99D3-B2BFA916E4A7}"/>
              </a:ext>
            </a:extLst>
          </p:cNvPr>
          <p:cNvSpPr>
            <a:spLocks/>
          </p:cNvSpPr>
          <p:nvPr/>
        </p:nvSpPr>
        <p:spPr bwMode="auto">
          <a:xfrm>
            <a:off x="6916071" y="5935459"/>
            <a:ext cx="444376" cy="444376"/>
          </a:xfrm>
          <a:custGeom>
            <a:avLst/>
            <a:gdLst>
              <a:gd name="T0" fmla="*/ 92 w 185"/>
              <a:gd name="T1" fmla="*/ 93 h 185"/>
              <a:gd name="T2" fmla="*/ 98 w 185"/>
              <a:gd name="T3" fmla="*/ 93 h 185"/>
              <a:gd name="T4" fmla="*/ 98 w 185"/>
              <a:gd name="T5" fmla="*/ 6 h 185"/>
              <a:gd name="T6" fmla="*/ 92 w 185"/>
              <a:gd name="T7" fmla="*/ 6 h 185"/>
              <a:gd name="T8" fmla="*/ 92 w 185"/>
              <a:gd name="T9" fmla="*/ 12 h 185"/>
              <a:gd name="T10" fmla="*/ 149 w 185"/>
              <a:gd name="T11" fmla="*/ 36 h 185"/>
              <a:gd name="T12" fmla="*/ 173 w 185"/>
              <a:gd name="T13" fmla="*/ 93 h 185"/>
              <a:gd name="T14" fmla="*/ 149 w 185"/>
              <a:gd name="T15" fmla="*/ 149 h 185"/>
              <a:gd name="T16" fmla="*/ 92 w 185"/>
              <a:gd name="T17" fmla="*/ 173 h 185"/>
              <a:gd name="T18" fmla="*/ 36 w 185"/>
              <a:gd name="T19" fmla="*/ 149 h 185"/>
              <a:gd name="T20" fmla="*/ 12 w 185"/>
              <a:gd name="T21" fmla="*/ 93 h 185"/>
              <a:gd name="T22" fmla="*/ 21 w 185"/>
              <a:gd name="T23" fmla="*/ 56 h 185"/>
              <a:gd name="T24" fmla="*/ 45 w 185"/>
              <a:gd name="T25" fmla="*/ 28 h 185"/>
              <a:gd name="T26" fmla="*/ 42 w 185"/>
              <a:gd name="T27" fmla="*/ 23 h 185"/>
              <a:gd name="T28" fmla="*/ 37 w 185"/>
              <a:gd name="T29" fmla="*/ 26 h 185"/>
              <a:gd name="T30" fmla="*/ 88 w 185"/>
              <a:gd name="T31" fmla="*/ 96 h 185"/>
              <a:gd name="T32" fmla="*/ 94 w 185"/>
              <a:gd name="T33" fmla="*/ 98 h 185"/>
              <a:gd name="T34" fmla="*/ 98 w 185"/>
              <a:gd name="T35" fmla="*/ 93 h 185"/>
              <a:gd name="T36" fmla="*/ 92 w 185"/>
              <a:gd name="T37" fmla="*/ 93 h 185"/>
              <a:gd name="T38" fmla="*/ 97 w 185"/>
              <a:gd name="T39" fmla="*/ 89 h 185"/>
              <a:gd name="T40" fmla="*/ 47 w 185"/>
              <a:gd name="T41" fmla="*/ 19 h 185"/>
              <a:gd name="T42" fmla="*/ 38 w 185"/>
              <a:gd name="T43" fmla="*/ 18 h 185"/>
              <a:gd name="T44" fmla="*/ 10 w 185"/>
              <a:gd name="T45" fmla="*/ 51 h 185"/>
              <a:gd name="T46" fmla="*/ 0 w 185"/>
              <a:gd name="T47" fmla="*/ 93 h 185"/>
              <a:gd name="T48" fmla="*/ 92 w 185"/>
              <a:gd name="T49" fmla="*/ 185 h 185"/>
              <a:gd name="T50" fmla="*/ 185 w 185"/>
              <a:gd name="T51" fmla="*/ 93 h 185"/>
              <a:gd name="T52" fmla="*/ 92 w 185"/>
              <a:gd name="T53" fmla="*/ 0 h 185"/>
              <a:gd name="T54" fmla="*/ 88 w 185"/>
              <a:gd name="T55" fmla="*/ 2 h 185"/>
              <a:gd name="T56" fmla="*/ 86 w 185"/>
              <a:gd name="T57" fmla="*/ 6 h 185"/>
              <a:gd name="T58" fmla="*/ 86 w 185"/>
              <a:gd name="T59" fmla="*/ 93 h 185"/>
              <a:gd name="T60" fmla="*/ 92 w 185"/>
              <a:gd name="T61" fmla="*/ 93 h 185"/>
              <a:gd name="T62" fmla="*/ 97 w 185"/>
              <a:gd name="T63" fmla="*/ 89 h 185"/>
              <a:gd name="T64" fmla="*/ 92 w 185"/>
              <a:gd name="T65" fmla="*/ 9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5">
                <a:moveTo>
                  <a:pt x="92" y="93"/>
                </a:moveTo>
                <a:cubicBezTo>
                  <a:pt x="98" y="93"/>
                  <a:pt x="98" y="93"/>
                  <a:pt x="98" y="93"/>
                </a:cubicBezTo>
                <a:cubicBezTo>
                  <a:pt x="98" y="6"/>
                  <a:pt x="98" y="6"/>
                  <a:pt x="98" y="6"/>
                </a:cubicBezTo>
                <a:cubicBezTo>
                  <a:pt x="92" y="6"/>
                  <a:pt x="92" y="6"/>
                  <a:pt x="92" y="6"/>
                </a:cubicBezTo>
                <a:cubicBezTo>
                  <a:pt x="92" y="12"/>
                  <a:pt x="92" y="12"/>
                  <a:pt x="92" y="12"/>
                </a:cubicBezTo>
                <a:cubicBezTo>
                  <a:pt x="115" y="12"/>
                  <a:pt x="135" y="21"/>
                  <a:pt x="149" y="36"/>
                </a:cubicBezTo>
                <a:cubicBezTo>
                  <a:pt x="164" y="50"/>
                  <a:pt x="173" y="70"/>
                  <a:pt x="173" y="93"/>
                </a:cubicBezTo>
                <a:cubicBezTo>
                  <a:pt x="173" y="115"/>
                  <a:pt x="164" y="135"/>
                  <a:pt x="149" y="149"/>
                </a:cubicBezTo>
                <a:cubicBezTo>
                  <a:pt x="135" y="164"/>
                  <a:pt x="115" y="173"/>
                  <a:pt x="92" y="173"/>
                </a:cubicBezTo>
                <a:cubicBezTo>
                  <a:pt x="70" y="173"/>
                  <a:pt x="50" y="164"/>
                  <a:pt x="36" y="149"/>
                </a:cubicBezTo>
                <a:cubicBezTo>
                  <a:pt x="21" y="135"/>
                  <a:pt x="12" y="115"/>
                  <a:pt x="12" y="93"/>
                </a:cubicBezTo>
                <a:cubicBezTo>
                  <a:pt x="12" y="79"/>
                  <a:pt x="15" y="67"/>
                  <a:pt x="21" y="56"/>
                </a:cubicBezTo>
                <a:cubicBezTo>
                  <a:pt x="26" y="45"/>
                  <a:pt x="34" y="36"/>
                  <a:pt x="45" y="28"/>
                </a:cubicBezTo>
                <a:cubicBezTo>
                  <a:pt x="42" y="23"/>
                  <a:pt x="42" y="23"/>
                  <a:pt x="42" y="23"/>
                </a:cubicBezTo>
                <a:cubicBezTo>
                  <a:pt x="37" y="26"/>
                  <a:pt x="37" y="26"/>
                  <a:pt x="37" y="26"/>
                </a:cubicBezTo>
                <a:cubicBezTo>
                  <a:pt x="88" y="96"/>
                  <a:pt x="88" y="96"/>
                  <a:pt x="88" y="96"/>
                </a:cubicBezTo>
                <a:cubicBezTo>
                  <a:pt x="89" y="98"/>
                  <a:pt x="92" y="99"/>
                  <a:pt x="94" y="98"/>
                </a:cubicBezTo>
                <a:cubicBezTo>
                  <a:pt x="97" y="98"/>
                  <a:pt x="98" y="95"/>
                  <a:pt x="98" y="93"/>
                </a:cubicBezTo>
                <a:cubicBezTo>
                  <a:pt x="92" y="93"/>
                  <a:pt x="92" y="93"/>
                  <a:pt x="92" y="93"/>
                </a:cubicBezTo>
                <a:cubicBezTo>
                  <a:pt x="97" y="89"/>
                  <a:pt x="97" y="89"/>
                  <a:pt x="97" y="89"/>
                </a:cubicBezTo>
                <a:cubicBezTo>
                  <a:pt x="47" y="19"/>
                  <a:pt x="47" y="19"/>
                  <a:pt x="47" y="19"/>
                </a:cubicBezTo>
                <a:cubicBezTo>
                  <a:pt x="45" y="17"/>
                  <a:pt x="41" y="16"/>
                  <a:pt x="38" y="18"/>
                </a:cubicBezTo>
                <a:cubicBezTo>
                  <a:pt x="26" y="27"/>
                  <a:pt x="16" y="38"/>
                  <a:pt x="10" y="51"/>
                </a:cubicBezTo>
                <a:cubicBezTo>
                  <a:pt x="4" y="63"/>
                  <a:pt x="0" y="77"/>
                  <a:pt x="0" y="93"/>
                </a:cubicBezTo>
                <a:cubicBezTo>
                  <a:pt x="0" y="144"/>
                  <a:pt x="42" y="185"/>
                  <a:pt x="92" y="185"/>
                </a:cubicBezTo>
                <a:cubicBezTo>
                  <a:pt x="143" y="185"/>
                  <a:pt x="185" y="144"/>
                  <a:pt x="185" y="93"/>
                </a:cubicBezTo>
                <a:cubicBezTo>
                  <a:pt x="185" y="42"/>
                  <a:pt x="143" y="0"/>
                  <a:pt x="92" y="0"/>
                </a:cubicBezTo>
                <a:cubicBezTo>
                  <a:pt x="91" y="0"/>
                  <a:pt x="89" y="1"/>
                  <a:pt x="88" y="2"/>
                </a:cubicBezTo>
                <a:cubicBezTo>
                  <a:pt x="87" y="3"/>
                  <a:pt x="86" y="5"/>
                  <a:pt x="86" y="6"/>
                </a:cubicBezTo>
                <a:cubicBezTo>
                  <a:pt x="86" y="93"/>
                  <a:pt x="86" y="93"/>
                  <a:pt x="86" y="93"/>
                </a:cubicBezTo>
                <a:cubicBezTo>
                  <a:pt x="92" y="93"/>
                  <a:pt x="92" y="93"/>
                  <a:pt x="92" y="93"/>
                </a:cubicBezTo>
                <a:cubicBezTo>
                  <a:pt x="97" y="89"/>
                  <a:pt x="97" y="89"/>
                  <a:pt x="97" y="89"/>
                </a:cubicBezTo>
                <a:lnTo>
                  <a:pt x="92"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43">
            <a:extLst>
              <a:ext uri="{FF2B5EF4-FFF2-40B4-BE49-F238E27FC236}">
                <a16:creationId xmlns:a16="http://schemas.microsoft.com/office/drawing/2014/main" id="{287C104C-8301-47EA-9AF8-C02E0242238D}"/>
              </a:ext>
            </a:extLst>
          </p:cNvPr>
          <p:cNvSpPr>
            <a:spLocks/>
          </p:cNvSpPr>
          <p:nvPr/>
        </p:nvSpPr>
        <p:spPr bwMode="auto">
          <a:xfrm>
            <a:off x="7136741" y="5950643"/>
            <a:ext cx="232817" cy="271282"/>
          </a:xfrm>
          <a:custGeom>
            <a:avLst/>
            <a:gdLst>
              <a:gd name="T0" fmla="*/ 0 w 97"/>
              <a:gd name="T1" fmla="*/ 87 h 113"/>
              <a:gd name="T2" fmla="*/ 82 w 97"/>
              <a:gd name="T3" fmla="*/ 113 h 113"/>
              <a:gd name="T4" fmla="*/ 27 w 97"/>
              <a:gd name="T5" fmla="*/ 5 h 113"/>
              <a:gd name="T6" fmla="*/ 0 w 97"/>
              <a:gd name="T7" fmla="*/ 0 h 113"/>
              <a:gd name="T8" fmla="*/ 0 w 97"/>
              <a:gd name="T9" fmla="*/ 87 h 113"/>
            </a:gdLst>
            <a:ahLst/>
            <a:cxnLst>
              <a:cxn ang="0">
                <a:pos x="T0" y="T1"/>
              </a:cxn>
              <a:cxn ang="0">
                <a:pos x="T2" y="T3"/>
              </a:cxn>
              <a:cxn ang="0">
                <a:pos x="T4" y="T5"/>
              </a:cxn>
              <a:cxn ang="0">
                <a:pos x="T6" y="T7"/>
              </a:cxn>
              <a:cxn ang="0">
                <a:pos x="T8" y="T9"/>
              </a:cxn>
            </a:cxnLst>
            <a:rect l="0" t="0" r="r" b="b"/>
            <a:pathLst>
              <a:path w="97" h="113">
                <a:moveTo>
                  <a:pt x="0" y="87"/>
                </a:moveTo>
                <a:cubicBezTo>
                  <a:pt x="82" y="113"/>
                  <a:pt x="82" y="113"/>
                  <a:pt x="82" y="113"/>
                </a:cubicBezTo>
                <a:cubicBezTo>
                  <a:pt x="97" y="68"/>
                  <a:pt x="72" y="19"/>
                  <a:pt x="27" y="5"/>
                </a:cubicBezTo>
                <a:cubicBezTo>
                  <a:pt x="18" y="2"/>
                  <a:pt x="10" y="0"/>
                  <a:pt x="0" y="0"/>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44">
            <a:extLst>
              <a:ext uri="{FF2B5EF4-FFF2-40B4-BE49-F238E27FC236}">
                <a16:creationId xmlns:a16="http://schemas.microsoft.com/office/drawing/2014/main" id="{55218925-7E6E-4829-8E4C-69599F98DE01}"/>
              </a:ext>
            </a:extLst>
          </p:cNvPr>
          <p:cNvSpPr>
            <a:spLocks/>
          </p:cNvSpPr>
          <p:nvPr/>
        </p:nvSpPr>
        <p:spPr bwMode="auto">
          <a:xfrm>
            <a:off x="7122569" y="5935459"/>
            <a:ext cx="237878" cy="300637"/>
          </a:xfrm>
          <a:custGeom>
            <a:avLst/>
            <a:gdLst>
              <a:gd name="T0" fmla="*/ 6 w 99"/>
              <a:gd name="T1" fmla="*/ 93 h 125"/>
              <a:gd name="T2" fmla="*/ 5 w 99"/>
              <a:gd name="T3" fmla="*/ 98 h 125"/>
              <a:gd name="T4" fmla="*/ 87 w 99"/>
              <a:gd name="T5" fmla="*/ 125 h 125"/>
              <a:gd name="T6" fmla="*/ 91 w 99"/>
              <a:gd name="T7" fmla="*/ 125 h 125"/>
              <a:gd name="T8" fmla="*/ 94 w 99"/>
              <a:gd name="T9" fmla="*/ 121 h 125"/>
              <a:gd name="T10" fmla="*/ 99 w 99"/>
              <a:gd name="T11" fmla="*/ 93 h 125"/>
              <a:gd name="T12" fmla="*/ 35 w 99"/>
              <a:gd name="T13" fmla="*/ 5 h 125"/>
              <a:gd name="T14" fmla="*/ 35 w 99"/>
              <a:gd name="T15" fmla="*/ 5 h 125"/>
              <a:gd name="T16" fmla="*/ 6 w 99"/>
              <a:gd name="T17" fmla="*/ 0 h 125"/>
              <a:gd name="T18" fmla="*/ 2 w 99"/>
              <a:gd name="T19" fmla="*/ 2 h 125"/>
              <a:gd name="T20" fmla="*/ 0 w 99"/>
              <a:gd name="T21" fmla="*/ 6 h 125"/>
              <a:gd name="T22" fmla="*/ 0 w 99"/>
              <a:gd name="T23" fmla="*/ 93 h 125"/>
              <a:gd name="T24" fmla="*/ 5 w 99"/>
              <a:gd name="T25" fmla="*/ 98 h 125"/>
              <a:gd name="T26" fmla="*/ 6 w 99"/>
              <a:gd name="T27" fmla="*/ 93 h 125"/>
              <a:gd name="T28" fmla="*/ 12 w 99"/>
              <a:gd name="T29" fmla="*/ 93 h 125"/>
              <a:gd name="T30" fmla="*/ 12 w 99"/>
              <a:gd name="T31" fmla="*/ 6 h 125"/>
              <a:gd name="T32" fmla="*/ 6 w 99"/>
              <a:gd name="T33" fmla="*/ 6 h 125"/>
              <a:gd name="T34" fmla="*/ 6 w 99"/>
              <a:gd name="T35" fmla="*/ 12 h 125"/>
              <a:gd name="T36" fmla="*/ 31 w 99"/>
              <a:gd name="T37" fmla="*/ 16 h 125"/>
              <a:gd name="T38" fmla="*/ 31 w 99"/>
              <a:gd name="T39" fmla="*/ 16 h 125"/>
              <a:gd name="T40" fmla="*/ 87 w 99"/>
              <a:gd name="T41" fmla="*/ 93 h 125"/>
              <a:gd name="T42" fmla="*/ 83 w 99"/>
              <a:gd name="T43" fmla="*/ 117 h 125"/>
              <a:gd name="T44" fmla="*/ 88 w 99"/>
              <a:gd name="T45" fmla="*/ 119 h 125"/>
              <a:gd name="T46" fmla="*/ 90 w 99"/>
              <a:gd name="T47" fmla="*/ 114 h 125"/>
              <a:gd name="T48" fmla="*/ 8 w 99"/>
              <a:gd name="T49" fmla="*/ 87 h 125"/>
              <a:gd name="T50" fmla="*/ 6 w 99"/>
              <a:gd name="T51" fmla="*/ 93 h 125"/>
              <a:gd name="T52" fmla="*/ 12 w 99"/>
              <a:gd name="T53" fmla="*/ 93 h 125"/>
              <a:gd name="T54" fmla="*/ 6 w 99"/>
              <a:gd name="T5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125">
                <a:moveTo>
                  <a:pt x="6" y="93"/>
                </a:moveTo>
                <a:cubicBezTo>
                  <a:pt x="5" y="98"/>
                  <a:pt x="5" y="98"/>
                  <a:pt x="5" y="98"/>
                </a:cubicBezTo>
                <a:cubicBezTo>
                  <a:pt x="87" y="125"/>
                  <a:pt x="87" y="125"/>
                  <a:pt x="87" y="125"/>
                </a:cubicBezTo>
                <a:cubicBezTo>
                  <a:pt x="88" y="125"/>
                  <a:pt x="90" y="125"/>
                  <a:pt x="91" y="125"/>
                </a:cubicBezTo>
                <a:cubicBezTo>
                  <a:pt x="93" y="124"/>
                  <a:pt x="94" y="123"/>
                  <a:pt x="94" y="121"/>
                </a:cubicBezTo>
                <a:cubicBezTo>
                  <a:pt x="97" y="112"/>
                  <a:pt x="99" y="102"/>
                  <a:pt x="99" y="93"/>
                </a:cubicBezTo>
                <a:cubicBezTo>
                  <a:pt x="99" y="54"/>
                  <a:pt x="74" y="18"/>
                  <a:pt x="35" y="5"/>
                </a:cubicBezTo>
                <a:cubicBezTo>
                  <a:pt x="35" y="5"/>
                  <a:pt x="35" y="5"/>
                  <a:pt x="35" y="5"/>
                </a:cubicBezTo>
                <a:cubicBezTo>
                  <a:pt x="25" y="2"/>
                  <a:pt x="17" y="0"/>
                  <a:pt x="6" y="0"/>
                </a:cubicBezTo>
                <a:cubicBezTo>
                  <a:pt x="5" y="0"/>
                  <a:pt x="3" y="1"/>
                  <a:pt x="2" y="2"/>
                </a:cubicBezTo>
                <a:cubicBezTo>
                  <a:pt x="1" y="3"/>
                  <a:pt x="0" y="5"/>
                  <a:pt x="0" y="6"/>
                </a:cubicBezTo>
                <a:cubicBezTo>
                  <a:pt x="0" y="93"/>
                  <a:pt x="0" y="93"/>
                  <a:pt x="0" y="93"/>
                </a:cubicBezTo>
                <a:cubicBezTo>
                  <a:pt x="0" y="95"/>
                  <a:pt x="2" y="98"/>
                  <a:pt x="5" y="98"/>
                </a:cubicBezTo>
                <a:cubicBezTo>
                  <a:pt x="6" y="93"/>
                  <a:pt x="6" y="93"/>
                  <a:pt x="6" y="93"/>
                </a:cubicBezTo>
                <a:cubicBezTo>
                  <a:pt x="12" y="93"/>
                  <a:pt x="12" y="93"/>
                  <a:pt x="12" y="93"/>
                </a:cubicBezTo>
                <a:cubicBezTo>
                  <a:pt x="12" y="6"/>
                  <a:pt x="12" y="6"/>
                  <a:pt x="12" y="6"/>
                </a:cubicBezTo>
                <a:cubicBezTo>
                  <a:pt x="6" y="6"/>
                  <a:pt x="6" y="6"/>
                  <a:pt x="6" y="6"/>
                </a:cubicBezTo>
                <a:cubicBezTo>
                  <a:pt x="6" y="12"/>
                  <a:pt x="6" y="12"/>
                  <a:pt x="6" y="12"/>
                </a:cubicBezTo>
                <a:cubicBezTo>
                  <a:pt x="15" y="12"/>
                  <a:pt x="23" y="14"/>
                  <a:pt x="31" y="16"/>
                </a:cubicBezTo>
                <a:cubicBezTo>
                  <a:pt x="31" y="16"/>
                  <a:pt x="31" y="16"/>
                  <a:pt x="31" y="16"/>
                </a:cubicBezTo>
                <a:cubicBezTo>
                  <a:pt x="65" y="27"/>
                  <a:pt x="87" y="59"/>
                  <a:pt x="87" y="93"/>
                </a:cubicBezTo>
                <a:cubicBezTo>
                  <a:pt x="87" y="101"/>
                  <a:pt x="85" y="109"/>
                  <a:pt x="83" y="117"/>
                </a:cubicBezTo>
                <a:cubicBezTo>
                  <a:pt x="88" y="119"/>
                  <a:pt x="88" y="119"/>
                  <a:pt x="88" y="119"/>
                </a:cubicBezTo>
                <a:cubicBezTo>
                  <a:pt x="90" y="114"/>
                  <a:pt x="90" y="114"/>
                  <a:pt x="90" y="114"/>
                </a:cubicBezTo>
                <a:cubicBezTo>
                  <a:pt x="8" y="87"/>
                  <a:pt x="8" y="87"/>
                  <a:pt x="8" y="87"/>
                </a:cubicBezTo>
                <a:cubicBezTo>
                  <a:pt x="6" y="93"/>
                  <a:pt x="6" y="93"/>
                  <a:pt x="6" y="93"/>
                </a:cubicBezTo>
                <a:cubicBezTo>
                  <a:pt x="12" y="93"/>
                  <a:pt x="12" y="93"/>
                  <a:pt x="12" y="93"/>
                </a:cubicBezTo>
                <a:lnTo>
                  <a:pt x="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45">
            <a:extLst>
              <a:ext uri="{FF2B5EF4-FFF2-40B4-BE49-F238E27FC236}">
                <a16:creationId xmlns:a16="http://schemas.microsoft.com/office/drawing/2014/main" id="{06A0F581-E8F5-410E-A35C-7DB138F942BB}"/>
              </a:ext>
            </a:extLst>
          </p:cNvPr>
          <p:cNvSpPr>
            <a:spLocks/>
          </p:cNvSpPr>
          <p:nvPr/>
        </p:nvSpPr>
        <p:spPr bwMode="auto">
          <a:xfrm>
            <a:off x="4398615" y="4681287"/>
            <a:ext cx="1056785" cy="610384"/>
          </a:xfrm>
          <a:custGeom>
            <a:avLst/>
            <a:gdLst>
              <a:gd name="T0" fmla="*/ 11 w 440"/>
              <a:gd name="T1" fmla="*/ 251 h 254"/>
              <a:gd name="T2" fmla="*/ 147 w 440"/>
              <a:gd name="T3" fmla="*/ 125 h 254"/>
              <a:gd name="T4" fmla="*/ 240 w 440"/>
              <a:gd name="T5" fmla="*/ 136 h 254"/>
              <a:gd name="T6" fmla="*/ 244 w 440"/>
              <a:gd name="T7" fmla="*/ 134 h 254"/>
              <a:gd name="T8" fmla="*/ 283 w 440"/>
              <a:gd name="T9" fmla="*/ 103 h 254"/>
              <a:gd name="T10" fmla="*/ 351 w 440"/>
              <a:gd name="T11" fmla="*/ 100 h 254"/>
              <a:gd name="T12" fmla="*/ 355 w 440"/>
              <a:gd name="T13" fmla="*/ 98 h 254"/>
              <a:gd name="T14" fmla="*/ 438 w 440"/>
              <a:gd name="T15" fmla="*/ 10 h 254"/>
              <a:gd name="T16" fmla="*/ 438 w 440"/>
              <a:gd name="T17" fmla="*/ 2 h 254"/>
              <a:gd name="T18" fmla="*/ 429 w 440"/>
              <a:gd name="T19" fmla="*/ 2 h 254"/>
              <a:gd name="T20" fmla="*/ 348 w 440"/>
              <a:gd name="T21" fmla="*/ 88 h 254"/>
              <a:gd name="T22" fmla="*/ 281 w 440"/>
              <a:gd name="T23" fmla="*/ 91 h 254"/>
              <a:gd name="T24" fmla="*/ 277 w 440"/>
              <a:gd name="T25" fmla="*/ 92 h 254"/>
              <a:gd name="T26" fmla="*/ 239 w 440"/>
              <a:gd name="T27" fmla="*/ 124 h 254"/>
              <a:gd name="T28" fmla="*/ 146 w 440"/>
              <a:gd name="T29" fmla="*/ 113 h 254"/>
              <a:gd name="T30" fmla="*/ 141 w 440"/>
              <a:gd name="T31" fmla="*/ 114 h 254"/>
              <a:gd name="T32" fmla="*/ 2 w 440"/>
              <a:gd name="T33" fmla="*/ 243 h 254"/>
              <a:gd name="T34" fmla="*/ 2 w 440"/>
              <a:gd name="T35" fmla="*/ 251 h 254"/>
              <a:gd name="T36" fmla="*/ 11 w 440"/>
              <a:gd name="T37" fmla="*/ 2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254">
                <a:moveTo>
                  <a:pt x="11" y="251"/>
                </a:moveTo>
                <a:cubicBezTo>
                  <a:pt x="147" y="125"/>
                  <a:pt x="147" y="125"/>
                  <a:pt x="147" y="125"/>
                </a:cubicBezTo>
                <a:cubicBezTo>
                  <a:pt x="240" y="136"/>
                  <a:pt x="240" y="136"/>
                  <a:pt x="240" y="136"/>
                </a:cubicBezTo>
                <a:cubicBezTo>
                  <a:pt x="241" y="136"/>
                  <a:pt x="243" y="136"/>
                  <a:pt x="244" y="134"/>
                </a:cubicBezTo>
                <a:cubicBezTo>
                  <a:pt x="283" y="103"/>
                  <a:pt x="283" y="103"/>
                  <a:pt x="283" y="103"/>
                </a:cubicBezTo>
                <a:cubicBezTo>
                  <a:pt x="351" y="100"/>
                  <a:pt x="351" y="100"/>
                  <a:pt x="351" y="100"/>
                </a:cubicBezTo>
                <a:cubicBezTo>
                  <a:pt x="352" y="100"/>
                  <a:pt x="354" y="100"/>
                  <a:pt x="355" y="98"/>
                </a:cubicBezTo>
                <a:cubicBezTo>
                  <a:pt x="438" y="10"/>
                  <a:pt x="438" y="10"/>
                  <a:pt x="438" y="10"/>
                </a:cubicBezTo>
                <a:cubicBezTo>
                  <a:pt x="440" y="8"/>
                  <a:pt x="440" y="4"/>
                  <a:pt x="438" y="2"/>
                </a:cubicBezTo>
                <a:cubicBezTo>
                  <a:pt x="435" y="0"/>
                  <a:pt x="432" y="0"/>
                  <a:pt x="429" y="2"/>
                </a:cubicBezTo>
                <a:cubicBezTo>
                  <a:pt x="348" y="88"/>
                  <a:pt x="348" y="88"/>
                  <a:pt x="348" y="88"/>
                </a:cubicBezTo>
                <a:cubicBezTo>
                  <a:pt x="281" y="91"/>
                  <a:pt x="281" y="91"/>
                  <a:pt x="281" y="91"/>
                </a:cubicBezTo>
                <a:cubicBezTo>
                  <a:pt x="279" y="91"/>
                  <a:pt x="278" y="91"/>
                  <a:pt x="277" y="92"/>
                </a:cubicBezTo>
                <a:cubicBezTo>
                  <a:pt x="239" y="124"/>
                  <a:pt x="239" y="124"/>
                  <a:pt x="239" y="124"/>
                </a:cubicBezTo>
                <a:cubicBezTo>
                  <a:pt x="146" y="113"/>
                  <a:pt x="146" y="113"/>
                  <a:pt x="146" y="113"/>
                </a:cubicBezTo>
                <a:cubicBezTo>
                  <a:pt x="144" y="113"/>
                  <a:pt x="142" y="113"/>
                  <a:pt x="141" y="114"/>
                </a:cubicBezTo>
                <a:cubicBezTo>
                  <a:pt x="2" y="243"/>
                  <a:pt x="2" y="243"/>
                  <a:pt x="2" y="243"/>
                </a:cubicBezTo>
                <a:cubicBezTo>
                  <a:pt x="0" y="245"/>
                  <a:pt x="0" y="249"/>
                  <a:pt x="2" y="251"/>
                </a:cubicBezTo>
                <a:cubicBezTo>
                  <a:pt x="4" y="254"/>
                  <a:pt x="8" y="254"/>
                  <a:pt x="11" y="25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146">
            <a:extLst>
              <a:ext uri="{FF2B5EF4-FFF2-40B4-BE49-F238E27FC236}">
                <a16:creationId xmlns:a16="http://schemas.microsoft.com/office/drawing/2014/main" id="{2AB32569-38D6-4638-960A-F6E86A219DA7}"/>
              </a:ext>
            </a:extLst>
          </p:cNvPr>
          <p:cNvSpPr>
            <a:spLocks/>
          </p:cNvSpPr>
          <p:nvPr/>
        </p:nvSpPr>
        <p:spPr bwMode="auto">
          <a:xfrm>
            <a:off x="5182094" y="4866528"/>
            <a:ext cx="91102" cy="91102"/>
          </a:xfrm>
          <a:custGeom>
            <a:avLst/>
            <a:gdLst>
              <a:gd name="T0" fmla="*/ 28 w 38"/>
              <a:gd name="T1" fmla="*/ 33 h 38"/>
              <a:gd name="T2" fmla="*/ 5 w 38"/>
              <a:gd name="T3" fmla="*/ 28 h 38"/>
              <a:gd name="T4" fmla="*/ 10 w 38"/>
              <a:gd name="T5" fmla="*/ 5 h 38"/>
              <a:gd name="T6" fmla="*/ 33 w 38"/>
              <a:gd name="T7" fmla="*/ 10 h 38"/>
              <a:gd name="T8" fmla="*/ 28 w 38"/>
              <a:gd name="T9" fmla="*/ 33 h 38"/>
            </a:gdLst>
            <a:ahLst/>
            <a:cxnLst>
              <a:cxn ang="0">
                <a:pos x="T0" y="T1"/>
              </a:cxn>
              <a:cxn ang="0">
                <a:pos x="T2" y="T3"/>
              </a:cxn>
              <a:cxn ang="0">
                <a:pos x="T4" y="T5"/>
              </a:cxn>
              <a:cxn ang="0">
                <a:pos x="T6" y="T7"/>
              </a:cxn>
              <a:cxn ang="0">
                <a:pos x="T8" y="T9"/>
              </a:cxn>
            </a:cxnLst>
            <a:rect l="0" t="0" r="r" b="b"/>
            <a:pathLst>
              <a:path w="38" h="38">
                <a:moveTo>
                  <a:pt x="28" y="33"/>
                </a:moveTo>
                <a:cubicBezTo>
                  <a:pt x="20" y="38"/>
                  <a:pt x="10" y="36"/>
                  <a:pt x="5" y="28"/>
                </a:cubicBezTo>
                <a:cubicBezTo>
                  <a:pt x="0" y="20"/>
                  <a:pt x="2" y="10"/>
                  <a:pt x="10" y="5"/>
                </a:cubicBezTo>
                <a:cubicBezTo>
                  <a:pt x="18" y="0"/>
                  <a:pt x="28" y="2"/>
                  <a:pt x="33" y="10"/>
                </a:cubicBezTo>
                <a:cubicBezTo>
                  <a:pt x="38" y="18"/>
                  <a:pt x="36" y="28"/>
                  <a:pt x="28"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147">
            <a:extLst>
              <a:ext uri="{FF2B5EF4-FFF2-40B4-BE49-F238E27FC236}">
                <a16:creationId xmlns:a16="http://schemas.microsoft.com/office/drawing/2014/main" id="{F8E1D9F4-A27E-4F87-BA37-199D8C962531}"/>
              </a:ext>
            </a:extLst>
          </p:cNvPr>
          <p:cNvSpPr>
            <a:spLocks/>
          </p:cNvSpPr>
          <p:nvPr/>
        </p:nvSpPr>
        <p:spPr bwMode="auto">
          <a:xfrm>
            <a:off x="5177032" y="4861466"/>
            <a:ext cx="101225"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14 w 42"/>
              <a:gd name="T13" fmla="*/ 10 h 42"/>
              <a:gd name="T14" fmla="*/ 21 w 42"/>
              <a:gd name="T15" fmla="*/ 8 h 42"/>
              <a:gd name="T16" fmla="*/ 32 w 42"/>
              <a:gd name="T17" fmla="*/ 14 h 42"/>
              <a:gd name="T18" fmla="*/ 34 w 42"/>
              <a:gd name="T19" fmla="*/ 21 h 42"/>
              <a:gd name="T20" fmla="*/ 28 w 42"/>
              <a:gd name="T21" fmla="*/ 32 h 42"/>
              <a:gd name="T22" fmla="*/ 30 w 42"/>
              <a:gd name="T23" fmla="*/ 35 h 42"/>
              <a:gd name="T24" fmla="*/ 32 w 42"/>
              <a:gd name="T25" fmla="*/ 39 h 42"/>
              <a:gd name="T26" fmla="*/ 42 w 42"/>
              <a:gd name="T27" fmla="*/ 21 h 42"/>
              <a:gd name="T28" fmla="*/ 38 w 42"/>
              <a:gd name="T29" fmla="*/ 10 h 42"/>
              <a:gd name="T30" fmla="*/ 21 w 42"/>
              <a:gd name="T31" fmla="*/ 0 h 42"/>
              <a:gd name="T32" fmla="*/ 10 w 42"/>
              <a:gd name="T33" fmla="*/ 4 h 42"/>
              <a:gd name="T34" fmla="*/ 10 w 42"/>
              <a:gd name="T35" fmla="*/ 4 h 42"/>
              <a:gd name="T36" fmla="*/ 0 w 42"/>
              <a:gd name="T37" fmla="*/ 21 h 42"/>
              <a:gd name="T38" fmla="*/ 3 w 42"/>
              <a:gd name="T39" fmla="*/ 32 h 42"/>
              <a:gd name="T40" fmla="*/ 21 w 42"/>
              <a:gd name="T41" fmla="*/ 42 h 42"/>
              <a:gd name="T42" fmla="*/ 32 w 42"/>
              <a:gd name="T43" fmla="*/ 39 h 42"/>
              <a:gd name="T44" fmla="*/ 30 w 42"/>
              <a:gd name="T4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2">
                <a:moveTo>
                  <a:pt x="30" y="35"/>
                </a:moveTo>
                <a:cubicBezTo>
                  <a:pt x="28" y="32"/>
                  <a:pt x="28" y="32"/>
                  <a:pt x="28" y="32"/>
                </a:cubicBezTo>
                <a:cubicBezTo>
                  <a:pt x="26" y="33"/>
                  <a:pt x="23" y="34"/>
                  <a:pt x="21" y="34"/>
                </a:cubicBezTo>
                <a:cubicBezTo>
                  <a:pt x="17" y="34"/>
                  <a:pt x="13" y="32"/>
                  <a:pt x="10" y="28"/>
                </a:cubicBezTo>
                <a:cubicBezTo>
                  <a:pt x="9" y="26"/>
                  <a:pt x="8" y="23"/>
                  <a:pt x="8" y="21"/>
                </a:cubicBezTo>
                <a:cubicBezTo>
                  <a:pt x="8" y="17"/>
                  <a:pt x="10" y="13"/>
                  <a:pt x="14" y="10"/>
                </a:cubicBezTo>
                <a:cubicBezTo>
                  <a:pt x="14" y="10"/>
                  <a:pt x="14" y="10"/>
                  <a:pt x="14" y="10"/>
                </a:cubicBezTo>
                <a:cubicBezTo>
                  <a:pt x="16" y="9"/>
                  <a:pt x="19" y="8"/>
                  <a:pt x="21" y="8"/>
                </a:cubicBezTo>
                <a:cubicBezTo>
                  <a:pt x="25" y="8"/>
                  <a:pt x="29" y="10"/>
                  <a:pt x="32" y="14"/>
                </a:cubicBezTo>
                <a:cubicBezTo>
                  <a:pt x="33" y="16"/>
                  <a:pt x="34" y="19"/>
                  <a:pt x="34" y="21"/>
                </a:cubicBezTo>
                <a:cubicBezTo>
                  <a:pt x="34" y="25"/>
                  <a:pt x="32" y="29"/>
                  <a:pt x="28" y="32"/>
                </a:cubicBezTo>
                <a:cubicBezTo>
                  <a:pt x="30" y="35"/>
                  <a:pt x="30" y="35"/>
                  <a:pt x="30" y="35"/>
                </a:cubicBezTo>
                <a:cubicBezTo>
                  <a:pt x="32" y="39"/>
                  <a:pt x="32" y="39"/>
                  <a:pt x="32" y="39"/>
                </a:cubicBezTo>
                <a:cubicBezTo>
                  <a:pt x="38" y="35"/>
                  <a:pt x="42" y="28"/>
                  <a:pt x="42" y="21"/>
                </a:cubicBezTo>
                <a:cubicBezTo>
                  <a:pt x="42" y="17"/>
                  <a:pt x="41" y="13"/>
                  <a:pt x="38" y="10"/>
                </a:cubicBezTo>
                <a:cubicBezTo>
                  <a:pt x="34" y="4"/>
                  <a:pt x="28" y="0"/>
                  <a:pt x="21" y="0"/>
                </a:cubicBezTo>
                <a:cubicBezTo>
                  <a:pt x="17" y="0"/>
                  <a:pt x="13" y="1"/>
                  <a:pt x="10" y="4"/>
                </a:cubicBezTo>
                <a:cubicBezTo>
                  <a:pt x="10" y="4"/>
                  <a:pt x="10" y="4"/>
                  <a:pt x="10" y="4"/>
                </a:cubicBezTo>
                <a:cubicBezTo>
                  <a:pt x="4" y="8"/>
                  <a:pt x="0" y="14"/>
                  <a:pt x="0" y="21"/>
                </a:cubicBezTo>
                <a:cubicBezTo>
                  <a:pt x="0" y="25"/>
                  <a:pt x="1" y="29"/>
                  <a:pt x="3" y="32"/>
                </a:cubicBezTo>
                <a:cubicBezTo>
                  <a:pt x="7" y="38"/>
                  <a:pt x="14" y="42"/>
                  <a:pt x="21" y="42"/>
                </a:cubicBezTo>
                <a:cubicBezTo>
                  <a:pt x="25" y="42"/>
                  <a:pt x="29" y="41"/>
                  <a:pt x="32" y="39"/>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148">
            <a:extLst>
              <a:ext uri="{FF2B5EF4-FFF2-40B4-BE49-F238E27FC236}">
                <a16:creationId xmlns:a16="http://schemas.microsoft.com/office/drawing/2014/main" id="{FF89F0EE-85D5-48BA-8136-28906807045C}"/>
              </a:ext>
            </a:extLst>
          </p:cNvPr>
          <p:cNvSpPr>
            <a:spLocks/>
          </p:cNvSpPr>
          <p:nvPr/>
        </p:nvSpPr>
        <p:spPr bwMode="auto">
          <a:xfrm>
            <a:off x="4358125" y="5229924"/>
            <a:ext cx="93127" cy="91102"/>
          </a:xfrm>
          <a:custGeom>
            <a:avLst/>
            <a:gdLst>
              <a:gd name="T0" fmla="*/ 28 w 39"/>
              <a:gd name="T1" fmla="*/ 33 h 38"/>
              <a:gd name="T2" fmla="*/ 5 w 39"/>
              <a:gd name="T3" fmla="*/ 28 h 38"/>
              <a:gd name="T4" fmla="*/ 11 w 39"/>
              <a:gd name="T5" fmla="*/ 5 h 38"/>
              <a:gd name="T6" fmla="*/ 34 w 39"/>
              <a:gd name="T7" fmla="*/ 10 h 38"/>
              <a:gd name="T8" fmla="*/ 28 w 39"/>
              <a:gd name="T9" fmla="*/ 33 h 38"/>
            </a:gdLst>
            <a:ahLst/>
            <a:cxnLst>
              <a:cxn ang="0">
                <a:pos x="T0" y="T1"/>
              </a:cxn>
              <a:cxn ang="0">
                <a:pos x="T2" y="T3"/>
              </a:cxn>
              <a:cxn ang="0">
                <a:pos x="T4" y="T5"/>
              </a:cxn>
              <a:cxn ang="0">
                <a:pos x="T6" y="T7"/>
              </a:cxn>
              <a:cxn ang="0">
                <a:pos x="T8" y="T9"/>
              </a:cxn>
            </a:cxnLst>
            <a:rect l="0" t="0" r="r" b="b"/>
            <a:pathLst>
              <a:path w="39" h="38">
                <a:moveTo>
                  <a:pt x="28" y="33"/>
                </a:moveTo>
                <a:cubicBezTo>
                  <a:pt x="21" y="38"/>
                  <a:pt x="10" y="36"/>
                  <a:pt x="5" y="28"/>
                </a:cubicBezTo>
                <a:cubicBezTo>
                  <a:pt x="0" y="20"/>
                  <a:pt x="3" y="10"/>
                  <a:pt x="11" y="5"/>
                </a:cubicBezTo>
                <a:cubicBezTo>
                  <a:pt x="18" y="0"/>
                  <a:pt x="29" y="2"/>
                  <a:pt x="34" y="10"/>
                </a:cubicBezTo>
                <a:cubicBezTo>
                  <a:pt x="39" y="18"/>
                  <a:pt x="36" y="28"/>
                  <a:pt x="28" y="3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149">
            <a:extLst>
              <a:ext uri="{FF2B5EF4-FFF2-40B4-BE49-F238E27FC236}">
                <a16:creationId xmlns:a16="http://schemas.microsoft.com/office/drawing/2014/main" id="{A8BDBF4D-45B4-4DED-A2DC-390B793B1B1B}"/>
              </a:ext>
            </a:extLst>
          </p:cNvPr>
          <p:cNvSpPr>
            <a:spLocks/>
          </p:cNvSpPr>
          <p:nvPr/>
        </p:nvSpPr>
        <p:spPr bwMode="auto">
          <a:xfrm>
            <a:off x="4356101" y="5224863"/>
            <a:ext cx="98188" cy="101225"/>
          </a:xfrm>
          <a:custGeom>
            <a:avLst/>
            <a:gdLst>
              <a:gd name="T0" fmla="*/ 29 w 41"/>
              <a:gd name="T1" fmla="*/ 35 h 42"/>
              <a:gd name="T2" fmla="*/ 27 w 41"/>
              <a:gd name="T3" fmla="*/ 32 h 42"/>
              <a:gd name="T4" fmla="*/ 21 w 41"/>
              <a:gd name="T5" fmla="*/ 34 h 42"/>
              <a:gd name="T6" fmla="*/ 10 w 41"/>
              <a:gd name="T7" fmla="*/ 28 h 42"/>
              <a:gd name="T8" fmla="*/ 10 w 41"/>
              <a:gd name="T9" fmla="*/ 28 h 42"/>
              <a:gd name="T10" fmla="*/ 8 w 41"/>
              <a:gd name="T11" fmla="*/ 21 h 42"/>
              <a:gd name="T12" fmla="*/ 14 w 41"/>
              <a:gd name="T13" fmla="*/ 10 h 42"/>
              <a:gd name="T14" fmla="*/ 14 w 41"/>
              <a:gd name="T15" fmla="*/ 10 h 42"/>
              <a:gd name="T16" fmla="*/ 20 w 41"/>
              <a:gd name="T17" fmla="*/ 8 h 42"/>
              <a:gd name="T18" fmla="*/ 31 w 41"/>
              <a:gd name="T19" fmla="*/ 14 h 42"/>
              <a:gd name="T20" fmla="*/ 31 w 41"/>
              <a:gd name="T21" fmla="*/ 14 h 42"/>
              <a:gd name="T22" fmla="*/ 33 w 41"/>
              <a:gd name="T23" fmla="*/ 21 h 42"/>
              <a:gd name="T24" fmla="*/ 27 w 41"/>
              <a:gd name="T25" fmla="*/ 32 h 42"/>
              <a:gd name="T26" fmla="*/ 27 w 41"/>
              <a:gd name="T27" fmla="*/ 32 h 42"/>
              <a:gd name="T28" fmla="*/ 29 w 41"/>
              <a:gd name="T29" fmla="*/ 35 h 42"/>
              <a:gd name="T30" fmla="*/ 32 w 41"/>
              <a:gd name="T31" fmla="*/ 38 h 42"/>
              <a:gd name="T32" fmla="*/ 41 w 41"/>
              <a:gd name="T33" fmla="*/ 21 h 42"/>
              <a:gd name="T34" fmla="*/ 38 w 41"/>
              <a:gd name="T35" fmla="*/ 10 h 42"/>
              <a:gd name="T36" fmla="*/ 38 w 41"/>
              <a:gd name="T37" fmla="*/ 10 h 42"/>
              <a:gd name="T38" fmla="*/ 20 w 41"/>
              <a:gd name="T39" fmla="*/ 0 h 42"/>
              <a:gd name="T40" fmla="*/ 9 w 41"/>
              <a:gd name="T41" fmla="*/ 3 h 42"/>
              <a:gd name="T42" fmla="*/ 9 w 41"/>
              <a:gd name="T43" fmla="*/ 3 h 42"/>
              <a:gd name="T44" fmla="*/ 0 w 41"/>
              <a:gd name="T45" fmla="*/ 21 h 42"/>
              <a:gd name="T46" fmla="*/ 3 w 41"/>
              <a:gd name="T47" fmla="*/ 32 h 42"/>
              <a:gd name="T48" fmla="*/ 5 w 41"/>
              <a:gd name="T49" fmla="*/ 35 h 42"/>
              <a:gd name="T50" fmla="*/ 3 w 41"/>
              <a:gd name="T51" fmla="*/ 32 h 42"/>
              <a:gd name="T52" fmla="*/ 21 w 41"/>
              <a:gd name="T53" fmla="*/ 42 h 42"/>
              <a:gd name="T54" fmla="*/ 32 w 41"/>
              <a:gd name="T55" fmla="*/ 38 h 42"/>
              <a:gd name="T56" fmla="*/ 32 w 41"/>
              <a:gd name="T57" fmla="*/ 38 h 42"/>
              <a:gd name="T58" fmla="*/ 29 w 41"/>
              <a:gd name="T5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29" y="35"/>
                </a:moveTo>
                <a:cubicBezTo>
                  <a:pt x="27" y="32"/>
                  <a:pt x="27" y="32"/>
                  <a:pt x="27" y="32"/>
                </a:cubicBezTo>
                <a:cubicBezTo>
                  <a:pt x="25" y="33"/>
                  <a:pt x="23" y="34"/>
                  <a:pt x="21" y="34"/>
                </a:cubicBezTo>
                <a:cubicBezTo>
                  <a:pt x="16" y="34"/>
                  <a:pt x="12" y="32"/>
                  <a:pt x="10" y="28"/>
                </a:cubicBezTo>
                <a:cubicBezTo>
                  <a:pt x="10" y="28"/>
                  <a:pt x="10" y="28"/>
                  <a:pt x="10" y="28"/>
                </a:cubicBezTo>
                <a:cubicBezTo>
                  <a:pt x="8" y="26"/>
                  <a:pt x="8" y="23"/>
                  <a:pt x="8" y="21"/>
                </a:cubicBezTo>
                <a:cubicBezTo>
                  <a:pt x="8" y="17"/>
                  <a:pt x="10" y="13"/>
                  <a:pt x="14" y="10"/>
                </a:cubicBezTo>
                <a:cubicBezTo>
                  <a:pt x="14" y="10"/>
                  <a:pt x="14" y="10"/>
                  <a:pt x="14" y="10"/>
                </a:cubicBezTo>
                <a:cubicBezTo>
                  <a:pt x="16" y="9"/>
                  <a:pt x="18" y="8"/>
                  <a:pt x="20" y="8"/>
                </a:cubicBezTo>
                <a:cubicBezTo>
                  <a:pt x="25" y="8"/>
                  <a:pt x="29" y="10"/>
                  <a:pt x="31" y="14"/>
                </a:cubicBezTo>
                <a:cubicBezTo>
                  <a:pt x="31" y="14"/>
                  <a:pt x="31" y="14"/>
                  <a:pt x="31" y="14"/>
                </a:cubicBezTo>
                <a:cubicBezTo>
                  <a:pt x="33" y="16"/>
                  <a:pt x="33" y="19"/>
                  <a:pt x="33" y="21"/>
                </a:cubicBezTo>
                <a:cubicBezTo>
                  <a:pt x="33" y="25"/>
                  <a:pt x="31" y="29"/>
                  <a:pt x="27" y="32"/>
                </a:cubicBezTo>
                <a:cubicBezTo>
                  <a:pt x="27" y="32"/>
                  <a:pt x="27" y="32"/>
                  <a:pt x="27" y="32"/>
                </a:cubicBezTo>
                <a:cubicBezTo>
                  <a:pt x="29" y="35"/>
                  <a:pt x="29" y="35"/>
                  <a:pt x="29" y="35"/>
                </a:cubicBezTo>
                <a:cubicBezTo>
                  <a:pt x="32" y="38"/>
                  <a:pt x="32" y="38"/>
                  <a:pt x="32" y="38"/>
                </a:cubicBezTo>
                <a:cubicBezTo>
                  <a:pt x="38" y="34"/>
                  <a:pt x="41" y="28"/>
                  <a:pt x="41" y="21"/>
                </a:cubicBezTo>
                <a:cubicBezTo>
                  <a:pt x="41" y="17"/>
                  <a:pt x="40" y="13"/>
                  <a:pt x="38" y="10"/>
                </a:cubicBezTo>
                <a:cubicBezTo>
                  <a:pt x="38" y="10"/>
                  <a:pt x="38" y="10"/>
                  <a:pt x="38" y="10"/>
                </a:cubicBezTo>
                <a:cubicBezTo>
                  <a:pt x="34" y="4"/>
                  <a:pt x="27" y="0"/>
                  <a:pt x="20" y="0"/>
                </a:cubicBezTo>
                <a:cubicBezTo>
                  <a:pt x="17" y="0"/>
                  <a:pt x="13" y="1"/>
                  <a:pt x="9" y="3"/>
                </a:cubicBezTo>
                <a:cubicBezTo>
                  <a:pt x="9" y="3"/>
                  <a:pt x="9" y="3"/>
                  <a:pt x="9" y="3"/>
                </a:cubicBezTo>
                <a:cubicBezTo>
                  <a:pt x="3" y="7"/>
                  <a:pt x="0" y="14"/>
                  <a:pt x="0" y="21"/>
                </a:cubicBezTo>
                <a:cubicBezTo>
                  <a:pt x="0" y="25"/>
                  <a:pt x="1" y="29"/>
                  <a:pt x="3" y="32"/>
                </a:cubicBezTo>
                <a:cubicBezTo>
                  <a:pt x="5" y="35"/>
                  <a:pt x="5" y="35"/>
                  <a:pt x="5" y="35"/>
                </a:cubicBezTo>
                <a:cubicBezTo>
                  <a:pt x="3" y="32"/>
                  <a:pt x="3" y="32"/>
                  <a:pt x="3" y="32"/>
                </a:cubicBezTo>
                <a:cubicBezTo>
                  <a:pt x="7" y="38"/>
                  <a:pt x="14" y="42"/>
                  <a:pt x="21" y="42"/>
                </a:cubicBezTo>
                <a:cubicBezTo>
                  <a:pt x="24" y="42"/>
                  <a:pt x="28" y="41"/>
                  <a:pt x="32" y="38"/>
                </a:cubicBezTo>
                <a:cubicBezTo>
                  <a:pt x="32" y="38"/>
                  <a:pt x="32" y="38"/>
                  <a:pt x="32" y="38"/>
                </a:cubicBezTo>
                <a:lnTo>
                  <a:pt x="29" y="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150">
            <a:extLst>
              <a:ext uri="{FF2B5EF4-FFF2-40B4-BE49-F238E27FC236}">
                <a16:creationId xmlns:a16="http://schemas.microsoft.com/office/drawing/2014/main" id="{B1DA25E7-67FA-475F-82AE-E9CE7EFEE88D}"/>
              </a:ext>
            </a:extLst>
          </p:cNvPr>
          <p:cNvSpPr>
            <a:spLocks noEditPoints="1"/>
          </p:cNvSpPr>
          <p:nvPr/>
        </p:nvSpPr>
        <p:spPr bwMode="auto">
          <a:xfrm>
            <a:off x="8244138" y="2961481"/>
            <a:ext cx="1721830" cy="1084115"/>
          </a:xfrm>
          <a:custGeom>
            <a:avLst/>
            <a:gdLst>
              <a:gd name="T0" fmla="*/ 703 w 717"/>
              <a:gd name="T1" fmla="*/ 7 h 451"/>
              <a:gd name="T2" fmla="*/ 700 w 717"/>
              <a:gd name="T3" fmla="*/ 22 h 451"/>
              <a:gd name="T4" fmla="*/ 686 w 717"/>
              <a:gd name="T5" fmla="*/ 53 h 451"/>
              <a:gd name="T6" fmla="*/ 677 w 717"/>
              <a:gd name="T7" fmla="*/ 55 h 451"/>
              <a:gd name="T8" fmla="*/ 664 w 717"/>
              <a:gd name="T9" fmla="*/ 63 h 451"/>
              <a:gd name="T10" fmla="*/ 660 w 717"/>
              <a:gd name="T11" fmla="*/ 89 h 451"/>
              <a:gd name="T12" fmla="*/ 658 w 717"/>
              <a:gd name="T13" fmla="*/ 93 h 451"/>
              <a:gd name="T14" fmla="*/ 634 w 717"/>
              <a:gd name="T15" fmla="*/ 105 h 451"/>
              <a:gd name="T16" fmla="*/ 633 w 717"/>
              <a:gd name="T17" fmla="*/ 123 h 451"/>
              <a:gd name="T18" fmla="*/ 601 w 717"/>
              <a:gd name="T19" fmla="*/ 135 h 451"/>
              <a:gd name="T20" fmla="*/ 594 w 717"/>
              <a:gd name="T21" fmla="*/ 131 h 451"/>
              <a:gd name="T22" fmla="*/ 579 w 717"/>
              <a:gd name="T23" fmla="*/ 128 h 451"/>
              <a:gd name="T24" fmla="*/ 558 w 717"/>
              <a:gd name="T25" fmla="*/ 145 h 451"/>
              <a:gd name="T26" fmla="*/ 554 w 717"/>
              <a:gd name="T27" fmla="*/ 145 h 451"/>
              <a:gd name="T28" fmla="*/ 528 w 717"/>
              <a:gd name="T29" fmla="*/ 139 h 451"/>
              <a:gd name="T30" fmla="*/ 515 w 717"/>
              <a:gd name="T31" fmla="*/ 147 h 451"/>
              <a:gd name="T32" fmla="*/ 483 w 717"/>
              <a:gd name="T33" fmla="*/ 160 h 451"/>
              <a:gd name="T34" fmla="*/ 476 w 717"/>
              <a:gd name="T35" fmla="*/ 156 h 451"/>
              <a:gd name="T36" fmla="*/ 459 w 717"/>
              <a:gd name="T37" fmla="*/ 157 h 451"/>
              <a:gd name="T38" fmla="*/ 453 w 717"/>
              <a:gd name="T39" fmla="*/ 183 h 451"/>
              <a:gd name="T40" fmla="*/ 451 w 717"/>
              <a:gd name="T41" fmla="*/ 186 h 451"/>
              <a:gd name="T42" fmla="*/ 426 w 717"/>
              <a:gd name="T43" fmla="*/ 197 h 451"/>
              <a:gd name="T44" fmla="*/ 422 w 717"/>
              <a:gd name="T45" fmla="*/ 211 h 451"/>
              <a:gd name="T46" fmla="*/ 405 w 717"/>
              <a:gd name="T47" fmla="*/ 241 h 451"/>
              <a:gd name="T48" fmla="*/ 396 w 717"/>
              <a:gd name="T49" fmla="*/ 242 h 451"/>
              <a:gd name="T50" fmla="*/ 383 w 717"/>
              <a:gd name="T51" fmla="*/ 249 h 451"/>
              <a:gd name="T52" fmla="*/ 377 w 717"/>
              <a:gd name="T53" fmla="*/ 275 h 451"/>
              <a:gd name="T54" fmla="*/ 374 w 717"/>
              <a:gd name="T55" fmla="*/ 278 h 451"/>
              <a:gd name="T56" fmla="*/ 350 w 717"/>
              <a:gd name="T57" fmla="*/ 289 h 451"/>
              <a:gd name="T58" fmla="*/ 341 w 717"/>
              <a:gd name="T59" fmla="*/ 290 h 451"/>
              <a:gd name="T60" fmla="*/ 306 w 717"/>
              <a:gd name="T61" fmla="*/ 289 h 451"/>
              <a:gd name="T62" fmla="*/ 302 w 717"/>
              <a:gd name="T63" fmla="*/ 282 h 451"/>
              <a:gd name="T64" fmla="*/ 289 w 717"/>
              <a:gd name="T65" fmla="*/ 273 h 451"/>
              <a:gd name="T66" fmla="*/ 263 w 717"/>
              <a:gd name="T67" fmla="*/ 280 h 451"/>
              <a:gd name="T68" fmla="*/ 259 w 717"/>
              <a:gd name="T69" fmla="*/ 279 h 451"/>
              <a:gd name="T70" fmla="*/ 234 w 717"/>
              <a:gd name="T71" fmla="*/ 267 h 451"/>
              <a:gd name="T72" fmla="*/ 227 w 717"/>
              <a:gd name="T73" fmla="*/ 280 h 451"/>
              <a:gd name="T74" fmla="*/ 203 w 717"/>
              <a:gd name="T75" fmla="*/ 306 h 451"/>
              <a:gd name="T76" fmla="*/ 195 w 717"/>
              <a:gd name="T77" fmla="*/ 304 h 451"/>
              <a:gd name="T78" fmla="*/ 180 w 717"/>
              <a:gd name="T79" fmla="*/ 308 h 451"/>
              <a:gd name="T80" fmla="*/ 168 w 717"/>
              <a:gd name="T81" fmla="*/ 332 h 451"/>
              <a:gd name="T82" fmla="*/ 164 w 717"/>
              <a:gd name="T83" fmla="*/ 334 h 451"/>
              <a:gd name="T84" fmla="*/ 138 w 717"/>
              <a:gd name="T85" fmla="*/ 339 h 451"/>
              <a:gd name="T86" fmla="*/ 130 w 717"/>
              <a:gd name="T87" fmla="*/ 352 h 451"/>
              <a:gd name="T88" fmla="*/ 107 w 717"/>
              <a:gd name="T89" fmla="*/ 377 h 451"/>
              <a:gd name="T90" fmla="*/ 98 w 717"/>
              <a:gd name="T91" fmla="*/ 376 h 451"/>
              <a:gd name="T92" fmla="*/ 83 w 717"/>
              <a:gd name="T93" fmla="*/ 379 h 451"/>
              <a:gd name="T94" fmla="*/ 71 w 717"/>
              <a:gd name="T95" fmla="*/ 403 h 451"/>
              <a:gd name="T96" fmla="*/ 68 w 717"/>
              <a:gd name="T97" fmla="*/ 406 h 451"/>
              <a:gd name="T98" fmla="*/ 42 w 717"/>
              <a:gd name="T99" fmla="*/ 410 h 451"/>
              <a:gd name="T100" fmla="*/ 34 w 717"/>
              <a:gd name="T101" fmla="*/ 424 h 451"/>
              <a:gd name="T102" fmla="*/ 10 w 717"/>
              <a:gd name="T103" fmla="*/ 449 h 451"/>
              <a:gd name="T104" fmla="*/ 2 w 717"/>
              <a:gd name="T105" fmla="*/ 4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7" h="451">
                <a:moveTo>
                  <a:pt x="713" y="14"/>
                </a:moveTo>
                <a:cubicBezTo>
                  <a:pt x="715" y="11"/>
                  <a:pt x="715" y="11"/>
                  <a:pt x="715" y="11"/>
                </a:cubicBezTo>
                <a:cubicBezTo>
                  <a:pt x="717" y="8"/>
                  <a:pt x="717" y="4"/>
                  <a:pt x="714" y="2"/>
                </a:cubicBezTo>
                <a:cubicBezTo>
                  <a:pt x="711" y="0"/>
                  <a:pt x="708" y="1"/>
                  <a:pt x="706" y="4"/>
                </a:cubicBezTo>
                <a:cubicBezTo>
                  <a:pt x="703" y="7"/>
                  <a:pt x="703" y="7"/>
                  <a:pt x="703" y="7"/>
                </a:cubicBezTo>
                <a:cubicBezTo>
                  <a:pt x="701" y="10"/>
                  <a:pt x="702" y="14"/>
                  <a:pt x="705" y="15"/>
                </a:cubicBezTo>
                <a:cubicBezTo>
                  <a:pt x="707" y="17"/>
                  <a:pt x="711" y="17"/>
                  <a:pt x="713" y="14"/>
                </a:cubicBezTo>
                <a:close/>
                <a:moveTo>
                  <a:pt x="699" y="34"/>
                </a:moveTo>
                <a:cubicBezTo>
                  <a:pt x="702" y="30"/>
                  <a:pt x="702" y="30"/>
                  <a:pt x="702" y="30"/>
                </a:cubicBezTo>
                <a:cubicBezTo>
                  <a:pt x="704" y="28"/>
                  <a:pt x="703" y="24"/>
                  <a:pt x="700" y="22"/>
                </a:cubicBezTo>
                <a:cubicBezTo>
                  <a:pt x="697" y="20"/>
                  <a:pt x="694" y="21"/>
                  <a:pt x="692" y="23"/>
                </a:cubicBezTo>
                <a:cubicBezTo>
                  <a:pt x="690" y="27"/>
                  <a:pt x="690" y="27"/>
                  <a:pt x="690" y="27"/>
                </a:cubicBezTo>
                <a:cubicBezTo>
                  <a:pt x="688" y="29"/>
                  <a:pt x="688" y="33"/>
                  <a:pt x="691" y="35"/>
                </a:cubicBezTo>
                <a:cubicBezTo>
                  <a:pt x="694" y="37"/>
                  <a:pt x="697" y="36"/>
                  <a:pt x="699" y="34"/>
                </a:cubicBezTo>
                <a:close/>
                <a:moveTo>
                  <a:pt x="686" y="53"/>
                </a:moveTo>
                <a:cubicBezTo>
                  <a:pt x="688" y="50"/>
                  <a:pt x="688" y="50"/>
                  <a:pt x="688" y="50"/>
                </a:cubicBezTo>
                <a:cubicBezTo>
                  <a:pt x="690" y="47"/>
                  <a:pt x="689" y="44"/>
                  <a:pt x="686" y="42"/>
                </a:cubicBezTo>
                <a:cubicBezTo>
                  <a:pt x="684" y="40"/>
                  <a:pt x="680" y="40"/>
                  <a:pt x="678" y="43"/>
                </a:cubicBezTo>
                <a:cubicBezTo>
                  <a:pt x="676" y="46"/>
                  <a:pt x="676" y="46"/>
                  <a:pt x="676" y="46"/>
                </a:cubicBezTo>
                <a:cubicBezTo>
                  <a:pt x="674" y="49"/>
                  <a:pt x="675" y="53"/>
                  <a:pt x="677" y="55"/>
                </a:cubicBezTo>
                <a:cubicBezTo>
                  <a:pt x="680" y="57"/>
                  <a:pt x="684" y="56"/>
                  <a:pt x="686" y="53"/>
                </a:cubicBezTo>
                <a:close/>
                <a:moveTo>
                  <a:pt x="672" y="73"/>
                </a:moveTo>
                <a:cubicBezTo>
                  <a:pt x="674" y="70"/>
                  <a:pt x="674" y="70"/>
                  <a:pt x="674" y="70"/>
                </a:cubicBezTo>
                <a:cubicBezTo>
                  <a:pt x="676" y="67"/>
                  <a:pt x="675" y="63"/>
                  <a:pt x="673" y="61"/>
                </a:cubicBezTo>
                <a:cubicBezTo>
                  <a:pt x="670" y="59"/>
                  <a:pt x="666" y="60"/>
                  <a:pt x="664" y="63"/>
                </a:cubicBezTo>
                <a:cubicBezTo>
                  <a:pt x="662" y="66"/>
                  <a:pt x="662" y="66"/>
                  <a:pt x="662" y="66"/>
                </a:cubicBezTo>
                <a:cubicBezTo>
                  <a:pt x="660" y="69"/>
                  <a:pt x="661" y="72"/>
                  <a:pt x="663" y="74"/>
                </a:cubicBezTo>
                <a:cubicBezTo>
                  <a:pt x="666" y="76"/>
                  <a:pt x="670" y="76"/>
                  <a:pt x="672" y="73"/>
                </a:cubicBezTo>
                <a:close/>
                <a:moveTo>
                  <a:pt x="658" y="93"/>
                </a:moveTo>
                <a:cubicBezTo>
                  <a:pt x="660" y="89"/>
                  <a:pt x="660" y="89"/>
                  <a:pt x="660" y="89"/>
                </a:cubicBezTo>
                <a:cubicBezTo>
                  <a:pt x="662" y="87"/>
                  <a:pt x="662" y="83"/>
                  <a:pt x="659" y="81"/>
                </a:cubicBezTo>
                <a:cubicBezTo>
                  <a:pt x="656" y="79"/>
                  <a:pt x="652" y="80"/>
                  <a:pt x="651" y="82"/>
                </a:cubicBezTo>
                <a:cubicBezTo>
                  <a:pt x="648" y="86"/>
                  <a:pt x="648" y="86"/>
                  <a:pt x="648" y="86"/>
                </a:cubicBezTo>
                <a:cubicBezTo>
                  <a:pt x="646" y="88"/>
                  <a:pt x="647" y="92"/>
                  <a:pt x="650" y="94"/>
                </a:cubicBezTo>
                <a:cubicBezTo>
                  <a:pt x="652" y="96"/>
                  <a:pt x="656" y="95"/>
                  <a:pt x="658" y="93"/>
                </a:cubicBezTo>
                <a:close/>
                <a:moveTo>
                  <a:pt x="644" y="112"/>
                </a:moveTo>
                <a:cubicBezTo>
                  <a:pt x="647" y="109"/>
                  <a:pt x="647" y="109"/>
                  <a:pt x="647" y="109"/>
                </a:cubicBezTo>
                <a:cubicBezTo>
                  <a:pt x="648" y="106"/>
                  <a:pt x="648" y="102"/>
                  <a:pt x="645" y="101"/>
                </a:cubicBezTo>
                <a:cubicBezTo>
                  <a:pt x="642" y="99"/>
                  <a:pt x="639" y="99"/>
                  <a:pt x="637" y="102"/>
                </a:cubicBezTo>
                <a:cubicBezTo>
                  <a:pt x="634" y="105"/>
                  <a:pt x="634" y="105"/>
                  <a:pt x="634" y="105"/>
                </a:cubicBezTo>
                <a:cubicBezTo>
                  <a:pt x="633" y="108"/>
                  <a:pt x="633" y="112"/>
                  <a:pt x="636" y="114"/>
                </a:cubicBezTo>
                <a:cubicBezTo>
                  <a:pt x="639" y="116"/>
                  <a:pt x="642" y="115"/>
                  <a:pt x="644" y="112"/>
                </a:cubicBezTo>
                <a:close/>
                <a:moveTo>
                  <a:pt x="624" y="131"/>
                </a:moveTo>
                <a:cubicBezTo>
                  <a:pt x="628" y="130"/>
                  <a:pt x="628" y="130"/>
                  <a:pt x="628" y="130"/>
                </a:cubicBezTo>
                <a:cubicBezTo>
                  <a:pt x="631" y="129"/>
                  <a:pt x="634" y="126"/>
                  <a:pt x="633" y="123"/>
                </a:cubicBezTo>
                <a:cubicBezTo>
                  <a:pt x="632" y="119"/>
                  <a:pt x="629" y="117"/>
                  <a:pt x="626" y="118"/>
                </a:cubicBezTo>
                <a:cubicBezTo>
                  <a:pt x="622" y="119"/>
                  <a:pt x="622" y="119"/>
                  <a:pt x="622" y="119"/>
                </a:cubicBezTo>
                <a:cubicBezTo>
                  <a:pt x="619" y="119"/>
                  <a:pt x="617" y="123"/>
                  <a:pt x="617" y="126"/>
                </a:cubicBezTo>
                <a:cubicBezTo>
                  <a:pt x="618" y="129"/>
                  <a:pt x="621" y="131"/>
                  <a:pt x="624" y="131"/>
                </a:cubicBezTo>
                <a:close/>
                <a:moveTo>
                  <a:pt x="601" y="135"/>
                </a:moveTo>
                <a:cubicBezTo>
                  <a:pt x="605" y="135"/>
                  <a:pt x="605" y="135"/>
                  <a:pt x="605" y="135"/>
                </a:cubicBezTo>
                <a:cubicBezTo>
                  <a:pt x="608" y="134"/>
                  <a:pt x="610" y="131"/>
                  <a:pt x="609" y="128"/>
                </a:cubicBezTo>
                <a:cubicBezTo>
                  <a:pt x="609" y="124"/>
                  <a:pt x="606" y="122"/>
                  <a:pt x="602" y="123"/>
                </a:cubicBezTo>
                <a:cubicBezTo>
                  <a:pt x="598" y="124"/>
                  <a:pt x="598" y="124"/>
                  <a:pt x="598" y="124"/>
                </a:cubicBezTo>
                <a:cubicBezTo>
                  <a:pt x="595" y="124"/>
                  <a:pt x="593" y="128"/>
                  <a:pt x="594" y="131"/>
                </a:cubicBezTo>
                <a:cubicBezTo>
                  <a:pt x="594" y="134"/>
                  <a:pt x="598" y="136"/>
                  <a:pt x="601" y="135"/>
                </a:cubicBezTo>
                <a:close/>
                <a:moveTo>
                  <a:pt x="577" y="140"/>
                </a:moveTo>
                <a:cubicBezTo>
                  <a:pt x="581" y="140"/>
                  <a:pt x="581" y="140"/>
                  <a:pt x="581" y="140"/>
                </a:cubicBezTo>
                <a:cubicBezTo>
                  <a:pt x="585" y="139"/>
                  <a:pt x="587" y="136"/>
                  <a:pt x="586" y="132"/>
                </a:cubicBezTo>
                <a:cubicBezTo>
                  <a:pt x="585" y="129"/>
                  <a:pt x="582" y="127"/>
                  <a:pt x="579" y="128"/>
                </a:cubicBezTo>
                <a:cubicBezTo>
                  <a:pt x="575" y="129"/>
                  <a:pt x="575" y="129"/>
                  <a:pt x="575" y="129"/>
                </a:cubicBezTo>
                <a:cubicBezTo>
                  <a:pt x="572" y="129"/>
                  <a:pt x="570" y="133"/>
                  <a:pt x="570" y="136"/>
                </a:cubicBezTo>
                <a:cubicBezTo>
                  <a:pt x="571" y="139"/>
                  <a:pt x="574" y="141"/>
                  <a:pt x="577" y="140"/>
                </a:cubicBezTo>
                <a:close/>
                <a:moveTo>
                  <a:pt x="554" y="145"/>
                </a:moveTo>
                <a:cubicBezTo>
                  <a:pt x="558" y="145"/>
                  <a:pt x="558" y="145"/>
                  <a:pt x="558" y="145"/>
                </a:cubicBezTo>
                <a:cubicBezTo>
                  <a:pt x="561" y="144"/>
                  <a:pt x="563" y="141"/>
                  <a:pt x="562" y="137"/>
                </a:cubicBezTo>
                <a:cubicBezTo>
                  <a:pt x="562" y="134"/>
                  <a:pt x="559" y="132"/>
                  <a:pt x="555" y="133"/>
                </a:cubicBezTo>
                <a:cubicBezTo>
                  <a:pt x="551" y="134"/>
                  <a:pt x="551" y="134"/>
                  <a:pt x="551" y="134"/>
                </a:cubicBezTo>
                <a:cubicBezTo>
                  <a:pt x="548" y="134"/>
                  <a:pt x="546" y="137"/>
                  <a:pt x="547" y="141"/>
                </a:cubicBezTo>
                <a:cubicBezTo>
                  <a:pt x="547" y="144"/>
                  <a:pt x="551" y="146"/>
                  <a:pt x="554" y="145"/>
                </a:cubicBezTo>
                <a:close/>
                <a:moveTo>
                  <a:pt x="530" y="150"/>
                </a:moveTo>
                <a:cubicBezTo>
                  <a:pt x="534" y="149"/>
                  <a:pt x="534" y="149"/>
                  <a:pt x="534" y="149"/>
                </a:cubicBezTo>
                <a:cubicBezTo>
                  <a:pt x="538" y="149"/>
                  <a:pt x="540" y="146"/>
                  <a:pt x="539" y="142"/>
                </a:cubicBezTo>
                <a:cubicBezTo>
                  <a:pt x="538" y="139"/>
                  <a:pt x="535" y="137"/>
                  <a:pt x="532" y="138"/>
                </a:cubicBezTo>
                <a:cubicBezTo>
                  <a:pt x="528" y="139"/>
                  <a:pt x="528" y="139"/>
                  <a:pt x="528" y="139"/>
                </a:cubicBezTo>
                <a:cubicBezTo>
                  <a:pt x="525" y="139"/>
                  <a:pt x="523" y="142"/>
                  <a:pt x="523" y="146"/>
                </a:cubicBezTo>
                <a:cubicBezTo>
                  <a:pt x="524" y="149"/>
                  <a:pt x="527" y="151"/>
                  <a:pt x="530" y="150"/>
                </a:cubicBezTo>
                <a:close/>
                <a:moveTo>
                  <a:pt x="507" y="155"/>
                </a:moveTo>
                <a:cubicBezTo>
                  <a:pt x="511" y="154"/>
                  <a:pt x="511" y="154"/>
                  <a:pt x="511" y="154"/>
                </a:cubicBezTo>
                <a:cubicBezTo>
                  <a:pt x="514" y="154"/>
                  <a:pt x="516" y="151"/>
                  <a:pt x="515" y="147"/>
                </a:cubicBezTo>
                <a:cubicBezTo>
                  <a:pt x="515" y="144"/>
                  <a:pt x="512" y="142"/>
                  <a:pt x="508" y="143"/>
                </a:cubicBezTo>
                <a:cubicBezTo>
                  <a:pt x="504" y="143"/>
                  <a:pt x="504" y="143"/>
                  <a:pt x="504" y="143"/>
                </a:cubicBezTo>
                <a:cubicBezTo>
                  <a:pt x="501" y="144"/>
                  <a:pt x="499" y="147"/>
                  <a:pt x="500" y="151"/>
                </a:cubicBezTo>
                <a:cubicBezTo>
                  <a:pt x="500" y="154"/>
                  <a:pt x="504" y="156"/>
                  <a:pt x="507" y="155"/>
                </a:cubicBezTo>
                <a:close/>
                <a:moveTo>
                  <a:pt x="483" y="160"/>
                </a:moveTo>
                <a:cubicBezTo>
                  <a:pt x="487" y="159"/>
                  <a:pt x="487" y="159"/>
                  <a:pt x="487" y="159"/>
                </a:cubicBezTo>
                <a:cubicBezTo>
                  <a:pt x="491" y="159"/>
                  <a:pt x="493" y="155"/>
                  <a:pt x="492" y="152"/>
                </a:cubicBezTo>
                <a:cubicBezTo>
                  <a:pt x="491" y="149"/>
                  <a:pt x="488" y="147"/>
                  <a:pt x="485" y="148"/>
                </a:cubicBezTo>
                <a:cubicBezTo>
                  <a:pt x="481" y="148"/>
                  <a:pt x="481" y="148"/>
                  <a:pt x="481" y="148"/>
                </a:cubicBezTo>
                <a:cubicBezTo>
                  <a:pt x="478" y="149"/>
                  <a:pt x="476" y="152"/>
                  <a:pt x="476" y="156"/>
                </a:cubicBezTo>
                <a:cubicBezTo>
                  <a:pt x="477" y="159"/>
                  <a:pt x="480" y="161"/>
                  <a:pt x="483" y="160"/>
                </a:cubicBezTo>
                <a:close/>
                <a:moveTo>
                  <a:pt x="466" y="168"/>
                </a:moveTo>
                <a:cubicBezTo>
                  <a:pt x="469" y="164"/>
                  <a:pt x="469" y="164"/>
                  <a:pt x="469" y="164"/>
                </a:cubicBezTo>
                <a:cubicBezTo>
                  <a:pt x="471" y="162"/>
                  <a:pt x="470" y="158"/>
                  <a:pt x="468" y="156"/>
                </a:cubicBezTo>
                <a:cubicBezTo>
                  <a:pt x="465" y="154"/>
                  <a:pt x="461" y="154"/>
                  <a:pt x="459" y="157"/>
                </a:cubicBezTo>
                <a:cubicBezTo>
                  <a:pt x="457" y="160"/>
                  <a:pt x="457" y="160"/>
                  <a:pt x="457" y="160"/>
                </a:cubicBezTo>
                <a:cubicBezTo>
                  <a:pt x="455" y="162"/>
                  <a:pt x="455" y="166"/>
                  <a:pt x="458" y="168"/>
                </a:cubicBezTo>
                <a:cubicBezTo>
                  <a:pt x="460" y="170"/>
                  <a:pt x="464" y="170"/>
                  <a:pt x="466" y="168"/>
                </a:cubicBezTo>
                <a:close/>
                <a:moveTo>
                  <a:pt x="451" y="186"/>
                </a:moveTo>
                <a:cubicBezTo>
                  <a:pt x="453" y="183"/>
                  <a:pt x="453" y="183"/>
                  <a:pt x="453" y="183"/>
                </a:cubicBezTo>
                <a:cubicBezTo>
                  <a:pt x="455" y="180"/>
                  <a:pt x="455" y="177"/>
                  <a:pt x="452" y="175"/>
                </a:cubicBezTo>
                <a:cubicBezTo>
                  <a:pt x="450" y="172"/>
                  <a:pt x="446" y="173"/>
                  <a:pt x="444" y="175"/>
                </a:cubicBezTo>
                <a:cubicBezTo>
                  <a:pt x="441" y="178"/>
                  <a:pt x="441" y="178"/>
                  <a:pt x="441" y="178"/>
                </a:cubicBezTo>
                <a:cubicBezTo>
                  <a:pt x="439" y="181"/>
                  <a:pt x="440" y="185"/>
                  <a:pt x="442" y="187"/>
                </a:cubicBezTo>
                <a:cubicBezTo>
                  <a:pt x="445" y="189"/>
                  <a:pt x="449" y="189"/>
                  <a:pt x="451" y="186"/>
                </a:cubicBezTo>
                <a:close/>
                <a:moveTo>
                  <a:pt x="435" y="205"/>
                </a:moveTo>
                <a:cubicBezTo>
                  <a:pt x="438" y="201"/>
                  <a:pt x="438" y="201"/>
                  <a:pt x="438" y="201"/>
                </a:cubicBezTo>
                <a:cubicBezTo>
                  <a:pt x="440" y="199"/>
                  <a:pt x="440" y="195"/>
                  <a:pt x="437" y="193"/>
                </a:cubicBezTo>
                <a:cubicBezTo>
                  <a:pt x="435" y="191"/>
                  <a:pt x="431" y="191"/>
                  <a:pt x="429" y="194"/>
                </a:cubicBezTo>
                <a:cubicBezTo>
                  <a:pt x="426" y="197"/>
                  <a:pt x="426" y="197"/>
                  <a:pt x="426" y="197"/>
                </a:cubicBezTo>
                <a:cubicBezTo>
                  <a:pt x="424" y="199"/>
                  <a:pt x="424" y="203"/>
                  <a:pt x="427" y="205"/>
                </a:cubicBezTo>
                <a:cubicBezTo>
                  <a:pt x="429" y="207"/>
                  <a:pt x="433" y="207"/>
                  <a:pt x="435" y="205"/>
                </a:cubicBezTo>
                <a:close/>
                <a:moveTo>
                  <a:pt x="420" y="223"/>
                </a:moveTo>
                <a:cubicBezTo>
                  <a:pt x="423" y="220"/>
                  <a:pt x="423" y="220"/>
                  <a:pt x="423" y="220"/>
                </a:cubicBezTo>
                <a:cubicBezTo>
                  <a:pt x="425" y="217"/>
                  <a:pt x="424" y="214"/>
                  <a:pt x="422" y="211"/>
                </a:cubicBezTo>
                <a:cubicBezTo>
                  <a:pt x="419" y="209"/>
                  <a:pt x="415" y="210"/>
                  <a:pt x="413" y="212"/>
                </a:cubicBezTo>
                <a:cubicBezTo>
                  <a:pt x="411" y="215"/>
                  <a:pt x="411" y="215"/>
                  <a:pt x="411" y="215"/>
                </a:cubicBezTo>
                <a:cubicBezTo>
                  <a:pt x="409" y="218"/>
                  <a:pt x="409" y="222"/>
                  <a:pt x="412" y="224"/>
                </a:cubicBezTo>
                <a:cubicBezTo>
                  <a:pt x="414" y="226"/>
                  <a:pt x="418" y="226"/>
                  <a:pt x="420" y="223"/>
                </a:cubicBezTo>
                <a:close/>
                <a:moveTo>
                  <a:pt x="405" y="241"/>
                </a:moveTo>
                <a:cubicBezTo>
                  <a:pt x="407" y="238"/>
                  <a:pt x="407" y="238"/>
                  <a:pt x="407" y="238"/>
                </a:cubicBezTo>
                <a:cubicBezTo>
                  <a:pt x="409" y="236"/>
                  <a:pt x="409" y="232"/>
                  <a:pt x="407" y="230"/>
                </a:cubicBezTo>
                <a:cubicBezTo>
                  <a:pt x="404" y="228"/>
                  <a:pt x="400" y="228"/>
                  <a:pt x="398" y="231"/>
                </a:cubicBezTo>
                <a:cubicBezTo>
                  <a:pt x="396" y="234"/>
                  <a:pt x="396" y="234"/>
                  <a:pt x="396" y="234"/>
                </a:cubicBezTo>
                <a:cubicBezTo>
                  <a:pt x="393" y="236"/>
                  <a:pt x="394" y="240"/>
                  <a:pt x="396" y="242"/>
                </a:cubicBezTo>
                <a:cubicBezTo>
                  <a:pt x="399" y="244"/>
                  <a:pt x="403" y="244"/>
                  <a:pt x="405" y="241"/>
                </a:cubicBezTo>
                <a:close/>
                <a:moveTo>
                  <a:pt x="389" y="260"/>
                </a:moveTo>
                <a:cubicBezTo>
                  <a:pt x="392" y="257"/>
                  <a:pt x="392" y="257"/>
                  <a:pt x="392" y="257"/>
                </a:cubicBezTo>
                <a:cubicBezTo>
                  <a:pt x="394" y="254"/>
                  <a:pt x="394" y="251"/>
                  <a:pt x="391" y="248"/>
                </a:cubicBezTo>
                <a:cubicBezTo>
                  <a:pt x="389" y="246"/>
                  <a:pt x="385" y="247"/>
                  <a:pt x="383" y="249"/>
                </a:cubicBezTo>
                <a:cubicBezTo>
                  <a:pt x="380" y="252"/>
                  <a:pt x="380" y="252"/>
                  <a:pt x="380" y="252"/>
                </a:cubicBezTo>
                <a:cubicBezTo>
                  <a:pt x="378" y="255"/>
                  <a:pt x="378" y="259"/>
                  <a:pt x="381" y="261"/>
                </a:cubicBezTo>
                <a:cubicBezTo>
                  <a:pt x="384" y="263"/>
                  <a:pt x="387" y="263"/>
                  <a:pt x="389" y="260"/>
                </a:cubicBezTo>
                <a:close/>
                <a:moveTo>
                  <a:pt x="374" y="278"/>
                </a:moveTo>
                <a:cubicBezTo>
                  <a:pt x="377" y="275"/>
                  <a:pt x="377" y="275"/>
                  <a:pt x="377" y="275"/>
                </a:cubicBezTo>
                <a:cubicBezTo>
                  <a:pt x="379" y="273"/>
                  <a:pt x="378" y="269"/>
                  <a:pt x="376" y="267"/>
                </a:cubicBezTo>
                <a:cubicBezTo>
                  <a:pt x="373" y="265"/>
                  <a:pt x="370" y="265"/>
                  <a:pt x="367" y="268"/>
                </a:cubicBezTo>
                <a:cubicBezTo>
                  <a:pt x="365" y="271"/>
                  <a:pt x="365" y="271"/>
                  <a:pt x="365" y="271"/>
                </a:cubicBezTo>
                <a:cubicBezTo>
                  <a:pt x="363" y="273"/>
                  <a:pt x="363" y="277"/>
                  <a:pt x="366" y="279"/>
                </a:cubicBezTo>
                <a:cubicBezTo>
                  <a:pt x="368" y="281"/>
                  <a:pt x="372" y="281"/>
                  <a:pt x="374" y="278"/>
                </a:cubicBezTo>
                <a:close/>
                <a:moveTo>
                  <a:pt x="359" y="297"/>
                </a:moveTo>
                <a:cubicBezTo>
                  <a:pt x="361" y="294"/>
                  <a:pt x="361" y="294"/>
                  <a:pt x="361" y="294"/>
                </a:cubicBezTo>
                <a:cubicBezTo>
                  <a:pt x="363" y="291"/>
                  <a:pt x="363" y="287"/>
                  <a:pt x="361" y="285"/>
                </a:cubicBezTo>
                <a:cubicBezTo>
                  <a:pt x="358" y="283"/>
                  <a:pt x="354" y="284"/>
                  <a:pt x="352" y="286"/>
                </a:cubicBezTo>
                <a:cubicBezTo>
                  <a:pt x="350" y="289"/>
                  <a:pt x="350" y="289"/>
                  <a:pt x="350" y="289"/>
                </a:cubicBezTo>
                <a:cubicBezTo>
                  <a:pt x="347" y="292"/>
                  <a:pt x="348" y="296"/>
                  <a:pt x="350" y="298"/>
                </a:cubicBezTo>
                <a:cubicBezTo>
                  <a:pt x="353" y="300"/>
                  <a:pt x="357" y="299"/>
                  <a:pt x="359" y="297"/>
                </a:cubicBezTo>
                <a:close/>
                <a:moveTo>
                  <a:pt x="330" y="294"/>
                </a:moveTo>
                <a:cubicBezTo>
                  <a:pt x="333" y="295"/>
                  <a:pt x="333" y="295"/>
                  <a:pt x="333" y="295"/>
                </a:cubicBezTo>
                <a:cubicBezTo>
                  <a:pt x="337" y="296"/>
                  <a:pt x="340" y="294"/>
                  <a:pt x="341" y="290"/>
                </a:cubicBezTo>
                <a:cubicBezTo>
                  <a:pt x="341" y="287"/>
                  <a:pt x="339" y="284"/>
                  <a:pt x="336" y="283"/>
                </a:cubicBezTo>
                <a:cubicBezTo>
                  <a:pt x="332" y="282"/>
                  <a:pt x="332" y="282"/>
                  <a:pt x="332" y="282"/>
                </a:cubicBezTo>
                <a:cubicBezTo>
                  <a:pt x="329" y="282"/>
                  <a:pt x="326" y="284"/>
                  <a:pt x="325" y="287"/>
                </a:cubicBezTo>
                <a:cubicBezTo>
                  <a:pt x="324" y="290"/>
                  <a:pt x="326" y="294"/>
                  <a:pt x="330" y="294"/>
                </a:cubicBezTo>
                <a:close/>
                <a:moveTo>
                  <a:pt x="306" y="289"/>
                </a:moveTo>
                <a:cubicBezTo>
                  <a:pt x="310" y="290"/>
                  <a:pt x="310" y="290"/>
                  <a:pt x="310" y="290"/>
                </a:cubicBezTo>
                <a:cubicBezTo>
                  <a:pt x="313" y="291"/>
                  <a:pt x="316" y="289"/>
                  <a:pt x="317" y="285"/>
                </a:cubicBezTo>
                <a:cubicBezTo>
                  <a:pt x="318" y="282"/>
                  <a:pt x="316" y="279"/>
                  <a:pt x="313" y="278"/>
                </a:cubicBezTo>
                <a:cubicBezTo>
                  <a:pt x="309" y="277"/>
                  <a:pt x="309" y="277"/>
                  <a:pt x="309" y="277"/>
                </a:cubicBezTo>
                <a:cubicBezTo>
                  <a:pt x="305" y="277"/>
                  <a:pt x="302" y="279"/>
                  <a:pt x="302" y="282"/>
                </a:cubicBezTo>
                <a:cubicBezTo>
                  <a:pt x="301" y="285"/>
                  <a:pt x="303" y="288"/>
                  <a:pt x="306" y="289"/>
                </a:cubicBezTo>
                <a:close/>
                <a:moveTo>
                  <a:pt x="283" y="284"/>
                </a:moveTo>
                <a:cubicBezTo>
                  <a:pt x="287" y="285"/>
                  <a:pt x="287" y="285"/>
                  <a:pt x="287" y="285"/>
                </a:cubicBezTo>
                <a:cubicBezTo>
                  <a:pt x="290" y="286"/>
                  <a:pt x="293" y="284"/>
                  <a:pt x="294" y="280"/>
                </a:cubicBezTo>
                <a:cubicBezTo>
                  <a:pt x="294" y="277"/>
                  <a:pt x="292" y="274"/>
                  <a:pt x="289" y="273"/>
                </a:cubicBezTo>
                <a:cubicBezTo>
                  <a:pt x="285" y="272"/>
                  <a:pt x="285" y="272"/>
                  <a:pt x="285" y="272"/>
                </a:cubicBezTo>
                <a:cubicBezTo>
                  <a:pt x="282" y="272"/>
                  <a:pt x="279" y="274"/>
                  <a:pt x="278" y="277"/>
                </a:cubicBezTo>
                <a:cubicBezTo>
                  <a:pt x="277" y="280"/>
                  <a:pt x="279" y="283"/>
                  <a:pt x="283" y="284"/>
                </a:cubicBezTo>
                <a:close/>
                <a:moveTo>
                  <a:pt x="259" y="279"/>
                </a:moveTo>
                <a:cubicBezTo>
                  <a:pt x="263" y="280"/>
                  <a:pt x="263" y="280"/>
                  <a:pt x="263" y="280"/>
                </a:cubicBezTo>
                <a:cubicBezTo>
                  <a:pt x="266" y="280"/>
                  <a:pt x="270" y="278"/>
                  <a:pt x="270" y="275"/>
                </a:cubicBezTo>
                <a:cubicBezTo>
                  <a:pt x="271" y="272"/>
                  <a:pt x="269" y="269"/>
                  <a:pt x="266" y="268"/>
                </a:cubicBezTo>
                <a:cubicBezTo>
                  <a:pt x="262" y="267"/>
                  <a:pt x="262" y="267"/>
                  <a:pt x="262" y="267"/>
                </a:cubicBezTo>
                <a:cubicBezTo>
                  <a:pt x="259" y="267"/>
                  <a:pt x="255" y="269"/>
                  <a:pt x="255" y="272"/>
                </a:cubicBezTo>
                <a:cubicBezTo>
                  <a:pt x="254" y="275"/>
                  <a:pt x="256" y="278"/>
                  <a:pt x="259" y="279"/>
                </a:cubicBezTo>
                <a:close/>
                <a:moveTo>
                  <a:pt x="242" y="277"/>
                </a:moveTo>
                <a:cubicBezTo>
                  <a:pt x="245" y="275"/>
                  <a:pt x="245" y="275"/>
                  <a:pt x="245" y="275"/>
                </a:cubicBezTo>
                <a:cubicBezTo>
                  <a:pt x="247" y="273"/>
                  <a:pt x="248" y="269"/>
                  <a:pt x="246" y="266"/>
                </a:cubicBezTo>
                <a:cubicBezTo>
                  <a:pt x="244" y="264"/>
                  <a:pt x="240" y="263"/>
                  <a:pt x="238" y="265"/>
                </a:cubicBezTo>
                <a:cubicBezTo>
                  <a:pt x="234" y="267"/>
                  <a:pt x="234" y="267"/>
                  <a:pt x="234" y="267"/>
                </a:cubicBezTo>
                <a:cubicBezTo>
                  <a:pt x="232" y="269"/>
                  <a:pt x="231" y="273"/>
                  <a:pt x="233" y="276"/>
                </a:cubicBezTo>
                <a:cubicBezTo>
                  <a:pt x="235" y="278"/>
                  <a:pt x="239" y="279"/>
                  <a:pt x="242" y="277"/>
                </a:cubicBezTo>
                <a:close/>
                <a:moveTo>
                  <a:pt x="222" y="291"/>
                </a:moveTo>
                <a:cubicBezTo>
                  <a:pt x="225" y="289"/>
                  <a:pt x="225" y="289"/>
                  <a:pt x="225" y="289"/>
                </a:cubicBezTo>
                <a:cubicBezTo>
                  <a:pt x="228" y="287"/>
                  <a:pt x="229" y="283"/>
                  <a:pt x="227" y="280"/>
                </a:cubicBezTo>
                <a:cubicBezTo>
                  <a:pt x="225" y="278"/>
                  <a:pt x="221" y="277"/>
                  <a:pt x="218" y="279"/>
                </a:cubicBezTo>
                <a:cubicBezTo>
                  <a:pt x="215" y="282"/>
                  <a:pt x="215" y="282"/>
                  <a:pt x="215" y="282"/>
                </a:cubicBezTo>
                <a:cubicBezTo>
                  <a:pt x="212" y="284"/>
                  <a:pt x="212" y="287"/>
                  <a:pt x="214" y="290"/>
                </a:cubicBezTo>
                <a:cubicBezTo>
                  <a:pt x="216" y="293"/>
                  <a:pt x="220" y="293"/>
                  <a:pt x="222" y="291"/>
                </a:cubicBezTo>
                <a:close/>
                <a:moveTo>
                  <a:pt x="203" y="306"/>
                </a:moveTo>
                <a:cubicBezTo>
                  <a:pt x="206" y="303"/>
                  <a:pt x="206" y="303"/>
                  <a:pt x="206" y="303"/>
                </a:cubicBezTo>
                <a:cubicBezTo>
                  <a:pt x="209" y="301"/>
                  <a:pt x="209" y="297"/>
                  <a:pt x="207" y="295"/>
                </a:cubicBezTo>
                <a:cubicBezTo>
                  <a:pt x="205" y="292"/>
                  <a:pt x="202" y="292"/>
                  <a:pt x="199" y="294"/>
                </a:cubicBezTo>
                <a:cubicBezTo>
                  <a:pt x="196" y="296"/>
                  <a:pt x="196" y="296"/>
                  <a:pt x="196" y="296"/>
                </a:cubicBezTo>
                <a:cubicBezTo>
                  <a:pt x="193" y="298"/>
                  <a:pt x="193" y="302"/>
                  <a:pt x="195" y="304"/>
                </a:cubicBezTo>
                <a:cubicBezTo>
                  <a:pt x="197" y="307"/>
                  <a:pt x="200" y="308"/>
                  <a:pt x="203" y="306"/>
                </a:cubicBezTo>
                <a:close/>
                <a:moveTo>
                  <a:pt x="184" y="320"/>
                </a:moveTo>
                <a:cubicBezTo>
                  <a:pt x="187" y="318"/>
                  <a:pt x="187" y="318"/>
                  <a:pt x="187" y="318"/>
                </a:cubicBezTo>
                <a:cubicBezTo>
                  <a:pt x="190" y="316"/>
                  <a:pt x="190" y="312"/>
                  <a:pt x="188" y="309"/>
                </a:cubicBezTo>
                <a:cubicBezTo>
                  <a:pt x="186" y="306"/>
                  <a:pt x="182" y="306"/>
                  <a:pt x="180" y="308"/>
                </a:cubicBezTo>
                <a:cubicBezTo>
                  <a:pt x="177" y="310"/>
                  <a:pt x="177" y="310"/>
                  <a:pt x="177" y="310"/>
                </a:cubicBezTo>
                <a:cubicBezTo>
                  <a:pt x="174" y="312"/>
                  <a:pt x="173" y="316"/>
                  <a:pt x="175" y="319"/>
                </a:cubicBezTo>
                <a:cubicBezTo>
                  <a:pt x="177" y="321"/>
                  <a:pt x="181" y="322"/>
                  <a:pt x="184" y="320"/>
                </a:cubicBezTo>
                <a:close/>
                <a:moveTo>
                  <a:pt x="164" y="334"/>
                </a:moveTo>
                <a:cubicBezTo>
                  <a:pt x="168" y="332"/>
                  <a:pt x="168" y="332"/>
                  <a:pt x="168" y="332"/>
                </a:cubicBezTo>
                <a:cubicBezTo>
                  <a:pt x="170" y="330"/>
                  <a:pt x="171" y="326"/>
                  <a:pt x="169" y="323"/>
                </a:cubicBezTo>
                <a:cubicBezTo>
                  <a:pt x="167" y="321"/>
                  <a:pt x="163" y="320"/>
                  <a:pt x="160" y="322"/>
                </a:cubicBezTo>
                <a:cubicBezTo>
                  <a:pt x="157" y="325"/>
                  <a:pt x="157" y="325"/>
                  <a:pt x="157" y="325"/>
                </a:cubicBezTo>
                <a:cubicBezTo>
                  <a:pt x="155" y="327"/>
                  <a:pt x="154" y="330"/>
                  <a:pt x="156" y="333"/>
                </a:cubicBezTo>
                <a:cubicBezTo>
                  <a:pt x="158" y="336"/>
                  <a:pt x="162" y="336"/>
                  <a:pt x="164" y="334"/>
                </a:cubicBezTo>
                <a:close/>
                <a:moveTo>
                  <a:pt x="145" y="349"/>
                </a:moveTo>
                <a:cubicBezTo>
                  <a:pt x="148" y="346"/>
                  <a:pt x="148" y="346"/>
                  <a:pt x="148" y="346"/>
                </a:cubicBezTo>
                <a:cubicBezTo>
                  <a:pt x="151" y="344"/>
                  <a:pt x="152" y="340"/>
                  <a:pt x="150" y="338"/>
                </a:cubicBezTo>
                <a:cubicBezTo>
                  <a:pt x="148" y="335"/>
                  <a:pt x="144" y="335"/>
                  <a:pt x="141" y="336"/>
                </a:cubicBezTo>
                <a:cubicBezTo>
                  <a:pt x="138" y="339"/>
                  <a:pt x="138" y="339"/>
                  <a:pt x="138" y="339"/>
                </a:cubicBezTo>
                <a:cubicBezTo>
                  <a:pt x="135" y="341"/>
                  <a:pt x="135" y="345"/>
                  <a:pt x="137" y="347"/>
                </a:cubicBezTo>
                <a:cubicBezTo>
                  <a:pt x="139" y="350"/>
                  <a:pt x="143" y="350"/>
                  <a:pt x="145" y="349"/>
                </a:cubicBezTo>
                <a:close/>
                <a:moveTo>
                  <a:pt x="126" y="363"/>
                </a:moveTo>
                <a:cubicBezTo>
                  <a:pt x="129" y="360"/>
                  <a:pt x="129" y="360"/>
                  <a:pt x="129" y="360"/>
                </a:cubicBezTo>
                <a:cubicBezTo>
                  <a:pt x="132" y="358"/>
                  <a:pt x="132" y="355"/>
                  <a:pt x="130" y="352"/>
                </a:cubicBezTo>
                <a:cubicBezTo>
                  <a:pt x="128" y="349"/>
                  <a:pt x="125" y="349"/>
                  <a:pt x="122" y="351"/>
                </a:cubicBezTo>
                <a:cubicBezTo>
                  <a:pt x="119" y="353"/>
                  <a:pt x="119" y="353"/>
                  <a:pt x="119" y="353"/>
                </a:cubicBezTo>
                <a:cubicBezTo>
                  <a:pt x="116" y="355"/>
                  <a:pt x="116" y="359"/>
                  <a:pt x="118" y="362"/>
                </a:cubicBezTo>
                <a:cubicBezTo>
                  <a:pt x="119" y="364"/>
                  <a:pt x="123" y="365"/>
                  <a:pt x="126" y="363"/>
                </a:cubicBezTo>
                <a:close/>
                <a:moveTo>
                  <a:pt x="107" y="377"/>
                </a:moveTo>
                <a:cubicBezTo>
                  <a:pt x="110" y="375"/>
                  <a:pt x="110" y="375"/>
                  <a:pt x="110" y="375"/>
                </a:cubicBezTo>
                <a:cubicBezTo>
                  <a:pt x="113" y="373"/>
                  <a:pt x="113" y="369"/>
                  <a:pt x="111" y="366"/>
                </a:cubicBezTo>
                <a:cubicBezTo>
                  <a:pt x="109" y="364"/>
                  <a:pt x="105" y="363"/>
                  <a:pt x="103" y="365"/>
                </a:cubicBezTo>
                <a:cubicBezTo>
                  <a:pt x="99" y="367"/>
                  <a:pt x="99" y="367"/>
                  <a:pt x="99" y="367"/>
                </a:cubicBezTo>
                <a:cubicBezTo>
                  <a:pt x="97" y="369"/>
                  <a:pt x="96" y="373"/>
                  <a:pt x="98" y="376"/>
                </a:cubicBezTo>
                <a:cubicBezTo>
                  <a:pt x="100" y="379"/>
                  <a:pt x="104" y="379"/>
                  <a:pt x="107" y="377"/>
                </a:cubicBezTo>
                <a:close/>
                <a:moveTo>
                  <a:pt x="87" y="391"/>
                </a:moveTo>
                <a:cubicBezTo>
                  <a:pt x="91" y="389"/>
                  <a:pt x="91" y="389"/>
                  <a:pt x="91" y="389"/>
                </a:cubicBezTo>
                <a:cubicBezTo>
                  <a:pt x="93" y="387"/>
                  <a:pt x="94" y="383"/>
                  <a:pt x="92" y="381"/>
                </a:cubicBezTo>
                <a:cubicBezTo>
                  <a:pt x="90" y="378"/>
                  <a:pt x="86" y="377"/>
                  <a:pt x="83" y="379"/>
                </a:cubicBezTo>
                <a:cubicBezTo>
                  <a:pt x="80" y="382"/>
                  <a:pt x="80" y="382"/>
                  <a:pt x="80" y="382"/>
                </a:cubicBezTo>
                <a:cubicBezTo>
                  <a:pt x="78" y="384"/>
                  <a:pt x="77" y="388"/>
                  <a:pt x="79" y="390"/>
                </a:cubicBezTo>
                <a:cubicBezTo>
                  <a:pt x="81" y="393"/>
                  <a:pt x="85" y="393"/>
                  <a:pt x="87" y="391"/>
                </a:cubicBezTo>
                <a:close/>
                <a:moveTo>
                  <a:pt x="68" y="406"/>
                </a:moveTo>
                <a:cubicBezTo>
                  <a:pt x="71" y="403"/>
                  <a:pt x="71" y="403"/>
                  <a:pt x="71" y="403"/>
                </a:cubicBezTo>
                <a:cubicBezTo>
                  <a:pt x="74" y="401"/>
                  <a:pt x="75" y="398"/>
                  <a:pt x="73" y="395"/>
                </a:cubicBezTo>
                <a:cubicBezTo>
                  <a:pt x="71" y="392"/>
                  <a:pt x="67" y="392"/>
                  <a:pt x="64" y="394"/>
                </a:cubicBezTo>
                <a:cubicBezTo>
                  <a:pt x="61" y="396"/>
                  <a:pt x="61" y="396"/>
                  <a:pt x="61" y="396"/>
                </a:cubicBezTo>
                <a:cubicBezTo>
                  <a:pt x="58" y="398"/>
                  <a:pt x="58" y="402"/>
                  <a:pt x="60" y="405"/>
                </a:cubicBezTo>
                <a:cubicBezTo>
                  <a:pt x="62" y="407"/>
                  <a:pt x="65" y="408"/>
                  <a:pt x="68" y="406"/>
                </a:cubicBezTo>
                <a:close/>
                <a:moveTo>
                  <a:pt x="49" y="420"/>
                </a:moveTo>
                <a:cubicBezTo>
                  <a:pt x="52" y="418"/>
                  <a:pt x="52" y="418"/>
                  <a:pt x="52" y="418"/>
                </a:cubicBezTo>
                <a:cubicBezTo>
                  <a:pt x="55" y="416"/>
                  <a:pt x="55" y="412"/>
                  <a:pt x="53" y="409"/>
                </a:cubicBezTo>
                <a:cubicBezTo>
                  <a:pt x="51" y="407"/>
                  <a:pt x="48" y="406"/>
                  <a:pt x="45" y="408"/>
                </a:cubicBezTo>
                <a:cubicBezTo>
                  <a:pt x="42" y="410"/>
                  <a:pt x="42" y="410"/>
                  <a:pt x="42" y="410"/>
                </a:cubicBezTo>
                <a:cubicBezTo>
                  <a:pt x="39" y="412"/>
                  <a:pt x="38" y="416"/>
                  <a:pt x="40" y="419"/>
                </a:cubicBezTo>
                <a:cubicBezTo>
                  <a:pt x="42" y="421"/>
                  <a:pt x="46" y="422"/>
                  <a:pt x="49" y="420"/>
                </a:cubicBezTo>
                <a:close/>
                <a:moveTo>
                  <a:pt x="30" y="434"/>
                </a:moveTo>
                <a:cubicBezTo>
                  <a:pt x="33" y="432"/>
                  <a:pt x="33" y="432"/>
                  <a:pt x="33" y="432"/>
                </a:cubicBezTo>
                <a:cubicBezTo>
                  <a:pt x="35" y="430"/>
                  <a:pt x="36" y="426"/>
                  <a:pt x="34" y="424"/>
                </a:cubicBezTo>
                <a:cubicBezTo>
                  <a:pt x="32" y="421"/>
                  <a:pt x="28" y="420"/>
                  <a:pt x="26" y="422"/>
                </a:cubicBezTo>
                <a:cubicBezTo>
                  <a:pt x="22" y="425"/>
                  <a:pt x="22" y="425"/>
                  <a:pt x="22" y="425"/>
                </a:cubicBezTo>
                <a:cubicBezTo>
                  <a:pt x="20" y="427"/>
                  <a:pt x="19" y="430"/>
                  <a:pt x="21" y="433"/>
                </a:cubicBezTo>
                <a:cubicBezTo>
                  <a:pt x="23" y="436"/>
                  <a:pt x="27" y="436"/>
                  <a:pt x="30" y="434"/>
                </a:cubicBezTo>
                <a:close/>
                <a:moveTo>
                  <a:pt x="10" y="449"/>
                </a:moveTo>
                <a:cubicBezTo>
                  <a:pt x="13" y="446"/>
                  <a:pt x="13" y="446"/>
                  <a:pt x="13" y="446"/>
                </a:cubicBezTo>
                <a:cubicBezTo>
                  <a:pt x="16" y="444"/>
                  <a:pt x="17" y="441"/>
                  <a:pt x="15" y="438"/>
                </a:cubicBezTo>
                <a:cubicBezTo>
                  <a:pt x="13" y="435"/>
                  <a:pt x="9" y="435"/>
                  <a:pt x="6" y="437"/>
                </a:cubicBezTo>
                <a:cubicBezTo>
                  <a:pt x="3" y="439"/>
                  <a:pt x="3" y="439"/>
                  <a:pt x="3" y="439"/>
                </a:cubicBezTo>
                <a:cubicBezTo>
                  <a:pt x="0" y="441"/>
                  <a:pt x="0" y="445"/>
                  <a:pt x="2" y="447"/>
                </a:cubicBezTo>
                <a:cubicBezTo>
                  <a:pt x="4" y="450"/>
                  <a:pt x="8" y="451"/>
                  <a:pt x="10" y="4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151">
            <a:extLst>
              <a:ext uri="{FF2B5EF4-FFF2-40B4-BE49-F238E27FC236}">
                <a16:creationId xmlns:a16="http://schemas.microsoft.com/office/drawing/2014/main" id="{4A7E2240-B13D-46AB-9FB6-54D8011957B9}"/>
              </a:ext>
            </a:extLst>
          </p:cNvPr>
          <p:cNvSpPr>
            <a:spLocks/>
          </p:cNvSpPr>
          <p:nvPr/>
        </p:nvSpPr>
        <p:spPr bwMode="auto">
          <a:xfrm>
            <a:off x="9024579" y="3586037"/>
            <a:ext cx="148800" cy="148800"/>
          </a:xfrm>
          <a:custGeom>
            <a:avLst/>
            <a:gdLst>
              <a:gd name="T0" fmla="*/ 46 w 62"/>
              <a:gd name="T1" fmla="*/ 54 h 62"/>
              <a:gd name="T2" fmla="*/ 8 w 62"/>
              <a:gd name="T3" fmla="*/ 45 h 62"/>
              <a:gd name="T4" fmla="*/ 17 w 62"/>
              <a:gd name="T5" fmla="*/ 8 h 62"/>
              <a:gd name="T6" fmla="*/ 54 w 62"/>
              <a:gd name="T7" fmla="*/ 16 h 62"/>
              <a:gd name="T8" fmla="*/ 46 w 62"/>
              <a:gd name="T9" fmla="*/ 54 h 62"/>
            </a:gdLst>
            <a:ahLst/>
            <a:cxnLst>
              <a:cxn ang="0">
                <a:pos x="T0" y="T1"/>
              </a:cxn>
              <a:cxn ang="0">
                <a:pos x="T2" y="T3"/>
              </a:cxn>
              <a:cxn ang="0">
                <a:pos x="T4" y="T5"/>
              </a:cxn>
              <a:cxn ang="0">
                <a:pos x="T6" y="T7"/>
              </a:cxn>
              <a:cxn ang="0">
                <a:pos x="T8" y="T9"/>
              </a:cxn>
            </a:cxnLst>
            <a:rect l="0" t="0" r="r" b="b"/>
            <a:pathLst>
              <a:path w="62" h="62">
                <a:moveTo>
                  <a:pt x="46" y="54"/>
                </a:moveTo>
                <a:cubicBezTo>
                  <a:pt x="33" y="62"/>
                  <a:pt x="16" y="58"/>
                  <a:pt x="8" y="45"/>
                </a:cubicBezTo>
                <a:cubicBezTo>
                  <a:pt x="0" y="33"/>
                  <a:pt x="4" y="16"/>
                  <a:pt x="17" y="8"/>
                </a:cubicBezTo>
                <a:cubicBezTo>
                  <a:pt x="29" y="0"/>
                  <a:pt x="46" y="4"/>
                  <a:pt x="54" y="16"/>
                </a:cubicBezTo>
                <a:cubicBezTo>
                  <a:pt x="62" y="29"/>
                  <a:pt x="58" y="46"/>
                  <a:pt x="46"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152">
            <a:extLst>
              <a:ext uri="{FF2B5EF4-FFF2-40B4-BE49-F238E27FC236}">
                <a16:creationId xmlns:a16="http://schemas.microsoft.com/office/drawing/2014/main" id="{FF5150B8-DDD3-44BE-A810-9CF78EA2FA87}"/>
              </a:ext>
            </a:extLst>
          </p:cNvPr>
          <p:cNvSpPr>
            <a:spLocks/>
          </p:cNvSpPr>
          <p:nvPr/>
        </p:nvSpPr>
        <p:spPr bwMode="auto">
          <a:xfrm>
            <a:off x="9024579" y="3586037"/>
            <a:ext cx="148800" cy="148800"/>
          </a:xfrm>
          <a:custGeom>
            <a:avLst/>
            <a:gdLst>
              <a:gd name="T0" fmla="*/ 46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3" y="50"/>
                  <a:pt x="43" y="50"/>
                  <a:pt x="43" y="50"/>
                </a:cubicBezTo>
                <a:cubicBezTo>
                  <a:pt x="40" y="53"/>
                  <a:pt x="35" y="54"/>
                  <a:pt x="31" y="54"/>
                </a:cubicBezTo>
                <a:cubicBezTo>
                  <a:pt x="24" y="54"/>
                  <a:pt x="16" y="50"/>
                  <a:pt x="12" y="43"/>
                </a:cubicBezTo>
                <a:cubicBezTo>
                  <a:pt x="9" y="39"/>
                  <a:pt x="8" y="35"/>
                  <a:pt x="8" y="31"/>
                </a:cubicBezTo>
                <a:cubicBezTo>
                  <a:pt x="8" y="23"/>
                  <a:pt x="12" y="16"/>
                  <a:pt x="19" y="12"/>
                </a:cubicBezTo>
                <a:cubicBezTo>
                  <a:pt x="23" y="9"/>
                  <a:pt x="27" y="8"/>
                  <a:pt x="31" y="8"/>
                </a:cubicBezTo>
                <a:cubicBezTo>
                  <a:pt x="39" y="8"/>
                  <a:pt x="46" y="12"/>
                  <a:pt x="50" y="19"/>
                </a:cubicBezTo>
                <a:cubicBezTo>
                  <a:pt x="53" y="22"/>
                  <a:pt x="54" y="27"/>
                  <a:pt x="54" y="31"/>
                </a:cubicBezTo>
                <a:cubicBezTo>
                  <a:pt x="54" y="38"/>
                  <a:pt x="50" y="46"/>
                  <a:pt x="43" y="50"/>
                </a:cubicBezTo>
                <a:cubicBezTo>
                  <a:pt x="46" y="54"/>
                  <a:pt x="46" y="54"/>
                  <a:pt x="46" y="54"/>
                </a:cubicBezTo>
                <a:cubicBezTo>
                  <a:pt x="48" y="57"/>
                  <a:pt x="48" y="57"/>
                  <a:pt x="48" y="57"/>
                </a:cubicBezTo>
                <a:cubicBezTo>
                  <a:pt x="57" y="51"/>
                  <a:pt x="62" y="41"/>
                  <a:pt x="62" y="31"/>
                </a:cubicBezTo>
                <a:cubicBezTo>
                  <a:pt x="62" y="25"/>
                  <a:pt x="60" y="19"/>
                  <a:pt x="57" y="14"/>
                </a:cubicBezTo>
                <a:cubicBezTo>
                  <a:pt x="51" y="5"/>
                  <a:pt x="41" y="0"/>
                  <a:pt x="31" y="0"/>
                </a:cubicBezTo>
                <a:cubicBezTo>
                  <a:pt x="25" y="0"/>
                  <a:pt x="20" y="2"/>
                  <a:pt x="15" y="5"/>
                </a:cubicBezTo>
                <a:cubicBezTo>
                  <a:pt x="5" y="11"/>
                  <a:pt x="0" y="21"/>
                  <a:pt x="0" y="31"/>
                </a:cubicBezTo>
                <a:cubicBezTo>
                  <a:pt x="0" y="37"/>
                  <a:pt x="2" y="42"/>
                  <a:pt x="5" y="47"/>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153">
            <a:extLst>
              <a:ext uri="{FF2B5EF4-FFF2-40B4-BE49-F238E27FC236}">
                <a16:creationId xmlns:a16="http://schemas.microsoft.com/office/drawing/2014/main" id="{DCF3B31B-FF53-45E6-A4A6-7376A88288C0}"/>
              </a:ext>
            </a:extLst>
          </p:cNvPr>
          <p:cNvSpPr>
            <a:spLocks/>
          </p:cNvSpPr>
          <p:nvPr/>
        </p:nvSpPr>
        <p:spPr bwMode="auto">
          <a:xfrm>
            <a:off x="8128742" y="397069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9"/>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154">
            <a:extLst>
              <a:ext uri="{FF2B5EF4-FFF2-40B4-BE49-F238E27FC236}">
                <a16:creationId xmlns:a16="http://schemas.microsoft.com/office/drawing/2014/main" id="{0491595C-B726-4BB5-AF81-FE1DF764C74E}"/>
              </a:ext>
            </a:extLst>
          </p:cNvPr>
          <p:cNvSpPr>
            <a:spLocks/>
          </p:cNvSpPr>
          <p:nvPr/>
        </p:nvSpPr>
        <p:spPr bwMode="auto">
          <a:xfrm>
            <a:off x="8128742" y="3970690"/>
            <a:ext cx="148800" cy="146776"/>
          </a:xfrm>
          <a:custGeom>
            <a:avLst/>
            <a:gdLst>
              <a:gd name="T0" fmla="*/ 45 w 62"/>
              <a:gd name="T1" fmla="*/ 53 h 61"/>
              <a:gd name="T2" fmla="*/ 43 w 62"/>
              <a:gd name="T3" fmla="*/ 50 h 61"/>
              <a:gd name="T4" fmla="*/ 31 w 62"/>
              <a:gd name="T5" fmla="*/ 53 h 61"/>
              <a:gd name="T6" fmla="*/ 11 w 62"/>
              <a:gd name="T7" fmla="*/ 43 h 61"/>
              <a:gd name="T8" fmla="*/ 8 w 62"/>
              <a:gd name="T9" fmla="*/ 30 h 61"/>
              <a:gd name="T10" fmla="*/ 18 w 62"/>
              <a:gd name="T11" fmla="*/ 11 h 61"/>
              <a:gd name="T12" fmla="*/ 31 w 62"/>
              <a:gd name="T13" fmla="*/ 8 h 61"/>
              <a:gd name="T14" fmla="*/ 50 w 62"/>
              <a:gd name="T15" fmla="*/ 18 h 61"/>
              <a:gd name="T16" fmla="*/ 54 w 62"/>
              <a:gd name="T17" fmla="*/ 30 h 61"/>
              <a:gd name="T18" fmla="*/ 43 w 62"/>
              <a:gd name="T19" fmla="*/ 50 h 61"/>
              <a:gd name="T20" fmla="*/ 45 w 62"/>
              <a:gd name="T21" fmla="*/ 53 h 61"/>
              <a:gd name="T22" fmla="*/ 47 w 62"/>
              <a:gd name="T23" fmla="*/ 56 h 61"/>
              <a:gd name="T24" fmla="*/ 62 w 62"/>
              <a:gd name="T25" fmla="*/ 30 h 61"/>
              <a:gd name="T26" fmla="*/ 57 w 62"/>
              <a:gd name="T27" fmla="*/ 14 h 61"/>
              <a:gd name="T28" fmla="*/ 31 w 62"/>
              <a:gd name="T29" fmla="*/ 0 h 61"/>
              <a:gd name="T30" fmla="*/ 14 w 62"/>
              <a:gd name="T31" fmla="*/ 4 h 61"/>
              <a:gd name="T32" fmla="*/ 0 w 62"/>
              <a:gd name="T33" fmla="*/ 30 h 61"/>
              <a:gd name="T34" fmla="*/ 5 w 62"/>
              <a:gd name="T35" fmla="*/ 47 h 61"/>
              <a:gd name="T36" fmla="*/ 31 w 62"/>
              <a:gd name="T37" fmla="*/ 61 h 61"/>
              <a:gd name="T38" fmla="*/ 47 w 62"/>
              <a:gd name="T39" fmla="*/ 56 h 61"/>
              <a:gd name="T40" fmla="*/ 45 w 62"/>
              <a:gd name="T4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1">
                <a:moveTo>
                  <a:pt x="45" y="53"/>
                </a:moveTo>
                <a:cubicBezTo>
                  <a:pt x="43" y="50"/>
                  <a:pt x="43" y="50"/>
                  <a:pt x="43" y="50"/>
                </a:cubicBezTo>
                <a:cubicBezTo>
                  <a:pt x="39" y="52"/>
                  <a:pt x="35" y="53"/>
                  <a:pt x="31" y="53"/>
                </a:cubicBezTo>
                <a:cubicBezTo>
                  <a:pt x="23" y="53"/>
                  <a:pt x="16" y="50"/>
                  <a:pt x="11" y="43"/>
                </a:cubicBezTo>
                <a:cubicBezTo>
                  <a:pt x="9" y="39"/>
                  <a:pt x="8" y="35"/>
                  <a:pt x="8" y="30"/>
                </a:cubicBezTo>
                <a:cubicBezTo>
                  <a:pt x="8" y="23"/>
                  <a:pt x="12" y="15"/>
                  <a:pt x="18" y="11"/>
                </a:cubicBezTo>
                <a:cubicBezTo>
                  <a:pt x="22" y="9"/>
                  <a:pt x="27" y="8"/>
                  <a:pt x="31" y="8"/>
                </a:cubicBezTo>
                <a:cubicBezTo>
                  <a:pt x="38" y="8"/>
                  <a:pt x="46" y="11"/>
                  <a:pt x="50" y="18"/>
                </a:cubicBezTo>
                <a:cubicBezTo>
                  <a:pt x="53" y="22"/>
                  <a:pt x="54" y="26"/>
                  <a:pt x="54" y="30"/>
                </a:cubicBezTo>
                <a:cubicBezTo>
                  <a:pt x="54" y="38"/>
                  <a:pt x="50" y="45"/>
                  <a:pt x="43" y="50"/>
                </a:cubicBezTo>
                <a:cubicBezTo>
                  <a:pt x="45" y="53"/>
                  <a:pt x="45" y="53"/>
                  <a:pt x="45" y="53"/>
                </a:cubicBezTo>
                <a:cubicBezTo>
                  <a:pt x="47" y="56"/>
                  <a:pt x="47" y="56"/>
                  <a:pt x="47" y="56"/>
                </a:cubicBezTo>
                <a:cubicBezTo>
                  <a:pt x="57" y="51"/>
                  <a:pt x="62" y="41"/>
                  <a:pt x="62" y="30"/>
                </a:cubicBezTo>
                <a:cubicBezTo>
                  <a:pt x="62" y="25"/>
                  <a:pt x="60" y="19"/>
                  <a:pt x="57" y="14"/>
                </a:cubicBezTo>
                <a:cubicBezTo>
                  <a:pt x="51" y="5"/>
                  <a:pt x="41" y="0"/>
                  <a:pt x="31" y="0"/>
                </a:cubicBezTo>
                <a:cubicBezTo>
                  <a:pt x="25" y="0"/>
                  <a:pt x="19" y="1"/>
                  <a:pt x="14" y="4"/>
                </a:cubicBezTo>
                <a:cubicBezTo>
                  <a:pt x="5" y="10"/>
                  <a:pt x="0" y="20"/>
                  <a:pt x="0" y="30"/>
                </a:cubicBezTo>
                <a:cubicBezTo>
                  <a:pt x="0" y="36"/>
                  <a:pt x="1" y="42"/>
                  <a:pt x="5" y="47"/>
                </a:cubicBezTo>
                <a:cubicBezTo>
                  <a:pt x="11" y="56"/>
                  <a:pt x="21" y="61"/>
                  <a:pt x="31" y="61"/>
                </a:cubicBezTo>
                <a:cubicBezTo>
                  <a:pt x="36" y="61"/>
                  <a:pt x="42" y="60"/>
                  <a:pt x="47" y="56"/>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155">
            <a:extLst>
              <a:ext uri="{FF2B5EF4-FFF2-40B4-BE49-F238E27FC236}">
                <a16:creationId xmlns:a16="http://schemas.microsoft.com/office/drawing/2014/main" id="{DD5CCCC6-96FE-46F6-9CAB-F180A4D8511F}"/>
              </a:ext>
            </a:extLst>
          </p:cNvPr>
          <p:cNvSpPr>
            <a:spLocks/>
          </p:cNvSpPr>
          <p:nvPr/>
        </p:nvSpPr>
        <p:spPr bwMode="auto">
          <a:xfrm>
            <a:off x="9687601" y="3204420"/>
            <a:ext cx="98188" cy="101225"/>
          </a:xfrm>
          <a:custGeom>
            <a:avLst/>
            <a:gdLst>
              <a:gd name="T0" fmla="*/ 30 w 41"/>
              <a:gd name="T1" fmla="*/ 36 h 42"/>
              <a:gd name="T2" fmla="*/ 5 w 41"/>
              <a:gd name="T3" fmla="*/ 31 h 42"/>
              <a:gd name="T4" fmla="*/ 11 w 41"/>
              <a:gd name="T5" fmla="*/ 5 h 42"/>
              <a:gd name="T6" fmla="*/ 36 w 41"/>
              <a:gd name="T7" fmla="*/ 11 h 42"/>
              <a:gd name="T8" fmla="*/ 30 w 41"/>
              <a:gd name="T9" fmla="*/ 36 h 42"/>
            </a:gdLst>
            <a:ahLst/>
            <a:cxnLst>
              <a:cxn ang="0">
                <a:pos x="T0" y="T1"/>
              </a:cxn>
              <a:cxn ang="0">
                <a:pos x="T2" y="T3"/>
              </a:cxn>
              <a:cxn ang="0">
                <a:pos x="T4" y="T5"/>
              </a:cxn>
              <a:cxn ang="0">
                <a:pos x="T6" y="T7"/>
              </a:cxn>
              <a:cxn ang="0">
                <a:pos x="T8" y="T9"/>
              </a:cxn>
            </a:cxnLst>
            <a:rect l="0" t="0" r="r" b="b"/>
            <a:pathLst>
              <a:path w="41" h="42">
                <a:moveTo>
                  <a:pt x="30" y="36"/>
                </a:moveTo>
                <a:cubicBezTo>
                  <a:pt x="22" y="42"/>
                  <a:pt x="10" y="39"/>
                  <a:pt x="5" y="31"/>
                </a:cubicBezTo>
                <a:cubicBezTo>
                  <a:pt x="0" y="22"/>
                  <a:pt x="2" y="11"/>
                  <a:pt x="11" y="5"/>
                </a:cubicBezTo>
                <a:cubicBezTo>
                  <a:pt x="19" y="0"/>
                  <a:pt x="30" y="2"/>
                  <a:pt x="36" y="11"/>
                </a:cubicBezTo>
                <a:cubicBezTo>
                  <a:pt x="41" y="19"/>
                  <a:pt x="39" y="31"/>
                  <a:pt x="3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156">
            <a:extLst>
              <a:ext uri="{FF2B5EF4-FFF2-40B4-BE49-F238E27FC236}">
                <a16:creationId xmlns:a16="http://schemas.microsoft.com/office/drawing/2014/main" id="{3806B36E-DB18-412F-A0E3-12C29BE4C7AB}"/>
              </a:ext>
            </a:extLst>
          </p:cNvPr>
          <p:cNvSpPr>
            <a:spLocks/>
          </p:cNvSpPr>
          <p:nvPr/>
        </p:nvSpPr>
        <p:spPr bwMode="auto">
          <a:xfrm>
            <a:off x="9682539" y="3199359"/>
            <a:ext cx="108310" cy="108310"/>
          </a:xfrm>
          <a:custGeom>
            <a:avLst/>
            <a:gdLst>
              <a:gd name="T0" fmla="*/ 32 w 45"/>
              <a:gd name="T1" fmla="*/ 38 h 45"/>
              <a:gd name="T2" fmla="*/ 30 w 45"/>
              <a:gd name="T3" fmla="*/ 35 h 45"/>
              <a:gd name="T4" fmla="*/ 22 w 45"/>
              <a:gd name="T5" fmla="*/ 37 h 45"/>
              <a:gd name="T6" fmla="*/ 10 w 45"/>
              <a:gd name="T7" fmla="*/ 30 h 45"/>
              <a:gd name="T8" fmla="*/ 8 w 45"/>
              <a:gd name="T9" fmla="*/ 23 h 45"/>
              <a:gd name="T10" fmla="*/ 15 w 45"/>
              <a:gd name="T11" fmla="*/ 11 h 45"/>
              <a:gd name="T12" fmla="*/ 22 w 45"/>
              <a:gd name="T13" fmla="*/ 8 h 45"/>
              <a:gd name="T14" fmla="*/ 34 w 45"/>
              <a:gd name="T15" fmla="*/ 15 h 45"/>
              <a:gd name="T16" fmla="*/ 37 w 45"/>
              <a:gd name="T17" fmla="*/ 23 h 45"/>
              <a:gd name="T18" fmla="*/ 30 w 45"/>
              <a:gd name="T19" fmla="*/ 35 h 45"/>
              <a:gd name="T20" fmla="*/ 32 w 45"/>
              <a:gd name="T21" fmla="*/ 38 h 45"/>
              <a:gd name="T22" fmla="*/ 34 w 45"/>
              <a:gd name="T23" fmla="*/ 42 h 45"/>
              <a:gd name="T24" fmla="*/ 45 w 45"/>
              <a:gd name="T25" fmla="*/ 23 h 45"/>
              <a:gd name="T26" fmla="*/ 41 w 45"/>
              <a:gd name="T27" fmla="*/ 11 h 45"/>
              <a:gd name="T28" fmla="*/ 22 w 45"/>
              <a:gd name="T29" fmla="*/ 0 h 45"/>
              <a:gd name="T30" fmla="*/ 10 w 45"/>
              <a:gd name="T31" fmla="*/ 4 h 45"/>
              <a:gd name="T32" fmla="*/ 0 w 45"/>
              <a:gd name="T33" fmla="*/ 23 h 45"/>
              <a:gd name="T34" fmla="*/ 4 w 45"/>
              <a:gd name="T35" fmla="*/ 35 h 45"/>
              <a:gd name="T36" fmla="*/ 22 w 45"/>
              <a:gd name="T37" fmla="*/ 45 h 45"/>
              <a:gd name="T38" fmla="*/ 34 w 45"/>
              <a:gd name="T39" fmla="*/ 42 h 45"/>
              <a:gd name="T40" fmla="*/ 32 w 45"/>
              <a:gd name="T4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32" y="38"/>
                </a:moveTo>
                <a:cubicBezTo>
                  <a:pt x="30" y="35"/>
                  <a:pt x="30" y="35"/>
                  <a:pt x="30" y="35"/>
                </a:cubicBezTo>
                <a:cubicBezTo>
                  <a:pt x="28" y="36"/>
                  <a:pt x="25" y="37"/>
                  <a:pt x="22" y="37"/>
                </a:cubicBezTo>
                <a:cubicBezTo>
                  <a:pt x="18" y="37"/>
                  <a:pt x="13" y="35"/>
                  <a:pt x="10" y="30"/>
                </a:cubicBezTo>
                <a:cubicBezTo>
                  <a:pt x="9" y="28"/>
                  <a:pt x="8" y="25"/>
                  <a:pt x="8" y="23"/>
                </a:cubicBezTo>
                <a:cubicBezTo>
                  <a:pt x="8" y="18"/>
                  <a:pt x="10" y="13"/>
                  <a:pt x="15" y="11"/>
                </a:cubicBezTo>
                <a:cubicBezTo>
                  <a:pt x="17" y="9"/>
                  <a:pt x="20" y="8"/>
                  <a:pt x="22" y="8"/>
                </a:cubicBezTo>
                <a:cubicBezTo>
                  <a:pt x="27" y="9"/>
                  <a:pt x="32" y="11"/>
                  <a:pt x="34" y="15"/>
                </a:cubicBezTo>
                <a:cubicBezTo>
                  <a:pt x="36" y="17"/>
                  <a:pt x="37" y="20"/>
                  <a:pt x="37" y="23"/>
                </a:cubicBezTo>
                <a:cubicBezTo>
                  <a:pt x="37" y="27"/>
                  <a:pt x="34" y="32"/>
                  <a:pt x="30" y="35"/>
                </a:cubicBezTo>
                <a:cubicBezTo>
                  <a:pt x="32" y="38"/>
                  <a:pt x="32" y="38"/>
                  <a:pt x="32" y="38"/>
                </a:cubicBezTo>
                <a:cubicBezTo>
                  <a:pt x="34" y="42"/>
                  <a:pt x="34" y="42"/>
                  <a:pt x="34" y="42"/>
                </a:cubicBezTo>
                <a:cubicBezTo>
                  <a:pt x="41" y="37"/>
                  <a:pt x="45" y="30"/>
                  <a:pt x="45" y="23"/>
                </a:cubicBezTo>
                <a:cubicBezTo>
                  <a:pt x="45" y="19"/>
                  <a:pt x="44" y="15"/>
                  <a:pt x="41" y="11"/>
                </a:cubicBezTo>
                <a:cubicBezTo>
                  <a:pt x="37" y="4"/>
                  <a:pt x="30" y="0"/>
                  <a:pt x="22" y="0"/>
                </a:cubicBezTo>
                <a:cubicBezTo>
                  <a:pt x="18" y="0"/>
                  <a:pt x="14" y="2"/>
                  <a:pt x="10" y="4"/>
                </a:cubicBezTo>
                <a:cubicBezTo>
                  <a:pt x="4" y="8"/>
                  <a:pt x="0" y="15"/>
                  <a:pt x="0" y="23"/>
                </a:cubicBezTo>
                <a:cubicBezTo>
                  <a:pt x="0" y="27"/>
                  <a:pt x="1" y="31"/>
                  <a:pt x="4" y="35"/>
                </a:cubicBezTo>
                <a:cubicBezTo>
                  <a:pt x="8" y="41"/>
                  <a:pt x="15" y="45"/>
                  <a:pt x="22" y="45"/>
                </a:cubicBezTo>
                <a:cubicBezTo>
                  <a:pt x="27" y="45"/>
                  <a:pt x="31" y="44"/>
                  <a:pt x="34" y="42"/>
                </a:cubicBezTo>
                <a:lnTo>
                  <a:pt x="32"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157">
            <a:extLst>
              <a:ext uri="{FF2B5EF4-FFF2-40B4-BE49-F238E27FC236}">
                <a16:creationId xmlns:a16="http://schemas.microsoft.com/office/drawing/2014/main" id="{B0309D2D-E345-437E-8577-CCF45C5C1163}"/>
              </a:ext>
            </a:extLst>
          </p:cNvPr>
          <p:cNvSpPr>
            <a:spLocks/>
          </p:cNvSpPr>
          <p:nvPr/>
        </p:nvSpPr>
        <p:spPr bwMode="auto">
          <a:xfrm>
            <a:off x="4665848" y="4910054"/>
            <a:ext cx="145763"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8"/>
                  <a:pt x="58" y="45"/>
                  <a:pt x="45" y="5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158">
            <a:extLst>
              <a:ext uri="{FF2B5EF4-FFF2-40B4-BE49-F238E27FC236}">
                <a16:creationId xmlns:a16="http://schemas.microsoft.com/office/drawing/2014/main" id="{72E9F13A-5785-4C08-81FA-61CEF1B1A465}"/>
              </a:ext>
            </a:extLst>
          </p:cNvPr>
          <p:cNvSpPr>
            <a:spLocks/>
          </p:cNvSpPr>
          <p:nvPr/>
        </p:nvSpPr>
        <p:spPr bwMode="auto">
          <a:xfrm>
            <a:off x="4665848" y="4908030"/>
            <a:ext cx="148800" cy="148800"/>
          </a:xfrm>
          <a:custGeom>
            <a:avLst/>
            <a:gdLst>
              <a:gd name="T0" fmla="*/ 45 w 62"/>
              <a:gd name="T1" fmla="*/ 54 h 62"/>
              <a:gd name="T2" fmla="*/ 43 w 62"/>
              <a:gd name="T3" fmla="*/ 51 h 62"/>
              <a:gd name="T4" fmla="*/ 31 w 62"/>
              <a:gd name="T5" fmla="*/ 54 h 62"/>
              <a:gd name="T6" fmla="*/ 11 w 62"/>
              <a:gd name="T7" fmla="*/ 44 h 62"/>
              <a:gd name="T8" fmla="*/ 8 w 62"/>
              <a:gd name="T9" fmla="*/ 31 h 62"/>
              <a:gd name="T10" fmla="*/ 18 w 62"/>
              <a:gd name="T11" fmla="*/ 12 h 62"/>
              <a:gd name="T12" fmla="*/ 18 w 62"/>
              <a:gd name="T13" fmla="*/ 12 h 62"/>
              <a:gd name="T14" fmla="*/ 31 w 62"/>
              <a:gd name="T15" fmla="*/ 8 h 62"/>
              <a:gd name="T16" fmla="*/ 50 w 62"/>
              <a:gd name="T17" fmla="*/ 19 h 62"/>
              <a:gd name="T18" fmla="*/ 54 w 62"/>
              <a:gd name="T19" fmla="*/ 31 h 62"/>
              <a:gd name="T20" fmla="*/ 43 w 62"/>
              <a:gd name="T21" fmla="*/ 51 h 62"/>
              <a:gd name="T22" fmla="*/ 43 w 62"/>
              <a:gd name="T23" fmla="*/ 51 h 62"/>
              <a:gd name="T24" fmla="*/ 45 w 62"/>
              <a:gd name="T25" fmla="*/ 54 h 62"/>
              <a:gd name="T26" fmla="*/ 47 w 62"/>
              <a:gd name="T27" fmla="*/ 57 h 62"/>
              <a:gd name="T28" fmla="*/ 62 w 62"/>
              <a:gd name="T29" fmla="*/ 31 h 62"/>
              <a:gd name="T30" fmla="*/ 57 w 62"/>
              <a:gd name="T31" fmla="*/ 15 h 62"/>
              <a:gd name="T32" fmla="*/ 31 w 62"/>
              <a:gd name="T33" fmla="*/ 0 h 62"/>
              <a:gd name="T34" fmla="*/ 14 w 62"/>
              <a:gd name="T35" fmla="*/ 5 h 62"/>
              <a:gd name="T36" fmla="*/ 14 w 62"/>
              <a:gd name="T37" fmla="*/ 5 h 62"/>
              <a:gd name="T38" fmla="*/ 0 w 62"/>
              <a:gd name="T39" fmla="*/ 31 h 62"/>
              <a:gd name="T40" fmla="*/ 5 w 62"/>
              <a:gd name="T41" fmla="*/ 48 h 62"/>
              <a:gd name="T42" fmla="*/ 31 w 62"/>
              <a:gd name="T43" fmla="*/ 62 h 62"/>
              <a:gd name="T44" fmla="*/ 47 w 62"/>
              <a:gd name="T45" fmla="*/ 57 h 62"/>
              <a:gd name="T46" fmla="*/ 47 w 62"/>
              <a:gd name="T47" fmla="*/ 57 h 62"/>
              <a:gd name="T48" fmla="*/ 45 w 62"/>
              <a:gd name="T4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2">
                <a:moveTo>
                  <a:pt x="45" y="54"/>
                </a:moveTo>
                <a:cubicBezTo>
                  <a:pt x="43" y="51"/>
                  <a:pt x="43" y="51"/>
                  <a:pt x="43" y="51"/>
                </a:cubicBezTo>
                <a:cubicBezTo>
                  <a:pt x="39" y="53"/>
                  <a:pt x="35" y="54"/>
                  <a:pt x="31" y="54"/>
                </a:cubicBezTo>
                <a:cubicBezTo>
                  <a:pt x="23" y="54"/>
                  <a:pt x="16" y="50"/>
                  <a:pt x="11" y="44"/>
                </a:cubicBezTo>
                <a:cubicBezTo>
                  <a:pt x="9" y="40"/>
                  <a:pt x="8" y="36"/>
                  <a:pt x="8" y="31"/>
                </a:cubicBezTo>
                <a:cubicBezTo>
                  <a:pt x="8" y="24"/>
                  <a:pt x="12" y="16"/>
                  <a:pt x="18" y="12"/>
                </a:cubicBezTo>
                <a:cubicBezTo>
                  <a:pt x="18" y="12"/>
                  <a:pt x="18" y="12"/>
                  <a:pt x="18" y="12"/>
                </a:cubicBezTo>
                <a:cubicBezTo>
                  <a:pt x="22" y="10"/>
                  <a:pt x="27" y="8"/>
                  <a:pt x="31" y="8"/>
                </a:cubicBezTo>
                <a:cubicBezTo>
                  <a:pt x="38" y="8"/>
                  <a:pt x="46" y="12"/>
                  <a:pt x="50" y="19"/>
                </a:cubicBezTo>
                <a:cubicBezTo>
                  <a:pt x="52" y="23"/>
                  <a:pt x="54" y="27"/>
                  <a:pt x="54" y="31"/>
                </a:cubicBezTo>
                <a:cubicBezTo>
                  <a:pt x="54" y="39"/>
                  <a:pt x="50" y="46"/>
                  <a:pt x="43" y="51"/>
                </a:cubicBezTo>
                <a:cubicBezTo>
                  <a:pt x="43" y="51"/>
                  <a:pt x="43" y="51"/>
                  <a:pt x="43" y="51"/>
                </a:cubicBezTo>
                <a:cubicBezTo>
                  <a:pt x="45" y="54"/>
                  <a:pt x="45" y="54"/>
                  <a:pt x="45" y="54"/>
                </a:cubicBezTo>
                <a:cubicBezTo>
                  <a:pt x="47" y="57"/>
                  <a:pt x="47" y="57"/>
                  <a:pt x="47" y="57"/>
                </a:cubicBezTo>
                <a:cubicBezTo>
                  <a:pt x="57" y="51"/>
                  <a:pt x="62" y="41"/>
                  <a:pt x="62" y="31"/>
                </a:cubicBezTo>
                <a:cubicBezTo>
                  <a:pt x="62" y="26"/>
                  <a:pt x="60" y="20"/>
                  <a:pt x="57" y="15"/>
                </a:cubicBezTo>
                <a:cubicBezTo>
                  <a:pt x="51" y="5"/>
                  <a:pt x="41" y="0"/>
                  <a:pt x="31" y="0"/>
                </a:cubicBezTo>
                <a:cubicBezTo>
                  <a:pt x="25" y="0"/>
                  <a:pt x="19" y="2"/>
                  <a:pt x="14" y="5"/>
                </a:cubicBezTo>
                <a:cubicBezTo>
                  <a:pt x="14" y="5"/>
                  <a:pt x="14" y="5"/>
                  <a:pt x="14" y="5"/>
                </a:cubicBezTo>
                <a:cubicBezTo>
                  <a:pt x="5" y="11"/>
                  <a:pt x="0" y="21"/>
                  <a:pt x="0" y="31"/>
                </a:cubicBezTo>
                <a:cubicBezTo>
                  <a:pt x="0" y="37"/>
                  <a:pt x="1" y="43"/>
                  <a:pt x="5" y="48"/>
                </a:cubicBezTo>
                <a:cubicBezTo>
                  <a:pt x="11" y="57"/>
                  <a:pt x="21" y="62"/>
                  <a:pt x="31" y="62"/>
                </a:cubicBezTo>
                <a:cubicBezTo>
                  <a:pt x="36" y="62"/>
                  <a:pt x="42" y="61"/>
                  <a:pt x="47" y="57"/>
                </a:cubicBezTo>
                <a:cubicBezTo>
                  <a:pt x="47" y="57"/>
                  <a:pt x="47" y="57"/>
                  <a:pt x="47" y="57"/>
                </a:cubicBezTo>
                <a:lnTo>
                  <a:pt x="45"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5" name="Rectangle 159">
            <a:extLst>
              <a:ext uri="{FF2B5EF4-FFF2-40B4-BE49-F238E27FC236}">
                <a16:creationId xmlns:a16="http://schemas.microsoft.com/office/drawing/2014/main" id="{BDA8E986-2472-49CE-9573-16A40078069E}"/>
              </a:ext>
            </a:extLst>
          </p:cNvPr>
          <p:cNvSpPr>
            <a:spLocks noChangeArrowheads="1"/>
          </p:cNvSpPr>
          <p:nvPr/>
        </p:nvSpPr>
        <p:spPr bwMode="auto">
          <a:xfrm>
            <a:off x="10096548" y="3257057"/>
            <a:ext cx="547625" cy="310860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0">
            <a:extLst>
              <a:ext uri="{FF2B5EF4-FFF2-40B4-BE49-F238E27FC236}">
                <a16:creationId xmlns:a16="http://schemas.microsoft.com/office/drawing/2014/main" id="{C9F6E9C3-3AEB-4647-9BD9-ADF2BE0C040E}"/>
              </a:ext>
            </a:extLst>
          </p:cNvPr>
          <p:cNvSpPr>
            <a:spLocks noEditPoints="1"/>
          </p:cNvSpPr>
          <p:nvPr/>
        </p:nvSpPr>
        <p:spPr bwMode="auto">
          <a:xfrm>
            <a:off x="10081364" y="3242885"/>
            <a:ext cx="576980" cy="3136950"/>
          </a:xfrm>
          <a:custGeom>
            <a:avLst/>
            <a:gdLst>
              <a:gd name="T0" fmla="*/ 229 w 240"/>
              <a:gd name="T1" fmla="*/ 1278 h 1306"/>
              <a:gd name="T2" fmla="*/ 234 w 240"/>
              <a:gd name="T3" fmla="*/ 1237 h 1306"/>
              <a:gd name="T4" fmla="*/ 240 w 240"/>
              <a:gd name="T5" fmla="*/ 1184 h 1306"/>
              <a:gd name="T6" fmla="*/ 240 w 240"/>
              <a:gd name="T7" fmla="*/ 1133 h 1306"/>
              <a:gd name="T8" fmla="*/ 234 w 240"/>
              <a:gd name="T9" fmla="*/ 1081 h 1306"/>
              <a:gd name="T10" fmla="*/ 229 w 240"/>
              <a:gd name="T11" fmla="*/ 1040 h 1306"/>
              <a:gd name="T12" fmla="*/ 229 w 240"/>
              <a:gd name="T13" fmla="*/ 969 h 1306"/>
              <a:gd name="T14" fmla="*/ 229 w 240"/>
              <a:gd name="T15" fmla="*/ 927 h 1306"/>
              <a:gd name="T16" fmla="*/ 234 w 240"/>
              <a:gd name="T17" fmla="*/ 886 h 1306"/>
              <a:gd name="T18" fmla="*/ 240 w 240"/>
              <a:gd name="T19" fmla="*/ 833 h 1306"/>
              <a:gd name="T20" fmla="*/ 240 w 240"/>
              <a:gd name="T21" fmla="*/ 782 h 1306"/>
              <a:gd name="T22" fmla="*/ 234 w 240"/>
              <a:gd name="T23" fmla="*/ 730 h 1306"/>
              <a:gd name="T24" fmla="*/ 229 w 240"/>
              <a:gd name="T25" fmla="*/ 689 h 1306"/>
              <a:gd name="T26" fmla="*/ 229 w 240"/>
              <a:gd name="T27" fmla="*/ 619 h 1306"/>
              <a:gd name="T28" fmla="*/ 229 w 240"/>
              <a:gd name="T29" fmla="*/ 576 h 1306"/>
              <a:gd name="T30" fmla="*/ 234 w 240"/>
              <a:gd name="T31" fmla="*/ 535 h 1306"/>
              <a:gd name="T32" fmla="*/ 240 w 240"/>
              <a:gd name="T33" fmla="*/ 482 h 1306"/>
              <a:gd name="T34" fmla="*/ 240 w 240"/>
              <a:gd name="T35" fmla="*/ 431 h 1306"/>
              <a:gd name="T36" fmla="*/ 234 w 240"/>
              <a:gd name="T37" fmla="*/ 379 h 1306"/>
              <a:gd name="T38" fmla="*/ 229 w 240"/>
              <a:gd name="T39" fmla="*/ 338 h 1306"/>
              <a:gd name="T40" fmla="*/ 229 w 240"/>
              <a:gd name="T41" fmla="*/ 268 h 1306"/>
              <a:gd name="T42" fmla="*/ 229 w 240"/>
              <a:gd name="T43" fmla="*/ 225 h 1306"/>
              <a:gd name="T44" fmla="*/ 234 w 240"/>
              <a:gd name="T45" fmla="*/ 184 h 1306"/>
              <a:gd name="T46" fmla="*/ 240 w 240"/>
              <a:gd name="T47" fmla="*/ 131 h 1306"/>
              <a:gd name="T48" fmla="*/ 240 w 240"/>
              <a:gd name="T49" fmla="*/ 81 h 1306"/>
              <a:gd name="T50" fmla="*/ 234 w 240"/>
              <a:gd name="T51" fmla="*/ 28 h 1306"/>
              <a:gd name="T52" fmla="*/ 215 w 240"/>
              <a:gd name="T53" fmla="*/ 12 h 1306"/>
              <a:gd name="T54" fmla="*/ 145 w 240"/>
              <a:gd name="T55" fmla="*/ 12 h 1306"/>
              <a:gd name="T56" fmla="*/ 102 w 240"/>
              <a:gd name="T57" fmla="*/ 12 h 1306"/>
              <a:gd name="T58" fmla="*/ 61 w 240"/>
              <a:gd name="T59" fmla="*/ 6 h 1306"/>
              <a:gd name="T60" fmla="*/ 6 w 240"/>
              <a:gd name="T61" fmla="*/ 12 h 1306"/>
              <a:gd name="T62" fmla="*/ 6 w 240"/>
              <a:gd name="T63" fmla="*/ 37 h 1306"/>
              <a:gd name="T64" fmla="*/ 12 w 240"/>
              <a:gd name="T65" fmla="*/ 78 h 1306"/>
              <a:gd name="T66" fmla="*/ 12 w 240"/>
              <a:gd name="T67" fmla="*/ 148 h 1306"/>
              <a:gd name="T68" fmla="*/ 12 w 240"/>
              <a:gd name="T69" fmla="*/ 191 h 1306"/>
              <a:gd name="T70" fmla="*/ 6 w 240"/>
              <a:gd name="T71" fmla="*/ 232 h 1306"/>
              <a:gd name="T72" fmla="*/ 0 w 240"/>
              <a:gd name="T73" fmla="*/ 284 h 1306"/>
              <a:gd name="T74" fmla="*/ 0 w 240"/>
              <a:gd name="T75" fmla="*/ 335 h 1306"/>
              <a:gd name="T76" fmla="*/ 6 w 240"/>
              <a:gd name="T77" fmla="*/ 388 h 1306"/>
              <a:gd name="T78" fmla="*/ 12 w 240"/>
              <a:gd name="T79" fmla="*/ 429 h 1306"/>
              <a:gd name="T80" fmla="*/ 12 w 240"/>
              <a:gd name="T81" fmla="*/ 499 h 1306"/>
              <a:gd name="T82" fmla="*/ 12 w 240"/>
              <a:gd name="T83" fmla="*/ 542 h 1306"/>
              <a:gd name="T84" fmla="*/ 6 w 240"/>
              <a:gd name="T85" fmla="*/ 583 h 1306"/>
              <a:gd name="T86" fmla="*/ 0 w 240"/>
              <a:gd name="T87" fmla="*/ 635 h 1306"/>
              <a:gd name="T88" fmla="*/ 0 w 240"/>
              <a:gd name="T89" fmla="*/ 686 h 1306"/>
              <a:gd name="T90" fmla="*/ 6 w 240"/>
              <a:gd name="T91" fmla="*/ 739 h 1306"/>
              <a:gd name="T92" fmla="*/ 12 w 240"/>
              <a:gd name="T93" fmla="*/ 780 h 1306"/>
              <a:gd name="T94" fmla="*/ 12 w 240"/>
              <a:gd name="T95" fmla="*/ 850 h 1306"/>
              <a:gd name="T96" fmla="*/ 12 w 240"/>
              <a:gd name="T97" fmla="*/ 893 h 1306"/>
              <a:gd name="T98" fmla="*/ 6 w 240"/>
              <a:gd name="T99" fmla="*/ 934 h 1306"/>
              <a:gd name="T100" fmla="*/ 0 w 240"/>
              <a:gd name="T101" fmla="*/ 986 h 1306"/>
              <a:gd name="T102" fmla="*/ 0 w 240"/>
              <a:gd name="T103" fmla="*/ 1037 h 1306"/>
              <a:gd name="T104" fmla="*/ 6 w 240"/>
              <a:gd name="T105" fmla="*/ 1090 h 1306"/>
              <a:gd name="T106" fmla="*/ 12 w 240"/>
              <a:gd name="T107" fmla="*/ 1131 h 1306"/>
              <a:gd name="T108" fmla="*/ 12 w 240"/>
              <a:gd name="T109" fmla="*/ 1201 h 1306"/>
              <a:gd name="T110" fmla="*/ 12 w 240"/>
              <a:gd name="T111" fmla="*/ 1244 h 1306"/>
              <a:gd name="T112" fmla="*/ 6 w 240"/>
              <a:gd name="T113" fmla="*/ 1285 h 1306"/>
              <a:gd name="T114" fmla="*/ 43 w 240"/>
              <a:gd name="T115" fmla="*/ 1306 h 1306"/>
              <a:gd name="T116" fmla="*/ 94 w 240"/>
              <a:gd name="T117" fmla="*/ 1306 h 1306"/>
              <a:gd name="T118" fmla="*/ 147 w 240"/>
              <a:gd name="T119" fmla="*/ 1300 h 1306"/>
              <a:gd name="T120" fmla="*/ 188 w 240"/>
              <a:gd name="T121" fmla="*/ 1294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306">
                <a:moveTo>
                  <a:pt x="229" y="1297"/>
                </a:moveTo>
                <a:cubicBezTo>
                  <a:pt x="229" y="1300"/>
                  <a:pt x="229" y="1300"/>
                  <a:pt x="229" y="1300"/>
                </a:cubicBezTo>
                <a:cubicBezTo>
                  <a:pt x="234" y="1300"/>
                  <a:pt x="234" y="1300"/>
                  <a:pt x="234" y="1300"/>
                </a:cubicBezTo>
                <a:cubicBezTo>
                  <a:pt x="234" y="1294"/>
                  <a:pt x="234" y="1294"/>
                  <a:pt x="234" y="1294"/>
                </a:cubicBezTo>
                <a:cubicBezTo>
                  <a:pt x="231" y="1294"/>
                  <a:pt x="231" y="1294"/>
                  <a:pt x="231" y="1294"/>
                </a:cubicBezTo>
                <a:cubicBezTo>
                  <a:pt x="227" y="1294"/>
                  <a:pt x="225" y="1297"/>
                  <a:pt x="225" y="1300"/>
                </a:cubicBezTo>
                <a:cubicBezTo>
                  <a:pt x="225" y="1303"/>
                  <a:pt x="227" y="1306"/>
                  <a:pt x="231" y="1306"/>
                </a:cubicBezTo>
                <a:cubicBezTo>
                  <a:pt x="234" y="1306"/>
                  <a:pt x="234" y="1306"/>
                  <a:pt x="234" y="1306"/>
                </a:cubicBezTo>
                <a:cubicBezTo>
                  <a:pt x="236" y="1306"/>
                  <a:pt x="238" y="1305"/>
                  <a:pt x="239" y="1304"/>
                </a:cubicBezTo>
                <a:cubicBezTo>
                  <a:pt x="240" y="1303"/>
                  <a:pt x="240" y="1301"/>
                  <a:pt x="240" y="1300"/>
                </a:cubicBezTo>
                <a:cubicBezTo>
                  <a:pt x="240" y="1297"/>
                  <a:pt x="240" y="1297"/>
                  <a:pt x="240" y="1297"/>
                </a:cubicBezTo>
                <a:cubicBezTo>
                  <a:pt x="240" y="1294"/>
                  <a:pt x="238" y="1291"/>
                  <a:pt x="234" y="1291"/>
                </a:cubicBezTo>
                <a:cubicBezTo>
                  <a:pt x="231" y="1291"/>
                  <a:pt x="229" y="1294"/>
                  <a:pt x="229" y="1297"/>
                </a:cubicBezTo>
                <a:close/>
                <a:moveTo>
                  <a:pt x="229" y="1274"/>
                </a:moveTo>
                <a:cubicBezTo>
                  <a:pt x="229" y="1278"/>
                  <a:pt x="229" y="1278"/>
                  <a:pt x="229" y="1278"/>
                </a:cubicBezTo>
                <a:cubicBezTo>
                  <a:pt x="229" y="1281"/>
                  <a:pt x="231" y="1283"/>
                  <a:pt x="234" y="1283"/>
                </a:cubicBezTo>
                <a:cubicBezTo>
                  <a:pt x="238" y="1283"/>
                  <a:pt x="240" y="1281"/>
                  <a:pt x="240" y="1278"/>
                </a:cubicBezTo>
                <a:cubicBezTo>
                  <a:pt x="240" y="1274"/>
                  <a:pt x="240" y="1274"/>
                  <a:pt x="240" y="1274"/>
                </a:cubicBezTo>
                <a:cubicBezTo>
                  <a:pt x="240" y="1270"/>
                  <a:pt x="238" y="1268"/>
                  <a:pt x="234" y="1268"/>
                </a:cubicBezTo>
                <a:cubicBezTo>
                  <a:pt x="231" y="1268"/>
                  <a:pt x="229" y="1270"/>
                  <a:pt x="229" y="1274"/>
                </a:cubicBezTo>
                <a:close/>
                <a:moveTo>
                  <a:pt x="229" y="1250"/>
                </a:moveTo>
                <a:cubicBezTo>
                  <a:pt x="229" y="1254"/>
                  <a:pt x="229" y="1254"/>
                  <a:pt x="229" y="1254"/>
                </a:cubicBezTo>
                <a:cubicBezTo>
                  <a:pt x="229" y="1257"/>
                  <a:pt x="231" y="1260"/>
                  <a:pt x="234" y="1260"/>
                </a:cubicBezTo>
                <a:cubicBezTo>
                  <a:pt x="238" y="1260"/>
                  <a:pt x="240" y="1257"/>
                  <a:pt x="240" y="1254"/>
                </a:cubicBezTo>
                <a:cubicBezTo>
                  <a:pt x="240" y="1250"/>
                  <a:pt x="240" y="1250"/>
                  <a:pt x="240" y="1250"/>
                </a:cubicBezTo>
                <a:cubicBezTo>
                  <a:pt x="240" y="1247"/>
                  <a:pt x="238" y="1244"/>
                  <a:pt x="234" y="1244"/>
                </a:cubicBezTo>
                <a:cubicBezTo>
                  <a:pt x="231" y="1244"/>
                  <a:pt x="229" y="1247"/>
                  <a:pt x="229" y="1250"/>
                </a:cubicBezTo>
                <a:close/>
                <a:moveTo>
                  <a:pt x="229" y="1227"/>
                </a:moveTo>
                <a:cubicBezTo>
                  <a:pt x="229" y="1231"/>
                  <a:pt x="229" y="1231"/>
                  <a:pt x="229" y="1231"/>
                </a:cubicBezTo>
                <a:cubicBezTo>
                  <a:pt x="229" y="1234"/>
                  <a:pt x="231" y="1237"/>
                  <a:pt x="234" y="1237"/>
                </a:cubicBezTo>
                <a:cubicBezTo>
                  <a:pt x="238" y="1237"/>
                  <a:pt x="240" y="1234"/>
                  <a:pt x="240" y="1231"/>
                </a:cubicBezTo>
                <a:cubicBezTo>
                  <a:pt x="240" y="1227"/>
                  <a:pt x="240" y="1227"/>
                  <a:pt x="240" y="1227"/>
                </a:cubicBezTo>
                <a:cubicBezTo>
                  <a:pt x="240" y="1224"/>
                  <a:pt x="238" y="1221"/>
                  <a:pt x="234" y="1221"/>
                </a:cubicBezTo>
                <a:cubicBezTo>
                  <a:pt x="231" y="1221"/>
                  <a:pt x="229" y="1224"/>
                  <a:pt x="229" y="1227"/>
                </a:cubicBezTo>
                <a:close/>
                <a:moveTo>
                  <a:pt x="229" y="1203"/>
                </a:moveTo>
                <a:cubicBezTo>
                  <a:pt x="229" y="1207"/>
                  <a:pt x="229" y="1207"/>
                  <a:pt x="229" y="1207"/>
                </a:cubicBezTo>
                <a:cubicBezTo>
                  <a:pt x="229" y="1211"/>
                  <a:pt x="231" y="1213"/>
                  <a:pt x="234" y="1213"/>
                </a:cubicBezTo>
                <a:cubicBezTo>
                  <a:pt x="238" y="1213"/>
                  <a:pt x="240" y="1211"/>
                  <a:pt x="240" y="1207"/>
                </a:cubicBezTo>
                <a:cubicBezTo>
                  <a:pt x="240" y="1203"/>
                  <a:pt x="240" y="1203"/>
                  <a:pt x="240" y="1203"/>
                </a:cubicBezTo>
                <a:cubicBezTo>
                  <a:pt x="240" y="1200"/>
                  <a:pt x="238" y="1198"/>
                  <a:pt x="234" y="1198"/>
                </a:cubicBezTo>
                <a:cubicBezTo>
                  <a:pt x="231" y="1198"/>
                  <a:pt x="229" y="1200"/>
                  <a:pt x="229" y="1203"/>
                </a:cubicBezTo>
                <a:close/>
                <a:moveTo>
                  <a:pt x="229" y="1180"/>
                </a:moveTo>
                <a:cubicBezTo>
                  <a:pt x="229" y="1184"/>
                  <a:pt x="229" y="1184"/>
                  <a:pt x="229" y="1184"/>
                </a:cubicBezTo>
                <a:cubicBezTo>
                  <a:pt x="229" y="1187"/>
                  <a:pt x="231" y="1190"/>
                  <a:pt x="234" y="1190"/>
                </a:cubicBezTo>
                <a:cubicBezTo>
                  <a:pt x="238" y="1190"/>
                  <a:pt x="240" y="1187"/>
                  <a:pt x="240" y="1184"/>
                </a:cubicBezTo>
                <a:cubicBezTo>
                  <a:pt x="240" y="1180"/>
                  <a:pt x="240" y="1180"/>
                  <a:pt x="240" y="1180"/>
                </a:cubicBezTo>
                <a:cubicBezTo>
                  <a:pt x="240" y="1177"/>
                  <a:pt x="238" y="1174"/>
                  <a:pt x="234" y="1174"/>
                </a:cubicBezTo>
                <a:cubicBezTo>
                  <a:pt x="231" y="1174"/>
                  <a:pt x="229" y="1177"/>
                  <a:pt x="229" y="1180"/>
                </a:cubicBezTo>
                <a:close/>
                <a:moveTo>
                  <a:pt x="229" y="1157"/>
                </a:moveTo>
                <a:cubicBezTo>
                  <a:pt x="229" y="1161"/>
                  <a:pt x="229" y="1161"/>
                  <a:pt x="229" y="1161"/>
                </a:cubicBezTo>
                <a:cubicBezTo>
                  <a:pt x="229" y="1164"/>
                  <a:pt x="231" y="1166"/>
                  <a:pt x="234" y="1166"/>
                </a:cubicBezTo>
                <a:cubicBezTo>
                  <a:pt x="238" y="1166"/>
                  <a:pt x="240" y="1164"/>
                  <a:pt x="240" y="1161"/>
                </a:cubicBezTo>
                <a:cubicBezTo>
                  <a:pt x="240" y="1157"/>
                  <a:pt x="240" y="1157"/>
                  <a:pt x="240" y="1157"/>
                </a:cubicBezTo>
                <a:cubicBezTo>
                  <a:pt x="240" y="1153"/>
                  <a:pt x="238" y="1151"/>
                  <a:pt x="234" y="1151"/>
                </a:cubicBezTo>
                <a:cubicBezTo>
                  <a:pt x="231" y="1151"/>
                  <a:pt x="229" y="1153"/>
                  <a:pt x="229" y="1157"/>
                </a:cubicBezTo>
                <a:close/>
                <a:moveTo>
                  <a:pt x="229" y="1133"/>
                </a:moveTo>
                <a:cubicBezTo>
                  <a:pt x="229" y="1137"/>
                  <a:pt x="229" y="1137"/>
                  <a:pt x="229" y="1137"/>
                </a:cubicBezTo>
                <a:cubicBezTo>
                  <a:pt x="229" y="1140"/>
                  <a:pt x="231" y="1143"/>
                  <a:pt x="234" y="1143"/>
                </a:cubicBezTo>
                <a:cubicBezTo>
                  <a:pt x="238" y="1143"/>
                  <a:pt x="240" y="1140"/>
                  <a:pt x="240" y="1137"/>
                </a:cubicBezTo>
                <a:cubicBezTo>
                  <a:pt x="240" y="1133"/>
                  <a:pt x="240" y="1133"/>
                  <a:pt x="240" y="1133"/>
                </a:cubicBezTo>
                <a:cubicBezTo>
                  <a:pt x="240" y="1130"/>
                  <a:pt x="238" y="1127"/>
                  <a:pt x="234" y="1127"/>
                </a:cubicBezTo>
                <a:cubicBezTo>
                  <a:pt x="231" y="1127"/>
                  <a:pt x="229" y="1130"/>
                  <a:pt x="229" y="1133"/>
                </a:cubicBezTo>
                <a:close/>
                <a:moveTo>
                  <a:pt x="229" y="1110"/>
                </a:moveTo>
                <a:cubicBezTo>
                  <a:pt x="229" y="1114"/>
                  <a:pt x="229" y="1114"/>
                  <a:pt x="229" y="1114"/>
                </a:cubicBezTo>
                <a:cubicBezTo>
                  <a:pt x="229" y="1117"/>
                  <a:pt x="231" y="1120"/>
                  <a:pt x="234" y="1120"/>
                </a:cubicBezTo>
                <a:cubicBezTo>
                  <a:pt x="238" y="1120"/>
                  <a:pt x="240" y="1117"/>
                  <a:pt x="240" y="1114"/>
                </a:cubicBezTo>
                <a:cubicBezTo>
                  <a:pt x="240" y="1110"/>
                  <a:pt x="240" y="1110"/>
                  <a:pt x="240" y="1110"/>
                </a:cubicBezTo>
                <a:cubicBezTo>
                  <a:pt x="240" y="1107"/>
                  <a:pt x="238" y="1104"/>
                  <a:pt x="234" y="1104"/>
                </a:cubicBezTo>
                <a:cubicBezTo>
                  <a:pt x="231" y="1104"/>
                  <a:pt x="229" y="1107"/>
                  <a:pt x="229" y="1110"/>
                </a:cubicBezTo>
                <a:close/>
                <a:moveTo>
                  <a:pt x="229" y="1086"/>
                </a:moveTo>
                <a:cubicBezTo>
                  <a:pt x="229" y="1090"/>
                  <a:pt x="229" y="1090"/>
                  <a:pt x="229" y="1090"/>
                </a:cubicBezTo>
                <a:cubicBezTo>
                  <a:pt x="229" y="1094"/>
                  <a:pt x="231" y="1096"/>
                  <a:pt x="234" y="1096"/>
                </a:cubicBezTo>
                <a:cubicBezTo>
                  <a:pt x="238" y="1096"/>
                  <a:pt x="240" y="1094"/>
                  <a:pt x="240" y="1090"/>
                </a:cubicBezTo>
                <a:cubicBezTo>
                  <a:pt x="240" y="1086"/>
                  <a:pt x="240" y="1086"/>
                  <a:pt x="240" y="1086"/>
                </a:cubicBezTo>
                <a:cubicBezTo>
                  <a:pt x="240" y="1083"/>
                  <a:pt x="238" y="1081"/>
                  <a:pt x="234" y="1081"/>
                </a:cubicBezTo>
                <a:cubicBezTo>
                  <a:pt x="231" y="1081"/>
                  <a:pt x="229" y="1083"/>
                  <a:pt x="229" y="1086"/>
                </a:cubicBezTo>
                <a:close/>
                <a:moveTo>
                  <a:pt x="229" y="1063"/>
                </a:moveTo>
                <a:cubicBezTo>
                  <a:pt x="229" y="1067"/>
                  <a:pt x="229" y="1067"/>
                  <a:pt x="229" y="1067"/>
                </a:cubicBezTo>
                <a:cubicBezTo>
                  <a:pt x="229" y="1070"/>
                  <a:pt x="231" y="1073"/>
                  <a:pt x="234" y="1073"/>
                </a:cubicBezTo>
                <a:cubicBezTo>
                  <a:pt x="238" y="1073"/>
                  <a:pt x="240" y="1070"/>
                  <a:pt x="240" y="1067"/>
                </a:cubicBezTo>
                <a:cubicBezTo>
                  <a:pt x="240" y="1063"/>
                  <a:pt x="240" y="1063"/>
                  <a:pt x="240" y="1063"/>
                </a:cubicBezTo>
                <a:cubicBezTo>
                  <a:pt x="240" y="1060"/>
                  <a:pt x="238" y="1057"/>
                  <a:pt x="234" y="1057"/>
                </a:cubicBezTo>
                <a:cubicBezTo>
                  <a:pt x="231" y="1057"/>
                  <a:pt x="229" y="1060"/>
                  <a:pt x="229" y="1063"/>
                </a:cubicBezTo>
                <a:close/>
                <a:moveTo>
                  <a:pt x="229" y="1040"/>
                </a:moveTo>
                <a:cubicBezTo>
                  <a:pt x="229" y="1044"/>
                  <a:pt x="229" y="1044"/>
                  <a:pt x="229" y="1044"/>
                </a:cubicBezTo>
                <a:cubicBezTo>
                  <a:pt x="229" y="1047"/>
                  <a:pt x="231" y="1049"/>
                  <a:pt x="234" y="1049"/>
                </a:cubicBezTo>
                <a:cubicBezTo>
                  <a:pt x="238" y="1049"/>
                  <a:pt x="240" y="1047"/>
                  <a:pt x="240" y="1044"/>
                </a:cubicBezTo>
                <a:cubicBezTo>
                  <a:pt x="240" y="1040"/>
                  <a:pt x="240" y="1040"/>
                  <a:pt x="240" y="1040"/>
                </a:cubicBezTo>
                <a:cubicBezTo>
                  <a:pt x="240" y="1036"/>
                  <a:pt x="238" y="1034"/>
                  <a:pt x="234" y="1034"/>
                </a:cubicBezTo>
                <a:cubicBezTo>
                  <a:pt x="231" y="1034"/>
                  <a:pt x="229" y="1036"/>
                  <a:pt x="229" y="1040"/>
                </a:cubicBezTo>
                <a:close/>
                <a:moveTo>
                  <a:pt x="229" y="1016"/>
                </a:moveTo>
                <a:cubicBezTo>
                  <a:pt x="229" y="1020"/>
                  <a:pt x="229" y="1020"/>
                  <a:pt x="229" y="1020"/>
                </a:cubicBezTo>
                <a:cubicBezTo>
                  <a:pt x="229" y="1023"/>
                  <a:pt x="231" y="1026"/>
                  <a:pt x="234" y="1026"/>
                </a:cubicBezTo>
                <a:cubicBezTo>
                  <a:pt x="238" y="1026"/>
                  <a:pt x="240" y="1023"/>
                  <a:pt x="240" y="1020"/>
                </a:cubicBezTo>
                <a:cubicBezTo>
                  <a:pt x="240" y="1016"/>
                  <a:pt x="240" y="1016"/>
                  <a:pt x="240" y="1016"/>
                </a:cubicBezTo>
                <a:cubicBezTo>
                  <a:pt x="240" y="1013"/>
                  <a:pt x="238" y="1010"/>
                  <a:pt x="234" y="1010"/>
                </a:cubicBezTo>
                <a:cubicBezTo>
                  <a:pt x="231" y="1010"/>
                  <a:pt x="229" y="1013"/>
                  <a:pt x="229" y="1016"/>
                </a:cubicBezTo>
                <a:close/>
                <a:moveTo>
                  <a:pt x="229" y="993"/>
                </a:moveTo>
                <a:cubicBezTo>
                  <a:pt x="229" y="997"/>
                  <a:pt x="229" y="997"/>
                  <a:pt x="229" y="997"/>
                </a:cubicBezTo>
                <a:cubicBezTo>
                  <a:pt x="229" y="1000"/>
                  <a:pt x="231" y="1003"/>
                  <a:pt x="234" y="1003"/>
                </a:cubicBezTo>
                <a:cubicBezTo>
                  <a:pt x="238" y="1003"/>
                  <a:pt x="240" y="1000"/>
                  <a:pt x="240" y="997"/>
                </a:cubicBezTo>
                <a:cubicBezTo>
                  <a:pt x="240" y="993"/>
                  <a:pt x="240" y="993"/>
                  <a:pt x="240" y="993"/>
                </a:cubicBezTo>
                <a:cubicBezTo>
                  <a:pt x="240" y="990"/>
                  <a:pt x="238" y="987"/>
                  <a:pt x="234" y="987"/>
                </a:cubicBezTo>
                <a:cubicBezTo>
                  <a:pt x="231" y="987"/>
                  <a:pt x="229" y="990"/>
                  <a:pt x="229" y="993"/>
                </a:cubicBezTo>
                <a:close/>
                <a:moveTo>
                  <a:pt x="229" y="969"/>
                </a:moveTo>
                <a:cubicBezTo>
                  <a:pt x="229" y="973"/>
                  <a:pt x="229" y="973"/>
                  <a:pt x="229" y="973"/>
                </a:cubicBezTo>
                <a:cubicBezTo>
                  <a:pt x="229" y="977"/>
                  <a:pt x="231" y="979"/>
                  <a:pt x="234" y="979"/>
                </a:cubicBezTo>
                <a:cubicBezTo>
                  <a:pt x="238" y="979"/>
                  <a:pt x="240" y="977"/>
                  <a:pt x="240" y="973"/>
                </a:cubicBezTo>
                <a:cubicBezTo>
                  <a:pt x="240" y="969"/>
                  <a:pt x="240" y="969"/>
                  <a:pt x="240" y="969"/>
                </a:cubicBezTo>
                <a:cubicBezTo>
                  <a:pt x="240" y="966"/>
                  <a:pt x="238" y="964"/>
                  <a:pt x="234" y="964"/>
                </a:cubicBezTo>
                <a:cubicBezTo>
                  <a:pt x="231" y="964"/>
                  <a:pt x="229" y="966"/>
                  <a:pt x="229" y="969"/>
                </a:cubicBezTo>
                <a:close/>
                <a:moveTo>
                  <a:pt x="229" y="946"/>
                </a:moveTo>
                <a:cubicBezTo>
                  <a:pt x="229" y="950"/>
                  <a:pt x="229" y="950"/>
                  <a:pt x="229" y="950"/>
                </a:cubicBezTo>
                <a:cubicBezTo>
                  <a:pt x="229" y="953"/>
                  <a:pt x="231" y="956"/>
                  <a:pt x="234" y="956"/>
                </a:cubicBezTo>
                <a:cubicBezTo>
                  <a:pt x="238" y="956"/>
                  <a:pt x="240" y="953"/>
                  <a:pt x="240" y="950"/>
                </a:cubicBezTo>
                <a:cubicBezTo>
                  <a:pt x="240" y="946"/>
                  <a:pt x="240" y="946"/>
                  <a:pt x="240" y="946"/>
                </a:cubicBezTo>
                <a:cubicBezTo>
                  <a:pt x="240" y="943"/>
                  <a:pt x="238" y="940"/>
                  <a:pt x="234" y="940"/>
                </a:cubicBezTo>
                <a:cubicBezTo>
                  <a:pt x="231" y="940"/>
                  <a:pt x="229" y="943"/>
                  <a:pt x="229" y="946"/>
                </a:cubicBezTo>
                <a:close/>
                <a:moveTo>
                  <a:pt x="229" y="923"/>
                </a:moveTo>
                <a:cubicBezTo>
                  <a:pt x="229" y="927"/>
                  <a:pt x="229" y="927"/>
                  <a:pt x="229" y="927"/>
                </a:cubicBezTo>
                <a:cubicBezTo>
                  <a:pt x="229" y="930"/>
                  <a:pt x="231" y="932"/>
                  <a:pt x="234" y="932"/>
                </a:cubicBezTo>
                <a:cubicBezTo>
                  <a:pt x="238" y="932"/>
                  <a:pt x="240" y="930"/>
                  <a:pt x="240" y="927"/>
                </a:cubicBezTo>
                <a:cubicBezTo>
                  <a:pt x="240" y="923"/>
                  <a:pt x="240" y="923"/>
                  <a:pt x="240" y="923"/>
                </a:cubicBezTo>
                <a:cubicBezTo>
                  <a:pt x="240" y="919"/>
                  <a:pt x="238" y="917"/>
                  <a:pt x="234" y="917"/>
                </a:cubicBezTo>
                <a:cubicBezTo>
                  <a:pt x="231" y="917"/>
                  <a:pt x="229" y="919"/>
                  <a:pt x="229" y="923"/>
                </a:cubicBezTo>
                <a:close/>
                <a:moveTo>
                  <a:pt x="229" y="899"/>
                </a:moveTo>
                <a:cubicBezTo>
                  <a:pt x="229" y="903"/>
                  <a:pt x="229" y="903"/>
                  <a:pt x="229" y="903"/>
                </a:cubicBezTo>
                <a:cubicBezTo>
                  <a:pt x="229" y="906"/>
                  <a:pt x="231" y="909"/>
                  <a:pt x="234" y="909"/>
                </a:cubicBezTo>
                <a:cubicBezTo>
                  <a:pt x="238" y="909"/>
                  <a:pt x="240" y="906"/>
                  <a:pt x="240" y="903"/>
                </a:cubicBezTo>
                <a:cubicBezTo>
                  <a:pt x="240" y="899"/>
                  <a:pt x="240" y="899"/>
                  <a:pt x="240" y="899"/>
                </a:cubicBezTo>
                <a:cubicBezTo>
                  <a:pt x="240" y="896"/>
                  <a:pt x="238" y="893"/>
                  <a:pt x="234" y="893"/>
                </a:cubicBezTo>
                <a:cubicBezTo>
                  <a:pt x="231" y="893"/>
                  <a:pt x="229" y="896"/>
                  <a:pt x="229" y="899"/>
                </a:cubicBezTo>
                <a:close/>
                <a:moveTo>
                  <a:pt x="229" y="876"/>
                </a:moveTo>
                <a:cubicBezTo>
                  <a:pt x="229" y="880"/>
                  <a:pt x="229" y="880"/>
                  <a:pt x="229" y="880"/>
                </a:cubicBezTo>
                <a:cubicBezTo>
                  <a:pt x="229" y="883"/>
                  <a:pt x="231" y="886"/>
                  <a:pt x="234" y="886"/>
                </a:cubicBezTo>
                <a:cubicBezTo>
                  <a:pt x="238" y="886"/>
                  <a:pt x="240" y="883"/>
                  <a:pt x="240" y="880"/>
                </a:cubicBezTo>
                <a:cubicBezTo>
                  <a:pt x="240" y="876"/>
                  <a:pt x="240" y="876"/>
                  <a:pt x="240" y="876"/>
                </a:cubicBezTo>
                <a:cubicBezTo>
                  <a:pt x="240" y="873"/>
                  <a:pt x="238" y="870"/>
                  <a:pt x="234" y="870"/>
                </a:cubicBezTo>
                <a:cubicBezTo>
                  <a:pt x="231" y="870"/>
                  <a:pt x="229" y="873"/>
                  <a:pt x="229" y="876"/>
                </a:cubicBezTo>
                <a:close/>
                <a:moveTo>
                  <a:pt x="229" y="853"/>
                </a:moveTo>
                <a:cubicBezTo>
                  <a:pt x="229" y="856"/>
                  <a:pt x="229" y="856"/>
                  <a:pt x="229" y="856"/>
                </a:cubicBezTo>
                <a:cubicBezTo>
                  <a:pt x="229" y="860"/>
                  <a:pt x="231" y="862"/>
                  <a:pt x="234" y="862"/>
                </a:cubicBezTo>
                <a:cubicBezTo>
                  <a:pt x="238" y="862"/>
                  <a:pt x="240" y="860"/>
                  <a:pt x="240" y="856"/>
                </a:cubicBezTo>
                <a:cubicBezTo>
                  <a:pt x="240" y="853"/>
                  <a:pt x="240" y="853"/>
                  <a:pt x="240" y="853"/>
                </a:cubicBezTo>
                <a:cubicBezTo>
                  <a:pt x="240" y="849"/>
                  <a:pt x="238" y="847"/>
                  <a:pt x="234" y="847"/>
                </a:cubicBezTo>
                <a:cubicBezTo>
                  <a:pt x="231" y="847"/>
                  <a:pt x="229" y="849"/>
                  <a:pt x="229" y="853"/>
                </a:cubicBezTo>
                <a:close/>
                <a:moveTo>
                  <a:pt x="229" y="829"/>
                </a:moveTo>
                <a:cubicBezTo>
                  <a:pt x="229" y="833"/>
                  <a:pt x="229" y="833"/>
                  <a:pt x="229" y="833"/>
                </a:cubicBezTo>
                <a:cubicBezTo>
                  <a:pt x="229" y="836"/>
                  <a:pt x="231" y="839"/>
                  <a:pt x="234" y="839"/>
                </a:cubicBezTo>
                <a:cubicBezTo>
                  <a:pt x="238" y="839"/>
                  <a:pt x="240" y="836"/>
                  <a:pt x="240" y="833"/>
                </a:cubicBezTo>
                <a:cubicBezTo>
                  <a:pt x="240" y="829"/>
                  <a:pt x="240" y="829"/>
                  <a:pt x="240" y="829"/>
                </a:cubicBezTo>
                <a:cubicBezTo>
                  <a:pt x="240" y="826"/>
                  <a:pt x="238" y="823"/>
                  <a:pt x="234" y="823"/>
                </a:cubicBezTo>
                <a:cubicBezTo>
                  <a:pt x="231" y="823"/>
                  <a:pt x="229" y="826"/>
                  <a:pt x="229" y="829"/>
                </a:cubicBezTo>
                <a:close/>
                <a:moveTo>
                  <a:pt x="229" y="806"/>
                </a:moveTo>
                <a:cubicBezTo>
                  <a:pt x="229" y="810"/>
                  <a:pt x="229" y="810"/>
                  <a:pt x="229" y="810"/>
                </a:cubicBezTo>
                <a:cubicBezTo>
                  <a:pt x="229" y="813"/>
                  <a:pt x="231" y="815"/>
                  <a:pt x="234" y="815"/>
                </a:cubicBezTo>
                <a:cubicBezTo>
                  <a:pt x="238" y="815"/>
                  <a:pt x="240" y="813"/>
                  <a:pt x="240" y="810"/>
                </a:cubicBezTo>
                <a:cubicBezTo>
                  <a:pt x="240" y="806"/>
                  <a:pt x="240" y="806"/>
                  <a:pt x="240" y="806"/>
                </a:cubicBezTo>
                <a:cubicBezTo>
                  <a:pt x="240" y="803"/>
                  <a:pt x="238" y="800"/>
                  <a:pt x="234" y="800"/>
                </a:cubicBezTo>
                <a:cubicBezTo>
                  <a:pt x="231" y="800"/>
                  <a:pt x="229" y="803"/>
                  <a:pt x="229" y="806"/>
                </a:cubicBezTo>
                <a:close/>
                <a:moveTo>
                  <a:pt x="229" y="782"/>
                </a:moveTo>
                <a:cubicBezTo>
                  <a:pt x="229" y="786"/>
                  <a:pt x="229" y="786"/>
                  <a:pt x="229" y="786"/>
                </a:cubicBezTo>
                <a:cubicBezTo>
                  <a:pt x="229" y="789"/>
                  <a:pt x="231" y="792"/>
                  <a:pt x="234" y="792"/>
                </a:cubicBezTo>
                <a:cubicBezTo>
                  <a:pt x="238" y="792"/>
                  <a:pt x="240" y="789"/>
                  <a:pt x="240" y="786"/>
                </a:cubicBezTo>
                <a:cubicBezTo>
                  <a:pt x="240" y="782"/>
                  <a:pt x="240" y="782"/>
                  <a:pt x="240" y="782"/>
                </a:cubicBezTo>
                <a:cubicBezTo>
                  <a:pt x="240" y="779"/>
                  <a:pt x="238" y="776"/>
                  <a:pt x="234" y="776"/>
                </a:cubicBezTo>
                <a:cubicBezTo>
                  <a:pt x="231" y="776"/>
                  <a:pt x="229" y="779"/>
                  <a:pt x="229" y="782"/>
                </a:cubicBezTo>
                <a:close/>
                <a:moveTo>
                  <a:pt x="229" y="759"/>
                </a:moveTo>
                <a:cubicBezTo>
                  <a:pt x="229" y="763"/>
                  <a:pt x="229" y="763"/>
                  <a:pt x="229" y="763"/>
                </a:cubicBezTo>
                <a:cubicBezTo>
                  <a:pt x="229" y="766"/>
                  <a:pt x="231" y="769"/>
                  <a:pt x="234" y="769"/>
                </a:cubicBezTo>
                <a:cubicBezTo>
                  <a:pt x="238" y="769"/>
                  <a:pt x="240" y="766"/>
                  <a:pt x="240" y="763"/>
                </a:cubicBezTo>
                <a:cubicBezTo>
                  <a:pt x="240" y="759"/>
                  <a:pt x="240" y="759"/>
                  <a:pt x="240" y="759"/>
                </a:cubicBezTo>
                <a:cubicBezTo>
                  <a:pt x="240" y="756"/>
                  <a:pt x="238" y="753"/>
                  <a:pt x="234" y="753"/>
                </a:cubicBezTo>
                <a:cubicBezTo>
                  <a:pt x="231" y="753"/>
                  <a:pt x="229" y="756"/>
                  <a:pt x="229" y="759"/>
                </a:cubicBezTo>
                <a:close/>
                <a:moveTo>
                  <a:pt x="229" y="736"/>
                </a:moveTo>
                <a:cubicBezTo>
                  <a:pt x="229" y="739"/>
                  <a:pt x="229" y="739"/>
                  <a:pt x="229" y="739"/>
                </a:cubicBezTo>
                <a:cubicBezTo>
                  <a:pt x="229" y="743"/>
                  <a:pt x="231" y="745"/>
                  <a:pt x="234" y="745"/>
                </a:cubicBezTo>
                <a:cubicBezTo>
                  <a:pt x="238" y="745"/>
                  <a:pt x="240" y="743"/>
                  <a:pt x="240" y="739"/>
                </a:cubicBezTo>
                <a:cubicBezTo>
                  <a:pt x="240" y="736"/>
                  <a:pt x="240" y="736"/>
                  <a:pt x="240" y="736"/>
                </a:cubicBezTo>
                <a:cubicBezTo>
                  <a:pt x="240" y="732"/>
                  <a:pt x="238" y="730"/>
                  <a:pt x="234" y="730"/>
                </a:cubicBezTo>
                <a:cubicBezTo>
                  <a:pt x="231" y="730"/>
                  <a:pt x="229" y="732"/>
                  <a:pt x="229" y="736"/>
                </a:cubicBezTo>
                <a:close/>
                <a:moveTo>
                  <a:pt x="229" y="712"/>
                </a:moveTo>
                <a:cubicBezTo>
                  <a:pt x="229" y="716"/>
                  <a:pt x="229" y="716"/>
                  <a:pt x="229" y="716"/>
                </a:cubicBezTo>
                <a:cubicBezTo>
                  <a:pt x="229" y="719"/>
                  <a:pt x="231" y="722"/>
                  <a:pt x="234" y="722"/>
                </a:cubicBezTo>
                <a:cubicBezTo>
                  <a:pt x="238" y="722"/>
                  <a:pt x="240" y="719"/>
                  <a:pt x="240" y="716"/>
                </a:cubicBezTo>
                <a:cubicBezTo>
                  <a:pt x="240" y="712"/>
                  <a:pt x="240" y="712"/>
                  <a:pt x="240" y="712"/>
                </a:cubicBezTo>
                <a:cubicBezTo>
                  <a:pt x="240" y="709"/>
                  <a:pt x="238" y="706"/>
                  <a:pt x="234" y="706"/>
                </a:cubicBezTo>
                <a:cubicBezTo>
                  <a:pt x="231" y="706"/>
                  <a:pt x="229" y="709"/>
                  <a:pt x="229" y="712"/>
                </a:cubicBezTo>
                <a:close/>
                <a:moveTo>
                  <a:pt x="229" y="689"/>
                </a:moveTo>
                <a:cubicBezTo>
                  <a:pt x="229" y="693"/>
                  <a:pt x="229" y="693"/>
                  <a:pt x="229" y="693"/>
                </a:cubicBezTo>
                <a:cubicBezTo>
                  <a:pt x="229" y="696"/>
                  <a:pt x="231" y="699"/>
                  <a:pt x="234" y="699"/>
                </a:cubicBezTo>
                <a:cubicBezTo>
                  <a:pt x="238" y="699"/>
                  <a:pt x="240" y="696"/>
                  <a:pt x="240" y="693"/>
                </a:cubicBezTo>
                <a:cubicBezTo>
                  <a:pt x="240" y="689"/>
                  <a:pt x="240" y="689"/>
                  <a:pt x="240" y="689"/>
                </a:cubicBezTo>
                <a:cubicBezTo>
                  <a:pt x="240" y="686"/>
                  <a:pt x="238" y="683"/>
                  <a:pt x="234" y="683"/>
                </a:cubicBezTo>
                <a:cubicBezTo>
                  <a:pt x="231" y="683"/>
                  <a:pt x="229" y="686"/>
                  <a:pt x="229" y="689"/>
                </a:cubicBezTo>
                <a:close/>
                <a:moveTo>
                  <a:pt x="229" y="665"/>
                </a:moveTo>
                <a:cubicBezTo>
                  <a:pt x="229" y="669"/>
                  <a:pt x="229" y="669"/>
                  <a:pt x="229" y="669"/>
                </a:cubicBezTo>
                <a:cubicBezTo>
                  <a:pt x="229" y="673"/>
                  <a:pt x="231" y="675"/>
                  <a:pt x="234" y="675"/>
                </a:cubicBezTo>
                <a:cubicBezTo>
                  <a:pt x="238" y="675"/>
                  <a:pt x="240" y="673"/>
                  <a:pt x="240" y="669"/>
                </a:cubicBezTo>
                <a:cubicBezTo>
                  <a:pt x="240" y="665"/>
                  <a:pt x="240" y="665"/>
                  <a:pt x="240" y="665"/>
                </a:cubicBezTo>
                <a:cubicBezTo>
                  <a:pt x="240" y="662"/>
                  <a:pt x="238" y="660"/>
                  <a:pt x="234" y="660"/>
                </a:cubicBezTo>
                <a:cubicBezTo>
                  <a:pt x="231" y="660"/>
                  <a:pt x="229" y="662"/>
                  <a:pt x="229" y="665"/>
                </a:cubicBezTo>
                <a:close/>
                <a:moveTo>
                  <a:pt x="229" y="642"/>
                </a:moveTo>
                <a:cubicBezTo>
                  <a:pt x="229" y="646"/>
                  <a:pt x="229" y="646"/>
                  <a:pt x="229" y="646"/>
                </a:cubicBezTo>
                <a:cubicBezTo>
                  <a:pt x="229" y="649"/>
                  <a:pt x="231" y="652"/>
                  <a:pt x="234" y="652"/>
                </a:cubicBezTo>
                <a:cubicBezTo>
                  <a:pt x="238" y="652"/>
                  <a:pt x="240" y="649"/>
                  <a:pt x="240" y="646"/>
                </a:cubicBezTo>
                <a:cubicBezTo>
                  <a:pt x="240" y="642"/>
                  <a:pt x="240" y="642"/>
                  <a:pt x="240" y="642"/>
                </a:cubicBezTo>
                <a:cubicBezTo>
                  <a:pt x="240" y="639"/>
                  <a:pt x="238" y="636"/>
                  <a:pt x="234" y="636"/>
                </a:cubicBezTo>
                <a:cubicBezTo>
                  <a:pt x="231" y="636"/>
                  <a:pt x="229" y="639"/>
                  <a:pt x="229" y="642"/>
                </a:cubicBezTo>
                <a:close/>
                <a:moveTo>
                  <a:pt x="229" y="619"/>
                </a:moveTo>
                <a:cubicBezTo>
                  <a:pt x="229" y="622"/>
                  <a:pt x="229" y="622"/>
                  <a:pt x="229" y="622"/>
                </a:cubicBezTo>
                <a:cubicBezTo>
                  <a:pt x="229" y="626"/>
                  <a:pt x="231" y="628"/>
                  <a:pt x="234" y="628"/>
                </a:cubicBezTo>
                <a:cubicBezTo>
                  <a:pt x="238" y="628"/>
                  <a:pt x="240" y="626"/>
                  <a:pt x="240" y="622"/>
                </a:cubicBezTo>
                <a:cubicBezTo>
                  <a:pt x="240" y="619"/>
                  <a:pt x="240" y="619"/>
                  <a:pt x="240" y="619"/>
                </a:cubicBezTo>
                <a:cubicBezTo>
                  <a:pt x="240" y="615"/>
                  <a:pt x="238" y="613"/>
                  <a:pt x="234" y="613"/>
                </a:cubicBezTo>
                <a:cubicBezTo>
                  <a:pt x="231" y="613"/>
                  <a:pt x="229" y="615"/>
                  <a:pt x="229" y="619"/>
                </a:cubicBezTo>
                <a:close/>
                <a:moveTo>
                  <a:pt x="229" y="595"/>
                </a:moveTo>
                <a:cubicBezTo>
                  <a:pt x="229" y="599"/>
                  <a:pt x="229" y="599"/>
                  <a:pt x="229" y="599"/>
                </a:cubicBezTo>
                <a:cubicBezTo>
                  <a:pt x="229" y="602"/>
                  <a:pt x="231" y="605"/>
                  <a:pt x="234" y="605"/>
                </a:cubicBezTo>
                <a:cubicBezTo>
                  <a:pt x="238" y="605"/>
                  <a:pt x="240" y="602"/>
                  <a:pt x="240" y="599"/>
                </a:cubicBezTo>
                <a:cubicBezTo>
                  <a:pt x="240" y="595"/>
                  <a:pt x="240" y="595"/>
                  <a:pt x="240" y="595"/>
                </a:cubicBezTo>
                <a:cubicBezTo>
                  <a:pt x="240" y="592"/>
                  <a:pt x="238" y="589"/>
                  <a:pt x="234" y="589"/>
                </a:cubicBezTo>
                <a:cubicBezTo>
                  <a:pt x="231" y="589"/>
                  <a:pt x="229" y="592"/>
                  <a:pt x="229" y="595"/>
                </a:cubicBezTo>
                <a:close/>
                <a:moveTo>
                  <a:pt x="229" y="572"/>
                </a:moveTo>
                <a:cubicBezTo>
                  <a:pt x="229" y="576"/>
                  <a:pt x="229" y="576"/>
                  <a:pt x="229" y="576"/>
                </a:cubicBezTo>
                <a:cubicBezTo>
                  <a:pt x="229" y="579"/>
                  <a:pt x="231" y="582"/>
                  <a:pt x="234" y="582"/>
                </a:cubicBezTo>
                <a:cubicBezTo>
                  <a:pt x="238" y="582"/>
                  <a:pt x="240" y="579"/>
                  <a:pt x="240" y="576"/>
                </a:cubicBezTo>
                <a:cubicBezTo>
                  <a:pt x="240" y="572"/>
                  <a:pt x="240" y="572"/>
                  <a:pt x="240" y="572"/>
                </a:cubicBezTo>
                <a:cubicBezTo>
                  <a:pt x="240" y="569"/>
                  <a:pt x="238" y="566"/>
                  <a:pt x="234" y="566"/>
                </a:cubicBezTo>
                <a:cubicBezTo>
                  <a:pt x="231" y="566"/>
                  <a:pt x="229" y="569"/>
                  <a:pt x="229" y="572"/>
                </a:cubicBezTo>
                <a:close/>
                <a:moveTo>
                  <a:pt x="229" y="548"/>
                </a:moveTo>
                <a:cubicBezTo>
                  <a:pt x="229" y="552"/>
                  <a:pt x="229" y="552"/>
                  <a:pt x="229" y="552"/>
                </a:cubicBezTo>
                <a:cubicBezTo>
                  <a:pt x="229" y="556"/>
                  <a:pt x="231" y="558"/>
                  <a:pt x="234" y="558"/>
                </a:cubicBezTo>
                <a:cubicBezTo>
                  <a:pt x="238" y="558"/>
                  <a:pt x="240" y="556"/>
                  <a:pt x="240" y="552"/>
                </a:cubicBezTo>
                <a:cubicBezTo>
                  <a:pt x="240" y="548"/>
                  <a:pt x="240" y="548"/>
                  <a:pt x="240" y="548"/>
                </a:cubicBezTo>
                <a:cubicBezTo>
                  <a:pt x="240" y="545"/>
                  <a:pt x="238" y="543"/>
                  <a:pt x="234" y="543"/>
                </a:cubicBezTo>
                <a:cubicBezTo>
                  <a:pt x="231" y="543"/>
                  <a:pt x="229" y="545"/>
                  <a:pt x="229" y="548"/>
                </a:cubicBezTo>
                <a:close/>
                <a:moveTo>
                  <a:pt x="229" y="525"/>
                </a:moveTo>
                <a:cubicBezTo>
                  <a:pt x="229" y="529"/>
                  <a:pt x="229" y="529"/>
                  <a:pt x="229" y="529"/>
                </a:cubicBezTo>
                <a:cubicBezTo>
                  <a:pt x="229" y="532"/>
                  <a:pt x="231" y="535"/>
                  <a:pt x="234" y="535"/>
                </a:cubicBezTo>
                <a:cubicBezTo>
                  <a:pt x="238" y="535"/>
                  <a:pt x="240" y="532"/>
                  <a:pt x="240" y="529"/>
                </a:cubicBezTo>
                <a:cubicBezTo>
                  <a:pt x="240" y="525"/>
                  <a:pt x="240" y="525"/>
                  <a:pt x="240" y="525"/>
                </a:cubicBezTo>
                <a:cubicBezTo>
                  <a:pt x="240" y="522"/>
                  <a:pt x="238" y="519"/>
                  <a:pt x="234" y="519"/>
                </a:cubicBezTo>
                <a:cubicBezTo>
                  <a:pt x="231" y="519"/>
                  <a:pt x="229" y="522"/>
                  <a:pt x="229" y="525"/>
                </a:cubicBezTo>
                <a:close/>
                <a:moveTo>
                  <a:pt x="229" y="502"/>
                </a:moveTo>
                <a:cubicBezTo>
                  <a:pt x="229" y="506"/>
                  <a:pt x="229" y="506"/>
                  <a:pt x="229" y="506"/>
                </a:cubicBezTo>
                <a:cubicBezTo>
                  <a:pt x="229" y="509"/>
                  <a:pt x="231" y="511"/>
                  <a:pt x="234" y="511"/>
                </a:cubicBezTo>
                <a:cubicBezTo>
                  <a:pt x="238" y="511"/>
                  <a:pt x="240" y="509"/>
                  <a:pt x="240" y="506"/>
                </a:cubicBezTo>
                <a:cubicBezTo>
                  <a:pt x="240" y="502"/>
                  <a:pt x="240" y="502"/>
                  <a:pt x="240" y="502"/>
                </a:cubicBezTo>
                <a:cubicBezTo>
                  <a:pt x="240" y="498"/>
                  <a:pt x="238" y="496"/>
                  <a:pt x="234" y="496"/>
                </a:cubicBezTo>
                <a:cubicBezTo>
                  <a:pt x="231" y="496"/>
                  <a:pt x="229" y="498"/>
                  <a:pt x="229" y="502"/>
                </a:cubicBezTo>
                <a:close/>
                <a:moveTo>
                  <a:pt x="229" y="478"/>
                </a:moveTo>
                <a:cubicBezTo>
                  <a:pt x="229" y="482"/>
                  <a:pt x="229" y="482"/>
                  <a:pt x="229" y="482"/>
                </a:cubicBezTo>
                <a:cubicBezTo>
                  <a:pt x="229" y="485"/>
                  <a:pt x="231" y="488"/>
                  <a:pt x="234" y="488"/>
                </a:cubicBezTo>
                <a:cubicBezTo>
                  <a:pt x="238" y="488"/>
                  <a:pt x="240" y="485"/>
                  <a:pt x="240" y="482"/>
                </a:cubicBezTo>
                <a:cubicBezTo>
                  <a:pt x="240" y="478"/>
                  <a:pt x="240" y="478"/>
                  <a:pt x="240" y="478"/>
                </a:cubicBezTo>
                <a:cubicBezTo>
                  <a:pt x="240" y="475"/>
                  <a:pt x="238" y="472"/>
                  <a:pt x="234" y="472"/>
                </a:cubicBezTo>
                <a:cubicBezTo>
                  <a:pt x="231" y="472"/>
                  <a:pt x="229" y="475"/>
                  <a:pt x="229" y="478"/>
                </a:cubicBezTo>
                <a:close/>
                <a:moveTo>
                  <a:pt x="229" y="455"/>
                </a:moveTo>
                <a:cubicBezTo>
                  <a:pt x="229" y="459"/>
                  <a:pt x="229" y="459"/>
                  <a:pt x="229" y="459"/>
                </a:cubicBezTo>
                <a:cubicBezTo>
                  <a:pt x="229" y="462"/>
                  <a:pt x="231" y="465"/>
                  <a:pt x="234" y="465"/>
                </a:cubicBezTo>
                <a:cubicBezTo>
                  <a:pt x="238" y="465"/>
                  <a:pt x="240" y="462"/>
                  <a:pt x="240" y="459"/>
                </a:cubicBezTo>
                <a:cubicBezTo>
                  <a:pt x="240" y="455"/>
                  <a:pt x="240" y="455"/>
                  <a:pt x="240" y="455"/>
                </a:cubicBezTo>
                <a:cubicBezTo>
                  <a:pt x="240" y="452"/>
                  <a:pt x="238" y="449"/>
                  <a:pt x="234" y="449"/>
                </a:cubicBezTo>
                <a:cubicBezTo>
                  <a:pt x="231" y="449"/>
                  <a:pt x="229" y="452"/>
                  <a:pt x="229" y="455"/>
                </a:cubicBezTo>
                <a:close/>
                <a:moveTo>
                  <a:pt x="229" y="431"/>
                </a:moveTo>
                <a:cubicBezTo>
                  <a:pt x="229" y="435"/>
                  <a:pt x="229" y="435"/>
                  <a:pt x="229" y="435"/>
                </a:cubicBezTo>
                <a:cubicBezTo>
                  <a:pt x="229" y="439"/>
                  <a:pt x="231" y="441"/>
                  <a:pt x="234" y="441"/>
                </a:cubicBezTo>
                <a:cubicBezTo>
                  <a:pt x="238" y="441"/>
                  <a:pt x="240" y="439"/>
                  <a:pt x="240" y="435"/>
                </a:cubicBezTo>
                <a:cubicBezTo>
                  <a:pt x="240" y="431"/>
                  <a:pt x="240" y="431"/>
                  <a:pt x="240" y="431"/>
                </a:cubicBezTo>
                <a:cubicBezTo>
                  <a:pt x="240" y="428"/>
                  <a:pt x="238" y="426"/>
                  <a:pt x="234" y="426"/>
                </a:cubicBezTo>
                <a:cubicBezTo>
                  <a:pt x="231" y="426"/>
                  <a:pt x="229" y="428"/>
                  <a:pt x="229" y="431"/>
                </a:cubicBezTo>
                <a:close/>
                <a:moveTo>
                  <a:pt x="229" y="408"/>
                </a:moveTo>
                <a:cubicBezTo>
                  <a:pt x="229" y="412"/>
                  <a:pt x="229" y="412"/>
                  <a:pt x="229" y="412"/>
                </a:cubicBezTo>
                <a:cubicBezTo>
                  <a:pt x="229" y="415"/>
                  <a:pt x="231" y="418"/>
                  <a:pt x="234" y="418"/>
                </a:cubicBezTo>
                <a:cubicBezTo>
                  <a:pt x="238" y="418"/>
                  <a:pt x="240" y="415"/>
                  <a:pt x="240" y="412"/>
                </a:cubicBezTo>
                <a:cubicBezTo>
                  <a:pt x="240" y="408"/>
                  <a:pt x="240" y="408"/>
                  <a:pt x="240" y="408"/>
                </a:cubicBezTo>
                <a:cubicBezTo>
                  <a:pt x="240" y="405"/>
                  <a:pt x="238" y="402"/>
                  <a:pt x="234" y="402"/>
                </a:cubicBezTo>
                <a:cubicBezTo>
                  <a:pt x="231" y="402"/>
                  <a:pt x="229" y="405"/>
                  <a:pt x="229" y="408"/>
                </a:cubicBezTo>
                <a:close/>
                <a:moveTo>
                  <a:pt x="229" y="385"/>
                </a:moveTo>
                <a:cubicBezTo>
                  <a:pt x="229" y="389"/>
                  <a:pt x="229" y="389"/>
                  <a:pt x="229" y="389"/>
                </a:cubicBezTo>
                <a:cubicBezTo>
                  <a:pt x="229" y="392"/>
                  <a:pt x="231" y="394"/>
                  <a:pt x="234" y="394"/>
                </a:cubicBezTo>
                <a:cubicBezTo>
                  <a:pt x="238" y="394"/>
                  <a:pt x="240" y="392"/>
                  <a:pt x="240" y="389"/>
                </a:cubicBezTo>
                <a:cubicBezTo>
                  <a:pt x="240" y="385"/>
                  <a:pt x="240" y="385"/>
                  <a:pt x="240" y="385"/>
                </a:cubicBezTo>
                <a:cubicBezTo>
                  <a:pt x="240" y="381"/>
                  <a:pt x="238" y="379"/>
                  <a:pt x="234" y="379"/>
                </a:cubicBezTo>
                <a:cubicBezTo>
                  <a:pt x="231" y="379"/>
                  <a:pt x="229" y="381"/>
                  <a:pt x="229" y="385"/>
                </a:cubicBezTo>
                <a:close/>
                <a:moveTo>
                  <a:pt x="229" y="361"/>
                </a:moveTo>
                <a:cubicBezTo>
                  <a:pt x="229" y="365"/>
                  <a:pt x="229" y="365"/>
                  <a:pt x="229" y="365"/>
                </a:cubicBezTo>
                <a:cubicBezTo>
                  <a:pt x="229" y="368"/>
                  <a:pt x="231" y="371"/>
                  <a:pt x="234" y="371"/>
                </a:cubicBezTo>
                <a:cubicBezTo>
                  <a:pt x="238" y="371"/>
                  <a:pt x="240" y="368"/>
                  <a:pt x="240" y="365"/>
                </a:cubicBezTo>
                <a:cubicBezTo>
                  <a:pt x="240" y="361"/>
                  <a:pt x="240" y="361"/>
                  <a:pt x="240" y="361"/>
                </a:cubicBezTo>
                <a:cubicBezTo>
                  <a:pt x="240" y="358"/>
                  <a:pt x="238" y="355"/>
                  <a:pt x="234" y="355"/>
                </a:cubicBezTo>
                <a:cubicBezTo>
                  <a:pt x="231" y="355"/>
                  <a:pt x="229" y="358"/>
                  <a:pt x="229" y="361"/>
                </a:cubicBezTo>
                <a:close/>
                <a:moveTo>
                  <a:pt x="229" y="338"/>
                </a:moveTo>
                <a:cubicBezTo>
                  <a:pt x="229" y="342"/>
                  <a:pt x="229" y="342"/>
                  <a:pt x="229" y="342"/>
                </a:cubicBezTo>
                <a:cubicBezTo>
                  <a:pt x="229" y="345"/>
                  <a:pt x="231" y="348"/>
                  <a:pt x="234" y="348"/>
                </a:cubicBezTo>
                <a:cubicBezTo>
                  <a:pt x="238" y="348"/>
                  <a:pt x="240" y="345"/>
                  <a:pt x="240" y="342"/>
                </a:cubicBezTo>
                <a:cubicBezTo>
                  <a:pt x="240" y="338"/>
                  <a:pt x="240" y="338"/>
                  <a:pt x="240" y="338"/>
                </a:cubicBezTo>
                <a:cubicBezTo>
                  <a:pt x="240" y="335"/>
                  <a:pt x="238" y="332"/>
                  <a:pt x="234" y="332"/>
                </a:cubicBezTo>
                <a:cubicBezTo>
                  <a:pt x="231" y="332"/>
                  <a:pt x="229" y="335"/>
                  <a:pt x="229" y="338"/>
                </a:cubicBezTo>
                <a:close/>
                <a:moveTo>
                  <a:pt x="229" y="314"/>
                </a:moveTo>
                <a:cubicBezTo>
                  <a:pt x="229" y="318"/>
                  <a:pt x="229" y="318"/>
                  <a:pt x="229" y="318"/>
                </a:cubicBezTo>
                <a:cubicBezTo>
                  <a:pt x="229" y="322"/>
                  <a:pt x="231" y="324"/>
                  <a:pt x="234" y="324"/>
                </a:cubicBezTo>
                <a:cubicBezTo>
                  <a:pt x="238" y="324"/>
                  <a:pt x="240" y="322"/>
                  <a:pt x="240" y="318"/>
                </a:cubicBezTo>
                <a:cubicBezTo>
                  <a:pt x="240" y="314"/>
                  <a:pt x="240" y="314"/>
                  <a:pt x="240" y="314"/>
                </a:cubicBezTo>
                <a:cubicBezTo>
                  <a:pt x="240" y="311"/>
                  <a:pt x="238" y="309"/>
                  <a:pt x="234" y="309"/>
                </a:cubicBezTo>
                <a:cubicBezTo>
                  <a:pt x="231" y="309"/>
                  <a:pt x="229" y="311"/>
                  <a:pt x="229" y="314"/>
                </a:cubicBezTo>
                <a:close/>
                <a:moveTo>
                  <a:pt x="229" y="291"/>
                </a:moveTo>
                <a:cubicBezTo>
                  <a:pt x="229" y="295"/>
                  <a:pt x="229" y="295"/>
                  <a:pt x="229" y="295"/>
                </a:cubicBezTo>
                <a:cubicBezTo>
                  <a:pt x="229" y="298"/>
                  <a:pt x="231" y="301"/>
                  <a:pt x="234" y="301"/>
                </a:cubicBezTo>
                <a:cubicBezTo>
                  <a:pt x="238" y="301"/>
                  <a:pt x="240" y="298"/>
                  <a:pt x="240" y="295"/>
                </a:cubicBezTo>
                <a:cubicBezTo>
                  <a:pt x="240" y="291"/>
                  <a:pt x="240" y="291"/>
                  <a:pt x="240" y="291"/>
                </a:cubicBezTo>
                <a:cubicBezTo>
                  <a:pt x="240" y="288"/>
                  <a:pt x="238" y="285"/>
                  <a:pt x="234" y="285"/>
                </a:cubicBezTo>
                <a:cubicBezTo>
                  <a:pt x="231" y="285"/>
                  <a:pt x="229" y="288"/>
                  <a:pt x="229" y="291"/>
                </a:cubicBezTo>
                <a:close/>
                <a:moveTo>
                  <a:pt x="229" y="268"/>
                </a:moveTo>
                <a:cubicBezTo>
                  <a:pt x="229" y="272"/>
                  <a:pt x="229" y="272"/>
                  <a:pt x="229" y="272"/>
                </a:cubicBezTo>
                <a:cubicBezTo>
                  <a:pt x="229" y="275"/>
                  <a:pt x="231" y="277"/>
                  <a:pt x="234" y="277"/>
                </a:cubicBezTo>
                <a:cubicBezTo>
                  <a:pt x="238" y="277"/>
                  <a:pt x="240" y="275"/>
                  <a:pt x="240" y="272"/>
                </a:cubicBezTo>
                <a:cubicBezTo>
                  <a:pt x="240" y="268"/>
                  <a:pt x="240" y="268"/>
                  <a:pt x="240" y="268"/>
                </a:cubicBezTo>
                <a:cubicBezTo>
                  <a:pt x="240" y="264"/>
                  <a:pt x="238" y="262"/>
                  <a:pt x="234" y="262"/>
                </a:cubicBezTo>
                <a:cubicBezTo>
                  <a:pt x="231" y="262"/>
                  <a:pt x="229" y="264"/>
                  <a:pt x="229" y="268"/>
                </a:cubicBezTo>
                <a:close/>
                <a:moveTo>
                  <a:pt x="229" y="244"/>
                </a:moveTo>
                <a:cubicBezTo>
                  <a:pt x="229" y="248"/>
                  <a:pt x="229" y="248"/>
                  <a:pt x="229" y="248"/>
                </a:cubicBezTo>
                <a:cubicBezTo>
                  <a:pt x="229" y="251"/>
                  <a:pt x="231" y="254"/>
                  <a:pt x="234" y="254"/>
                </a:cubicBezTo>
                <a:cubicBezTo>
                  <a:pt x="238" y="254"/>
                  <a:pt x="240" y="251"/>
                  <a:pt x="240" y="248"/>
                </a:cubicBezTo>
                <a:cubicBezTo>
                  <a:pt x="240" y="244"/>
                  <a:pt x="240" y="244"/>
                  <a:pt x="240" y="244"/>
                </a:cubicBezTo>
                <a:cubicBezTo>
                  <a:pt x="240" y="241"/>
                  <a:pt x="238" y="238"/>
                  <a:pt x="234" y="238"/>
                </a:cubicBezTo>
                <a:cubicBezTo>
                  <a:pt x="231" y="238"/>
                  <a:pt x="229" y="241"/>
                  <a:pt x="229" y="244"/>
                </a:cubicBezTo>
                <a:close/>
                <a:moveTo>
                  <a:pt x="229" y="221"/>
                </a:moveTo>
                <a:cubicBezTo>
                  <a:pt x="229" y="225"/>
                  <a:pt x="229" y="225"/>
                  <a:pt x="229" y="225"/>
                </a:cubicBezTo>
                <a:cubicBezTo>
                  <a:pt x="229" y="228"/>
                  <a:pt x="231" y="231"/>
                  <a:pt x="234" y="231"/>
                </a:cubicBezTo>
                <a:cubicBezTo>
                  <a:pt x="238" y="231"/>
                  <a:pt x="240" y="228"/>
                  <a:pt x="240" y="225"/>
                </a:cubicBezTo>
                <a:cubicBezTo>
                  <a:pt x="240" y="221"/>
                  <a:pt x="240" y="221"/>
                  <a:pt x="240" y="221"/>
                </a:cubicBezTo>
                <a:cubicBezTo>
                  <a:pt x="240" y="218"/>
                  <a:pt x="238" y="215"/>
                  <a:pt x="234" y="215"/>
                </a:cubicBezTo>
                <a:cubicBezTo>
                  <a:pt x="231" y="215"/>
                  <a:pt x="229" y="218"/>
                  <a:pt x="229" y="221"/>
                </a:cubicBezTo>
                <a:close/>
                <a:moveTo>
                  <a:pt x="229" y="198"/>
                </a:moveTo>
                <a:cubicBezTo>
                  <a:pt x="229" y="201"/>
                  <a:pt x="229" y="201"/>
                  <a:pt x="229" y="201"/>
                </a:cubicBezTo>
                <a:cubicBezTo>
                  <a:pt x="229" y="205"/>
                  <a:pt x="231" y="207"/>
                  <a:pt x="234" y="207"/>
                </a:cubicBezTo>
                <a:cubicBezTo>
                  <a:pt x="238" y="207"/>
                  <a:pt x="240" y="205"/>
                  <a:pt x="240" y="201"/>
                </a:cubicBezTo>
                <a:cubicBezTo>
                  <a:pt x="240" y="198"/>
                  <a:pt x="240" y="198"/>
                  <a:pt x="240" y="198"/>
                </a:cubicBezTo>
                <a:cubicBezTo>
                  <a:pt x="240" y="194"/>
                  <a:pt x="238" y="192"/>
                  <a:pt x="234" y="192"/>
                </a:cubicBezTo>
                <a:cubicBezTo>
                  <a:pt x="231" y="192"/>
                  <a:pt x="229" y="194"/>
                  <a:pt x="229" y="198"/>
                </a:cubicBezTo>
                <a:close/>
                <a:moveTo>
                  <a:pt x="229" y="174"/>
                </a:moveTo>
                <a:cubicBezTo>
                  <a:pt x="229" y="178"/>
                  <a:pt x="229" y="178"/>
                  <a:pt x="229" y="178"/>
                </a:cubicBezTo>
                <a:cubicBezTo>
                  <a:pt x="229" y="181"/>
                  <a:pt x="231" y="184"/>
                  <a:pt x="234" y="184"/>
                </a:cubicBezTo>
                <a:cubicBezTo>
                  <a:pt x="238" y="184"/>
                  <a:pt x="240" y="181"/>
                  <a:pt x="240" y="178"/>
                </a:cubicBezTo>
                <a:cubicBezTo>
                  <a:pt x="240" y="174"/>
                  <a:pt x="240" y="174"/>
                  <a:pt x="240" y="174"/>
                </a:cubicBezTo>
                <a:cubicBezTo>
                  <a:pt x="240" y="171"/>
                  <a:pt x="238" y="168"/>
                  <a:pt x="234" y="168"/>
                </a:cubicBezTo>
                <a:cubicBezTo>
                  <a:pt x="231" y="168"/>
                  <a:pt x="229" y="171"/>
                  <a:pt x="229" y="174"/>
                </a:cubicBezTo>
                <a:close/>
                <a:moveTo>
                  <a:pt x="229" y="151"/>
                </a:moveTo>
                <a:cubicBezTo>
                  <a:pt x="229" y="155"/>
                  <a:pt x="229" y="155"/>
                  <a:pt x="229" y="155"/>
                </a:cubicBezTo>
                <a:cubicBezTo>
                  <a:pt x="229" y="158"/>
                  <a:pt x="231" y="160"/>
                  <a:pt x="234" y="160"/>
                </a:cubicBezTo>
                <a:cubicBezTo>
                  <a:pt x="238" y="160"/>
                  <a:pt x="240" y="158"/>
                  <a:pt x="240" y="155"/>
                </a:cubicBezTo>
                <a:cubicBezTo>
                  <a:pt x="240" y="151"/>
                  <a:pt x="240" y="151"/>
                  <a:pt x="240" y="151"/>
                </a:cubicBezTo>
                <a:cubicBezTo>
                  <a:pt x="240" y="147"/>
                  <a:pt x="238" y="145"/>
                  <a:pt x="234" y="145"/>
                </a:cubicBezTo>
                <a:cubicBezTo>
                  <a:pt x="231" y="145"/>
                  <a:pt x="229" y="147"/>
                  <a:pt x="229" y="151"/>
                </a:cubicBezTo>
                <a:close/>
                <a:moveTo>
                  <a:pt x="229" y="127"/>
                </a:moveTo>
                <a:cubicBezTo>
                  <a:pt x="229" y="131"/>
                  <a:pt x="229" y="131"/>
                  <a:pt x="229" y="131"/>
                </a:cubicBezTo>
                <a:cubicBezTo>
                  <a:pt x="229" y="134"/>
                  <a:pt x="231" y="137"/>
                  <a:pt x="234" y="137"/>
                </a:cubicBezTo>
                <a:cubicBezTo>
                  <a:pt x="238" y="137"/>
                  <a:pt x="240" y="134"/>
                  <a:pt x="240" y="131"/>
                </a:cubicBezTo>
                <a:cubicBezTo>
                  <a:pt x="240" y="127"/>
                  <a:pt x="240" y="127"/>
                  <a:pt x="240" y="127"/>
                </a:cubicBezTo>
                <a:cubicBezTo>
                  <a:pt x="240" y="124"/>
                  <a:pt x="238" y="121"/>
                  <a:pt x="234" y="121"/>
                </a:cubicBezTo>
                <a:cubicBezTo>
                  <a:pt x="231" y="121"/>
                  <a:pt x="229" y="124"/>
                  <a:pt x="229" y="127"/>
                </a:cubicBezTo>
                <a:close/>
                <a:moveTo>
                  <a:pt x="229" y="104"/>
                </a:moveTo>
                <a:cubicBezTo>
                  <a:pt x="229" y="108"/>
                  <a:pt x="229" y="108"/>
                  <a:pt x="229" y="108"/>
                </a:cubicBezTo>
                <a:cubicBezTo>
                  <a:pt x="229" y="111"/>
                  <a:pt x="231" y="114"/>
                  <a:pt x="234" y="114"/>
                </a:cubicBezTo>
                <a:cubicBezTo>
                  <a:pt x="238" y="114"/>
                  <a:pt x="240" y="111"/>
                  <a:pt x="240" y="108"/>
                </a:cubicBezTo>
                <a:cubicBezTo>
                  <a:pt x="240" y="104"/>
                  <a:pt x="240" y="104"/>
                  <a:pt x="240" y="104"/>
                </a:cubicBezTo>
                <a:cubicBezTo>
                  <a:pt x="240" y="101"/>
                  <a:pt x="238" y="98"/>
                  <a:pt x="234" y="98"/>
                </a:cubicBezTo>
                <a:cubicBezTo>
                  <a:pt x="231" y="98"/>
                  <a:pt x="229" y="101"/>
                  <a:pt x="229" y="104"/>
                </a:cubicBezTo>
                <a:close/>
                <a:moveTo>
                  <a:pt x="229" y="81"/>
                </a:moveTo>
                <a:cubicBezTo>
                  <a:pt x="229" y="84"/>
                  <a:pt x="229" y="84"/>
                  <a:pt x="229" y="84"/>
                </a:cubicBezTo>
                <a:cubicBezTo>
                  <a:pt x="229" y="88"/>
                  <a:pt x="231" y="90"/>
                  <a:pt x="234" y="90"/>
                </a:cubicBezTo>
                <a:cubicBezTo>
                  <a:pt x="238" y="90"/>
                  <a:pt x="240" y="88"/>
                  <a:pt x="240" y="84"/>
                </a:cubicBezTo>
                <a:cubicBezTo>
                  <a:pt x="240" y="81"/>
                  <a:pt x="240" y="81"/>
                  <a:pt x="240" y="81"/>
                </a:cubicBezTo>
                <a:cubicBezTo>
                  <a:pt x="240" y="77"/>
                  <a:pt x="238" y="75"/>
                  <a:pt x="234" y="75"/>
                </a:cubicBezTo>
                <a:cubicBezTo>
                  <a:pt x="231" y="75"/>
                  <a:pt x="229" y="77"/>
                  <a:pt x="229" y="81"/>
                </a:cubicBezTo>
                <a:close/>
                <a:moveTo>
                  <a:pt x="229" y="57"/>
                </a:moveTo>
                <a:cubicBezTo>
                  <a:pt x="229" y="61"/>
                  <a:pt x="229" y="61"/>
                  <a:pt x="229" y="61"/>
                </a:cubicBezTo>
                <a:cubicBezTo>
                  <a:pt x="229" y="64"/>
                  <a:pt x="231" y="67"/>
                  <a:pt x="234" y="67"/>
                </a:cubicBezTo>
                <a:cubicBezTo>
                  <a:pt x="238" y="67"/>
                  <a:pt x="240" y="64"/>
                  <a:pt x="240" y="61"/>
                </a:cubicBezTo>
                <a:cubicBezTo>
                  <a:pt x="240" y="57"/>
                  <a:pt x="240" y="57"/>
                  <a:pt x="240" y="57"/>
                </a:cubicBezTo>
                <a:cubicBezTo>
                  <a:pt x="240" y="54"/>
                  <a:pt x="238" y="51"/>
                  <a:pt x="234" y="51"/>
                </a:cubicBezTo>
                <a:cubicBezTo>
                  <a:pt x="231" y="51"/>
                  <a:pt x="229" y="54"/>
                  <a:pt x="229" y="57"/>
                </a:cubicBezTo>
                <a:close/>
                <a:moveTo>
                  <a:pt x="229" y="34"/>
                </a:moveTo>
                <a:cubicBezTo>
                  <a:pt x="229" y="38"/>
                  <a:pt x="229" y="38"/>
                  <a:pt x="229" y="38"/>
                </a:cubicBezTo>
                <a:cubicBezTo>
                  <a:pt x="229" y="41"/>
                  <a:pt x="231" y="43"/>
                  <a:pt x="234" y="43"/>
                </a:cubicBezTo>
                <a:cubicBezTo>
                  <a:pt x="238" y="43"/>
                  <a:pt x="240" y="41"/>
                  <a:pt x="240" y="38"/>
                </a:cubicBezTo>
                <a:cubicBezTo>
                  <a:pt x="240" y="34"/>
                  <a:pt x="240" y="34"/>
                  <a:pt x="240" y="34"/>
                </a:cubicBezTo>
                <a:cubicBezTo>
                  <a:pt x="240" y="31"/>
                  <a:pt x="238" y="28"/>
                  <a:pt x="234" y="28"/>
                </a:cubicBezTo>
                <a:cubicBezTo>
                  <a:pt x="231" y="28"/>
                  <a:pt x="229" y="31"/>
                  <a:pt x="229" y="34"/>
                </a:cubicBezTo>
                <a:close/>
                <a:moveTo>
                  <a:pt x="229" y="10"/>
                </a:moveTo>
                <a:cubicBezTo>
                  <a:pt x="229" y="14"/>
                  <a:pt x="229" y="14"/>
                  <a:pt x="229" y="14"/>
                </a:cubicBezTo>
                <a:cubicBezTo>
                  <a:pt x="229" y="17"/>
                  <a:pt x="231" y="20"/>
                  <a:pt x="234" y="20"/>
                </a:cubicBezTo>
                <a:cubicBezTo>
                  <a:pt x="238" y="20"/>
                  <a:pt x="240" y="17"/>
                  <a:pt x="240" y="14"/>
                </a:cubicBezTo>
                <a:cubicBezTo>
                  <a:pt x="240" y="10"/>
                  <a:pt x="240" y="10"/>
                  <a:pt x="240" y="10"/>
                </a:cubicBezTo>
                <a:cubicBezTo>
                  <a:pt x="240" y="7"/>
                  <a:pt x="238" y="5"/>
                  <a:pt x="234" y="5"/>
                </a:cubicBezTo>
                <a:cubicBezTo>
                  <a:pt x="231" y="5"/>
                  <a:pt x="229" y="7"/>
                  <a:pt x="229" y="10"/>
                </a:cubicBezTo>
                <a:close/>
                <a:moveTo>
                  <a:pt x="215" y="12"/>
                </a:moveTo>
                <a:cubicBezTo>
                  <a:pt x="219" y="12"/>
                  <a:pt x="219" y="12"/>
                  <a:pt x="219" y="12"/>
                </a:cubicBezTo>
                <a:cubicBezTo>
                  <a:pt x="222" y="12"/>
                  <a:pt x="225" y="9"/>
                  <a:pt x="225" y="6"/>
                </a:cubicBezTo>
                <a:cubicBezTo>
                  <a:pt x="225" y="3"/>
                  <a:pt x="222" y="0"/>
                  <a:pt x="219" y="0"/>
                </a:cubicBezTo>
                <a:cubicBezTo>
                  <a:pt x="215" y="0"/>
                  <a:pt x="215" y="0"/>
                  <a:pt x="215" y="0"/>
                </a:cubicBezTo>
                <a:cubicBezTo>
                  <a:pt x="212" y="0"/>
                  <a:pt x="209" y="3"/>
                  <a:pt x="209" y="6"/>
                </a:cubicBezTo>
                <a:cubicBezTo>
                  <a:pt x="209" y="9"/>
                  <a:pt x="212" y="12"/>
                  <a:pt x="215" y="12"/>
                </a:cubicBezTo>
                <a:close/>
                <a:moveTo>
                  <a:pt x="192" y="12"/>
                </a:moveTo>
                <a:cubicBezTo>
                  <a:pt x="196" y="12"/>
                  <a:pt x="196" y="12"/>
                  <a:pt x="196" y="12"/>
                </a:cubicBezTo>
                <a:cubicBezTo>
                  <a:pt x="199" y="12"/>
                  <a:pt x="202" y="9"/>
                  <a:pt x="202" y="6"/>
                </a:cubicBezTo>
                <a:cubicBezTo>
                  <a:pt x="202" y="3"/>
                  <a:pt x="199" y="0"/>
                  <a:pt x="196" y="0"/>
                </a:cubicBezTo>
                <a:cubicBezTo>
                  <a:pt x="192" y="0"/>
                  <a:pt x="192" y="0"/>
                  <a:pt x="192" y="0"/>
                </a:cubicBezTo>
                <a:cubicBezTo>
                  <a:pt x="189" y="0"/>
                  <a:pt x="186" y="3"/>
                  <a:pt x="186" y="6"/>
                </a:cubicBezTo>
                <a:cubicBezTo>
                  <a:pt x="186" y="9"/>
                  <a:pt x="189" y="12"/>
                  <a:pt x="192" y="12"/>
                </a:cubicBezTo>
                <a:close/>
                <a:moveTo>
                  <a:pt x="168" y="12"/>
                </a:moveTo>
                <a:cubicBezTo>
                  <a:pt x="172" y="12"/>
                  <a:pt x="172" y="12"/>
                  <a:pt x="172" y="12"/>
                </a:cubicBezTo>
                <a:cubicBezTo>
                  <a:pt x="176" y="12"/>
                  <a:pt x="178" y="9"/>
                  <a:pt x="178" y="6"/>
                </a:cubicBezTo>
                <a:cubicBezTo>
                  <a:pt x="178" y="3"/>
                  <a:pt x="176" y="0"/>
                  <a:pt x="172" y="0"/>
                </a:cubicBezTo>
                <a:cubicBezTo>
                  <a:pt x="168" y="0"/>
                  <a:pt x="168" y="0"/>
                  <a:pt x="168" y="0"/>
                </a:cubicBezTo>
                <a:cubicBezTo>
                  <a:pt x="165" y="0"/>
                  <a:pt x="163" y="3"/>
                  <a:pt x="163" y="6"/>
                </a:cubicBezTo>
                <a:cubicBezTo>
                  <a:pt x="163" y="9"/>
                  <a:pt x="165" y="12"/>
                  <a:pt x="168" y="12"/>
                </a:cubicBezTo>
                <a:close/>
                <a:moveTo>
                  <a:pt x="145" y="12"/>
                </a:moveTo>
                <a:cubicBezTo>
                  <a:pt x="149" y="12"/>
                  <a:pt x="149" y="12"/>
                  <a:pt x="149" y="12"/>
                </a:cubicBezTo>
                <a:cubicBezTo>
                  <a:pt x="152" y="12"/>
                  <a:pt x="155" y="9"/>
                  <a:pt x="155" y="6"/>
                </a:cubicBezTo>
                <a:cubicBezTo>
                  <a:pt x="155" y="3"/>
                  <a:pt x="152" y="0"/>
                  <a:pt x="149" y="0"/>
                </a:cubicBezTo>
                <a:cubicBezTo>
                  <a:pt x="145" y="0"/>
                  <a:pt x="145" y="0"/>
                  <a:pt x="145" y="0"/>
                </a:cubicBezTo>
                <a:cubicBezTo>
                  <a:pt x="142" y="0"/>
                  <a:pt x="139" y="3"/>
                  <a:pt x="139" y="6"/>
                </a:cubicBezTo>
                <a:cubicBezTo>
                  <a:pt x="139" y="9"/>
                  <a:pt x="142" y="12"/>
                  <a:pt x="145" y="12"/>
                </a:cubicBezTo>
                <a:close/>
                <a:moveTo>
                  <a:pt x="122" y="12"/>
                </a:moveTo>
                <a:cubicBezTo>
                  <a:pt x="126" y="12"/>
                  <a:pt x="126" y="12"/>
                  <a:pt x="126" y="12"/>
                </a:cubicBezTo>
                <a:cubicBezTo>
                  <a:pt x="129" y="12"/>
                  <a:pt x="131" y="9"/>
                  <a:pt x="131" y="6"/>
                </a:cubicBezTo>
                <a:cubicBezTo>
                  <a:pt x="131" y="3"/>
                  <a:pt x="129" y="0"/>
                  <a:pt x="126" y="0"/>
                </a:cubicBezTo>
                <a:cubicBezTo>
                  <a:pt x="122" y="0"/>
                  <a:pt x="122" y="0"/>
                  <a:pt x="122" y="0"/>
                </a:cubicBezTo>
                <a:cubicBezTo>
                  <a:pt x="118" y="0"/>
                  <a:pt x="116" y="3"/>
                  <a:pt x="116" y="6"/>
                </a:cubicBezTo>
                <a:cubicBezTo>
                  <a:pt x="116" y="9"/>
                  <a:pt x="118" y="12"/>
                  <a:pt x="122" y="12"/>
                </a:cubicBezTo>
                <a:close/>
                <a:moveTo>
                  <a:pt x="98" y="12"/>
                </a:moveTo>
                <a:cubicBezTo>
                  <a:pt x="102" y="12"/>
                  <a:pt x="102" y="12"/>
                  <a:pt x="102" y="12"/>
                </a:cubicBezTo>
                <a:cubicBezTo>
                  <a:pt x="105" y="12"/>
                  <a:pt x="108" y="9"/>
                  <a:pt x="108" y="6"/>
                </a:cubicBezTo>
                <a:cubicBezTo>
                  <a:pt x="108" y="3"/>
                  <a:pt x="105" y="0"/>
                  <a:pt x="102" y="0"/>
                </a:cubicBezTo>
                <a:cubicBezTo>
                  <a:pt x="98" y="0"/>
                  <a:pt x="98" y="0"/>
                  <a:pt x="98" y="0"/>
                </a:cubicBezTo>
                <a:cubicBezTo>
                  <a:pt x="95" y="0"/>
                  <a:pt x="92" y="3"/>
                  <a:pt x="92" y="6"/>
                </a:cubicBezTo>
                <a:cubicBezTo>
                  <a:pt x="92" y="9"/>
                  <a:pt x="95" y="12"/>
                  <a:pt x="98" y="12"/>
                </a:cubicBezTo>
                <a:close/>
                <a:moveTo>
                  <a:pt x="75" y="12"/>
                </a:moveTo>
                <a:cubicBezTo>
                  <a:pt x="79" y="12"/>
                  <a:pt x="79" y="12"/>
                  <a:pt x="79" y="12"/>
                </a:cubicBezTo>
                <a:cubicBezTo>
                  <a:pt x="82" y="12"/>
                  <a:pt x="85" y="9"/>
                  <a:pt x="85" y="6"/>
                </a:cubicBezTo>
                <a:cubicBezTo>
                  <a:pt x="85" y="3"/>
                  <a:pt x="82" y="0"/>
                  <a:pt x="79" y="0"/>
                </a:cubicBezTo>
                <a:cubicBezTo>
                  <a:pt x="75" y="0"/>
                  <a:pt x="75" y="0"/>
                  <a:pt x="75" y="0"/>
                </a:cubicBezTo>
                <a:cubicBezTo>
                  <a:pt x="72" y="0"/>
                  <a:pt x="69" y="3"/>
                  <a:pt x="69" y="6"/>
                </a:cubicBezTo>
                <a:cubicBezTo>
                  <a:pt x="69" y="9"/>
                  <a:pt x="72" y="12"/>
                  <a:pt x="75" y="12"/>
                </a:cubicBezTo>
                <a:close/>
                <a:moveTo>
                  <a:pt x="51" y="12"/>
                </a:moveTo>
                <a:cubicBezTo>
                  <a:pt x="55" y="12"/>
                  <a:pt x="55" y="12"/>
                  <a:pt x="55" y="12"/>
                </a:cubicBezTo>
                <a:cubicBezTo>
                  <a:pt x="59" y="12"/>
                  <a:pt x="61" y="9"/>
                  <a:pt x="61" y="6"/>
                </a:cubicBezTo>
                <a:cubicBezTo>
                  <a:pt x="61" y="3"/>
                  <a:pt x="59" y="0"/>
                  <a:pt x="55" y="0"/>
                </a:cubicBezTo>
                <a:cubicBezTo>
                  <a:pt x="51" y="0"/>
                  <a:pt x="51" y="0"/>
                  <a:pt x="51" y="0"/>
                </a:cubicBezTo>
                <a:cubicBezTo>
                  <a:pt x="48" y="0"/>
                  <a:pt x="46" y="3"/>
                  <a:pt x="46" y="6"/>
                </a:cubicBezTo>
                <a:cubicBezTo>
                  <a:pt x="46" y="9"/>
                  <a:pt x="48" y="12"/>
                  <a:pt x="51" y="12"/>
                </a:cubicBezTo>
                <a:close/>
                <a:moveTo>
                  <a:pt x="28" y="12"/>
                </a:moveTo>
                <a:cubicBezTo>
                  <a:pt x="32" y="12"/>
                  <a:pt x="32" y="12"/>
                  <a:pt x="32" y="12"/>
                </a:cubicBezTo>
                <a:cubicBezTo>
                  <a:pt x="35" y="12"/>
                  <a:pt x="38" y="9"/>
                  <a:pt x="38" y="6"/>
                </a:cubicBezTo>
                <a:cubicBezTo>
                  <a:pt x="38" y="3"/>
                  <a:pt x="35" y="0"/>
                  <a:pt x="32" y="0"/>
                </a:cubicBezTo>
                <a:cubicBezTo>
                  <a:pt x="28" y="0"/>
                  <a:pt x="28" y="0"/>
                  <a:pt x="28" y="0"/>
                </a:cubicBezTo>
                <a:cubicBezTo>
                  <a:pt x="25" y="0"/>
                  <a:pt x="22" y="3"/>
                  <a:pt x="22" y="6"/>
                </a:cubicBezTo>
                <a:cubicBezTo>
                  <a:pt x="22" y="9"/>
                  <a:pt x="25" y="12"/>
                  <a:pt x="28" y="12"/>
                </a:cubicBezTo>
                <a:close/>
                <a:moveTo>
                  <a:pt x="12" y="8"/>
                </a:moveTo>
                <a:cubicBezTo>
                  <a:pt x="12" y="6"/>
                  <a:pt x="12" y="6"/>
                  <a:pt x="12" y="6"/>
                </a:cubicBezTo>
                <a:cubicBezTo>
                  <a:pt x="6" y="6"/>
                  <a:pt x="6" y="6"/>
                  <a:pt x="6" y="6"/>
                </a:cubicBezTo>
                <a:cubicBezTo>
                  <a:pt x="6" y="12"/>
                  <a:pt x="6" y="12"/>
                  <a:pt x="6" y="12"/>
                </a:cubicBezTo>
                <a:cubicBezTo>
                  <a:pt x="9" y="12"/>
                  <a:pt x="9" y="12"/>
                  <a:pt x="9" y="12"/>
                </a:cubicBezTo>
                <a:cubicBezTo>
                  <a:pt x="12" y="12"/>
                  <a:pt x="14" y="9"/>
                  <a:pt x="14" y="6"/>
                </a:cubicBezTo>
                <a:cubicBezTo>
                  <a:pt x="14" y="3"/>
                  <a:pt x="12" y="0"/>
                  <a:pt x="9" y="0"/>
                </a:cubicBezTo>
                <a:cubicBezTo>
                  <a:pt x="6" y="0"/>
                  <a:pt x="6" y="0"/>
                  <a:pt x="6" y="0"/>
                </a:cubicBezTo>
                <a:cubicBezTo>
                  <a:pt x="5" y="0"/>
                  <a:pt x="3" y="1"/>
                  <a:pt x="2" y="2"/>
                </a:cubicBezTo>
                <a:cubicBezTo>
                  <a:pt x="1" y="3"/>
                  <a:pt x="0" y="5"/>
                  <a:pt x="0" y="6"/>
                </a:cubicBezTo>
                <a:cubicBezTo>
                  <a:pt x="0" y="8"/>
                  <a:pt x="0" y="8"/>
                  <a:pt x="0" y="8"/>
                </a:cubicBezTo>
                <a:cubicBezTo>
                  <a:pt x="0" y="11"/>
                  <a:pt x="3" y="14"/>
                  <a:pt x="6" y="14"/>
                </a:cubicBezTo>
                <a:cubicBezTo>
                  <a:pt x="9" y="14"/>
                  <a:pt x="12" y="11"/>
                  <a:pt x="12" y="8"/>
                </a:cubicBezTo>
                <a:close/>
                <a:moveTo>
                  <a:pt x="12" y="31"/>
                </a:moveTo>
                <a:cubicBezTo>
                  <a:pt x="12" y="27"/>
                  <a:pt x="12" y="27"/>
                  <a:pt x="12" y="27"/>
                </a:cubicBezTo>
                <a:cubicBezTo>
                  <a:pt x="12" y="24"/>
                  <a:pt x="9" y="21"/>
                  <a:pt x="6" y="21"/>
                </a:cubicBezTo>
                <a:cubicBezTo>
                  <a:pt x="3" y="21"/>
                  <a:pt x="0" y="24"/>
                  <a:pt x="0" y="27"/>
                </a:cubicBezTo>
                <a:cubicBezTo>
                  <a:pt x="0" y="31"/>
                  <a:pt x="0" y="31"/>
                  <a:pt x="0" y="31"/>
                </a:cubicBezTo>
                <a:cubicBezTo>
                  <a:pt x="0" y="34"/>
                  <a:pt x="3" y="37"/>
                  <a:pt x="6" y="37"/>
                </a:cubicBezTo>
                <a:cubicBezTo>
                  <a:pt x="9" y="37"/>
                  <a:pt x="12" y="34"/>
                  <a:pt x="12" y="31"/>
                </a:cubicBezTo>
                <a:close/>
                <a:moveTo>
                  <a:pt x="12" y="54"/>
                </a:moveTo>
                <a:cubicBezTo>
                  <a:pt x="12" y="51"/>
                  <a:pt x="12" y="51"/>
                  <a:pt x="12" y="51"/>
                </a:cubicBezTo>
                <a:cubicBezTo>
                  <a:pt x="12" y="47"/>
                  <a:pt x="9" y="45"/>
                  <a:pt x="6" y="45"/>
                </a:cubicBezTo>
                <a:cubicBezTo>
                  <a:pt x="3" y="45"/>
                  <a:pt x="0" y="47"/>
                  <a:pt x="0" y="51"/>
                </a:cubicBezTo>
                <a:cubicBezTo>
                  <a:pt x="0" y="54"/>
                  <a:pt x="0" y="54"/>
                  <a:pt x="0" y="54"/>
                </a:cubicBezTo>
                <a:cubicBezTo>
                  <a:pt x="0" y="58"/>
                  <a:pt x="3" y="60"/>
                  <a:pt x="6" y="60"/>
                </a:cubicBezTo>
                <a:cubicBezTo>
                  <a:pt x="9" y="60"/>
                  <a:pt x="12" y="58"/>
                  <a:pt x="12" y="54"/>
                </a:cubicBezTo>
                <a:close/>
                <a:moveTo>
                  <a:pt x="12" y="78"/>
                </a:moveTo>
                <a:cubicBezTo>
                  <a:pt x="12" y="74"/>
                  <a:pt x="12" y="74"/>
                  <a:pt x="12" y="74"/>
                </a:cubicBezTo>
                <a:cubicBezTo>
                  <a:pt x="12" y="71"/>
                  <a:pt x="9" y="68"/>
                  <a:pt x="6" y="68"/>
                </a:cubicBezTo>
                <a:cubicBezTo>
                  <a:pt x="3" y="68"/>
                  <a:pt x="0" y="71"/>
                  <a:pt x="0" y="74"/>
                </a:cubicBezTo>
                <a:cubicBezTo>
                  <a:pt x="0" y="78"/>
                  <a:pt x="0" y="78"/>
                  <a:pt x="0" y="78"/>
                </a:cubicBezTo>
                <a:cubicBezTo>
                  <a:pt x="0" y="81"/>
                  <a:pt x="3" y="84"/>
                  <a:pt x="6" y="84"/>
                </a:cubicBezTo>
                <a:cubicBezTo>
                  <a:pt x="9" y="84"/>
                  <a:pt x="12" y="81"/>
                  <a:pt x="12" y="78"/>
                </a:cubicBezTo>
                <a:close/>
                <a:moveTo>
                  <a:pt x="12" y="101"/>
                </a:moveTo>
                <a:cubicBezTo>
                  <a:pt x="12" y="97"/>
                  <a:pt x="12" y="97"/>
                  <a:pt x="12" y="97"/>
                </a:cubicBezTo>
                <a:cubicBezTo>
                  <a:pt x="12" y="94"/>
                  <a:pt x="9" y="91"/>
                  <a:pt x="6" y="91"/>
                </a:cubicBezTo>
                <a:cubicBezTo>
                  <a:pt x="3" y="91"/>
                  <a:pt x="0" y="94"/>
                  <a:pt x="0" y="97"/>
                </a:cubicBezTo>
                <a:cubicBezTo>
                  <a:pt x="0" y="101"/>
                  <a:pt x="0" y="101"/>
                  <a:pt x="0" y="101"/>
                </a:cubicBezTo>
                <a:cubicBezTo>
                  <a:pt x="0" y="104"/>
                  <a:pt x="3" y="107"/>
                  <a:pt x="6" y="107"/>
                </a:cubicBezTo>
                <a:cubicBezTo>
                  <a:pt x="9" y="107"/>
                  <a:pt x="12" y="104"/>
                  <a:pt x="12" y="101"/>
                </a:cubicBezTo>
                <a:close/>
                <a:moveTo>
                  <a:pt x="12" y="125"/>
                </a:moveTo>
                <a:cubicBezTo>
                  <a:pt x="12" y="121"/>
                  <a:pt x="12" y="121"/>
                  <a:pt x="12" y="121"/>
                </a:cubicBezTo>
                <a:cubicBezTo>
                  <a:pt x="12" y="117"/>
                  <a:pt x="9" y="115"/>
                  <a:pt x="6" y="115"/>
                </a:cubicBezTo>
                <a:cubicBezTo>
                  <a:pt x="3" y="115"/>
                  <a:pt x="0" y="117"/>
                  <a:pt x="0" y="121"/>
                </a:cubicBezTo>
                <a:cubicBezTo>
                  <a:pt x="0" y="125"/>
                  <a:pt x="0" y="125"/>
                  <a:pt x="0" y="125"/>
                </a:cubicBezTo>
                <a:cubicBezTo>
                  <a:pt x="0" y="128"/>
                  <a:pt x="3" y="130"/>
                  <a:pt x="6" y="130"/>
                </a:cubicBezTo>
                <a:cubicBezTo>
                  <a:pt x="9" y="130"/>
                  <a:pt x="12" y="128"/>
                  <a:pt x="12" y="125"/>
                </a:cubicBezTo>
                <a:close/>
                <a:moveTo>
                  <a:pt x="12" y="148"/>
                </a:moveTo>
                <a:cubicBezTo>
                  <a:pt x="12" y="144"/>
                  <a:pt x="12" y="144"/>
                  <a:pt x="12" y="144"/>
                </a:cubicBezTo>
                <a:cubicBezTo>
                  <a:pt x="12" y="141"/>
                  <a:pt x="9" y="138"/>
                  <a:pt x="6" y="138"/>
                </a:cubicBezTo>
                <a:cubicBezTo>
                  <a:pt x="3" y="138"/>
                  <a:pt x="0" y="141"/>
                  <a:pt x="0" y="144"/>
                </a:cubicBezTo>
                <a:cubicBezTo>
                  <a:pt x="0" y="148"/>
                  <a:pt x="0" y="148"/>
                  <a:pt x="0" y="148"/>
                </a:cubicBezTo>
                <a:cubicBezTo>
                  <a:pt x="0" y="151"/>
                  <a:pt x="3" y="154"/>
                  <a:pt x="6" y="154"/>
                </a:cubicBezTo>
                <a:cubicBezTo>
                  <a:pt x="9" y="154"/>
                  <a:pt x="12" y="151"/>
                  <a:pt x="12" y="148"/>
                </a:cubicBezTo>
                <a:close/>
                <a:moveTo>
                  <a:pt x="12" y="171"/>
                </a:moveTo>
                <a:cubicBezTo>
                  <a:pt x="12" y="168"/>
                  <a:pt x="12" y="168"/>
                  <a:pt x="12" y="168"/>
                </a:cubicBezTo>
                <a:cubicBezTo>
                  <a:pt x="12" y="164"/>
                  <a:pt x="9" y="162"/>
                  <a:pt x="6" y="162"/>
                </a:cubicBezTo>
                <a:cubicBezTo>
                  <a:pt x="3" y="162"/>
                  <a:pt x="0" y="164"/>
                  <a:pt x="0" y="168"/>
                </a:cubicBezTo>
                <a:cubicBezTo>
                  <a:pt x="0" y="171"/>
                  <a:pt x="0" y="171"/>
                  <a:pt x="0" y="171"/>
                </a:cubicBezTo>
                <a:cubicBezTo>
                  <a:pt x="0" y="175"/>
                  <a:pt x="3" y="177"/>
                  <a:pt x="6" y="177"/>
                </a:cubicBezTo>
                <a:cubicBezTo>
                  <a:pt x="9" y="177"/>
                  <a:pt x="12" y="175"/>
                  <a:pt x="12" y="171"/>
                </a:cubicBezTo>
                <a:close/>
                <a:moveTo>
                  <a:pt x="12" y="195"/>
                </a:moveTo>
                <a:cubicBezTo>
                  <a:pt x="12" y="191"/>
                  <a:pt x="12" y="191"/>
                  <a:pt x="12" y="191"/>
                </a:cubicBezTo>
                <a:cubicBezTo>
                  <a:pt x="12" y="188"/>
                  <a:pt x="9" y="185"/>
                  <a:pt x="6" y="185"/>
                </a:cubicBezTo>
                <a:cubicBezTo>
                  <a:pt x="3" y="185"/>
                  <a:pt x="0" y="188"/>
                  <a:pt x="0" y="191"/>
                </a:cubicBezTo>
                <a:cubicBezTo>
                  <a:pt x="0" y="195"/>
                  <a:pt x="0" y="195"/>
                  <a:pt x="0" y="195"/>
                </a:cubicBezTo>
                <a:cubicBezTo>
                  <a:pt x="0" y="198"/>
                  <a:pt x="3" y="201"/>
                  <a:pt x="6" y="201"/>
                </a:cubicBezTo>
                <a:cubicBezTo>
                  <a:pt x="9" y="201"/>
                  <a:pt x="12" y="198"/>
                  <a:pt x="12" y="195"/>
                </a:cubicBezTo>
                <a:close/>
                <a:moveTo>
                  <a:pt x="12" y="218"/>
                </a:moveTo>
                <a:cubicBezTo>
                  <a:pt x="12" y="214"/>
                  <a:pt x="12" y="214"/>
                  <a:pt x="12" y="214"/>
                </a:cubicBezTo>
                <a:cubicBezTo>
                  <a:pt x="12" y="211"/>
                  <a:pt x="9" y="208"/>
                  <a:pt x="6" y="208"/>
                </a:cubicBezTo>
                <a:cubicBezTo>
                  <a:pt x="3" y="208"/>
                  <a:pt x="0" y="211"/>
                  <a:pt x="0" y="214"/>
                </a:cubicBezTo>
                <a:cubicBezTo>
                  <a:pt x="0" y="218"/>
                  <a:pt x="0" y="218"/>
                  <a:pt x="0" y="218"/>
                </a:cubicBezTo>
                <a:cubicBezTo>
                  <a:pt x="0" y="221"/>
                  <a:pt x="3" y="224"/>
                  <a:pt x="6" y="224"/>
                </a:cubicBezTo>
                <a:cubicBezTo>
                  <a:pt x="9" y="224"/>
                  <a:pt x="12" y="221"/>
                  <a:pt x="12" y="218"/>
                </a:cubicBezTo>
                <a:close/>
                <a:moveTo>
                  <a:pt x="12" y="242"/>
                </a:moveTo>
                <a:cubicBezTo>
                  <a:pt x="12" y="238"/>
                  <a:pt x="12" y="238"/>
                  <a:pt x="12" y="238"/>
                </a:cubicBezTo>
                <a:cubicBezTo>
                  <a:pt x="12" y="234"/>
                  <a:pt x="9" y="232"/>
                  <a:pt x="6" y="232"/>
                </a:cubicBezTo>
                <a:cubicBezTo>
                  <a:pt x="3" y="232"/>
                  <a:pt x="0" y="234"/>
                  <a:pt x="0" y="238"/>
                </a:cubicBezTo>
                <a:cubicBezTo>
                  <a:pt x="0" y="242"/>
                  <a:pt x="0" y="242"/>
                  <a:pt x="0" y="242"/>
                </a:cubicBezTo>
                <a:cubicBezTo>
                  <a:pt x="0" y="245"/>
                  <a:pt x="3" y="247"/>
                  <a:pt x="6" y="247"/>
                </a:cubicBezTo>
                <a:cubicBezTo>
                  <a:pt x="9" y="247"/>
                  <a:pt x="12" y="245"/>
                  <a:pt x="12" y="242"/>
                </a:cubicBezTo>
                <a:close/>
                <a:moveTo>
                  <a:pt x="12" y="265"/>
                </a:moveTo>
                <a:cubicBezTo>
                  <a:pt x="12" y="261"/>
                  <a:pt x="12" y="261"/>
                  <a:pt x="12" y="261"/>
                </a:cubicBezTo>
                <a:cubicBezTo>
                  <a:pt x="12" y="258"/>
                  <a:pt x="9" y="255"/>
                  <a:pt x="6" y="255"/>
                </a:cubicBezTo>
                <a:cubicBezTo>
                  <a:pt x="3" y="255"/>
                  <a:pt x="0" y="258"/>
                  <a:pt x="0" y="261"/>
                </a:cubicBezTo>
                <a:cubicBezTo>
                  <a:pt x="0" y="265"/>
                  <a:pt x="0" y="265"/>
                  <a:pt x="0" y="265"/>
                </a:cubicBezTo>
                <a:cubicBezTo>
                  <a:pt x="0" y="268"/>
                  <a:pt x="3" y="271"/>
                  <a:pt x="6" y="271"/>
                </a:cubicBezTo>
                <a:cubicBezTo>
                  <a:pt x="9" y="271"/>
                  <a:pt x="12" y="268"/>
                  <a:pt x="12" y="265"/>
                </a:cubicBezTo>
                <a:close/>
                <a:moveTo>
                  <a:pt x="12" y="288"/>
                </a:moveTo>
                <a:cubicBezTo>
                  <a:pt x="12" y="284"/>
                  <a:pt x="12" y="284"/>
                  <a:pt x="12" y="284"/>
                </a:cubicBezTo>
                <a:cubicBezTo>
                  <a:pt x="12" y="281"/>
                  <a:pt x="9" y="279"/>
                  <a:pt x="6" y="279"/>
                </a:cubicBezTo>
                <a:cubicBezTo>
                  <a:pt x="3" y="279"/>
                  <a:pt x="0" y="281"/>
                  <a:pt x="0" y="284"/>
                </a:cubicBezTo>
                <a:cubicBezTo>
                  <a:pt x="0" y="288"/>
                  <a:pt x="0" y="288"/>
                  <a:pt x="0" y="288"/>
                </a:cubicBezTo>
                <a:cubicBezTo>
                  <a:pt x="0" y="292"/>
                  <a:pt x="3" y="294"/>
                  <a:pt x="6" y="294"/>
                </a:cubicBezTo>
                <a:cubicBezTo>
                  <a:pt x="9" y="294"/>
                  <a:pt x="12" y="292"/>
                  <a:pt x="12" y="288"/>
                </a:cubicBezTo>
                <a:close/>
                <a:moveTo>
                  <a:pt x="12" y="312"/>
                </a:moveTo>
                <a:cubicBezTo>
                  <a:pt x="12" y="308"/>
                  <a:pt x="12" y="308"/>
                  <a:pt x="12" y="308"/>
                </a:cubicBezTo>
                <a:cubicBezTo>
                  <a:pt x="12" y="305"/>
                  <a:pt x="9" y="302"/>
                  <a:pt x="6" y="302"/>
                </a:cubicBezTo>
                <a:cubicBezTo>
                  <a:pt x="3" y="302"/>
                  <a:pt x="0" y="305"/>
                  <a:pt x="0" y="308"/>
                </a:cubicBezTo>
                <a:cubicBezTo>
                  <a:pt x="0" y="312"/>
                  <a:pt x="0" y="312"/>
                  <a:pt x="0" y="312"/>
                </a:cubicBezTo>
                <a:cubicBezTo>
                  <a:pt x="0" y="315"/>
                  <a:pt x="3" y="318"/>
                  <a:pt x="6" y="318"/>
                </a:cubicBezTo>
                <a:cubicBezTo>
                  <a:pt x="9" y="318"/>
                  <a:pt x="12" y="315"/>
                  <a:pt x="12" y="312"/>
                </a:cubicBezTo>
                <a:close/>
                <a:moveTo>
                  <a:pt x="12" y="335"/>
                </a:moveTo>
                <a:cubicBezTo>
                  <a:pt x="12" y="331"/>
                  <a:pt x="12" y="331"/>
                  <a:pt x="12" y="331"/>
                </a:cubicBezTo>
                <a:cubicBezTo>
                  <a:pt x="12" y="328"/>
                  <a:pt x="9" y="325"/>
                  <a:pt x="6" y="325"/>
                </a:cubicBezTo>
                <a:cubicBezTo>
                  <a:pt x="3" y="325"/>
                  <a:pt x="0" y="328"/>
                  <a:pt x="0" y="331"/>
                </a:cubicBezTo>
                <a:cubicBezTo>
                  <a:pt x="0" y="335"/>
                  <a:pt x="0" y="335"/>
                  <a:pt x="0" y="335"/>
                </a:cubicBezTo>
                <a:cubicBezTo>
                  <a:pt x="0" y="338"/>
                  <a:pt x="3" y="341"/>
                  <a:pt x="6" y="341"/>
                </a:cubicBezTo>
                <a:cubicBezTo>
                  <a:pt x="9" y="341"/>
                  <a:pt x="12" y="338"/>
                  <a:pt x="12" y="335"/>
                </a:cubicBezTo>
                <a:close/>
                <a:moveTo>
                  <a:pt x="12" y="359"/>
                </a:moveTo>
                <a:cubicBezTo>
                  <a:pt x="12" y="355"/>
                  <a:pt x="12" y="355"/>
                  <a:pt x="12" y="355"/>
                </a:cubicBezTo>
                <a:cubicBezTo>
                  <a:pt x="12" y="351"/>
                  <a:pt x="9" y="349"/>
                  <a:pt x="6" y="349"/>
                </a:cubicBezTo>
                <a:cubicBezTo>
                  <a:pt x="3" y="349"/>
                  <a:pt x="0" y="351"/>
                  <a:pt x="0" y="355"/>
                </a:cubicBezTo>
                <a:cubicBezTo>
                  <a:pt x="0" y="359"/>
                  <a:pt x="0" y="359"/>
                  <a:pt x="0" y="359"/>
                </a:cubicBezTo>
                <a:cubicBezTo>
                  <a:pt x="0" y="362"/>
                  <a:pt x="3" y="364"/>
                  <a:pt x="6" y="364"/>
                </a:cubicBezTo>
                <a:cubicBezTo>
                  <a:pt x="9" y="364"/>
                  <a:pt x="12" y="362"/>
                  <a:pt x="12" y="359"/>
                </a:cubicBezTo>
                <a:close/>
                <a:moveTo>
                  <a:pt x="12" y="382"/>
                </a:moveTo>
                <a:cubicBezTo>
                  <a:pt x="12" y="378"/>
                  <a:pt x="12" y="378"/>
                  <a:pt x="12" y="378"/>
                </a:cubicBezTo>
                <a:cubicBezTo>
                  <a:pt x="12" y="375"/>
                  <a:pt x="9" y="372"/>
                  <a:pt x="6" y="372"/>
                </a:cubicBezTo>
                <a:cubicBezTo>
                  <a:pt x="3" y="372"/>
                  <a:pt x="0" y="375"/>
                  <a:pt x="0" y="378"/>
                </a:cubicBezTo>
                <a:cubicBezTo>
                  <a:pt x="0" y="382"/>
                  <a:pt x="0" y="382"/>
                  <a:pt x="0" y="382"/>
                </a:cubicBezTo>
                <a:cubicBezTo>
                  <a:pt x="0" y="385"/>
                  <a:pt x="3" y="388"/>
                  <a:pt x="6" y="388"/>
                </a:cubicBezTo>
                <a:cubicBezTo>
                  <a:pt x="9" y="388"/>
                  <a:pt x="12" y="385"/>
                  <a:pt x="12" y="382"/>
                </a:cubicBezTo>
                <a:close/>
                <a:moveTo>
                  <a:pt x="12" y="405"/>
                </a:moveTo>
                <a:cubicBezTo>
                  <a:pt x="12" y="401"/>
                  <a:pt x="12" y="401"/>
                  <a:pt x="12" y="401"/>
                </a:cubicBezTo>
                <a:cubicBezTo>
                  <a:pt x="12" y="398"/>
                  <a:pt x="9" y="396"/>
                  <a:pt x="6" y="396"/>
                </a:cubicBezTo>
                <a:cubicBezTo>
                  <a:pt x="3" y="396"/>
                  <a:pt x="0" y="398"/>
                  <a:pt x="0" y="401"/>
                </a:cubicBezTo>
                <a:cubicBezTo>
                  <a:pt x="0" y="405"/>
                  <a:pt x="0" y="405"/>
                  <a:pt x="0" y="405"/>
                </a:cubicBezTo>
                <a:cubicBezTo>
                  <a:pt x="0" y="409"/>
                  <a:pt x="3" y="411"/>
                  <a:pt x="6" y="411"/>
                </a:cubicBezTo>
                <a:cubicBezTo>
                  <a:pt x="9" y="411"/>
                  <a:pt x="12" y="409"/>
                  <a:pt x="12" y="405"/>
                </a:cubicBezTo>
                <a:close/>
                <a:moveTo>
                  <a:pt x="12" y="429"/>
                </a:moveTo>
                <a:cubicBezTo>
                  <a:pt x="12" y="425"/>
                  <a:pt x="12" y="425"/>
                  <a:pt x="12" y="425"/>
                </a:cubicBezTo>
                <a:cubicBezTo>
                  <a:pt x="12" y="422"/>
                  <a:pt x="9" y="419"/>
                  <a:pt x="6" y="419"/>
                </a:cubicBezTo>
                <a:cubicBezTo>
                  <a:pt x="3" y="419"/>
                  <a:pt x="0" y="422"/>
                  <a:pt x="0" y="425"/>
                </a:cubicBezTo>
                <a:cubicBezTo>
                  <a:pt x="0" y="429"/>
                  <a:pt x="0" y="429"/>
                  <a:pt x="0" y="429"/>
                </a:cubicBezTo>
                <a:cubicBezTo>
                  <a:pt x="0" y="432"/>
                  <a:pt x="3" y="435"/>
                  <a:pt x="6" y="435"/>
                </a:cubicBezTo>
                <a:cubicBezTo>
                  <a:pt x="9" y="435"/>
                  <a:pt x="12" y="432"/>
                  <a:pt x="12" y="429"/>
                </a:cubicBezTo>
                <a:close/>
                <a:moveTo>
                  <a:pt x="12" y="452"/>
                </a:moveTo>
                <a:cubicBezTo>
                  <a:pt x="12" y="448"/>
                  <a:pt x="12" y="448"/>
                  <a:pt x="12" y="448"/>
                </a:cubicBezTo>
                <a:cubicBezTo>
                  <a:pt x="12" y="445"/>
                  <a:pt x="9" y="442"/>
                  <a:pt x="6" y="442"/>
                </a:cubicBezTo>
                <a:cubicBezTo>
                  <a:pt x="3" y="442"/>
                  <a:pt x="0" y="445"/>
                  <a:pt x="0" y="448"/>
                </a:cubicBezTo>
                <a:cubicBezTo>
                  <a:pt x="0" y="452"/>
                  <a:pt x="0" y="452"/>
                  <a:pt x="0" y="452"/>
                </a:cubicBezTo>
                <a:cubicBezTo>
                  <a:pt x="0" y="455"/>
                  <a:pt x="3" y="458"/>
                  <a:pt x="6" y="458"/>
                </a:cubicBezTo>
                <a:cubicBezTo>
                  <a:pt x="9" y="458"/>
                  <a:pt x="12" y="455"/>
                  <a:pt x="12" y="452"/>
                </a:cubicBezTo>
                <a:close/>
                <a:moveTo>
                  <a:pt x="12" y="476"/>
                </a:moveTo>
                <a:cubicBezTo>
                  <a:pt x="12" y="472"/>
                  <a:pt x="12" y="472"/>
                  <a:pt x="12" y="472"/>
                </a:cubicBezTo>
                <a:cubicBezTo>
                  <a:pt x="12" y="468"/>
                  <a:pt x="9" y="466"/>
                  <a:pt x="6" y="466"/>
                </a:cubicBezTo>
                <a:cubicBezTo>
                  <a:pt x="3" y="466"/>
                  <a:pt x="0" y="468"/>
                  <a:pt x="0" y="472"/>
                </a:cubicBezTo>
                <a:cubicBezTo>
                  <a:pt x="0" y="476"/>
                  <a:pt x="0" y="476"/>
                  <a:pt x="0" y="476"/>
                </a:cubicBezTo>
                <a:cubicBezTo>
                  <a:pt x="0" y="479"/>
                  <a:pt x="3" y="481"/>
                  <a:pt x="6" y="481"/>
                </a:cubicBezTo>
                <a:cubicBezTo>
                  <a:pt x="9" y="481"/>
                  <a:pt x="12" y="479"/>
                  <a:pt x="12" y="476"/>
                </a:cubicBezTo>
                <a:close/>
                <a:moveTo>
                  <a:pt x="12" y="499"/>
                </a:moveTo>
                <a:cubicBezTo>
                  <a:pt x="12" y="495"/>
                  <a:pt x="12" y="495"/>
                  <a:pt x="12" y="495"/>
                </a:cubicBezTo>
                <a:cubicBezTo>
                  <a:pt x="12" y="492"/>
                  <a:pt x="9" y="489"/>
                  <a:pt x="6" y="489"/>
                </a:cubicBezTo>
                <a:cubicBezTo>
                  <a:pt x="3" y="489"/>
                  <a:pt x="0" y="492"/>
                  <a:pt x="0" y="495"/>
                </a:cubicBezTo>
                <a:cubicBezTo>
                  <a:pt x="0" y="499"/>
                  <a:pt x="0" y="499"/>
                  <a:pt x="0" y="499"/>
                </a:cubicBezTo>
                <a:cubicBezTo>
                  <a:pt x="0" y="502"/>
                  <a:pt x="3" y="505"/>
                  <a:pt x="6" y="505"/>
                </a:cubicBezTo>
                <a:cubicBezTo>
                  <a:pt x="9" y="505"/>
                  <a:pt x="12" y="502"/>
                  <a:pt x="12" y="499"/>
                </a:cubicBezTo>
                <a:close/>
                <a:moveTo>
                  <a:pt x="12" y="522"/>
                </a:moveTo>
                <a:cubicBezTo>
                  <a:pt x="12" y="518"/>
                  <a:pt x="12" y="518"/>
                  <a:pt x="12" y="518"/>
                </a:cubicBezTo>
                <a:cubicBezTo>
                  <a:pt x="12" y="515"/>
                  <a:pt x="9" y="513"/>
                  <a:pt x="6" y="513"/>
                </a:cubicBezTo>
                <a:cubicBezTo>
                  <a:pt x="3" y="513"/>
                  <a:pt x="0" y="515"/>
                  <a:pt x="0" y="518"/>
                </a:cubicBezTo>
                <a:cubicBezTo>
                  <a:pt x="0" y="522"/>
                  <a:pt x="0" y="522"/>
                  <a:pt x="0" y="522"/>
                </a:cubicBezTo>
                <a:cubicBezTo>
                  <a:pt x="0" y="526"/>
                  <a:pt x="3" y="528"/>
                  <a:pt x="6" y="528"/>
                </a:cubicBezTo>
                <a:cubicBezTo>
                  <a:pt x="9" y="528"/>
                  <a:pt x="12" y="526"/>
                  <a:pt x="12" y="522"/>
                </a:cubicBezTo>
                <a:close/>
                <a:moveTo>
                  <a:pt x="12" y="546"/>
                </a:moveTo>
                <a:cubicBezTo>
                  <a:pt x="12" y="542"/>
                  <a:pt x="12" y="542"/>
                  <a:pt x="12" y="542"/>
                </a:cubicBezTo>
                <a:cubicBezTo>
                  <a:pt x="12" y="539"/>
                  <a:pt x="9" y="536"/>
                  <a:pt x="6" y="536"/>
                </a:cubicBezTo>
                <a:cubicBezTo>
                  <a:pt x="3" y="536"/>
                  <a:pt x="0" y="539"/>
                  <a:pt x="0" y="542"/>
                </a:cubicBezTo>
                <a:cubicBezTo>
                  <a:pt x="0" y="546"/>
                  <a:pt x="0" y="546"/>
                  <a:pt x="0" y="546"/>
                </a:cubicBezTo>
                <a:cubicBezTo>
                  <a:pt x="0" y="549"/>
                  <a:pt x="3" y="552"/>
                  <a:pt x="6" y="552"/>
                </a:cubicBezTo>
                <a:cubicBezTo>
                  <a:pt x="9" y="552"/>
                  <a:pt x="12" y="549"/>
                  <a:pt x="12" y="546"/>
                </a:cubicBezTo>
                <a:close/>
                <a:moveTo>
                  <a:pt x="12" y="569"/>
                </a:moveTo>
                <a:cubicBezTo>
                  <a:pt x="12" y="565"/>
                  <a:pt x="12" y="565"/>
                  <a:pt x="12" y="565"/>
                </a:cubicBezTo>
                <a:cubicBezTo>
                  <a:pt x="12" y="562"/>
                  <a:pt x="9" y="559"/>
                  <a:pt x="6" y="559"/>
                </a:cubicBezTo>
                <a:cubicBezTo>
                  <a:pt x="3" y="559"/>
                  <a:pt x="0" y="562"/>
                  <a:pt x="0" y="565"/>
                </a:cubicBezTo>
                <a:cubicBezTo>
                  <a:pt x="0" y="569"/>
                  <a:pt x="0" y="569"/>
                  <a:pt x="0" y="569"/>
                </a:cubicBezTo>
                <a:cubicBezTo>
                  <a:pt x="0" y="572"/>
                  <a:pt x="3" y="575"/>
                  <a:pt x="6" y="575"/>
                </a:cubicBezTo>
                <a:cubicBezTo>
                  <a:pt x="9" y="575"/>
                  <a:pt x="12" y="572"/>
                  <a:pt x="12" y="569"/>
                </a:cubicBezTo>
                <a:close/>
                <a:moveTo>
                  <a:pt x="12" y="592"/>
                </a:moveTo>
                <a:cubicBezTo>
                  <a:pt x="12" y="589"/>
                  <a:pt x="12" y="589"/>
                  <a:pt x="12" y="589"/>
                </a:cubicBezTo>
                <a:cubicBezTo>
                  <a:pt x="12" y="585"/>
                  <a:pt x="9" y="583"/>
                  <a:pt x="6" y="583"/>
                </a:cubicBezTo>
                <a:cubicBezTo>
                  <a:pt x="3" y="583"/>
                  <a:pt x="0" y="585"/>
                  <a:pt x="0" y="589"/>
                </a:cubicBezTo>
                <a:cubicBezTo>
                  <a:pt x="0" y="592"/>
                  <a:pt x="0" y="592"/>
                  <a:pt x="0" y="592"/>
                </a:cubicBezTo>
                <a:cubicBezTo>
                  <a:pt x="0" y="596"/>
                  <a:pt x="3" y="598"/>
                  <a:pt x="6" y="598"/>
                </a:cubicBezTo>
                <a:cubicBezTo>
                  <a:pt x="9" y="598"/>
                  <a:pt x="12" y="596"/>
                  <a:pt x="12" y="592"/>
                </a:cubicBezTo>
                <a:close/>
                <a:moveTo>
                  <a:pt x="12" y="616"/>
                </a:moveTo>
                <a:cubicBezTo>
                  <a:pt x="12" y="612"/>
                  <a:pt x="12" y="612"/>
                  <a:pt x="12" y="612"/>
                </a:cubicBezTo>
                <a:cubicBezTo>
                  <a:pt x="12" y="609"/>
                  <a:pt x="9" y="606"/>
                  <a:pt x="6" y="606"/>
                </a:cubicBezTo>
                <a:cubicBezTo>
                  <a:pt x="3" y="606"/>
                  <a:pt x="0" y="609"/>
                  <a:pt x="0" y="612"/>
                </a:cubicBezTo>
                <a:cubicBezTo>
                  <a:pt x="0" y="616"/>
                  <a:pt x="0" y="616"/>
                  <a:pt x="0" y="616"/>
                </a:cubicBezTo>
                <a:cubicBezTo>
                  <a:pt x="0" y="619"/>
                  <a:pt x="3" y="622"/>
                  <a:pt x="6" y="622"/>
                </a:cubicBezTo>
                <a:cubicBezTo>
                  <a:pt x="9" y="622"/>
                  <a:pt x="12" y="619"/>
                  <a:pt x="12" y="616"/>
                </a:cubicBezTo>
                <a:close/>
                <a:moveTo>
                  <a:pt x="12" y="639"/>
                </a:moveTo>
                <a:cubicBezTo>
                  <a:pt x="12" y="635"/>
                  <a:pt x="12" y="635"/>
                  <a:pt x="12" y="635"/>
                </a:cubicBezTo>
                <a:cubicBezTo>
                  <a:pt x="12" y="632"/>
                  <a:pt x="9" y="630"/>
                  <a:pt x="6" y="630"/>
                </a:cubicBezTo>
                <a:cubicBezTo>
                  <a:pt x="3" y="630"/>
                  <a:pt x="0" y="632"/>
                  <a:pt x="0" y="635"/>
                </a:cubicBezTo>
                <a:cubicBezTo>
                  <a:pt x="0" y="639"/>
                  <a:pt x="0" y="639"/>
                  <a:pt x="0" y="639"/>
                </a:cubicBezTo>
                <a:cubicBezTo>
                  <a:pt x="0" y="643"/>
                  <a:pt x="3" y="645"/>
                  <a:pt x="6" y="645"/>
                </a:cubicBezTo>
                <a:cubicBezTo>
                  <a:pt x="9" y="645"/>
                  <a:pt x="12" y="643"/>
                  <a:pt x="12" y="639"/>
                </a:cubicBezTo>
                <a:close/>
                <a:moveTo>
                  <a:pt x="12" y="663"/>
                </a:moveTo>
                <a:cubicBezTo>
                  <a:pt x="12" y="659"/>
                  <a:pt x="12" y="659"/>
                  <a:pt x="12" y="659"/>
                </a:cubicBezTo>
                <a:cubicBezTo>
                  <a:pt x="12" y="656"/>
                  <a:pt x="9" y="653"/>
                  <a:pt x="6" y="653"/>
                </a:cubicBezTo>
                <a:cubicBezTo>
                  <a:pt x="3" y="653"/>
                  <a:pt x="0" y="656"/>
                  <a:pt x="0" y="659"/>
                </a:cubicBezTo>
                <a:cubicBezTo>
                  <a:pt x="0" y="663"/>
                  <a:pt x="0" y="663"/>
                  <a:pt x="0" y="663"/>
                </a:cubicBezTo>
                <a:cubicBezTo>
                  <a:pt x="0" y="666"/>
                  <a:pt x="3" y="669"/>
                  <a:pt x="6" y="669"/>
                </a:cubicBezTo>
                <a:cubicBezTo>
                  <a:pt x="9" y="669"/>
                  <a:pt x="12" y="666"/>
                  <a:pt x="12" y="663"/>
                </a:cubicBezTo>
                <a:close/>
                <a:moveTo>
                  <a:pt x="12" y="686"/>
                </a:moveTo>
                <a:cubicBezTo>
                  <a:pt x="12" y="682"/>
                  <a:pt x="12" y="682"/>
                  <a:pt x="12" y="682"/>
                </a:cubicBezTo>
                <a:cubicBezTo>
                  <a:pt x="12" y="679"/>
                  <a:pt x="9" y="676"/>
                  <a:pt x="6" y="676"/>
                </a:cubicBezTo>
                <a:cubicBezTo>
                  <a:pt x="3" y="676"/>
                  <a:pt x="0" y="679"/>
                  <a:pt x="0" y="682"/>
                </a:cubicBezTo>
                <a:cubicBezTo>
                  <a:pt x="0" y="686"/>
                  <a:pt x="0" y="686"/>
                  <a:pt x="0" y="686"/>
                </a:cubicBezTo>
                <a:cubicBezTo>
                  <a:pt x="0" y="689"/>
                  <a:pt x="3" y="692"/>
                  <a:pt x="6" y="692"/>
                </a:cubicBezTo>
                <a:cubicBezTo>
                  <a:pt x="9" y="692"/>
                  <a:pt x="12" y="689"/>
                  <a:pt x="12" y="686"/>
                </a:cubicBezTo>
                <a:close/>
                <a:moveTo>
                  <a:pt x="12" y="709"/>
                </a:moveTo>
                <a:cubicBezTo>
                  <a:pt x="12" y="706"/>
                  <a:pt x="12" y="706"/>
                  <a:pt x="12" y="706"/>
                </a:cubicBezTo>
                <a:cubicBezTo>
                  <a:pt x="12" y="702"/>
                  <a:pt x="9" y="700"/>
                  <a:pt x="6" y="700"/>
                </a:cubicBezTo>
                <a:cubicBezTo>
                  <a:pt x="3" y="700"/>
                  <a:pt x="0" y="702"/>
                  <a:pt x="0" y="706"/>
                </a:cubicBezTo>
                <a:cubicBezTo>
                  <a:pt x="0" y="709"/>
                  <a:pt x="0" y="709"/>
                  <a:pt x="0" y="709"/>
                </a:cubicBezTo>
                <a:cubicBezTo>
                  <a:pt x="0" y="713"/>
                  <a:pt x="3" y="715"/>
                  <a:pt x="6" y="715"/>
                </a:cubicBezTo>
                <a:cubicBezTo>
                  <a:pt x="9" y="715"/>
                  <a:pt x="12" y="713"/>
                  <a:pt x="12" y="709"/>
                </a:cubicBezTo>
                <a:close/>
                <a:moveTo>
                  <a:pt x="12" y="733"/>
                </a:moveTo>
                <a:cubicBezTo>
                  <a:pt x="12" y="729"/>
                  <a:pt x="12" y="729"/>
                  <a:pt x="12" y="729"/>
                </a:cubicBezTo>
                <a:cubicBezTo>
                  <a:pt x="12" y="726"/>
                  <a:pt x="9" y="723"/>
                  <a:pt x="6" y="723"/>
                </a:cubicBezTo>
                <a:cubicBezTo>
                  <a:pt x="3" y="723"/>
                  <a:pt x="0" y="726"/>
                  <a:pt x="0" y="729"/>
                </a:cubicBezTo>
                <a:cubicBezTo>
                  <a:pt x="0" y="733"/>
                  <a:pt x="0" y="733"/>
                  <a:pt x="0" y="733"/>
                </a:cubicBezTo>
                <a:cubicBezTo>
                  <a:pt x="0" y="736"/>
                  <a:pt x="3" y="739"/>
                  <a:pt x="6" y="739"/>
                </a:cubicBezTo>
                <a:cubicBezTo>
                  <a:pt x="9" y="739"/>
                  <a:pt x="12" y="736"/>
                  <a:pt x="12" y="733"/>
                </a:cubicBezTo>
                <a:close/>
                <a:moveTo>
                  <a:pt x="12" y="756"/>
                </a:moveTo>
                <a:cubicBezTo>
                  <a:pt x="12" y="752"/>
                  <a:pt x="12" y="752"/>
                  <a:pt x="12" y="752"/>
                </a:cubicBezTo>
                <a:cubicBezTo>
                  <a:pt x="12" y="749"/>
                  <a:pt x="9" y="747"/>
                  <a:pt x="6" y="747"/>
                </a:cubicBezTo>
                <a:cubicBezTo>
                  <a:pt x="3" y="747"/>
                  <a:pt x="0" y="749"/>
                  <a:pt x="0" y="752"/>
                </a:cubicBezTo>
                <a:cubicBezTo>
                  <a:pt x="0" y="756"/>
                  <a:pt x="0" y="756"/>
                  <a:pt x="0" y="756"/>
                </a:cubicBezTo>
                <a:cubicBezTo>
                  <a:pt x="0" y="759"/>
                  <a:pt x="3" y="762"/>
                  <a:pt x="6" y="762"/>
                </a:cubicBezTo>
                <a:cubicBezTo>
                  <a:pt x="9" y="762"/>
                  <a:pt x="12" y="759"/>
                  <a:pt x="12" y="756"/>
                </a:cubicBezTo>
                <a:close/>
                <a:moveTo>
                  <a:pt x="12" y="780"/>
                </a:moveTo>
                <a:cubicBezTo>
                  <a:pt x="12" y="776"/>
                  <a:pt x="12" y="776"/>
                  <a:pt x="12" y="776"/>
                </a:cubicBezTo>
                <a:cubicBezTo>
                  <a:pt x="12" y="773"/>
                  <a:pt x="9" y="770"/>
                  <a:pt x="6" y="770"/>
                </a:cubicBezTo>
                <a:cubicBezTo>
                  <a:pt x="3" y="770"/>
                  <a:pt x="0" y="773"/>
                  <a:pt x="0" y="776"/>
                </a:cubicBezTo>
                <a:cubicBezTo>
                  <a:pt x="0" y="780"/>
                  <a:pt x="0" y="780"/>
                  <a:pt x="0" y="780"/>
                </a:cubicBezTo>
                <a:cubicBezTo>
                  <a:pt x="0" y="783"/>
                  <a:pt x="3" y="785"/>
                  <a:pt x="6" y="785"/>
                </a:cubicBezTo>
                <a:cubicBezTo>
                  <a:pt x="9" y="785"/>
                  <a:pt x="12" y="783"/>
                  <a:pt x="12" y="780"/>
                </a:cubicBezTo>
                <a:close/>
                <a:moveTo>
                  <a:pt x="12" y="803"/>
                </a:moveTo>
                <a:cubicBezTo>
                  <a:pt x="12" y="799"/>
                  <a:pt x="12" y="799"/>
                  <a:pt x="12" y="799"/>
                </a:cubicBezTo>
                <a:cubicBezTo>
                  <a:pt x="12" y="796"/>
                  <a:pt x="9" y="793"/>
                  <a:pt x="6" y="793"/>
                </a:cubicBezTo>
                <a:cubicBezTo>
                  <a:pt x="3" y="793"/>
                  <a:pt x="0" y="796"/>
                  <a:pt x="0" y="799"/>
                </a:cubicBezTo>
                <a:cubicBezTo>
                  <a:pt x="0" y="803"/>
                  <a:pt x="0" y="803"/>
                  <a:pt x="0" y="803"/>
                </a:cubicBezTo>
                <a:cubicBezTo>
                  <a:pt x="0" y="806"/>
                  <a:pt x="3" y="809"/>
                  <a:pt x="6" y="809"/>
                </a:cubicBezTo>
                <a:cubicBezTo>
                  <a:pt x="9" y="809"/>
                  <a:pt x="12" y="806"/>
                  <a:pt x="12" y="803"/>
                </a:cubicBezTo>
                <a:close/>
                <a:moveTo>
                  <a:pt x="12" y="826"/>
                </a:moveTo>
                <a:cubicBezTo>
                  <a:pt x="12" y="823"/>
                  <a:pt x="12" y="823"/>
                  <a:pt x="12" y="823"/>
                </a:cubicBezTo>
                <a:cubicBezTo>
                  <a:pt x="12" y="819"/>
                  <a:pt x="9" y="817"/>
                  <a:pt x="6" y="817"/>
                </a:cubicBezTo>
                <a:cubicBezTo>
                  <a:pt x="3" y="817"/>
                  <a:pt x="0" y="819"/>
                  <a:pt x="0" y="823"/>
                </a:cubicBezTo>
                <a:cubicBezTo>
                  <a:pt x="0" y="826"/>
                  <a:pt x="0" y="826"/>
                  <a:pt x="0" y="826"/>
                </a:cubicBezTo>
                <a:cubicBezTo>
                  <a:pt x="0" y="830"/>
                  <a:pt x="3" y="832"/>
                  <a:pt x="6" y="832"/>
                </a:cubicBezTo>
                <a:cubicBezTo>
                  <a:pt x="9" y="832"/>
                  <a:pt x="12" y="830"/>
                  <a:pt x="12" y="826"/>
                </a:cubicBezTo>
                <a:close/>
                <a:moveTo>
                  <a:pt x="12" y="850"/>
                </a:moveTo>
                <a:cubicBezTo>
                  <a:pt x="12" y="846"/>
                  <a:pt x="12" y="846"/>
                  <a:pt x="12" y="846"/>
                </a:cubicBezTo>
                <a:cubicBezTo>
                  <a:pt x="12" y="843"/>
                  <a:pt x="9" y="840"/>
                  <a:pt x="6" y="840"/>
                </a:cubicBezTo>
                <a:cubicBezTo>
                  <a:pt x="3" y="840"/>
                  <a:pt x="0" y="843"/>
                  <a:pt x="0" y="846"/>
                </a:cubicBezTo>
                <a:cubicBezTo>
                  <a:pt x="0" y="850"/>
                  <a:pt x="0" y="850"/>
                  <a:pt x="0" y="850"/>
                </a:cubicBezTo>
                <a:cubicBezTo>
                  <a:pt x="0" y="853"/>
                  <a:pt x="3" y="856"/>
                  <a:pt x="6" y="856"/>
                </a:cubicBezTo>
                <a:cubicBezTo>
                  <a:pt x="9" y="856"/>
                  <a:pt x="12" y="853"/>
                  <a:pt x="12" y="850"/>
                </a:cubicBezTo>
                <a:close/>
                <a:moveTo>
                  <a:pt x="12" y="873"/>
                </a:moveTo>
                <a:cubicBezTo>
                  <a:pt x="12" y="869"/>
                  <a:pt x="12" y="869"/>
                  <a:pt x="12" y="869"/>
                </a:cubicBezTo>
                <a:cubicBezTo>
                  <a:pt x="12" y="866"/>
                  <a:pt x="9" y="863"/>
                  <a:pt x="6" y="863"/>
                </a:cubicBezTo>
                <a:cubicBezTo>
                  <a:pt x="3" y="863"/>
                  <a:pt x="0" y="866"/>
                  <a:pt x="0" y="869"/>
                </a:cubicBezTo>
                <a:cubicBezTo>
                  <a:pt x="0" y="873"/>
                  <a:pt x="0" y="873"/>
                  <a:pt x="0" y="873"/>
                </a:cubicBezTo>
                <a:cubicBezTo>
                  <a:pt x="0" y="876"/>
                  <a:pt x="3" y="879"/>
                  <a:pt x="6" y="879"/>
                </a:cubicBezTo>
                <a:cubicBezTo>
                  <a:pt x="9" y="879"/>
                  <a:pt x="12" y="876"/>
                  <a:pt x="12" y="873"/>
                </a:cubicBezTo>
                <a:close/>
                <a:moveTo>
                  <a:pt x="12" y="897"/>
                </a:moveTo>
                <a:cubicBezTo>
                  <a:pt x="12" y="893"/>
                  <a:pt x="12" y="893"/>
                  <a:pt x="12" y="893"/>
                </a:cubicBezTo>
                <a:cubicBezTo>
                  <a:pt x="12" y="889"/>
                  <a:pt x="9" y="887"/>
                  <a:pt x="6" y="887"/>
                </a:cubicBezTo>
                <a:cubicBezTo>
                  <a:pt x="3" y="887"/>
                  <a:pt x="0" y="889"/>
                  <a:pt x="0" y="893"/>
                </a:cubicBezTo>
                <a:cubicBezTo>
                  <a:pt x="0" y="897"/>
                  <a:pt x="0" y="897"/>
                  <a:pt x="0" y="897"/>
                </a:cubicBezTo>
                <a:cubicBezTo>
                  <a:pt x="0" y="900"/>
                  <a:pt x="3" y="902"/>
                  <a:pt x="6" y="902"/>
                </a:cubicBezTo>
                <a:cubicBezTo>
                  <a:pt x="9" y="902"/>
                  <a:pt x="12" y="900"/>
                  <a:pt x="12" y="897"/>
                </a:cubicBezTo>
                <a:close/>
                <a:moveTo>
                  <a:pt x="12" y="920"/>
                </a:moveTo>
                <a:cubicBezTo>
                  <a:pt x="12" y="916"/>
                  <a:pt x="12" y="916"/>
                  <a:pt x="12" y="916"/>
                </a:cubicBezTo>
                <a:cubicBezTo>
                  <a:pt x="12" y="913"/>
                  <a:pt x="9" y="910"/>
                  <a:pt x="6" y="910"/>
                </a:cubicBezTo>
                <a:cubicBezTo>
                  <a:pt x="3" y="910"/>
                  <a:pt x="0" y="913"/>
                  <a:pt x="0" y="916"/>
                </a:cubicBezTo>
                <a:cubicBezTo>
                  <a:pt x="0" y="920"/>
                  <a:pt x="0" y="920"/>
                  <a:pt x="0" y="920"/>
                </a:cubicBezTo>
                <a:cubicBezTo>
                  <a:pt x="0" y="923"/>
                  <a:pt x="3" y="926"/>
                  <a:pt x="6" y="926"/>
                </a:cubicBezTo>
                <a:cubicBezTo>
                  <a:pt x="9" y="926"/>
                  <a:pt x="12" y="923"/>
                  <a:pt x="12" y="920"/>
                </a:cubicBezTo>
                <a:close/>
                <a:moveTo>
                  <a:pt x="12" y="943"/>
                </a:moveTo>
                <a:cubicBezTo>
                  <a:pt x="12" y="940"/>
                  <a:pt x="12" y="940"/>
                  <a:pt x="12" y="940"/>
                </a:cubicBezTo>
                <a:cubicBezTo>
                  <a:pt x="12" y="936"/>
                  <a:pt x="9" y="934"/>
                  <a:pt x="6" y="934"/>
                </a:cubicBezTo>
                <a:cubicBezTo>
                  <a:pt x="3" y="934"/>
                  <a:pt x="0" y="936"/>
                  <a:pt x="0" y="940"/>
                </a:cubicBezTo>
                <a:cubicBezTo>
                  <a:pt x="0" y="943"/>
                  <a:pt x="0" y="943"/>
                  <a:pt x="0" y="943"/>
                </a:cubicBezTo>
                <a:cubicBezTo>
                  <a:pt x="0" y="947"/>
                  <a:pt x="3" y="949"/>
                  <a:pt x="6" y="949"/>
                </a:cubicBezTo>
                <a:cubicBezTo>
                  <a:pt x="9" y="949"/>
                  <a:pt x="12" y="947"/>
                  <a:pt x="12" y="943"/>
                </a:cubicBezTo>
                <a:close/>
                <a:moveTo>
                  <a:pt x="12" y="967"/>
                </a:moveTo>
                <a:cubicBezTo>
                  <a:pt x="12" y="963"/>
                  <a:pt x="12" y="963"/>
                  <a:pt x="12" y="963"/>
                </a:cubicBezTo>
                <a:cubicBezTo>
                  <a:pt x="12" y="960"/>
                  <a:pt x="9" y="957"/>
                  <a:pt x="6" y="957"/>
                </a:cubicBezTo>
                <a:cubicBezTo>
                  <a:pt x="3" y="957"/>
                  <a:pt x="0" y="960"/>
                  <a:pt x="0" y="963"/>
                </a:cubicBezTo>
                <a:cubicBezTo>
                  <a:pt x="0" y="967"/>
                  <a:pt x="0" y="967"/>
                  <a:pt x="0" y="967"/>
                </a:cubicBezTo>
                <a:cubicBezTo>
                  <a:pt x="0" y="970"/>
                  <a:pt x="3" y="973"/>
                  <a:pt x="6" y="973"/>
                </a:cubicBezTo>
                <a:cubicBezTo>
                  <a:pt x="9" y="973"/>
                  <a:pt x="12" y="970"/>
                  <a:pt x="12" y="967"/>
                </a:cubicBezTo>
                <a:close/>
                <a:moveTo>
                  <a:pt x="12" y="990"/>
                </a:moveTo>
                <a:cubicBezTo>
                  <a:pt x="12" y="986"/>
                  <a:pt x="12" y="986"/>
                  <a:pt x="12" y="986"/>
                </a:cubicBezTo>
                <a:cubicBezTo>
                  <a:pt x="12" y="983"/>
                  <a:pt x="9" y="980"/>
                  <a:pt x="6" y="980"/>
                </a:cubicBezTo>
                <a:cubicBezTo>
                  <a:pt x="3" y="980"/>
                  <a:pt x="0" y="983"/>
                  <a:pt x="0" y="986"/>
                </a:cubicBezTo>
                <a:cubicBezTo>
                  <a:pt x="0" y="990"/>
                  <a:pt x="0" y="990"/>
                  <a:pt x="0" y="990"/>
                </a:cubicBezTo>
                <a:cubicBezTo>
                  <a:pt x="0" y="993"/>
                  <a:pt x="3" y="996"/>
                  <a:pt x="6" y="996"/>
                </a:cubicBezTo>
                <a:cubicBezTo>
                  <a:pt x="9" y="996"/>
                  <a:pt x="12" y="993"/>
                  <a:pt x="12" y="990"/>
                </a:cubicBezTo>
                <a:close/>
                <a:moveTo>
                  <a:pt x="12" y="1014"/>
                </a:moveTo>
                <a:cubicBezTo>
                  <a:pt x="12" y="1010"/>
                  <a:pt x="12" y="1010"/>
                  <a:pt x="12" y="1010"/>
                </a:cubicBezTo>
                <a:cubicBezTo>
                  <a:pt x="12" y="1006"/>
                  <a:pt x="9" y="1004"/>
                  <a:pt x="6" y="1004"/>
                </a:cubicBezTo>
                <a:cubicBezTo>
                  <a:pt x="3" y="1004"/>
                  <a:pt x="0" y="1006"/>
                  <a:pt x="0" y="1010"/>
                </a:cubicBezTo>
                <a:cubicBezTo>
                  <a:pt x="0" y="1014"/>
                  <a:pt x="0" y="1014"/>
                  <a:pt x="0" y="1014"/>
                </a:cubicBezTo>
                <a:cubicBezTo>
                  <a:pt x="0" y="1017"/>
                  <a:pt x="3" y="1019"/>
                  <a:pt x="6" y="1019"/>
                </a:cubicBezTo>
                <a:cubicBezTo>
                  <a:pt x="9" y="1019"/>
                  <a:pt x="12" y="1017"/>
                  <a:pt x="12" y="1014"/>
                </a:cubicBezTo>
                <a:close/>
                <a:moveTo>
                  <a:pt x="12" y="1037"/>
                </a:moveTo>
                <a:cubicBezTo>
                  <a:pt x="12" y="1033"/>
                  <a:pt x="12" y="1033"/>
                  <a:pt x="12" y="1033"/>
                </a:cubicBezTo>
                <a:cubicBezTo>
                  <a:pt x="12" y="1030"/>
                  <a:pt x="9" y="1027"/>
                  <a:pt x="6" y="1027"/>
                </a:cubicBezTo>
                <a:cubicBezTo>
                  <a:pt x="3" y="1027"/>
                  <a:pt x="0" y="1030"/>
                  <a:pt x="0" y="1033"/>
                </a:cubicBezTo>
                <a:cubicBezTo>
                  <a:pt x="0" y="1037"/>
                  <a:pt x="0" y="1037"/>
                  <a:pt x="0" y="1037"/>
                </a:cubicBezTo>
                <a:cubicBezTo>
                  <a:pt x="0" y="1040"/>
                  <a:pt x="3" y="1043"/>
                  <a:pt x="6" y="1043"/>
                </a:cubicBezTo>
                <a:cubicBezTo>
                  <a:pt x="9" y="1043"/>
                  <a:pt x="12" y="1040"/>
                  <a:pt x="12" y="1037"/>
                </a:cubicBezTo>
                <a:close/>
                <a:moveTo>
                  <a:pt x="12" y="1060"/>
                </a:moveTo>
                <a:cubicBezTo>
                  <a:pt x="12" y="1056"/>
                  <a:pt x="12" y="1056"/>
                  <a:pt x="12" y="1056"/>
                </a:cubicBezTo>
                <a:cubicBezTo>
                  <a:pt x="12" y="1053"/>
                  <a:pt x="9" y="1051"/>
                  <a:pt x="6" y="1051"/>
                </a:cubicBezTo>
                <a:cubicBezTo>
                  <a:pt x="3" y="1051"/>
                  <a:pt x="0" y="1053"/>
                  <a:pt x="0" y="1056"/>
                </a:cubicBezTo>
                <a:cubicBezTo>
                  <a:pt x="0" y="1060"/>
                  <a:pt x="0" y="1060"/>
                  <a:pt x="0" y="1060"/>
                </a:cubicBezTo>
                <a:cubicBezTo>
                  <a:pt x="0" y="1064"/>
                  <a:pt x="3" y="1066"/>
                  <a:pt x="6" y="1066"/>
                </a:cubicBezTo>
                <a:cubicBezTo>
                  <a:pt x="9" y="1066"/>
                  <a:pt x="12" y="1064"/>
                  <a:pt x="12" y="1060"/>
                </a:cubicBezTo>
                <a:close/>
                <a:moveTo>
                  <a:pt x="12" y="1084"/>
                </a:moveTo>
                <a:cubicBezTo>
                  <a:pt x="12" y="1080"/>
                  <a:pt x="12" y="1080"/>
                  <a:pt x="12" y="1080"/>
                </a:cubicBezTo>
                <a:cubicBezTo>
                  <a:pt x="12" y="1077"/>
                  <a:pt x="9" y="1074"/>
                  <a:pt x="6" y="1074"/>
                </a:cubicBezTo>
                <a:cubicBezTo>
                  <a:pt x="3" y="1074"/>
                  <a:pt x="0" y="1077"/>
                  <a:pt x="0" y="1080"/>
                </a:cubicBezTo>
                <a:cubicBezTo>
                  <a:pt x="0" y="1084"/>
                  <a:pt x="0" y="1084"/>
                  <a:pt x="0" y="1084"/>
                </a:cubicBezTo>
                <a:cubicBezTo>
                  <a:pt x="0" y="1087"/>
                  <a:pt x="3" y="1090"/>
                  <a:pt x="6" y="1090"/>
                </a:cubicBezTo>
                <a:cubicBezTo>
                  <a:pt x="9" y="1090"/>
                  <a:pt x="12" y="1087"/>
                  <a:pt x="12" y="1084"/>
                </a:cubicBezTo>
                <a:close/>
                <a:moveTo>
                  <a:pt x="12" y="1107"/>
                </a:moveTo>
                <a:cubicBezTo>
                  <a:pt x="12" y="1103"/>
                  <a:pt x="12" y="1103"/>
                  <a:pt x="12" y="1103"/>
                </a:cubicBezTo>
                <a:cubicBezTo>
                  <a:pt x="12" y="1100"/>
                  <a:pt x="9" y="1097"/>
                  <a:pt x="6" y="1097"/>
                </a:cubicBezTo>
                <a:cubicBezTo>
                  <a:pt x="3" y="1097"/>
                  <a:pt x="0" y="1100"/>
                  <a:pt x="0" y="1103"/>
                </a:cubicBezTo>
                <a:cubicBezTo>
                  <a:pt x="0" y="1107"/>
                  <a:pt x="0" y="1107"/>
                  <a:pt x="0" y="1107"/>
                </a:cubicBezTo>
                <a:cubicBezTo>
                  <a:pt x="0" y="1110"/>
                  <a:pt x="3" y="1113"/>
                  <a:pt x="6" y="1113"/>
                </a:cubicBezTo>
                <a:cubicBezTo>
                  <a:pt x="9" y="1113"/>
                  <a:pt x="12" y="1110"/>
                  <a:pt x="12" y="1107"/>
                </a:cubicBezTo>
                <a:close/>
                <a:moveTo>
                  <a:pt x="12" y="1131"/>
                </a:moveTo>
                <a:cubicBezTo>
                  <a:pt x="12" y="1127"/>
                  <a:pt x="12" y="1127"/>
                  <a:pt x="12" y="1127"/>
                </a:cubicBezTo>
                <a:cubicBezTo>
                  <a:pt x="12" y="1123"/>
                  <a:pt x="9" y="1121"/>
                  <a:pt x="6" y="1121"/>
                </a:cubicBezTo>
                <a:cubicBezTo>
                  <a:pt x="3" y="1121"/>
                  <a:pt x="0" y="1123"/>
                  <a:pt x="0" y="1127"/>
                </a:cubicBezTo>
                <a:cubicBezTo>
                  <a:pt x="0" y="1131"/>
                  <a:pt x="0" y="1131"/>
                  <a:pt x="0" y="1131"/>
                </a:cubicBezTo>
                <a:cubicBezTo>
                  <a:pt x="0" y="1134"/>
                  <a:pt x="3" y="1136"/>
                  <a:pt x="6" y="1136"/>
                </a:cubicBezTo>
                <a:cubicBezTo>
                  <a:pt x="9" y="1136"/>
                  <a:pt x="12" y="1134"/>
                  <a:pt x="12" y="1131"/>
                </a:cubicBezTo>
                <a:close/>
                <a:moveTo>
                  <a:pt x="12" y="1154"/>
                </a:moveTo>
                <a:cubicBezTo>
                  <a:pt x="12" y="1150"/>
                  <a:pt x="12" y="1150"/>
                  <a:pt x="12" y="1150"/>
                </a:cubicBezTo>
                <a:cubicBezTo>
                  <a:pt x="12" y="1147"/>
                  <a:pt x="9" y="1144"/>
                  <a:pt x="6" y="1144"/>
                </a:cubicBezTo>
                <a:cubicBezTo>
                  <a:pt x="3" y="1144"/>
                  <a:pt x="0" y="1147"/>
                  <a:pt x="0" y="1150"/>
                </a:cubicBezTo>
                <a:cubicBezTo>
                  <a:pt x="0" y="1154"/>
                  <a:pt x="0" y="1154"/>
                  <a:pt x="0" y="1154"/>
                </a:cubicBezTo>
                <a:cubicBezTo>
                  <a:pt x="0" y="1157"/>
                  <a:pt x="3" y="1160"/>
                  <a:pt x="6" y="1160"/>
                </a:cubicBezTo>
                <a:cubicBezTo>
                  <a:pt x="9" y="1160"/>
                  <a:pt x="12" y="1157"/>
                  <a:pt x="12" y="1154"/>
                </a:cubicBezTo>
                <a:close/>
                <a:moveTo>
                  <a:pt x="12" y="1177"/>
                </a:moveTo>
                <a:cubicBezTo>
                  <a:pt x="12" y="1173"/>
                  <a:pt x="12" y="1173"/>
                  <a:pt x="12" y="1173"/>
                </a:cubicBezTo>
                <a:cubicBezTo>
                  <a:pt x="12" y="1170"/>
                  <a:pt x="9" y="1168"/>
                  <a:pt x="6" y="1168"/>
                </a:cubicBezTo>
                <a:cubicBezTo>
                  <a:pt x="3" y="1168"/>
                  <a:pt x="0" y="1170"/>
                  <a:pt x="0" y="1173"/>
                </a:cubicBezTo>
                <a:cubicBezTo>
                  <a:pt x="0" y="1177"/>
                  <a:pt x="0" y="1177"/>
                  <a:pt x="0" y="1177"/>
                </a:cubicBezTo>
                <a:cubicBezTo>
                  <a:pt x="0" y="1181"/>
                  <a:pt x="3" y="1183"/>
                  <a:pt x="6" y="1183"/>
                </a:cubicBezTo>
                <a:cubicBezTo>
                  <a:pt x="9" y="1183"/>
                  <a:pt x="12" y="1181"/>
                  <a:pt x="12" y="1177"/>
                </a:cubicBezTo>
                <a:close/>
                <a:moveTo>
                  <a:pt x="12" y="1201"/>
                </a:moveTo>
                <a:cubicBezTo>
                  <a:pt x="12" y="1197"/>
                  <a:pt x="12" y="1197"/>
                  <a:pt x="12" y="1197"/>
                </a:cubicBezTo>
                <a:cubicBezTo>
                  <a:pt x="12" y="1194"/>
                  <a:pt x="9" y="1191"/>
                  <a:pt x="6" y="1191"/>
                </a:cubicBezTo>
                <a:cubicBezTo>
                  <a:pt x="3" y="1191"/>
                  <a:pt x="0" y="1194"/>
                  <a:pt x="0" y="1197"/>
                </a:cubicBezTo>
                <a:cubicBezTo>
                  <a:pt x="0" y="1201"/>
                  <a:pt x="0" y="1201"/>
                  <a:pt x="0" y="1201"/>
                </a:cubicBezTo>
                <a:cubicBezTo>
                  <a:pt x="0" y="1204"/>
                  <a:pt x="3" y="1207"/>
                  <a:pt x="6" y="1207"/>
                </a:cubicBezTo>
                <a:cubicBezTo>
                  <a:pt x="9" y="1207"/>
                  <a:pt x="12" y="1204"/>
                  <a:pt x="12" y="1201"/>
                </a:cubicBezTo>
                <a:close/>
                <a:moveTo>
                  <a:pt x="12" y="1224"/>
                </a:moveTo>
                <a:cubicBezTo>
                  <a:pt x="12" y="1220"/>
                  <a:pt x="12" y="1220"/>
                  <a:pt x="12" y="1220"/>
                </a:cubicBezTo>
                <a:cubicBezTo>
                  <a:pt x="12" y="1217"/>
                  <a:pt x="9" y="1214"/>
                  <a:pt x="6" y="1214"/>
                </a:cubicBezTo>
                <a:cubicBezTo>
                  <a:pt x="3" y="1214"/>
                  <a:pt x="0" y="1217"/>
                  <a:pt x="0" y="1220"/>
                </a:cubicBezTo>
                <a:cubicBezTo>
                  <a:pt x="0" y="1224"/>
                  <a:pt x="0" y="1224"/>
                  <a:pt x="0" y="1224"/>
                </a:cubicBezTo>
                <a:cubicBezTo>
                  <a:pt x="0" y="1227"/>
                  <a:pt x="3" y="1230"/>
                  <a:pt x="6" y="1230"/>
                </a:cubicBezTo>
                <a:cubicBezTo>
                  <a:pt x="9" y="1230"/>
                  <a:pt x="12" y="1227"/>
                  <a:pt x="12" y="1224"/>
                </a:cubicBezTo>
                <a:close/>
                <a:moveTo>
                  <a:pt x="12" y="1248"/>
                </a:moveTo>
                <a:cubicBezTo>
                  <a:pt x="12" y="1244"/>
                  <a:pt x="12" y="1244"/>
                  <a:pt x="12" y="1244"/>
                </a:cubicBezTo>
                <a:cubicBezTo>
                  <a:pt x="12" y="1240"/>
                  <a:pt x="9" y="1238"/>
                  <a:pt x="6" y="1238"/>
                </a:cubicBezTo>
                <a:cubicBezTo>
                  <a:pt x="3" y="1238"/>
                  <a:pt x="0" y="1240"/>
                  <a:pt x="0" y="1244"/>
                </a:cubicBezTo>
                <a:cubicBezTo>
                  <a:pt x="0" y="1248"/>
                  <a:pt x="0" y="1248"/>
                  <a:pt x="0" y="1248"/>
                </a:cubicBezTo>
                <a:cubicBezTo>
                  <a:pt x="0" y="1251"/>
                  <a:pt x="3" y="1253"/>
                  <a:pt x="6" y="1253"/>
                </a:cubicBezTo>
                <a:cubicBezTo>
                  <a:pt x="9" y="1253"/>
                  <a:pt x="12" y="1251"/>
                  <a:pt x="12" y="1248"/>
                </a:cubicBezTo>
                <a:close/>
                <a:moveTo>
                  <a:pt x="12" y="1271"/>
                </a:moveTo>
                <a:cubicBezTo>
                  <a:pt x="12" y="1267"/>
                  <a:pt x="12" y="1267"/>
                  <a:pt x="12" y="1267"/>
                </a:cubicBezTo>
                <a:cubicBezTo>
                  <a:pt x="12" y="1264"/>
                  <a:pt x="9" y="1261"/>
                  <a:pt x="6" y="1261"/>
                </a:cubicBezTo>
                <a:cubicBezTo>
                  <a:pt x="3" y="1261"/>
                  <a:pt x="0" y="1264"/>
                  <a:pt x="0" y="1267"/>
                </a:cubicBezTo>
                <a:cubicBezTo>
                  <a:pt x="0" y="1271"/>
                  <a:pt x="0" y="1271"/>
                  <a:pt x="0" y="1271"/>
                </a:cubicBezTo>
                <a:cubicBezTo>
                  <a:pt x="0" y="1274"/>
                  <a:pt x="3" y="1277"/>
                  <a:pt x="6" y="1277"/>
                </a:cubicBezTo>
                <a:cubicBezTo>
                  <a:pt x="9" y="1277"/>
                  <a:pt x="12" y="1274"/>
                  <a:pt x="12" y="1271"/>
                </a:cubicBezTo>
                <a:close/>
                <a:moveTo>
                  <a:pt x="12" y="1294"/>
                </a:moveTo>
                <a:cubicBezTo>
                  <a:pt x="12" y="1290"/>
                  <a:pt x="12" y="1290"/>
                  <a:pt x="12" y="1290"/>
                </a:cubicBezTo>
                <a:cubicBezTo>
                  <a:pt x="12" y="1287"/>
                  <a:pt x="9" y="1285"/>
                  <a:pt x="6" y="1285"/>
                </a:cubicBezTo>
                <a:cubicBezTo>
                  <a:pt x="3" y="1285"/>
                  <a:pt x="0" y="1287"/>
                  <a:pt x="0" y="1290"/>
                </a:cubicBezTo>
                <a:cubicBezTo>
                  <a:pt x="0" y="1294"/>
                  <a:pt x="0" y="1294"/>
                  <a:pt x="0" y="1294"/>
                </a:cubicBezTo>
                <a:cubicBezTo>
                  <a:pt x="0" y="1298"/>
                  <a:pt x="3" y="1300"/>
                  <a:pt x="6" y="1300"/>
                </a:cubicBezTo>
                <a:cubicBezTo>
                  <a:pt x="9" y="1300"/>
                  <a:pt x="12" y="1298"/>
                  <a:pt x="12" y="1294"/>
                </a:cubicBezTo>
                <a:close/>
                <a:moveTo>
                  <a:pt x="24" y="1294"/>
                </a:moveTo>
                <a:cubicBezTo>
                  <a:pt x="20" y="1294"/>
                  <a:pt x="20" y="1294"/>
                  <a:pt x="20" y="1294"/>
                </a:cubicBezTo>
                <a:cubicBezTo>
                  <a:pt x="17" y="1294"/>
                  <a:pt x="14" y="1297"/>
                  <a:pt x="14" y="1300"/>
                </a:cubicBezTo>
                <a:cubicBezTo>
                  <a:pt x="14" y="1303"/>
                  <a:pt x="17" y="1306"/>
                  <a:pt x="20" y="1306"/>
                </a:cubicBezTo>
                <a:cubicBezTo>
                  <a:pt x="24" y="1306"/>
                  <a:pt x="24" y="1306"/>
                  <a:pt x="24" y="1306"/>
                </a:cubicBezTo>
                <a:cubicBezTo>
                  <a:pt x="27" y="1306"/>
                  <a:pt x="30" y="1303"/>
                  <a:pt x="30" y="1300"/>
                </a:cubicBezTo>
                <a:cubicBezTo>
                  <a:pt x="30" y="1297"/>
                  <a:pt x="27" y="1294"/>
                  <a:pt x="24" y="1294"/>
                </a:cubicBezTo>
                <a:close/>
                <a:moveTo>
                  <a:pt x="47" y="1294"/>
                </a:moveTo>
                <a:cubicBezTo>
                  <a:pt x="43" y="1294"/>
                  <a:pt x="43" y="1294"/>
                  <a:pt x="43" y="1294"/>
                </a:cubicBezTo>
                <a:cubicBezTo>
                  <a:pt x="40" y="1294"/>
                  <a:pt x="38" y="1297"/>
                  <a:pt x="38" y="1300"/>
                </a:cubicBezTo>
                <a:cubicBezTo>
                  <a:pt x="38" y="1303"/>
                  <a:pt x="40" y="1306"/>
                  <a:pt x="43" y="1306"/>
                </a:cubicBezTo>
                <a:cubicBezTo>
                  <a:pt x="47" y="1306"/>
                  <a:pt x="47" y="1306"/>
                  <a:pt x="47" y="1306"/>
                </a:cubicBezTo>
                <a:cubicBezTo>
                  <a:pt x="51" y="1306"/>
                  <a:pt x="53" y="1303"/>
                  <a:pt x="53" y="1300"/>
                </a:cubicBezTo>
                <a:cubicBezTo>
                  <a:pt x="53" y="1297"/>
                  <a:pt x="51" y="1294"/>
                  <a:pt x="47" y="1294"/>
                </a:cubicBezTo>
                <a:close/>
                <a:moveTo>
                  <a:pt x="71" y="1294"/>
                </a:moveTo>
                <a:cubicBezTo>
                  <a:pt x="67" y="1294"/>
                  <a:pt x="67" y="1294"/>
                  <a:pt x="67" y="1294"/>
                </a:cubicBezTo>
                <a:cubicBezTo>
                  <a:pt x="64" y="1294"/>
                  <a:pt x="61" y="1297"/>
                  <a:pt x="61" y="1300"/>
                </a:cubicBezTo>
                <a:cubicBezTo>
                  <a:pt x="61" y="1303"/>
                  <a:pt x="64" y="1306"/>
                  <a:pt x="67" y="1306"/>
                </a:cubicBezTo>
                <a:cubicBezTo>
                  <a:pt x="71" y="1306"/>
                  <a:pt x="71" y="1306"/>
                  <a:pt x="71" y="1306"/>
                </a:cubicBezTo>
                <a:cubicBezTo>
                  <a:pt x="74" y="1306"/>
                  <a:pt x="77" y="1303"/>
                  <a:pt x="77" y="1300"/>
                </a:cubicBezTo>
                <a:cubicBezTo>
                  <a:pt x="77" y="1297"/>
                  <a:pt x="74" y="1294"/>
                  <a:pt x="71" y="1294"/>
                </a:cubicBezTo>
                <a:close/>
                <a:moveTo>
                  <a:pt x="94" y="1294"/>
                </a:moveTo>
                <a:cubicBezTo>
                  <a:pt x="90" y="1294"/>
                  <a:pt x="90" y="1294"/>
                  <a:pt x="90" y="1294"/>
                </a:cubicBezTo>
                <a:cubicBezTo>
                  <a:pt x="87" y="1294"/>
                  <a:pt x="84" y="1297"/>
                  <a:pt x="84" y="1300"/>
                </a:cubicBezTo>
                <a:cubicBezTo>
                  <a:pt x="84" y="1303"/>
                  <a:pt x="87" y="1306"/>
                  <a:pt x="90" y="1306"/>
                </a:cubicBezTo>
                <a:cubicBezTo>
                  <a:pt x="94" y="1306"/>
                  <a:pt x="94" y="1306"/>
                  <a:pt x="94" y="1306"/>
                </a:cubicBezTo>
                <a:cubicBezTo>
                  <a:pt x="97" y="1306"/>
                  <a:pt x="100" y="1303"/>
                  <a:pt x="100" y="1300"/>
                </a:cubicBezTo>
                <a:cubicBezTo>
                  <a:pt x="100" y="1297"/>
                  <a:pt x="97" y="1294"/>
                  <a:pt x="94" y="1294"/>
                </a:cubicBezTo>
                <a:close/>
                <a:moveTo>
                  <a:pt x="117" y="1294"/>
                </a:moveTo>
                <a:cubicBezTo>
                  <a:pt x="114" y="1294"/>
                  <a:pt x="114" y="1294"/>
                  <a:pt x="114" y="1294"/>
                </a:cubicBezTo>
                <a:cubicBezTo>
                  <a:pt x="110" y="1294"/>
                  <a:pt x="108" y="1297"/>
                  <a:pt x="108" y="1300"/>
                </a:cubicBezTo>
                <a:cubicBezTo>
                  <a:pt x="108" y="1303"/>
                  <a:pt x="110" y="1306"/>
                  <a:pt x="114" y="1306"/>
                </a:cubicBezTo>
                <a:cubicBezTo>
                  <a:pt x="117" y="1306"/>
                  <a:pt x="117" y="1306"/>
                  <a:pt x="117" y="1306"/>
                </a:cubicBezTo>
                <a:cubicBezTo>
                  <a:pt x="121" y="1306"/>
                  <a:pt x="123" y="1303"/>
                  <a:pt x="123" y="1300"/>
                </a:cubicBezTo>
                <a:cubicBezTo>
                  <a:pt x="123" y="1297"/>
                  <a:pt x="121" y="1294"/>
                  <a:pt x="117" y="1294"/>
                </a:cubicBezTo>
                <a:close/>
                <a:moveTo>
                  <a:pt x="141" y="1294"/>
                </a:moveTo>
                <a:cubicBezTo>
                  <a:pt x="137" y="1294"/>
                  <a:pt x="137" y="1294"/>
                  <a:pt x="137" y="1294"/>
                </a:cubicBezTo>
                <a:cubicBezTo>
                  <a:pt x="134" y="1294"/>
                  <a:pt x="131" y="1297"/>
                  <a:pt x="131" y="1300"/>
                </a:cubicBezTo>
                <a:cubicBezTo>
                  <a:pt x="131" y="1303"/>
                  <a:pt x="134" y="1306"/>
                  <a:pt x="137" y="1306"/>
                </a:cubicBezTo>
                <a:cubicBezTo>
                  <a:pt x="141" y="1306"/>
                  <a:pt x="141" y="1306"/>
                  <a:pt x="141" y="1306"/>
                </a:cubicBezTo>
                <a:cubicBezTo>
                  <a:pt x="144" y="1306"/>
                  <a:pt x="147" y="1303"/>
                  <a:pt x="147" y="1300"/>
                </a:cubicBezTo>
                <a:cubicBezTo>
                  <a:pt x="147" y="1297"/>
                  <a:pt x="144" y="1294"/>
                  <a:pt x="141" y="1294"/>
                </a:cubicBezTo>
                <a:close/>
                <a:moveTo>
                  <a:pt x="164" y="1294"/>
                </a:moveTo>
                <a:cubicBezTo>
                  <a:pt x="160" y="1294"/>
                  <a:pt x="160" y="1294"/>
                  <a:pt x="160" y="1294"/>
                </a:cubicBezTo>
                <a:cubicBezTo>
                  <a:pt x="157" y="1294"/>
                  <a:pt x="155" y="1297"/>
                  <a:pt x="155" y="1300"/>
                </a:cubicBezTo>
                <a:cubicBezTo>
                  <a:pt x="155" y="1303"/>
                  <a:pt x="157" y="1306"/>
                  <a:pt x="160" y="1306"/>
                </a:cubicBezTo>
                <a:cubicBezTo>
                  <a:pt x="164" y="1306"/>
                  <a:pt x="164" y="1306"/>
                  <a:pt x="164" y="1306"/>
                </a:cubicBezTo>
                <a:cubicBezTo>
                  <a:pt x="168" y="1306"/>
                  <a:pt x="170" y="1303"/>
                  <a:pt x="170" y="1300"/>
                </a:cubicBezTo>
                <a:cubicBezTo>
                  <a:pt x="170" y="1297"/>
                  <a:pt x="168" y="1294"/>
                  <a:pt x="164" y="1294"/>
                </a:cubicBezTo>
                <a:close/>
                <a:moveTo>
                  <a:pt x="188" y="1294"/>
                </a:moveTo>
                <a:cubicBezTo>
                  <a:pt x="184" y="1294"/>
                  <a:pt x="184" y="1294"/>
                  <a:pt x="184" y="1294"/>
                </a:cubicBezTo>
                <a:cubicBezTo>
                  <a:pt x="181" y="1294"/>
                  <a:pt x="178" y="1297"/>
                  <a:pt x="178" y="1300"/>
                </a:cubicBezTo>
                <a:cubicBezTo>
                  <a:pt x="178" y="1303"/>
                  <a:pt x="181" y="1306"/>
                  <a:pt x="184" y="1306"/>
                </a:cubicBezTo>
                <a:cubicBezTo>
                  <a:pt x="188" y="1306"/>
                  <a:pt x="188" y="1306"/>
                  <a:pt x="188" y="1306"/>
                </a:cubicBezTo>
                <a:cubicBezTo>
                  <a:pt x="191" y="1306"/>
                  <a:pt x="194" y="1303"/>
                  <a:pt x="194" y="1300"/>
                </a:cubicBezTo>
                <a:cubicBezTo>
                  <a:pt x="194" y="1297"/>
                  <a:pt x="191" y="1294"/>
                  <a:pt x="188" y="1294"/>
                </a:cubicBezTo>
                <a:close/>
                <a:moveTo>
                  <a:pt x="211" y="1294"/>
                </a:moveTo>
                <a:cubicBezTo>
                  <a:pt x="207" y="1294"/>
                  <a:pt x="207" y="1294"/>
                  <a:pt x="207" y="1294"/>
                </a:cubicBezTo>
                <a:cubicBezTo>
                  <a:pt x="204" y="1294"/>
                  <a:pt x="201" y="1297"/>
                  <a:pt x="201" y="1300"/>
                </a:cubicBezTo>
                <a:cubicBezTo>
                  <a:pt x="201" y="1303"/>
                  <a:pt x="204" y="1306"/>
                  <a:pt x="207" y="1306"/>
                </a:cubicBezTo>
                <a:cubicBezTo>
                  <a:pt x="211" y="1306"/>
                  <a:pt x="211" y="1306"/>
                  <a:pt x="211" y="1306"/>
                </a:cubicBezTo>
                <a:cubicBezTo>
                  <a:pt x="214" y="1306"/>
                  <a:pt x="217" y="1303"/>
                  <a:pt x="217" y="1300"/>
                </a:cubicBezTo>
                <a:cubicBezTo>
                  <a:pt x="217" y="1297"/>
                  <a:pt x="214" y="1294"/>
                  <a:pt x="211" y="1294"/>
                </a:cubicBez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61">
            <a:extLst>
              <a:ext uri="{FF2B5EF4-FFF2-40B4-BE49-F238E27FC236}">
                <a16:creationId xmlns:a16="http://schemas.microsoft.com/office/drawing/2014/main" id="{C2495B20-5E70-481E-9296-AAF12722052F}"/>
              </a:ext>
            </a:extLst>
          </p:cNvPr>
          <p:cNvSpPr>
            <a:spLocks/>
          </p:cNvSpPr>
          <p:nvPr/>
        </p:nvSpPr>
        <p:spPr bwMode="auto">
          <a:xfrm>
            <a:off x="10432614" y="6221925"/>
            <a:ext cx="160947" cy="89078"/>
          </a:xfrm>
          <a:custGeom>
            <a:avLst/>
            <a:gdLst>
              <a:gd name="T0" fmla="*/ 6 w 67"/>
              <a:gd name="T1" fmla="*/ 36 h 37"/>
              <a:gd name="T2" fmla="*/ 65 w 67"/>
              <a:gd name="T3" fmla="*/ 8 h 37"/>
              <a:gd name="T4" fmla="*/ 66 w 67"/>
              <a:gd name="T5" fmla="*/ 2 h 37"/>
              <a:gd name="T6" fmla="*/ 61 w 67"/>
              <a:gd name="T7" fmla="*/ 1 h 37"/>
              <a:gd name="T8" fmla="*/ 3 w 67"/>
              <a:gd name="T9" fmla="*/ 29 h 37"/>
              <a:gd name="T10" fmla="*/ 1 w 67"/>
              <a:gd name="T11" fmla="*/ 35 h 37"/>
              <a:gd name="T12" fmla="*/ 6 w 6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67" h="37">
                <a:moveTo>
                  <a:pt x="6" y="36"/>
                </a:moveTo>
                <a:cubicBezTo>
                  <a:pt x="65" y="8"/>
                  <a:pt x="65" y="8"/>
                  <a:pt x="65" y="8"/>
                </a:cubicBezTo>
                <a:cubicBezTo>
                  <a:pt x="66" y="7"/>
                  <a:pt x="67" y="4"/>
                  <a:pt x="66" y="2"/>
                </a:cubicBezTo>
                <a:cubicBezTo>
                  <a:pt x="65" y="1"/>
                  <a:pt x="63" y="0"/>
                  <a:pt x="61" y="1"/>
                </a:cubicBezTo>
                <a:cubicBezTo>
                  <a:pt x="3" y="29"/>
                  <a:pt x="3" y="29"/>
                  <a:pt x="3" y="29"/>
                </a:cubicBezTo>
                <a:cubicBezTo>
                  <a:pt x="1" y="30"/>
                  <a:pt x="0" y="33"/>
                  <a:pt x="1" y="35"/>
                </a:cubicBezTo>
                <a:cubicBezTo>
                  <a:pt x="2" y="37"/>
                  <a:pt x="4" y="37"/>
                  <a:pt x="6" y="36"/>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62">
            <a:extLst>
              <a:ext uri="{FF2B5EF4-FFF2-40B4-BE49-F238E27FC236}">
                <a16:creationId xmlns:a16="http://schemas.microsoft.com/office/drawing/2014/main" id="{B1BD2614-DB13-4219-A820-CA1385331BDF}"/>
              </a:ext>
            </a:extLst>
          </p:cNvPr>
          <p:cNvSpPr>
            <a:spLocks/>
          </p:cNvSpPr>
          <p:nvPr/>
        </p:nvSpPr>
        <p:spPr bwMode="auto">
          <a:xfrm>
            <a:off x="10137038" y="3276289"/>
            <a:ext cx="369470" cy="194351"/>
          </a:xfrm>
          <a:custGeom>
            <a:avLst/>
            <a:gdLst>
              <a:gd name="T0" fmla="*/ 6 w 154"/>
              <a:gd name="T1" fmla="*/ 80 h 81"/>
              <a:gd name="T2" fmla="*/ 151 w 154"/>
              <a:gd name="T3" fmla="*/ 8 h 81"/>
              <a:gd name="T4" fmla="*/ 153 w 154"/>
              <a:gd name="T5" fmla="*/ 3 h 81"/>
              <a:gd name="T6" fmla="*/ 147 w 154"/>
              <a:gd name="T7" fmla="*/ 1 h 81"/>
              <a:gd name="T8" fmla="*/ 2 w 154"/>
              <a:gd name="T9" fmla="*/ 73 h 81"/>
              <a:gd name="T10" fmla="*/ 1 w 154"/>
              <a:gd name="T11" fmla="*/ 78 h 81"/>
              <a:gd name="T12" fmla="*/ 6 w 154"/>
              <a:gd name="T13" fmla="*/ 80 h 81"/>
            </a:gdLst>
            <a:ahLst/>
            <a:cxnLst>
              <a:cxn ang="0">
                <a:pos x="T0" y="T1"/>
              </a:cxn>
              <a:cxn ang="0">
                <a:pos x="T2" y="T3"/>
              </a:cxn>
              <a:cxn ang="0">
                <a:pos x="T4" y="T5"/>
              </a:cxn>
              <a:cxn ang="0">
                <a:pos x="T6" y="T7"/>
              </a:cxn>
              <a:cxn ang="0">
                <a:pos x="T8" y="T9"/>
              </a:cxn>
              <a:cxn ang="0">
                <a:pos x="T10" y="T11"/>
              </a:cxn>
              <a:cxn ang="0">
                <a:pos x="T12" y="T13"/>
              </a:cxn>
            </a:cxnLst>
            <a:rect l="0" t="0" r="r" b="b"/>
            <a:pathLst>
              <a:path w="154" h="81">
                <a:moveTo>
                  <a:pt x="6" y="80"/>
                </a:moveTo>
                <a:cubicBezTo>
                  <a:pt x="151" y="8"/>
                  <a:pt x="151" y="8"/>
                  <a:pt x="151" y="8"/>
                </a:cubicBezTo>
                <a:cubicBezTo>
                  <a:pt x="153" y="7"/>
                  <a:pt x="154" y="5"/>
                  <a:pt x="153" y="3"/>
                </a:cubicBezTo>
                <a:cubicBezTo>
                  <a:pt x="152" y="1"/>
                  <a:pt x="149" y="0"/>
                  <a:pt x="147" y="1"/>
                </a:cubicBezTo>
                <a:cubicBezTo>
                  <a:pt x="2" y="73"/>
                  <a:pt x="2" y="73"/>
                  <a:pt x="2" y="73"/>
                </a:cubicBezTo>
                <a:cubicBezTo>
                  <a:pt x="0" y="74"/>
                  <a:pt x="0" y="76"/>
                  <a:pt x="1" y="78"/>
                </a:cubicBezTo>
                <a:cubicBezTo>
                  <a:pt x="2" y="80"/>
                  <a:pt x="4" y="81"/>
                  <a:pt x="6" y="80"/>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63">
            <a:extLst>
              <a:ext uri="{FF2B5EF4-FFF2-40B4-BE49-F238E27FC236}">
                <a16:creationId xmlns:a16="http://schemas.microsoft.com/office/drawing/2014/main" id="{25B9BAF9-460B-435E-B251-DC49CB6F2710}"/>
              </a:ext>
            </a:extLst>
          </p:cNvPr>
          <p:cNvSpPr>
            <a:spLocks/>
          </p:cNvSpPr>
          <p:nvPr/>
        </p:nvSpPr>
        <p:spPr bwMode="auto">
          <a:xfrm>
            <a:off x="10223079" y="6150055"/>
            <a:ext cx="370482" cy="191314"/>
          </a:xfrm>
          <a:custGeom>
            <a:avLst/>
            <a:gdLst>
              <a:gd name="T0" fmla="*/ 7 w 154"/>
              <a:gd name="T1" fmla="*/ 79 h 80"/>
              <a:gd name="T2" fmla="*/ 152 w 154"/>
              <a:gd name="T3" fmla="*/ 8 h 80"/>
              <a:gd name="T4" fmla="*/ 153 w 154"/>
              <a:gd name="T5" fmla="*/ 2 h 80"/>
              <a:gd name="T6" fmla="*/ 148 w 154"/>
              <a:gd name="T7" fmla="*/ 1 h 80"/>
              <a:gd name="T8" fmla="*/ 3 w 154"/>
              <a:gd name="T9" fmla="*/ 72 h 80"/>
              <a:gd name="T10" fmla="*/ 1 w 154"/>
              <a:gd name="T11" fmla="*/ 77 h 80"/>
              <a:gd name="T12" fmla="*/ 7 w 154"/>
              <a:gd name="T13" fmla="*/ 79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7" y="79"/>
                </a:moveTo>
                <a:cubicBezTo>
                  <a:pt x="152" y="8"/>
                  <a:pt x="152" y="8"/>
                  <a:pt x="152" y="8"/>
                </a:cubicBezTo>
                <a:cubicBezTo>
                  <a:pt x="153" y="7"/>
                  <a:pt x="154" y="4"/>
                  <a:pt x="153" y="2"/>
                </a:cubicBezTo>
                <a:cubicBezTo>
                  <a:pt x="152" y="0"/>
                  <a:pt x="150" y="0"/>
                  <a:pt x="148" y="1"/>
                </a:cubicBezTo>
                <a:cubicBezTo>
                  <a:pt x="3" y="72"/>
                  <a:pt x="3" y="72"/>
                  <a:pt x="3" y="72"/>
                </a:cubicBezTo>
                <a:cubicBezTo>
                  <a:pt x="1" y="73"/>
                  <a:pt x="0" y="75"/>
                  <a:pt x="1" y="77"/>
                </a:cubicBezTo>
                <a:cubicBezTo>
                  <a:pt x="2" y="79"/>
                  <a:pt x="5" y="80"/>
                  <a:pt x="7" y="7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64">
            <a:extLst>
              <a:ext uri="{FF2B5EF4-FFF2-40B4-BE49-F238E27FC236}">
                <a16:creationId xmlns:a16="http://schemas.microsoft.com/office/drawing/2014/main" id="{C5536458-1D3A-4D74-8264-045764602B51}"/>
              </a:ext>
            </a:extLst>
          </p:cNvPr>
          <p:cNvSpPr>
            <a:spLocks/>
          </p:cNvSpPr>
          <p:nvPr/>
        </p:nvSpPr>
        <p:spPr bwMode="auto">
          <a:xfrm>
            <a:off x="10131977" y="3295522"/>
            <a:ext cx="163984" cy="91102"/>
          </a:xfrm>
          <a:custGeom>
            <a:avLst/>
            <a:gdLst>
              <a:gd name="T0" fmla="*/ 6 w 68"/>
              <a:gd name="T1" fmla="*/ 37 h 38"/>
              <a:gd name="T2" fmla="*/ 65 w 68"/>
              <a:gd name="T3" fmla="*/ 8 h 38"/>
              <a:gd name="T4" fmla="*/ 67 w 68"/>
              <a:gd name="T5" fmla="*/ 3 h 38"/>
              <a:gd name="T6" fmla="*/ 61 w 68"/>
              <a:gd name="T7" fmla="*/ 1 h 38"/>
              <a:gd name="T8" fmla="*/ 3 w 68"/>
              <a:gd name="T9" fmla="*/ 30 h 38"/>
              <a:gd name="T10" fmla="*/ 1 w 68"/>
              <a:gd name="T11" fmla="*/ 35 h 38"/>
              <a:gd name="T12" fmla="*/ 6 w 68"/>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68" h="38">
                <a:moveTo>
                  <a:pt x="6" y="37"/>
                </a:moveTo>
                <a:cubicBezTo>
                  <a:pt x="65" y="8"/>
                  <a:pt x="65" y="8"/>
                  <a:pt x="65" y="8"/>
                </a:cubicBezTo>
                <a:cubicBezTo>
                  <a:pt x="67" y="7"/>
                  <a:pt x="68" y="5"/>
                  <a:pt x="67" y="3"/>
                </a:cubicBezTo>
                <a:cubicBezTo>
                  <a:pt x="66" y="1"/>
                  <a:pt x="63" y="0"/>
                  <a:pt x="61" y="1"/>
                </a:cubicBezTo>
                <a:cubicBezTo>
                  <a:pt x="3" y="30"/>
                  <a:pt x="3" y="30"/>
                  <a:pt x="3" y="30"/>
                </a:cubicBezTo>
                <a:cubicBezTo>
                  <a:pt x="1" y="31"/>
                  <a:pt x="0" y="33"/>
                  <a:pt x="1" y="35"/>
                </a:cubicBezTo>
                <a:cubicBezTo>
                  <a:pt x="2" y="37"/>
                  <a:pt x="4" y="38"/>
                  <a:pt x="6" y="37"/>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65">
            <a:extLst>
              <a:ext uri="{FF2B5EF4-FFF2-40B4-BE49-F238E27FC236}">
                <a16:creationId xmlns:a16="http://schemas.microsoft.com/office/drawing/2014/main" id="{A7F18A14-F8DF-4E9F-8F8D-31FE1F453309}"/>
              </a:ext>
            </a:extLst>
          </p:cNvPr>
          <p:cNvSpPr>
            <a:spLocks/>
          </p:cNvSpPr>
          <p:nvPr/>
        </p:nvSpPr>
        <p:spPr bwMode="auto">
          <a:xfrm>
            <a:off x="10131977" y="3312730"/>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6">
            <a:extLst>
              <a:ext uri="{FF2B5EF4-FFF2-40B4-BE49-F238E27FC236}">
                <a16:creationId xmlns:a16="http://schemas.microsoft.com/office/drawing/2014/main" id="{D63206ED-7C15-417A-BA86-FE2E69C0E9DF}"/>
              </a:ext>
            </a:extLst>
          </p:cNvPr>
          <p:cNvSpPr>
            <a:spLocks/>
          </p:cNvSpPr>
          <p:nvPr/>
        </p:nvSpPr>
        <p:spPr bwMode="auto">
          <a:xfrm>
            <a:off x="10131977" y="33866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67">
            <a:extLst>
              <a:ext uri="{FF2B5EF4-FFF2-40B4-BE49-F238E27FC236}">
                <a16:creationId xmlns:a16="http://schemas.microsoft.com/office/drawing/2014/main" id="{8A6E66BD-0275-499A-8297-37CA0157085D}"/>
              </a:ext>
            </a:extLst>
          </p:cNvPr>
          <p:cNvSpPr>
            <a:spLocks/>
          </p:cNvSpPr>
          <p:nvPr/>
        </p:nvSpPr>
        <p:spPr bwMode="auto">
          <a:xfrm>
            <a:off x="10131977" y="3463555"/>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168">
            <a:extLst>
              <a:ext uri="{FF2B5EF4-FFF2-40B4-BE49-F238E27FC236}">
                <a16:creationId xmlns:a16="http://schemas.microsoft.com/office/drawing/2014/main" id="{62075B0E-7430-4D15-AB16-DE62B56E3486}"/>
              </a:ext>
            </a:extLst>
          </p:cNvPr>
          <p:cNvSpPr>
            <a:spLocks/>
          </p:cNvSpPr>
          <p:nvPr/>
        </p:nvSpPr>
        <p:spPr bwMode="auto">
          <a:xfrm>
            <a:off x="10131977" y="3540486"/>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2"/>
                  <a:pt x="3" y="92"/>
                  <a:pt x="3" y="92"/>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169">
            <a:extLst>
              <a:ext uri="{FF2B5EF4-FFF2-40B4-BE49-F238E27FC236}">
                <a16:creationId xmlns:a16="http://schemas.microsoft.com/office/drawing/2014/main" id="{80023F5E-01C0-45FF-9E0F-64499FCFD996}"/>
              </a:ext>
            </a:extLst>
          </p:cNvPr>
          <p:cNvSpPr>
            <a:spLocks/>
          </p:cNvSpPr>
          <p:nvPr/>
        </p:nvSpPr>
        <p:spPr bwMode="auto">
          <a:xfrm>
            <a:off x="10131977" y="3617416"/>
            <a:ext cx="461584" cy="237878"/>
          </a:xfrm>
          <a:custGeom>
            <a:avLst/>
            <a:gdLst>
              <a:gd name="T0" fmla="*/ 6 w 192"/>
              <a:gd name="T1" fmla="*/ 98 h 99"/>
              <a:gd name="T2" fmla="*/ 190 w 192"/>
              <a:gd name="T3" fmla="*/ 8 h 99"/>
              <a:gd name="T4" fmla="*/ 191 w 192"/>
              <a:gd name="T5" fmla="*/ 2 h 99"/>
              <a:gd name="T6" fmla="*/ 186 w 192"/>
              <a:gd name="T7" fmla="*/ 0 h 99"/>
              <a:gd name="T8" fmla="*/ 3 w 192"/>
              <a:gd name="T9" fmla="*/ 91 h 99"/>
              <a:gd name="T10" fmla="*/ 1 w 192"/>
              <a:gd name="T11" fmla="*/ 96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0"/>
                </a:cubicBezTo>
                <a:cubicBezTo>
                  <a:pt x="3" y="91"/>
                  <a:pt x="3" y="91"/>
                  <a:pt x="3" y="91"/>
                </a:cubicBezTo>
                <a:cubicBezTo>
                  <a:pt x="1" y="92"/>
                  <a:pt x="0" y="95"/>
                  <a:pt x="1" y="96"/>
                </a:cubicBezTo>
                <a:cubicBezTo>
                  <a:pt x="2" y="98"/>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170">
            <a:extLst>
              <a:ext uri="{FF2B5EF4-FFF2-40B4-BE49-F238E27FC236}">
                <a16:creationId xmlns:a16="http://schemas.microsoft.com/office/drawing/2014/main" id="{1B34D493-3B72-4B78-BEEC-7FFAE450F73B}"/>
              </a:ext>
            </a:extLst>
          </p:cNvPr>
          <p:cNvSpPr>
            <a:spLocks/>
          </p:cNvSpPr>
          <p:nvPr/>
        </p:nvSpPr>
        <p:spPr bwMode="auto">
          <a:xfrm>
            <a:off x="10131977" y="369232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171">
            <a:extLst>
              <a:ext uri="{FF2B5EF4-FFF2-40B4-BE49-F238E27FC236}">
                <a16:creationId xmlns:a16="http://schemas.microsoft.com/office/drawing/2014/main" id="{5F18B045-28F3-4F6C-A1E5-56030C81129A}"/>
              </a:ext>
            </a:extLst>
          </p:cNvPr>
          <p:cNvSpPr>
            <a:spLocks/>
          </p:cNvSpPr>
          <p:nvPr/>
        </p:nvSpPr>
        <p:spPr bwMode="auto">
          <a:xfrm>
            <a:off x="10131977" y="376925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172">
            <a:extLst>
              <a:ext uri="{FF2B5EF4-FFF2-40B4-BE49-F238E27FC236}">
                <a16:creationId xmlns:a16="http://schemas.microsoft.com/office/drawing/2014/main" id="{731BDFBE-6877-4D7C-A2AA-8DBD6F26C34C}"/>
              </a:ext>
            </a:extLst>
          </p:cNvPr>
          <p:cNvSpPr>
            <a:spLocks/>
          </p:cNvSpPr>
          <p:nvPr/>
        </p:nvSpPr>
        <p:spPr bwMode="auto">
          <a:xfrm>
            <a:off x="10131977" y="3846184"/>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73">
            <a:extLst>
              <a:ext uri="{FF2B5EF4-FFF2-40B4-BE49-F238E27FC236}">
                <a16:creationId xmlns:a16="http://schemas.microsoft.com/office/drawing/2014/main" id="{2D455E27-320F-4D79-9771-DEEA503E04B4}"/>
              </a:ext>
            </a:extLst>
          </p:cNvPr>
          <p:cNvSpPr>
            <a:spLocks/>
          </p:cNvSpPr>
          <p:nvPr/>
        </p:nvSpPr>
        <p:spPr bwMode="auto">
          <a:xfrm>
            <a:off x="10131977" y="392007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174">
            <a:extLst>
              <a:ext uri="{FF2B5EF4-FFF2-40B4-BE49-F238E27FC236}">
                <a16:creationId xmlns:a16="http://schemas.microsoft.com/office/drawing/2014/main" id="{E7663353-0B3F-44EB-9A17-017CCEBDD14D}"/>
              </a:ext>
            </a:extLst>
          </p:cNvPr>
          <p:cNvSpPr>
            <a:spLocks/>
          </p:cNvSpPr>
          <p:nvPr/>
        </p:nvSpPr>
        <p:spPr bwMode="auto">
          <a:xfrm>
            <a:off x="10131977" y="399700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75">
            <a:extLst>
              <a:ext uri="{FF2B5EF4-FFF2-40B4-BE49-F238E27FC236}">
                <a16:creationId xmlns:a16="http://schemas.microsoft.com/office/drawing/2014/main" id="{A3B8FC78-4B09-4226-8F9D-D14DC8AD4DB1}"/>
              </a:ext>
            </a:extLst>
          </p:cNvPr>
          <p:cNvSpPr>
            <a:spLocks/>
          </p:cNvSpPr>
          <p:nvPr/>
        </p:nvSpPr>
        <p:spPr bwMode="auto">
          <a:xfrm>
            <a:off x="10131977" y="407393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76">
            <a:extLst>
              <a:ext uri="{FF2B5EF4-FFF2-40B4-BE49-F238E27FC236}">
                <a16:creationId xmlns:a16="http://schemas.microsoft.com/office/drawing/2014/main" id="{C22F7B81-DEE1-427C-9E53-2A1CBC5EF7AA}"/>
              </a:ext>
            </a:extLst>
          </p:cNvPr>
          <p:cNvSpPr>
            <a:spLocks/>
          </p:cNvSpPr>
          <p:nvPr/>
        </p:nvSpPr>
        <p:spPr bwMode="auto">
          <a:xfrm>
            <a:off x="10131977" y="4148845"/>
            <a:ext cx="461584" cy="239902"/>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177">
            <a:extLst>
              <a:ext uri="{FF2B5EF4-FFF2-40B4-BE49-F238E27FC236}">
                <a16:creationId xmlns:a16="http://schemas.microsoft.com/office/drawing/2014/main" id="{64E5EC38-3F63-4439-9B02-642DB1329758}"/>
              </a:ext>
            </a:extLst>
          </p:cNvPr>
          <p:cNvSpPr>
            <a:spLocks/>
          </p:cNvSpPr>
          <p:nvPr/>
        </p:nvSpPr>
        <p:spPr bwMode="auto">
          <a:xfrm>
            <a:off x="10131977" y="422577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178">
            <a:extLst>
              <a:ext uri="{FF2B5EF4-FFF2-40B4-BE49-F238E27FC236}">
                <a16:creationId xmlns:a16="http://schemas.microsoft.com/office/drawing/2014/main" id="{5A45B69E-9E04-4DC5-9A08-D953F665421F}"/>
              </a:ext>
            </a:extLst>
          </p:cNvPr>
          <p:cNvSpPr>
            <a:spLocks/>
          </p:cNvSpPr>
          <p:nvPr/>
        </p:nvSpPr>
        <p:spPr bwMode="auto">
          <a:xfrm>
            <a:off x="10131977" y="4302707"/>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179">
            <a:extLst>
              <a:ext uri="{FF2B5EF4-FFF2-40B4-BE49-F238E27FC236}">
                <a16:creationId xmlns:a16="http://schemas.microsoft.com/office/drawing/2014/main" id="{A5C1D901-C43A-4CDE-A4E2-421091A83135}"/>
              </a:ext>
            </a:extLst>
          </p:cNvPr>
          <p:cNvSpPr>
            <a:spLocks/>
          </p:cNvSpPr>
          <p:nvPr/>
        </p:nvSpPr>
        <p:spPr bwMode="auto">
          <a:xfrm>
            <a:off x="10131977" y="4378625"/>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180">
            <a:extLst>
              <a:ext uri="{FF2B5EF4-FFF2-40B4-BE49-F238E27FC236}">
                <a16:creationId xmlns:a16="http://schemas.microsoft.com/office/drawing/2014/main" id="{F38DAA20-0ECE-465B-8C34-B9C1ECDEFB77}"/>
              </a:ext>
            </a:extLst>
          </p:cNvPr>
          <p:cNvSpPr>
            <a:spLocks/>
          </p:cNvSpPr>
          <p:nvPr/>
        </p:nvSpPr>
        <p:spPr bwMode="auto">
          <a:xfrm>
            <a:off x="10131977" y="4453531"/>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181">
            <a:extLst>
              <a:ext uri="{FF2B5EF4-FFF2-40B4-BE49-F238E27FC236}">
                <a16:creationId xmlns:a16="http://schemas.microsoft.com/office/drawing/2014/main" id="{7DD18037-CA56-49E9-B2E4-AD98C6C7E825}"/>
              </a:ext>
            </a:extLst>
          </p:cNvPr>
          <p:cNvSpPr>
            <a:spLocks/>
          </p:cNvSpPr>
          <p:nvPr/>
        </p:nvSpPr>
        <p:spPr bwMode="auto">
          <a:xfrm>
            <a:off x="10131977" y="453046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182">
            <a:extLst>
              <a:ext uri="{FF2B5EF4-FFF2-40B4-BE49-F238E27FC236}">
                <a16:creationId xmlns:a16="http://schemas.microsoft.com/office/drawing/2014/main" id="{321941B1-0EE9-4B52-AE96-1DFBEE78729D}"/>
              </a:ext>
            </a:extLst>
          </p:cNvPr>
          <p:cNvSpPr>
            <a:spLocks/>
          </p:cNvSpPr>
          <p:nvPr/>
        </p:nvSpPr>
        <p:spPr bwMode="auto">
          <a:xfrm>
            <a:off x="10131977" y="460739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183">
            <a:extLst>
              <a:ext uri="{FF2B5EF4-FFF2-40B4-BE49-F238E27FC236}">
                <a16:creationId xmlns:a16="http://schemas.microsoft.com/office/drawing/2014/main" id="{03C40B68-16DB-4156-98E2-AB54530CF94F}"/>
              </a:ext>
            </a:extLst>
          </p:cNvPr>
          <p:cNvSpPr>
            <a:spLocks/>
          </p:cNvSpPr>
          <p:nvPr/>
        </p:nvSpPr>
        <p:spPr bwMode="auto">
          <a:xfrm>
            <a:off x="10131977" y="4681287"/>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184">
            <a:extLst>
              <a:ext uri="{FF2B5EF4-FFF2-40B4-BE49-F238E27FC236}">
                <a16:creationId xmlns:a16="http://schemas.microsoft.com/office/drawing/2014/main" id="{34A57DCA-58F9-432F-AF77-2246185FFA55}"/>
              </a:ext>
            </a:extLst>
          </p:cNvPr>
          <p:cNvSpPr>
            <a:spLocks/>
          </p:cNvSpPr>
          <p:nvPr/>
        </p:nvSpPr>
        <p:spPr bwMode="auto">
          <a:xfrm>
            <a:off x="10131977" y="4758217"/>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185">
            <a:extLst>
              <a:ext uri="{FF2B5EF4-FFF2-40B4-BE49-F238E27FC236}">
                <a16:creationId xmlns:a16="http://schemas.microsoft.com/office/drawing/2014/main" id="{C6524A8C-F9A4-4C24-ACD2-AC8667B3D434}"/>
              </a:ext>
            </a:extLst>
          </p:cNvPr>
          <p:cNvSpPr>
            <a:spLocks/>
          </p:cNvSpPr>
          <p:nvPr/>
        </p:nvSpPr>
        <p:spPr bwMode="auto">
          <a:xfrm>
            <a:off x="10131977" y="4835148"/>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186">
            <a:extLst>
              <a:ext uri="{FF2B5EF4-FFF2-40B4-BE49-F238E27FC236}">
                <a16:creationId xmlns:a16="http://schemas.microsoft.com/office/drawing/2014/main" id="{1ECCD8C7-2EC8-40B0-BA24-ED0BA162C006}"/>
              </a:ext>
            </a:extLst>
          </p:cNvPr>
          <p:cNvSpPr>
            <a:spLocks/>
          </p:cNvSpPr>
          <p:nvPr/>
        </p:nvSpPr>
        <p:spPr bwMode="auto">
          <a:xfrm>
            <a:off x="10131977" y="4912079"/>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187">
            <a:extLst>
              <a:ext uri="{FF2B5EF4-FFF2-40B4-BE49-F238E27FC236}">
                <a16:creationId xmlns:a16="http://schemas.microsoft.com/office/drawing/2014/main" id="{B220EED8-C422-403C-B243-5C583492B304}"/>
              </a:ext>
            </a:extLst>
          </p:cNvPr>
          <p:cNvSpPr>
            <a:spLocks/>
          </p:cNvSpPr>
          <p:nvPr/>
        </p:nvSpPr>
        <p:spPr bwMode="auto">
          <a:xfrm>
            <a:off x="10131977" y="498698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188">
            <a:extLst>
              <a:ext uri="{FF2B5EF4-FFF2-40B4-BE49-F238E27FC236}">
                <a16:creationId xmlns:a16="http://schemas.microsoft.com/office/drawing/2014/main" id="{2BC3E79E-8A8A-4A33-A95F-D8B5AE35EE44}"/>
              </a:ext>
            </a:extLst>
          </p:cNvPr>
          <p:cNvSpPr>
            <a:spLocks/>
          </p:cNvSpPr>
          <p:nvPr/>
        </p:nvSpPr>
        <p:spPr bwMode="auto">
          <a:xfrm>
            <a:off x="10131977" y="506391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189">
            <a:extLst>
              <a:ext uri="{FF2B5EF4-FFF2-40B4-BE49-F238E27FC236}">
                <a16:creationId xmlns:a16="http://schemas.microsoft.com/office/drawing/2014/main" id="{94323D70-0C2A-4D68-A255-B226877BDFC7}"/>
              </a:ext>
            </a:extLst>
          </p:cNvPr>
          <p:cNvSpPr>
            <a:spLocks/>
          </p:cNvSpPr>
          <p:nvPr/>
        </p:nvSpPr>
        <p:spPr bwMode="auto">
          <a:xfrm>
            <a:off x="10131977" y="514084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190">
            <a:extLst>
              <a:ext uri="{FF2B5EF4-FFF2-40B4-BE49-F238E27FC236}">
                <a16:creationId xmlns:a16="http://schemas.microsoft.com/office/drawing/2014/main" id="{BDD21956-A9DB-4FC4-8FBB-A51EC97A3D97}"/>
              </a:ext>
            </a:extLst>
          </p:cNvPr>
          <p:cNvSpPr>
            <a:spLocks/>
          </p:cNvSpPr>
          <p:nvPr/>
        </p:nvSpPr>
        <p:spPr bwMode="auto">
          <a:xfrm>
            <a:off x="10131977" y="5214740"/>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191">
            <a:extLst>
              <a:ext uri="{FF2B5EF4-FFF2-40B4-BE49-F238E27FC236}">
                <a16:creationId xmlns:a16="http://schemas.microsoft.com/office/drawing/2014/main" id="{4306532F-672D-4147-9140-E8C635F5BAA4}"/>
              </a:ext>
            </a:extLst>
          </p:cNvPr>
          <p:cNvSpPr>
            <a:spLocks/>
          </p:cNvSpPr>
          <p:nvPr/>
        </p:nvSpPr>
        <p:spPr bwMode="auto">
          <a:xfrm>
            <a:off x="10131977" y="529167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92">
            <a:extLst>
              <a:ext uri="{FF2B5EF4-FFF2-40B4-BE49-F238E27FC236}">
                <a16:creationId xmlns:a16="http://schemas.microsoft.com/office/drawing/2014/main" id="{0868698F-0B92-4A06-8E6B-7BB321546DFD}"/>
              </a:ext>
            </a:extLst>
          </p:cNvPr>
          <p:cNvSpPr>
            <a:spLocks/>
          </p:cNvSpPr>
          <p:nvPr/>
        </p:nvSpPr>
        <p:spPr bwMode="auto">
          <a:xfrm>
            <a:off x="10131977" y="536860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193">
            <a:extLst>
              <a:ext uri="{FF2B5EF4-FFF2-40B4-BE49-F238E27FC236}">
                <a16:creationId xmlns:a16="http://schemas.microsoft.com/office/drawing/2014/main" id="{FA0E9C24-15DB-4AAA-8BF8-13B28EE49FC3}"/>
              </a:ext>
            </a:extLst>
          </p:cNvPr>
          <p:cNvSpPr>
            <a:spLocks/>
          </p:cNvSpPr>
          <p:nvPr/>
        </p:nvSpPr>
        <p:spPr bwMode="auto">
          <a:xfrm>
            <a:off x="10131977" y="5445532"/>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194">
            <a:extLst>
              <a:ext uri="{FF2B5EF4-FFF2-40B4-BE49-F238E27FC236}">
                <a16:creationId xmlns:a16="http://schemas.microsoft.com/office/drawing/2014/main" id="{D9DC25AE-66F7-41FA-BF31-FEC5DB6C3D7D}"/>
              </a:ext>
            </a:extLst>
          </p:cNvPr>
          <p:cNvSpPr>
            <a:spLocks/>
          </p:cNvSpPr>
          <p:nvPr/>
        </p:nvSpPr>
        <p:spPr bwMode="auto">
          <a:xfrm>
            <a:off x="10131977" y="552043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195">
            <a:extLst>
              <a:ext uri="{FF2B5EF4-FFF2-40B4-BE49-F238E27FC236}">
                <a16:creationId xmlns:a16="http://schemas.microsoft.com/office/drawing/2014/main" id="{8591D7C3-3EB6-475C-83A5-FEE5EB284E17}"/>
              </a:ext>
            </a:extLst>
          </p:cNvPr>
          <p:cNvSpPr>
            <a:spLocks/>
          </p:cNvSpPr>
          <p:nvPr/>
        </p:nvSpPr>
        <p:spPr bwMode="auto">
          <a:xfrm>
            <a:off x="10131977" y="559736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196">
            <a:extLst>
              <a:ext uri="{FF2B5EF4-FFF2-40B4-BE49-F238E27FC236}">
                <a16:creationId xmlns:a16="http://schemas.microsoft.com/office/drawing/2014/main" id="{A385855F-1720-403A-A207-F720E4AEA6AF}"/>
              </a:ext>
            </a:extLst>
          </p:cNvPr>
          <p:cNvSpPr>
            <a:spLocks/>
          </p:cNvSpPr>
          <p:nvPr/>
        </p:nvSpPr>
        <p:spPr bwMode="auto">
          <a:xfrm>
            <a:off x="10131977" y="5674300"/>
            <a:ext cx="461584" cy="237878"/>
          </a:xfrm>
          <a:custGeom>
            <a:avLst/>
            <a:gdLst>
              <a:gd name="T0" fmla="*/ 6 w 192"/>
              <a:gd name="T1" fmla="*/ 99 h 99"/>
              <a:gd name="T2" fmla="*/ 190 w 192"/>
              <a:gd name="T3" fmla="*/ 8 h 99"/>
              <a:gd name="T4" fmla="*/ 191 w 192"/>
              <a:gd name="T5" fmla="*/ 3 h 99"/>
              <a:gd name="T6" fmla="*/ 186 w 192"/>
              <a:gd name="T7" fmla="*/ 1 h 99"/>
              <a:gd name="T8" fmla="*/ 3 w 192"/>
              <a:gd name="T9" fmla="*/ 91 h 99"/>
              <a:gd name="T10" fmla="*/ 1 w 192"/>
              <a:gd name="T11" fmla="*/ 97 h 99"/>
              <a:gd name="T12" fmla="*/ 6 w 192"/>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99"/>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197">
            <a:extLst>
              <a:ext uri="{FF2B5EF4-FFF2-40B4-BE49-F238E27FC236}">
                <a16:creationId xmlns:a16="http://schemas.microsoft.com/office/drawing/2014/main" id="{B67F6BA6-853F-444D-BE03-DB76F3C54646}"/>
              </a:ext>
            </a:extLst>
          </p:cNvPr>
          <p:cNvSpPr>
            <a:spLocks/>
          </p:cNvSpPr>
          <p:nvPr/>
        </p:nvSpPr>
        <p:spPr bwMode="auto">
          <a:xfrm>
            <a:off x="10131977" y="574819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198">
            <a:extLst>
              <a:ext uri="{FF2B5EF4-FFF2-40B4-BE49-F238E27FC236}">
                <a16:creationId xmlns:a16="http://schemas.microsoft.com/office/drawing/2014/main" id="{1DCD5229-E23F-427C-9C68-14ACEA184B04}"/>
              </a:ext>
            </a:extLst>
          </p:cNvPr>
          <p:cNvSpPr>
            <a:spLocks/>
          </p:cNvSpPr>
          <p:nvPr/>
        </p:nvSpPr>
        <p:spPr bwMode="auto">
          <a:xfrm>
            <a:off x="10131977" y="58251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99">
            <a:extLst>
              <a:ext uri="{FF2B5EF4-FFF2-40B4-BE49-F238E27FC236}">
                <a16:creationId xmlns:a16="http://schemas.microsoft.com/office/drawing/2014/main" id="{6AA70B95-0091-41A9-9128-D406726A82D6}"/>
              </a:ext>
            </a:extLst>
          </p:cNvPr>
          <p:cNvSpPr>
            <a:spLocks/>
          </p:cNvSpPr>
          <p:nvPr/>
        </p:nvSpPr>
        <p:spPr bwMode="auto">
          <a:xfrm>
            <a:off x="10131977" y="590205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200">
            <a:extLst>
              <a:ext uri="{FF2B5EF4-FFF2-40B4-BE49-F238E27FC236}">
                <a16:creationId xmlns:a16="http://schemas.microsoft.com/office/drawing/2014/main" id="{41B5CD4D-7430-4F11-B871-9BBA98ED6F59}"/>
              </a:ext>
            </a:extLst>
          </p:cNvPr>
          <p:cNvSpPr>
            <a:spLocks/>
          </p:cNvSpPr>
          <p:nvPr/>
        </p:nvSpPr>
        <p:spPr bwMode="auto">
          <a:xfrm>
            <a:off x="10131977" y="5978986"/>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201">
            <a:extLst>
              <a:ext uri="{FF2B5EF4-FFF2-40B4-BE49-F238E27FC236}">
                <a16:creationId xmlns:a16="http://schemas.microsoft.com/office/drawing/2014/main" id="{95FCEA3C-8885-4E76-A49A-056A6BF3FE1E}"/>
              </a:ext>
            </a:extLst>
          </p:cNvPr>
          <p:cNvSpPr>
            <a:spLocks/>
          </p:cNvSpPr>
          <p:nvPr/>
        </p:nvSpPr>
        <p:spPr bwMode="auto">
          <a:xfrm>
            <a:off x="10131977" y="605389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202">
            <a:extLst>
              <a:ext uri="{FF2B5EF4-FFF2-40B4-BE49-F238E27FC236}">
                <a16:creationId xmlns:a16="http://schemas.microsoft.com/office/drawing/2014/main" id="{06793E35-22ED-4330-BC35-95078FEF6842}"/>
              </a:ext>
            </a:extLst>
          </p:cNvPr>
          <p:cNvSpPr>
            <a:spLocks/>
          </p:cNvSpPr>
          <p:nvPr/>
        </p:nvSpPr>
        <p:spPr bwMode="auto">
          <a:xfrm>
            <a:off x="9421380" y="4168078"/>
            <a:ext cx="713633" cy="712621"/>
          </a:xfrm>
          <a:custGeom>
            <a:avLst/>
            <a:gdLst>
              <a:gd name="T0" fmla="*/ 297 w 297"/>
              <a:gd name="T1" fmla="*/ 167 h 297"/>
              <a:gd name="T2" fmla="*/ 297 w 297"/>
              <a:gd name="T3" fmla="*/ 127 h 297"/>
              <a:gd name="T4" fmla="*/ 273 w 297"/>
              <a:gd name="T5" fmla="*/ 122 h 297"/>
              <a:gd name="T6" fmla="*/ 268 w 297"/>
              <a:gd name="T7" fmla="*/ 107 h 297"/>
              <a:gd name="T8" fmla="*/ 286 w 297"/>
              <a:gd name="T9" fmla="*/ 91 h 297"/>
              <a:gd name="T10" fmla="*/ 266 w 297"/>
              <a:gd name="T11" fmla="*/ 56 h 297"/>
              <a:gd name="T12" fmla="*/ 241 w 297"/>
              <a:gd name="T13" fmla="*/ 64 h 297"/>
              <a:gd name="T14" fmla="*/ 231 w 297"/>
              <a:gd name="T15" fmla="*/ 54 h 297"/>
              <a:gd name="T16" fmla="*/ 239 w 297"/>
              <a:gd name="T17" fmla="*/ 30 h 297"/>
              <a:gd name="T18" fmla="*/ 204 w 297"/>
              <a:gd name="T19" fmla="*/ 9 h 297"/>
              <a:gd name="T20" fmla="*/ 186 w 297"/>
              <a:gd name="T21" fmla="*/ 29 h 297"/>
              <a:gd name="T22" fmla="*/ 173 w 297"/>
              <a:gd name="T23" fmla="*/ 26 h 297"/>
              <a:gd name="T24" fmla="*/ 167 w 297"/>
              <a:gd name="T25" fmla="*/ 0 h 297"/>
              <a:gd name="T26" fmla="*/ 127 w 297"/>
              <a:gd name="T27" fmla="*/ 0 h 297"/>
              <a:gd name="T28" fmla="*/ 121 w 297"/>
              <a:gd name="T29" fmla="*/ 26 h 297"/>
              <a:gd name="T30" fmla="*/ 107 w 297"/>
              <a:gd name="T31" fmla="*/ 29 h 297"/>
              <a:gd name="T32" fmla="*/ 91 w 297"/>
              <a:gd name="T33" fmla="*/ 11 h 297"/>
              <a:gd name="T34" fmla="*/ 56 w 297"/>
              <a:gd name="T35" fmla="*/ 31 h 297"/>
              <a:gd name="T36" fmla="*/ 63 w 297"/>
              <a:gd name="T37" fmla="*/ 54 h 297"/>
              <a:gd name="T38" fmla="*/ 51 w 297"/>
              <a:gd name="T39" fmla="*/ 65 h 297"/>
              <a:gd name="T40" fmla="*/ 30 w 297"/>
              <a:gd name="T41" fmla="*/ 58 h 297"/>
              <a:gd name="T42" fmla="*/ 9 w 297"/>
              <a:gd name="T43" fmla="*/ 93 h 297"/>
              <a:gd name="T44" fmla="*/ 25 w 297"/>
              <a:gd name="T45" fmla="*/ 108 h 297"/>
              <a:gd name="T46" fmla="*/ 20 w 297"/>
              <a:gd name="T47" fmla="*/ 126 h 297"/>
              <a:gd name="T48" fmla="*/ 0 w 297"/>
              <a:gd name="T49" fmla="*/ 130 h 297"/>
              <a:gd name="T50" fmla="*/ 0 w 297"/>
              <a:gd name="T51" fmla="*/ 170 h 297"/>
              <a:gd name="T52" fmla="*/ 19 w 297"/>
              <a:gd name="T53" fmla="*/ 174 h 297"/>
              <a:gd name="T54" fmla="*/ 24 w 297"/>
              <a:gd name="T55" fmla="*/ 194 h 297"/>
              <a:gd name="T56" fmla="*/ 11 w 297"/>
              <a:gd name="T57" fmla="*/ 206 h 297"/>
              <a:gd name="T58" fmla="*/ 31 w 297"/>
              <a:gd name="T59" fmla="*/ 241 h 297"/>
              <a:gd name="T60" fmla="*/ 48 w 297"/>
              <a:gd name="T61" fmla="*/ 236 h 297"/>
              <a:gd name="T62" fmla="*/ 64 w 297"/>
              <a:gd name="T63" fmla="*/ 252 h 297"/>
              <a:gd name="T64" fmla="*/ 58 w 297"/>
              <a:gd name="T65" fmla="*/ 267 h 297"/>
              <a:gd name="T66" fmla="*/ 93 w 297"/>
              <a:gd name="T67" fmla="*/ 288 h 297"/>
              <a:gd name="T68" fmla="*/ 105 w 297"/>
              <a:gd name="T69" fmla="*/ 275 h 297"/>
              <a:gd name="T70" fmla="*/ 126 w 297"/>
              <a:gd name="T71" fmla="*/ 280 h 297"/>
              <a:gd name="T72" fmla="*/ 130 w 297"/>
              <a:gd name="T73" fmla="*/ 297 h 297"/>
              <a:gd name="T74" fmla="*/ 170 w 297"/>
              <a:gd name="T75" fmla="*/ 297 h 297"/>
              <a:gd name="T76" fmla="*/ 174 w 297"/>
              <a:gd name="T77" fmla="*/ 279 h 297"/>
              <a:gd name="T78" fmla="*/ 195 w 297"/>
              <a:gd name="T79" fmla="*/ 273 h 297"/>
              <a:gd name="T80" fmla="*/ 206 w 297"/>
              <a:gd name="T81" fmla="*/ 286 h 297"/>
              <a:gd name="T82" fmla="*/ 241 w 297"/>
              <a:gd name="T83" fmla="*/ 266 h 297"/>
              <a:gd name="T84" fmla="*/ 235 w 297"/>
              <a:gd name="T85" fmla="*/ 247 h 297"/>
              <a:gd name="T86" fmla="*/ 249 w 297"/>
              <a:gd name="T87" fmla="*/ 233 h 297"/>
              <a:gd name="T88" fmla="*/ 267 w 297"/>
              <a:gd name="T89" fmla="*/ 239 h 297"/>
              <a:gd name="T90" fmla="*/ 288 w 297"/>
              <a:gd name="T91" fmla="*/ 204 h 297"/>
              <a:gd name="T92" fmla="*/ 271 w 297"/>
              <a:gd name="T93" fmla="*/ 189 h 297"/>
              <a:gd name="T94" fmla="*/ 275 w 297"/>
              <a:gd name="T95" fmla="*/ 172 h 297"/>
              <a:gd name="T96" fmla="*/ 297 w 297"/>
              <a:gd name="T97" fmla="*/ 16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297">
                <a:moveTo>
                  <a:pt x="297" y="167"/>
                </a:moveTo>
                <a:cubicBezTo>
                  <a:pt x="297" y="127"/>
                  <a:pt x="297" y="127"/>
                  <a:pt x="297" y="127"/>
                </a:cubicBezTo>
                <a:cubicBezTo>
                  <a:pt x="273" y="122"/>
                  <a:pt x="273" y="122"/>
                  <a:pt x="273" y="122"/>
                </a:cubicBezTo>
                <a:cubicBezTo>
                  <a:pt x="271" y="117"/>
                  <a:pt x="270" y="112"/>
                  <a:pt x="268" y="107"/>
                </a:cubicBezTo>
                <a:cubicBezTo>
                  <a:pt x="286" y="91"/>
                  <a:pt x="286" y="91"/>
                  <a:pt x="286" y="91"/>
                </a:cubicBezTo>
                <a:cubicBezTo>
                  <a:pt x="266" y="56"/>
                  <a:pt x="266" y="56"/>
                  <a:pt x="266" y="56"/>
                </a:cubicBezTo>
                <a:cubicBezTo>
                  <a:pt x="241" y="64"/>
                  <a:pt x="241" y="64"/>
                  <a:pt x="241" y="64"/>
                </a:cubicBezTo>
                <a:cubicBezTo>
                  <a:pt x="238" y="60"/>
                  <a:pt x="234" y="57"/>
                  <a:pt x="231" y="54"/>
                </a:cubicBezTo>
                <a:cubicBezTo>
                  <a:pt x="239" y="30"/>
                  <a:pt x="239" y="30"/>
                  <a:pt x="239" y="30"/>
                </a:cubicBezTo>
                <a:cubicBezTo>
                  <a:pt x="204" y="9"/>
                  <a:pt x="204" y="9"/>
                  <a:pt x="204" y="9"/>
                </a:cubicBezTo>
                <a:cubicBezTo>
                  <a:pt x="186" y="29"/>
                  <a:pt x="186" y="29"/>
                  <a:pt x="186" y="29"/>
                </a:cubicBezTo>
                <a:cubicBezTo>
                  <a:pt x="181" y="28"/>
                  <a:pt x="177" y="27"/>
                  <a:pt x="173" y="26"/>
                </a:cubicBezTo>
                <a:cubicBezTo>
                  <a:pt x="167" y="0"/>
                  <a:pt x="167" y="0"/>
                  <a:pt x="167" y="0"/>
                </a:cubicBezTo>
                <a:cubicBezTo>
                  <a:pt x="127" y="0"/>
                  <a:pt x="127" y="0"/>
                  <a:pt x="127" y="0"/>
                </a:cubicBezTo>
                <a:cubicBezTo>
                  <a:pt x="121" y="26"/>
                  <a:pt x="121" y="26"/>
                  <a:pt x="121" y="26"/>
                </a:cubicBezTo>
                <a:cubicBezTo>
                  <a:pt x="116" y="27"/>
                  <a:pt x="112" y="28"/>
                  <a:pt x="107" y="29"/>
                </a:cubicBezTo>
                <a:cubicBezTo>
                  <a:pt x="91" y="11"/>
                  <a:pt x="91" y="11"/>
                  <a:pt x="91" y="11"/>
                </a:cubicBezTo>
                <a:cubicBezTo>
                  <a:pt x="56" y="31"/>
                  <a:pt x="56" y="31"/>
                  <a:pt x="56" y="31"/>
                </a:cubicBezTo>
                <a:cubicBezTo>
                  <a:pt x="63" y="54"/>
                  <a:pt x="63" y="54"/>
                  <a:pt x="63" y="54"/>
                </a:cubicBezTo>
                <a:cubicBezTo>
                  <a:pt x="59" y="58"/>
                  <a:pt x="55" y="61"/>
                  <a:pt x="51" y="65"/>
                </a:cubicBezTo>
                <a:cubicBezTo>
                  <a:pt x="30" y="58"/>
                  <a:pt x="30" y="58"/>
                  <a:pt x="30" y="58"/>
                </a:cubicBezTo>
                <a:cubicBezTo>
                  <a:pt x="9" y="93"/>
                  <a:pt x="9" y="93"/>
                  <a:pt x="9" y="93"/>
                </a:cubicBezTo>
                <a:cubicBezTo>
                  <a:pt x="25" y="108"/>
                  <a:pt x="25" y="108"/>
                  <a:pt x="25" y="108"/>
                </a:cubicBezTo>
                <a:cubicBezTo>
                  <a:pt x="23" y="114"/>
                  <a:pt x="22" y="120"/>
                  <a:pt x="20" y="126"/>
                </a:cubicBezTo>
                <a:cubicBezTo>
                  <a:pt x="0" y="130"/>
                  <a:pt x="0" y="130"/>
                  <a:pt x="0" y="130"/>
                </a:cubicBezTo>
                <a:cubicBezTo>
                  <a:pt x="0" y="170"/>
                  <a:pt x="0" y="170"/>
                  <a:pt x="0" y="170"/>
                </a:cubicBezTo>
                <a:cubicBezTo>
                  <a:pt x="19" y="174"/>
                  <a:pt x="19" y="174"/>
                  <a:pt x="19" y="174"/>
                </a:cubicBezTo>
                <a:cubicBezTo>
                  <a:pt x="21" y="181"/>
                  <a:pt x="22" y="188"/>
                  <a:pt x="24" y="194"/>
                </a:cubicBezTo>
                <a:cubicBezTo>
                  <a:pt x="11" y="206"/>
                  <a:pt x="11" y="206"/>
                  <a:pt x="11" y="206"/>
                </a:cubicBezTo>
                <a:cubicBezTo>
                  <a:pt x="31" y="241"/>
                  <a:pt x="31" y="241"/>
                  <a:pt x="31" y="241"/>
                </a:cubicBezTo>
                <a:cubicBezTo>
                  <a:pt x="48" y="236"/>
                  <a:pt x="48" y="236"/>
                  <a:pt x="48" y="236"/>
                </a:cubicBezTo>
                <a:cubicBezTo>
                  <a:pt x="53" y="242"/>
                  <a:pt x="58" y="247"/>
                  <a:pt x="64" y="252"/>
                </a:cubicBezTo>
                <a:cubicBezTo>
                  <a:pt x="58" y="267"/>
                  <a:pt x="58" y="267"/>
                  <a:pt x="58" y="267"/>
                </a:cubicBezTo>
                <a:cubicBezTo>
                  <a:pt x="93" y="288"/>
                  <a:pt x="93" y="288"/>
                  <a:pt x="93" y="288"/>
                </a:cubicBezTo>
                <a:cubicBezTo>
                  <a:pt x="105" y="275"/>
                  <a:pt x="105" y="275"/>
                  <a:pt x="105" y="275"/>
                </a:cubicBezTo>
                <a:cubicBezTo>
                  <a:pt x="112" y="277"/>
                  <a:pt x="119" y="279"/>
                  <a:pt x="126" y="280"/>
                </a:cubicBezTo>
                <a:cubicBezTo>
                  <a:pt x="130" y="297"/>
                  <a:pt x="130" y="297"/>
                  <a:pt x="130" y="297"/>
                </a:cubicBezTo>
                <a:cubicBezTo>
                  <a:pt x="170" y="297"/>
                  <a:pt x="170" y="297"/>
                  <a:pt x="170" y="297"/>
                </a:cubicBezTo>
                <a:cubicBezTo>
                  <a:pt x="174" y="279"/>
                  <a:pt x="174" y="279"/>
                  <a:pt x="174" y="279"/>
                </a:cubicBezTo>
                <a:cubicBezTo>
                  <a:pt x="181" y="278"/>
                  <a:pt x="188" y="275"/>
                  <a:pt x="195" y="273"/>
                </a:cubicBezTo>
                <a:cubicBezTo>
                  <a:pt x="206" y="286"/>
                  <a:pt x="206" y="286"/>
                  <a:pt x="206" y="286"/>
                </a:cubicBezTo>
                <a:cubicBezTo>
                  <a:pt x="241" y="266"/>
                  <a:pt x="241" y="266"/>
                  <a:pt x="241" y="266"/>
                </a:cubicBezTo>
                <a:cubicBezTo>
                  <a:pt x="235" y="247"/>
                  <a:pt x="235" y="247"/>
                  <a:pt x="235" y="247"/>
                </a:cubicBezTo>
                <a:cubicBezTo>
                  <a:pt x="240" y="243"/>
                  <a:pt x="245" y="238"/>
                  <a:pt x="249" y="233"/>
                </a:cubicBezTo>
                <a:cubicBezTo>
                  <a:pt x="267" y="239"/>
                  <a:pt x="267" y="239"/>
                  <a:pt x="267" y="239"/>
                </a:cubicBezTo>
                <a:cubicBezTo>
                  <a:pt x="288" y="204"/>
                  <a:pt x="288" y="204"/>
                  <a:pt x="288" y="204"/>
                </a:cubicBezTo>
                <a:cubicBezTo>
                  <a:pt x="271" y="189"/>
                  <a:pt x="271" y="189"/>
                  <a:pt x="271" y="189"/>
                </a:cubicBezTo>
                <a:cubicBezTo>
                  <a:pt x="273" y="183"/>
                  <a:pt x="274" y="178"/>
                  <a:pt x="275" y="172"/>
                </a:cubicBezTo>
                <a:lnTo>
                  <a:pt x="297"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203">
            <a:extLst>
              <a:ext uri="{FF2B5EF4-FFF2-40B4-BE49-F238E27FC236}">
                <a16:creationId xmlns:a16="http://schemas.microsoft.com/office/drawing/2014/main" id="{2A59743D-BD03-4EE9-AA60-A5968F0E4910}"/>
              </a:ext>
            </a:extLst>
          </p:cNvPr>
          <p:cNvSpPr>
            <a:spLocks/>
          </p:cNvSpPr>
          <p:nvPr/>
        </p:nvSpPr>
        <p:spPr bwMode="auto">
          <a:xfrm>
            <a:off x="9407208" y="4152894"/>
            <a:ext cx="741976" cy="742988"/>
          </a:xfrm>
          <a:custGeom>
            <a:avLst/>
            <a:gdLst>
              <a:gd name="T0" fmla="*/ 304 w 309"/>
              <a:gd name="T1" fmla="*/ 127 h 309"/>
              <a:gd name="T2" fmla="*/ 280 w 309"/>
              <a:gd name="T3" fmla="*/ 111 h 309"/>
              <a:gd name="T4" fmla="*/ 297 w 309"/>
              <a:gd name="T5" fmla="*/ 94 h 309"/>
              <a:gd name="T6" fmla="*/ 247 w 309"/>
              <a:gd name="T7" fmla="*/ 70 h 309"/>
              <a:gd name="T8" fmla="*/ 242 w 309"/>
              <a:gd name="T9" fmla="*/ 62 h 309"/>
              <a:gd name="T10" fmla="*/ 205 w 309"/>
              <a:gd name="T11" fmla="*/ 11 h 309"/>
              <a:gd name="T12" fmla="*/ 180 w 309"/>
              <a:gd name="T13" fmla="*/ 26 h 309"/>
              <a:gd name="T14" fmla="*/ 173 w 309"/>
              <a:gd name="T15" fmla="*/ 0 h 309"/>
              <a:gd name="T16" fmla="*/ 127 w 309"/>
              <a:gd name="T17" fmla="*/ 32 h 309"/>
              <a:gd name="T18" fmla="*/ 118 w 309"/>
              <a:gd name="T19" fmla="*/ 31 h 309"/>
              <a:gd name="T20" fmla="*/ 56 w 309"/>
              <a:gd name="T21" fmla="*/ 39 h 309"/>
              <a:gd name="T22" fmla="*/ 53 w 309"/>
              <a:gd name="T23" fmla="*/ 67 h 309"/>
              <a:gd name="T24" fmla="*/ 30 w 309"/>
              <a:gd name="T25" fmla="*/ 61 h 309"/>
              <a:gd name="T26" fmla="*/ 31 w 309"/>
              <a:gd name="T27" fmla="*/ 114 h 309"/>
              <a:gd name="T28" fmla="*/ 25 w 309"/>
              <a:gd name="T29" fmla="*/ 126 h 309"/>
              <a:gd name="T30" fmla="*/ 5 w 309"/>
              <a:gd name="T31" fmla="*/ 182 h 309"/>
              <a:gd name="T32" fmla="*/ 25 w 309"/>
              <a:gd name="T33" fmla="*/ 202 h 309"/>
              <a:gd name="T34" fmla="*/ 12 w 309"/>
              <a:gd name="T35" fmla="*/ 215 h 309"/>
              <a:gd name="T36" fmla="*/ 54 w 309"/>
              <a:gd name="T37" fmla="*/ 242 h 309"/>
              <a:gd name="T38" fmla="*/ 64 w 309"/>
              <a:gd name="T39" fmla="*/ 256 h 309"/>
              <a:gd name="T40" fmla="*/ 104 w 309"/>
              <a:gd name="T41" fmla="*/ 298 h 309"/>
              <a:gd name="T42" fmla="*/ 131 w 309"/>
              <a:gd name="T43" fmla="*/ 292 h 309"/>
              <a:gd name="T44" fmla="*/ 136 w 309"/>
              <a:gd name="T45" fmla="*/ 309 h 309"/>
              <a:gd name="T46" fmla="*/ 180 w 309"/>
              <a:gd name="T47" fmla="*/ 285 h 309"/>
              <a:gd name="T48" fmla="*/ 196 w 309"/>
              <a:gd name="T49" fmla="*/ 283 h 309"/>
              <a:gd name="T50" fmla="*/ 253 w 309"/>
              <a:gd name="T51" fmla="*/ 270 h 309"/>
              <a:gd name="T52" fmla="*/ 259 w 309"/>
              <a:gd name="T53" fmla="*/ 242 h 309"/>
              <a:gd name="T54" fmla="*/ 279 w 309"/>
              <a:gd name="T55" fmla="*/ 248 h 309"/>
              <a:gd name="T56" fmla="*/ 277 w 309"/>
              <a:gd name="T57" fmla="*/ 195 h 309"/>
              <a:gd name="T58" fmla="*/ 282 w 309"/>
              <a:gd name="T59" fmla="*/ 184 h 309"/>
              <a:gd name="T60" fmla="*/ 301 w 309"/>
              <a:gd name="T61" fmla="*/ 167 h 309"/>
              <a:gd name="T62" fmla="*/ 273 w 309"/>
              <a:gd name="T63" fmla="*/ 199 h 309"/>
              <a:gd name="T64" fmla="*/ 250 w 309"/>
              <a:gd name="T65" fmla="*/ 235 h 309"/>
              <a:gd name="T66" fmla="*/ 214 w 309"/>
              <a:gd name="T67" fmla="*/ 284 h 309"/>
              <a:gd name="T68" fmla="*/ 174 w 309"/>
              <a:gd name="T69" fmla="*/ 284 h 309"/>
              <a:gd name="T70" fmla="*/ 133 w 309"/>
              <a:gd name="T71" fmla="*/ 280 h 309"/>
              <a:gd name="T72" fmla="*/ 72 w 309"/>
              <a:gd name="T73" fmla="*/ 271 h 309"/>
              <a:gd name="T74" fmla="*/ 52 w 309"/>
              <a:gd name="T75" fmla="*/ 236 h 309"/>
              <a:gd name="T76" fmla="*/ 36 w 309"/>
              <a:gd name="T77" fmla="*/ 198 h 309"/>
              <a:gd name="T78" fmla="*/ 12 w 309"/>
              <a:gd name="T79" fmla="*/ 141 h 309"/>
              <a:gd name="T80" fmla="*/ 35 w 309"/>
              <a:gd name="T81" fmla="*/ 109 h 309"/>
              <a:gd name="T82" fmla="*/ 62 w 309"/>
              <a:gd name="T83" fmla="*/ 75 h 309"/>
              <a:gd name="T84" fmla="*/ 95 w 309"/>
              <a:gd name="T85" fmla="*/ 25 h 309"/>
              <a:gd name="T86" fmla="*/ 133 w 309"/>
              <a:gd name="T87" fmla="*/ 33 h 309"/>
              <a:gd name="T88" fmla="*/ 177 w 309"/>
              <a:gd name="T89" fmla="*/ 38 h 309"/>
              <a:gd name="T90" fmla="*/ 237 w 309"/>
              <a:gd name="T91" fmla="*/ 38 h 309"/>
              <a:gd name="T92" fmla="*/ 249 w 309"/>
              <a:gd name="T93" fmla="*/ 75 h 309"/>
              <a:gd name="T94" fmla="*/ 268 w 309"/>
              <a:gd name="T95" fmla="*/ 115 h 309"/>
              <a:gd name="T96" fmla="*/ 297 w 309"/>
              <a:gd name="T97" fmla="*/ 17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 h="309">
                <a:moveTo>
                  <a:pt x="303" y="173"/>
                </a:moveTo>
                <a:cubicBezTo>
                  <a:pt x="309" y="173"/>
                  <a:pt x="309" y="173"/>
                  <a:pt x="309" y="173"/>
                </a:cubicBezTo>
                <a:cubicBezTo>
                  <a:pt x="309" y="133"/>
                  <a:pt x="309" y="133"/>
                  <a:pt x="309" y="133"/>
                </a:cubicBezTo>
                <a:cubicBezTo>
                  <a:pt x="309" y="130"/>
                  <a:pt x="307" y="127"/>
                  <a:pt x="304" y="127"/>
                </a:cubicBezTo>
                <a:cubicBezTo>
                  <a:pt x="280" y="122"/>
                  <a:pt x="280" y="122"/>
                  <a:pt x="280" y="122"/>
                </a:cubicBezTo>
                <a:cubicBezTo>
                  <a:pt x="279" y="128"/>
                  <a:pt x="279" y="128"/>
                  <a:pt x="279" y="128"/>
                </a:cubicBezTo>
                <a:cubicBezTo>
                  <a:pt x="284" y="126"/>
                  <a:pt x="284" y="126"/>
                  <a:pt x="284" y="126"/>
                </a:cubicBezTo>
                <a:cubicBezTo>
                  <a:pt x="283" y="121"/>
                  <a:pt x="282" y="116"/>
                  <a:pt x="280" y="111"/>
                </a:cubicBezTo>
                <a:cubicBezTo>
                  <a:pt x="274" y="113"/>
                  <a:pt x="274" y="113"/>
                  <a:pt x="274" y="113"/>
                </a:cubicBezTo>
                <a:cubicBezTo>
                  <a:pt x="278" y="117"/>
                  <a:pt x="278" y="117"/>
                  <a:pt x="278" y="117"/>
                </a:cubicBezTo>
                <a:cubicBezTo>
                  <a:pt x="296" y="101"/>
                  <a:pt x="296" y="101"/>
                  <a:pt x="296" y="101"/>
                </a:cubicBezTo>
                <a:cubicBezTo>
                  <a:pt x="298" y="99"/>
                  <a:pt x="299" y="96"/>
                  <a:pt x="297" y="94"/>
                </a:cubicBezTo>
                <a:cubicBezTo>
                  <a:pt x="277" y="59"/>
                  <a:pt x="277" y="59"/>
                  <a:pt x="277" y="59"/>
                </a:cubicBezTo>
                <a:cubicBezTo>
                  <a:pt x="276" y="56"/>
                  <a:pt x="273" y="55"/>
                  <a:pt x="270" y="56"/>
                </a:cubicBezTo>
                <a:cubicBezTo>
                  <a:pt x="245" y="64"/>
                  <a:pt x="245" y="64"/>
                  <a:pt x="245" y="64"/>
                </a:cubicBezTo>
                <a:cubicBezTo>
                  <a:pt x="247" y="70"/>
                  <a:pt x="247" y="70"/>
                  <a:pt x="247" y="70"/>
                </a:cubicBezTo>
                <a:cubicBezTo>
                  <a:pt x="251" y="65"/>
                  <a:pt x="251" y="65"/>
                  <a:pt x="251" y="65"/>
                </a:cubicBezTo>
                <a:cubicBezTo>
                  <a:pt x="248" y="62"/>
                  <a:pt x="244" y="59"/>
                  <a:pt x="241" y="55"/>
                </a:cubicBezTo>
                <a:cubicBezTo>
                  <a:pt x="237" y="60"/>
                  <a:pt x="237" y="60"/>
                  <a:pt x="237" y="60"/>
                </a:cubicBezTo>
                <a:cubicBezTo>
                  <a:pt x="242" y="62"/>
                  <a:pt x="242" y="62"/>
                  <a:pt x="242" y="62"/>
                </a:cubicBezTo>
                <a:cubicBezTo>
                  <a:pt x="250" y="37"/>
                  <a:pt x="250" y="37"/>
                  <a:pt x="250" y="37"/>
                </a:cubicBezTo>
                <a:cubicBezTo>
                  <a:pt x="251" y="35"/>
                  <a:pt x="250" y="32"/>
                  <a:pt x="248" y="30"/>
                </a:cubicBezTo>
                <a:cubicBezTo>
                  <a:pt x="213" y="10"/>
                  <a:pt x="213" y="10"/>
                  <a:pt x="213" y="10"/>
                </a:cubicBezTo>
                <a:cubicBezTo>
                  <a:pt x="210" y="9"/>
                  <a:pt x="207" y="9"/>
                  <a:pt x="205" y="11"/>
                </a:cubicBezTo>
                <a:cubicBezTo>
                  <a:pt x="187" y="31"/>
                  <a:pt x="187" y="31"/>
                  <a:pt x="187" y="31"/>
                </a:cubicBezTo>
                <a:cubicBezTo>
                  <a:pt x="192" y="35"/>
                  <a:pt x="192" y="35"/>
                  <a:pt x="192" y="35"/>
                </a:cubicBezTo>
                <a:cubicBezTo>
                  <a:pt x="194" y="29"/>
                  <a:pt x="194" y="29"/>
                  <a:pt x="194" y="29"/>
                </a:cubicBezTo>
                <a:cubicBezTo>
                  <a:pt x="189" y="28"/>
                  <a:pt x="184" y="27"/>
                  <a:pt x="180" y="26"/>
                </a:cubicBezTo>
                <a:cubicBezTo>
                  <a:pt x="179" y="32"/>
                  <a:pt x="179" y="32"/>
                  <a:pt x="179" y="32"/>
                </a:cubicBezTo>
                <a:cubicBezTo>
                  <a:pt x="184" y="30"/>
                  <a:pt x="184" y="30"/>
                  <a:pt x="184" y="30"/>
                </a:cubicBezTo>
                <a:cubicBezTo>
                  <a:pt x="179" y="5"/>
                  <a:pt x="179" y="5"/>
                  <a:pt x="179" y="5"/>
                </a:cubicBezTo>
                <a:cubicBezTo>
                  <a:pt x="178" y="2"/>
                  <a:pt x="176" y="0"/>
                  <a:pt x="173" y="0"/>
                </a:cubicBezTo>
                <a:cubicBezTo>
                  <a:pt x="133" y="0"/>
                  <a:pt x="133" y="0"/>
                  <a:pt x="133" y="0"/>
                </a:cubicBezTo>
                <a:cubicBezTo>
                  <a:pt x="130" y="0"/>
                  <a:pt x="127" y="2"/>
                  <a:pt x="127" y="5"/>
                </a:cubicBezTo>
                <a:cubicBezTo>
                  <a:pt x="121" y="30"/>
                  <a:pt x="121" y="30"/>
                  <a:pt x="121" y="30"/>
                </a:cubicBezTo>
                <a:cubicBezTo>
                  <a:pt x="127" y="32"/>
                  <a:pt x="127" y="32"/>
                  <a:pt x="127" y="32"/>
                </a:cubicBezTo>
                <a:cubicBezTo>
                  <a:pt x="126" y="26"/>
                  <a:pt x="126" y="26"/>
                  <a:pt x="126" y="26"/>
                </a:cubicBezTo>
                <a:cubicBezTo>
                  <a:pt x="121" y="27"/>
                  <a:pt x="116" y="28"/>
                  <a:pt x="111" y="30"/>
                </a:cubicBezTo>
                <a:cubicBezTo>
                  <a:pt x="113" y="35"/>
                  <a:pt x="113" y="35"/>
                  <a:pt x="113" y="35"/>
                </a:cubicBezTo>
                <a:cubicBezTo>
                  <a:pt x="118" y="31"/>
                  <a:pt x="118" y="31"/>
                  <a:pt x="118" y="31"/>
                </a:cubicBezTo>
                <a:cubicBezTo>
                  <a:pt x="101" y="13"/>
                  <a:pt x="101" y="13"/>
                  <a:pt x="101" y="13"/>
                </a:cubicBezTo>
                <a:cubicBezTo>
                  <a:pt x="99" y="11"/>
                  <a:pt x="96" y="10"/>
                  <a:pt x="94" y="12"/>
                </a:cubicBezTo>
                <a:cubicBezTo>
                  <a:pt x="59" y="32"/>
                  <a:pt x="59" y="32"/>
                  <a:pt x="59" y="32"/>
                </a:cubicBezTo>
                <a:cubicBezTo>
                  <a:pt x="56" y="33"/>
                  <a:pt x="55" y="36"/>
                  <a:pt x="56" y="39"/>
                </a:cubicBezTo>
                <a:cubicBezTo>
                  <a:pt x="63" y="62"/>
                  <a:pt x="63" y="62"/>
                  <a:pt x="63" y="62"/>
                </a:cubicBezTo>
                <a:cubicBezTo>
                  <a:pt x="69" y="60"/>
                  <a:pt x="69" y="60"/>
                  <a:pt x="69" y="60"/>
                </a:cubicBezTo>
                <a:cubicBezTo>
                  <a:pt x="65" y="55"/>
                  <a:pt x="65" y="55"/>
                  <a:pt x="65" y="55"/>
                </a:cubicBezTo>
                <a:cubicBezTo>
                  <a:pt x="61" y="59"/>
                  <a:pt x="57" y="63"/>
                  <a:pt x="53" y="67"/>
                </a:cubicBezTo>
                <a:cubicBezTo>
                  <a:pt x="57" y="71"/>
                  <a:pt x="57" y="71"/>
                  <a:pt x="57" y="71"/>
                </a:cubicBezTo>
                <a:cubicBezTo>
                  <a:pt x="59" y="66"/>
                  <a:pt x="59" y="66"/>
                  <a:pt x="59" y="66"/>
                </a:cubicBezTo>
                <a:cubicBezTo>
                  <a:pt x="37" y="59"/>
                  <a:pt x="37" y="59"/>
                  <a:pt x="37" y="59"/>
                </a:cubicBezTo>
                <a:cubicBezTo>
                  <a:pt x="35" y="58"/>
                  <a:pt x="32" y="59"/>
                  <a:pt x="30" y="61"/>
                </a:cubicBezTo>
                <a:cubicBezTo>
                  <a:pt x="10" y="96"/>
                  <a:pt x="10" y="96"/>
                  <a:pt x="10" y="96"/>
                </a:cubicBezTo>
                <a:cubicBezTo>
                  <a:pt x="9" y="99"/>
                  <a:pt x="9" y="102"/>
                  <a:pt x="11" y="104"/>
                </a:cubicBezTo>
                <a:cubicBezTo>
                  <a:pt x="27" y="118"/>
                  <a:pt x="27" y="118"/>
                  <a:pt x="27" y="118"/>
                </a:cubicBezTo>
                <a:cubicBezTo>
                  <a:pt x="31" y="114"/>
                  <a:pt x="31" y="114"/>
                  <a:pt x="31" y="114"/>
                </a:cubicBezTo>
                <a:cubicBezTo>
                  <a:pt x="26" y="112"/>
                  <a:pt x="26" y="112"/>
                  <a:pt x="26" y="112"/>
                </a:cubicBezTo>
                <a:cubicBezTo>
                  <a:pt x="24" y="118"/>
                  <a:pt x="22" y="124"/>
                  <a:pt x="20" y="130"/>
                </a:cubicBezTo>
                <a:cubicBezTo>
                  <a:pt x="26" y="132"/>
                  <a:pt x="26" y="132"/>
                  <a:pt x="26" y="132"/>
                </a:cubicBezTo>
                <a:cubicBezTo>
                  <a:pt x="25" y="126"/>
                  <a:pt x="25" y="126"/>
                  <a:pt x="25" y="126"/>
                </a:cubicBezTo>
                <a:cubicBezTo>
                  <a:pt x="5" y="130"/>
                  <a:pt x="5" y="130"/>
                  <a:pt x="5" y="130"/>
                </a:cubicBezTo>
                <a:cubicBezTo>
                  <a:pt x="2" y="131"/>
                  <a:pt x="0" y="133"/>
                  <a:pt x="0" y="136"/>
                </a:cubicBezTo>
                <a:cubicBezTo>
                  <a:pt x="0" y="176"/>
                  <a:pt x="0" y="176"/>
                  <a:pt x="0" y="176"/>
                </a:cubicBezTo>
                <a:cubicBezTo>
                  <a:pt x="0" y="179"/>
                  <a:pt x="2" y="182"/>
                  <a:pt x="5" y="182"/>
                </a:cubicBezTo>
                <a:cubicBezTo>
                  <a:pt x="24" y="186"/>
                  <a:pt x="24" y="186"/>
                  <a:pt x="24" y="186"/>
                </a:cubicBezTo>
                <a:cubicBezTo>
                  <a:pt x="25" y="180"/>
                  <a:pt x="25" y="180"/>
                  <a:pt x="25" y="180"/>
                </a:cubicBezTo>
                <a:cubicBezTo>
                  <a:pt x="19" y="181"/>
                  <a:pt x="19" y="181"/>
                  <a:pt x="19" y="181"/>
                </a:cubicBezTo>
                <a:cubicBezTo>
                  <a:pt x="21" y="189"/>
                  <a:pt x="22" y="196"/>
                  <a:pt x="25" y="202"/>
                </a:cubicBezTo>
                <a:cubicBezTo>
                  <a:pt x="30" y="200"/>
                  <a:pt x="30" y="200"/>
                  <a:pt x="30" y="200"/>
                </a:cubicBezTo>
                <a:cubicBezTo>
                  <a:pt x="26" y="196"/>
                  <a:pt x="26" y="196"/>
                  <a:pt x="26" y="196"/>
                </a:cubicBezTo>
                <a:cubicBezTo>
                  <a:pt x="13" y="208"/>
                  <a:pt x="13" y="208"/>
                  <a:pt x="13" y="208"/>
                </a:cubicBezTo>
                <a:cubicBezTo>
                  <a:pt x="11" y="210"/>
                  <a:pt x="10" y="213"/>
                  <a:pt x="12" y="215"/>
                </a:cubicBezTo>
                <a:cubicBezTo>
                  <a:pt x="32" y="250"/>
                  <a:pt x="32" y="250"/>
                  <a:pt x="32" y="250"/>
                </a:cubicBezTo>
                <a:cubicBezTo>
                  <a:pt x="33" y="253"/>
                  <a:pt x="36" y="254"/>
                  <a:pt x="39" y="253"/>
                </a:cubicBezTo>
                <a:cubicBezTo>
                  <a:pt x="56" y="248"/>
                  <a:pt x="56" y="248"/>
                  <a:pt x="56" y="248"/>
                </a:cubicBezTo>
                <a:cubicBezTo>
                  <a:pt x="54" y="242"/>
                  <a:pt x="54" y="242"/>
                  <a:pt x="54" y="242"/>
                </a:cubicBezTo>
                <a:cubicBezTo>
                  <a:pt x="49" y="246"/>
                  <a:pt x="49" y="246"/>
                  <a:pt x="49" y="246"/>
                </a:cubicBezTo>
                <a:cubicBezTo>
                  <a:pt x="54" y="252"/>
                  <a:pt x="60" y="257"/>
                  <a:pt x="66" y="262"/>
                </a:cubicBezTo>
                <a:cubicBezTo>
                  <a:pt x="70" y="258"/>
                  <a:pt x="70" y="258"/>
                  <a:pt x="70" y="258"/>
                </a:cubicBezTo>
                <a:cubicBezTo>
                  <a:pt x="64" y="256"/>
                  <a:pt x="64" y="256"/>
                  <a:pt x="64" y="256"/>
                </a:cubicBezTo>
                <a:cubicBezTo>
                  <a:pt x="59" y="272"/>
                  <a:pt x="59" y="272"/>
                  <a:pt x="59" y="272"/>
                </a:cubicBezTo>
                <a:cubicBezTo>
                  <a:pt x="58" y="274"/>
                  <a:pt x="59" y="277"/>
                  <a:pt x="61" y="279"/>
                </a:cubicBezTo>
                <a:cubicBezTo>
                  <a:pt x="96" y="299"/>
                  <a:pt x="96" y="299"/>
                  <a:pt x="96" y="299"/>
                </a:cubicBezTo>
                <a:cubicBezTo>
                  <a:pt x="99" y="300"/>
                  <a:pt x="102" y="300"/>
                  <a:pt x="104" y="298"/>
                </a:cubicBezTo>
                <a:cubicBezTo>
                  <a:pt x="115" y="285"/>
                  <a:pt x="115" y="285"/>
                  <a:pt x="115" y="285"/>
                </a:cubicBezTo>
                <a:cubicBezTo>
                  <a:pt x="111" y="281"/>
                  <a:pt x="111" y="281"/>
                  <a:pt x="111" y="281"/>
                </a:cubicBezTo>
                <a:cubicBezTo>
                  <a:pt x="109" y="287"/>
                  <a:pt x="109" y="287"/>
                  <a:pt x="109" y="287"/>
                </a:cubicBezTo>
                <a:cubicBezTo>
                  <a:pt x="116" y="289"/>
                  <a:pt x="124" y="291"/>
                  <a:pt x="131" y="292"/>
                </a:cubicBezTo>
                <a:cubicBezTo>
                  <a:pt x="132" y="286"/>
                  <a:pt x="132" y="286"/>
                  <a:pt x="132" y="286"/>
                </a:cubicBezTo>
                <a:cubicBezTo>
                  <a:pt x="127" y="288"/>
                  <a:pt x="127" y="288"/>
                  <a:pt x="127" y="288"/>
                </a:cubicBezTo>
                <a:cubicBezTo>
                  <a:pt x="130" y="304"/>
                  <a:pt x="130" y="304"/>
                  <a:pt x="130" y="304"/>
                </a:cubicBezTo>
                <a:cubicBezTo>
                  <a:pt x="131" y="307"/>
                  <a:pt x="133" y="309"/>
                  <a:pt x="136" y="309"/>
                </a:cubicBezTo>
                <a:cubicBezTo>
                  <a:pt x="176" y="309"/>
                  <a:pt x="176" y="309"/>
                  <a:pt x="176" y="309"/>
                </a:cubicBezTo>
                <a:cubicBezTo>
                  <a:pt x="179" y="309"/>
                  <a:pt x="182" y="307"/>
                  <a:pt x="182" y="304"/>
                </a:cubicBezTo>
                <a:cubicBezTo>
                  <a:pt x="186" y="286"/>
                  <a:pt x="186" y="286"/>
                  <a:pt x="186" y="286"/>
                </a:cubicBezTo>
                <a:cubicBezTo>
                  <a:pt x="180" y="285"/>
                  <a:pt x="180" y="285"/>
                  <a:pt x="180" y="285"/>
                </a:cubicBezTo>
                <a:cubicBezTo>
                  <a:pt x="181" y="291"/>
                  <a:pt x="181" y="291"/>
                  <a:pt x="181" y="291"/>
                </a:cubicBezTo>
                <a:cubicBezTo>
                  <a:pt x="189" y="289"/>
                  <a:pt x="196" y="287"/>
                  <a:pt x="203" y="284"/>
                </a:cubicBezTo>
                <a:cubicBezTo>
                  <a:pt x="201" y="279"/>
                  <a:pt x="201" y="279"/>
                  <a:pt x="201" y="279"/>
                </a:cubicBezTo>
                <a:cubicBezTo>
                  <a:pt x="196" y="283"/>
                  <a:pt x="196" y="283"/>
                  <a:pt x="196" y="283"/>
                </a:cubicBezTo>
                <a:cubicBezTo>
                  <a:pt x="208" y="296"/>
                  <a:pt x="208" y="296"/>
                  <a:pt x="208" y="296"/>
                </a:cubicBezTo>
                <a:cubicBezTo>
                  <a:pt x="210" y="298"/>
                  <a:pt x="213" y="299"/>
                  <a:pt x="215" y="297"/>
                </a:cubicBezTo>
                <a:cubicBezTo>
                  <a:pt x="250" y="277"/>
                  <a:pt x="250" y="277"/>
                  <a:pt x="250" y="277"/>
                </a:cubicBezTo>
                <a:cubicBezTo>
                  <a:pt x="253" y="276"/>
                  <a:pt x="254" y="273"/>
                  <a:pt x="253" y="270"/>
                </a:cubicBezTo>
                <a:cubicBezTo>
                  <a:pt x="247" y="251"/>
                  <a:pt x="247" y="251"/>
                  <a:pt x="247" y="251"/>
                </a:cubicBezTo>
                <a:cubicBezTo>
                  <a:pt x="241" y="253"/>
                  <a:pt x="241" y="253"/>
                  <a:pt x="241" y="253"/>
                </a:cubicBezTo>
                <a:cubicBezTo>
                  <a:pt x="245" y="257"/>
                  <a:pt x="245" y="257"/>
                  <a:pt x="245" y="257"/>
                </a:cubicBezTo>
                <a:cubicBezTo>
                  <a:pt x="250" y="253"/>
                  <a:pt x="255" y="248"/>
                  <a:pt x="259" y="242"/>
                </a:cubicBezTo>
                <a:cubicBezTo>
                  <a:pt x="255" y="239"/>
                  <a:pt x="255" y="239"/>
                  <a:pt x="255" y="239"/>
                </a:cubicBezTo>
                <a:cubicBezTo>
                  <a:pt x="253" y="244"/>
                  <a:pt x="253" y="244"/>
                  <a:pt x="253" y="244"/>
                </a:cubicBezTo>
                <a:cubicBezTo>
                  <a:pt x="272" y="250"/>
                  <a:pt x="272" y="250"/>
                  <a:pt x="272" y="250"/>
                </a:cubicBezTo>
                <a:cubicBezTo>
                  <a:pt x="274" y="251"/>
                  <a:pt x="277" y="250"/>
                  <a:pt x="279" y="248"/>
                </a:cubicBezTo>
                <a:cubicBezTo>
                  <a:pt x="299" y="213"/>
                  <a:pt x="299" y="213"/>
                  <a:pt x="299" y="213"/>
                </a:cubicBezTo>
                <a:cubicBezTo>
                  <a:pt x="300" y="210"/>
                  <a:pt x="300" y="207"/>
                  <a:pt x="298" y="205"/>
                </a:cubicBezTo>
                <a:cubicBezTo>
                  <a:pt x="281" y="190"/>
                  <a:pt x="281" y="190"/>
                  <a:pt x="281" y="190"/>
                </a:cubicBezTo>
                <a:cubicBezTo>
                  <a:pt x="277" y="195"/>
                  <a:pt x="277" y="195"/>
                  <a:pt x="277" y="195"/>
                </a:cubicBezTo>
                <a:cubicBezTo>
                  <a:pt x="283" y="196"/>
                  <a:pt x="283" y="196"/>
                  <a:pt x="283" y="196"/>
                </a:cubicBezTo>
                <a:cubicBezTo>
                  <a:pt x="285" y="191"/>
                  <a:pt x="286" y="185"/>
                  <a:pt x="287" y="179"/>
                </a:cubicBezTo>
                <a:cubicBezTo>
                  <a:pt x="281" y="178"/>
                  <a:pt x="281" y="178"/>
                  <a:pt x="281" y="178"/>
                </a:cubicBezTo>
                <a:cubicBezTo>
                  <a:pt x="282" y="184"/>
                  <a:pt x="282" y="184"/>
                  <a:pt x="282" y="184"/>
                </a:cubicBezTo>
                <a:cubicBezTo>
                  <a:pt x="304" y="179"/>
                  <a:pt x="304" y="179"/>
                  <a:pt x="304" y="179"/>
                </a:cubicBezTo>
                <a:cubicBezTo>
                  <a:pt x="307" y="178"/>
                  <a:pt x="309" y="176"/>
                  <a:pt x="309" y="173"/>
                </a:cubicBezTo>
                <a:cubicBezTo>
                  <a:pt x="303" y="173"/>
                  <a:pt x="303" y="173"/>
                  <a:pt x="303" y="173"/>
                </a:cubicBezTo>
                <a:cubicBezTo>
                  <a:pt x="301" y="167"/>
                  <a:pt x="301" y="167"/>
                  <a:pt x="301" y="167"/>
                </a:cubicBezTo>
                <a:cubicBezTo>
                  <a:pt x="280" y="172"/>
                  <a:pt x="280" y="172"/>
                  <a:pt x="280" y="172"/>
                </a:cubicBezTo>
                <a:cubicBezTo>
                  <a:pt x="277" y="172"/>
                  <a:pt x="275" y="174"/>
                  <a:pt x="275" y="177"/>
                </a:cubicBezTo>
                <a:cubicBezTo>
                  <a:pt x="274" y="182"/>
                  <a:pt x="273" y="188"/>
                  <a:pt x="271" y="193"/>
                </a:cubicBezTo>
                <a:cubicBezTo>
                  <a:pt x="271" y="195"/>
                  <a:pt x="271" y="198"/>
                  <a:pt x="273" y="199"/>
                </a:cubicBezTo>
                <a:cubicBezTo>
                  <a:pt x="286" y="211"/>
                  <a:pt x="286" y="211"/>
                  <a:pt x="286" y="211"/>
                </a:cubicBezTo>
                <a:cubicBezTo>
                  <a:pt x="271" y="237"/>
                  <a:pt x="271" y="237"/>
                  <a:pt x="271" y="237"/>
                </a:cubicBezTo>
                <a:cubicBezTo>
                  <a:pt x="256" y="233"/>
                  <a:pt x="256" y="233"/>
                  <a:pt x="256" y="233"/>
                </a:cubicBezTo>
                <a:cubicBezTo>
                  <a:pt x="254" y="232"/>
                  <a:pt x="251" y="233"/>
                  <a:pt x="250" y="235"/>
                </a:cubicBezTo>
                <a:cubicBezTo>
                  <a:pt x="246" y="240"/>
                  <a:pt x="242" y="244"/>
                  <a:pt x="237" y="249"/>
                </a:cubicBezTo>
                <a:cubicBezTo>
                  <a:pt x="236" y="250"/>
                  <a:pt x="235" y="253"/>
                  <a:pt x="236" y="255"/>
                </a:cubicBezTo>
                <a:cubicBezTo>
                  <a:pt x="240" y="269"/>
                  <a:pt x="240" y="269"/>
                  <a:pt x="240" y="269"/>
                </a:cubicBezTo>
                <a:cubicBezTo>
                  <a:pt x="214" y="284"/>
                  <a:pt x="214" y="284"/>
                  <a:pt x="214" y="284"/>
                </a:cubicBezTo>
                <a:cubicBezTo>
                  <a:pt x="205" y="275"/>
                  <a:pt x="205" y="275"/>
                  <a:pt x="205" y="275"/>
                </a:cubicBezTo>
                <a:cubicBezTo>
                  <a:pt x="203" y="273"/>
                  <a:pt x="201" y="272"/>
                  <a:pt x="198" y="273"/>
                </a:cubicBezTo>
                <a:cubicBezTo>
                  <a:pt x="192" y="276"/>
                  <a:pt x="186" y="278"/>
                  <a:pt x="179" y="279"/>
                </a:cubicBezTo>
                <a:cubicBezTo>
                  <a:pt x="177" y="280"/>
                  <a:pt x="175" y="282"/>
                  <a:pt x="174" y="284"/>
                </a:cubicBezTo>
                <a:cubicBezTo>
                  <a:pt x="171" y="297"/>
                  <a:pt x="171" y="297"/>
                  <a:pt x="171" y="297"/>
                </a:cubicBezTo>
                <a:cubicBezTo>
                  <a:pt x="141" y="297"/>
                  <a:pt x="141" y="297"/>
                  <a:pt x="141" y="297"/>
                </a:cubicBezTo>
                <a:cubicBezTo>
                  <a:pt x="138" y="285"/>
                  <a:pt x="138" y="285"/>
                  <a:pt x="138" y="285"/>
                </a:cubicBezTo>
                <a:cubicBezTo>
                  <a:pt x="138" y="283"/>
                  <a:pt x="136" y="281"/>
                  <a:pt x="133" y="280"/>
                </a:cubicBezTo>
                <a:cubicBezTo>
                  <a:pt x="126" y="279"/>
                  <a:pt x="119" y="278"/>
                  <a:pt x="113" y="275"/>
                </a:cubicBezTo>
                <a:cubicBezTo>
                  <a:pt x="111" y="274"/>
                  <a:pt x="108" y="275"/>
                  <a:pt x="106" y="277"/>
                </a:cubicBezTo>
                <a:cubicBezTo>
                  <a:pt x="98" y="286"/>
                  <a:pt x="98" y="286"/>
                  <a:pt x="98" y="286"/>
                </a:cubicBezTo>
                <a:cubicBezTo>
                  <a:pt x="72" y="271"/>
                  <a:pt x="72" y="271"/>
                  <a:pt x="72" y="271"/>
                </a:cubicBezTo>
                <a:cubicBezTo>
                  <a:pt x="75" y="259"/>
                  <a:pt x="75" y="259"/>
                  <a:pt x="75" y="259"/>
                </a:cubicBezTo>
                <a:cubicBezTo>
                  <a:pt x="76" y="257"/>
                  <a:pt x="75" y="254"/>
                  <a:pt x="73" y="253"/>
                </a:cubicBezTo>
                <a:cubicBezTo>
                  <a:pt x="68" y="248"/>
                  <a:pt x="63" y="243"/>
                  <a:pt x="59" y="238"/>
                </a:cubicBezTo>
                <a:cubicBezTo>
                  <a:pt x="57" y="236"/>
                  <a:pt x="54" y="236"/>
                  <a:pt x="52" y="236"/>
                </a:cubicBezTo>
                <a:cubicBezTo>
                  <a:pt x="40" y="240"/>
                  <a:pt x="40" y="240"/>
                  <a:pt x="40" y="240"/>
                </a:cubicBezTo>
                <a:cubicBezTo>
                  <a:pt x="25" y="214"/>
                  <a:pt x="25" y="214"/>
                  <a:pt x="25" y="214"/>
                </a:cubicBezTo>
                <a:cubicBezTo>
                  <a:pt x="34" y="205"/>
                  <a:pt x="34" y="205"/>
                  <a:pt x="34" y="205"/>
                </a:cubicBezTo>
                <a:cubicBezTo>
                  <a:pt x="36" y="203"/>
                  <a:pt x="37" y="201"/>
                  <a:pt x="36" y="198"/>
                </a:cubicBezTo>
                <a:cubicBezTo>
                  <a:pt x="34" y="192"/>
                  <a:pt x="32" y="186"/>
                  <a:pt x="31" y="179"/>
                </a:cubicBezTo>
                <a:cubicBezTo>
                  <a:pt x="31" y="177"/>
                  <a:pt x="29" y="175"/>
                  <a:pt x="27" y="175"/>
                </a:cubicBezTo>
                <a:cubicBezTo>
                  <a:pt x="12" y="171"/>
                  <a:pt x="12" y="171"/>
                  <a:pt x="12" y="171"/>
                </a:cubicBezTo>
                <a:cubicBezTo>
                  <a:pt x="12" y="141"/>
                  <a:pt x="12" y="141"/>
                  <a:pt x="12" y="141"/>
                </a:cubicBezTo>
                <a:cubicBezTo>
                  <a:pt x="28" y="138"/>
                  <a:pt x="28" y="138"/>
                  <a:pt x="28" y="138"/>
                </a:cubicBezTo>
                <a:cubicBezTo>
                  <a:pt x="30" y="137"/>
                  <a:pt x="32" y="135"/>
                  <a:pt x="32" y="133"/>
                </a:cubicBezTo>
                <a:cubicBezTo>
                  <a:pt x="33" y="127"/>
                  <a:pt x="35" y="121"/>
                  <a:pt x="37" y="116"/>
                </a:cubicBezTo>
                <a:cubicBezTo>
                  <a:pt x="38" y="114"/>
                  <a:pt x="37" y="111"/>
                  <a:pt x="35" y="109"/>
                </a:cubicBezTo>
                <a:cubicBezTo>
                  <a:pt x="23" y="98"/>
                  <a:pt x="23" y="98"/>
                  <a:pt x="23" y="98"/>
                </a:cubicBezTo>
                <a:cubicBezTo>
                  <a:pt x="38" y="72"/>
                  <a:pt x="38" y="72"/>
                  <a:pt x="38" y="72"/>
                </a:cubicBezTo>
                <a:cubicBezTo>
                  <a:pt x="55" y="77"/>
                  <a:pt x="55" y="77"/>
                  <a:pt x="55" y="77"/>
                </a:cubicBezTo>
                <a:cubicBezTo>
                  <a:pt x="58" y="78"/>
                  <a:pt x="60" y="77"/>
                  <a:pt x="62" y="75"/>
                </a:cubicBezTo>
                <a:cubicBezTo>
                  <a:pt x="65" y="72"/>
                  <a:pt x="69" y="68"/>
                  <a:pt x="73" y="65"/>
                </a:cubicBezTo>
                <a:cubicBezTo>
                  <a:pt x="75" y="63"/>
                  <a:pt x="75" y="61"/>
                  <a:pt x="75" y="58"/>
                </a:cubicBezTo>
                <a:cubicBezTo>
                  <a:pt x="69" y="40"/>
                  <a:pt x="69" y="40"/>
                  <a:pt x="69" y="40"/>
                </a:cubicBezTo>
                <a:cubicBezTo>
                  <a:pt x="95" y="25"/>
                  <a:pt x="95" y="25"/>
                  <a:pt x="95" y="25"/>
                </a:cubicBezTo>
                <a:cubicBezTo>
                  <a:pt x="109" y="39"/>
                  <a:pt x="109" y="39"/>
                  <a:pt x="109" y="39"/>
                </a:cubicBezTo>
                <a:cubicBezTo>
                  <a:pt x="110" y="41"/>
                  <a:pt x="113" y="42"/>
                  <a:pt x="115" y="41"/>
                </a:cubicBezTo>
                <a:cubicBezTo>
                  <a:pt x="119" y="40"/>
                  <a:pt x="124" y="38"/>
                  <a:pt x="128" y="38"/>
                </a:cubicBezTo>
                <a:cubicBezTo>
                  <a:pt x="131" y="37"/>
                  <a:pt x="133" y="35"/>
                  <a:pt x="133" y="33"/>
                </a:cubicBezTo>
                <a:cubicBezTo>
                  <a:pt x="138" y="12"/>
                  <a:pt x="138" y="12"/>
                  <a:pt x="138" y="12"/>
                </a:cubicBezTo>
                <a:cubicBezTo>
                  <a:pt x="168" y="12"/>
                  <a:pt x="168" y="12"/>
                  <a:pt x="168" y="12"/>
                </a:cubicBezTo>
                <a:cubicBezTo>
                  <a:pt x="173" y="33"/>
                  <a:pt x="173" y="33"/>
                  <a:pt x="173" y="33"/>
                </a:cubicBezTo>
                <a:cubicBezTo>
                  <a:pt x="173" y="35"/>
                  <a:pt x="175" y="37"/>
                  <a:pt x="177" y="38"/>
                </a:cubicBezTo>
                <a:cubicBezTo>
                  <a:pt x="182" y="38"/>
                  <a:pt x="186" y="39"/>
                  <a:pt x="190" y="41"/>
                </a:cubicBezTo>
                <a:cubicBezTo>
                  <a:pt x="192" y="42"/>
                  <a:pt x="195" y="41"/>
                  <a:pt x="196" y="39"/>
                </a:cubicBezTo>
                <a:cubicBezTo>
                  <a:pt x="211" y="23"/>
                  <a:pt x="211" y="23"/>
                  <a:pt x="211" y="23"/>
                </a:cubicBezTo>
                <a:cubicBezTo>
                  <a:pt x="237" y="38"/>
                  <a:pt x="237" y="38"/>
                  <a:pt x="237" y="38"/>
                </a:cubicBezTo>
                <a:cubicBezTo>
                  <a:pt x="231" y="58"/>
                  <a:pt x="231" y="58"/>
                  <a:pt x="231" y="58"/>
                </a:cubicBezTo>
                <a:cubicBezTo>
                  <a:pt x="230" y="60"/>
                  <a:pt x="231" y="63"/>
                  <a:pt x="233" y="65"/>
                </a:cubicBezTo>
                <a:cubicBezTo>
                  <a:pt x="236" y="67"/>
                  <a:pt x="239" y="71"/>
                  <a:pt x="243" y="74"/>
                </a:cubicBezTo>
                <a:cubicBezTo>
                  <a:pt x="244" y="75"/>
                  <a:pt x="247" y="76"/>
                  <a:pt x="249" y="75"/>
                </a:cubicBezTo>
                <a:cubicBezTo>
                  <a:pt x="269" y="69"/>
                  <a:pt x="269" y="69"/>
                  <a:pt x="269" y="69"/>
                </a:cubicBezTo>
                <a:cubicBezTo>
                  <a:pt x="284" y="95"/>
                  <a:pt x="284" y="95"/>
                  <a:pt x="284" y="95"/>
                </a:cubicBezTo>
                <a:cubicBezTo>
                  <a:pt x="270" y="108"/>
                  <a:pt x="270" y="108"/>
                  <a:pt x="270" y="108"/>
                </a:cubicBezTo>
                <a:cubicBezTo>
                  <a:pt x="268" y="110"/>
                  <a:pt x="268" y="113"/>
                  <a:pt x="268" y="115"/>
                </a:cubicBezTo>
                <a:cubicBezTo>
                  <a:pt x="270" y="120"/>
                  <a:pt x="272" y="124"/>
                  <a:pt x="273" y="129"/>
                </a:cubicBezTo>
                <a:cubicBezTo>
                  <a:pt x="273" y="131"/>
                  <a:pt x="275" y="133"/>
                  <a:pt x="277" y="133"/>
                </a:cubicBezTo>
                <a:cubicBezTo>
                  <a:pt x="297" y="138"/>
                  <a:pt x="297" y="138"/>
                  <a:pt x="297" y="138"/>
                </a:cubicBezTo>
                <a:cubicBezTo>
                  <a:pt x="297" y="173"/>
                  <a:pt x="297" y="173"/>
                  <a:pt x="297" y="173"/>
                </a:cubicBezTo>
                <a:cubicBezTo>
                  <a:pt x="303" y="173"/>
                  <a:pt x="303" y="173"/>
                  <a:pt x="303" y="173"/>
                </a:cubicBezTo>
                <a:cubicBezTo>
                  <a:pt x="301" y="167"/>
                  <a:pt x="301" y="167"/>
                  <a:pt x="301" y="167"/>
                </a:cubicBezTo>
                <a:lnTo>
                  <a:pt x="303" y="17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204">
            <a:extLst>
              <a:ext uri="{FF2B5EF4-FFF2-40B4-BE49-F238E27FC236}">
                <a16:creationId xmlns:a16="http://schemas.microsoft.com/office/drawing/2014/main" id="{F4258471-FBB0-4FF8-91E9-0A661950EF27}"/>
              </a:ext>
            </a:extLst>
          </p:cNvPr>
          <p:cNvSpPr>
            <a:spLocks noChangeArrowheads="1"/>
          </p:cNvSpPr>
          <p:nvPr/>
        </p:nvSpPr>
        <p:spPr bwMode="auto">
          <a:xfrm>
            <a:off x="8018407" y="5217777"/>
            <a:ext cx="2239088" cy="1174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206">
            <a:extLst>
              <a:ext uri="{FF2B5EF4-FFF2-40B4-BE49-F238E27FC236}">
                <a16:creationId xmlns:a16="http://schemas.microsoft.com/office/drawing/2014/main" id="{2DED153D-0F74-4D09-8ECE-FC273F475DBE}"/>
              </a:ext>
            </a:extLst>
          </p:cNvPr>
          <p:cNvSpPr>
            <a:spLocks/>
          </p:cNvSpPr>
          <p:nvPr/>
        </p:nvSpPr>
        <p:spPr bwMode="auto">
          <a:xfrm>
            <a:off x="8004235" y="5203605"/>
            <a:ext cx="2267431" cy="145763"/>
          </a:xfrm>
          <a:custGeom>
            <a:avLst/>
            <a:gdLst>
              <a:gd name="T0" fmla="*/ 938 w 944"/>
              <a:gd name="T1" fmla="*/ 55 h 61"/>
              <a:gd name="T2" fmla="*/ 938 w 944"/>
              <a:gd name="T3" fmla="*/ 49 h 61"/>
              <a:gd name="T4" fmla="*/ 12 w 944"/>
              <a:gd name="T5" fmla="*/ 49 h 61"/>
              <a:gd name="T6" fmla="*/ 12 w 944"/>
              <a:gd name="T7" fmla="*/ 12 h 61"/>
              <a:gd name="T8" fmla="*/ 932 w 944"/>
              <a:gd name="T9" fmla="*/ 12 h 61"/>
              <a:gd name="T10" fmla="*/ 932 w 944"/>
              <a:gd name="T11" fmla="*/ 55 h 61"/>
              <a:gd name="T12" fmla="*/ 938 w 944"/>
              <a:gd name="T13" fmla="*/ 55 h 61"/>
              <a:gd name="T14" fmla="*/ 938 w 944"/>
              <a:gd name="T15" fmla="*/ 49 h 61"/>
              <a:gd name="T16" fmla="*/ 938 w 944"/>
              <a:gd name="T17" fmla="*/ 55 h 61"/>
              <a:gd name="T18" fmla="*/ 944 w 944"/>
              <a:gd name="T19" fmla="*/ 55 h 61"/>
              <a:gd name="T20" fmla="*/ 944 w 944"/>
              <a:gd name="T21" fmla="*/ 6 h 61"/>
              <a:gd name="T22" fmla="*/ 943 w 944"/>
              <a:gd name="T23" fmla="*/ 2 h 61"/>
              <a:gd name="T24" fmla="*/ 938 w 944"/>
              <a:gd name="T25" fmla="*/ 0 h 61"/>
              <a:gd name="T26" fmla="*/ 6 w 944"/>
              <a:gd name="T27" fmla="*/ 0 h 61"/>
              <a:gd name="T28" fmla="*/ 2 w 944"/>
              <a:gd name="T29" fmla="*/ 2 h 61"/>
              <a:gd name="T30" fmla="*/ 0 w 944"/>
              <a:gd name="T31" fmla="*/ 6 h 61"/>
              <a:gd name="T32" fmla="*/ 0 w 944"/>
              <a:gd name="T33" fmla="*/ 55 h 61"/>
              <a:gd name="T34" fmla="*/ 2 w 944"/>
              <a:gd name="T35" fmla="*/ 60 h 61"/>
              <a:gd name="T36" fmla="*/ 6 w 944"/>
              <a:gd name="T37" fmla="*/ 61 h 61"/>
              <a:gd name="T38" fmla="*/ 938 w 944"/>
              <a:gd name="T39" fmla="*/ 61 h 61"/>
              <a:gd name="T40" fmla="*/ 943 w 944"/>
              <a:gd name="T41" fmla="*/ 60 h 61"/>
              <a:gd name="T42" fmla="*/ 944 w 944"/>
              <a:gd name="T43" fmla="*/ 55 h 61"/>
              <a:gd name="T44" fmla="*/ 938 w 944"/>
              <a:gd name="T45"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61">
                <a:moveTo>
                  <a:pt x="938" y="55"/>
                </a:moveTo>
                <a:cubicBezTo>
                  <a:pt x="938" y="49"/>
                  <a:pt x="938" y="49"/>
                  <a:pt x="938" y="49"/>
                </a:cubicBezTo>
                <a:cubicBezTo>
                  <a:pt x="12" y="49"/>
                  <a:pt x="12" y="49"/>
                  <a:pt x="12" y="49"/>
                </a:cubicBezTo>
                <a:cubicBezTo>
                  <a:pt x="12" y="12"/>
                  <a:pt x="12" y="12"/>
                  <a:pt x="12" y="12"/>
                </a:cubicBezTo>
                <a:cubicBezTo>
                  <a:pt x="932" y="12"/>
                  <a:pt x="932" y="12"/>
                  <a:pt x="932" y="12"/>
                </a:cubicBezTo>
                <a:cubicBezTo>
                  <a:pt x="932" y="55"/>
                  <a:pt x="932" y="55"/>
                  <a:pt x="932" y="55"/>
                </a:cubicBezTo>
                <a:cubicBezTo>
                  <a:pt x="938" y="55"/>
                  <a:pt x="938" y="55"/>
                  <a:pt x="938" y="55"/>
                </a:cubicBezTo>
                <a:cubicBezTo>
                  <a:pt x="938" y="49"/>
                  <a:pt x="938" y="49"/>
                  <a:pt x="938" y="49"/>
                </a:cubicBezTo>
                <a:cubicBezTo>
                  <a:pt x="938" y="55"/>
                  <a:pt x="938" y="55"/>
                  <a:pt x="938" y="55"/>
                </a:cubicBezTo>
                <a:cubicBezTo>
                  <a:pt x="944" y="55"/>
                  <a:pt x="944" y="55"/>
                  <a:pt x="944" y="55"/>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55"/>
                  <a:pt x="0" y="55"/>
                  <a:pt x="0" y="55"/>
                </a:cubicBezTo>
                <a:cubicBezTo>
                  <a:pt x="0" y="57"/>
                  <a:pt x="1" y="59"/>
                  <a:pt x="2" y="60"/>
                </a:cubicBezTo>
                <a:cubicBezTo>
                  <a:pt x="3" y="61"/>
                  <a:pt x="5" y="61"/>
                  <a:pt x="6" y="61"/>
                </a:cubicBezTo>
                <a:cubicBezTo>
                  <a:pt x="938" y="61"/>
                  <a:pt x="938" y="61"/>
                  <a:pt x="938" y="61"/>
                </a:cubicBezTo>
                <a:cubicBezTo>
                  <a:pt x="940" y="61"/>
                  <a:pt x="942" y="61"/>
                  <a:pt x="943" y="60"/>
                </a:cubicBezTo>
                <a:cubicBezTo>
                  <a:pt x="944" y="59"/>
                  <a:pt x="944" y="57"/>
                  <a:pt x="944" y="55"/>
                </a:cubicBezTo>
                <a:lnTo>
                  <a:pt x="938" y="55"/>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07">
            <a:extLst>
              <a:ext uri="{FF2B5EF4-FFF2-40B4-BE49-F238E27FC236}">
                <a16:creationId xmlns:a16="http://schemas.microsoft.com/office/drawing/2014/main" id="{B425B385-65A0-4485-973A-E25A707B9350}"/>
              </a:ext>
            </a:extLst>
          </p:cNvPr>
          <p:cNvSpPr>
            <a:spLocks/>
          </p:cNvSpPr>
          <p:nvPr/>
        </p:nvSpPr>
        <p:spPr bwMode="auto">
          <a:xfrm>
            <a:off x="8145950"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08">
            <a:extLst>
              <a:ext uri="{FF2B5EF4-FFF2-40B4-BE49-F238E27FC236}">
                <a16:creationId xmlns:a16="http://schemas.microsoft.com/office/drawing/2014/main" id="{78B21273-C41C-49C0-BE59-20FE77E6F6A1}"/>
              </a:ext>
            </a:extLst>
          </p:cNvPr>
          <p:cNvSpPr>
            <a:spLocks/>
          </p:cNvSpPr>
          <p:nvPr/>
        </p:nvSpPr>
        <p:spPr bwMode="auto">
          <a:xfrm>
            <a:off x="8131778" y="5431361"/>
            <a:ext cx="333029"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4"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Rectangle 209">
            <a:extLst>
              <a:ext uri="{FF2B5EF4-FFF2-40B4-BE49-F238E27FC236}">
                <a16:creationId xmlns:a16="http://schemas.microsoft.com/office/drawing/2014/main" id="{1388C442-1F9A-46A4-8534-27729AFA00D5}"/>
              </a:ext>
            </a:extLst>
          </p:cNvPr>
          <p:cNvSpPr>
            <a:spLocks noChangeArrowheads="1"/>
          </p:cNvSpPr>
          <p:nvPr/>
        </p:nvSpPr>
        <p:spPr bwMode="auto">
          <a:xfrm>
            <a:off x="8151011"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10">
            <a:extLst>
              <a:ext uri="{FF2B5EF4-FFF2-40B4-BE49-F238E27FC236}">
                <a16:creationId xmlns:a16="http://schemas.microsoft.com/office/drawing/2014/main" id="{E8EF9FB4-5231-43AB-A68A-6164022AA9D0}"/>
              </a:ext>
            </a:extLst>
          </p:cNvPr>
          <p:cNvSpPr>
            <a:spLocks/>
          </p:cNvSpPr>
          <p:nvPr/>
        </p:nvSpPr>
        <p:spPr bwMode="auto">
          <a:xfrm>
            <a:off x="8135827"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1" y="0"/>
                  <a:pt x="130" y="0"/>
                </a:cubicBezTo>
                <a:cubicBezTo>
                  <a:pt x="6" y="0"/>
                  <a:pt x="6" y="0"/>
                  <a:pt x="6" y="0"/>
                </a:cubicBezTo>
                <a:cubicBezTo>
                  <a:pt x="4" y="0"/>
                  <a:pt x="2" y="1"/>
                  <a:pt x="1" y="2"/>
                </a:cubicBezTo>
                <a:cubicBezTo>
                  <a:pt x="0" y="3"/>
                  <a:pt x="0" y="5"/>
                  <a:pt x="0" y="6"/>
                </a:cubicBezTo>
                <a:cubicBezTo>
                  <a:pt x="0" y="56"/>
                  <a:pt x="0" y="56"/>
                  <a:pt x="0" y="56"/>
                </a:cubicBezTo>
                <a:cubicBezTo>
                  <a:pt x="0" y="57"/>
                  <a:pt x="0" y="59"/>
                  <a:pt x="1" y="60"/>
                </a:cubicBezTo>
                <a:cubicBezTo>
                  <a:pt x="2" y="61"/>
                  <a:pt x="4" y="62"/>
                  <a:pt x="6" y="62"/>
                </a:cubicBezTo>
                <a:cubicBezTo>
                  <a:pt x="130" y="62"/>
                  <a:pt x="130" y="62"/>
                  <a:pt x="130" y="62"/>
                </a:cubicBezTo>
                <a:cubicBezTo>
                  <a:pt x="131"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Rectangle 211">
            <a:extLst>
              <a:ext uri="{FF2B5EF4-FFF2-40B4-BE49-F238E27FC236}">
                <a16:creationId xmlns:a16="http://schemas.microsoft.com/office/drawing/2014/main" id="{6095D2ED-2142-40C2-B316-4D0515F3F25D}"/>
              </a:ext>
            </a:extLst>
          </p:cNvPr>
          <p:cNvSpPr>
            <a:spLocks noChangeArrowheads="1"/>
          </p:cNvSpPr>
          <p:nvPr/>
        </p:nvSpPr>
        <p:spPr bwMode="auto">
          <a:xfrm>
            <a:off x="8105460" y="5933435"/>
            <a:ext cx="386678"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212">
            <a:extLst>
              <a:ext uri="{FF2B5EF4-FFF2-40B4-BE49-F238E27FC236}">
                <a16:creationId xmlns:a16="http://schemas.microsoft.com/office/drawing/2014/main" id="{4F0ECDE6-6198-4B61-9E79-92D9D1ECA6B1}"/>
              </a:ext>
            </a:extLst>
          </p:cNvPr>
          <p:cNvSpPr>
            <a:spLocks/>
          </p:cNvSpPr>
          <p:nvPr/>
        </p:nvSpPr>
        <p:spPr bwMode="auto">
          <a:xfrm>
            <a:off x="8090276" y="5919263"/>
            <a:ext cx="416033" cy="166008"/>
          </a:xfrm>
          <a:custGeom>
            <a:avLst/>
            <a:gdLst>
              <a:gd name="T0" fmla="*/ 6 w 173"/>
              <a:gd name="T1" fmla="*/ 6 h 69"/>
              <a:gd name="T2" fmla="*/ 6 w 173"/>
              <a:gd name="T3" fmla="*/ 12 h 69"/>
              <a:gd name="T4" fmla="*/ 161 w 173"/>
              <a:gd name="T5" fmla="*/ 12 h 69"/>
              <a:gd name="T6" fmla="*/ 161 w 173"/>
              <a:gd name="T7" fmla="*/ 57 h 69"/>
              <a:gd name="T8" fmla="*/ 12 w 173"/>
              <a:gd name="T9" fmla="*/ 57 h 69"/>
              <a:gd name="T10" fmla="*/ 12 w 173"/>
              <a:gd name="T11" fmla="*/ 6 h 69"/>
              <a:gd name="T12" fmla="*/ 6 w 173"/>
              <a:gd name="T13" fmla="*/ 6 h 69"/>
              <a:gd name="T14" fmla="*/ 6 w 173"/>
              <a:gd name="T15" fmla="*/ 12 h 69"/>
              <a:gd name="T16" fmla="*/ 6 w 173"/>
              <a:gd name="T17" fmla="*/ 6 h 69"/>
              <a:gd name="T18" fmla="*/ 0 w 173"/>
              <a:gd name="T19" fmla="*/ 6 h 69"/>
              <a:gd name="T20" fmla="*/ 0 w 173"/>
              <a:gd name="T21" fmla="*/ 63 h 69"/>
              <a:gd name="T22" fmla="*/ 2 w 173"/>
              <a:gd name="T23" fmla="*/ 68 h 69"/>
              <a:gd name="T24" fmla="*/ 6 w 173"/>
              <a:gd name="T25" fmla="*/ 69 h 69"/>
              <a:gd name="T26" fmla="*/ 167 w 173"/>
              <a:gd name="T27" fmla="*/ 69 h 69"/>
              <a:gd name="T28" fmla="*/ 171 w 173"/>
              <a:gd name="T29" fmla="*/ 68 h 69"/>
              <a:gd name="T30" fmla="*/ 173 w 173"/>
              <a:gd name="T31" fmla="*/ 63 h 69"/>
              <a:gd name="T32" fmla="*/ 173 w 173"/>
              <a:gd name="T33" fmla="*/ 6 h 69"/>
              <a:gd name="T34" fmla="*/ 171 w 173"/>
              <a:gd name="T35" fmla="*/ 2 h 69"/>
              <a:gd name="T36" fmla="*/ 167 w 173"/>
              <a:gd name="T37" fmla="*/ 0 h 69"/>
              <a:gd name="T38" fmla="*/ 6 w 173"/>
              <a:gd name="T39" fmla="*/ 0 h 69"/>
              <a:gd name="T40" fmla="*/ 2 w 173"/>
              <a:gd name="T41" fmla="*/ 2 h 69"/>
              <a:gd name="T42" fmla="*/ 0 w 173"/>
              <a:gd name="T43" fmla="*/ 6 h 69"/>
              <a:gd name="T44" fmla="*/ 6 w 173"/>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69">
                <a:moveTo>
                  <a:pt x="6" y="6"/>
                </a:moveTo>
                <a:cubicBezTo>
                  <a:pt x="6" y="12"/>
                  <a:pt x="6" y="12"/>
                  <a:pt x="6" y="12"/>
                </a:cubicBezTo>
                <a:cubicBezTo>
                  <a:pt x="161" y="12"/>
                  <a:pt x="161" y="12"/>
                  <a:pt x="161" y="12"/>
                </a:cubicBezTo>
                <a:cubicBezTo>
                  <a:pt x="161" y="57"/>
                  <a:pt x="161" y="57"/>
                  <a:pt x="161"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1" y="66"/>
                  <a:pt x="2" y="68"/>
                </a:cubicBezTo>
                <a:cubicBezTo>
                  <a:pt x="3" y="69"/>
                  <a:pt x="5" y="69"/>
                  <a:pt x="6" y="69"/>
                </a:cubicBezTo>
                <a:cubicBezTo>
                  <a:pt x="167" y="69"/>
                  <a:pt x="167" y="69"/>
                  <a:pt x="167" y="69"/>
                </a:cubicBezTo>
                <a:cubicBezTo>
                  <a:pt x="169" y="69"/>
                  <a:pt x="170" y="69"/>
                  <a:pt x="171" y="68"/>
                </a:cubicBezTo>
                <a:cubicBezTo>
                  <a:pt x="172" y="66"/>
                  <a:pt x="173" y="65"/>
                  <a:pt x="173" y="63"/>
                </a:cubicBezTo>
                <a:cubicBezTo>
                  <a:pt x="173" y="6"/>
                  <a:pt x="173" y="6"/>
                  <a:pt x="173" y="6"/>
                </a:cubicBezTo>
                <a:cubicBezTo>
                  <a:pt x="173" y="4"/>
                  <a:pt x="172" y="3"/>
                  <a:pt x="171" y="2"/>
                </a:cubicBezTo>
                <a:cubicBezTo>
                  <a:pt x="170" y="1"/>
                  <a:pt x="169" y="0"/>
                  <a:pt x="167" y="0"/>
                </a:cubicBezTo>
                <a:cubicBezTo>
                  <a:pt x="6" y="0"/>
                  <a:pt x="6" y="0"/>
                  <a:pt x="6" y="0"/>
                </a:cubicBezTo>
                <a:cubicBezTo>
                  <a:pt x="5" y="0"/>
                  <a:pt x="3" y="1"/>
                  <a:pt x="2" y="2"/>
                </a:cubicBezTo>
                <a:cubicBezTo>
                  <a:pt x="1"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13">
            <a:extLst>
              <a:ext uri="{FF2B5EF4-FFF2-40B4-BE49-F238E27FC236}">
                <a16:creationId xmlns:a16="http://schemas.microsoft.com/office/drawing/2014/main" id="{C2D9C2F6-9465-4252-84FA-DCD9BCA9B808}"/>
              </a:ext>
            </a:extLst>
          </p:cNvPr>
          <p:cNvSpPr>
            <a:spLocks/>
          </p:cNvSpPr>
          <p:nvPr/>
        </p:nvSpPr>
        <p:spPr bwMode="auto">
          <a:xfrm>
            <a:off x="8705722"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14">
            <a:extLst>
              <a:ext uri="{FF2B5EF4-FFF2-40B4-BE49-F238E27FC236}">
                <a16:creationId xmlns:a16="http://schemas.microsoft.com/office/drawing/2014/main" id="{F057370E-DDD5-4173-A444-D381D29E2585}"/>
              </a:ext>
            </a:extLst>
          </p:cNvPr>
          <p:cNvSpPr>
            <a:spLocks/>
          </p:cNvSpPr>
          <p:nvPr/>
        </p:nvSpPr>
        <p:spPr bwMode="auto">
          <a:xfrm>
            <a:off x="8690538"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Rectangle 215">
            <a:extLst>
              <a:ext uri="{FF2B5EF4-FFF2-40B4-BE49-F238E27FC236}">
                <a16:creationId xmlns:a16="http://schemas.microsoft.com/office/drawing/2014/main" id="{5D832CC0-B6AA-4EE7-82B1-69626662330A}"/>
              </a:ext>
            </a:extLst>
          </p:cNvPr>
          <p:cNvSpPr>
            <a:spLocks noChangeArrowheads="1"/>
          </p:cNvSpPr>
          <p:nvPr/>
        </p:nvSpPr>
        <p:spPr bwMode="auto">
          <a:xfrm>
            <a:off x="8709771"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16">
            <a:extLst>
              <a:ext uri="{FF2B5EF4-FFF2-40B4-BE49-F238E27FC236}">
                <a16:creationId xmlns:a16="http://schemas.microsoft.com/office/drawing/2014/main" id="{E1DDE99E-3434-44C6-9144-573F99F7C5CD}"/>
              </a:ext>
            </a:extLst>
          </p:cNvPr>
          <p:cNvSpPr>
            <a:spLocks/>
          </p:cNvSpPr>
          <p:nvPr/>
        </p:nvSpPr>
        <p:spPr bwMode="auto">
          <a:xfrm>
            <a:off x="8695599"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217">
            <a:extLst>
              <a:ext uri="{FF2B5EF4-FFF2-40B4-BE49-F238E27FC236}">
                <a16:creationId xmlns:a16="http://schemas.microsoft.com/office/drawing/2014/main" id="{E4891E14-F65E-4FBA-AFE7-86B93B87AAFF}"/>
              </a:ext>
            </a:extLst>
          </p:cNvPr>
          <p:cNvSpPr>
            <a:spLocks noChangeArrowheads="1"/>
          </p:cNvSpPr>
          <p:nvPr/>
        </p:nvSpPr>
        <p:spPr bwMode="auto">
          <a:xfrm>
            <a:off x="8667257"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218">
            <a:extLst>
              <a:ext uri="{FF2B5EF4-FFF2-40B4-BE49-F238E27FC236}">
                <a16:creationId xmlns:a16="http://schemas.microsoft.com/office/drawing/2014/main" id="{1D85241E-F6FC-4FC2-A314-B690B933FDE4}"/>
              </a:ext>
            </a:extLst>
          </p:cNvPr>
          <p:cNvSpPr>
            <a:spLocks/>
          </p:cNvSpPr>
          <p:nvPr/>
        </p:nvSpPr>
        <p:spPr bwMode="auto">
          <a:xfrm>
            <a:off x="865308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19">
            <a:extLst>
              <a:ext uri="{FF2B5EF4-FFF2-40B4-BE49-F238E27FC236}">
                <a16:creationId xmlns:a16="http://schemas.microsoft.com/office/drawing/2014/main" id="{97C82561-895F-42AB-9DE6-8A71ABB1CC12}"/>
              </a:ext>
            </a:extLst>
          </p:cNvPr>
          <p:cNvSpPr>
            <a:spLocks/>
          </p:cNvSpPr>
          <p:nvPr/>
        </p:nvSpPr>
        <p:spPr bwMode="auto">
          <a:xfrm>
            <a:off x="9265494" y="5445532"/>
            <a:ext cx="304686" cy="489927"/>
          </a:xfrm>
          <a:custGeom>
            <a:avLst/>
            <a:gdLst>
              <a:gd name="T0" fmla="*/ 33 w 301"/>
              <a:gd name="T1" fmla="*/ 0 h 484"/>
              <a:gd name="T2" fmla="*/ 0 w 301"/>
              <a:gd name="T3" fmla="*/ 484 h 484"/>
              <a:gd name="T4" fmla="*/ 151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1"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20">
            <a:extLst>
              <a:ext uri="{FF2B5EF4-FFF2-40B4-BE49-F238E27FC236}">
                <a16:creationId xmlns:a16="http://schemas.microsoft.com/office/drawing/2014/main" id="{85E62450-4C12-4408-B4F3-47239ED83A9A}"/>
              </a:ext>
            </a:extLst>
          </p:cNvPr>
          <p:cNvSpPr>
            <a:spLocks/>
          </p:cNvSpPr>
          <p:nvPr/>
        </p:nvSpPr>
        <p:spPr bwMode="auto">
          <a:xfrm>
            <a:off x="9250310"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Rectangle 221">
            <a:extLst>
              <a:ext uri="{FF2B5EF4-FFF2-40B4-BE49-F238E27FC236}">
                <a16:creationId xmlns:a16="http://schemas.microsoft.com/office/drawing/2014/main" id="{8B2145D3-F837-4387-AB37-D9BED491B285}"/>
              </a:ext>
            </a:extLst>
          </p:cNvPr>
          <p:cNvSpPr>
            <a:spLocks noChangeArrowheads="1"/>
          </p:cNvSpPr>
          <p:nvPr/>
        </p:nvSpPr>
        <p:spPr bwMode="auto">
          <a:xfrm>
            <a:off x="9269543"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22">
            <a:extLst>
              <a:ext uri="{FF2B5EF4-FFF2-40B4-BE49-F238E27FC236}">
                <a16:creationId xmlns:a16="http://schemas.microsoft.com/office/drawing/2014/main" id="{DC0808CB-1E27-49E6-885A-B33ADF2491CC}"/>
              </a:ext>
            </a:extLst>
          </p:cNvPr>
          <p:cNvSpPr>
            <a:spLocks/>
          </p:cNvSpPr>
          <p:nvPr/>
        </p:nvSpPr>
        <p:spPr bwMode="auto">
          <a:xfrm>
            <a:off x="9255372"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Rectangle 223">
            <a:extLst>
              <a:ext uri="{FF2B5EF4-FFF2-40B4-BE49-F238E27FC236}">
                <a16:creationId xmlns:a16="http://schemas.microsoft.com/office/drawing/2014/main" id="{EE989D81-BF2D-40C8-ACDA-2147AD2431D1}"/>
              </a:ext>
            </a:extLst>
          </p:cNvPr>
          <p:cNvSpPr>
            <a:spLocks noChangeArrowheads="1"/>
          </p:cNvSpPr>
          <p:nvPr/>
        </p:nvSpPr>
        <p:spPr bwMode="auto">
          <a:xfrm>
            <a:off x="9227029"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24">
            <a:extLst>
              <a:ext uri="{FF2B5EF4-FFF2-40B4-BE49-F238E27FC236}">
                <a16:creationId xmlns:a16="http://schemas.microsoft.com/office/drawing/2014/main" id="{1D449AE5-3C09-421B-863F-6362BC6C905D}"/>
              </a:ext>
            </a:extLst>
          </p:cNvPr>
          <p:cNvSpPr>
            <a:spLocks/>
          </p:cNvSpPr>
          <p:nvPr/>
        </p:nvSpPr>
        <p:spPr bwMode="auto">
          <a:xfrm>
            <a:off x="921184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25">
            <a:extLst>
              <a:ext uri="{FF2B5EF4-FFF2-40B4-BE49-F238E27FC236}">
                <a16:creationId xmlns:a16="http://schemas.microsoft.com/office/drawing/2014/main" id="{E3A9E50A-0149-4F68-AF4E-1226F179420D}"/>
              </a:ext>
            </a:extLst>
          </p:cNvPr>
          <p:cNvSpPr>
            <a:spLocks/>
          </p:cNvSpPr>
          <p:nvPr/>
        </p:nvSpPr>
        <p:spPr bwMode="auto">
          <a:xfrm>
            <a:off x="9827290" y="5445532"/>
            <a:ext cx="302662" cy="489927"/>
          </a:xfrm>
          <a:custGeom>
            <a:avLst/>
            <a:gdLst>
              <a:gd name="T0" fmla="*/ 31 w 299"/>
              <a:gd name="T1" fmla="*/ 0 h 484"/>
              <a:gd name="T2" fmla="*/ 0 w 299"/>
              <a:gd name="T3" fmla="*/ 484 h 484"/>
              <a:gd name="T4" fmla="*/ 149 w 299"/>
              <a:gd name="T5" fmla="*/ 484 h 484"/>
              <a:gd name="T6" fmla="*/ 299 w 299"/>
              <a:gd name="T7" fmla="*/ 484 h 484"/>
              <a:gd name="T8" fmla="*/ 266 w 299"/>
              <a:gd name="T9" fmla="*/ 0 h 484"/>
              <a:gd name="T10" fmla="*/ 31 w 299"/>
              <a:gd name="T11" fmla="*/ 0 h 484"/>
            </a:gdLst>
            <a:ahLst/>
            <a:cxnLst>
              <a:cxn ang="0">
                <a:pos x="T0" y="T1"/>
              </a:cxn>
              <a:cxn ang="0">
                <a:pos x="T2" y="T3"/>
              </a:cxn>
              <a:cxn ang="0">
                <a:pos x="T4" y="T5"/>
              </a:cxn>
              <a:cxn ang="0">
                <a:pos x="T6" y="T7"/>
              </a:cxn>
              <a:cxn ang="0">
                <a:pos x="T8" y="T9"/>
              </a:cxn>
              <a:cxn ang="0">
                <a:pos x="T10" y="T11"/>
              </a:cxn>
            </a:cxnLst>
            <a:rect l="0" t="0" r="r" b="b"/>
            <a:pathLst>
              <a:path w="299" h="484">
                <a:moveTo>
                  <a:pt x="31" y="0"/>
                </a:moveTo>
                <a:lnTo>
                  <a:pt x="0" y="484"/>
                </a:lnTo>
                <a:lnTo>
                  <a:pt x="149" y="484"/>
                </a:lnTo>
                <a:lnTo>
                  <a:pt x="299" y="484"/>
                </a:lnTo>
                <a:lnTo>
                  <a:pt x="266" y="0"/>
                </a:lnTo>
                <a:lnTo>
                  <a:pt x="31"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26">
            <a:extLst>
              <a:ext uri="{FF2B5EF4-FFF2-40B4-BE49-F238E27FC236}">
                <a16:creationId xmlns:a16="http://schemas.microsoft.com/office/drawing/2014/main" id="{672C9AB5-7704-4651-9EFC-E6FAB0FE375D}"/>
              </a:ext>
            </a:extLst>
          </p:cNvPr>
          <p:cNvSpPr>
            <a:spLocks/>
          </p:cNvSpPr>
          <p:nvPr/>
        </p:nvSpPr>
        <p:spPr bwMode="auto">
          <a:xfrm>
            <a:off x="9810082" y="5431361"/>
            <a:ext cx="334041" cy="519282"/>
          </a:xfrm>
          <a:custGeom>
            <a:avLst/>
            <a:gdLst>
              <a:gd name="T0" fmla="*/ 20 w 139"/>
              <a:gd name="T1" fmla="*/ 6 h 216"/>
              <a:gd name="T2" fmla="*/ 14 w 139"/>
              <a:gd name="T3" fmla="*/ 6 h 216"/>
              <a:gd name="T4" fmla="*/ 1 w 139"/>
              <a:gd name="T5" fmla="*/ 209 h 216"/>
              <a:gd name="T6" fmla="*/ 2 w 139"/>
              <a:gd name="T7" fmla="*/ 214 h 216"/>
              <a:gd name="T8" fmla="*/ 7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1" y="209"/>
                  <a:pt x="1" y="209"/>
                  <a:pt x="1" y="209"/>
                </a:cubicBezTo>
                <a:cubicBezTo>
                  <a:pt x="0" y="211"/>
                  <a:pt x="1" y="213"/>
                  <a:pt x="2" y="214"/>
                </a:cubicBezTo>
                <a:cubicBezTo>
                  <a:pt x="3" y="215"/>
                  <a:pt x="5" y="216"/>
                  <a:pt x="7"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3"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Rectangle 227">
            <a:extLst>
              <a:ext uri="{FF2B5EF4-FFF2-40B4-BE49-F238E27FC236}">
                <a16:creationId xmlns:a16="http://schemas.microsoft.com/office/drawing/2014/main" id="{9C32DAD8-3310-4D64-A868-FFF9A238FAD1}"/>
              </a:ext>
            </a:extLst>
          </p:cNvPr>
          <p:cNvSpPr>
            <a:spLocks noChangeArrowheads="1"/>
          </p:cNvSpPr>
          <p:nvPr/>
        </p:nvSpPr>
        <p:spPr bwMode="auto">
          <a:xfrm>
            <a:off x="9829315"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28">
            <a:extLst>
              <a:ext uri="{FF2B5EF4-FFF2-40B4-BE49-F238E27FC236}">
                <a16:creationId xmlns:a16="http://schemas.microsoft.com/office/drawing/2014/main" id="{F6DEDBC9-8621-4CB8-8561-E88DC4EDA411}"/>
              </a:ext>
            </a:extLst>
          </p:cNvPr>
          <p:cNvSpPr>
            <a:spLocks/>
          </p:cNvSpPr>
          <p:nvPr/>
        </p:nvSpPr>
        <p:spPr bwMode="auto">
          <a:xfrm>
            <a:off x="9815144"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2 w 136"/>
              <a:gd name="T29" fmla="*/ 2 h 62"/>
              <a:gd name="T30" fmla="*/ 0 w 136"/>
              <a:gd name="T31" fmla="*/ 6 h 62"/>
              <a:gd name="T32" fmla="*/ 0 w 136"/>
              <a:gd name="T33" fmla="*/ 56 h 62"/>
              <a:gd name="T34" fmla="*/ 2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2" y="2"/>
                </a:cubicBezTo>
                <a:cubicBezTo>
                  <a:pt x="0" y="3"/>
                  <a:pt x="0" y="5"/>
                  <a:pt x="0" y="6"/>
                </a:cubicBezTo>
                <a:cubicBezTo>
                  <a:pt x="0" y="56"/>
                  <a:pt x="0" y="56"/>
                  <a:pt x="0" y="56"/>
                </a:cubicBezTo>
                <a:cubicBezTo>
                  <a:pt x="0" y="57"/>
                  <a:pt x="0" y="59"/>
                  <a:pt x="2"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Rectangle 229">
            <a:extLst>
              <a:ext uri="{FF2B5EF4-FFF2-40B4-BE49-F238E27FC236}">
                <a16:creationId xmlns:a16="http://schemas.microsoft.com/office/drawing/2014/main" id="{44C7FAA2-FB18-4DD0-B714-6FE22EE70111}"/>
              </a:ext>
            </a:extLst>
          </p:cNvPr>
          <p:cNvSpPr>
            <a:spLocks noChangeArrowheads="1"/>
          </p:cNvSpPr>
          <p:nvPr/>
        </p:nvSpPr>
        <p:spPr bwMode="auto">
          <a:xfrm>
            <a:off x="9785788" y="5933435"/>
            <a:ext cx="384653"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30">
            <a:extLst>
              <a:ext uri="{FF2B5EF4-FFF2-40B4-BE49-F238E27FC236}">
                <a16:creationId xmlns:a16="http://schemas.microsoft.com/office/drawing/2014/main" id="{A2448F67-4EBF-4954-B20E-DDBFF6D69D77}"/>
              </a:ext>
            </a:extLst>
          </p:cNvPr>
          <p:cNvSpPr>
            <a:spLocks/>
          </p:cNvSpPr>
          <p:nvPr/>
        </p:nvSpPr>
        <p:spPr bwMode="auto">
          <a:xfrm>
            <a:off x="9771617"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3" y="69"/>
                  <a:pt x="4" y="69"/>
                  <a:pt x="6" y="69"/>
                </a:cubicBezTo>
                <a:cubicBezTo>
                  <a:pt x="166" y="69"/>
                  <a:pt x="166" y="69"/>
                  <a:pt x="166" y="69"/>
                </a:cubicBezTo>
                <a:cubicBezTo>
                  <a:pt x="168" y="69"/>
                  <a:pt x="169" y="69"/>
                  <a:pt x="170" y="68"/>
                </a:cubicBezTo>
                <a:cubicBezTo>
                  <a:pt x="172" y="66"/>
                  <a:pt x="172" y="65"/>
                  <a:pt x="172" y="63"/>
                </a:cubicBezTo>
                <a:cubicBezTo>
                  <a:pt x="172" y="6"/>
                  <a:pt x="172" y="6"/>
                  <a:pt x="172" y="6"/>
                </a:cubicBezTo>
                <a:cubicBezTo>
                  <a:pt x="172" y="4"/>
                  <a:pt x="172" y="3"/>
                  <a:pt x="170" y="2"/>
                </a:cubicBezTo>
                <a:cubicBezTo>
                  <a:pt x="169" y="1"/>
                  <a:pt x="168" y="0"/>
                  <a:pt x="166" y="0"/>
                </a:cubicBezTo>
                <a:cubicBezTo>
                  <a:pt x="6" y="0"/>
                  <a:pt x="6" y="0"/>
                  <a:pt x="6" y="0"/>
                </a:cubicBezTo>
                <a:cubicBezTo>
                  <a:pt x="4" y="0"/>
                  <a:pt x="3"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231">
            <a:extLst>
              <a:ext uri="{FF2B5EF4-FFF2-40B4-BE49-F238E27FC236}">
                <a16:creationId xmlns:a16="http://schemas.microsoft.com/office/drawing/2014/main" id="{DEFC591B-C7F3-4708-8E2F-AB164A290BF9}"/>
              </a:ext>
            </a:extLst>
          </p:cNvPr>
          <p:cNvSpPr>
            <a:spLocks noChangeArrowheads="1"/>
          </p:cNvSpPr>
          <p:nvPr/>
        </p:nvSpPr>
        <p:spPr bwMode="auto">
          <a:xfrm>
            <a:off x="8018407" y="6073124"/>
            <a:ext cx="2239088" cy="290515"/>
          </a:xfrm>
          <a:prstGeom prst="rect">
            <a:avLst/>
          </a:prstGeom>
          <a:solidFill>
            <a:schemeClr val="bg1">
              <a:lumMod val="50000"/>
            </a:schemeClr>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32">
            <a:extLst>
              <a:ext uri="{FF2B5EF4-FFF2-40B4-BE49-F238E27FC236}">
                <a16:creationId xmlns:a16="http://schemas.microsoft.com/office/drawing/2014/main" id="{15AF2D49-2D6F-471D-AADD-28C6B0619F83}"/>
              </a:ext>
            </a:extLst>
          </p:cNvPr>
          <p:cNvSpPr>
            <a:spLocks/>
          </p:cNvSpPr>
          <p:nvPr/>
        </p:nvSpPr>
        <p:spPr bwMode="auto">
          <a:xfrm>
            <a:off x="8004235" y="6057941"/>
            <a:ext cx="2267431" cy="319870"/>
          </a:xfrm>
          <a:custGeom>
            <a:avLst/>
            <a:gdLst>
              <a:gd name="T0" fmla="*/ 938 w 944"/>
              <a:gd name="T1" fmla="*/ 127 h 133"/>
              <a:gd name="T2" fmla="*/ 938 w 944"/>
              <a:gd name="T3" fmla="*/ 121 h 133"/>
              <a:gd name="T4" fmla="*/ 12 w 944"/>
              <a:gd name="T5" fmla="*/ 121 h 133"/>
              <a:gd name="T6" fmla="*/ 12 w 944"/>
              <a:gd name="T7" fmla="*/ 12 h 133"/>
              <a:gd name="T8" fmla="*/ 932 w 944"/>
              <a:gd name="T9" fmla="*/ 12 h 133"/>
              <a:gd name="T10" fmla="*/ 932 w 944"/>
              <a:gd name="T11" fmla="*/ 127 h 133"/>
              <a:gd name="T12" fmla="*/ 938 w 944"/>
              <a:gd name="T13" fmla="*/ 127 h 133"/>
              <a:gd name="T14" fmla="*/ 938 w 944"/>
              <a:gd name="T15" fmla="*/ 121 h 133"/>
              <a:gd name="T16" fmla="*/ 938 w 944"/>
              <a:gd name="T17" fmla="*/ 127 h 133"/>
              <a:gd name="T18" fmla="*/ 944 w 944"/>
              <a:gd name="T19" fmla="*/ 127 h 133"/>
              <a:gd name="T20" fmla="*/ 944 w 944"/>
              <a:gd name="T21" fmla="*/ 6 h 133"/>
              <a:gd name="T22" fmla="*/ 943 w 944"/>
              <a:gd name="T23" fmla="*/ 2 h 133"/>
              <a:gd name="T24" fmla="*/ 938 w 944"/>
              <a:gd name="T25" fmla="*/ 0 h 133"/>
              <a:gd name="T26" fmla="*/ 6 w 944"/>
              <a:gd name="T27" fmla="*/ 0 h 133"/>
              <a:gd name="T28" fmla="*/ 2 w 944"/>
              <a:gd name="T29" fmla="*/ 2 h 133"/>
              <a:gd name="T30" fmla="*/ 0 w 944"/>
              <a:gd name="T31" fmla="*/ 6 h 133"/>
              <a:gd name="T32" fmla="*/ 0 w 944"/>
              <a:gd name="T33" fmla="*/ 127 h 133"/>
              <a:gd name="T34" fmla="*/ 2 w 944"/>
              <a:gd name="T35" fmla="*/ 131 h 133"/>
              <a:gd name="T36" fmla="*/ 6 w 944"/>
              <a:gd name="T37" fmla="*/ 133 h 133"/>
              <a:gd name="T38" fmla="*/ 938 w 944"/>
              <a:gd name="T39" fmla="*/ 133 h 133"/>
              <a:gd name="T40" fmla="*/ 943 w 944"/>
              <a:gd name="T41" fmla="*/ 131 h 133"/>
              <a:gd name="T42" fmla="*/ 944 w 944"/>
              <a:gd name="T43" fmla="*/ 127 h 133"/>
              <a:gd name="T44" fmla="*/ 938 w 944"/>
              <a:gd name="T45"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133">
                <a:moveTo>
                  <a:pt x="938" y="127"/>
                </a:moveTo>
                <a:cubicBezTo>
                  <a:pt x="938" y="121"/>
                  <a:pt x="938" y="121"/>
                  <a:pt x="938" y="121"/>
                </a:cubicBezTo>
                <a:cubicBezTo>
                  <a:pt x="12" y="121"/>
                  <a:pt x="12" y="121"/>
                  <a:pt x="12" y="121"/>
                </a:cubicBezTo>
                <a:cubicBezTo>
                  <a:pt x="12" y="12"/>
                  <a:pt x="12" y="12"/>
                  <a:pt x="12" y="12"/>
                </a:cubicBezTo>
                <a:cubicBezTo>
                  <a:pt x="932" y="12"/>
                  <a:pt x="932" y="12"/>
                  <a:pt x="932" y="12"/>
                </a:cubicBezTo>
                <a:cubicBezTo>
                  <a:pt x="932" y="127"/>
                  <a:pt x="932" y="127"/>
                  <a:pt x="932" y="127"/>
                </a:cubicBezTo>
                <a:cubicBezTo>
                  <a:pt x="938" y="127"/>
                  <a:pt x="938" y="127"/>
                  <a:pt x="938" y="127"/>
                </a:cubicBezTo>
                <a:cubicBezTo>
                  <a:pt x="938" y="121"/>
                  <a:pt x="938" y="121"/>
                  <a:pt x="938" y="121"/>
                </a:cubicBezTo>
                <a:cubicBezTo>
                  <a:pt x="938" y="127"/>
                  <a:pt x="938" y="127"/>
                  <a:pt x="938" y="127"/>
                </a:cubicBezTo>
                <a:cubicBezTo>
                  <a:pt x="944" y="127"/>
                  <a:pt x="944" y="127"/>
                  <a:pt x="944" y="127"/>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127"/>
                  <a:pt x="0" y="127"/>
                  <a:pt x="0" y="127"/>
                </a:cubicBezTo>
                <a:cubicBezTo>
                  <a:pt x="0" y="128"/>
                  <a:pt x="1" y="130"/>
                  <a:pt x="2" y="131"/>
                </a:cubicBezTo>
                <a:cubicBezTo>
                  <a:pt x="3" y="132"/>
                  <a:pt x="5" y="133"/>
                  <a:pt x="6" y="133"/>
                </a:cubicBezTo>
                <a:cubicBezTo>
                  <a:pt x="938" y="133"/>
                  <a:pt x="938" y="133"/>
                  <a:pt x="938" y="133"/>
                </a:cubicBezTo>
                <a:cubicBezTo>
                  <a:pt x="940" y="133"/>
                  <a:pt x="942" y="132"/>
                  <a:pt x="943" y="131"/>
                </a:cubicBezTo>
                <a:cubicBezTo>
                  <a:pt x="944" y="130"/>
                  <a:pt x="944" y="128"/>
                  <a:pt x="944" y="127"/>
                </a:cubicBezTo>
                <a:lnTo>
                  <a:pt x="938" y="12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33">
            <a:extLst>
              <a:ext uri="{FF2B5EF4-FFF2-40B4-BE49-F238E27FC236}">
                <a16:creationId xmlns:a16="http://schemas.microsoft.com/office/drawing/2014/main" id="{73D78A62-0A69-46E7-AAA0-E7501A674B2A}"/>
              </a:ext>
            </a:extLst>
          </p:cNvPr>
          <p:cNvSpPr>
            <a:spLocks/>
          </p:cNvSpPr>
          <p:nvPr/>
        </p:nvSpPr>
        <p:spPr bwMode="auto">
          <a:xfrm>
            <a:off x="8558946" y="6214839"/>
            <a:ext cx="1158009" cy="0"/>
          </a:xfrm>
          <a:custGeom>
            <a:avLst/>
            <a:gdLst>
              <a:gd name="T0" fmla="*/ 1144 w 1144"/>
              <a:gd name="T1" fmla="*/ 0 w 1144"/>
              <a:gd name="T2" fmla="*/ 1144 w 1144"/>
            </a:gdLst>
            <a:ahLst/>
            <a:cxnLst>
              <a:cxn ang="0">
                <a:pos x="T0" y="0"/>
              </a:cxn>
              <a:cxn ang="0">
                <a:pos x="T1" y="0"/>
              </a:cxn>
              <a:cxn ang="0">
                <a:pos x="T2" y="0"/>
              </a:cxn>
            </a:cxnLst>
            <a:rect l="0" t="0" r="r" b="b"/>
            <a:pathLst>
              <a:path w="1144">
                <a:moveTo>
                  <a:pt x="1144" y="0"/>
                </a:moveTo>
                <a:lnTo>
                  <a:pt x="0" y="0"/>
                </a:lnTo>
                <a:lnTo>
                  <a:pt x="1144"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Line 234">
            <a:extLst>
              <a:ext uri="{FF2B5EF4-FFF2-40B4-BE49-F238E27FC236}">
                <a16:creationId xmlns:a16="http://schemas.microsoft.com/office/drawing/2014/main" id="{297698B3-95C6-466F-B334-878E36EA004B}"/>
              </a:ext>
            </a:extLst>
          </p:cNvPr>
          <p:cNvSpPr>
            <a:spLocks noChangeShapeType="1"/>
          </p:cNvSpPr>
          <p:nvPr/>
        </p:nvSpPr>
        <p:spPr bwMode="auto">
          <a:xfrm flipH="1">
            <a:off x="8558946" y="6214839"/>
            <a:ext cx="115800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0" name="Freeform 235">
            <a:extLst>
              <a:ext uri="{FF2B5EF4-FFF2-40B4-BE49-F238E27FC236}">
                <a16:creationId xmlns:a16="http://schemas.microsoft.com/office/drawing/2014/main" id="{DD9DF405-2D4E-4813-A0E1-BFA7EA96153B}"/>
              </a:ext>
            </a:extLst>
          </p:cNvPr>
          <p:cNvSpPr>
            <a:spLocks/>
          </p:cNvSpPr>
          <p:nvPr/>
        </p:nvSpPr>
        <p:spPr bwMode="auto">
          <a:xfrm>
            <a:off x="8544775" y="6199655"/>
            <a:ext cx="1186352" cy="29355"/>
          </a:xfrm>
          <a:custGeom>
            <a:avLst/>
            <a:gdLst>
              <a:gd name="T0" fmla="*/ 488 w 494"/>
              <a:gd name="T1" fmla="*/ 0 h 12"/>
              <a:gd name="T2" fmla="*/ 6 w 494"/>
              <a:gd name="T3" fmla="*/ 0 h 12"/>
              <a:gd name="T4" fmla="*/ 0 w 494"/>
              <a:gd name="T5" fmla="*/ 6 h 12"/>
              <a:gd name="T6" fmla="*/ 6 w 494"/>
              <a:gd name="T7" fmla="*/ 12 h 12"/>
              <a:gd name="T8" fmla="*/ 488 w 494"/>
              <a:gd name="T9" fmla="*/ 12 h 12"/>
              <a:gd name="T10" fmla="*/ 494 w 494"/>
              <a:gd name="T11" fmla="*/ 6 h 12"/>
              <a:gd name="T12" fmla="*/ 488 w 4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94" h="12">
                <a:moveTo>
                  <a:pt x="488" y="0"/>
                </a:moveTo>
                <a:cubicBezTo>
                  <a:pt x="6" y="0"/>
                  <a:pt x="6" y="0"/>
                  <a:pt x="6" y="0"/>
                </a:cubicBezTo>
                <a:cubicBezTo>
                  <a:pt x="3" y="0"/>
                  <a:pt x="0" y="2"/>
                  <a:pt x="0" y="6"/>
                </a:cubicBezTo>
                <a:cubicBezTo>
                  <a:pt x="0" y="9"/>
                  <a:pt x="3" y="12"/>
                  <a:pt x="6" y="12"/>
                </a:cubicBezTo>
                <a:cubicBezTo>
                  <a:pt x="488" y="12"/>
                  <a:pt x="488" y="12"/>
                  <a:pt x="488" y="12"/>
                </a:cubicBezTo>
                <a:cubicBezTo>
                  <a:pt x="492" y="12"/>
                  <a:pt x="494" y="9"/>
                  <a:pt x="494" y="6"/>
                </a:cubicBezTo>
                <a:cubicBezTo>
                  <a:pt x="494" y="2"/>
                  <a:pt x="492" y="0"/>
                  <a:pt x="488" y="0"/>
                </a:cubicBezTo>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36">
            <a:extLst>
              <a:ext uri="{FF2B5EF4-FFF2-40B4-BE49-F238E27FC236}">
                <a16:creationId xmlns:a16="http://schemas.microsoft.com/office/drawing/2014/main" id="{4153BC47-59E8-4A35-A392-09AAF332E66D}"/>
              </a:ext>
            </a:extLst>
          </p:cNvPr>
          <p:cNvSpPr>
            <a:spLocks/>
          </p:cNvSpPr>
          <p:nvPr/>
        </p:nvSpPr>
        <p:spPr bwMode="auto">
          <a:xfrm>
            <a:off x="7963746" y="4448470"/>
            <a:ext cx="2350435" cy="769307"/>
          </a:xfrm>
          <a:custGeom>
            <a:avLst/>
            <a:gdLst>
              <a:gd name="T0" fmla="*/ 1160 w 2322"/>
              <a:gd name="T1" fmla="*/ 0 h 760"/>
              <a:gd name="T2" fmla="*/ 1741 w 2322"/>
              <a:gd name="T3" fmla="*/ 380 h 760"/>
              <a:gd name="T4" fmla="*/ 2322 w 2322"/>
              <a:gd name="T5" fmla="*/ 760 h 760"/>
              <a:gd name="T6" fmla="*/ 1160 w 2322"/>
              <a:gd name="T7" fmla="*/ 760 h 760"/>
              <a:gd name="T8" fmla="*/ 0 w 2322"/>
              <a:gd name="T9" fmla="*/ 760 h 760"/>
              <a:gd name="T10" fmla="*/ 581 w 2322"/>
              <a:gd name="T11" fmla="*/ 380 h 760"/>
              <a:gd name="T12" fmla="*/ 1160 w 2322"/>
              <a:gd name="T13" fmla="*/ 0 h 760"/>
            </a:gdLst>
            <a:ahLst/>
            <a:cxnLst>
              <a:cxn ang="0">
                <a:pos x="T0" y="T1"/>
              </a:cxn>
              <a:cxn ang="0">
                <a:pos x="T2" y="T3"/>
              </a:cxn>
              <a:cxn ang="0">
                <a:pos x="T4" y="T5"/>
              </a:cxn>
              <a:cxn ang="0">
                <a:pos x="T6" y="T7"/>
              </a:cxn>
              <a:cxn ang="0">
                <a:pos x="T8" y="T9"/>
              </a:cxn>
              <a:cxn ang="0">
                <a:pos x="T10" y="T11"/>
              </a:cxn>
              <a:cxn ang="0">
                <a:pos x="T12" y="T13"/>
              </a:cxn>
            </a:cxnLst>
            <a:rect l="0" t="0" r="r" b="b"/>
            <a:pathLst>
              <a:path w="2322" h="760">
                <a:moveTo>
                  <a:pt x="1160" y="0"/>
                </a:moveTo>
                <a:lnTo>
                  <a:pt x="1741" y="380"/>
                </a:lnTo>
                <a:lnTo>
                  <a:pt x="2322" y="760"/>
                </a:lnTo>
                <a:lnTo>
                  <a:pt x="1160" y="760"/>
                </a:lnTo>
                <a:lnTo>
                  <a:pt x="0" y="760"/>
                </a:lnTo>
                <a:lnTo>
                  <a:pt x="581" y="380"/>
                </a:lnTo>
                <a:lnTo>
                  <a:pt x="1160" y="0"/>
                </a:lnTo>
                <a:close/>
              </a:path>
            </a:pathLst>
          </a:custGeom>
          <a:solidFill>
            <a:schemeClr val="bg1">
              <a:lumMod val="50000"/>
            </a:schemeClr>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37">
            <a:extLst>
              <a:ext uri="{FF2B5EF4-FFF2-40B4-BE49-F238E27FC236}">
                <a16:creationId xmlns:a16="http://schemas.microsoft.com/office/drawing/2014/main" id="{C6C1CCD8-1B81-4CB5-8CC5-FC5792F9B21E}"/>
              </a:ext>
            </a:extLst>
          </p:cNvPr>
          <p:cNvSpPr>
            <a:spLocks/>
          </p:cNvSpPr>
          <p:nvPr/>
        </p:nvSpPr>
        <p:spPr bwMode="auto">
          <a:xfrm>
            <a:off x="7946537" y="4432274"/>
            <a:ext cx="2382827" cy="799674"/>
          </a:xfrm>
          <a:custGeom>
            <a:avLst/>
            <a:gdLst>
              <a:gd name="T0" fmla="*/ 496 w 992"/>
              <a:gd name="T1" fmla="*/ 7 h 333"/>
              <a:gd name="T2" fmla="*/ 493 w 992"/>
              <a:gd name="T3" fmla="*/ 12 h 333"/>
              <a:gd name="T4" fmla="*/ 738 w 992"/>
              <a:gd name="T5" fmla="*/ 172 h 333"/>
              <a:gd name="T6" fmla="*/ 966 w 992"/>
              <a:gd name="T7" fmla="*/ 321 h 333"/>
              <a:gd name="T8" fmla="*/ 496 w 992"/>
              <a:gd name="T9" fmla="*/ 321 h 333"/>
              <a:gd name="T10" fmla="*/ 27 w 992"/>
              <a:gd name="T11" fmla="*/ 321 h 333"/>
              <a:gd name="T12" fmla="*/ 255 w 992"/>
              <a:gd name="T13" fmla="*/ 172 h 333"/>
              <a:gd name="T14" fmla="*/ 500 w 992"/>
              <a:gd name="T15" fmla="*/ 12 h 333"/>
              <a:gd name="T16" fmla="*/ 496 w 992"/>
              <a:gd name="T17" fmla="*/ 7 h 333"/>
              <a:gd name="T18" fmla="*/ 493 w 992"/>
              <a:gd name="T19" fmla="*/ 12 h 333"/>
              <a:gd name="T20" fmla="*/ 496 w 992"/>
              <a:gd name="T21" fmla="*/ 7 h 333"/>
              <a:gd name="T22" fmla="*/ 493 w 992"/>
              <a:gd name="T23" fmla="*/ 2 h 333"/>
              <a:gd name="T24" fmla="*/ 248 w 992"/>
              <a:gd name="T25" fmla="*/ 162 h 333"/>
              <a:gd name="T26" fmla="*/ 4 w 992"/>
              <a:gd name="T27" fmla="*/ 322 h 333"/>
              <a:gd name="T28" fmla="*/ 1 w 992"/>
              <a:gd name="T29" fmla="*/ 329 h 333"/>
              <a:gd name="T30" fmla="*/ 7 w 992"/>
              <a:gd name="T31" fmla="*/ 333 h 333"/>
              <a:gd name="T32" fmla="*/ 496 w 992"/>
              <a:gd name="T33" fmla="*/ 333 h 333"/>
              <a:gd name="T34" fmla="*/ 986 w 992"/>
              <a:gd name="T35" fmla="*/ 333 h 333"/>
              <a:gd name="T36" fmla="*/ 992 w 992"/>
              <a:gd name="T37" fmla="*/ 329 h 333"/>
              <a:gd name="T38" fmla="*/ 989 w 992"/>
              <a:gd name="T39" fmla="*/ 322 h 333"/>
              <a:gd name="T40" fmla="*/ 744 w 992"/>
              <a:gd name="T41" fmla="*/ 162 h 333"/>
              <a:gd name="T42" fmla="*/ 500 w 992"/>
              <a:gd name="T43" fmla="*/ 2 h 333"/>
              <a:gd name="T44" fmla="*/ 493 w 992"/>
              <a:gd name="T45" fmla="*/ 2 h 333"/>
              <a:gd name="T46" fmla="*/ 496 w 992"/>
              <a:gd name="T47" fmla="*/ 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2" h="333">
                <a:moveTo>
                  <a:pt x="496" y="7"/>
                </a:moveTo>
                <a:cubicBezTo>
                  <a:pt x="493" y="12"/>
                  <a:pt x="493" y="12"/>
                  <a:pt x="493" y="12"/>
                </a:cubicBezTo>
                <a:cubicBezTo>
                  <a:pt x="738" y="172"/>
                  <a:pt x="738" y="172"/>
                  <a:pt x="738" y="172"/>
                </a:cubicBezTo>
                <a:cubicBezTo>
                  <a:pt x="966" y="321"/>
                  <a:pt x="966" y="321"/>
                  <a:pt x="966" y="321"/>
                </a:cubicBezTo>
                <a:cubicBezTo>
                  <a:pt x="496" y="321"/>
                  <a:pt x="496" y="321"/>
                  <a:pt x="496" y="321"/>
                </a:cubicBezTo>
                <a:cubicBezTo>
                  <a:pt x="27" y="321"/>
                  <a:pt x="27" y="321"/>
                  <a:pt x="27" y="321"/>
                </a:cubicBezTo>
                <a:cubicBezTo>
                  <a:pt x="255" y="172"/>
                  <a:pt x="255" y="172"/>
                  <a:pt x="255" y="172"/>
                </a:cubicBezTo>
                <a:cubicBezTo>
                  <a:pt x="500" y="12"/>
                  <a:pt x="500" y="12"/>
                  <a:pt x="500" y="12"/>
                </a:cubicBezTo>
                <a:cubicBezTo>
                  <a:pt x="496" y="7"/>
                  <a:pt x="496" y="7"/>
                  <a:pt x="496" y="7"/>
                </a:cubicBezTo>
                <a:cubicBezTo>
                  <a:pt x="493" y="12"/>
                  <a:pt x="493" y="12"/>
                  <a:pt x="493" y="12"/>
                </a:cubicBezTo>
                <a:cubicBezTo>
                  <a:pt x="496" y="7"/>
                  <a:pt x="496" y="7"/>
                  <a:pt x="496" y="7"/>
                </a:cubicBezTo>
                <a:cubicBezTo>
                  <a:pt x="493" y="2"/>
                  <a:pt x="493" y="2"/>
                  <a:pt x="493" y="2"/>
                </a:cubicBezTo>
                <a:cubicBezTo>
                  <a:pt x="248" y="162"/>
                  <a:pt x="248" y="162"/>
                  <a:pt x="248" y="162"/>
                </a:cubicBezTo>
                <a:cubicBezTo>
                  <a:pt x="4" y="322"/>
                  <a:pt x="4" y="322"/>
                  <a:pt x="4" y="322"/>
                </a:cubicBezTo>
                <a:cubicBezTo>
                  <a:pt x="1" y="324"/>
                  <a:pt x="0" y="326"/>
                  <a:pt x="1" y="329"/>
                </a:cubicBezTo>
                <a:cubicBezTo>
                  <a:pt x="2" y="332"/>
                  <a:pt x="4" y="333"/>
                  <a:pt x="7" y="333"/>
                </a:cubicBezTo>
                <a:cubicBezTo>
                  <a:pt x="496" y="333"/>
                  <a:pt x="496" y="333"/>
                  <a:pt x="496" y="333"/>
                </a:cubicBezTo>
                <a:cubicBezTo>
                  <a:pt x="986" y="333"/>
                  <a:pt x="986" y="333"/>
                  <a:pt x="986" y="333"/>
                </a:cubicBezTo>
                <a:cubicBezTo>
                  <a:pt x="988" y="333"/>
                  <a:pt x="991" y="332"/>
                  <a:pt x="992" y="329"/>
                </a:cubicBezTo>
                <a:cubicBezTo>
                  <a:pt x="992" y="326"/>
                  <a:pt x="991" y="324"/>
                  <a:pt x="989" y="322"/>
                </a:cubicBezTo>
                <a:cubicBezTo>
                  <a:pt x="744" y="162"/>
                  <a:pt x="744" y="162"/>
                  <a:pt x="744" y="162"/>
                </a:cubicBezTo>
                <a:cubicBezTo>
                  <a:pt x="500" y="2"/>
                  <a:pt x="500" y="2"/>
                  <a:pt x="500" y="2"/>
                </a:cubicBezTo>
                <a:cubicBezTo>
                  <a:pt x="498" y="0"/>
                  <a:pt x="495" y="0"/>
                  <a:pt x="493" y="2"/>
                </a:cubicBezTo>
                <a:lnTo>
                  <a:pt x="496" y="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38">
            <a:extLst>
              <a:ext uri="{FF2B5EF4-FFF2-40B4-BE49-F238E27FC236}">
                <a16:creationId xmlns:a16="http://schemas.microsoft.com/office/drawing/2014/main" id="{342E0637-BB7F-4DC2-96D2-FCA072628794}"/>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close/>
                <a:moveTo>
                  <a:pt x="852" y="0"/>
                </a:moveTo>
                <a:lnTo>
                  <a:pt x="0" y="558"/>
                </a:lnTo>
                <a:lnTo>
                  <a:pt x="1706" y="558"/>
                </a:lnTo>
                <a:lnTo>
                  <a:pt x="852"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39">
            <a:extLst>
              <a:ext uri="{FF2B5EF4-FFF2-40B4-BE49-F238E27FC236}">
                <a16:creationId xmlns:a16="http://schemas.microsoft.com/office/drawing/2014/main" id="{6C814CB9-DDD2-446B-8F77-1323551CDD93}"/>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moveTo>
                  <a:pt x="852" y="0"/>
                </a:moveTo>
                <a:lnTo>
                  <a:pt x="0" y="558"/>
                </a:lnTo>
                <a:lnTo>
                  <a:pt x="1706" y="558"/>
                </a:lnTo>
                <a:lnTo>
                  <a:pt x="85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5" name="Freeform 240">
            <a:extLst>
              <a:ext uri="{FF2B5EF4-FFF2-40B4-BE49-F238E27FC236}">
                <a16:creationId xmlns:a16="http://schemas.microsoft.com/office/drawing/2014/main" id="{BDDF1006-B3CA-4771-807B-9E214B7D026A}"/>
              </a:ext>
            </a:extLst>
          </p:cNvPr>
          <p:cNvSpPr>
            <a:spLocks noEditPoints="1"/>
          </p:cNvSpPr>
          <p:nvPr/>
        </p:nvSpPr>
        <p:spPr bwMode="auto">
          <a:xfrm>
            <a:off x="8261346" y="4544633"/>
            <a:ext cx="1755235" cy="593176"/>
          </a:xfrm>
          <a:custGeom>
            <a:avLst/>
            <a:gdLst>
              <a:gd name="T0" fmla="*/ 362 w 731"/>
              <a:gd name="T1" fmla="*/ 46 h 247"/>
              <a:gd name="T2" fmla="*/ 607 w 731"/>
              <a:gd name="T3" fmla="*/ 206 h 247"/>
              <a:gd name="T4" fmla="*/ 124 w 731"/>
              <a:gd name="T5" fmla="*/ 206 h 247"/>
              <a:gd name="T6" fmla="*/ 369 w 731"/>
              <a:gd name="T7" fmla="*/ 46 h 247"/>
              <a:gd name="T8" fmla="*/ 370 w 731"/>
              <a:gd name="T9" fmla="*/ 38 h 247"/>
              <a:gd name="T10" fmla="*/ 362 w 731"/>
              <a:gd name="T11" fmla="*/ 36 h 247"/>
              <a:gd name="T12" fmla="*/ 101 w 731"/>
              <a:gd name="T13" fmla="*/ 207 h 247"/>
              <a:gd name="T14" fmla="*/ 98 w 731"/>
              <a:gd name="T15" fmla="*/ 214 h 247"/>
              <a:gd name="T16" fmla="*/ 104 w 731"/>
              <a:gd name="T17" fmla="*/ 218 h 247"/>
              <a:gd name="T18" fmla="*/ 627 w 731"/>
              <a:gd name="T19" fmla="*/ 218 h 247"/>
              <a:gd name="T20" fmla="*/ 632 w 731"/>
              <a:gd name="T21" fmla="*/ 214 h 247"/>
              <a:gd name="T22" fmla="*/ 630 w 731"/>
              <a:gd name="T23" fmla="*/ 207 h 247"/>
              <a:gd name="T24" fmla="*/ 369 w 731"/>
              <a:gd name="T25" fmla="*/ 36 h 247"/>
              <a:gd name="T26" fmla="*/ 360 w 731"/>
              <a:gd name="T27" fmla="*/ 38 h 247"/>
              <a:gd name="T28" fmla="*/ 362 w 731"/>
              <a:gd name="T29" fmla="*/ 46 h 247"/>
              <a:gd name="T30" fmla="*/ 365 w 731"/>
              <a:gd name="T31" fmla="*/ 6 h 247"/>
              <a:gd name="T32" fmla="*/ 362 w 731"/>
              <a:gd name="T33" fmla="*/ 1 h 247"/>
              <a:gd name="T34" fmla="*/ 3 w 731"/>
              <a:gd name="T35" fmla="*/ 236 h 247"/>
              <a:gd name="T36" fmla="*/ 0 w 731"/>
              <a:gd name="T37" fmla="*/ 243 h 247"/>
              <a:gd name="T38" fmla="*/ 6 w 731"/>
              <a:gd name="T39" fmla="*/ 247 h 247"/>
              <a:gd name="T40" fmla="*/ 725 w 731"/>
              <a:gd name="T41" fmla="*/ 247 h 247"/>
              <a:gd name="T42" fmla="*/ 730 w 731"/>
              <a:gd name="T43" fmla="*/ 243 h 247"/>
              <a:gd name="T44" fmla="*/ 728 w 731"/>
              <a:gd name="T45" fmla="*/ 236 h 247"/>
              <a:gd name="T46" fmla="*/ 369 w 731"/>
              <a:gd name="T47" fmla="*/ 1 h 247"/>
              <a:gd name="T48" fmla="*/ 362 w 731"/>
              <a:gd name="T49" fmla="*/ 1 h 247"/>
              <a:gd name="T50" fmla="*/ 365 w 731"/>
              <a:gd name="T51" fmla="*/ 6 h 247"/>
              <a:gd name="T52" fmla="*/ 362 w 731"/>
              <a:gd name="T53" fmla="*/ 11 h 247"/>
              <a:gd name="T54" fmla="*/ 704 w 731"/>
              <a:gd name="T55" fmla="*/ 235 h 247"/>
              <a:gd name="T56" fmla="*/ 26 w 731"/>
              <a:gd name="T57" fmla="*/ 235 h 247"/>
              <a:gd name="T58" fmla="*/ 369 w 731"/>
              <a:gd name="T59" fmla="*/ 11 h 247"/>
              <a:gd name="T60" fmla="*/ 365 w 731"/>
              <a:gd name="T61" fmla="*/ 6 h 247"/>
              <a:gd name="T62" fmla="*/ 362 w 731"/>
              <a:gd name="T63" fmla="*/ 11 h 247"/>
              <a:gd name="T64" fmla="*/ 365 w 731"/>
              <a:gd name="T65"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1" h="247">
                <a:moveTo>
                  <a:pt x="362" y="46"/>
                </a:moveTo>
                <a:cubicBezTo>
                  <a:pt x="607" y="206"/>
                  <a:pt x="607" y="206"/>
                  <a:pt x="607" y="206"/>
                </a:cubicBezTo>
                <a:cubicBezTo>
                  <a:pt x="124" y="206"/>
                  <a:pt x="124" y="206"/>
                  <a:pt x="124" y="206"/>
                </a:cubicBezTo>
                <a:cubicBezTo>
                  <a:pt x="369" y="46"/>
                  <a:pt x="369" y="46"/>
                  <a:pt x="369" y="46"/>
                </a:cubicBezTo>
                <a:cubicBezTo>
                  <a:pt x="371" y="44"/>
                  <a:pt x="372" y="41"/>
                  <a:pt x="370" y="38"/>
                </a:cubicBezTo>
                <a:cubicBezTo>
                  <a:pt x="369" y="35"/>
                  <a:pt x="365" y="34"/>
                  <a:pt x="362" y="36"/>
                </a:cubicBezTo>
                <a:cubicBezTo>
                  <a:pt x="101" y="207"/>
                  <a:pt x="101" y="207"/>
                  <a:pt x="101" y="207"/>
                </a:cubicBezTo>
                <a:cubicBezTo>
                  <a:pt x="99" y="209"/>
                  <a:pt x="97" y="211"/>
                  <a:pt x="98" y="214"/>
                </a:cubicBezTo>
                <a:cubicBezTo>
                  <a:pt x="99" y="216"/>
                  <a:pt x="101" y="218"/>
                  <a:pt x="104" y="218"/>
                </a:cubicBezTo>
                <a:cubicBezTo>
                  <a:pt x="627" y="218"/>
                  <a:pt x="627" y="218"/>
                  <a:pt x="627" y="218"/>
                </a:cubicBezTo>
                <a:cubicBezTo>
                  <a:pt x="629" y="218"/>
                  <a:pt x="632" y="216"/>
                  <a:pt x="632" y="214"/>
                </a:cubicBezTo>
                <a:cubicBezTo>
                  <a:pt x="633" y="211"/>
                  <a:pt x="632" y="209"/>
                  <a:pt x="630" y="207"/>
                </a:cubicBezTo>
                <a:cubicBezTo>
                  <a:pt x="369" y="36"/>
                  <a:pt x="369" y="36"/>
                  <a:pt x="369" y="36"/>
                </a:cubicBezTo>
                <a:cubicBezTo>
                  <a:pt x="366" y="34"/>
                  <a:pt x="362" y="35"/>
                  <a:pt x="360" y="38"/>
                </a:cubicBezTo>
                <a:cubicBezTo>
                  <a:pt x="359" y="41"/>
                  <a:pt x="359" y="44"/>
                  <a:pt x="362" y="46"/>
                </a:cubicBezTo>
                <a:close/>
                <a:moveTo>
                  <a:pt x="365" y="6"/>
                </a:moveTo>
                <a:cubicBezTo>
                  <a:pt x="362" y="1"/>
                  <a:pt x="362" y="1"/>
                  <a:pt x="362" y="1"/>
                </a:cubicBezTo>
                <a:cubicBezTo>
                  <a:pt x="3" y="236"/>
                  <a:pt x="3" y="236"/>
                  <a:pt x="3" y="236"/>
                </a:cubicBezTo>
                <a:cubicBezTo>
                  <a:pt x="1" y="238"/>
                  <a:pt x="0" y="241"/>
                  <a:pt x="0" y="243"/>
                </a:cubicBezTo>
                <a:cubicBezTo>
                  <a:pt x="1" y="246"/>
                  <a:pt x="3" y="247"/>
                  <a:pt x="6" y="247"/>
                </a:cubicBezTo>
                <a:cubicBezTo>
                  <a:pt x="725" y="247"/>
                  <a:pt x="725" y="247"/>
                  <a:pt x="725" y="247"/>
                </a:cubicBezTo>
                <a:cubicBezTo>
                  <a:pt x="727" y="247"/>
                  <a:pt x="730" y="246"/>
                  <a:pt x="730" y="243"/>
                </a:cubicBezTo>
                <a:cubicBezTo>
                  <a:pt x="731" y="241"/>
                  <a:pt x="730" y="238"/>
                  <a:pt x="728" y="236"/>
                </a:cubicBezTo>
                <a:cubicBezTo>
                  <a:pt x="369" y="1"/>
                  <a:pt x="369" y="1"/>
                  <a:pt x="369" y="1"/>
                </a:cubicBezTo>
                <a:cubicBezTo>
                  <a:pt x="367" y="0"/>
                  <a:pt x="364" y="0"/>
                  <a:pt x="362" y="1"/>
                </a:cubicBezTo>
                <a:cubicBezTo>
                  <a:pt x="365" y="6"/>
                  <a:pt x="365" y="6"/>
                  <a:pt x="365" y="6"/>
                </a:cubicBezTo>
                <a:cubicBezTo>
                  <a:pt x="362" y="11"/>
                  <a:pt x="362" y="11"/>
                  <a:pt x="362" y="11"/>
                </a:cubicBezTo>
                <a:cubicBezTo>
                  <a:pt x="704" y="235"/>
                  <a:pt x="704" y="235"/>
                  <a:pt x="704" y="235"/>
                </a:cubicBezTo>
                <a:cubicBezTo>
                  <a:pt x="26" y="235"/>
                  <a:pt x="26" y="235"/>
                  <a:pt x="26" y="235"/>
                </a:cubicBezTo>
                <a:cubicBezTo>
                  <a:pt x="369" y="11"/>
                  <a:pt x="369" y="11"/>
                  <a:pt x="369" y="11"/>
                </a:cubicBezTo>
                <a:cubicBezTo>
                  <a:pt x="365" y="6"/>
                  <a:pt x="365" y="6"/>
                  <a:pt x="365" y="6"/>
                </a:cubicBezTo>
                <a:cubicBezTo>
                  <a:pt x="362" y="11"/>
                  <a:pt x="362" y="11"/>
                  <a:pt x="362" y="11"/>
                </a:cubicBezTo>
                <a:lnTo>
                  <a:pt x="365"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41">
            <a:extLst>
              <a:ext uri="{FF2B5EF4-FFF2-40B4-BE49-F238E27FC236}">
                <a16:creationId xmlns:a16="http://schemas.microsoft.com/office/drawing/2014/main" id="{CC670C00-F427-43C2-9758-44D9427A3A0B}"/>
              </a:ext>
            </a:extLst>
          </p:cNvPr>
          <p:cNvSpPr>
            <a:spLocks/>
          </p:cNvSpPr>
          <p:nvPr/>
        </p:nvSpPr>
        <p:spPr bwMode="auto">
          <a:xfrm>
            <a:off x="7252137" y="4880699"/>
            <a:ext cx="1294663" cy="1488001"/>
          </a:xfrm>
          <a:custGeom>
            <a:avLst/>
            <a:gdLst>
              <a:gd name="T0" fmla="*/ 539 w 539"/>
              <a:gd name="T1" fmla="*/ 120 h 619"/>
              <a:gd name="T2" fmla="*/ 501 w 539"/>
              <a:gd name="T3" fmla="*/ 82 h 619"/>
              <a:gd name="T4" fmla="*/ 287 w 539"/>
              <a:gd name="T5" fmla="*/ 9 h 619"/>
              <a:gd name="T6" fmla="*/ 255 w 539"/>
              <a:gd name="T7" fmla="*/ 8 h 619"/>
              <a:gd name="T8" fmla="*/ 26 w 539"/>
              <a:gd name="T9" fmla="*/ 82 h 619"/>
              <a:gd name="T10" fmla="*/ 1 w 539"/>
              <a:gd name="T11" fmla="*/ 109 h 619"/>
              <a:gd name="T12" fmla="*/ 39 w 539"/>
              <a:gd name="T13" fmla="*/ 379 h 619"/>
              <a:gd name="T14" fmla="*/ 243 w 539"/>
              <a:gd name="T15" fmla="*/ 612 h 619"/>
              <a:gd name="T16" fmla="*/ 297 w 539"/>
              <a:gd name="T17" fmla="*/ 613 h 619"/>
              <a:gd name="T18" fmla="*/ 475 w 539"/>
              <a:gd name="T19" fmla="*/ 445 h 619"/>
              <a:gd name="T20" fmla="*/ 539 w 539"/>
              <a:gd name="T21" fmla="*/ 140 h 619"/>
              <a:gd name="T22" fmla="*/ 539 w 539"/>
              <a:gd name="T23" fmla="*/ 12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9" h="619">
                <a:moveTo>
                  <a:pt x="539" y="120"/>
                </a:moveTo>
                <a:cubicBezTo>
                  <a:pt x="538" y="84"/>
                  <a:pt x="538" y="84"/>
                  <a:pt x="501" y="82"/>
                </a:cubicBezTo>
                <a:cubicBezTo>
                  <a:pt x="423" y="78"/>
                  <a:pt x="351" y="54"/>
                  <a:pt x="287" y="9"/>
                </a:cubicBezTo>
                <a:cubicBezTo>
                  <a:pt x="275" y="1"/>
                  <a:pt x="267" y="0"/>
                  <a:pt x="255" y="8"/>
                </a:cubicBezTo>
                <a:cubicBezTo>
                  <a:pt x="186" y="56"/>
                  <a:pt x="109" y="81"/>
                  <a:pt x="26" y="82"/>
                </a:cubicBezTo>
                <a:cubicBezTo>
                  <a:pt x="4" y="82"/>
                  <a:pt x="1" y="91"/>
                  <a:pt x="1" y="109"/>
                </a:cubicBezTo>
                <a:cubicBezTo>
                  <a:pt x="0" y="201"/>
                  <a:pt x="9" y="292"/>
                  <a:pt x="39" y="379"/>
                </a:cubicBezTo>
                <a:cubicBezTo>
                  <a:pt x="74" y="485"/>
                  <a:pt x="136" y="569"/>
                  <a:pt x="243" y="612"/>
                </a:cubicBezTo>
                <a:cubicBezTo>
                  <a:pt x="259" y="618"/>
                  <a:pt x="281" y="619"/>
                  <a:pt x="297" y="613"/>
                </a:cubicBezTo>
                <a:cubicBezTo>
                  <a:pt x="378" y="581"/>
                  <a:pt x="436" y="522"/>
                  <a:pt x="475" y="445"/>
                </a:cubicBezTo>
                <a:cubicBezTo>
                  <a:pt x="523" y="349"/>
                  <a:pt x="536" y="245"/>
                  <a:pt x="539" y="140"/>
                </a:cubicBezTo>
                <a:cubicBezTo>
                  <a:pt x="539" y="133"/>
                  <a:pt x="539" y="127"/>
                  <a:pt x="539" y="120"/>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242">
            <a:extLst>
              <a:ext uri="{FF2B5EF4-FFF2-40B4-BE49-F238E27FC236}">
                <a16:creationId xmlns:a16="http://schemas.microsoft.com/office/drawing/2014/main" id="{1780641F-26A2-4332-85E6-8CF907F5EE38}"/>
              </a:ext>
            </a:extLst>
          </p:cNvPr>
          <p:cNvSpPr>
            <a:spLocks/>
          </p:cNvSpPr>
          <p:nvPr/>
        </p:nvSpPr>
        <p:spPr bwMode="auto">
          <a:xfrm>
            <a:off x="7239990" y="4871589"/>
            <a:ext cx="1320981" cy="1506222"/>
          </a:xfrm>
          <a:custGeom>
            <a:avLst/>
            <a:gdLst>
              <a:gd name="T0" fmla="*/ 544 w 550"/>
              <a:gd name="T1" fmla="*/ 124 h 627"/>
              <a:gd name="T2" fmla="*/ 550 w 550"/>
              <a:gd name="T3" fmla="*/ 124 h 627"/>
              <a:gd name="T4" fmla="*/ 549 w 550"/>
              <a:gd name="T5" fmla="*/ 103 h 627"/>
              <a:gd name="T6" fmla="*/ 545 w 550"/>
              <a:gd name="T7" fmla="*/ 91 h 627"/>
              <a:gd name="T8" fmla="*/ 539 w 550"/>
              <a:gd name="T9" fmla="*/ 85 h 627"/>
              <a:gd name="T10" fmla="*/ 526 w 550"/>
              <a:gd name="T11" fmla="*/ 81 h 627"/>
              <a:gd name="T12" fmla="*/ 506 w 550"/>
              <a:gd name="T13" fmla="*/ 80 h 627"/>
              <a:gd name="T14" fmla="*/ 295 w 550"/>
              <a:gd name="T15" fmla="*/ 8 h 627"/>
              <a:gd name="T16" fmla="*/ 286 w 550"/>
              <a:gd name="T17" fmla="*/ 2 h 627"/>
              <a:gd name="T18" fmla="*/ 275 w 550"/>
              <a:gd name="T19" fmla="*/ 0 h 627"/>
              <a:gd name="T20" fmla="*/ 266 w 550"/>
              <a:gd name="T21" fmla="*/ 2 h 627"/>
              <a:gd name="T22" fmla="*/ 256 w 550"/>
              <a:gd name="T23" fmla="*/ 7 h 627"/>
              <a:gd name="T24" fmla="*/ 31 w 550"/>
              <a:gd name="T25" fmla="*/ 80 h 627"/>
              <a:gd name="T26" fmla="*/ 16 w 550"/>
              <a:gd name="T27" fmla="*/ 82 h 627"/>
              <a:gd name="T28" fmla="*/ 8 w 550"/>
              <a:gd name="T29" fmla="*/ 87 h 627"/>
              <a:gd name="T30" fmla="*/ 1 w 550"/>
              <a:gd name="T31" fmla="*/ 99 h 627"/>
              <a:gd name="T32" fmla="*/ 0 w 550"/>
              <a:gd name="T33" fmla="*/ 113 h 627"/>
              <a:gd name="T34" fmla="*/ 0 w 550"/>
              <a:gd name="T35" fmla="*/ 118 h 627"/>
              <a:gd name="T36" fmla="*/ 38 w 550"/>
              <a:gd name="T37" fmla="*/ 385 h 627"/>
              <a:gd name="T38" fmla="*/ 115 w 550"/>
              <a:gd name="T39" fmla="*/ 527 h 627"/>
              <a:gd name="T40" fmla="*/ 246 w 550"/>
              <a:gd name="T41" fmla="*/ 621 h 627"/>
              <a:gd name="T42" fmla="*/ 277 w 550"/>
              <a:gd name="T43" fmla="*/ 627 h 627"/>
              <a:gd name="T44" fmla="*/ 304 w 550"/>
              <a:gd name="T45" fmla="*/ 622 h 627"/>
              <a:gd name="T46" fmla="*/ 485 w 550"/>
              <a:gd name="T47" fmla="*/ 451 h 627"/>
              <a:gd name="T48" fmla="*/ 550 w 550"/>
              <a:gd name="T49" fmla="*/ 144 h 627"/>
              <a:gd name="T50" fmla="*/ 550 w 550"/>
              <a:gd name="T51" fmla="*/ 144 h 627"/>
              <a:gd name="T52" fmla="*/ 550 w 550"/>
              <a:gd name="T53" fmla="*/ 144 h 627"/>
              <a:gd name="T54" fmla="*/ 550 w 550"/>
              <a:gd name="T55" fmla="*/ 131 h 627"/>
              <a:gd name="T56" fmla="*/ 550 w 550"/>
              <a:gd name="T57" fmla="*/ 124 h 627"/>
              <a:gd name="T58" fmla="*/ 544 w 550"/>
              <a:gd name="T59" fmla="*/ 124 h 627"/>
              <a:gd name="T60" fmla="*/ 538 w 550"/>
              <a:gd name="T61" fmla="*/ 124 h 627"/>
              <a:gd name="T62" fmla="*/ 538 w 550"/>
              <a:gd name="T63" fmla="*/ 131 h 627"/>
              <a:gd name="T64" fmla="*/ 538 w 550"/>
              <a:gd name="T65" fmla="*/ 144 h 627"/>
              <a:gd name="T66" fmla="*/ 544 w 550"/>
              <a:gd name="T67" fmla="*/ 144 h 627"/>
              <a:gd name="T68" fmla="*/ 538 w 550"/>
              <a:gd name="T69" fmla="*/ 143 h 627"/>
              <a:gd name="T70" fmla="*/ 474 w 550"/>
              <a:gd name="T71" fmla="*/ 446 h 627"/>
              <a:gd name="T72" fmla="*/ 299 w 550"/>
              <a:gd name="T73" fmla="*/ 611 h 627"/>
              <a:gd name="T74" fmla="*/ 277 w 550"/>
              <a:gd name="T75" fmla="*/ 615 h 627"/>
              <a:gd name="T76" fmla="*/ 251 w 550"/>
              <a:gd name="T77" fmla="*/ 610 h 627"/>
              <a:gd name="T78" fmla="*/ 124 w 550"/>
              <a:gd name="T79" fmla="*/ 519 h 627"/>
              <a:gd name="T80" fmla="*/ 49 w 550"/>
              <a:gd name="T81" fmla="*/ 381 h 627"/>
              <a:gd name="T82" fmla="*/ 12 w 550"/>
              <a:gd name="T83" fmla="*/ 118 h 627"/>
              <a:gd name="T84" fmla="*/ 12 w 550"/>
              <a:gd name="T85" fmla="*/ 113 h 627"/>
              <a:gd name="T86" fmla="*/ 13 w 550"/>
              <a:gd name="T87" fmla="*/ 102 h 627"/>
              <a:gd name="T88" fmla="*/ 14 w 550"/>
              <a:gd name="T89" fmla="*/ 98 h 627"/>
              <a:gd name="T90" fmla="*/ 19 w 550"/>
              <a:gd name="T91" fmla="*/ 94 h 627"/>
              <a:gd name="T92" fmla="*/ 31 w 550"/>
              <a:gd name="T93" fmla="*/ 92 h 627"/>
              <a:gd name="T94" fmla="*/ 263 w 550"/>
              <a:gd name="T95" fmla="*/ 17 h 627"/>
              <a:gd name="T96" fmla="*/ 270 w 550"/>
              <a:gd name="T97" fmla="*/ 13 h 627"/>
              <a:gd name="T98" fmla="*/ 275 w 550"/>
              <a:gd name="T99" fmla="*/ 12 h 627"/>
              <a:gd name="T100" fmla="*/ 281 w 550"/>
              <a:gd name="T101" fmla="*/ 14 h 627"/>
              <a:gd name="T102" fmla="*/ 288 w 550"/>
              <a:gd name="T103" fmla="*/ 18 h 627"/>
              <a:gd name="T104" fmla="*/ 506 w 550"/>
              <a:gd name="T105" fmla="*/ 92 h 627"/>
              <a:gd name="T106" fmla="*/ 526 w 550"/>
              <a:gd name="T107" fmla="*/ 94 h 627"/>
              <a:gd name="T108" fmla="*/ 533 w 550"/>
              <a:gd name="T109" fmla="*/ 96 h 627"/>
              <a:gd name="T110" fmla="*/ 535 w 550"/>
              <a:gd name="T111" fmla="*/ 98 h 627"/>
              <a:gd name="T112" fmla="*/ 537 w 550"/>
              <a:gd name="T113" fmla="*/ 106 h 627"/>
              <a:gd name="T114" fmla="*/ 538 w 550"/>
              <a:gd name="T115" fmla="*/ 124 h 627"/>
              <a:gd name="T116" fmla="*/ 544 w 550"/>
              <a:gd name="T117" fmla="*/ 124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0" h="627">
                <a:moveTo>
                  <a:pt x="544" y="124"/>
                </a:moveTo>
                <a:cubicBezTo>
                  <a:pt x="550" y="124"/>
                  <a:pt x="550" y="124"/>
                  <a:pt x="550" y="124"/>
                </a:cubicBezTo>
                <a:cubicBezTo>
                  <a:pt x="550" y="115"/>
                  <a:pt x="549" y="108"/>
                  <a:pt x="549" y="103"/>
                </a:cubicBezTo>
                <a:cubicBezTo>
                  <a:pt x="548" y="98"/>
                  <a:pt x="547" y="95"/>
                  <a:pt x="545" y="91"/>
                </a:cubicBezTo>
                <a:cubicBezTo>
                  <a:pt x="543" y="89"/>
                  <a:pt x="541" y="87"/>
                  <a:pt x="539" y="85"/>
                </a:cubicBezTo>
                <a:cubicBezTo>
                  <a:pt x="535" y="83"/>
                  <a:pt x="531" y="82"/>
                  <a:pt x="526" y="81"/>
                </a:cubicBezTo>
                <a:cubicBezTo>
                  <a:pt x="520" y="81"/>
                  <a:pt x="514" y="80"/>
                  <a:pt x="506" y="80"/>
                </a:cubicBezTo>
                <a:cubicBezTo>
                  <a:pt x="429" y="76"/>
                  <a:pt x="359" y="52"/>
                  <a:pt x="295" y="8"/>
                </a:cubicBezTo>
                <a:cubicBezTo>
                  <a:pt x="292" y="6"/>
                  <a:pt x="289" y="4"/>
                  <a:pt x="286" y="2"/>
                </a:cubicBezTo>
                <a:cubicBezTo>
                  <a:pt x="282" y="1"/>
                  <a:pt x="279" y="0"/>
                  <a:pt x="275" y="0"/>
                </a:cubicBezTo>
                <a:cubicBezTo>
                  <a:pt x="272" y="0"/>
                  <a:pt x="269" y="1"/>
                  <a:pt x="266" y="2"/>
                </a:cubicBezTo>
                <a:cubicBezTo>
                  <a:pt x="262" y="3"/>
                  <a:pt x="259" y="5"/>
                  <a:pt x="256" y="7"/>
                </a:cubicBezTo>
                <a:cubicBezTo>
                  <a:pt x="189" y="55"/>
                  <a:pt x="113" y="79"/>
                  <a:pt x="31" y="80"/>
                </a:cubicBezTo>
                <a:cubicBezTo>
                  <a:pt x="25" y="80"/>
                  <a:pt x="20" y="81"/>
                  <a:pt x="16" y="82"/>
                </a:cubicBezTo>
                <a:cubicBezTo>
                  <a:pt x="13" y="83"/>
                  <a:pt x="10" y="85"/>
                  <a:pt x="8" y="87"/>
                </a:cubicBezTo>
                <a:cubicBezTo>
                  <a:pt x="4" y="90"/>
                  <a:pt x="2" y="94"/>
                  <a:pt x="1" y="99"/>
                </a:cubicBezTo>
                <a:cubicBezTo>
                  <a:pt x="0" y="103"/>
                  <a:pt x="0" y="108"/>
                  <a:pt x="0" y="113"/>
                </a:cubicBezTo>
                <a:cubicBezTo>
                  <a:pt x="0" y="115"/>
                  <a:pt x="0" y="117"/>
                  <a:pt x="0" y="118"/>
                </a:cubicBezTo>
                <a:cubicBezTo>
                  <a:pt x="0" y="209"/>
                  <a:pt x="8" y="298"/>
                  <a:pt x="38" y="385"/>
                </a:cubicBezTo>
                <a:cubicBezTo>
                  <a:pt x="56" y="438"/>
                  <a:pt x="81" y="486"/>
                  <a:pt x="115" y="527"/>
                </a:cubicBezTo>
                <a:cubicBezTo>
                  <a:pt x="148" y="567"/>
                  <a:pt x="192" y="600"/>
                  <a:pt x="246" y="621"/>
                </a:cubicBezTo>
                <a:cubicBezTo>
                  <a:pt x="255" y="625"/>
                  <a:pt x="266" y="627"/>
                  <a:pt x="277" y="627"/>
                </a:cubicBezTo>
                <a:cubicBezTo>
                  <a:pt x="286" y="627"/>
                  <a:pt x="296" y="625"/>
                  <a:pt x="304" y="622"/>
                </a:cubicBezTo>
                <a:cubicBezTo>
                  <a:pt x="387" y="590"/>
                  <a:pt x="446" y="530"/>
                  <a:pt x="485" y="451"/>
                </a:cubicBezTo>
                <a:cubicBezTo>
                  <a:pt x="534" y="354"/>
                  <a:pt x="547" y="250"/>
                  <a:pt x="550" y="144"/>
                </a:cubicBezTo>
                <a:cubicBezTo>
                  <a:pt x="550" y="144"/>
                  <a:pt x="550" y="144"/>
                  <a:pt x="550" y="144"/>
                </a:cubicBezTo>
                <a:cubicBezTo>
                  <a:pt x="550" y="144"/>
                  <a:pt x="550" y="144"/>
                  <a:pt x="550" y="144"/>
                </a:cubicBezTo>
                <a:cubicBezTo>
                  <a:pt x="550" y="140"/>
                  <a:pt x="550" y="135"/>
                  <a:pt x="550" y="131"/>
                </a:cubicBezTo>
                <a:cubicBezTo>
                  <a:pt x="550" y="129"/>
                  <a:pt x="550" y="126"/>
                  <a:pt x="550" y="124"/>
                </a:cubicBezTo>
                <a:cubicBezTo>
                  <a:pt x="544" y="124"/>
                  <a:pt x="544" y="124"/>
                  <a:pt x="544" y="124"/>
                </a:cubicBezTo>
                <a:cubicBezTo>
                  <a:pt x="538" y="124"/>
                  <a:pt x="538" y="124"/>
                  <a:pt x="538" y="124"/>
                </a:cubicBezTo>
                <a:cubicBezTo>
                  <a:pt x="538" y="127"/>
                  <a:pt x="538" y="129"/>
                  <a:pt x="538" y="131"/>
                </a:cubicBezTo>
                <a:cubicBezTo>
                  <a:pt x="538" y="135"/>
                  <a:pt x="538" y="139"/>
                  <a:pt x="538" y="144"/>
                </a:cubicBezTo>
                <a:cubicBezTo>
                  <a:pt x="544" y="144"/>
                  <a:pt x="544" y="144"/>
                  <a:pt x="544" y="144"/>
                </a:cubicBezTo>
                <a:cubicBezTo>
                  <a:pt x="538" y="143"/>
                  <a:pt x="538" y="143"/>
                  <a:pt x="538" y="143"/>
                </a:cubicBezTo>
                <a:cubicBezTo>
                  <a:pt x="535" y="249"/>
                  <a:pt x="522" y="351"/>
                  <a:pt x="474" y="446"/>
                </a:cubicBezTo>
                <a:cubicBezTo>
                  <a:pt x="436" y="523"/>
                  <a:pt x="380" y="580"/>
                  <a:pt x="299" y="611"/>
                </a:cubicBezTo>
                <a:cubicBezTo>
                  <a:pt x="293" y="613"/>
                  <a:pt x="285" y="615"/>
                  <a:pt x="277" y="615"/>
                </a:cubicBezTo>
                <a:cubicBezTo>
                  <a:pt x="268" y="615"/>
                  <a:pt x="258" y="613"/>
                  <a:pt x="251" y="610"/>
                </a:cubicBezTo>
                <a:cubicBezTo>
                  <a:pt x="198" y="589"/>
                  <a:pt x="157" y="558"/>
                  <a:pt x="124" y="519"/>
                </a:cubicBezTo>
                <a:cubicBezTo>
                  <a:pt x="91" y="480"/>
                  <a:pt x="67" y="433"/>
                  <a:pt x="49" y="381"/>
                </a:cubicBezTo>
                <a:cubicBezTo>
                  <a:pt x="20" y="296"/>
                  <a:pt x="12" y="208"/>
                  <a:pt x="12" y="118"/>
                </a:cubicBezTo>
                <a:cubicBezTo>
                  <a:pt x="12" y="117"/>
                  <a:pt x="12" y="115"/>
                  <a:pt x="12" y="113"/>
                </a:cubicBezTo>
                <a:cubicBezTo>
                  <a:pt x="12" y="109"/>
                  <a:pt x="12" y="105"/>
                  <a:pt x="13" y="102"/>
                </a:cubicBezTo>
                <a:cubicBezTo>
                  <a:pt x="13" y="100"/>
                  <a:pt x="14" y="99"/>
                  <a:pt x="14" y="98"/>
                </a:cubicBezTo>
                <a:cubicBezTo>
                  <a:pt x="15" y="96"/>
                  <a:pt x="16" y="95"/>
                  <a:pt x="19" y="94"/>
                </a:cubicBezTo>
                <a:cubicBezTo>
                  <a:pt x="21" y="93"/>
                  <a:pt x="25" y="92"/>
                  <a:pt x="31" y="92"/>
                </a:cubicBezTo>
                <a:cubicBezTo>
                  <a:pt x="116" y="91"/>
                  <a:pt x="194" y="66"/>
                  <a:pt x="263" y="17"/>
                </a:cubicBezTo>
                <a:cubicBezTo>
                  <a:pt x="266" y="15"/>
                  <a:pt x="268" y="14"/>
                  <a:pt x="270" y="13"/>
                </a:cubicBezTo>
                <a:cubicBezTo>
                  <a:pt x="272" y="13"/>
                  <a:pt x="274" y="12"/>
                  <a:pt x="275" y="12"/>
                </a:cubicBezTo>
                <a:cubicBezTo>
                  <a:pt x="277" y="12"/>
                  <a:pt x="279" y="13"/>
                  <a:pt x="281" y="14"/>
                </a:cubicBezTo>
                <a:cubicBezTo>
                  <a:pt x="283" y="14"/>
                  <a:pt x="286" y="16"/>
                  <a:pt x="288" y="18"/>
                </a:cubicBezTo>
                <a:cubicBezTo>
                  <a:pt x="354" y="63"/>
                  <a:pt x="426" y="88"/>
                  <a:pt x="506" y="92"/>
                </a:cubicBezTo>
                <a:cubicBezTo>
                  <a:pt x="515" y="93"/>
                  <a:pt x="522" y="93"/>
                  <a:pt x="526" y="94"/>
                </a:cubicBezTo>
                <a:cubicBezTo>
                  <a:pt x="530" y="94"/>
                  <a:pt x="532" y="95"/>
                  <a:pt x="533" y="96"/>
                </a:cubicBezTo>
                <a:cubicBezTo>
                  <a:pt x="534" y="96"/>
                  <a:pt x="534" y="97"/>
                  <a:pt x="535" y="98"/>
                </a:cubicBezTo>
                <a:cubicBezTo>
                  <a:pt x="536" y="99"/>
                  <a:pt x="537" y="102"/>
                  <a:pt x="537" y="106"/>
                </a:cubicBezTo>
                <a:cubicBezTo>
                  <a:pt x="537" y="111"/>
                  <a:pt x="538" y="117"/>
                  <a:pt x="538" y="124"/>
                </a:cubicBezTo>
                <a:lnTo>
                  <a:pt x="544" y="124"/>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243">
            <a:extLst>
              <a:ext uri="{FF2B5EF4-FFF2-40B4-BE49-F238E27FC236}">
                <a16:creationId xmlns:a16="http://schemas.microsoft.com/office/drawing/2014/main" id="{865FA48E-3356-41A4-BA6D-E8151BA113B7}"/>
              </a:ext>
            </a:extLst>
          </p:cNvPr>
          <p:cNvSpPr>
            <a:spLocks/>
          </p:cNvSpPr>
          <p:nvPr/>
        </p:nvSpPr>
        <p:spPr bwMode="auto">
          <a:xfrm>
            <a:off x="7540627" y="5359491"/>
            <a:ext cx="720719" cy="687315"/>
          </a:xfrm>
          <a:custGeom>
            <a:avLst/>
            <a:gdLst>
              <a:gd name="T0" fmla="*/ 254 w 300"/>
              <a:gd name="T1" fmla="*/ 0 h 286"/>
              <a:gd name="T2" fmla="*/ 46 w 300"/>
              <a:gd name="T3" fmla="*/ 0 h 286"/>
              <a:gd name="T4" fmla="*/ 0 w 300"/>
              <a:gd name="T5" fmla="*/ 41 h 286"/>
              <a:gd name="T6" fmla="*/ 0 w 300"/>
              <a:gd name="T7" fmla="*/ 167 h 286"/>
              <a:gd name="T8" fmla="*/ 4 w 300"/>
              <a:gd name="T9" fmla="*/ 196 h 286"/>
              <a:gd name="T10" fmla="*/ 150 w 300"/>
              <a:gd name="T11" fmla="*/ 286 h 286"/>
              <a:gd name="T12" fmla="*/ 295 w 300"/>
              <a:gd name="T13" fmla="*/ 196 h 286"/>
              <a:gd name="T14" fmla="*/ 300 w 300"/>
              <a:gd name="T15" fmla="*/ 167 h 286"/>
              <a:gd name="T16" fmla="*/ 300 w 300"/>
              <a:gd name="T17" fmla="*/ 41 h 286"/>
              <a:gd name="T18" fmla="*/ 254 w 300"/>
              <a:gd name="T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286">
                <a:moveTo>
                  <a:pt x="254" y="0"/>
                </a:moveTo>
                <a:cubicBezTo>
                  <a:pt x="46" y="0"/>
                  <a:pt x="46" y="0"/>
                  <a:pt x="46" y="0"/>
                </a:cubicBezTo>
                <a:cubicBezTo>
                  <a:pt x="21" y="0"/>
                  <a:pt x="0" y="18"/>
                  <a:pt x="0" y="41"/>
                </a:cubicBezTo>
                <a:cubicBezTo>
                  <a:pt x="0" y="167"/>
                  <a:pt x="0" y="167"/>
                  <a:pt x="0" y="167"/>
                </a:cubicBezTo>
                <a:cubicBezTo>
                  <a:pt x="0" y="177"/>
                  <a:pt x="1" y="187"/>
                  <a:pt x="4" y="196"/>
                </a:cubicBezTo>
                <a:cubicBezTo>
                  <a:pt x="21" y="248"/>
                  <a:pt x="80" y="286"/>
                  <a:pt x="150" y="286"/>
                </a:cubicBezTo>
                <a:cubicBezTo>
                  <a:pt x="220" y="286"/>
                  <a:pt x="279" y="248"/>
                  <a:pt x="295" y="196"/>
                </a:cubicBezTo>
                <a:cubicBezTo>
                  <a:pt x="299" y="187"/>
                  <a:pt x="300" y="177"/>
                  <a:pt x="300" y="167"/>
                </a:cubicBezTo>
                <a:cubicBezTo>
                  <a:pt x="300" y="41"/>
                  <a:pt x="300" y="41"/>
                  <a:pt x="300" y="41"/>
                </a:cubicBezTo>
                <a:cubicBezTo>
                  <a:pt x="300" y="18"/>
                  <a:pt x="279" y="0"/>
                  <a:pt x="25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244">
            <a:extLst>
              <a:ext uri="{FF2B5EF4-FFF2-40B4-BE49-F238E27FC236}">
                <a16:creationId xmlns:a16="http://schemas.microsoft.com/office/drawing/2014/main" id="{8ADC1700-5801-45E0-A1E8-0D0EA4979834}"/>
              </a:ext>
            </a:extLst>
          </p:cNvPr>
          <p:cNvSpPr>
            <a:spLocks/>
          </p:cNvSpPr>
          <p:nvPr/>
        </p:nvSpPr>
        <p:spPr bwMode="auto">
          <a:xfrm>
            <a:off x="7526455" y="5345320"/>
            <a:ext cx="749062" cy="715658"/>
          </a:xfrm>
          <a:custGeom>
            <a:avLst/>
            <a:gdLst>
              <a:gd name="T0" fmla="*/ 260 w 312"/>
              <a:gd name="T1" fmla="*/ 6 h 298"/>
              <a:gd name="T2" fmla="*/ 260 w 312"/>
              <a:gd name="T3" fmla="*/ 0 h 298"/>
              <a:gd name="T4" fmla="*/ 52 w 312"/>
              <a:gd name="T5" fmla="*/ 0 h 298"/>
              <a:gd name="T6" fmla="*/ 15 w 312"/>
              <a:gd name="T7" fmla="*/ 13 h 298"/>
              <a:gd name="T8" fmla="*/ 0 w 312"/>
              <a:gd name="T9" fmla="*/ 47 h 298"/>
              <a:gd name="T10" fmla="*/ 0 w 312"/>
              <a:gd name="T11" fmla="*/ 173 h 298"/>
              <a:gd name="T12" fmla="*/ 5 w 312"/>
              <a:gd name="T13" fmla="*/ 204 h 298"/>
              <a:gd name="T14" fmla="*/ 60 w 312"/>
              <a:gd name="T15" fmla="*/ 272 h 298"/>
              <a:gd name="T16" fmla="*/ 156 w 312"/>
              <a:gd name="T17" fmla="*/ 298 h 298"/>
              <a:gd name="T18" fmla="*/ 252 w 312"/>
              <a:gd name="T19" fmla="*/ 272 h 298"/>
              <a:gd name="T20" fmla="*/ 307 w 312"/>
              <a:gd name="T21" fmla="*/ 204 h 298"/>
              <a:gd name="T22" fmla="*/ 312 w 312"/>
              <a:gd name="T23" fmla="*/ 173 h 298"/>
              <a:gd name="T24" fmla="*/ 312 w 312"/>
              <a:gd name="T25" fmla="*/ 47 h 298"/>
              <a:gd name="T26" fmla="*/ 296 w 312"/>
              <a:gd name="T27" fmla="*/ 13 h 298"/>
              <a:gd name="T28" fmla="*/ 260 w 312"/>
              <a:gd name="T29" fmla="*/ 0 h 298"/>
              <a:gd name="T30" fmla="*/ 260 w 312"/>
              <a:gd name="T31" fmla="*/ 6 h 298"/>
              <a:gd name="T32" fmla="*/ 260 w 312"/>
              <a:gd name="T33" fmla="*/ 12 h 298"/>
              <a:gd name="T34" fmla="*/ 288 w 312"/>
              <a:gd name="T35" fmla="*/ 22 h 298"/>
              <a:gd name="T36" fmla="*/ 300 w 312"/>
              <a:gd name="T37" fmla="*/ 47 h 298"/>
              <a:gd name="T38" fmla="*/ 300 w 312"/>
              <a:gd name="T39" fmla="*/ 173 h 298"/>
              <a:gd name="T40" fmla="*/ 296 w 312"/>
              <a:gd name="T41" fmla="*/ 200 h 298"/>
              <a:gd name="T42" fmla="*/ 246 w 312"/>
              <a:gd name="T43" fmla="*/ 261 h 298"/>
              <a:gd name="T44" fmla="*/ 156 w 312"/>
              <a:gd name="T45" fmla="*/ 286 h 298"/>
              <a:gd name="T46" fmla="*/ 66 w 312"/>
              <a:gd name="T47" fmla="*/ 261 h 298"/>
              <a:gd name="T48" fmla="*/ 16 w 312"/>
              <a:gd name="T49" fmla="*/ 200 h 298"/>
              <a:gd name="T50" fmla="*/ 12 w 312"/>
              <a:gd name="T51" fmla="*/ 173 h 298"/>
              <a:gd name="T52" fmla="*/ 12 w 312"/>
              <a:gd name="T53" fmla="*/ 47 h 298"/>
              <a:gd name="T54" fmla="*/ 23 w 312"/>
              <a:gd name="T55" fmla="*/ 22 h 298"/>
              <a:gd name="T56" fmla="*/ 52 w 312"/>
              <a:gd name="T57" fmla="*/ 12 h 298"/>
              <a:gd name="T58" fmla="*/ 260 w 312"/>
              <a:gd name="T59" fmla="*/ 12 h 298"/>
              <a:gd name="T60" fmla="*/ 260 w 312"/>
              <a:gd name="T61"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298">
                <a:moveTo>
                  <a:pt x="260" y="6"/>
                </a:moveTo>
                <a:cubicBezTo>
                  <a:pt x="260" y="0"/>
                  <a:pt x="260" y="0"/>
                  <a:pt x="260" y="0"/>
                </a:cubicBezTo>
                <a:cubicBezTo>
                  <a:pt x="52" y="0"/>
                  <a:pt x="52" y="0"/>
                  <a:pt x="52" y="0"/>
                </a:cubicBezTo>
                <a:cubicBezTo>
                  <a:pt x="38" y="0"/>
                  <a:pt x="25" y="5"/>
                  <a:pt x="15" y="13"/>
                </a:cubicBezTo>
                <a:cubicBezTo>
                  <a:pt x="6" y="22"/>
                  <a:pt x="0" y="34"/>
                  <a:pt x="0" y="47"/>
                </a:cubicBezTo>
                <a:cubicBezTo>
                  <a:pt x="0" y="173"/>
                  <a:pt x="0" y="173"/>
                  <a:pt x="0" y="173"/>
                </a:cubicBezTo>
                <a:cubicBezTo>
                  <a:pt x="0" y="183"/>
                  <a:pt x="1" y="194"/>
                  <a:pt x="5" y="204"/>
                </a:cubicBezTo>
                <a:cubicBezTo>
                  <a:pt x="13" y="231"/>
                  <a:pt x="33" y="255"/>
                  <a:pt x="60" y="272"/>
                </a:cubicBezTo>
                <a:cubicBezTo>
                  <a:pt x="86" y="288"/>
                  <a:pt x="120" y="298"/>
                  <a:pt x="156" y="298"/>
                </a:cubicBezTo>
                <a:cubicBezTo>
                  <a:pt x="192" y="298"/>
                  <a:pt x="225" y="288"/>
                  <a:pt x="252" y="272"/>
                </a:cubicBezTo>
                <a:cubicBezTo>
                  <a:pt x="279" y="255"/>
                  <a:pt x="298" y="231"/>
                  <a:pt x="307" y="204"/>
                </a:cubicBezTo>
                <a:cubicBezTo>
                  <a:pt x="310" y="194"/>
                  <a:pt x="312" y="183"/>
                  <a:pt x="312" y="173"/>
                </a:cubicBezTo>
                <a:cubicBezTo>
                  <a:pt x="312" y="47"/>
                  <a:pt x="312" y="47"/>
                  <a:pt x="312" y="47"/>
                </a:cubicBezTo>
                <a:cubicBezTo>
                  <a:pt x="312" y="34"/>
                  <a:pt x="306" y="22"/>
                  <a:pt x="296" y="13"/>
                </a:cubicBezTo>
                <a:cubicBezTo>
                  <a:pt x="287" y="5"/>
                  <a:pt x="274" y="0"/>
                  <a:pt x="260" y="0"/>
                </a:cubicBezTo>
                <a:cubicBezTo>
                  <a:pt x="260" y="6"/>
                  <a:pt x="260" y="6"/>
                  <a:pt x="260" y="6"/>
                </a:cubicBezTo>
                <a:cubicBezTo>
                  <a:pt x="260" y="12"/>
                  <a:pt x="260" y="12"/>
                  <a:pt x="260" y="12"/>
                </a:cubicBezTo>
                <a:cubicBezTo>
                  <a:pt x="271" y="12"/>
                  <a:pt x="281" y="16"/>
                  <a:pt x="288" y="22"/>
                </a:cubicBezTo>
                <a:cubicBezTo>
                  <a:pt x="296" y="29"/>
                  <a:pt x="300" y="38"/>
                  <a:pt x="300" y="47"/>
                </a:cubicBezTo>
                <a:cubicBezTo>
                  <a:pt x="300" y="173"/>
                  <a:pt x="300" y="173"/>
                  <a:pt x="300" y="173"/>
                </a:cubicBezTo>
                <a:cubicBezTo>
                  <a:pt x="300" y="182"/>
                  <a:pt x="299" y="191"/>
                  <a:pt x="296" y="200"/>
                </a:cubicBezTo>
                <a:cubicBezTo>
                  <a:pt x="288" y="225"/>
                  <a:pt x="270" y="246"/>
                  <a:pt x="246" y="261"/>
                </a:cubicBezTo>
                <a:cubicBezTo>
                  <a:pt x="221" y="277"/>
                  <a:pt x="190" y="286"/>
                  <a:pt x="156" y="286"/>
                </a:cubicBezTo>
                <a:cubicBezTo>
                  <a:pt x="122" y="286"/>
                  <a:pt x="91" y="277"/>
                  <a:pt x="66" y="261"/>
                </a:cubicBezTo>
                <a:cubicBezTo>
                  <a:pt x="42" y="246"/>
                  <a:pt x="24" y="225"/>
                  <a:pt x="16" y="200"/>
                </a:cubicBezTo>
                <a:cubicBezTo>
                  <a:pt x="13" y="191"/>
                  <a:pt x="12" y="182"/>
                  <a:pt x="12" y="173"/>
                </a:cubicBezTo>
                <a:cubicBezTo>
                  <a:pt x="12" y="47"/>
                  <a:pt x="12" y="47"/>
                  <a:pt x="12" y="47"/>
                </a:cubicBezTo>
                <a:cubicBezTo>
                  <a:pt x="12" y="38"/>
                  <a:pt x="16" y="29"/>
                  <a:pt x="23" y="22"/>
                </a:cubicBezTo>
                <a:cubicBezTo>
                  <a:pt x="31" y="16"/>
                  <a:pt x="41" y="12"/>
                  <a:pt x="52" y="12"/>
                </a:cubicBezTo>
                <a:cubicBezTo>
                  <a:pt x="260" y="12"/>
                  <a:pt x="260" y="12"/>
                  <a:pt x="260" y="12"/>
                </a:cubicBezTo>
                <a:lnTo>
                  <a:pt x="260" y="6"/>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245">
            <a:extLst>
              <a:ext uri="{FF2B5EF4-FFF2-40B4-BE49-F238E27FC236}">
                <a16:creationId xmlns:a16="http://schemas.microsoft.com/office/drawing/2014/main" id="{7AD25499-9564-4CAE-A5DC-393A20B598FE}"/>
              </a:ext>
            </a:extLst>
          </p:cNvPr>
          <p:cNvSpPr>
            <a:spLocks/>
          </p:cNvSpPr>
          <p:nvPr/>
        </p:nvSpPr>
        <p:spPr bwMode="auto">
          <a:xfrm>
            <a:off x="7722831" y="5179311"/>
            <a:ext cx="355298" cy="175119"/>
          </a:xfrm>
          <a:custGeom>
            <a:avLst/>
            <a:gdLst>
              <a:gd name="T0" fmla="*/ 148 w 148"/>
              <a:gd name="T1" fmla="*/ 73 h 73"/>
              <a:gd name="T2" fmla="*/ 148 w 148"/>
              <a:gd name="T3" fmla="*/ 73 h 73"/>
              <a:gd name="T4" fmla="*/ 74 w 148"/>
              <a:gd name="T5" fmla="*/ 0 h 73"/>
              <a:gd name="T6" fmla="*/ 0 w 148"/>
              <a:gd name="T7" fmla="*/ 73 h 73"/>
              <a:gd name="T8" fmla="*/ 0 w 148"/>
              <a:gd name="T9" fmla="*/ 73 h 73"/>
              <a:gd name="T10" fmla="*/ 148 w 148"/>
              <a:gd name="T11" fmla="*/ 73 h 73"/>
            </a:gdLst>
            <a:ahLst/>
            <a:cxnLst>
              <a:cxn ang="0">
                <a:pos x="T0" y="T1"/>
              </a:cxn>
              <a:cxn ang="0">
                <a:pos x="T2" y="T3"/>
              </a:cxn>
              <a:cxn ang="0">
                <a:pos x="T4" y="T5"/>
              </a:cxn>
              <a:cxn ang="0">
                <a:pos x="T6" y="T7"/>
              </a:cxn>
              <a:cxn ang="0">
                <a:pos x="T8" y="T9"/>
              </a:cxn>
              <a:cxn ang="0">
                <a:pos x="T10" y="T11"/>
              </a:cxn>
            </a:cxnLst>
            <a:rect l="0" t="0" r="r" b="b"/>
            <a:pathLst>
              <a:path w="148" h="73">
                <a:moveTo>
                  <a:pt x="148" y="73"/>
                </a:moveTo>
                <a:cubicBezTo>
                  <a:pt x="148" y="73"/>
                  <a:pt x="148" y="73"/>
                  <a:pt x="148" y="73"/>
                </a:cubicBezTo>
                <a:cubicBezTo>
                  <a:pt x="148" y="33"/>
                  <a:pt x="115" y="0"/>
                  <a:pt x="74" y="0"/>
                </a:cubicBezTo>
                <a:cubicBezTo>
                  <a:pt x="33" y="0"/>
                  <a:pt x="0" y="33"/>
                  <a:pt x="0" y="73"/>
                </a:cubicBezTo>
                <a:cubicBezTo>
                  <a:pt x="0" y="73"/>
                  <a:pt x="0" y="73"/>
                  <a:pt x="0" y="73"/>
                </a:cubicBezTo>
                <a:lnTo>
                  <a:pt x="14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246">
            <a:extLst>
              <a:ext uri="{FF2B5EF4-FFF2-40B4-BE49-F238E27FC236}">
                <a16:creationId xmlns:a16="http://schemas.microsoft.com/office/drawing/2014/main" id="{B869EE5C-D2B4-418E-9525-518338CF2866}"/>
              </a:ext>
            </a:extLst>
          </p:cNvPr>
          <p:cNvSpPr>
            <a:spLocks/>
          </p:cNvSpPr>
          <p:nvPr/>
        </p:nvSpPr>
        <p:spPr bwMode="auto">
          <a:xfrm>
            <a:off x="7708660" y="5165140"/>
            <a:ext cx="384653" cy="203461"/>
          </a:xfrm>
          <a:custGeom>
            <a:avLst/>
            <a:gdLst>
              <a:gd name="T0" fmla="*/ 154 w 160"/>
              <a:gd name="T1" fmla="*/ 79 h 85"/>
              <a:gd name="T2" fmla="*/ 160 w 160"/>
              <a:gd name="T3" fmla="*/ 80 h 85"/>
              <a:gd name="T4" fmla="*/ 160 w 160"/>
              <a:gd name="T5" fmla="*/ 79 h 85"/>
              <a:gd name="T6" fmla="*/ 160 w 160"/>
              <a:gd name="T7" fmla="*/ 79 h 85"/>
              <a:gd name="T8" fmla="*/ 160 w 160"/>
              <a:gd name="T9" fmla="*/ 79 h 85"/>
              <a:gd name="T10" fmla="*/ 80 w 160"/>
              <a:gd name="T11" fmla="*/ 0 h 85"/>
              <a:gd name="T12" fmla="*/ 0 w 160"/>
              <a:gd name="T13" fmla="*/ 79 h 85"/>
              <a:gd name="T14" fmla="*/ 0 w 160"/>
              <a:gd name="T15" fmla="*/ 79 h 85"/>
              <a:gd name="T16" fmla="*/ 0 w 160"/>
              <a:gd name="T17" fmla="*/ 80 h 85"/>
              <a:gd name="T18" fmla="*/ 0 w 160"/>
              <a:gd name="T19" fmla="*/ 85 h 85"/>
              <a:gd name="T20" fmla="*/ 159 w 160"/>
              <a:gd name="T21" fmla="*/ 85 h 85"/>
              <a:gd name="T22" fmla="*/ 160 w 160"/>
              <a:gd name="T23" fmla="*/ 80 h 85"/>
              <a:gd name="T24" fmla="*/ 154 w 160"/>
              <a:gd name="T25" fmla="*/ 79 h 85"/>
              <a:gd name="T26" fmla="*/ 154 w 160"/>
              <a:gd name="T27" fmla="*/ 73 h 85"/>
              <a:gd name="T28" fmla="*/ 6 w 160"/>
              <a:gd name="T29" fmla="*/ 73 h 85"/>
              <a:gd name="T30" fmla="*/ 6 w 160"/>
              <a:gd name="T31" fmla="*/ 79 h 85"/>
              <a:gd name="T32" fmla="*/ 12 w 160"/>
              <a:gd name="T33" fmla="*/ 79 h 85"/>
              <a:gd name="T34" fmla="*/ 12 w 160"/>
              <a:gd name="T35" fmla="*/ 79 h 85"/>
              <a:gd name="T36" fmla="*/ 6 w 160"/>
              <a:gd name="T37" fmla="*/ 79 h 85"/>
              <a:gd name="T38" fmla="*/ 12 w 160"/>
              <a:gd name="T39" fmla="*/ 79 h 85"/>
              <a:gd name="T40" fmla="*/ 32 w 160"/>
              <a:gd name="T41" fmla="*/ 31 h 85"/>
              <a:gd name="T42" fmla="*/ 80 w 160"/>
              <a:gd name="T43" fmla="*/ 12 h 85"/>
              <a:gd name="T44" fmla="*/ 128 w 160"/>
              <a:gd name="T45" fmla="*/ 31 h 85"/>
              <a:gd name="T46" fmla="*/ 148 w 160"/>
              <a:gd name="T47" fmla="*/ 79 h 85"/>
              <a:gd name="T48" fmla="*/ 154 w 160"/>
              <a:gd name="T49" fmla="*/ 79 h 85"/>
              <a:gd name="T50" fmla="*/ 148 w 160"/>
              <a:gd name="T51" fmla="*/ 79 h 85"/>
              <a:gd name="T52" fmla="*/ 148 w 160"/>
              <a:gd name="T53" fmla="*/ 79 h 85"/>
              <a:gd name="T54" fmla="*/ 154 w 160"/>
              <a:gd name="T55" fmla="*/ 79 h 85"/>
              <a:gd name="T56" fmla="*/ 154 w 160"/>
              <a:gd name="T57" fmla="*/ 73 h 85"/>
              <a:gd name="T58" fmla="*/ 154 w 160"/>
              <a:gd name="T59"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85">
                <a:moveTo>
                  <a:pt x="154" y="79"/>
                </a:moveTo>
                <a:cubicBezTo>
                  <a:pt x="160" y="80"/>
                  <a:pt x="160" y="80"/>
                  <a:pt x="160" y="80"/>
                </a:cubicBezTo>
                <a:cubicBezTo>
                  <a:pt x="160" y="79"/>
                  <a:pt x="160" y="79"/>
                  <a:pt x="160" y="79"/>
                </a:cubicBezTo>
                <a:cubicBezTo>
                  <a:pt x="160" y="79"/>
                  <a:pt x="160" y="79"/>
                  <a:pt x="160" y="79"/>
                </a:cubicBezTo>
                <a:cubicBezTo>
                  <a:pt x="160" y="79"/>
                  <a:pt x="160" y="79"/>
                  <a:pt x="160" y="79"/>
                </a:cubicBezTo>
                <a:cubicBezTo>
                  <a:pt x="160" y="35"/>
                  <a:pt x="124" y="0"/>
                  <a:pt x="80" y="0"/>
                </a:cubicBezTo>
                <a:cubicBezTo>
                  <a:pt x="36" y="0"/>
                  <a:pt x="0" y="35"/>
                  <a:pt x="0" y="79"/>
                </a:cubicBezTo>
                <a:cubicBezTo>
                  <a:pt x="0" y="79"/>
                  <a:pt x="0" y="79"/>
                  <a:pt x="0" y="79"/>
                </a:cubicBezTo>
                <a:cubicBezTo>
                  <a:pt x="0" y="80"/>
                  <a:pt x="0" y="80"/>
                  <a:pt x="0" y="80"/>
                </a:cubicBezTo>
                <a:cubicBezTo>
                  <a:pt x="0" y="85"/>
                  <a:pt x="0" y="85"/>
                  <a:pt x="0" y="85"/>
                </a:cubicBezTo>
                <a:cubicBezTo>
                  <a:pt x="159" y="85"/>
                  <a:pt x="159" y="85"/>
                  <a:pt x="159" y="85"/>
                </a:cubicBezTo>
                <a:cubicBezTo>
                  <a:pt x="160" y="80"/>
                  <a:pt x="160" y="80"/>
                  <a:pt x="160" y="80"/>
                </a:cubicBezTo>
                <a:cubicBezTo>
                  <a:pt x="154" y="79"/>
                  <a:pt x="154" y="79"/>
                  <a:pt x="154" y="79"/>
                </a:cubicBezTo>
                <a:cubicBezTo>
                  <a:pt x="154" y="73"/>
                  <a:pt x="154" y="73"/>
                  <a:pt x="154" y="73"/>
                </a:cubicBezTo>
                <a:cubicBezTo>
                  <a:pt x="6" y="73"/>
                  <a:pt x="6" y="73"/>
                  <a:pt x="6" y="73"/>
                </a:cubicBezTo>
                <a:cubicBezTo>
                  <a:pt x="6" y="79"/>
                  <a:pt x="6" y="79"/>
                  <a:pt x="6" y="79"/>
                </a:cubicBezTo>
                <a:cubicBezTo>
                  <a:pt x="12" y="79"/>
                  <a:pt x="12" y="79"/>
                  <a:pt x="12" y="79"/>
                </a:cubicBezTo>
                <a:cubicBezTo>
                  <a:pt x="12" y="79"/>
                  <a:pt x="12" y="79"/>
                  <a:pt x="12" y="79"/>
                </a:cubicBezTo>
                <a:cubicBezTo>
                  <a:pt x="6" y="79"/>
                  <a:pt x="6" y="79"/>
                  <a:pt x="6" y="79"/>
                </a:cubicBezTo>
                <a:cubicBezTo>
                  <a:pt x="12" y="79"/>
                  <a:pt x="12" y="79"/>
                  <a:pt x="12" y="79"/>
                </a:cubicBezTo>
                <a:cubicBezTo>
                  <a:pt x="12" y="61"/>
                  <a:pt x="20" y="44"/>
                  <a:pt x="32" y="31"/>
                </a:cubicBezTo>
                <a:cubicBezTo>
                  <a:pt x="44" y="19"/>
                  <a:pt x="61" y="12"/>
                  <a:pt x="80" y="12"/>
                </a:cubicBezTo>
                <a:cubicBezTo>
                  <a:pt x="99" y="12"/>
                  <a:pt x="115" y="19"/>
                  <a:pt x="128" y="31"/>
                </a:cubicBezTo>
                <a:cubicBezTo>
                  <a:pt x="140" y="44"/>
                  <a:pt x="148" y="61"/>
                  <a:pt x="148" y="79"/>
                </a:cubicBezTo>
                <a:cubicBezTo>
                  <a:pt x="154" y="79"/>
                  <a:pt x="154" y="79"/>
                  <a:pt x="154" y="79"/>
                </a:cubicBezTo>
                <a:cubicBezTo>
                  <a:pt x="148" y="79"/>
                  <a:pt x="148" y="79"/>
                  <a:pt x="148" y="79"/>
                </a:cubicBezTo>
                <a:cubicBezTo>
                  <a:pt x="148" y="79"/>
                  <a:pt x="148" y="79"/>
                  <a:pt x="148" y="79"/>
                </a:cubicBezTo>
                <a:cubicBezTo>
                  <a:pt x="154" y="79"/>
                  <a:pt x="154" y="79"/>
                  <a:pt x="154" y="79"/>
                </a:cubicBezTo>
                <a:cubicBezTo>
                  <a:pt x="154" y="73"/>
                  <a:pt x="154" y="73"/>
                  <a:pt x="154" y="73"/>
                </a:cubicBezTo>
                <a:lnTo>
                  <a:pt x="154" y="7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62" name="Oval 247">
            <a:extLst>
              <a:ext uri="{FF2B5EF4-FFF2-40B4-BE49-F238E27FC236}">
                <a16:creationId xmlns:a16="http://schemas.microsoft.com/office/drawing/2014/main" id="{136B4224-349B-4320-BD24-96A1FF9D0AFD}"/>
              </a:ext>
            </a:extLst>
          </p:cNvPr>
          <p:cNvSpPr>
            <a:spLocks noChangeArrowheads="1"/>
          </p:cNvSpPr>
          <p:nvPr/>
        </p:nvSpPr>
        <p:spPr bwMode="auto">
          <a:xfrm>
            <a:off x="7785590" y="5525499"/>
            <a:ext cx="227755" cy="2277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248">
            <a:extLst>
              <a:ext uri="{FF2B5EF4-FFF2-40B4-BE49-F238E27FC236}">
                <a16:creationId xmlns:a16="http://schemas.microsoft.com/office/drawing/2014/main" id="{EC651304-B4C4-4B7D-8BAB-C054FFE32BC7}"/>
              </a:ext>
            </a:extLst>
          </p:cNvPr>
          <p:cNvSpPr>
            <a:spLocks/>
          </p:cNvSpPr>
          <p:nvPr/>
        </p:nvSpPr>
        <p:spPr bwMode="auto">
          <a:xfrm>
            <a:off x="7771419" y="5510316"/>
            <a:ext cx="257110" cy="257110"/>
          </a:xfrm>
          <a:custGeom>
            <a:avLst/>
            <a:gdLst>
              <a:gd name="T0" fmla="*/ 101 w 107"/>
              <a:gd name="T1" fmla="*/ 53 h 107"/>
              <a:gd name="T2" fmla="*/ 95 w 107"/>
              <a:gd name="T3" fmla="*/ 53 h 107"/>
              <a:gd name="T4" fmla="*/ 83 w 107"/>
              <a:gd name="T5" fmla="*/ 82 h 107"/>
              <a:gd name="T6" fmla="*/ 54 w 107"/>
              <a:gd name="T7" fmla="*/ 95 h 107"/>
              <a:gd name="T8" fmla="*/ 25 w 107"/>
              <a:gd name="T9" fmla="*/ 82 h 107"/>
              <a:gd name="T10" fmla="*/ 12 w 107"/>
              <a:gd name="T11" fmla="*/ 53 h 107"/>
              <a:gd name="T12" fmla="*/ 25 w 107"/>
              <a:gd name="T13" fmla="*/ 24 h 107"/>
              <a:gd name="T14" fmla="*/ 54 w 107"/>
              <a:gd name="T15" fmla="*/ 12 h 107"/>
              <a:gd name="T16" fmla="*/ 83 w 107"/>
              <a:gd name="T17" fmla="*/ 24 h 107"/>
              <a:gd name="T18" fmla="*/ 95 w 107"/>
              <a:gd name="T19" fmla="*/ 53 h 107"/>
              <a:gd name="T20" fmla="*/ 101 w 107"/>
              <a:gd name="T21" fmla="*/ 53 h 107"/>
              <a:gd name="T22" fmla="*/ 107 w 107"/>
              <a:gd name="T23" fmla="*/ 53 h 107"/>
              <a:gd name="T24" fmla="*/ 54 w 107"/>
              <a:gd name="T25" fmla="*/ 0 h 107"/>
              <a:gd name="T26" fmla="*/ 0 w 107"/>
              <a:gd name="T27" fmla="*/ 53 h 107"/>
              <a:gd name="T28" fmla="*/ 54 w 107"/>
              <a:gd name="T29" fmla="*/ 107 h 107"/>
              <a:gd name="T30" fmla="*/ 107 w 107"/>
              <a:gd name="T31" fmla="*/ 53 h 107"/>
              <a:gd name="T32" fmla="*/ 101 w 107"/>
              <a:gd name="T33"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1" y="53"/>
                </a:moveTo>
                <a:cubicBezTo>
                  <a:pt x="95" y="53"/>
                  <a:pt x="95" y="53"/>
                  <a:pt x="95" y="53"/>
                </a:cubicBezTo>
                <a:cubicBezTo>
                  <a:pt x="95" y="65"/>
                  <a:pt x="91" y="75"/>
                  <a:pt x="83" y="82"/>
                </a:cubicBezTo>
                <a:cubicBezTo>
                  <a:pt x="76" y="90"/>
                  <a:pt x="65" y="95"/>
                  <a:pt x="54" y="95"/>
                </a:cubicBezTo>
                <a:cubicBezTo>
                  <a:pt x="42" y="95"/>
                  <a:pt x="32" y="90"/>
                  <a:pt x="25" y="82"/>
                </a:cubicBezTo>
                <a:cubicBezTo>
                  <a:pt x="17" y="75"/>
                  <a:pt x="12" y="65"/>
                  <a:pt x="12" y="53"/>
                </a:cubicBezTo>
                <a:cubicBezTo>
                  <a:pt x="12" y="42"/>
                  <a:pt x="17" y="31"/>
                  <a:pt x="25" y="24"/>
                </a:cubicBezTo>
                <a:cubicBezTo>
                  <a:pt x="32" y="16"/>
                  <a:pt x="42" y="12"/>
                  <a:pt x="54" y="12"/>
                </a:cubicBezTo>
                <a:cubicBezTo>
                  <a:pt x="65" y="12"/>
                  <a:pt x="76" y="16"/>
                  <a:pt x="83" y="24"/>
                </a:cubicBezTo>
                <a:cubicBezTo>
                  <a:pt x="91" y="31"/>
                  <a:pt x="95" y="42"/>
                  <a:pt x="95" y="53"/>
                </a:cubicBezTo>
                <a:cubicBezTo>
                  <a:pt x="101" y="53"/>
                  <a:pt x="101" y="53"/>
                  <a:pt x="101" y="53"/>
                </a:cubicBezTo>
                <a:cubicBezTo>
                  <a:pt x="107" y="53"/>
                  <a:pt x="107" y="53"/>
                  <a:pt x="107" y="53"/>
                </a:cubicBezTo>
                <a:cubicBezTo>
                  <a:pt x="107" y="23"/>
                  <a:pt x="83" y="0"/>
                  <a:pt x="54" y="0"/>
                </a:cubicBezTo>
                <a:cubicBezTo>
                  <a:pt x="24" y="0"/>
                  <a:pt x="0" y="23"/>
                  <a:pt x="0" y="53"/>
                </a:cubicBezTo>
                <a:cubicBezTo>
                  <a:pt x="0" y="83"/>
                  <a:pt x="24" y="107"/>
                  <a:pt x="54" y="107"/>
                </a:cubicBezTo>
                <a:cubicBezTo>
                  <a:pt x="83" y="107"/>
                  <a:pt x="107" y="83"/>
                  <a:pt x="107" y="53"/>
                </a:cubicBezTo>
                <a:lnTo>
                  <a:pt x="101" y="53"/>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249">
            <a:extLst>
              <a:ext uri="{FF2B5EF4-FFF2-40B4-BE49-F238E27FC236}">
                <a16:creationId xmlns:a16="http://schemas.microsoft.com/office/drawing/2014/main" id="{20AF748B-33E0-43FB-B42D-A156DF5D58E8}"/>
              </a:ext>
            </a:extLst>
          </p:cNvPr>
          <p:cNvSpPr>
            <a:spLocks/>
          </p:cNvSpPr>
          <p:nvPr/>
        </p:nvSpPr>
        <p:spPr bwMode="auto">
          <a:xfrm>
            <a:off x="7900986" y="5753255"/>
            <a:ext cx="0" cy="132604"/>
          </a:xfrm>
          <a:custGeom>
            <a:avLst/>
            <a:gdLst>
              <a:gd name="T0" fmla="*/ 0 h 131"/>
              <a:gd name="T1" fmla="*/ 131 h 131"/>
              <a:gd name="T2" fmla="*/ 0 h 131"/>
            </a:gdLst>
            <a:ahLst/>
            <a:cxnLst>
              <a:cxn ang="0">
                <a:pos x="0" y="T0"/>
              </a:cxn>
              <a:cxn ang="0">
                <a:pos x="0" y="T1"/>
              </a:cxn>
              <a:cxn ang="0">
                <a:pos x="0" y="T2"/>
              </a:cxn>
            </a:cxnLst>
            <a:rect l="0" t="0" r="r" b="b"/>
            <a:pathLst>
              <a:path h="131">
                <a:moveTo>
                  <a:pt x="0" y="0"/>
                </a:moveTo>
                <a:lnTo>
                  <a:pt x="0" y="131"/>
                </a:lnTo>
                <a:lnTo>
                  <a:pt x="0"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Line 250">
            <a:extLst>
              <a:ext uri="{FF2B5EF4-FFF2-40B4-BE49-F238E27FC236}">
                <a16:creationId xmlns:a16="http://schemas.microsoft.com/office/drawing/2014/main" id="{81674994-11AC-4B15-B487-DFE4D0ED31F8}"/>
              </a:ext>
            </a:extLst>
          </p:cNvPr>
          <p:cNvSpPr>
            <a:spLocks noChangeShapeType="1"/>
          </p:cNvSpPr>
          <p:nvPr/>
        </p:nvSpPr>
        <p:spPr bwMode="auto">
          <a:xfrm>
            <a:off x="7900986" y="5753255"/>
            <a:ext cx="0" cy="1326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6" name="Freeform 251">
            <a:extLst>
              <a:ext uri="{FF2B5EF4-FFF2-40B4-BE49-F238E27FC236}">
                <a16:creationId xmlns:a16="http://schemas.microsoft.com/office/drawing/2014/main" id="{A638AE69-BE11-4A28-83E8-BFBAD51B03C7}"/>
              </a:ext>
            </a:extLst>
          </p:cNvPr>
          <p:cNvSpPr>
            <a:spLocks/>
          </p:cNvSpPr>
          <p:nvPr/>
        </p:nvSpPr>
        <p:spPr bwMode="auto">
          <a:xfrm>
            <a:off x="7886815" y="5739083"/>
            <a:ext cx="28343" cy="160947"/>
          </a:xfrm>
          <a:custGeom>
            <a:avLst/>
            <a:gdLst>
              <a:gd name="T0" fmla="*/ 0 w 12"/>
              <a:gd name="T1" fmla="*/ 6 h 67"/>
              <a:gd name="T2" fmla="*/ 0 w 12"/>
              <a:gd name="T3" fmla="*/ 61 h 67"/>
              <a:gd name="T4" fmla="*/ 6 w 12"/>
              <a:gd name="T5" fmla="*/ 67 h 67"/>
              <a:gd name="T6" fmla="*/ 12 w 12"/>
              <a:gd name="T7" fmla="*/ 61 h 67"/>
              <a:gd name="T8" fmla="*/ 12 w 12"/>
              <a:gd name="T9" fmla="*/ 6 h 67"/>
              <a:gd name="T10" fmla="*/ 6 w 12"/>
              <a:gd name="T11" fmla="*/ 0 h 67"/>
              <a:gd name="T12" fmla="*/ 0 w 12"/>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12" h="67">
                <a:moveTo>
                  <a:pt x="0" y="6"/>
                </a:moveTo>
                <a:cubicBezTo>
                  <a:pt x="0" y="61"/>
                  <a:pt x="0" y="61"/>
                  <a:pt x="0" y="61"/>
                </a:cubicBezTo>
                <a:cubicBezTo>
                  <a:pt x="0" y="64"/>
                  <a:pt x="3" y="67"/>
                  <a:pt x="6" y="67"/>
                </a:cubicBezTo>
                <a:cubicBezTo>
                  <a:pt x="9" y="67"/>
                  <a:pt x="12" y="64"/>
                  <a:pt x="12" y="61"/>
                </a:cubicBezTo>
                <a:cubicBezTo>
                  <a:pt x="12" y="6"/>
                  <a:pt x="12" y="6"/>
                  <a:pt x="12" y="6"/>
                </a:cubicBezTo>
                <a:cubicBezTo>
                  <a:pt x="12" y="2"/>
                  <a:pt x="9" y="0"/>
                  <a:pt x="6" y="0"/>
                </a:cubicBezTo>
                <a:cubicBezTo>
                  <a:pt x="3" y="0"/>
                  <a:pt x="0" y="2"/>
                  <a:pt x="0" y="6"/>
                </a:cubicBezTo>
              </a:path>
            </a:pathLst>
          </a:custGeom>
          <a:solidFill>
            <a:srgbClr val="7BB62D"/>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252">
            <a:extLst>
              <a:ext uri="{FF2B5EF4-FFF2-40B4-BE49-F238E27FC236}">
                <a16:creationId xmlns:a16="http://schemas.microsoft.com/office/drawing/2014/main" id="{F9DB8C54-75B5-4114-B839-25756B929B12}"/>
              </a:ext>
            </a:extLst>
          </p:cNvPr>
          <p:cNvSpPr>
            <a:spLocks/>
          </p:cNvSpPr>
          <p:nvPr/>
        </p:nvSpPr>
        <p:spPr bwMode="auto">
          <a:xfrm>
            <a:off x="5434143" y="5828161"/>
            <a:ext cx="862434" cy="352262"/>
          </a:xfrm>
          <a:custGeom>
            <a:avLst/>
            <a:gdLst>
              <a:gd name="T0" fmla="*/ 0 w 852"/>
              <a:gd name="T1" fmla="*/ 0 h 348"/>
              <a:gd name="T2" fmla="*/ 0 w 852"/>
              <a:gd name="T3" fmla="*/ 348 h 348"/>
              <a:gd name="T4" fmla="*/ 852 w 852"/>
              <a:gd name="T5" fmla="*/ 348 h 348"/>
              <a:gd name="T6" fmla="*/ 852 w 852"/>
              <a:gd name="T7" fmla="*/ 329 h 348"/>
              <a:gd name="T8" fmla="*/ 19 w 852"/>
              <a:gd name="T9" fmla="*/ 329 h 348"/>
              <a:gd name="T10" fmla="*/ 19 w 852"/>
              <a:gd name="T11" fmla="*/ 0 h 348"/>
              <a:gd name="T12" fmla="*/ 0 w 852"/>
              <a:gd name="T13" fmla="*/ 0 h 348"/>
              <a:gd name="T14" fmla="*/ 0 w 852"/>
              <a:gd name="T15" fmla="*/ 0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2" h="348">
                <a:moveTo>
                  <a:pt x="0" y="0"/>
                </a:moveTo>
                <a:lnTo>
                  <a:pt x="0" y="348"/>
                </a:lnTo>
                <a:lnTo>
                  <a:pt x="852" y="348"/>
                </a:lnTo>
                <a:lnTo>
                  <a:pt x="852" y="329"/>
                </a:lnTo>
                <a:lnTo>
                  <a:pt x="19" y="329"/>
                </a:lnTo>
                <a:lnTo>
                  <a:pt x="19" y="0"/>
                </a:lnTo>
                <a:lnTo>
                  <a:pt x="0" y="0"/>
                </a:lnTo>
                <a:lnTo>
                  <a:pt x="0" y="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253">
            <a:extLst>
              <a:ext uri="{FF2B5EF4-FFF2-40B4-BE49-F238E27FC236}">
                <a16:creationId xmlns:a16="http://schemas.microsoft.com/office/drawing/2014/main" id="{06FDE449-E140-493C-A1A2-CCBB62037090}"/>
              </a:ext>
            </a:extLst>
          </p:cNvPr>
          <p:cNvSpPr>
            <a:spLocks noEditPoints="1"/>
          </p:cNvSpPr>
          <p:nvPr/>
        </p:nvSpPr>
        <p:spPr bwMode="auto">
          <a:xfrm>
            <a:off x="4680020" y="5639883"/>
            <a:ext cx="1330091" cy="505111"/>
          </a:xfrm>
          <a:custGeom>
            <a:avLst/>
            <a:gdLst>
              <a:gd name="T0" fmla="*/ 550 w 554"/>
              <a:gd name="T1" fmla="*/ 0 h 210"/>
              <a:gd name="T2" fmla="*/ 522 w 554"/>
              <a:gd name="T3" fmla="*/ 8 h 210"/>
              <a:gd name="T4" fmla="*/ 522 w 554"/>
              <a:gd name="T5" fmla="*/ 0 h 210"/>
              <a:gd name="T6" fmla="*/ 502 w 554"/>
              <a:gd name="T7" fmla="*/ 8 h 210"/>
              <a:gd name="T8" fmla="*/ 494 w 554"/>
              <a:gd name="T9" fmla="*/ 4 h 210"/>
              <a:gd name="T10" fmla="*/ 482 w 554"/>
              <a:gd name="T11" fmla="*/ 4 h 210"/>
              <a:gd name="T12" fmla="*/ 474 w 554"/>
              <a:gd name="T13" fmla="*/ 8 h 210"/>
              <a:gd name="T14" fmla="*/ 454 w 554"/>
              <a:gd name="T15" fmla="*/ 0 h 210"/>
              <a:gd name="T16" fmla="*/ 426 w 554"/>
              <a:gd name="T17" fmla="*/ 8 h 210"/>
              <a:gd name="T18" fmla="*/ 426 w 554"/>
              <a:gd name="T19" fmla="*/ 0 h 210"/>
              <a:gd name="T20" fmla="*/ 406 w 554"/>
              <a:gd name="T21" fmla="*/ 8 h 210"/>
              <a:gd name="T22" fmla="*/ 398 w 554"/>
              <a:gd name="T23" fmla="*/ 4 h 210"/>
              <a:gd name="T24" fmla="*/ 386 w 554"/>
              <a:gd name="T25" fmla="*/ 4 h 210"/>
              <a:gd name="T26" fmla="*/ 378 w 554"/>
              <a:gd name="T27" fmla="*/ 8 h 210"/>
              <a:gd name="T28" fmla="*/ 358 w 554"/>
              <a:gd name="T29" fmla="*/ 0 h 210"/>
              <a:gd name="T30" fmla="*/ 330 w 554"/>
              <a:gd name="T31" fmla="*/ 8 h 210"/>
              <a:gd name="T32" fmla="*/ 330 w 554"/>
              <a:gd name="T33" fmla="*/ 0 h 210"/>
              <a:gd name="T34" fmla="*/ 310 w 554"/>
              <a:gd name="T35" fmla="*/ 8 h 210"/>
              <a:gd name="T36" fmla="*/ 302 w 554"/>
              <a:gd name="T37" fmla="*/ 4 h 210"/>
              <a:gd name="T38" fmla="*/ 290 w 554"/>
              <a:gd name="T39" fmla="*/ 4 h 210"/>
              <a:gd name="T40" fmla="*/ 282 w 554"/>
              <a:gd name="T41" fmla="*/ 8 h 210"/>
              <a:gd name="T42" fmla="*/ 262 w 554"/>
              <a:gd name="T43" fmla="*/ 0 h 210"/>
              <a:gd name="T44" fmla="*/ 234 w 554"/>
              <a:gd name="T45" fmla="*/ 8 h 210"/>
              <a:gd name="T46" fmla="*/ 234 w 554"/>
              <a:gd name="T47" fmla="*/ 0 h 210"/>
              <a:gd name="T48" fmla="*/ 214 w 554"/>
              <a:gd name="T49" fmla="*/ 8 h 210"/>
              <a:gd name="T50" fmla="*/ 206 w 554"/>
              <a:gd name="T51" fmla="*/ 4 h 210"/>
              <a:gd name="T52" fmla="*/ 194 w 554"/>
              <a:gd name="T53" fmla="*/ 4 h 210"/>
              <a:gd name="T54" fmla="*/ 186 w 554"/>
              <a:gd name="T55" fmla="*/ 8 h 210"/>
              <a:gd name="T56" fmla="*/ 180 w 554"/>
              <a:gd name="T57" fmla="*/ 22 h 210"/>
              <a:gd name="T58" fmla="*/ 188 w 554"/>
              <a:gd name="T59" fmla="*/ 50 h 210"/>
              <a:gd name="T60" fmla="*/ 180 w 554"/>
              <a:gd name="T61" fmla="*/ 50 h 210"/>
              <a:gd name="T62" fmla="*/ 188 w 554"/>
              <a:gd name="T63" fmla="*/ 70 h 210"/>
              <a:gd name="T64" fmla="*/ 184 w 554"/>
              <a:gd name="T65" fmla="*/ 78 h 210"/>
              <a:gd name="T66" fmla="*/ 184 w 554"/>
              <a:gd name="T67" fmla="*/ 90 h 210"/>
              <a:gd name="T68" fmla="*/ 188 w 554"/>
              <a:gd name="T69" fmla="*/ 98 h 210"/>
              <a:gd name="T70" fmla="*/ 180 w 554"/>
              <a:gd name="T71" fmla="*/ 118 h 210"/>
              <a:gd name="T72" fmla="*/ 188 w 554"/>
              <a:gd name="T73" fmla="*/ 146 h 210"/>
              <a:gd name="T74" fmla="*/ 180 w 554"/>
              <a:gd name="T75" fmla="*/ 146 h 210"/>
              <a:gd name="T76" fmla="*/ 188 w 554"/>
              <a:gd name="T77" fmla="*/ 166 h 210"/>
              <a:gd name="T78" fmla="*/ 184 w 554"/>
              <a:gd name="T79" fmla="*/ 174 h 210"/>
              <a:gd name="T80" fmla="*/ 184 w 554"/>
              <a:gd name="T81" fmla="*/ 186 h 210"/>
              <a:gd name="T82" fmla="*/ 188 w 554"/>
              <a:gd name="T83" fmla="*/ 194 h 210"/>
              <a:gd name="T84" fmla="*/ 176 w 554"/>
              <a:gd name="T85" fmla="*/ 202 h 210"/>
              <a:gd name="T86" fmla="*/ 148 w 554"/>
              <a:gd name="T87" fmla="*/ 210 h 210"/>
              <a:gd name="T88" fmla="*/ 148 w 554"/>
              <a:gd name="T89" fmla="*/ 202 h 210"/>
              <a:gd name="T90" fmla="*/ 128 w 554"/>
              <a:gd name="T91" fmla="*/ 210 h 210"/>
              <a:gd name="T92" fmla="*/ 120 w 554"/>
              <a:gd name="T93" fmla="*/ 206 h 210"/>
              <a:gd name="T94" fmla="*/ 108 w 554"/>
              <a:gd name="T95" fmla="*/ 206 h 210"/>
              <a:gd name="T96" fmla="*/ 100 w 554"/>
              <a:gd name="T97" fmla="*/ 210 h 210"/>
              <a:gd name="T98" fmla="*/ 80 w 554"/>
              <a:gd name="T99" fmla="*/ 202 h 210"/>
              <a:gd name="T100" fmla="*/ 52 w 554"/>
              <a:gd name="T101" fmla="*/ 210 h 210"/>
              <a:gd name="T102" fmla="*/ 52 w 554"/>
              <a:gd name="T103" fmla="*/ 202 h 210"/>
              <a:gd name="T104" fmla="*/ 32 w 554"/>
              <a:gd name="T105" fmla="*/ 210 h 210"/>
              <a:gd name="T106" fmla="*/ 24 w 554"/>
              <a:gd name="T107" fmla="*/ 206 h 210"/>
              <a:gd name="T108" fmla="*/ 12 w 554"/>
              <a:gd name="T109" fmla="*/ 206 h 210"/>
              <a:gd name="T110" fmla="*/ 4 w 554"/>
              <a:gd name="T11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4" h="210">
                <a:moveTo>
                  <a:pt x="546" y="8"/>
                </a:moveTo>
                <a:cubicBezTo>
                  <a:pt x="550" y="8"/>
                  <a:pt x="550" y="8"/>
                  <a:pt x="550" y="8"/>
                </a:cubicBezTo>
                <a:cubicBezTo>
                  <a:pt x="552" y="8"/>
                  <a:pt x="554" y="6"/>
                  <a:pt x="554" y="4"/>
                </a:cubicBezTo>
                <a:cubicBezTo>
                  <a:pt x="554" y="2"/>
                  <a:pt x="552" y="0"/>
                  <a:pt x="550" y="0"/>
                </a:cubicBezTo>
                <a:cubicBezTo>
                  <a:pt x="546" y="0"/>
                  <a:pt x="546" y="0"/>
                  <a:pt x="546" y="0"/>
                </a:cubicBezTo>
                <a:cubicBezTo>
                  <a:pt x="544" y="0"/>
                  <a:pt x="542" y="2"/>
                  <a:pt x="542" y="4"/>
                </a:cubicBezTo>
                <a:cubicBezTo>
                  <a:pt x="542" y="6"/>
                  <a:pt x="544" y="8"/>
                  <a:pt x="546" y="8"/>
                </a:cubicBezTo>
                <a:close/>
                <a:moveTo>
                  <a:pt x="522" y="8"/>
                </a:moveTo>
                <a:cubicBezTo>
                  <a:pt x="526" y="8"/>
                  <a:pt x="526" y="8"/>
                  <a:pt x="526" y="8"/>
                </a:cubicBezTo>
                <a:cubicBezTo>
                  <a:pt x="528" y="8"/>
                  <a:pt x="530" y="6"/>
                  <a:pt x="530" y="4"/>
                </a:cubicBezTo>
                <a:cubicBezTo>
                  <a:pt x="530" y="2"/>
                  <a:pt x="528" y="0"/>
                  <a:pt x="526" y="0"/>
                </a:cubicBezTo>
                <a:cubicBezTo>
                  <a:pt x="522" y="0"/>
                  <a:pt x="522" y="0"/>
                  <a:pt x="522" y="0"/>
                </a:cubicBezTo>
                <a:cubicBezTo>
                  <a:pt x="520" y="0"/>
                  <a:pt x="518" y="2"/>
                  <a:pt x="518" y="4"/>
                </a:cubicBezTo>
                <a:cubicBezTo>
                  <a:pt x="518" y="6"/>
                  <a:pt x="520" y="8"/>
                  <a:pt x="522" y="8"/>
                </a:cubicBezTo>
                <a:close/>
                <a:moveTo>
                  <a:pt x="498" y="8"/>
                </a:moveTo>
                <a:cubicBezTo>
                  <a:pt x="502" y="8"/>
                  <a:pt x="502" y="8"/>
                  <a:pt x="502" y="8"/>
                </a:cubicBezTo>
                <a:cubicBezTo>
                  <a:pt x="504" y="8"/>
                  <a:pt x="506" y="6"/>
                  <a:pt x="506" y="4"/>
                </a:cubicBezTo>
                <a:cubicBezTo>
                  <a:pt x="506" y="2"/>
                  <a:pt x="504" y="0"/>
                  <a:pt x="502" y="0"/>
                </a:cubicBezTo>
                <a:cubicBezTo>
                  <a:pt x="498" y="0"/>
                  <a:pt x="498" y="0"/>
                  <a:pt x="498" y="0"/>
                </a:cubicBezTo>
                <a:cubicBezTo>
                  <a:pt x="496" y="0"/>
                  <a:pt x="494" y="2"/>
                  <a:pt x="494" y="4"/>
                </a:cubicBezTo>
                <a:cubicBezTo>
                  <a:pt x="494" y="6"/>
                  <a:pt x="496" y="8"/>
                  <a:pt x="498" y="8"/>
                </a:cubicBezTo>
                <a:close/>
                <a:moveTo>
                  <a:pt x="474" y="8"/>
                </a:moveTo>
                <a:cubicBezTo>
                  <a:pt x="478" y="8"/>
                  <a:pt x="478" y="8"/>
                  <a:pt x="478" y="8"/>
                </a:cubicBezTo>
                <a:cubicBezTo>
                  <a:pt x="480" y="8"/>
                  <a:pt x="482" y="6"/>
                  <a:pt x="482" y="4"/>
                </a:cubicBezTo>
                <a:cubicBezTo>
                  <a:pt x="482" y="2"/>
                  <a:pt x="480" y="0"/>
                  <a:pt x="478" y="0"/>
                </a:cubicBezTo>
                <a:cubicBezTo>
                  <a:pt x="474" y="0"/>
                  <a:pt x="474" y="0"/>
                  <a:pt x="474" y="0"/>
                </a:cubicBezTo>
                <a:cubicBezTo>
                  <a:pt x="472" y="0"/>
                  <a:pt x="470" y="2"/>
                  <a:pt x="470" y="4"/>
                </a:cubicBezTo>
                <a:cubicBezTo>
                  <a:pt x="470" y="6"/>
                  <a:pt x="472" y="8"/>
                  <a:pt x="474" y="8"/>
                </a:cubicBezTo>
                <a:close/>
                <a:moveTo>
                  <a:pt x="450" y="8"/>
                </a:moveTo>
                <a:cubicBezTo>
                  <a:pt x="454" y="8"/>
                  <a:pt x="454" y="8"/>
                  <a:pt x="454" y="8"/>
                </a:cubicBezTo>
                <a:cubicBezTo>
                  <a:pt x="456" y="8"/>
                  <a:pt x="458" y="6"/>
                  <a:pt x="458" y="4"/>
                </a:cubicBezTo>
                <a:cubicBezTo>
                  <a:pt x="458" y="2"/>
                  <a:pt x="456" y="0"/>
                  <a:pt x="454" y="0"/>
                </a:cubicBezTo>
                <a:cubicBezTo>
                  <a:pt x="450" y="0"/>
                  <a:pt x="450" y="0"/>
                  <a:pt x="450" y="0"/>
                </a:cubicBezTo>
                <a:cubicBezTo>
                  <a:pt x="448" y="0"/>
                  <a:pt x="446" y="2"/>
                  <a:pt x="446" y="4"/>
                </a:cubicBezTo>
                <a:cubicBezTo>
                  <a:pt x="446" y="6"/>
                  <a:pt x="448" y="8"/>
                  <a:pt x="450" y="8"/>
                </a:cubicBezTo>
                <a:close/>
                <a:moveTo>
                  <a:pt x="426" y="8"/>
                </a:moveTo>
                <a:cubicBezTo>
                  <a:pt x="430" y="8"/>
                  <a:pt x="430" y="8"/>
                  <a:pt x="430" y="8"/>
                </a:cubicBezTo>
                <a:cubicBezTo>
                  <a:pt x="432" y="8"/>
                  <a:pt x="434" y="6"/>
                  <a:pt x="434" y="4"/>
                </a:cubicBezTo>
                <a:cubicBezTo>
                  <a:pt x="434" y="2"/>
                  <a:pt x="432" y="0"/>
                  <a:pt x="430" y="0"/>
                </a:cubicBezTo>
                <a:cubicBezTo>
                  <a:pt x="426" y="0"/>
                  <a:pt x="426" y="0"/>
                  <a:pt x="426" y="0"/>
                </a:cubicBezTo>
                <a:cubicBezTo>
                  <a:pt x="424" y="0"/>
                  <a:pt x="422" y="2"/>
                  <a:pt x="422" y="4"/>
                </a:cubicBezTo>
                <a:cubicBezTo>
                  <a:pt x="422" y="6"/>
                  <a:pt x="424" y="8"/>
                  <a:pt x="426" y="8"/>
                </a:cubicBezTo>
                <a:close/>
                <a:moveTo>
                  <a:pt x="402" y="8"/>
                </a:moveTo>
                <a:cubicBezTo>
                  <a:pt x="406" y="8"/>
                  <a:pt x="406" y="8"/>
                  <a:pt x="406" y="8"/>
                </a:cubicBezTo>
                <a:cubicBezTo>
                  <a:pt x="408" y="8"/>
                  <a:pt x="410" y="6"/>
                  <a:pt x="410" y="4"/>
                </a:cubicBezTo>
                <a:cubicBezTo>
                  <a:pt x="410" y="2"/>
                  <a:pt x="408" y="0"/>
                  <a:pt x="406" y="0"/>
                </a:cubicBezTo>
                <a:cubicBezTo>
                  <a:pt x="402" y="0"/>
                  <a:pt x="402" y="0"/>
                  <a:pt x="402" y="0"/>
                </a:cubicBezTo>
                <a:cubicBezTo>
                  <a:pt x="400" y="0"/>
                  <a:pt x="398" y="2"/>
                  <a:pt x="398" y="4"/>
                </a:cubicBezTo>
                <a:cubicBezTo>
                  <a:pt x="398" y="6"/>
                  <a:pt x="400" y="8"/>
                  <a:pt x="402" y="8"/>
                </a:cubicBezTo>
                <a:close/>
                <a:moveTo>
                  <a:pt x="378" y="8"/>
                </a:moveTo>
                <a:cubicBezTo>
                  <a:pt x="382" y="8"/>
                  <a:pt x="382" y="8"/>
                  <a:pt x="382" y="8"/>
                </a:cubicBezTo>
                <a:cubicBezTo>
                  <a:pt x="384" y="8"/>
                  <a:pt x="386" y="6"/>
                  <a:pt x="386" y="4"/>
                </a:cubicBezTo>
                <a:cubicBezTo>
                  <a:pt x="386" y="2"/>
                  <a:pt x="384" y="0"/>
                  <a:pt x="382" y="0"/>
                </a:cubicBezTo>
                <a:cubicBezTo>
                  <a:pt x="378" y="0"/>
                  <a:pt x="378" y="0"/>
                  <a:pt x="378" y="0"/>
                </a:cubicBezTo>
                <a:cubicBezTo>
                  <a:pt x="376" y="0"/>
                  <a:pt x="374" y="2"/>
                  <a:pt x="374" y="4"/>
                </a:cubicBezTo>
                <a:cubicBezTo>
                  <a:pt x="374" y="6"/>
                  <a:pt x="376" y="8"/>
                  <a:pt x="378" y="8"/>
                </a:cubicBezTo>
                <a:close/>
                <a:moveTo>
                  <a:pt x="354" y="8"/>
                </a:moveTo>
                <a:cubicBezTo>
                  <a:pt x="358" y="8"/>
                  <a:pt x="358" y="8"/>
                  <a:pt x="358" y="8"/>
                </a:cubicBezTo>
                <a:cubicBezTo>
                  <a:pt x="360" y="8"/>
                  <a:pt x="362" y="6"/>
                  <a:pt x="362" y="4"/>
                </a:cubicBezTo>
                <a:cubicBezTo>
                  <a:pt x="362" y="2"/>
                  <a:pt x="360" y="0"/>
                  <a:pt x="358" y="0"/>
                </a:cubicBezTo>
                <a:cubicBezTo>
                  <a:pt x="354" y="0"/>
                  <a:pt x="354" y="0"/>
                  <a:pt x="354" y="0"/>
                </a:cubicBezTo>
                <a:cubicBezTo>
                  <a:pt x="352" y="0"/>
                  <a:pt x="350" y="2"/>
                  <a:pt x="350" y="4"/>
                </a:cubicBezTo>
                <a:cubicBezTo>
                  <a:pt x="350" y="6"/>
                  <a:pt x="352" y="8"/>
                  <a:pt x="354" y="8"/>
                </a:cubicBezTo>
                <a:close/>
                <a:moveTo>
                  <a:pt x="330" y="8"/>
                </a:moveTo>
                <a:cubicBezTo>
                  <a:pt x="334" y="8"/>
                  <a:pt x="334" y="8"/>
                  <a:pt x="334" y="8"/>
                </a:cubicBezTo>
                <a:cubicBezTo>
                  <a:pt x="336" y="8"/>
                  <a:pt x="338" y="6"/>
                  <a:pt x="338" y="4"/>
                </a:cubicBezTo>
                <a:cubicBezTo>
                  <a:pt x="338" y="2"/>
                  <a:pt x="336" y="0"/>
                  <a:pt x="334" y="0"/>
                </a:cubicBezTo>
                <a:cubicBezTo>
                  <a:pt x="330" y="0"/>
                  <a:pt x="330" y="0"/>
                  <a:pt x="330" y="0"/>
                </a:cubicBezTo>
                <a:cubicBezTo>
                  <a:pt x="328" y="0"/>
                  <a:pt x="326" y="2"/>
                  <a:pt x="326" y="4"/>
                </a:cubicBezTo>
                <a:cubicBezTo>
                  <a:pt x="326" y="6"/>
                  <a:pt x="328" y="8"/>
                  <a:pt x="330" y="8"/>
                </a:cubicBezTo>
                <a:close/>
                <a:moveTo>
                  <a:pt x="306" y="8"/>
                </a:moveTo>
                <a:cubicBezTo>
                  <a:pt x="310" y="8"/>
                  <a:pt x="310" y="8"/>
                  <a:pt x="310" y="8"/>
                </a:cubicBezTo>
                <a:cubicBezTo>
                  <a:pt x="312" y="8"/>
                  <a:pt x="314" y="6"/>
                  <a:pt x="314" y="4"/>
                </a:cubicBezTo>
                <a:cubicBezTo>
                  <a:pt x="314" y="2"/>
                  <a:pt x="312" y="0"/>
                  <a:pt x="310" y="0"/>
                </a:cubicBezTo>
                <a:cubicBezTo>
                  <a:pt x="306" y="0"/>
                  <a:pt x="306" y="0"/>
                  <a:pt x="306" y="0"/>
                </a:cubicBezTo>
                <a:cubicBezTo>
                  <a:pt x="304" y="0"/>
                  <a:pt x="302" y="2"/>
                  <a:pt x="302" y="4"/>
                </a:cubicBezTo>
                <a:cubicBezTo>
                  <a:pt x="302" y="6"/>
                  <a:pt x="304" y="8"/>
                  <a:pt x="306" y="8"/>
                </a:cubicBezTo>
                <a:close/>
                <a:moveTo>
                  <a:pt x="282" y="8"/>
                </a:moveTo>
                <a:cubicBezTo>
                  <a:pt x="286" y="8"/>
                  <a:pt x="286" y="8"/>
                  <a:pt x="286" y="8"/>
                </a:cubicBezTo>
                <a:cubicBezTo>
                  <a:pt x="288" y="8"/>
                  <a:pt x="290" y="6"/>
                  <a:pt x="290" y="4"/>
                </a:cubicBezTo>
                <a:cubicBezTo>
                  <a:pt x="290" y="2"/>
                  <a:pt x="288" y="0"/>
                  <a:pt x="286" y="0"/>
                </a:cubicBezTo>
                <a:cubicBezTo>
                  <a:pt x="282" y="0"/>
                  <a:pt x="282" y="0"/>
                  <a:pt x="282" y="0"/>
                </a:cubicBezTo>
                <a:cubicBezTo>
                  <a:pt x="280" y="0"/>
                  <a:pt x="278" y="2"/>
                  <a:pt x="278" y="4"/>
                </a:cubicBezTo>
                <a:cubicBezTo>
                  <a:pt x="278" y="6"/>
                  <a:pt x="280" y="8"/>
                  <a:pt x="282" y="8"/>
                </a:cubicBezTo>
                <a:close/>
                <a:moveTo>
                  <a:pt x="258" y="8"/>
                </a:moveTo>
                <a:cubicBezTo>
                  <a:pt x="262" y="8"/>
                  <a:pt x="262" y="8"/>
                  <a:pt x="262" y="8"/>
                </a:cubicBezTo>
                <a:cubicBezTo>
                  <a:pt x="264" y="8"/>
                  <a:pt x="266" y="6"/>
                  <a:pt x="266" y="4"/>
                </a:cubicBezTo>
                <a:cubicBezTo>
                  <a:pt x="266" y="2"/>
                  <a:pt x="264" y="0"/>
                  <a:pt x="262" y="0"/>
                </a:cubicBezTo>
                <a:cubicBezTo>
                  <a:pt x="258" y="0"/>
                  <a:pt x="258" y="0"/>
                  <a:pt x="258" y="0"/>
                </a:cubicBezTo>
                <a:cubicBezTo>
                  <a:pt x="256" y="0"/>
                  <a:pt x="254" y="2"/>
                  <a:pt x="254" y="4"/>
                </a:cubicBezTo>
                <a:cubicBezTo>
                  <a:pt x="254" y="6"/>
                  <a:pt x="256" y="8"/>
                  <a:pt x="258" y="8"/>
                </a:cubicBezTo>
                <a:close/>
                <a:moveTo>
                  <a:pt x="234" y="8"/>
                </a:moveTo>
                <a:cubicBezTo>
                  <a:pt x="238" y="8"/>
                  <a:pt x="238" y="8"/>
                  <a:pt x="238" y="8"/>
                </a:cubicBezTo>
                <a:cubicBezTo>
                  <a:pt x="240" y="8"/>
                  <a:pt x="242" y="6"/>
                  <a:pt x="242" y="4"/>
                </a:cubicBezTo>
                <a:cubicBezTo>
                  <a:pt x="242" y="2"/>
                  <a:pt x="240" y="0"/>
                  <a:pt x="238" y="0"/>
                </a:cubicBezTo>
                <a:cubicBezTo>
                  <a:pt x="234" y="0"/>
                  <a:pt x="234" y="0"/>
                  <a:pt x="234" y="0"/>
                </a:cubicBezTo>
                <a:cubicBezTo>
                  <a:pt x="232" y="0"/>
                  <a:pt x="230" y="2"/>
                  <a:pt x="230" y="4"/>
                </a:cubicBezTo>
                <a:cubicBezTo>
                  <a:pt x="230" y="6"/>
                  <a:pt x="232" y="8"/>
                  <a:pt x="234" y="8"/>
                </a:cubicBezTo>
                <a:close/>
                <a:moveTo>
                  <a:pt x="210" y="8"/>
                </a:moveTo>
                <a:cubicBezTo>
                  <a:pt x="214" y="8"/>
                  <a:pt x="214" y="8"/>
                  <a:pt x="214" y="8"/>
                </a:cubicBezTo>
                <a:cubicBezTo>
                  <a:pt x="216" y="8"/>
                  <a:pt x="218" y="6"/>
                  <a:pt x="218" y="4"/>
                </a:cubicBezTo>
                <a:cubicBezTo>
                  <a:pt x="218" y="2"/>
                  <a:pt x="216" y="0"/>
                  <a:pt x="214" y="0"/>
                </a:cubicBezTo>
                <a:cubicBezTo>
                  <a:pt x="210" y="0"/>
                  <a:pt x="210" y="0"/>
                  <a:pt x="210" y="0"/>
                </a:cubicBezTo>
                <a:cubicBezTo>
                  <a:pt x="208" y="0"/>
                  <a:pt x="206" y="2"/>
                  <a:pt x="206" y="4"/>
                </a:cubicBezTo>
                <a:cubicBezTo>
                  <a:pt x="206" y="6"/>
                  <a:pt x="208" y="8"/>
                  <a:pt x="210" y="8"/>
                </a:cubicBezTo>
                <a:close/>
                <a:moveTo>
                  <a:pt x="186" y="8"/>
                </a:moveTo>
                <a:cubicBezTo>
                  <a:pt x="190" y="8"/>
                  <a:pt x="190" y="8"/>
                  <a:pt x="190" y="8"/>
                </a:cubicBezTo>
                <a:cubicBezTo>
                  <a:pt x="192" y="8"/>
                  <a:pt x="194" y="6"/>
                  <a:pt x="194" y="4"/>
                </a:cubicBezTo>
                <a:cubicBezTo>
                  <a:pt x="194" y="2"/>
                  <a:pt x="192" y="0"/>
                  <a:pt x="190" y="0"/>
                </a:cubicBezTo>
                <a:cubicBezTo>
                  <a:pt x="186" y="0"/>
                  <a:pt x="186" y="0"/>
                  <a:pt x="186" y="0"/>
                </a:cubicBezTo>
                <a:cubicBezTo>
                  <a:pt x="184" y="0"/>
                  <a:pt x="182" y="2"/>
                  <a:pt x="182" y="4"/>
                </a:cubicBezTo>
                <a:cubicBezTo>
                  <a:pt x="182" y="6"/>
                  <a:pt x="184" y="8"/>
                  <a:pt x="186" y="8"/>
                </a:cubicBezTo>
                <a:close/>
                <a:moveTo>
                  <a:pt x="188" y="26"/>
                </a:moveTo>
                <a:cubicBezTo>
                  <a:pt x="188" y="22"/>
                  <a:pt x="188" y="22"/>
                  <a:pt x="188" y="22"/>
                </a:cubicBezTo>
                <a:cubicBezTo>
                  <a:pt x="188" y="20"/>
                  <a:pt x="187" y="18"/>
                  <a:pt x="184" y="18"/>
                </a:cubicBezTo>
                <a:cubicBezTo>
                  <a:pt x="182" y="18"/>
                  <a:pt x="180" y="20"/>
                  <a:pt x="180" y="22"/>
                </a:cubicBezTo>
                <a:cubicBezTo>
                  <a:pt x="180" y="26"/>
                  <a:pt x="180" y="26"/>
                  <a:pt x="180" y="26"/>
                </a:cubicBezTo>
                <a:cubicBezTo>
                  <a:pt x="180" y="29"/>
                  <a:pt x="182" y="30"/>
                  <a:pt x="184" y="30"/>
                </a:cubicBezTo>
                <a:cubicBezTo>
                  <a:pt x="187" y="30"/>
                  <a:pt x="188" y="29"/>
                  <a:pt x="188" y="26"/>
                </a:cubicBezTo>
                <a:close/>
                <a:moveTo>
                  <a:pt x="188" y="50"/>
                </a:moveTo>
                <a:cubicBezTo>
                  <a:pt x="188" y="46"/>
                  <a:pt x="188" y="46"/>
                  <a:pt x="188" y="46"/>
                </a:cubicBezTo>
                <a:cubicBezTo>
                  <a:pt x="188" y="44"/>
                  <a:pt x="187" y="42"/>
                  <a:pt x="184" y="42"/>
                </a:cubicBezTo>
                <a:cubicBezTo>
                  <a:pt x="182" y="42"/>
                  <a:pt x="180" y="44"/>
                  <a:pt x="180" y="46"/>
                </a:cubicBezTo>
                <a:cubicBezTo>
                  <a:pt x="180" y="50"/>
                  <a:pt x="180" y="50"/>
                  <a:pt x="180" y="50"/>
                </a:cubicBezTo>
                <a:cubicBezTo>
                  <a:pt x="180" y="53"/>
                  <a:pt x="182" y="54"/>
                  <a:pt x="184" y="54"/>
                </a:cubicBezTo>
                <a:cubicBezTo>
                  <a:pt x="187" y="54"/>
                  <a:pt x="188" y="53"/>
                  <a:pt x="188" y="50"/>
                </a:cubicBezTo>
                <a:close/>
                <a:moveTo>
                  <a:pt x="188" y="74"/>
                </a:moveTo>
                <a:cubicBezTo>
                  <a:pt x="188" y="70"/>
                  <a:pt x="188" y="70"/>
                  <a:pt x="188" y="70"/>
                </a:cubicBezTo>
                <a:cubicBezTo>
                  <a:pt x="188" y="68"/>
                  <a:pt x="187" y="66"/>
                  <a:pt x="184" y="66"/>
                </a:cubicBezTo>
                <a:cubicBezTo>
                  <a:pt x="182" y="66"/>
                  <a:pt x="180" y="68"/>
                  <a:pt x="180" y="70"/>
                </a:cubicBezTo>
                <a:cubicBezTo>
                  <a:pt x="180" y="74"/>
                  <a:pt x="180" y="74"/>
                  <a:pt x="180" y="74"/>
                </a:cubicBezTo>
                <a:cubicBezTo>
                  <a:pt x="180" y="77"/>
                  <a:pt x="182" y="78"/>
                  <a:pt x="184" y="78"/>
                </a:cubicBezTo>
                <a:cubicBezTo>
                  <a:pt x="187" y="78"/>
                  <a:pt x="188" y="77"/>
                  <a:pt x="188" y="74"/>
                </a:cubicBezTo>
                <a:close/>
                <a:moveTo>
                  <a:pt x="188" y="98"/>
                </a:moveTo>
                <a:cubicBezTo>
                  <a:pt x="188" y="94"/>
                  <a:pt x="188" y="94"/>
                  <a:pt x="188" y="94"/>
                </a:cubicBezTo>
                <a:cubicBezTo>
                  <a:pt x="188" y="92"/>
                  <a:pt x="187" y="90"/>
                  <a:pt x="184" y="90"/>
                </a:cubicBezTo>
                <a:cubicBezTo>
                  <a:pt x="182" y="90"/>
                  <a:pt x="180" y="92"/>
                  <a:pt x="180" y="94"/>
                </a:cubicBezTo>
                <a:cubicBezTo>
                  <a:pt x="180" y="98"/>
                  <a:pt x="180" y="98"/>
                  <a:pt x="180" y="98"/>
                </a:cubicBezTo>
                <a:cubicBezTo>
                  <a:pt x="180" y="101"/>
                  <a:pt x="182" y="102"/>
                  <a:pt x="184" y="102"/>
                </a:cubicBezTo>
                <a:cubicBezTo>
                  <a:pt x="187" y="102"/>
                  <a:pt x="188" y="101"/>
                  <a:pt x="188" y="98"/>
                </a:cubicBezTo>
                <a:close/>
                <a:moveTo>
                  <a:pt x="188" y="122"/>
                </a:moveTo>
                <a:cubicBezTo>
                  <a:pt x="188" y="118"/>
                  <a:pt x="188" y="118"/>
                  <a:pt x="188" y="118"/>
                </a:cubicBezTo>
                <a:cubicBezTo>
                  <a:pt x="188" y="116"/>
                  <a:pt x="187" y="114"/>
                  <a:pt x="184" y="114"/>
                </a:cubicBezTo>
                <a:cubicBezTo>
                  <a:pt x="182" y="114"/>
                  <a:pt x="180" y="116"/>
                  <a:pt x="180" y="118"/>
                </a:cubicBezTo>
                <a:cubicBezTo>
                  <a:pt x="180" y="122"/>
                  <a:pt x="180" y="122"/>
                  <a:pt x="180" y="122"/>
                </a:cubicBezTo>
                <a:cubicBezTo>
                  <a:pt x="180" y="125"/>
                  <a:pt x="182" y="126"/>
                  <a:pt x="184" y="126"/>
                </a:cubicBezTo>
                <a:cubicBezTo>
                  <a:pt x="187" y="126"/>
                  <a:pt x="188" y="125"/>
                  <a:pt x="188" y="122"/>
                </a:cubicBezTo>
                <a:close/>
                <a:moveTo>
                  <a:pt x="188" y="146"/>
                </a:moveTo>
                <a:cubicBezTo>
                  <a:pt x="188" y="142"/>
                  <a:pt x="188" y="142"/>
                  <a:pt x="188" y="142"/>
                </a:cubicBezTo>
                <a:cubicBezTo>
                  <a:pt x="188" y="140"/>
                  <a:pt x="187" y="138"/>
                  <a:pt x="184" y="138"/>
                </a:cubicBezTo>
                <a:cubicBezTo>
                  <a:pt x="182" y="138"/>
                  <a:pt x="180" y="140"/>
                  <a:pt x="180" y="142"/>
                </a:cubicBezTo>
                <a:cubicBezTo>
                  <a:pt x="180" y="146"/>
                  <a:pt x="180" y="146"/>
                  <a:pt x="180" y="146"/>
                </a:cubicBezTo>
                <a:cubicBezTo>
                  <a:pt x="180" y="149"/>
                  <a:pt x="182" y="150"/>
                  <a:pt x="184" y="150"/>
                </a:cubicBezTo>
                <a:cubicBezTo>
                  <a:pt x="187" y="150"/>
                  <a:pt x="188" y="149"/>
                  <a:pt x="188" y="146"/>
                </a:cubicBezTo>
                <a:close/>
                <a:moveTo>
                  <a:pt x="188" y="170"/>
                </a:moveTo>
                <a:cubicBezTo>
                  <a:pt x="188" y="166"/>
                  <a:pt x="188" y="166"/>
                  <a:pt x="188" y="166"/>
                </a:cubicBezTo>
                <a:cubicBezTo>
                  <a:pt x="188" y="164"/>
                  <a:pt x="187" y="162"/>
                  <a:pt x="184" y="162"/>
                </a:cubicBezTo>
                <a:cubicBezTo>
                  <a:pt x="182" y="162"/>
                  <a:pt x="180" y="164"/>
                  <a:pt x="180" y="166"/>
                </a:cubicBezTo>
                <a:cubicBezTo>
                  <a:pt x="180" y="170"/>
                  <a:pt x="180" y="170"/>
                  <a:pt x="180" y="170"/>
                </a:cubicBezTo>
                <a:cubicBezTo>
                  <a:pt x="180" y="173"/>
                  <a:pt x="182" y="174"/>
                  <a:pt x="184" y="174"/>
                </a:cubicBezTo>
                <a:cubicBezTo>
                  <a:pt x="187" y="174"/>
                  <a:pt x="188" y="173"/>
                  <a:pt x="188" y="170"/>
                </a:cubicBezTo>
                <a:close/>
                <a:moveTo>
                  <a:pt x="188" y="194"/>
                </a:moveTo>
                <a:cubicBezTo>
                  <a:pt x="188" y="190"/>
                  <a:pt x="188" y="190"/>
                  <a:pt x="188" y="190"/>
                </a:cubicBezTo>
                <a:cubicBezTo>
                  <a:pt x="188" y="188"/>
                  <a:pt x="187" y="186"/>
                  <a:pt x="184" y="186"/>
                </a:cubicBezTo>
                <a:cubicBezTo>
                  <a:pt x="182" y="186"/>
                  <a:pt x="180" y="188"/>
                  <a:pt x="180" y="190"/>
                </a:cubicBezTo>
                <a:cubicBezTo>
                  <a:pt x="180" y="194"/>
                  <a:pt x="180" y="194"/>
                  <a:pt x="180" y="194"/>
                </a:cubicBezTo>
                <a:cubicBezTo>
                  <a:pt x="180" y="197"/>
                  <a:pt x="182" y="198"/>
                  <a:pt x="184" y="198"/>
                </a:cubicBezTo>
                <a:cubicBezTo>
                  <a:pt x="187" y="198"/>
                  <a:pt x="188" y="197"/>
                  <a:pt x="188" y="194"/>
                </a:cubicBezTo>
                <a:close/>
                <a:moveTo>
                  <a:pt x="172" y="210"/>
                </a:moveTo>
                <a:cubicBezTo>
                  <a:pt x="176" y="210"/>
                  <a:pt x="176" y="210"/>
                  <a:pt x="176" y="210"/>
                </a:cubicBezTo>
                <a:cubicBezTo>
                  <a:pt x="179" y="210"/>
                  <a:pt x="180" y="209"/>
                  <a:pt x="180" y="206"/>
                </a:cubicBezTo>
                <a:cubicBezTo>
                  <a:pt x="180" y="204"/>
                  <a:pt x="179" y="202"/>
                  <a:pt x="176" y="202"/>
                </a:cubicBezTo>
                <a:cubicBezTo>
                  <a:pt x="172" y="202"/>
                  <a:pt x="172" y="202"/>
                  <a:pt x="172" y="202"/>
                </a:cubicBezTo>
                <a:cubicBezTo>
                  <a:pt x="170" y="202"/>
                  <a:pt x="168" y="204"/>
                  <a:pt x="168" y="206"/>
                </a:cubicBezTo>
                <a:cubicBezTo>
                  <a:pt x="168" y="209"/>
                  <a:pt x="170" y="210"/>
                  <a:pt x="172" y="210"/>
                </a:cubicBezTo>
                <a:close/>
                <a:moveTo>
                  <a:pt x="148" y="210"/>
                </a:moveTo>
                <a:cubicBezTo>
                  <a:pt x="152" y="210"/>
                  <a:pt x="152" y="210"/>
                  <a:pt x="152" y="210"/>
                </a:cubicBezTo>
                <a:cubicBezTo>
                  <a:pt x="155" y="210"/>
                  <a:pt x="156" y="209"/>
                  <a:pt x="156" y="206"/>
                </a:cubicBezTo>
                <a:cubicBezTo>
                  <a:pt x="156" y="204"/>
                  <a:pt x="155" y="202"/>
                  <a:pt x="152" y="202"/>
                </a:cubicBezTo>
                <a:cubicBezTo>
                  <a:pt x="148" y="202"/>
                  <a:pt x="148" y="202"/>
                  <a:pt x="148" y="202"/>
                </a:cubicBezTo>
                <a:cubicBezTo>
                  <a:pt x="146" y="202"/>
                  <a:pt x="144" y="204"/>
                  <a:pt x="144" y="206"/>
                </a:cubicBezTo>
                <a:cubicBezTo>
                  <a:pt x="144" y="209"/>
                  <a:pt x="146" y="210"/>
                  <a:pt x="148" y="210"/>
                </a:cubicBezTo>
                <a:close/>
                <a:moveTo>
                  <a:pt x="124" y="210"/>
                </a:moveTo>
                <a:cubicBezTo>
                  <a:pt x="128" y="210"/>
                  <a:pt x="128" y="210"/>
                  <a:pt x="128" y="210"/>
                </a:cubicBezTo>
                <a:cubicBezTo>
                  <a:pt x="131" y="210"/>
                  <a:pt x="132" y="209"/>
                  <a:pt x="132" y="206"/>
                </a:cubicBezTo>
                <a:cubicBezTo>
                  <a:pt x="132" y="204"/>
                  <a:pt x="131" y="202"/>
                  <a:pt x="128" y="202"/>
                </a:cubicBezTo>
                <a:cubicBezTo>
                  <a:pt x="124" y="202"/>
                  <a:pt x="124" y="202"/>
                  <a:pt x="124" y="202"/>
                </a:cubicBezTo>
                <a:cubicBezTo>
                  <a:pt x="122" y="202"/>
                  <a:pt x="120" y="204"/>
                  <a:pt x="120" y="206"/>
                </a:cubicBezTo>
                <a:cubicBezTo>
                  <a:pt x="120" y="209"/>
                  <a:pt x="122" y="210"/>
                  <a:pt x="124" y="210"/>
                </a:cubicBezTo>
                <a:close/>
                <a:moveTo>
                  <a:pt x="100" y="210"/>
                </a:moveTo>
                <a:cubicBezTo>
                  <a:pt x="104" y="210"/>
                  <a:pt x="104" y="210"/>
                  <a:pt x="104" y="210"/>
                </a:cubicBezTo>
                <a:cubicBezTo>
                  <a:pt x="107" y="210"/>
                  <a:pt x="108" y="209"/>
                  <a:pt x="108" y="206"/>
                </a:cubicBezTo>
                <a:cubicBezTo>
                  <a:pt x="108" y="204"/>
                  <a:pt x="107" y="202"/>
                  <a:pt x="104" y="202"/>
                </a:cubicBezTo>
                <a:cubicBezTo>
                  <a:pt x="100" y="202"/>
                  <a:pt x="100" y="202"/>
                  <a:pt x="100" y="202"/>
                </a:cubicBezTo>
                <a:cubicBezTo>
                  <a:pt x="98" y="202"/>
                  <a:pt x="96" y="204"/>
                  <a:pt x="96" y="206"/>
                </a:cubicBezTo>
                <a:cubicBezTo>
                  <a:pt x="96" y="209"/>
                  <a:pt x="98" y="210"/>
                  <a:pt x="100" y="210"/>
                </a:cubicBezTo>
                <a:close/>
                <a:moveTo>
                  <a:pt x="76" y="210"/>
                </a:moveTo>
                <a:cubicBezTo>
                  <a:pt x="80" y="210"/>
                  <a:pt x="80" y="210"/>
                  <a:pt x="80" y="210"/>
                </a:cubicBezTo>
                <a:cubicBezTo>
                  <a:pt x="83" y="210"/>
                  <a:pt x="84" y="209"/>
                  <a:pt x="84" y="206"/>
                </a:cubicBezTo>
                <a:cubicBezTo>
                  <a:pt x="84" y="204"/>
                  <a:pt x="83" y="202"/>
                  <a:pt x="80" y="202"/>
                </a:cubicBezTo>
                <a:cubicBezTo>
                  <a:pt x="76" y="202"/>
                  <a:pt x="76" y="202"/>
                  <a:pt x="76" y="202"/>
                </a:cubicBezTo>
                <a:cubicBezTo>
                  <a:pt x="74" y="202"/>
                  <a:pt x="72" y="204"/>
                  <a:pt x="72" y="206"/>
                </a:cubicBezTo>
                <a:cubicBezTo>
                  <a:pt x="72" y="209"/>
                  <a:pt x="74" y="210"/>
                  <a:pt x="76" y="210"/>
                </a:cubicBezTo>
                <a:close/>
                <a:moveTo>
                  <a:pt x="52" y="210"/>
                </a:moveTo>
                <a:cubicBezTo>
                  <a:pt x="56" y="210"/>
                  <a:pt x="56" y="210"/>
                  <a:pt x="56" y="210"/>
                </a:cubicBezTo>
                <a:cubicBezTo>
                  <a:pt x="59" y="210"/>
                  <a:pt x="60" y="209"/>
                  <a:pt x="60" y="206"/>
                </a:cubicBezTo>
                <a:cubicBezTo>
                  <a:pt x="60" y="204"/>
                  <a:pt x="59" y="202"/>
                  <a:pt x="56" y="202"/>
                </a:cubicBezTo>
                <a:cubicBezTo>
                  <a:pt x="52" y="202"/>
                  <a:pt x="52" y="202"/>
                  <a:pt x="52" y="202"/>
                </a:cubicBezTo>
                <a:cubicBezTo>
                  <a:pt x="50" y="202"/>
                  <a:pt x="48" y="204"/>
                  <a:pt x="48" y="206"/>
                </a:cubicBezTo>
                <a:cubicBezTo>
                  <a:pt x="48" y="209"/>
                  <a:pt x="50" y="210"/>
                  <a:pt x="52" y="210"/>
                </a:cubicBezTo>
                <a:close/>
                <a:moveTo>
                  <a:pt x="28" y="210"/>
                </a:moveTo>
                <a:cubicBezTo>
                  <a:pt x="32" y="210"/>
                  <a:pt x="32" y="210"/>
                  <a:pt x="32" y="210"/>
                </a:cubicBezTo>
                <a:cubicBezTo>
                  <a:pt x="35" y="210"/>
                  <a:pt x="36" y="209"/>
                  <a:pt x="36" y="206"/>
                </a:cubicBezTo>
                <a:cubicBezTo>
                  <a:pt x="36" y="204"/>
                  <a:pt x="35" y="202"/>
                  <a:pt x="32" y="202"/>
                </a:cubicBezTo>
                <a:cubicBezTo>
                  <a:pt x="28" y="202"/>
                  <a:pt x="28" y="202"/>
                  <a:pt x="28" y="202"/>
                </a:cubicBezTo>
                <a:cubicBezTo>
                  <a:pt x="26" y="202"/>
                  <a:pt x="24" y="204"/>
                  <a:pt x="24" y="206"/>
                </a:cubicBezTo>
                <a:cubicBezTo>
                  <a:pt x="24" y="209"/>
                  <a:pt x="26" y="210"/>
                  <a:pt x="28" y="210"/>
                </a:cubicBezTo>
                <a:close/>
                <a:moveTo>
                  <a:pt x="4" y="210"/>
                </a:moveTo>
                <a:cubicBezTo>
                  <a:pt x="8" y="210"/>
                  <a:pt x="8" y="210"/>
                  <a:pt x="8" y="210"/>
                </a:cubicBezTo>
                <a:cubicBezTo>
                  <a:pt x="11" y="210"/>
                  <a:pt x="12" y="209"/>
                  <a:pt x="12" y="206"/>
                </a:cubicBezTo>
                <a:cubicBezTo>
                  <a:pt x="12" y="204"/>
                  <a:pt x="11" y="202"/>
                  <a:pt x="8" y="202"/>
                </a:cubicBezTo>
                <a:cubicBezTo>
                  <a:pt x="4" y="202"/>
                  <a:pt x="4" y="202"/>
                  <a:pt x="4" y="202"/>
                </a:cubicBezTo>
                <a:cubicBezTo>
                  <a:pt x="2" y="202"/>
                  <a:pt x="0" y="204"/>
                  <a:pt x="0" y="206"/>
                </a:cubicBezTo>
                <a:cubicBezTo>
                  <a:pt x="0" y="209"/>
                  <a:pt x="2" y="210"/>
                  <a:pt x="4" y="21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254">
            <a:extLst>
              <a:ext uri="{FF2B5EF4-FFF2-40B4-BE49-F238E27FC236}">
                <a16:creationId xmlns:a16="http://schemas.microsoft.com/office/drawing/2014/main" id="{CCFAB4F4-F1DB-4CF2-9210-7901754EE2D7}"/>
              </a:ext>
            </a:extLst>
          </p:cNvPr>
          <p:cNvSpPr>
            <a:spLocks/>
          </p:cNvSpPr>
          <p:nvPr/>
        </p:nvSpPr>
        <p:spPr bwMode="auto">
          <a:xfrm>
            <a:off x="10660369" y="5924324"/>
            <a:ext cx="759184" cy="432229"/>
          </a:xfrm>
          <a:custGeom>
            <a:avLst/>
            <a:gdLst>
              <a:gd name="T0" fmla="*/ 750 w 750"/>
              <a:gd name="T1" fmla="*/ 408 h 427"/>
              <a:gd name="T2" fmla="*/ 302 w 750"/>
              <a:gd name="T3" fmla="*/ 408 h 427"/>
              <a:gd name="T4" fmla="*/ 302 w 750"/>
              <a:gd name="T5" fmla="*/ 0 h 427"/>
              <a:gd name="T6" fmla="*/ 0 w 750"/>
              <a:gd name="T7" fmla="*/ 0 h 427"/>
              <a:gd name="T8" fmla="*/ 0 w 750"/>
              <a:gd name="T9" fmla="*/ 16 h 427"/>
              <a:gd name="T10" fmla="*/ 283 w 750"/>
              <a:gd name="T11" fmla="*/ 16 h 427"/>
              <a:gd name="T12" fmla="*/ 283 w 750"/>
              <a:gd name="T13" fmla="*/ 427 h 427"/>
              <a:gd name="T14" fmla="*/ 750 w 750"/>
              <a:gd name="T15" fmla="*/ 427 h 427"/>
              <a:gd name="T16" fmla="*/ 750 w 750"/>
              <a:gd name="T17" fmla="*/ 408 h 427"/>
              <a:gd name="T18" fmla="*/ 750 w 750"/>
              <a:gd name="T19" fmla="*/ 40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427">
                <a:moveTo>
                  <a:pt x="750" y="408"/>
                </a:moveTo>
                <a:lnTo>
                  <a:pt x="302" y="408"/>
                </a:lnTo>
                <a:lnTo>
                  <a:pt x="302" y="0"/>
                </a:lnTo>
                <a:lnTo>
                  <a:pt x="0" y="0"/>
                </a:lnTo>
                <a:lnTo>
                  <a:pt x="0" y="16"/>
                </a:lnTo>
                <a:lnTo>
                  <a:pt x="283" y="16"/>
                </a:lnTo>
                <a:lnTo>
                  <a:pt x="283" y="427"/>
                </a:lnTo>
                <a:lnTo>
                  <a:pt x="750" y="427"/>
                </a:lnTo>
                <a:lnTo>
                  <a:pt x="750" y="408"/>
                </a:lnTo>
                <a:lnTo>
                  <a:pt x="750" y="408"/>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0" name="Freeform 255">
            <a:extLst>
              <a:ext uri="{FF2B5EF4-FFF2-40B4-BE49-F238E27FC236}">
                <a16:creationId xmlns:a16="http://schemas.microsoft.com/office/drawing/2014/main" id="{47DCECF8-2EA4-4B53-8CBE-62F17D30CF2D}"/>
              </a:ext>
            </a:extLst>
          </p:cNvPr>
          <p:cNvSpPr>
            <a:spLocks noEditPoints="1"/>
          </p:cNvSpPr>
          <p:nvPr/>
        </p:nvSpPr>
        <p:spPr bwMode="auto">
          <a:xfrm>
            <a:off x="10639112" y="6000243"/>
            <a:ext cx="948474" cy="279380"/>
          </a:xfrm>
          <a:custGeom>
            <a:avLst/>
            <a:gdLst>
              <a:gd name="T0" fmla="*/ 4 w 395"/>
              <a:gd name="T1" fmla="*/ 8 h 116"/>
              <a:gd name="T2" fmla="*/ 26 w 395"/>
              <a:gd name="T3" fmla="*/ 0 h 116"/>
              <a:gd name="T4" fmla="*/ 26 w 395"/>
              <a:gd name="T5" fmla="*/ 8 h 116"/>
              <a:gd name="T6" fmla="*/ 41 w 395"/>
              <a:gd name="T7" fmla="*/ 0 h 116"/>
              <a:gd name="T8" fmla="*/ 48 w 395"/>
              <a:gd name="T9" fmla="*/ 4 h 116"/>
              <a:gd name="T10" fmla="*/ 55 w 395"/>
              <a:gd name="T11" fmla="*/ 4 h 116"/>
              <a:gd name="T12" fmla="*/ 62 w 395"/>
              <a:gd name="T13" fmla="*/ 0 h 116"/>
              <a:gd name="T14" fmla="*/ 77 w 395"/>
              <a:gd name="T15" fmla="*/ 8 h 116"/>
              <a:gd name="T16" fmla="*/ 98 w 395"/>
              <a:gd name="T17" fmla="*/ 0 h 116"/>
              <a:gd name="T18" fmla="*/ 98 w 395"/>
              <a:gd name="T19" fmla="*/ 8 h 116"/>
              <a:gd name="T20" fmla="*/ 114 w 395"/>
              <a:gd name="T21" fmla="*/ 0 h 116"/>
              <a:gd name="T22" fmla="*/ 121 w 395"/>
              <a:gd name="T23" fmla="*/ 4 h 116"/>
              <a:gd name="T24" fmla="*/ 128 w 395"/>
              <a:gd name="T25" fmla="*/ 4 h 116"/>
              <a:gd name="T26" fmla="*/ 135 w 395"/>
              <a:gd name="T27" fmla="*/ 0 h 116"/>
              <a:gd name="T28" fmla="*/ 150 w 395"/>
              <a:gd name="T29" fmla="*/ 8 h 116"/>
              <a:gd name="T30" fmla="*/ 171 w 395"/>
              <a:gd name="T31" fmla="*/ 0 h 116"/>
              <a:gd name="T32" fmla="*/ 171 w 395"/>
              <a:gd name="T33" fmla="*/ 8 h 116"/>
              <a:gd name="T34" fmla="*/ 186 w 395"/>
              <a:gd name="T35" fmla="*/ 0 h 116"/>
              <a:gd name="T36" fmla="*/ 194 w 395"/>
              <a:gd name="T37" fmla="*/ 4 h 116"/>
              <a:gd name="T38" fmla="*/ 201 w 395"/>
              <a:gd name="T39" fmla="*/ 4 h 116"/>
              <a:gd name="T40" fmla="*/ 208 w 395"/>
              <a:gd name="T41" fmla="*/ 0 h 116"/>
              <a:gd name="T42" fmla="*/ 223 w 395"/>
              <a:gd name="T43" fmla="*/ 8 h 116"/>
              <a:gd name="T44" fmla="*/ 248 w 395"/>
              <a:gd name="T45" fmla="*/ 4 h 116"/>
              <a:gd name="T46" fmla="*/ 241 w 395"/>
              <a:gd name="T47" fmla="*/ 0 h 116"/>
              <a:gd name="T48" fmla="*/ 244 w 395"/>
              <a:gd name="T49" fmla="*/ 4 h 116"/>
              <a:gd name="T50" fmla="*/ 248 w 395"/>
              <a:gd name="T51" fmla="*/ 4 h 116"/>
              <a:gd name="T52" fmla="*/ 240 w 395"/>
              <a:gd name="T53" fmla="*/ 19 h 116"/>
              <a:gd name="T54" fmla="*/ 248 w 395"/>
              <a:gd name="T55" fmla="*/ 41 h 116"/>
              <a:gd name="T56" fmla="*/ 240 w 395"/>
              <a:gd name="T57" fmla="*/ 41 h 116"/>
              <a:gd name="T58" fmla="*/ 248 w 395"/>
              <a:gd name="T59" fmla="*/ 56 h 116"/>
              <a:gd name="T60" fmla="*/ 244 w 395"/>
              <a:gd name="T61" fmla="*/ 63 h 116"/>
              <a:gd name="T62" fmla="*/ 244 w 395"/>
              <a:gd name="T63" fmla="*/ 70 h 116"/>
              <a:gd name="T64" fmla="*/ 248 w 395"/>
              <a:gd name="T65" fmla="*/ 77 h 116"/>
              <a:gd name="T66" fmla="*/ 240 w 395"/>
              <a:gd name="T67" fmla="*/ 92 h 116"/>
              <a:gd name="T68" fmla="*/ 245 w 395"/>
              <a:gd name="T69" fmla="*/ 108 h 116"/>
              <a:gd name="T70" fmla="*/ 248 w 395"/>
              <a:gd name="T71" fmla="*/ 110 h 116"/>
              <a:gd name="T72" fmla="*/ 241 w 395"/>
              <a:gd name="T73" fmla="*/ 114 h 116"/>
              <a:gd name="T74" fmla="*/ 245 w 395"/>
              <a:gd name="T75" fmla="*/ 108 h 116"/>
              <a:gd name="T76" fmla="*/ 261 w 395"/>
              <a:gd name="T77" fmla="*/ 116 h 116"/>
              <a:gd name="T78" fmla="*/ 282 w 395"/>
              <a:gd name="T79" fmla="*/ 108 h 116"/>
              <a:gd name="T80" fmla="*/ 282 w 395"/>
              <a:gd name="T81" fmla="*/ 116 h 116"/>
              <a:gd name="T82" fmla="*/ 297 w 395"/>
              <a:gd name="T83" fmla="*/ 108 h 116"/>
              <a:gd name="T84" fmla="*/ 304 w 395"/>
              <a:gd name="T85" fmla="*/ 112 h 116"/>
              <a:gd name="T86" fmla="*/ 311 w 395"/>
              <a:gd name="T87" fmla="*/ 112 h 116"/>
              <a:gd name="T88" fmla="*/ 318 w 395"/>
              <a:gd name="T89" fmla="*/ 108 h 116"/>
              <a:gd name="T90" fmla="*/ 334 w 395"/>
              <a:gd name="T91" fmla="*/ 116 h 116"/>
              <a:gd name="T92" fmla="*/ 355 w 395"/>
              <a:gd name="T93" fmla="*/ 108 h 116"/>
              <a:gd name="T94" fmla="*/ 355 w 395"/>
              <a:gd name="T95" fmla="*/ 116 h 116"/>
              <a:gd name="T96" fmla="*/ 370 w 395"/>
              <a:gd name="T97" fmla="*/ 108 h 116"/>
              <a:gd name="T98" fmla="*/ 377 w 395"/>
              <a:gd name="T99" fmla="*/ 112 h 116"/>
              <a:gd name="T100" fmla="*/ 384 w 395"/>
              <a:gd name="T101" fmla="*/ 112 h 116"/>
              <a:gd name="T102" fmla="*/ 391 w 395"/>
              <a:gd name="T103"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116">
                <a:moveTo>
                  <a:pt x="7" y="0"/>
                </a:moveTo>
                <a:cubicBezTo>
                  <a:pt x="4" y="0"/>
                  <a:pt x="4" y="0"/>
                  <a:pt x="4" y="0"/>
                </a:cubicBezTo>
                <a:cubicBezTo>
                  <a:pt x="2" y="0"/>
                  <a:pt x="0" y="1"/>
                  <a:pt x="0" y="4"/>
                </a:cubicBezTo>
                <a:cubicBezTo>
                  <a:pt x="0" y="6"/>
                  <a:pt x="2" y="8"/>
                  <a:pt x="4" y="8"/>
                </a:cubicBezTo>
                <a:cubicBezTo>
                  <a:pt x="7" y="8"/>
                  <a:pt x="7" y="8"/>
                  <a:pt x="7" y="8"/>
                </a:cubicBezTo>
                <a:cubicBezTo>
                  <a:pt x="10" y="8"/>
                  <a:pt x="11" y="6"/>
                  <a:pt x="11" y="4"/>
                </a:cubicBezTo>
                <a:cubicBezTo>
                  <a:pt x="11" y="1"/>
                  <a:pt x="10" y="0"/>
                  <a:pt x="7" y="0"/>
                </a:cubicBezTo>
                <a:close/>
                <a:moveTo>
                  <a:pt x="26" y="0"/>
                </a:moveTo>
                <a:cubicBezTo>
                  <a:pt x="23" y="0"/>
                  <a:pt x="23" y="0"/>
                  <a:pt x="23" y="0"/>
                </a:cubicBezTo>
                <a:cubicBezTo>
                  <a:pt x="20" y="0"/>
                  <a:pt x="19" y="1"/>
                  <a:pt x="19" y="4"/>
                </a:cubicBezTo>
                <a:cubicBezTo>
                  <a:pt x="19" y="6"/>
                  <a:pt x="20" y="8"/>
                  <a:pt x="23" y="8"/>
                </a:cubicBezTo>
                <a:cubicBezTo>
                  <a:pt x="26" y="8"/>
                  <a:pt x="26" y="8"/>
                  <a:pt x="26" y="8"/>
                </a:cubicBezTo>
                <a:cubicBezTo>
                  <a:pt x="28" y="8"/>
                  <a:pt x="30" y="6"/>
                  <a:pt x="30" y="4"/>
                </a:cubicBezTo>
                <a:cubicBezTo>
                  <a:pt x="30" y="1"/>
                  <a:pt x="28" y="0"/>
                  <a:pt x="26" y="0"/>
                </a:cubicBezTo>
                <a:close/>
                <a:moveTo>
                  <a:pt x="44" y="0"/>
                </a:moveTo>
                <a:cubicBezTo>
                  <a:pt x="41" y="0"/>
                  <a:pt x="41" y="0"/>
                  <a:pt x="41" y="0"/>
                </a:cubicBezTo>
                <a:cubicBezTo>
                  <a:pt x="39" y="0"/>
                  <a:pt x="37" y="1"/>
                  <a:pt x="37" y="4"/>
                </a:cubicBezTo>
                <a:cubicBezTo>
                  <a:pt x="37" y="6"/>
                  <a:pt x="39" y="8"/>
                  <a:pt x="41" y="8"/>
                </a:cubicBezTo>
                <a:cubicBezTo>
                  <a:pt x="44" y="8"/>
                  <a:pt x="44" y="8"/>
                  <a:pt x="44" y="8"/>
                </a:cubicBezTo>
                <a:cubicBezTo>
                  <a:pt x="46" y="8"/>
                  <a:pt x="48" y="6"/>
                  <a:pt x="48" y="4"/>
                </a:cubicBezTo>
                <a:cubicBezTo>
                  <a:pt x="48" y="1"/>
                  <a:pt x="46" y="0"/>
                  <a:pt x="44" y="0"/>
                </a:cubicBezTo>
                <a:close/>
                <a:moveTo>
                  <a:pt x="62" y="0"/>
                </a:moveTo>
                <a:cubicBezTo>
                  <a:pt x="59" y="0"/>
                  <a:pt x="59" y="0"/>
                  <a:pt x="59" y="0"/>
                </a:cubicBezTo>
                <a:cubicBezTo>
                  <a:pt x="57" y="0"/>
                  <a:pt x="55" y="1"/>
                  <a:pt x="55" y="4"/>
                </a:cubicBezTo>
                <a:cubicBezTo>
                  <a:pt x="55" y="6"/>
                  <a:pt x="57" y="8"/>
                  <a:pt x="59" y="8"/>
                </a:cubicBezTo>
                <a:cubicBezTo>
                  <a:pt x="62" y="8"/>
                  <a:pt x="62" y="8"/>
                  <a:pt x="62" y="8"/>
                </a:cubicBezTo>
                <a:cubicBezTo>
                  <a:pt x="64" y="8"/>
                  <a:pt x="66" y="6"/>
                  <a:pt x="66" y="4"/>
                </a:cubicBezTo>
                <a:cubicBezTo>
                  <a:pt x="66" y="1"/>
                  <a:pt x="64" y="0"/>
                  <a:pt x="62" y="0"/>
                </a:cubicBezTo>
                <a:close/>
                <a:moveTo>
                  <a:pt x="80" y="0"/>
                </a:moveTo>
                <a:cubicBezTo>
                  <a:pt x="77" y="0"/>
                  <a:pt x="77" y="0"/>
                  <a:pt x="77" y="0"/>
                </a:cubicBezTo>
                <a:cubicBezTo>
                  <a:pt x="75" y="0"/>
                  <a:pt x="73" y="1"/>
                  <a:pt x="73" y="4"/>
                </a:cubicBezTo>
                <a:cubicBezTo>
                  <a:pt x="73" y="6"/>
                  <a:pt x="75" y="8"/>
                  <a:pt x="77" y="8"/>
                </a:cubicBezTo>
                <a:cubicBezTo>
                  <a:pt x="80" y="8"/>
                  <a:pt x="80" y="8"/>
                  <a:pt x="80" y="8"/>
                </a:cubicBezTo>
                <a:cubicBezTo>
                  <a:pt x="82" y="8"/>
                  <a:pt x="84" y="6"/>
                  <a:pt x="84" y="4"/>
                </a:cubicBezTo>
                <a:cubicBezTo>
                  <a:pt x="84" y="1"/>
                  <a:pt x="82" y="0"/>
                  <a:pt x="80" y="0"/>
                </a:cubicBezTo>
                <a:close/>
                <a:moveTo>
                  <a:pt x="98" y="0"/>
                </a:moveTo>
                <a:cubicBezTo>
                  <a:pt x="95" y="0"/>
                  <a:pt x="95" y="0"/>
                  <a:pt x="95" y="0"/>
                </a:cubicBezTo>
                <a:cubicBezTo>
                  <a:pt x="93" y="0"/>
                  <a:pt x="91" y="1"/>
                  <a:pt x="91" y="4"/>
                </a:cubicBezTo>
                <a:cubicBezTo>
                  <a:pt x="91" y="6"/>
                  <a:pt x="93" y="8"/>
                  <a:pt x="95" y="8"/>
                </a:cubicBezTo>
                <a:cubicBezTo>
                  <a:pt x="98" y="8"/>
                  <a:pt x="98" y="8"/>
                  <a:pt x="98" y="8"/>
                </a:cubicBezTo>
                <a:cubicBezTo>
                  <a:pt x="101" y="8"/>
                  <a:pt x="102" y="6"/>
                  <a:pt x="102" y="4"/>
                </a:cubicBezTo>
                <a:cubicBezTo>
                  <a:pt x="102" y="1"/>
                  <a:pt x="101" y="0"/>
                  <a:pt x="98" y="0"/>
                </a:cubicBezTo>
                <a:close/>
                <a:moveTo>
                  <a:pt x="117" y="0"/>
                </a:moveTo>
                <a:cubicBezTo>
                  <a:pt x="114" y="0"/>
                  <a:pt x="114" y="0"/>
                  <a:pt x="114" y="0"/>
                </a:cubicBezTo>
                <a:cubicBezTo>
                  <a:pt x="111" y="0"/>
                  <a:pt x="110" y="1"/>
                  <a:pt x="110" y="4"/>
                </a:cubicBezTo>
                <a:cubicBezTo>
                  <a:pt x="110" y="6"/>
                  <a:pt x="111" y="8"/>
                  <a:pt x="114" y="8"/>
                </a:cubicBezTo>
                <a:cubicBezTo>
                  <a:pt x="117" y="8"/>
                  <a:pt x="117" y="8"/>
                  <a:pt x="117" y="8"/>
                </a:cubicBezTo>
                <a:cubicBezTo>
                  <a:pt x="119" y="8"/>
                  <a:pt x="121" y="6"/>
                  <a:pt x="121" y="4"/>
                </a:cubicBezTo>
                <a:cubicBezTo>
                  <a:pt x="121" y="1"/>
                  <a:pt x="119" y="0"/>
                  <a:pt x="117" y="0"/>
                </a:cubicBezTo>
                <a:close/>
                <a:moveTo>
                  <a:pt x="135" y="0"/>
                </a:moveTo>
                <a:cubicBezTo>
                  <a:pt x="132" y="0"/>
                  <a:pt x="132" y="0"/>
                  <a:pt x="132" y="0"/>
                </a:cubicBezTo>
                <a:cubicBezTo>
                  <a:pt x="130" y="0"/>
                  <a:pt x="128" y="1"/>
                  <a:pt x="128" y="4"/>
                </a:cubicBezTo>
                <a:cubicBezTo>
                  <a:pt x="128" y="6"/>
                  <a:pt x="130" y="8"/>
                  <a:pt x="132" y="8"/>
                </a:cubicBezTo>
                <a:cubicBezTo>
                  <a:pt x="135" y="8"/>
                  <a:pt x="135" y="8"/>
                  <a:pt x="135" y="8"/>
                </a:cubicBezTo>
                <a:cubicBezTo>
                  <a:pt x="137" y="8"/>
                  <a:pt x="139" y="6"/>
                  <a:pt x="139" y="4"/>
                </a:cubicBezTo>
                <a:cubicBezTo>
                  <a:pt x="139" y="1"/>
                  <a:pt x="137" y="0"/>
                  <a:pt x="135" y="0"/>
                </a:cubicBezTo>
                <a:close/>
                <a:moveTo>
                  <a:pt x="153" y="0"/>
                </a:moveTo>
                <a:cubicBezTo>
                  <a:pt x="150" y="0"/>
                  <a:pt x="150" y="0"/>
                  <a:pt x="150" y="0"/>
                </a:cubicBezTo>
                <a:cubicBezTo>
                  <a:pt x="148" y="0"/>
                  <a:pt x="146" y="1"/>
                  <a:pt x="146" y="4"/>
                </a:cubicBezTo>
                <a:cubicBezTo>
                  <a:pt x="146" y="6"/>
                  <a:pt x="148" y="8"/>
                  <a:pt x="150" y="8"/>
                </a:cubicBezTo>
                <a:cubicBezTo>
                  <a:pt x="153" y="8"/>
                  <a:pt x="153" y="8"/>
                  <a:pt x="153" y="8"/>
                </a:cubicBezTo>
                <a:cubicBezTo>
                  <a:pt x="155" y="8"/>
                  <a:pt x="157" y="6"/>
                  <a:pt x="157" y="4"/>
                </a:cubicBezTo>
                <a:cubicBezTo>
                  <a:pt x="157" y="1"/>
                  <a:pt x="155" y="0"/>
                  <a:pt x="153" y="0"/>
                </a:cubicBezTo>
                <a:close/>
                <a:moveTo>
                  <a:pt x="171" y="0"/>
                </a:moveTo>
                <a:cubicBezTo>
                  <a:pt x="168" y="0"/>
                  <a:pt x="168" y="0"/>
                  <a:pt x="168" y="0"/>
                </a:cubicBezTo>
                <a:cubicBezTo>
                  <a:pt x="166" y="0"/>
                  <a:pt x="164" y="1"/>
                  <a:pt x="164" y="4"/>
                </a:cubicBezTo>
                <a:cubicBezTo>
                  <a:pt x="164" y="6"/>
                  <a:pt x="166" y="8"/>
                  <a:pt x="168" y="8"/>
                </a:cubicBezTo>
                <a:cubicBezTo>
                  <a:pt x="171" y="8"/>
                  <a:pt x="171" y="8"/>
                  <a:pt x="171" y="8"/>
                </a:cubicBezTo>
                <a:cubicBezTo>
                  <a:pt x="173" y="8"/>
                  <a:pt x="175" y="6"/>
                  <a:pt x="175" y="4"/>
                </a:cubicBezTo>
                <a:cubicBezTo>
                  <a:pt x="175" y="1"/>
                  <a:pt x="173" y="0"/>
                  <a:pt x="171" y="0"/>
                </a:cubicBezTo>
                <a:close/>
                <a:moveTo>
                  <a:pt x="190" y="0"/>
                </a:moveTo>
                <a:cubicBezTo>
                  <a:pt x="186" y="0"/>
                  <a:pt x="186" y="0"/>
                  <a:pt x="186" y="0"/>
                </a:cubicBezTo>
                <a:cubicBezTo>
                  <a:pt x="184" y="0"/>
                  <a:pt x="182" y="1"/>
                  <a:pt x="182" y="4"/>
                </a:cubicBezTo>
                <a:cubicBezTo>
                  <a:pt x="182" y="6"/>
                  <a:pt x="184" y="8"/>
                  <a:pt x="186" y="8"/>
                </a:cubicBezTo>
                <a:cubicBezTo>
                  <a:pt x="190" y="8"/>
                  <a:pt x="190" y="8"/>
                  <a:pt x="190" y="8"/>
                </a:cubicBezTo>
                <a:cubicBezTo>
                  <a:pt x="192" y="8"/>
                  <a:pt x="194" y="6"/>
                  <a:pt x="194" y="4"/>
                </a:cubicBezTo>
                <a:cubicBezTo>
                  <a:pt x="194" y="1"/>
                  <a:pt x="192" y="0"/>
                  <a:pt x="190" y="0"/>
                </a:cubicBezTo>
                <a:close/>
                <a:moveTo>
                  <a:pt x="208" y="0"/>
                </a:moveTo>
                <a:cubicBezTo>
                  <a:pt x="205" y="0"/>
                  <a:pt x="205" y="0"/>
                  <a:pt x="205" y="0"/>
                </a:cubicBezTo>
                <a:cubicBezTo>
                  <a:pt x="202" y="0"/>
                  <a:pt x="201" y="1"/>
                  <a:pt x="201" y="4"/>
                </a:cubicBezTo>
                <a:cubicBezTo>
                  <a:pt x="201" y="6"/>
                  <a:pt x="202" y="8"/>
                  <a:pt x="205" y="8"/>
                </a:cubicBezTo>
                <a:cubicBezTo>
                  <a:pt x="208" y="8"/>
                  <a:pt x="208" y="8"/>
                  <a:pt x="208" y="8"/>
                </a:cubicBezTo>
                <a:cubicBezTo>
                  <a:pt x="210" y="8"/>
                  <a:pt x="212" y="6"/>
                  <a:pt x="212" y="4"/>
                </a:cubicBezTo>
                <a:cubicBezTo>
                  <a:pt x="212" y="1"/>
                  <a:pt x="210" y="0"/>
                  <a:pt x="208" y="0"/>
                </a:cubicBezTo>
                <a:close/>
                <a:moveTo>
                  <a:pt x="226" y="0"/>
                </a:moveTo>
                <a:cubicBezTo>
                  <a:pt x="223" y="0"/>
                  <a:pt x="223" y="0"/>
                  <a:pt x="223" y="0"/>
                </a:cubicBezTo>
                <a:cubicBezTo>
                  <a:pt x="221" y="0"/>
                  <a:pt x="219" y="1"/>
                  <a:pt x="219" y="4"/>
                </a:cubicBezTo>
                <a:cubicBezTo>
                  <a:pt x="219" y="6"/>
                  <a:pt x="221" y="8"/>
                  <a:pt x="223" y="8"/>
                </a:cubicBezTo>
                <a:cubicBezTo>
                  <a:pt x="226" y="8"/>
                  <a:pt x="226" y="8"/>
                  <a:pt x="226" y="8"/>
                </a:cubicBezTo>
                <a:cubicBezTo>
                  <a:pt x="228" y="8"/>
                  <a:pt x="230" y="6"/>
                  <a:pt x="230" y="4"/>
                </a:cubicBezTo>
                <a:cubicBezTo>
                  <a:pt x="230" y="1"/>
                  <a:pt x="228" y="0"/>
                  <a:pt x="226" y="0"/>
                </a:cubicBezTo>
                <a:close/>
                <a:moveTo>
                  <a:pt x="248" y="4"/>
                </a:moveTo>
                <a:cubicBezTo>
                  <a:pt x="248" y="4"/>
                  <a:pt x="248" y="4"/>
                  <a:pt x="248" y="4"/>
                </a:cubicBezTo>
                <a:cubicBezTo>
                  <a:pt x="248" y="2"/>
                  <a:pt x="247" y="1"/>
                  <a:pt x="246" y="1"/>
                </a:cubicBezTo>
                <a:cubicBezTo>
                  <a:pt x="246" y="0"/>
                  <a:pt x="245" y="0"/>
                  <a:pt x="244" y="0"/>
                </a:cubicBezTo>
                <a:cubicBezTo>
                  <a:pt x="241" y="0"/>
                  <a:pt x="241" y="0"/>
                  <a:pt x="241" y="0"/>
                </a:cubicBezTo>
                <a:cubicBezTo>
                  <a:pt x="239" y="0"/>
                  <a:pt x="237" y="1"/>
                  <a:pt x="237" y="4"/>
                </a:cubicBezTo>
                <a:cubicBezTo>
                  <a:pt x="237" y="6"/>
                  <a:pt x="239" y="8"/>
                  <a:pt x="241" y="8"/>
                </a:cubicBezTo>
                <a:cubicBezTo>
                  <a:pt x="244" y="8"/>
                  <a:pt x="244" y="8"/>
                  <a:pt x="244" y="8"/>
                </a:cubicBezTo>
                <a:cubicBezTo>
                  <a:pt x="244" y="4"/>
                  <a:pt x="244" y="4"/>
                  <a:pt x="244" y="4"/>
                </a:cubicBezTo>
                <a:cubicBezTo>
                  <a:pt x="240" y="4"/>
                  <a:pt x="240" y="4"/>
                  <a:pt x="240" y="4"/>
                </a:cubicBezTo>
                <a:cubicBezTo>
                  <a:pt x="240" y="4"/>
                  <a:pt x="240" y="4"/>
                  <a:pt x="240" y="4"/>
                </a:cubicBezTo>
                <a:cubicBezTo>
                  <a:pt x="240" y="6"/>
                  <a:pt x="241" y="8"/>
                  <a:pt x="244" y="8"/>
                </a:cubicBezTo>
                <a:cubicBezTo>
                  <a:pt x="246" y="8"/>
                  <a:pt x="248" y="6"/>
                  <a:pt x="248" y="4"/>
                </a:cubicBezTo>
                <a:close/>
                <a:moveTo>
                  <a:pt x="248" y="22"/>
                </a:moveTo>
                <a:cubicBezTo>
                  <a:pt x="248" y="19"/>
                  <a:pt x="248" y="19"/>
                  <a:pt x="248" y="19"/>
                </a:cubicBezTo>
                <a:cubicBezTo>
                  <a:pt x="248" y="17"/>
                  <a:pt x="246" y="15"/>
                  <a:pt x="244" y="15"/>
                </a:cubicBezTo>
                <a:cubicBezTo>
                  <a:pt x="241" y="15"/>
                  <a:pt x="240" y="17"/>
                  <a:pt x="240" y="19"/>
                </a:cubicBezTo>
                <a:cubicBezTo>
                  <a:pt x="240" y="22"/>
                  <a:pt x="240" y="22"/>
                  <a:pt x="240" y="22"/>
                </a:cubicBezTo>
                <a:cubicBezTo>
                  <a:pt x="240" y="25"/>
                  <a:pt x="241" y="26"/>
                  <a:pt x="244" y="26"/>
                </a:cubicBezTo>
                <a:cubicBezTo>
                  <a:pt x="246" y="26"/>
                  <a:pt x="248" y="25"/>
                  <a:pt x="248" y="22"/>
                </a:cubicBezTo>
                <a:close/>
                <a:moveTo>
                  <a:pt x="248" y="41"/>
                </a:moveTo>
                <a:cubicBezTo>
                  <a:pt x="248" y="38"/>
                  <a:pt x="248" y="38"/>
                  <a:pt x="248" y="38"/>
                </a:cubicBezTo>
                <a:cubicBezTo>
                  <a:pt x="248" y="35"/>
                  <a:pt x="246" y="34"/>
                  <a:pt x="244" y="34"/>
                </a:cubicBezTo>
                <a:cubicBezTo>
                  <a:pt x="241" y="34"/>
                  <a:pt x="240" y="35"/>
                  <a:pt x="240" y="38"/>
                </a:cubicBezTo>
                <a:cubicBezTo>
                  <a:pt x="240" y="41"/>
                  <a:pt x="240" y="41"/>
                  <a:pt x="240" y="41"/>
                </a:cubicBezTo>
                <a:cubicBezTo>
                  <a:pt x="240" y="43"/>
                  <a:pt x="241" y="45"/>
                  <a:pt x="244" y="45"/>
                </a:cubicBezTo>
                <a:cubicBezTo>
                  <a:pt x="246" y="45"/>
                  <a:pt x="248" y="43"/>
                  <a:pt x="248" y="41"/>
                </a:cubicBezTo>
                <a:close/>
                <a:moveTo>
                  <a:pt x="248" y="59"/>
                </a:moveTo>
                <a:cubicBezTo>
                  <a:pt x="248" y="56"/>
                  <a:pt x="248" y="56"/>
                  <a:pt x="248" y="56"/>
                </a:cubicBezTo>
                <a:cubicBezTo>
                  <a:pt x="248" y="54"/>
                  <a:pt x="246" y="52"/>
                  <a:pt x="244" y="52"/>
                </a:cubicBezTo>
                <a:cubicBezTo>
                  <a:pt x="241" y="52"/>
                  <a:pt x="240" y="54"/>
                  <a:pt x="240" y="56"/>
                </a:cubicBezTo>
                <a:cubicBezTo>
                  <a:pt x="240" y="59"/>
                  <a:pt x="240" y="59"/>
                  <a:pt x="240" y="59"/>
                </a:cubicBezTo>
                <a:cubicBezTo>
                  <a:pt x="240" y="61"/>
                  <a:pt x="241" y="63"/>
                  <a:pt x="244" y="63"/>
                </a:cubicBezTo>
                <a:cubicBezTo>
                  <a:pt x="246" y="63"/>
                  <a:pt x="248" y="61"/>
                  <a:pt x="248" y="59"/>
                </a:cubicBezTo>
                <a:close/>
                <a:moveTo>
                  <a:pt x="248" y="77"/>
                </a:moveTo>
                <a:cubicBezTo>
                  <a:pt x="248" y="74"/>
                  <a:pt x="248" y="74"/>
                  <a:pt x="248" y="74"/>
                </a:cubicBezTo>
                <a:cubicBezTo>
                  <a:pt x="248" y="72"/>
                  <a:pt x="246" y="70"/>
                  <a:pt x="244" y="70"/>
                </a:cubicBezTo>
                <a:cubicBezTo>
                  <a:pt x="241" y="70"/>
                  <a:pt x="240" y="72"/>
                  <a:pt x="240" y="74"/>
                </a:cubicBezTo>
                <a:cubicBezTo>
                  <a:pt x="240" y="77"/>
                  <a:pt x="240" y="77"/>
                  <a:pt x="240" y="77"/>
                </a:cubicBezTo>
                <a:cubicBezTo>
                  <a:pt x="240" y="79"/>
                  <a:pt x="241" y="81"/>
                  <a:pt x="244" y="81"/>
                </a:cubicBezTo>
                <a:cubicBezTo>
                  <a:pt x="246" y="81"/>
                  <a:pt x="248" y="79"/>
                  <a:pt x="248" y="77"/>
                </a:cubicBezTo>
                <a:close/>
                <a:moveTo>
                  <a:pt x="248" y="95"/>
                </a:moveTo>
                <a:cubicBezTo>
                  <a:pt x="248" y="92"/>
                  <a:pt x="248" y="92"/>
                  <a:pt x="248" y="92"/>
                </a:cubicBezTo>
                <a:cubicBezTo>
                  <a:pt x="248" y="90"/>
                  <a:pt x="246" y="88"/>
                  <a:pt x="244" y="88"/>
                </a:cubicBezTo>
                <a:cubicBezTo>
                  <a:pt x="241" y="88"/>
                  <a:pt x="240" y="90"/>
                  <a:pt x="240" y="92"/>
                </a:cubicBezTo>
                <a:cubicBezTo>
                  <a:pt x="240" y="95"/>
                  <a:pt x="240" y="95"/>
                  <a:pt x="240" y="95"/>
                </a:cubicBezTo>
                <a:cubicBezTo>
                  <a:pt x="240" y="97"/>
                  <a:pt x="241" y="99"/>
                  <a:pt x="244" y="99"/>
                </a:cubicBezTo>
                <a:cubicBezTo>
                  <a:pt x="246" y="99"/>
                  <a:pt x="248" y="97"/>
                  <a:pt x="248" y="95"/>
                </a:cubicBezTo>
                <a:close/>
                <a:moveTo>
                  <a:pt x="245" y="108"/>
                </a:moveTo>
                <a:cubicBezTo>
                  <a:pt x="244" y="108"/>
                  <a:pt x="244" y="108"/>
                  <a:pt x="244" y="108"/>
                </a:cubicBezTo>
                <a:cubicBezTo>
                  <a:pt x="244" y="112"/>
                  <a:pt x="244" y="112"/>
                  <a:pt x="244" y="112"/>
                </a:cubicBezTo>
                <a:cubicBezTo>
                  <a:pt x="248" y="112"/>
                  <a:pt x="248" y="112"/>
                  <a:pt x="248" y="112"/>
                </a:cubicBezTo>
                <a:cubicBezTo>
                  <a:pt x="248" y="110"/>
                  <a:pt x="248" y="110"/>
                  <a:pt x="248" y="110"/>
                </a:cubicBezTo>
                <a:cubicBezTo>
                  <a:pt x="248" y="108"/>
                  <a:pt x="246" y="106"/>
                  <a:pt x="244" y="106"/>
                </a:cubicBezTo>
                <a:cubicBezTo>
                  <a:pt x="241" y="106"/>
                  <a:pt x="240" y="108"/>
                  <a:pt x="240" y="110"/>
                </a:cubicBezTo>
                <a:cubicBezTo>
                  <a:pt x="240" y="112"/>
                  <a:pt x="240" y="112"/>
                  <a:pt x="240" y="112"/>
                </a:cubicBezTo>
                <a:cubicBezTo>
                  <a:pt x="240" y="113"/>
                  <a:pt x="240" y="114"/>
                  <a:pt x="241" y="114"/>
                </a:cubicBezTo>
                <a:cubicBezTo>
                  <a:pt x="241" y="115"/>
                  <a:pt x="242" y="116"/>
                  <a:pt x="244" y="116"/>
                </a:cubicBezTo>
                <a:cubicBezTo>
                  <a:pt x="245" y="116"/>
                  <a:pt x="245" y="116"/>
                  <a:pt x="245" y="116"/>
                </a:cubicBezTo>
                <a:cubicBezTo>
                  <a:pt x="248" y="116"/>
                  <a:pt x="249" y="114"/>
                  <a:pt x="249" y="112"/>
                </a:cubicBezTo>
                <a:cubicBezTo>
                  <a:pt x="249" y="109"/>
                  <a:pt x="248" y="108"/>
                  <a:pt x="245" y="108"/>
                </a:cubicBezTo>
                <a:close/>
                <a:moveTo>
                  <a:pt x="264" y="108"/>
                </a:moveTo>
                <a:cubicBezTo>
                  <a:pt x="261" y="108"/>
                  <a:pt x="261" y="108"/>
                  <a:pt x="261" y="108"/>
                </a:cubicBezTo>
                <a:cubicBezTo>
                  <a:pt x="258" y="108"/>
                  <a:pt x="257" y="109"/>
                  <a:pt x="257" y="112"/>
                </a:cubicBezTo>
                <a:cubicBezTo>
                  <a:pt x="257" y="114"/>
                  <a:pt x="258" y="116"/>
                  <a:pt x="261" y="116"/>
                </a:cubicBezTo>
                <a:cubicBezTo>
                  <a:pt x="264" y="116"/>
                  <a:pt x="264" y="116"/>
                  <a:pt x="264" y="116"/>
                </a:cubicBezTo>
                <a:cubicBezTo>
                  <a:pt x="266" y="116"/>
                  <a:pt x="268" y="114"/>
                  <a:pt x="268" y="112"/>
                </a:cubicBezTo>
                <a:cubicBezTo>
                  <a:pt x="268" y="109"/>
                  <a:pt x="266" y="108"/>
                  <a:pt x="264" y="108"/>
                </a:cubicBezTo>
                <a:close/>
                <a:moveTo>
                  <a:pt x="282" y="108"/>
                </a:moveTo>
                <a:cubicBezTo>
                  <a:pt x="279" y="108"/>
                  <a:pt x="279" y="108"/>
                  <a:pt x="279" y="108"/>
                </a:cubicBezTo>
                <a:cubicBezTo>
                  <a:pt x="277" y="108"/>
                  <a:pt x="275" y="109"/>
                  <a:pt x="275" y="112"/>
                </a:cubicBezTo>
                <a:cubicBezTo>
                  <a:pt x="275" y="114"/>
                  <a:pt x="277" y="116"/>
                  <a:pt x="279" y="116"/>
                </a:cubicBezTo>
                <a:cubicBezTo>
                  <a:pt x="282" y="116"/>
                  <a:pt x="282" y="116"/>
                  <a:pt x="282" y="116"/>
                </a:cubicBezTo>
                <a:cubicBezTo>
                  <a:pt x="284" y="116"/>
                  <a:pt x="286" y="114"/>
                  <a:pt x="286" y="112"/>
                </a:cubicBezTo>
                <a:cubicBezTo>
                  <a:pt x="286" y="109"/>
                  <a:pt x="284" y="108"/>
                  <a:pt x="282" y="108"/>
                </a:cubicBezTo>
                <a:close/>
                <a:moveTo>
                  <a:pt x="300" y="108"/>
                </a:moveTo>
                <a:cubicBezTo>
                  <a:pt x="297" y="108"/>
                  <a:pt x="297" y="108"/>
                  <a:pt x="297" y="108"/>
                </a:cubicBezTo>
                <a:cubicBezTo>
                  <a:pt x="295" y="108"/>
                  <a:pt x="293" y="109"/>
                  <a:pt x="293" y="112"/>
                </a:cubicBezTo>
                <a:cubicBezTo>
                  <a:pt x="293" y="114"/>
                  <a:pt x="295" y="116"/>
                  <a:pt x="297" y="116"/>
                </a:cubicBezTo>
                <a:cubicBezTo>
                  <a:pt x="300" y="116"/>
                  <a:pt x="300" y="116"/>
                  <a:pt x="300" y="116"/>
                </a:cubicBezTo>
                <a:cubicBezTo>
                  <a:pt x="302" y="116"/>
                  <a:pt x="304" y="114"/>
                  <a:pt x="304" y="112"/>
                </a:cubicBezTo>
                <a:cubicBezTo>
                  <a:pt x="304" y="109"/>
                  <a:pt x="302" y="108"/>
                  <a:pt x="300" y="108"/>
                </a:cubicBezTo>
                <a:close/>
                <a:moveTo>
                  <a:pt x="318" y="108"/>
                </a:moveTo>
                <a:cubicBezTo>
                  <a:pt x="315" y="108"/>
                  <a:pt x="315" y="108"/>
                  <a:pt x="315" y="108"/>
                </a:cubicBezTo>
                <a:cubicBezTo>
                  <a:pt x="313" y="108"/>
                  <a:pt x="311" y="109"/>
                  <a:pt x="311" y="112"/>
                </a:cubicBezTo>
                <a:cubicBezTo>
                  <a:pt x="311" y="114"/>
                  <a:pt x="313" y="116"/>
                  <a:pt x="315" y="116"/>
                </a:cubicBezTo>
                <a:cubicBezTo>
                  <a:pt x="318" y="116"/>
                  <a:pt x="318" y="116"/>
                  <a:pt x="318" y="116"/>
                </a:cubicBezTo>
                <a:cubicBezTo>
                  <a:pt x="321" y="116"/>
                  <a:pt x="322" y="114"/>
                  <a:pt x="322" y="112"/>
                </a:cubicBezTo>
                <a:cubicBezTo>
                  <a:pt x="322" y="109"/>
                  <a:pt x="321" y="108"/>
                  <a:pt x="318" y="108"/>
                </a:cubicBezTo>
                <a:close/>
                <a:moveTo>
                  <a:pt x="337" y="108"/>
                </a:moveTo>
                <a:cubicBezTo>
                  <a:pt x="334" y="108"/>
                  <a:pt x="334" y="108"/>
                  <a:pt x="334" y="108"/>
                </a:cubicBezTo>
                <a:cubicBezTo>
                  <a:pt x="331" y="108"/>
                  <a:pt x="330" y="109"/>
                  <a:pt x="330" y="112"/>
                </a:cubicBezTo>
                <a:cubicBezTo>
                  <a:pt x="330" y="114"/>
                  <a:pt x="331" y="116"/>
                  <a:pt x="334" y="116"/>
                </a:cubicBezTo>
                <a:cubicBezTo>
                  <a:pt x="337" y="116"/>
                  <a:pt x="337" y="116"/>
                  <a:pt x="337" y="116"/>
                </a:cubicBezTo>
                <a:cubicBezTo>
                  <a:pt x="339" y="116"/>
                  <a:pt x="341" y="114"/>
                  <a:pt x="341" y="112"/>
                </a:cubicBezTo>
                <a:cubicBezTo>
                  <a:pt x="341" y="109"/>
                  <a:pt x="339" y="108"/>
                  <a:pt x="337" y="108"/>
                </a:cubicBezTo>
                <a:close/>
                <a:moveTo>
                  <a:pt x="355" y="108"/>
                </a:moveTo>
                <a:cubicBezTo>
                  <a:pt x="352" y="108"/>
                  <a:pt x="352" y="108"/>
                  <a:pt x="352" y="108"/>
                </a:cubicBezTo>
                <a:cubicBezTo>
                  <a:pt x="350" y="108"/>
                  <a:pt x="348" y="109"/>
                  <a:pt x="348" y="112"/>
                </a:cubicBezTo>
                <a:cubicBezTo>
                  <a:pt x="348" y="114"/>
                  <a:pt x="350" y="116"/>
                  <a:pt x="352" y="116"/>
                </a:cubicBezTo>
                <a:cubicBezTo>
                  <a:pt x="355" y="116"/>
                  <a:pt x="355" y="116"/>
                  <a:pt x="355" y="116"/>
                </a:cubicBezTo>
                <a:cubicBezTo>
                  <a:pt x="357" y="116"/>
                  <a:pt x="359" y="114"/>
                  <a:pt x="359" y="112"/>
                </a:cubicBezTo>
                <a:cubicBezTo>
                  <a:pt x="359" y="109"/>
                  <a:pt x="357" y="108"/>
                  <a:pt x="355" y="108"/>
                </a:cubicBezTo>
                <a:close/>
                <a:moveTo>
                  <a:pt x="373" y="108"/>
                </a:moveTo>
                <a:cubicBezTo>
                  <a:pt x="370" y="108"/>
                  <a:pt x="370" y="108"/>
                  <a:pt x="370" y="108"/>
                </a:cubicBezTo>
                <a:cubicBezTo>
                  <a:pt x="368" y="108"/>
                  <a:pt x="366" y="109"/>
                  <a:pt x="366" y="112"/>
                </a:cubicBezTo>
                <a:cubicBezTo>
                  <a:pt x="366" y="114"/>
                  <a:pt x="368" y="116"/>
                  <a:pt x="370" y="116"/>
                </a:cubicBezTo>
                <a:cubicBezTo>
                  <a:pt x="373" y="116"/>
                  <a:pt x="373" y="116"/>
                  <a:pt x="373" y="116"/>
                </a:cubicBezTo>
                <a:cubicBezTo>
                  <a:pt x="375" y="116"/>
                  <a:pt x="377" y="114"/>
                  <a:pt x="377" y="112"/>
                </a:cubicBezTo>
                <a:cubicBezTo>
                  <a:pt x="377" y="109"/>
                  <a:pt x="375" y="108"/>
                  <a:pt x="373" y="108"/>
                </a:cubicBezTo>
                <a:close/>
                <a:moveTo>
                  <a:pt x="391" y="108"/>
                </a:moveTo>
                <a:cubicBezTo>
                  <a:pt x="388" y="108"/>
                  <a:pt x="388" y="108"/>
                  <a:pt x="388" y="108"/>
                </a:cubicBezTo>
                <a:cubicBezTo>
                  <a:pt x="386" y="108"/>
                  <a:pt x="384" y="109"/>
                  <a:pt x="384" y="112"/>
                </a:cubicBezTo>
                <a:cubicBezTo>
                  <a:pt x="384" y="114"/>
                  <a:pt x="386" y="116"/>
                  <a:pt x="388" y="116"/>
                </a:cubicBezTo>
                <a:cubicBezTo>
                  <a:pt x="391" y="116"/>
                  <a:pt x="391" y="116"/>
                  <a:pt x="391" y="116"/>
                </a:cubicBezTo>
                <a:cubicBezTo>
                  <a:pt x="393" y="116"/>
                  <a:pt x="395" y="114"/>
                  <a:pt x="395" y="112"/>
                </a:cubicBezTo>
                <a:cubicBezTo>
                  <a:pt x="395" y="109"/>
                  <a:pt x="393" y="108"/>
                  <a:pt x="391" y="10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1" name="Freeform 256">
            <a:extLst>
              <a:ext uri="{FF2B5EF4-FFF2-40B4-BE49-F238E27FC236}">
                <a16:creationId xmlns:a16="http://schemas.microsoft.com/office/drawing/2014/main" id="{57F105F0-8B3B-484D-8C7F-3ED51A59FD10}"/>
              </a:ext>
            </a:extLst>
          </p:cNvPr>
          <p:cNvSpPr>
            <a:spLocks/>
          </p:cNvSpPr>
          <p:nvPr/>
        </p:nvSpPr>
        <p:spPr bwMode="auto">
          <a:xfrm>
            <a:off x="10646197" y="5604455"/>
            <a:ext cx="456523" cy="175119"/>
          </a:xfrm>
          <a:custGeom>
            <a:avLst/>
            <a:gdLst>
              <a:gd name="T0" fmla="*/ 432 w 451"/>
              <a:gd name="T1" fmla="*/ 0 h 173"/>
              <a:gd name="T2" fmla="*/ 432 w 451"/>
              <a:gd name="T3" fmla="*/ 154 h 173"/>
              <a:gd name="T4" fmla="*/ 0 w 451"/>
              <a:gd name="T5" fmla="*/ 154 h 173"/>
              <a:gd name="T6" fmla="*/ 0 w 451"/>
              <a:gd name="T7" fmla="*/ 173 h 173"/>
              <a:gd name="T8" fmla="*/ 451 w 451"/>
              <a:gd name="T9" fmla="*/ 173 h 173"/>
              <a:gd name="T10" fmla="*/ 451 w 451"/>
              <a:gd name="T11" fmla="*/ 0 h 173"/>
              <a:gd name="T12" fmla="*/ 432 w 451"/>
              <a:gd name="T13" fmla="*/ 0 h 173"/>
              <a:gd name="T14" fmla="*/ 432 w 451"/>
              <a:gd name="T15" fmla="*/ 0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73">
                <a:moveTo>
                  <a:pt x="432" y="0"/>
                </a:moveTo>
                <a:lnTo>
                  <a:pt x="432" y="154"/>
                </a:lnTo>
                <a:lnTo>
                  <a:pt x="0" y="154"/>
                </a:lnTo>
                <a:lnTo>
                  <a:pt x="0" y="173"/>
                </a:lnTo>
                <a:lnTo>
                  <a:pt x="451" y="173"/>
                </a:lnTo>
                <a:lnTo>
                  <a:pt x="451" y="0"/>
                </a:lnTo>
                <a:lnTo>
                  <a:pt x="432" y="0"/>
                </a:lnTo>
                <a:lnTo>
                  <a:pt x="432" y="0"/>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2" name="Freeform 257">
            <a:extLst>
              <a:ext uri="{FF2B5EF4-FFF2-40B4-BE49-F238E27FC236}">
                <a16:creationId xmlns:a16="http://schemas.microsoft.com/office/drawing/2014/main" id="{75DE400A-10A6-49A4-BD4B-8CA5A9B47F32}"/>
              </a:ext>
            </a:extLst>
          </p:cNvPr>
          <p:cNvSpPr>
            <a:spLocks noEditPoints="1"/>
          </p:cNvSpPr>
          <p:nvPr/>
        </p:nvSpPr>
        <p:spPr bwMode="auto">
          <a:xfrm>
            <a:off x="10636075" y="5354430"/>
            <a:ext cx="1163071" cy="353274"/>
          </a:xfrm>
          <a:custGeom>
            <a:avLst/>
            <a:gdLst>
              <a:gd name="T0" fmla="*/ 484 w 484"/>
              <a:gd name="T1" fmla="*/ 143 h 147"/>
              <a:gd name="T2" fmla="*/ 472 w 484"/>
              <a:gd name="T3" fmla="*/ 143 h 147"/>
              <a:gd name="T4" fmla="*/ 457 w 484"/>
              <a:gd name="T5" fmla="*/ 147 h 147"/>
              <a:gd name="T6" fmla="*/ 453 w 484"/>
              <a:gd name="T7" fmla="*/ 139 h 147"/>
              <a:gd name="T8" fmla="*/ 429 w 484"/>
              <a:gd name="T9" fmla="*/ 147 h 147"/>
              <a:gd name="T10" fmla="*/ 433 w 484"/>
              <a:gd name="T11" fmla="*/ 139 h 147"/>
              <a:gd name="T12" fmla="*/ 429 w 484"/>
              <a:gd name="T13" fmla="*/ 147 h 147"/>
              <a:gd name="T14" fmla="*/ 414 w 484"/>
              <a:gd name="T15" fmla="*/ 143 h 147"/>
              <a:gd name="T16" fmla="*/ 402 w 484"/>
              <a:gd name="T17" fmla="*/ 143 h 147"/>
              <a:gd name="T18" fmla="*/ 386 w 484"/>
              <a:gd name="T19" fmla="*/ 147 h 147"/>
              <a:gd name="T20" fmla="*/ 382 w 484"/>
              <a:gd name="T21" fmla="*/ 139 h 147"/>
              <a:gd name="T22" fmla="*/ 359 w 484"/>
              <a:gd name="T23" fmla="*/ 147 h 147"/>
              <a:gd name="T24" fmla="*/ 363 w 484"/>
              <a:gd name="T25" fmla="*/ 139 h 147"/>
              <a:gd name="T26" fmla="*/ 359 w 484"/>
              <a:gd name="T27" fmla="*/ 147 h 147"/>
              <a:gd name="T28" fmla="*/ 344 w 484"/>
              <a:gd name="T29" fmla="*/ 142 h 147"/>
              <a:gd name="T30" fmla="*/ 344 w 484"/>
              <a:gd name="T31" fmla="*/ 130 h 147"/>
              <a:gd name="T32" fmla="*/ 340 w 484"/>
              <a:gd name="T33" fmla="*/ 115 h 147"/>
              <a:gd name="T34" fmla="*/ 348 w 484"/>
              <a:gd name="T35" fmla="*/ 111 h 147"/>
              <a:gd name="T36" fmla="*/ 340 w 484"/>
              <a:gd name="T37" fmla="*/ 87 h 147"/>
              <a:gd name="T38" fmla="*/ 348 w 484"/>
              <a:gd name="T39" fmla="*/ 91 h 147"/>
              <a:gd name="T40" fmla="*/ 340 w 484"/>
              <a:gd name="T41" fmla="*/ 87 h 147"/>
              <a:gd name="T42" fmla="*/ 344 w 484"/>
              <a:gd name="T43" fmla="*/ 72 h 147"/>
              <a:gd name="T44" fmla="*/ 344 w 484"/>
              <a:gd name="T45" fmla="*/ 60 h 147"/>
              <a:gd name="T46" fmla="*/ 340 w 484"/>
              <a:gd name="T47" fmla="*/ 44 h 147"/>
              <a:gd name="T48" fmla="*/ 348 w 484"/>
              <a:gd name="T49" fmla="*/ 40 h 147"/>
              <a:gd name="T50" fmla="*/ 340 w 484"/>
              <a:gd name="T51" fmla="*/ 17 h 147"/>
              <a:gd name="T52" fmla="*/ 348 w 484"/>
              <a:gd name="T53" fmla="*/ 21 h 147"/>
              <a:gd name="T54" fmla="*/ 340 w 484"/>
              <a:gd name="T55" fmla="*/ 17 h 147"/>
              <a:gd name="T56" fmla="*/ 341 w 484"/>
              <a:gd name="T57" fmla="*/ 4 h 147"/>
              <a:gd name="T58" fmla="*/ 330 w 484"/>
              <a:gd name="T59" fmla="*/ 4 h 147"/>
              <a:gd name="T60" fmla="*/ 314 w 484"/>
              <a:gd name="T61" fmla="*/ 8 h 147"/>
              <a:gd name="T62" fmla="*/ 310 w 484"/>
              <a:gd name="T63" fmla="*/ 0 h 147"/>
              <a:gd name="T64" fmla="*/ 286 w 484"/>
              <a:gd name="T65" fmla="*/ 8 h 147"/>
              <a:gd name="T66" fmla="*/ 290 w 484"/>
              <a:gd name="T67" fmla="*/ 0 h 147"/>
              <a:gd name="T68" fmla="*/ 286 w 484"/>
              <a:gd name="T69" fmla="*/ 8 h 147"/>
              <a:gd name="T70" fmla="*/ 271 w 484"/>
              <a:gd name="T71" fmla="*/ 4 h 147"/>
              <a:gd name="T72" fmla="*/ 259 w 484"/>
              <a:gd name="T73" fmla="*/ 4 h 147"/>
              <a:gd name="T74" fmla="*/ 243 w 484"/>
              <a:gd name="T75" fmla="*/ 8 h 147"/>
              <a:gd name="T76" fmla="*/ 239 w 484"/>
              <a:gd name="T77" fmla="*/ 0 h 147"/>
              <a:gd name="T78" fmla="*/ 216 w 484"/>
              <a:gd name="T79" fmla="*/ 8 h 147"/>
              <a:gd name="T80" fmla="*/ 220 w 484"/>
              <a:gd name="T81" fmla="*/ 0 h 147"/>
              <a:gd name="T82" fmla="*/ 216 w 484"/>
              <a:gd name="T83" fmla="*/ 8 h 147"/>
              <a:gd name="T84" fmla="*/ 200 w 484"/>
              <a:gd name="T85" fmla="*/ 4 h 147"/>
              <a:gd name="T86" fmla="*/ 188 w 484"/>
              <a:gd name="T87" fmla="*/ 4 h 147"/>
              <a:gd name="T88" fmla="*/ 173 w 484"/>
              <a:gd name="T89" fmla="*/ 8 h 147"/>
              <a:gd name="T90" fmla="*/ 169 w 484"/>
              <a:gd name="T91" fmla="*/ 0 h 147"/>
              <a:gd name="T92" fmla="*/ 145 w 484"/>
              <a:gd name="T93" fmla="*/ 8 h 147"/>
              <a:gd name="T94" fmla="*/ 149 w 484"/>
              <a:gd name="T95" fmla="*/ 0 h 147"/>
              <a:gd name="T96" fmla="*/ 145 w 484"/>
              <a:gd name="T97" fmla="*/ 8 h 147"/>
              <a:gd name="T98" fmla="*/ 130 w 484"/>
              <a:gd name="T99" fmla="*/ 4 h 147"/>
              <a:gd name="T100" fmla="*/ 118 w 484"/>
              <a:gd name="T101" fmla="*/ 4 h 147"/>
              <a:gd name="T102" fmla="*/ 102 w 484"/>
              <a:gd name="T103" fmla="*/ 8 h 147"/>
              <a:gd name="T104" fmla="*/ 98 w 484"/>
              <a:gd name="T105" fmla="*/ 0 h 147"/>
              <a:gd name="T106" fmla="*/ 75 w 484"/>
              <a:gd name="T107" fmla="*/ 8 h 147"/>
              <a:gd name="T108" fmla="*/ 79 w 484"/>
              <a:gd name="T109" fmla="*/ 0 h 147"/>
              <a:gd name="T110" fmla="*/ 75 w 484"/>
              <a:gd name="T111" fmla="*/ 8 h 147"/>
              <a:gd name="T112" fmla="*/ 59 w 484"/>
              <a:gd name="T113" fmla="*/ 4 h 147"/>
              <a:gd name="T114" fmla="*/ 47 w 484"/>
              <a:gd name="T115" fmla="*/ 4 h 147"/>
              <a:gd name="T116" fmla="*/ 32 w 484"/>
              <a:gd name="T117" fmla="*/ 8 h 147"/>
              <a:gd name="T118" fmla="*/ 28 w 484"/>
              <a:gd name="T119" fmla="*/ 0 h 147"/>
              <a:gd name="T120" fmla="*/ 4 w 484"/>
              <a:gd name="T121" fmla="*/ 8 h 147"/>
              <a:gd name="T122" fmla="*/ 8 w 484"/>
              <a:gd name="T123" fmla="*/ 0 h 147"/>
              <a:gd name="T124" fmla="*/ 4 w 484"/>
              <a:gd name="T125"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147">
                <a:moveTo>
                  <a:pt x="476" y="147"/>
                </a:moveTo>
                <a:cubicBezTo>
                  <a:pt x="480" y="147"/>
                  <a:pt x="480" y="147"/>
                  <a:pt x="480" y="147"/>
                </a:cubicBezTo>
                <a:cubicBezTo>
                  <a:pt x="482" y="147"/>
                  <a:pt x="484" y="145"/>
                  <a:pt x="484" y="143"/>
                </a:cubicBezTo>
                <a:cubicBezTo>
                  <a:pt x="484" y="141"/>
                  <a:pt x="482" y="139"/>
                  <a:pt x="480" y="139"/>
                </a:cubicBezTo>
                <a:cubicBezTo>
                  <a:pt x="476" y="139"/>
                  <a:pt x="476" y="139"/>
                  <a:pt x="476" y="139"/>
                </a:cubicBezTo>
                <a:cubicBezTo>
                  <a:pt x="474" y="139"/>
                  <a:pt x="472" y="141"/>
                  <a:pt x="472" y="143"/>
                </a:cubicBezTo>
                <a:cubicBezTo>
                  <a:pt x="472" y="145"/>
                  <a:pt x="474" y="147"/>
                  <a:pt x="476" y="147"/>
                </a:cubicBezTo>
                <a:close/>
                <a:moveTo>
                  <a:pt x="453" y="147"/>
                </a:moveTo>
                <a:cubicBezTo>
                  <a:pt x="457" y="147"/>
                  <a:pt x="457" y="147"/>
                  <a:pt x="457" y="147"/>
                </a:cubicBezTo>
                <a:cubicBezTo>
                  <a:pt x="459" y="147"/>
                  <a:pt x="461" y="145"/>
                  <a:pt x="461" y="143"/>
                </a:cubicBezTo>
                <a:cubicBezTo>
                  <a:pt x="461" y="141"/>
                  <a:pt x="459" y="139"/>
                  <a:pt x="457" y="139"/>
                </a:cubicBezTo>
                <a:cubicBezTo>
                  <a:pt x="453" y="139"/>
                  <a:pt x="453" y="139"/>
                  <a:pt x="453" y="139"/>
                </a:cubicBezTo>
                <a:cubicBezTo>
                  <a:pt x="450" y="139"/>
                  <a:pt x="449" y="141"/>
                  <a:pt x="449" y="143"/>
                </a:cubicBezTo>
                <a:cubicBezTo>
                  <a:pt x="449" y="145"/>
                  <a:pt x="450" y="147"/>
                  <a:pt x="453" y="147"/>
                </a:cubicBezTo>
                <a:close/>
                <a:moveTo>
                  <a:pt x="429" y="147"/>
                </a:moveTo>
                <a:cubicBezTo>
                  <a:pt x="433" y="147"/>
                  <a:pt x="433" y="147"/>
                  <a:pt x="433" y="147"/>
                </a:cubicBezTo>
                <a:cubicBezTo>
                  <a:pt x="435" y="147"/>
                  <a:pt x="437" y="145"/>
                  <a:pt x="437" y="143"/>
                </a:cubicBezTo>
                <a:cubicBezTo>
                  <a:pt x="437" y="141"/>
                  <a:pt x="435" y="139"/>
                  <a:pt x="433" y="139"/>
                </a:cubicBezTo>
                <a:cubicBezTo>
                  <a:pt x="429" y="139"/>
                  <a:pt x="429" y="139"/>
                  <a:pt x="429" y="139"/>
                </a:cubicBezTo>
                <a:cubicBezTo>
                  <a:pt x="427" y="139"/>
                  <a:pt x="425" y="141"/>
                  <a:pt x="425" y="143"/>
                </a:cubicBezTo>
                <a:cubicBezTo>
                  <a:pt x="425" y="145"/>
                  <a:pt x="427" y="147"/>
                  <a:pt x="429" y="147"/>
                </a:cubicBezTo>
                <a:close/>
                <a:moveTo>
                  <a:pt x="406" y="147"/>
                </a:moveTo>
                <a:cubicBezTo>
                  <a:pt x="410" y="147"/>
                  <a:pt x="410" y="147"/>
                  <a:pt x="410" y="147"/>
                </a:cubicBezTo>
                <a:cubicBezTo>
                  <a:pt x="412" y="147"/>
                  <a:pt x="414" y="145"/>
                  <a:pt x="414" y="143"/>
                </a:cubicBezTo>
                <a:cubicBezTo>
                  <a:pt x="414" y="141"/>
                  <a:pt x="412" y="139"/>
                  <a:pt x="410" y="139"/>
                </a:cubicBezTo>
                <a:cubicBezTo>
                  <a:pt x="406" y="139"/>
                  <a:pt x="406" y="139"/>
                  <a:pt x="406" y="139"/>
                </a:cubicBezTo>
                <a:cubicBezTo>
                  <a:pt x="403" y="139"/>
                  <a:pt x="402" y="141"/>
                  <a:pt x="402" y="143"/>
                </a:cubicBezTo>
                <a:cubicBezTo>
                  <a:pt x="402" y="145"/>
                  <a:pt x="403" y="147"/>
                  <a:pt x="406" y="147"/>
                </a:cubicBezTo>
                <a:close/>
                <a:moveTo>
                  <a:pt x="382" y="147"/>
                </a:moveTo>
                <a:cubicBezTo>
                  <a:pt x="386" y="147"/>
                  <a:pt x="386" y="147"/>
                  <a:pt x="386" y="147"/>
                </a:cubicBezTo>
                <a:cubicBezTo>
                  <a:pt x="388" y="147"/>
                  <a:pt x="390" y="145"/>
                  <a:pt x="390" y="143"/>
                </a:cubicBezTo>
                <a:cubicBezTo>
                  <a:pt x="390" y="141"/>
                  <a:pt x="388" y="139"/>
                  <a:pt x="386" y="139"/>
                </a:cubicBezTo>
                <a:cubicBezTo>
                  <a:pt x="382" y="139"/>
                  <a:pt x="382" y="139"/>
                  <a:pt x="382" y="139"/>
                </a:cubicBezTo>
                <a:cubicBezTo>
                  <a:pt x="380" y="139"/>
                  <a:pt x="378" y="141"/>
                  <a:pt x="378" y="143"/>
                </a:cubicBezTo>
                <a:cubicBezTo>
                  <a:pt x="378" y="145"/>
                  <a:pt x="380" y="147"/>
                  <a:pt x="382" y="147"/>
                </a:cubicBezTo>
                <a:close/>
                <a:moveTo>
                  <a:pt x="359" y="147"/>
                </a:moveTo>
                <a:cubicBezTo>
                  <a:pt x="363" y="147"/>
                  <a:pt x="363" y="147"/>
                  <a:pt x="363" y="147"/>
                </a:cubicBezTo>
                <a:cubicBezTo>
                  <a:pt x="365" y="147"/>
                  <a:pt x="367" y="145"/>
                  <a:pt x="367" y="143"/>
                </a:cubicBezTo>
                <a:cubicBezTo>
                  <a:pt x="367" y="141"/>
                  <a:pt x="365" y="139"/>
                  <a:pt x="363" y="139"/>
                </a:cubicBezTo>
                <a:cubicBezTo>
                  <a:pt x="359" y="139"/>
                  <a:pt x="359" y="139"/>
                  <a:pt x="359" y="139"/>
                </a:cubicBezTo>
                <a:cubicBezTo>
                  <a:pt x="356" y="139"/>
                  <a:pt x="355" y="141"/>
                  <a:pt x="355" y="143"/>
                </a:cubicBezTo>
                <a:cubicBezTo>
                  <a:pt x="355" y="145"/>
                  <a:pt x="356" y="147"/>
                  <a:pt x="359" y="147"/>
                </a:cubicBezTo>
                <a:close/>
                <a:moveTo>
                  <a:pt x="340" y="134"/>
                </a:moveTo>
                <a:cubicBezTo>
                  <a:pt x="340" y="138"/>
                  <a:pt x="340" y="138"/>
                  <a:pt x="340" y="138"/>
                </a:cubicBezTo>
                <a:cubicBezTo>
                  <a:pt x="340" y="140"/>
                  <a:pt x="342" y="142"/>
                  <a:pt x="344" y="142"/>
                </a:cubicBezTo>
                <a:cubicBezTo>
                  <a:pt x="346" y="142"/>
                  <a:pt x="348" y="140"/>
                  <a:pt x="348" y="138"/>
                </a:cubicBezTo>
                <a:cubicBezTo>
                  <a:pt x="348" y="134"/>
                  <a:pt x="348" y="134"/>
                  <a:pt x="348" y="134"/>
                </a:cubicBezTo>
                <a:cubicBezTo>
                  <a:pt x="348" y="132"/>
                  <a:pt x="346" y="130"/>
                  <a:pt x="344" y="130"/>
                </a:cubicBezTo>
                <a:cubicBezTo>
                  <a:pt x="342" y="130"/>
                  <a:pt x="340" y="132"/>
                  <a:pt x="340" y="134"/>
                </a:cubicBezTo>
                <a:close/>
                <a:moveTo>
                  <a:pt x="340" y="111"/>
                </a:moveTo>
                <a:cubicBezTo>
                  <a:pt x="340" y="115"/>
                  <a:pt x="340" y="115"/>
                  <a:pt x="340" y="115"/>
                </a:cubicBezTo>
                <a:cubicBezTo>
                  <a:pt x="340" y="117"/>
                  <a:pt x="342" y="119"/>
                  <a:pt x="344" y="119"/>
                </a:cubicBezTo>
                <a:cubicBezTo>
                  <a:pt x="346" y="119"/>
                  <a:pt x="348" y="117"/>
                  <a:pt x="348" y="115"/>
                </a:cubicBezTo>
                <a:cubicBezTo>
                  <a:pt x="348" y="111"/>
                  <a:pt x="348" y="111"/>
                  <a:pt x="348" y="111"/>
                </a:cubicBezTo>
                <a:cubicBezTo>
                  <a:pt x="348" y="109"/>
                  <a:pt x="346" y="107"/>
                  <a:pt x="344" y="107"/>
                </a:cubicBezTo>
                <a:cubicBezTo>
                  <a:pt x="342" y="107"/>
                  <a:pt x="340" y="109"/>
                  <a:pt x="340" y="111"/>
                </a:cubicBezTo>
                <a:close/>
                <a:moveTo>
                  <a:pt x="340" y="87"/>
                </a:moveTo>
                <a:cubicBezTo>
                  <a:pt x="340" y="91"/>
                  <a:pt x="340" y="91"/>
                  <a:pt x="340" y="91"/>
                </a:cubicBezTo>
                <a:cubicBezTo>
                  <a:pt x="340" y="93"/>
                  <a:pt x="342" y="95"/>
                  <a:pt x="344" y="95"/>
                </a:cubicBezTo>
                <a:cubicBezTo>
                  <a:pt x="346" y="95"/>
                  <a:pt x="348" y="93"/>
                  <a:pt x="348" y="91"/>
                </a:cubicBezTo>
                <a:cubicBezTo>
                  <a:pt x="348" y="87"/>
                  <a:pt x="348" y="87"/>
                  <a:pt x="348" y="87"/>
                </a:cubicBezTo>
                <a:cubicBezTo>
                  <a:pt x="348" y="85"/>
                  <a:pt x="346" y="83"/>
                  <a:pt x="344" y="83"/>
                </a:cubicBezTo>
                <a:cubicBezTo>
                  <a:pt x="342" y="83"/>
                  <a:pt x="340" y="85"/>
                  <a:pt x="340" y="87"/>
                </a:cubicBezTo>
                <a:close/>
                <a:moveTo>
                  <a:pt x="340" y="64"/>
                </a:moveTo>
                <a:cubicBezTo>
                  <a:pt x="340" y="68"/>
                  <a:pt x="340" y="68"/>
                  <a:pt x="340" y="68"/>
                </a:cubicBezTo>
                <a:cubicBezTo>
                  <a:pt x="340" y="70"/>
                  <a:pt x="342" y="72"/>
                  <a:pt x="344" y="72"/>
                </a:cubicBezTo>
                <a:cubicBezTo>
                  <a:pt x="346" y="72"/>
                  <a:pt x="348" y="70"/>
                  <a:pt x="348" y="68"/>
                </a:cubicBezTo>
                <a:cubicBezTo>
                  <a:pt x="348" y="64"/>
                  <a:pt x="348" y="64"/>
                  <a:pt x="348" y="64"/>
                </a:cubicBezTo>
                <a:cubicBezTo>
                  <a:pt x="348" y="61"/>
                  <a:pt x="346" y="60"/>
                  <a:pt x="344" y="60"/>
                </a:cubicBezTo>
                <a:cubicBezTo>
                  <a:pt x="342" y="60"/>
                  <a:pt x="340" y="61"/>
                  <a:pt x="340" y="64"/>
                </a:cubicBezTo>
                <a:close/>
                <a:moveTo>
                  <a:pt x="340" y="40"/>
                </a:moveTo>
                <a:cubicBezTo>
                  <a:pt x="340" y="44"/>
                  <a:pt x="340" y="44"/>
                  <a:pt x="340" y="44"/>
                </a:cubicBezTo>
                <a:cubicBezTo>
                  <a:pt x="340" y="46"/>
                  <a:pt x="342" y="48"/>
                  <a:pt x="344" y="48"/>
                </a:cubicBezTo>
                <a:cubicBezTo>
                  <a:pt x="346" y="48"/>
                  <a:pt x="348" y="46"/>
                  <a:pt x="348" y="44"/>
                </a:cubicBezTo>
                <a:cubicBezTo>
                  <a:pt x="348" y="40"/>
                  <a:pt x="348" y="40"/>
                  <a:pt x="348" y="40"/>
                </a:cubicBezTo>
                <a:cubicBezTo>
                  <a:pt x="348" y="38"/>
                  <a:pt x="346" y="36"/>
                  <a:pt x="344" y="36"/>
                </a:cubicBezTo>
                <a:cubicBezTo>
                  <a:pt x="342" y="36"/>
                  <a:pt x="340" y="38"/>
                  <a:pt x="340" y="40"/>
                </a:cubicBezTo>
                <a:close/>
                <a:moveTo>
                  <a:pt x="340" y="17"/>
                </a:moveTo>
                <a:cubicBezTo>
                  <a:pt x="340" y="21"/>
                  <a:pt x="340" y="21"/>
                  <a:pt x="340" y="21"/>
                </a:cubicBezTo>
                <a:cubicBezTo>
                  <a:pt x="340" y="23"/>
                  <a:pt x="342" y="25"/>
                  <a:pt x="344" y="25"/>
                </a:cubicBezTo>
                <a:cubicBezTo>
                  <a:pt x="346" y="25"/>
                  <a:pt x="348" y="23"/>
                  <a:pt x="348" y="21"/>
                </a:cubicBezTo>
                <a:cubicBezTo>
                  <a:pt x="348" y="17"/>
                  <a:pt x="348" y="17"/>
                  <a:pt x="348" y="17"/>
                </a:cubicBezTo>
                <a:cubicBezTo>
                  <a:pt x="348" y="14"/>
                  <a:pt x="346" y="13"/>
                  <a:pt x="344" y="13"/>
                </a:cubicBezTo>
                <a:cubicBezTo>
                  <a:pt x="342" y="13"/>
                  <a:pt x="340" y="14"/>
                  <a:pt x="340" y="17"/>
                </a:cubicBezTo>
                <a:close/>
                <a:moveTo>
                  <a:pt x="334" y="8"/>
                </a:moveTo>
                <a:cubicBezTo>
                  <a:pt x="337" y="8"/>
                  <a:pt x="337" y="8"/>
                  <a:pt x="337" y="8"/>
                </a:cubicBezTo>
                <a:cubicBezTo>
                  <a:pt x="340" y="8"/>
                  <a:pt x="341" y="6"/>
                  <a:pt x="341" y="4"/>
                </a:cubicBezTo>
                <a:cubicBezTo>
                  <a:pt x="341" y="2"/>
                  <a:pt x="340" y="0"/>
                  <a:pt x="337" y="0"/>
                </a:cubicBezTo>
                <a:cubicBezTo>
                  <a:pt x="334" y="0"/>
                  <a:pt x="334" y="0"/>
                  <a:pt x="334" y="0"/>
                </a:cubicBezTo>
                <a:cubicBezTo>
                  <a:pt x="331" y="0"/>
                  <a:pt x="330" y="2"/>
                  <a:pt x="330" y="4"/>
                </a:cubicBezTo>
                <a:cubicBezTo>
                  <a:pt x="330" y="6"/>
                  <a:pt x="331" y="8"/>
                  <a:pt x="334" y="8"/>
                </a:cubicBezTo>
                <a:close/>
                <a:moveTo>
                  <a:pt x="310" y="8"/>
                </a:moveTo>
                <a:cubicBezTo>
                  <a:pt x="314" y="8"/>
                  <a:pt x="314" y="8"/>
                  <a:pt x="314" y="8"/>
                </a:cubicBezTo>
                <a:cubicBezTo>
                  <a:pt x="316" y="8"/>
                  <a:pt x="318" y="6"/>
                  <a:pt x="318" y="4"/>
                </a:cubicBezTo>
                <a:cubicBezTo>
                  <a:pt x="318" y="2"/>
                  <a:pt x="316" y="0"/>
                  <a:pt x="314" y="0"/>
                </a:cubicBezTo>
                <a:cubicBezTo>
                  <a:pt x="310" y="0"/>
                  <a:pt x="310" y="0"/>
                  <a:pt x="310" y="0"/>
                </a:cubicBezTo>
                <a:cubicBezTo>
                  <a:pt x="308" y="0"/>
                  <a:pt x="306" y="2"/>
                  <a:pt x="306" y="4"/>
                </a:cubicBezTo>
                <a:cubicBezTo>
                  <a:pt x="306" y="6"/>
                  <a:pt x="308" y="8"/>
                  <a:pt x="310" y="8"/>
                </a:cubicBezTo>
                <a:close/>
                <a:moveTo>
                  <a:pt x="286" y="8"/>
                </a:moveTo>
                <a:cubicBezTo>
                  <a:pt x="290" y="8"/>
                  <a:pt x="290" y="8"/>
                  <a:pt x="290" y="8"/>
                </a:cubicBezTo>
                <a:cubicBezTo>
                  <a:pt x="293" y="8"/>
                  <a:pt x="294" y="6"/>
                  <a:pt x="294" y="4"/>
                </a:cubicBezTo>
                <a:cubicBezTo>
                  <a:pt x="294" y="2"/>
                  <a:pt x="293" y="0"/>
                  <a:pt x="290" y="0"/>
                </a:cubicBezTo>
                <a:cubicBezTo>
                  <a:pt x="286" y="0"/>
                  <a:pt x="286" y="0"/>
                  <a:pt x="286" y="0"/>
                </a:cubicBezTo>
                <a:cubicBezTo>
                  <a:pt x="284" y="0"/>
                  <a:pt x="282" y="2"/>
                  <a:pt x="282" y="4"/>
                </a:cubicBezTo>
                <a:cubicBezTo>
                  <a:pt x="282" y="6"/>
                  <a:pt x="284" y="8"/>
                  <a:pt x="286" y="8"/>
                </a:cubicBezTo>
                <a:close/>
                <a:moveTo>
                  <a:pt x="263" y="8"/>
                </a:moveTo>
                <a:cubicBezTo>
                  <a:pt x="267" y="8"/>
                  <a:pt x="267" y="8"/>
                  <a:pt x="267" y="8"/>
                </a:cubicBezTo>
                <a:cubicBezTo>
                  <a:pt x="269" y="8"/>
                  <a:pt x="271" y="6"/>
                  <a:pt x="271" y="4"/>
                </a:cubicBezTo>
                <a:cubicBezTo>
                  <a:pt x="271" y="2"/>
                  <a:pt x="269" y="0"/>
                  <a:pt x="267" y="0"/>
                </a:cubicBezTo>
                <a:cubicBezTo>
                  <a:pt x="263" y="0"/>
                  <a:pt x="263" y="0"/>
                  <a:pt x="263" y="0"/>
                </a:cubicBezTo>
                <a:cubicBezTo>
                  <a:pt x="261" y="0"/>
                  <a:pt x="259" y="2"/>
                  <a:pt x="259" y="4"/>
                </a:cubicBezTo>
                <a:cubicBezTo>
                  <a:pt x="259" y="6"/>
                  <a:pt x="261" y="8"/>
                  <a:pt x="263" y="8"/>
                </a:cubicBezTo>
                <a:close/>
                <a:moveTo>
                  <a:pt x="239" y="8"/>
                </a:moveTo>
                <a:cubicBezTo>
                  <a:pt x="243" y="8"/>
                  <a:pt x="243" y="8"/>
                  <a:pt x="243" y="8"/>
                </a:cubicBezTo>
                <a:cubicBezTo>
                  <a:pt x="246" y="8"/>
                  <a:pt x="247" y="6"/>
                  <a:pt x="247" y="4"/>
                </a:cubicBezTo>
                <a:cubicBezTo>
                  <a:pt x="247" y="2"/>
                  <a:pt x="246" y="0"/>
                  <a:pt x="243" y="0"/>
                </a:cubicBezTo>
                <a:cubicBezTo>
                  <a:pt x="239" y="0"/>
                  <a:pt x="239" y="0"/>
                  <a:pt x="239" y="0"/>
                </a:cubicBezTo>
                <a:cubicBezTo>
                  <a:pt x="237" y="0"/>
                  <a:pt x="235" y="2"/>
                  <a:pt x="235" y="4"/>
                </a:cubicBezTo>
                <a:cubicBezTo>
                  <a:pt x="235" y="6"/>
                  <a:pt x="237" y="8"/>
                  <a:pt x="239" y="8"/>
                </a:cubicBezTo>
                <a:close/>
                <a:moveTo>
                  <a:pt x="216" y="8"/>
                </a:moveTo>
                <a:cubicBezTo>
                  <a:pt x="220" y="8"/>
                  <a:pt x="220" y="8"/>
                  <a:pt x="220" y="8"/>
                </a:cubicBezTo>
                <a:cubicBezTo>
                  <a:pt x="222" y="8"/>
                  <a:pt x="224" y="6"/>
                  <a:pt x="224" y="4"/>
                </a:cubicBezTo>
                <a:cubicBezTo>
                  <a:pt x="224" y="2"/>
                  <a:pt x="222" y="0"/>
                  <a:pt x="220" y="0"/>
                </a:cubicBezTo>
                <a:cubicBezTo>
                  <a:pt x="216" y="0"/>
                  <a:pt x="216" y="0"/>
                  <a:pt x="216" y="0"/>
                </a:cubicBezTo>
                <a:cubicBezTo>
                  <a:pt x="214" y="0"/>
                  <a:pt x="212" y="2"/>
                  <a:pt x="212" y="4"/>
                </a:cubicBezTo>
                <a:cubicBezTo>
                  <a:pt x="212" y="6"/>
                  <a:pt x="214" y="8"/>
                  <a:pt x="216" y="8"/>
                </a:cubicBezTo>
                <a:close/>
                <a:moveTo>
                  <a:pt x="192" y="8"/>
                </a:moveTo>
                <a:cubicBezTo>
                  <a:pt x="196" y="8"/>
                  <a:pt x="196" y="8"/>
                  <a:pt x="196" y="8"/>
                </a:cubicBezTo>
                <a:cubicBezTo>
                  <a:pt x="199" y="8"/>
                  <a:pt x="200" y="6"/>
                  <a:pt x="200" y="4"/>
                </a:cubicBezTo>
                <a:cubicBezTo>
                  <a:pt x="200" y="2"/>
                  <a:pt x="199" y="0"/>
                  <a:pt x="196" y="0"/>
                </a:cubicBezTo>
                <a:cubicBezTo>
                  <a:pt x="192" y="0"/>
                  <a:pt x="192" y="0"/>
                  <a:pt x="192" y="0"/>
                </a:cubicBezTo>
                <a:cubicBezTo>
                  <a:pt x="190" y="0"/>
                  <a:pt x="188" y="2"/>
                  <a:pt x="188" y="4"/>
                </a:cubicBezTo>
                <a:cubicBezTo>
                  <a:pt x="188" y="6"/>
                  <a:pt x="190" y="8"/>
                  <a:pt x="192" y="8"/>
                </a:cubicBezTo>
                <a:close/>
                <a:moveTo>
                  <a:pt x="169" y="8"/>
                </a:moveTo>
                <a:cubicBezTo>
                  <a:pt x="173" y="8"/>
                  <a:pt x="173" y="8"/>
                  <a:pt x="173" y="8"/>
                </a:cubicBezTo>
                <a:cubicBezTo>
                  <a:pt x="175" y="8"/>
                  <a:pt x="177" y="6"/>
                  <a:pt x="177" y="4"/>
                </a:cubicBezTo>
                <a:cubicBezTo>
                  <a:pt x="177" y="2"/>
                  <a:pt x="175" y="0"/>
                  <a:pt x="173" y="0"/>
                </a:cubicBezTo>
                <a:cubicBezTo>
                  <a:pt x="169" y="0"/>
                  <a:pt x="169" y="0"/>
                  <a:pt x="169" y="0"/>
                </a:cubicBezTo>
                <a:cubicBezTo>
                  <a:pt x="167" y="0"/>
                  <a:pt x="165" y="2"/>
                  <a:pt x="165" y="4"/>
                </a:cubicBezTo>
                <a:cubicBezTo>
                  <a:pt x="165" y="6"/>
                  <a:pt x="167" y="8"/>
                  <a:pt x="169" y="8"/>
                </a:cubicBezTo>
                <a:close/>
                <a:moveTo>
                  <a:pt x="145" y="8"/>
                </a:moveTo>
                <a:cubicBezTo>
                  <a:pt x="149" y="8"/>
                  <a:pt x="149" y="8"/>
                  <a:pt x="149" y="8"/>
                </a:cubicBezTo>
                <a:cubicBezTo>
                  <a:pt x="152" y="8"/>
                  <a:pt x="153" y="6"/>
                  <a:pt x="153" y="4"/>
                </a:cubicBezTo>
                <a:cubicBezTo>
                  <a:pt x="153" y="2"/>
                  <a:pt x="152" y="0"/>
                  <a:pt x="149" y="0"/>
                </a:cubicBezTo>
                <a:cubicBezTo>
                  <a:pt x="145" y="0"/>
                  <a:pt x="145" y="0"/>
                  <a:pt x="145" y="0"/>
                </a:cubicBezTo>
                <a:cubicBezTo>
                  <a:pt x="143" y="0"/>
                  <a:pt x="141" y="2"/>
                  <a:pt x="141" y="4"/>
                </a:cubicBezTo>
                <a:cubicBezTo>
                  <a:pt x="141" y="6"/>
                  <a:pt x="143" y="8"/>
                  <a:pt x="145" y="8"/>
                </a:cubicBezTo>
                <a:close/>
                <a:moveTo>
                  <a:pt x="122" y="8"/>
                </a:moveTo>
                <a:cubicBezTo>
                  <a:pt x="126" y="8"/>
                  <a:pt x="126" y="8"/>
                  <a:pt x="126" y="8"/>
                </a:cubicBezTo>
                <a:cubicBezTo>
                  <a:pt x="128" y="8"/>
                  <a:pt x="130" y="6"/>
                  <a:pt x="130" y="4"/>
                </a:cubicBezTo>
                <a:cubicBezTo>
                  <a:pt x="130" y="2"/>
                  <a:pt x="128" y="0"/>
                  <a:pt x="126" y="0"/>
                </a:cubicBezTo>
                <a:cubicBezTo>
                  <a:pt x="122" y="0"/>
                  <a:pt x="122" y="0"/>
                  <a:pt x="122" y="0"/>
                </a:cubicBezTo>
                <a:cubicBezTo>
                  <a:pt x="120" y="0"/>
                  <a:pt x="118" y="2"/>
                  <a:pt x="118" y="4"/>
                </a:cubicBezTo>
                <a:cubicBezTo>
                  <a:pt x="118" y="6"/>
                  <a:pt x="120" y="8"/>
                  <a:pt x="122" y="8"/>
                </a:cubicBezTo>
                <a:close/>
                <a:moveTo>
                  <a:pt x="98" y="8"/>
                </a:moveTo>
                <a:cubicBezTo>
                  <a:pt x="102" y="8"/>
                  <a:pt x="102" y="8"/>
                  <a:pt x="102" y="8"/>
                </a:cubicBezTo>
                <a:cubicBezTo>
                  <a:pt x="105" y="8"/>
                  <a:pt x="106" y="6"/>
                  <a:pt x="106" y="4"/>
                </a:cubicBezTo>
                <a:cubicBezTo>
                  <a:pt x="106" y="2"/>
                  <a:pt x="105" y="0"/>
                  <a:pt x="102" y="0"/>
                </a:cubicBezTo>
                <a:cubicBezTo>
                  <a:pt x="98" y="0"/>
                  <a:pt x="98" y="0"/>
                  <a:pt x="98" y="0"/>
                </a:cubicBezTo>
                <a:cubicBezTo>
                  <a:pt x="96" y="0"/>
                  <a:pt x="94" y="2"/>
                  <a:pt x="94" y="4"/>
                </a:cubicBezTo>
                <a:cubicBezTo>
                  <a:pt x="94" y="6"/>
                  <a:pt x="96" y="8"/>
                  <a:pt x="98" y="8"/>
                </a:cubicBezTo>
                <a:close/>
                <a:moveTo>
                  <a:pt x="75" y="8"/>
                </a:moveTo>
                <a:cubicBezTo>
                  <a:pt x="79" y="8"/>
                  <a:pt x="79" y="8"/>
                  <a:pt x="79" y="8"/>
                </a:cubicBezTo>
                <a:cubicBezTo>
                  <a:pt x="81" y="8"/>
                  <a:pt x="83" y="6"/>
                  <a:pt x="83" y="4"/>
                </a:cubicBezTo>
                <a:cubicBezTo>
                  <a:pt x="83" y="2"/>
                  <a:pt x="81" y="0"/>
                  <a:pt x="79" y="0"/>
                </a:cubicBezTo>
                <a:cubicBezTo>
                  <a:pt x="75" y="0"/>
                  <a:pt x="75" y="0"/>
                  <a:pt x="75" y="0"/>
                </a:cubicBezTo>
                <a:cubicBezTo>
                  <a:pt x="73" y="0"/>
                  <a:pt x="71" y="2"/>
                  <a:pt x="71" y="4"/>
                </a:cubicBezTo>
                <a:cubicBezTo>
                  <a:pt x="71" y="6"/>
                  <a:pt x="73" y="8"/>
                  <a:pt x="75" y="8"/>
                </a:cubicBezTo>
                <a:close/>
                <a:moveTo>
                  <a:pt x="51" y="8"/>
                </a:moveTo>
                <a:cubicBezTo>
                  <a:pt x="55" y="8"/>
                  <a:pt x="55" y="8"/>
                  <a:pt x="55" y="8"/>
                </a:cubicBezTo>
                <a:cubicBezTo>
                  <a:pt x="58" y="8"/>
                  <a:pt x="59" y="6"/>
                  <a:pt x="59" y="4"/>
                </a:cubicBezTo>
                <a:cubicBezTo>
                  <a:pt x="59" y="2"/>
                  <a:pt x="58" y="0"/>
                  <a:pt x="55" y="0"/>
                </a:cubicBezTo>
                <a:cubicBezTo>
                  <a:pt x="51" y="0"/>
                  <a:pt x="51" y="0"/>
                  <a:pt x="51" y="0"/>
                </a:cubicBezTo>
                <a:cubicBezTo>
                  <a:pt x="49" y="0"/>
                  <a:pt x="47" y="2"/>
                  <a:pt x="47" y="4"/>
                </a:cubicBezTo>
                <a:cubicBezTo>
                  <a:pt x="47" y="6"/>
                  <a:pt x="49" y="8"/>
                  <a:pt x="51" y="8"/>
                </a:cubicBezTo>
                <a:close/>
                <a:moveTo>
                  <a:pt x="28" y="8"/>
                </a:moveTo>
                <a:cubicBezTo>
                  <a:pt x="32" y="8"/>
                  <a:pt x="32" y="8"/>
                  <a:pt x="32" y="8"/>
                </a:cubicBezTo>
                <a:cubicBezTo>
                  <a:pt x="34" y="8"/>
                  <a:pt x="36" y="6"/>
                  <a:pt x="36" y="4"/>
                </a:cubicBezTo>
                <a:cubicBezTo>
                  <a:pt x="36" y="2"/>
                  <a:pt x="34" y="0"/>
                  <a:pt x="32" y="0"/>
                </a:cubicBezTo>
                <a:cubicBezTo>
                  <a:pt x="28" y="0"/>
                  <a:pt x="28" y="0"/>
                  <a:pt x="28" y="0"/>
                </a:cubicBezTo>
                <a:cubicBezTo>
                  <a:pt x="26" y="0"/>
                  <a:pt x="24" y="2"/>
                  <a:pt x="24" y="4"/>
                </a:cubicBezTo>
                <a:cubicBezTo>
                  <a:pt x="24" y="6"/>
                  <a:pt x="26" y="8"/>
                  <a:pt x="28" y="8"/>
                </a:cubicBezTo>
                <a:close/>
                <a:moveTo>
                  <a:pt x="4" y="8"/>
                </a:moveTo>
                <a:cubicBezTo>
                  <a:pt x="8" y="8"/>
                  <a:pt x="8" y="8"/>
                  <a:pt x="8" y="8"/>
                </a:cubicBezTo>
                <a:cubicBezTo>
                  <a:pt x="11" y="8"/>
                  <a:pt x="12" y="6"/>
                  <a:pt x="12" y="4"/>
                </a:cubicBezTo>
                <a:cubicBezTo>
                  <a:pt x="12" y="2"/>
                  <a:pt x="11" y="0"/>
                  <a:pt x="8" y="0"/>
                </a:cubicBezTo>
                <a:cubicBezTo>
                  <a:pt x="4" y="0"/>
                  <a:pt x="4" y="0"/>
                  <a:pt x="4" y="0"/>
                </a:cubicBezTo>
                <a:cubicBezTo>
                  <a:pt x="2" y="0"/>
                  <a:pt x="0" y="2"/>
                  <a:pt x="0" y="4"/>
                </a:cubicBezTo>
                <a:cubicBezTo>
                  <a:pt x="0" y="6"/>
                  <a:pt x="2" y="8"/>
                  <a:pt x="4" y="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3" name="Freeform 258">
            <a:extLst>
              <a:ext uri="{FF2B5EF4-FFF2-40B4-BE49-F238E27FC236}">
                <a16:creationId xmlns:a16="http://schemas.microsoft.com/office/drawing/2014/main" id="{72EC22D0-BFA5-45A1-9249-50BD3D0221E7}"/>
              </a:ext>
            </a:extLst>
          </p:cNvPr>
          <p:cNvSpPr>
            <a:spLocks/>
          </p:cNvSpPr>
          <p:nvPr/>
        </p:nvSpPr>
        <p:spPr bwMode="auto">
          <a:xfrm>
            <a:off x="9260433" y="499699"/>
            <a:ext cx="2598435" cy="2481015"/>
          </a:xfrm>
          <a:custGeom>
            <a:avLst/>
            <a:gdLst>
              <a:gd name="T0" fmla="*/ 1082 w 1082"/>
              <a:gd name="T1" fmla="*/ 515 h 1033"/>
              <a:gd name="T2" fmla="*/ 930 w 1082"/>
              <a:gd name="T3" fmla="*/ 150 h 1033"/>
              <a:gd name="T4" fmla="*/ 564 w 1082"/>
              <a:gd name="T5" fmla="*/ 0 h 1033"/>
              <a:gd name="T6" fmla="*/ 200 w 1082"/>
              <a:gd name="T7" fmla="*/ 152 h 1033"/>
              <a:gd name="T8" fmla="*/ 202 w 1082"/>
              <a:gd name="T9" fmla="*/ 882 h 1033"/>
              <a:gd name="T10" fmla="*/ 569 w 1082"/>
              <a:gd name="T11" fmla="*/ 1032 h 1033"/>
              <a:gd name="T12" fmla="*/ 932 w 1082"/>
              <a:gd name="T13" fmla="*/ 880 h 1033"/>
              <a:gd name="T14" fmla="*/ 1082 w 1082"/>
              <a:gd name="T15" fmla="*/ 515 h 10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2" h="1033">
                <a:moveTo>
                  <a:pt x="1082" y="515"/>
                </a:moveTo>
                <a:cubicBezTo>
                  <a:pt x="1082" y="377"/>
                  <a:pt x="1028" y="247"/>
                  <a:pt x="930" y="150"/>
                </a:cubicBezTo>
                <a:cubicBezTo>
                  <a:pt x="832" y="53"/>
                  <a:pt x="702" y="0"/>
                  <a:pt x="564" y="0"/>
                </a:cubicBezTo>
                <a:cubicBezTo>
                  <a:pt x="426" y="1"/>
                  <a:pt x="297" y="55"/>
                  <a:pt x="200" y="152"/>
                </a:cubicBezTo>
                <a:cubicBezTo>
                  <a:pt x="0" y="354"/>
                  <a:pt x="0" y="681"/>
                  <a:pt x="202" y="882"/>
                </a:cubicBezTo>
                <a:cubicBezTo>
                  <a:pt x="300" y="979"/>
                  <a:pt x="430" y="1033"/>
                  <a:pt x="569" y="1032"/>
                </a:cubicBezTo>
                <a:cubicBezTo>
                  <a:pt x="706" y="1031"/>
                  <a:pt x="835" y="977"/>
                  <a:pt x="932" y="880"/>
                </a:cubicBezTo>
                <a:cubicBezTo>
                  <a:pt x="1029" y="783"/>
                  <a:pt x="1082" y="653"/>
                  <a:pt x="1082" y="5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4" name="Freeform 259">
            <a:extLst>
              <a:ext uri="{FF2B5EF4-FFF2-40B4-BE49-F238E27FC236}">
                <a16:creationId xmlns:a16="http://schemas.microsoft.com/office/drawing/2014/main" id="{1B104D8D-C911-4E3C-BA29-828AE8D8398E}"/>
              </a:ext>
            </a:extLst>
          </p:cNvPr>
          <p:cNvSpPr>
            <a:spLocks/>
          </p:cNvSpPr>
          <p:nvPr/>
        </p:nvSpPr>
        <p:spPr bwMode="auto">
          <a:xfrm>
            <a:off x="9365706" y="484515"/>
            <a:ext cx="2507333" cy="2508345"/>
          </a:xfrm>
          <a:custGeom>
            <a:avLst/>
            <a:gdLst>
              <a:gd name="T0" fmla="*/ 1038 w 1044"/>
              <a:gd name="T1" fmla="*/ 521 h 1044"/>
              <a:gd name="T2" fmla="*/ 1044 w 1044"/>
              <a:gd name="T3" fmla="*/ 521 h 1044"/>
              <a:gd name="T4" fmla="*/ 890 w 1044"/>
              <a:gd name="T5" fmla="*/ 152 h 1044"/>
              <a:gd name="T6" fmla="*/ 522 w 1044"/>
              <a:gd name="T7" fmla="*/ 0 h 1044"/>
              <a:gd name="T8" fmla="*/ 520 w 1044"/>
              <a:gd name="T9" fmla="*/ 0 h 1044"/>
              <a:gd name="T10" fmla="*/ 152 w 1044"/>
              <a:gd name="T11" fmla="*/ 154 h 1044"/>
              <a:gd name="T12" fmla="*/ 0 w 1044"/>
              <a:gd name="T13" fmla="*/ 522 h 1044"/>
              <a:gd name="T14" fmla="*/ 154 w 1044"/>
              <a:gd name="T15" fmla="*/ 892 h 1044"/>
              <a:gd name="T16" fmla="*/ 523 w 1044"/>
              <a:gd name="T17" fmla="*/ 1044 h 1044"/>
              <a:gd name="T18" fmla="*/ 525 w 1044"/>
              <a:gd name="T19" fmla="*/ 1044 h 1044"/>
              <a:gd name="T20" fmla="*/ 525 w 1044"/>
              <a:gd name="T21" fmla="*/ 1044 h 1044"/>
              <a:gd name="T22" fmla="*/ 892 w 1044"/>
              <a:gd name="T23" fmla="*/ 890 h 1044"/>
              <a:gd name="T24" fmla="*/ 1044 w 1044"/>
              <a:gd name="T25" fmla="*/ 522 h 1044"/>
              <a:gd name="T26" fmla="*/ 1044 w 1044"/>
              <a:gd name="T27" fmla="*/ 521 h 1044"/>
              <a:gd name="T28" fmla="*/ 1038 w 1044"/>
              <a:gd name="T29" fmla="*/ 521 h 1044"/>
              <a:gd name="T30" fmla="*/ 1032 w 1044"/>
              <a:gd name="T31" fmla="*/ 521 h 1044"/>
              <a:gd name="T32" fmla="*/ 1032 w 1044"/>
              <a:gd name="T33" fmla="*/ 522 h 1044"/>
              <a:gd name="T34" fmla="*/ 884 w 1044"/>
              <a:gd name="T35" fmla="*/ 882 h 1044"/>
              <a:gd name="T36" fmla="*/ 525 w 1044"/>
              <a:gd name="T37" fmla="*/ 1032 h 1044"/>
              <a:gd name="T38" fmla="*/ 525 w 1044"/>
              <a:gd name="T39" fmla="*/ 1032 h 1044"/>
              <a:gd name="T40" fmla="*/ 523 w 1044"/>
              <a:gd name="T41" fmla="*/ 1032 h 1044"/>
              <a:gd name="T42" fmla="*/ 162 w 1044"/>
              <a:gd name="T43" fmla="*/ 884 h 1044"/>
              <a:gd name="T44" fmla="*/ 12 w 1044"/>
              <a:gd name="T45" fmla="*/ 522 h 1044"/>
              <a:gd name="T46" fmla="*/ 161 w 1044"/>
              <a:gd name="T47" fmla="*/ 162 h 1044"/>
              <a:gd name="T48" fmla="*/ 520 w 1044"/>
              <a:gd name="T49" fmla="*/ 12 h 1044"/>
              <a:gd name="T50" fmla="*/ 522 w 1044"/>
              <a:gd name="T51" fmla="*/ 12 h 1044"/>
              <a:gd name="T52" fmla="*/ 882 w 1044"/>
              <a:gd name="T53" fmla="*/ 161 h 1044"/>
              <a:gd name="T54" fmla="*/ 1032 w 1044"/>
              <a:gd name="T55" fmla="*/ 521 h 1044"/>
              <a:gd name="T56" fmla="*/ 1038 w 1044"/>
              <a:gd name="T57" fmla="*/ 521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44" h="1044">
                <a:moveTo>
                  <a:pt x="1038" y="521"/>
                </a:moveTo>
                <a:cubicBezTo>
                  <a:pt x="1044" y="521"/>
                  <a:pt x="1044" y="521"/>
                  <a:pt x="1044" y="521"/>
                </a:cubicBezTo>
                <a:cubicBezTo>
                  <a:pt x="1044" y="381"/>
                  <a:pt x="989" y="250"/>
                  <a:pt x="890" y="152"/>
                </a:cubicBezTo>
                <a:cubicBezTo>
                  <a:pt x="792" y="54"/>
                  <a:pt x="661" y="0"/>
                  <a:pt x="522" y="0"/>
                </a:cubicBezTo>
                <a:cubicBezTo>
                  <a:pt x="522" y="0"/>
                  <a:pt x="521" y="0"/>
                  <a:pt x="520" y="0"/>
                </a:cubicBezTo>
                <a:cubicBezTo>
                  <a:pt x="381" y="1"/>
                  <a:pt x="250" y="55"/>
                  <a:pt x="152" y="154"/>
                </a:cubicBezTo>
                <a:cubicBezTo>
                  <a:pt x="51" y="256"/>
                  <a:pt x="0" y="389"/>
                  <a:pt x="0" y="522"/>
                </a:cubicBezTo>
                <a:cubicBezTo>
                  <a:pt x="0" y="656"/>
                  <a:pt x="52" y="790"/>
                  <a:pt x="154" y="892"/>
                </a:cubicBezTo>
                <a:cubicBezTo>
                  <a:pt x="252" y="990"/>
                  <a:pt x="383" y="1044"/>
                  <a:pt x="523" y="1044"/>
                </a:cubicBezTo>
                <a:cubicBezTo>
                  <a:pt x="523" y="1044"/>
                  <a:pt x="524" y="1044"/>
                  <a:pt x="525" y="1044"/>
                </a:cubicBezTo>
                <a:cubicBezTo>
                  <a:pt x="525" y="1044"/>
                  <a:pt x="525" y="1044"/>
                  <a:pt x="525" y="1044"/>
                </a:cubicBezTo>
                <a:cubicBezTo>
                  <a:pt x="664" y="1043"/>
                  <a:pt x="794" y="989"/>
                  <a:pt x="892" y="890"/>
                </a:cubicBezTo>
                <a:cubicBezTo>
                  <a:pt x="990" y="792"/>
                  <a:pt x="1044" y="661"/>
                  <a:pt x="1044" y="522"/>
                </a:cubicBezTo>
                <a:cubicBezTo>
                  <a:pt x="1044" y="522"/>
                  <a:pt x="1044" y="521"/>
                  <a:pt x="1044" y="521"/>
                </a:cubicBezTo>
                <a:cubicBezTo>
                  <a:pt x="1038" y="521"/>
                  <a:pt x="1038" y="521"/>
                  <a:pt x="1038" y="521"/>
                </a:cubicBezTo>
                <a:cubicBezTo>
                  <a:pt x="1032" y="521"/>
                  <a:pt x="1032" y="521"/>
                  <a:pt x="1032" y="521"/>
                </a:cubicBezTo>
                <a:cubicBezTo>
                  <a:pt x="1032" y="521"/>
                  <a:pt x="1032" y="522"/>
                  <a:pt x="1032" y="522"/>
                </a:cubicBezTo>
                <a:cubicBezTo>
                  <a:pt x="1032" y="658"/>
                  <a:pt x="979" y="786"/>
                  <a:pt x="884" y="882"/>
                </a:cubicBezTo>
                <a:cubicBezTo>
                  <a:pt x="788" y="978"/>
                  <a:pt x="661" y="1031"/>
                  <a:pt x="525" y="1032"/>
                </a:cubicBezTo>
                <a:cubicBezTo>
                  <a:pt x="525" y="1032"/>
                  <a:pt x="525" y="1032"/>
                  <a:pt x="525" y="1032"/>
                </a:cubicBezTo>
                <a:cubicBezTo>
                  <a:pt x="524" y="1032"/>
                  <a:pt x="523" y="1032"/>
                  <a:pt x="523" y="1032"/>
                </a:cubicBezTo>
                <a:cubicBezTo>
                  <a:pt x="387" y="1032"/>
                  <a:pt x="259" y="979"/>
                  <a:pt x="162" y="884"/>
                </a:cubicBezTo>
                <a:cubicBezTo>
                  <a:pt x="62" y="784"/>
                  <a:pt x="12" y="653"/>
                  <a:pt x="12" y="522"/>
                </a:cubicBezTo>
                <a:cubicBezTo>
                  <a:pt x="12" y="392"/>
                  <a:pt x="62" y="262"/>
                  <a:pt x="161" y="162"/>
                </a:cubicBezTo>
                <a:cubicBezTo>
                  <a:pt x="256" y="66"/>
                  <a:pt x="384" y="13"/>
                  <a:pt x="520" y="12"/>
                </a:cubicBezTo>
                <a:cubicBezTo>
                  <a:pt x="521" y="12"/>
                  <a:pt x="522" y="12"/>
                  <a:pt x="522" y="12"/>
                </a:cubicBezTo>
                <a:cubicBezTo>
                  <a:pt x="658" y="12"/>
                  <a:pt x="786" y="65"/>
                  <a:pt x="882" y="161"/>
                </a:cubicBezTo>
                <a:cubicBezTo>
                  <a:pt x="978" y="257"/>
                  <a:pt x="1032" y="385"/>
                  <a:pt x="1032" y="521"/>
                </a:cubicBezTo>
                <a:lnTo>
                  <a:pt x="1038" y="521"/>
                </a:ln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260">
            <a:extLst>
              <a:ext uri="{FF2B5EF4-FFF2-40B4-BE49-F238E27FC236}">
                <a16:creationId xmlns:a16="http://schemas.microsoft.com/office/drawing/2014/main" id="{81748F99-B7B1-4213-9595-87AA8FA89AA0}"/>
              </a:ext>
            </a:extLst>
          </p:cNvPr>
          <p:cNvSpPr>
            <a:spLocks/>
          </p:cNvSpPr>
          <p:nvPr/>
        </p:nvSpPr>
        <p:spPr bwMode="auto">
          <a:xfrm>
            <a:off x="9591437" y="701136"/>
            <a:ext cx="2073080" cy="2073080"/>
          </a:xfrm>
          <a:custGeom>
            <a:avLst/>
            <a:gdLst>
              <a:gd name="T0" fmla="*/ 733 w 863"/>
              <a:gd name="T1" fmla="*/ 731 h 863"/>
              <a:gd name="T2" fmla="*/ 729 w 863"/>
              <a:gd name="T3" fmla="*/ 727 h 863"/>
              <a:gd name="T4" fmla="*/ 432 w 863"/>
              <a:gd name="T5" fmla="*/ 851 h 863"/>
              <a:gd name="T6" fmla="*/ 136 w 863"/>
              <a:gd name="T7" fmla="*/ 728 h 863"/>
              <a:gd name="T8" fmla="*/ 12 w 863"/>
              <a:gd name="T9" fmla="*/ 431 h 863"/>
              <a:gd name="T10" fmla="*/ 135 w 863"/>
              <a:gd name="T11" fmla="*/ 135 h 863"/>
              <a:gd name="T12" fmla="*/ 432 w 863"/>
              <a:gd name="T13" fmla="*/ 12 h 863"/>
              <a:gd name="T14" fmla="*/ 728 w 863"/>
              <a:gd name="T15" fmla="*/ 134 h 863"/>
              <a:gd name="T16" fmla="*/ 851 w 863"/>
              <a:gd name="T17" fmla="*/ 431 h 863"/>
              <a:gd name="T18" fmla="*/ 729 w 863"/>
              <a:gd name="T19" fmla="*/ 727 h 863"/>
              <a:gd name="T20" fmla="*/ 733 w 863"/>
              <a:gd name="T21" fmla="*/ 731 h 863"/>
              <a:gd name="T22" fmla="*/ 738 w 863"/>
              <a:gd name="T23" fmla="*/ 736 h 863"/>
              <a:gd name="T24" fmla="*/ 863 w 863"/>
              <a:gd name="T25" fmla="*/ 431 h 863"/>
              <a:gd name="T26" fmla="*/ 736 w 863"/>
              <a:gd name="T27" fmla="*/ 126 h 863"/>
              <a:gd name="T28" fmla="*/ 432 w 863"/>
              <a:gd name="T29" fmla="*/ 0 h 863"/>
              <a:gd name="T30" fmla="*/ 126 w 863"/>
              <a:gd name="T31" fmla="*/ 127 h 863"/>
              <a:gd name="T32" fmla="*/ 0 w 863"/>
              <a:gd name="T33" fmla="*/ 431 h 863"/>
              <a:gd name="T34" fmla="*/ 127 w 863"/>
              <a:gd name="T35" fmla="*/ 737 h 863"/>
              <a:gd name="T36" fmla="*/ 432 w 863"/>
              <a:gd name="T37" fmla="*/ 863 h 863"/>
              <a:gd name="T38" fmla="*/ 738 w 863"/>
              <a:gd name="T39" fmla="*/ 736 h 863"/>
              <a:gd name="T40" fmla="*/ 733 w 863"/>
              <a:gd name="T41" fmla="*/ 731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3" h="863">
                <a:moveTo>
                  <a:pt x="733" y="731"/>
                </a:moveTo>
                <a:cubicBezTo>
                  <a:pt x="729" y="727"/>
                  <a:pt x="729" y="727"/>
                  <a:pt x="729" y="727"/>
                </a:cubicBezTo>
                <a:cubicBezTo>
                  <a:pt x="647" y="809"/>
                  <a:pt x="539" y="851"/>
                  <a:pt x="432" y="851"/>
                </a:cubicBezTo>
                <a:cubicBezTo>
                  <a:pt x="325" y="851"/>
                  <a:pt x="218" y="810"/>
                  <a:pt x="136" y="728"/>
                </a:cubicBezTo>
                <a:cubicBezTo>
                  <a:pt x="54" y="647"/>
                  <a:pt x="12" y="539"/>
                  <a:pt x="12" y="431"/>
                </a:cubicBezTo>
                <a:cubicBezTo>
                  <a:pt x="12" y="324"/>
                  <a:pt x="53" y="217"/>
                  <a:pt x="135" y="135"/>
                </a:cubicBezTo>
                <a:cubicBezTo>
                  <a:pt x="216" y="53"/>
                  <a:pt x="324" y="12"/>
                  <a:pt x="432" y="12"/>
                </a:cubicBezTo>
                <a:cubicBezTo>
                  <a:pt x="539" y="12"/>
                  <a:pt x="646" y="53"/>
                  <a:pt x="728" y="134"/>
                </a:cubicBezTo>
                <a:cubicBezTo>
                  <a:pt x="810" y="216"/>
                  <a:pt x="851" y="324"/>
                  <a:pt x="851" y="431"/>
                </a:cubicBezTo>
                <a:cubicBezTo>
                  <a:pt x="851" y="538"/>
                  <a:pt x="811" y="645"/>
                  <a:pt x="729" y="727"/>
                </a:cubicBezTo>
                <a:cubicBezTo>
                  <a:pt x="733" y="731"/>
                  <a:pt x="733" y="731"/>
                  <a:pt x="733" y="731"/>
                </a:cubicBezTo>
                <a:cubicBezTo>
                  <a:pt x="738" y="736"/>
                  <a:pt x="738" y="736"/>
                  <a:pt x="738" y="736"/>
                </a:cubicBezTo>
                <a:cubicBezTo>
                  <a:pt x="821" y="652"/>
                  <a:pt x="863" y="541"/>
                  <a:pt x="863" y="431"/>
                </a:cubicBezTo>
                <a:cubicBezTo>
                  <a:pt x="863" y="321"/>
                  <a:pt x="821" y="210"/>
                  <a:pt x="736" y="126"/>
                </a:cubicBezTo>
                <a:cubicBezTo>
                  <a:pt x="652" y="42"/>
                  <a:pt x="542" y="0"/>
                  <a:pt x="432" y="0"/>
                </a:cubicBezTo>
                <a:cubicBezTo>
                  <a:pt x="321" y="0"/>
                  <a:pt x="210" y="42"/>
                  <a:pt x="126" y="127"/>
                </a:cubicBezTo>
                <a:cubicBezTo>
                  <a:pt x="42" y="211"/>
                  <a:pt x="0" y="321"/>
                  <a:pt x="0" y="431"/>
                </a:cubicBezTo>
                <a:cubicBezTo>
                  <a:pt x="0" y="542"/>
                  <a:pt x="43" y="653"/>
                  <a:pt x="127" y="737"/>
                </a:cubicBezTo>
                <a:cubicBezTo>
                  <a:pt x="212" y="821"/>
                  <a:pt x="322" y="863"/>
                  <a:pt x="432" y="863"/>
                </a:cubicBezTo>
                <a:cubicBezTo>
                  <a:pt x="543" y="863"/>
                  <a:pt x="653" y="820"/>
                  <a:pt x="738" y="736"/>
                </a:cubicBezTo>
                <a:lnTo>
                  <a:pt x="733" y="7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261">
            <a:extLst>
              <a:ext uri="{FF2B5EF4-FFF2-40B4-BE49-F238E27FC236}">
                <a16:creationId xmlns:a16="http://schemas.microsoft.com/office/drawing/2014/main" id="{BD60239A-4A6F-403E-9142-CB07D3A02437}"/>
              </a:ext>
            </a:extLst>
          </p:cNvPr>
          <p:cNvSpPr>
            <a:spLocks/>
          </p:cNvSpPr>
          <p:nvPr/>
        </p:nvSpPr>
        <p:spPr bwMode="auto">
          <a:xfrm>
            <a:off x="9843486" y="2089937"/>
            <a:ext cx="704523" cy="504098"/>
          </a:xfrm>
          <a:custGeom>
            <a:avLst/>
            <a:gdLst>
              <a:gd name="T0" fmla="*/ 7 w 293"/>
              <a:gd name="T1" fmla="*/ 6 h 210"/>
              <a:gd name="T2" fmla="*/ 1 w 293"/>
              <a:gd name="T3" fmla="*/ 9 h 210"/>
              <a:gd name="T4" fmla="*/ 286 w 293"/>
              <a:gd name="T5" fmla="*/ 209 h 210"/>
              <a:gd name="T6" fmla="*/ 292 w 293"/>
              <a:gd name="T7" fmla="*/ 204 h 210"/>
              <a:gd name="T8" fmla="*/ 287 w 293"/>
              <a:gd name="T9" fmla="*/ 197 h 210"/>
              <a:gd name="T10" fmla="*/ 12 w 293"/>
              <a:gd name="T11" fmla="*/ 4 h 210"/>
              <a:gd name="T12" fmla="*/ 4 w 293"/>
              <a:gd name="T13" fmla="*/ 1 h 210"/>
              <a:gd name="T14" fmla="*/ 1 w 293"/>
              <a:gd name="T15" fmla="*/ 9 h 210"/>
              <a:gd name="T16" fmla="*/ 7 w 293"/>
              <a:gd name="T17" fmla="*/ 6 h 210"/>
              <a:gd name="T18" fmla="*/ 1 w 293"/>
              <a:gd name="T19" fmla="*/ 9 h 210"/>
              <a:gd name="T20" fmla="*/ 286 w 293"/>
              <a:gd name="T21" fmla="*/ 209 h 210"/>
              <a:gd name="T22" fmla="*/ 290 w 293"/>
              <a:gd name="T23" fmla="*/ 208 h 210"/>
              <a:gd name="T24" fmla="*/ 292 w 293"/>
              <a:gd name="T25" fmla="*/ 204 h 210"/>
              <a:gd name="T26" fmla="*/ 291 w 293"/>
              <a:gd name="T27" fmla="*/ 199 h 210"/>
              <a:gd name="T28" fmla="*/ 287 w 293"/>
              <a:gd name="T29" fmla="*/ 197 h 210"/>
              <a:gd name="T30" fmla="*/ 12 w 293"/>
              <a:gd name="T31" fmla="*/ 4 h 210"/>
              <a:gd name="T32" fmla="*/ 9 w 293"/>
              <a:gd name="T33" fmla="*/ 1 h 210"/>
              <a:gd name="T34" fmla="*/ 4 w 293"/>
              <a:gd name="T35" fmla="*/ 1 h 210"/>
              <a:gd name="T36" fmla="*/ 1 w 293"/>
              <a:gd name="T37" fmla="*/ 4 h 210"/>
              <a:gd name="T38" fmla="*/ 1 w 293"/>
              <a:gd name="T39" fmla="*/ 9 h 210"/>
              <a:gd name="T40" fmla="*/ 7 w 293"/>
              <a:gd name="T41"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3" h="210">
                <a:moveTo>
                  <a:pt x="7" y="6"/>
                </a:moveTo>
                <a:cubicBezTo>
                  <a:pt x="1" y="9"/>
                  <a:pt x="1" y="9"/>
                  <a:pt x="1" y="9"/>
                </a:cubicBezTo>
                <a:cubicBezTo>
                  <a:pt x="55" y="122"/>
                  <a:pt x="161" y="197"/>
                  <a:pt x="286" y="209"/>
                </a:cubicBezTo>
                <a:cubicBezTo>
                  <a:pt x="289" y="210"/>
                  <a:pt x="292" y="207"/>
                  <a:pt x="292" y="204"/>
                </a:cubicBezTo>
                <a:cubicBezTo>
                  <a:pt x="293" y="201"/>
                  <a:pt x="290" y="198"/>
                  <a:pt x="287" y="197"/>
                </a:cubicBezTo>
                <a:cubicBezTo>
                  <a:pt x="166" y="185"/>
                  <a:pt x="63" y="109"/>
                  <a:pt x="12" y="4"/>
                </a:cubicBezTo>
                <a:cubicBezTo>
                  <a:pt x="11" y="1"/>
                  <a:pt x="7" y="0"/>
                  <a:pt x="4" y="1"/>
                </a:cubicBezTo>
                <a:cubicBezTo>
                  <a:pt x="1" y="2"/>
                  <a:pt x="0" y="6"/>
                  <a:pt x="1" y="9"/>
                </a:cubicBezTo>
                <a:cubicBezTo>
                  <a:pt x="7" y="6"/>
                  <a:pt x="7" y="6"/>
                  <a:pt x="7" y="6"/>
                </a:cubicBezTo>
                <a:cubicBezTo>
                  <a:pt x="1" y="9"/>
                  <a:pt x="1" y="9"/>
                  <a:pt x="1" y="9"/>
                </a:cubicBezTo>
                <a:cubicBezTo>
                  <a:pt x="54" y="118"/>
                  <a:pt x="160" y="196"/>
                  <a:pt x="286" y="209"/>
                </a:cubicBezTo>
                <a:cubicBezTo>
                  <a:pt x="287" y="209"/>
                  <a:pt x="289" y="209"/>
                  <a:pt x="290" y="208"/>
                </a:cubicBezTo>
                <a:cubicBezTo>
                  <a:pt x="292" y="207"/>
                  <a:pt x="292" y="205"/>
                  <a:pt x="292" y="204"/>
                </a:cubicBezTo>
                <a:cubicBezTo>
                  <a:pt x="293" y="202"/>
                  <a:pt x="292" y="201"/>
                  <a:pt x="291" y="199"/>
                </a:cubicBezTo>
                <a:cubicBezTo>
                  <a:pt x="290" y="198"/>
                  <a:pt x="289" y="197"/>
                  <a:pt x="287" y="197"/>
                </a:cubicBezTo>
                <a:cubicBezTo>
                  <a:pt x="166" y="185"/>
                  <a:pt x="64" y="113"/>
                  <a:pt x="12" y="4"/>
                </a:cubicBezTo>
                <a:cubicBezTo>
                  <a:pt x="12" y="2"/>
                  <a:pt x="10" y="1"/>
                  <a:pt x="9" y="1"/>
                </a:cubicBezTo>
                <a:cubicBezTo>
                  <a:pt x="7" y="0"/>
                  <a:pt x="6" y="0"/>
                  <a:pt x="4" y="1"/>
                </a:cubicBezTo>
                <a:cubicBezTo>
                  <a:pt x="3" y="2"/>
                  <a:pt x="2" y="3"/>
                  <a:pt x="1" y="4"/>
                </a:cubicBezTo>
                <a:cubicBezTo>
                  <a:pt x="1" y="6"/>
                  <a:pt x="1" y="8"/>
                  <a:pt x="1" y="9"/>
                </a:cubicBezTo>
                <a:lnTo>
                  <a:pt x="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262">
            <a:extLst>
              <a:ext uri="{FF2B5EF4-FFF2-40B4-BE49-F238E27FC236}">
                <a16:creationId xmlns:a16="http://schemas.microsoft.com/office/drawing/2014/main" id="{2F182249-DDCA-4DFF-9C03-278DF557A9D2}"/>
              </a:ext>
            </a:extLst>
          </p:cNvPr>
          <p:cNvSpPr>
            <a:spLocks/>
          </p:cNvSpPr>
          <p:nvPr/>
        </p:nvSpPr>
        <p:spPr bwMode="auto">
          <a:xfrm>
            <a:off x="11169529" y="1186001"/>
            <a:ext cx="307723" cy="610384"/>
          </a:xfrm>
          <a:custGeom>
            <a:avLst/>
            <a:gdLst>
              <a:gd name="T0" fmla="*/ 42 w 128"/>
              <a:gd name="T1" fmla="*/ 7 h 254"/>
              <a:gd name="T2" fmla="*/ 37 w 128"/>
              <a:gd name="T3" fmla="*/ 11 h 254"/>
              <a:gd name="T4" fmla="*/ 50 w 128"/>
              <a:gd name="T5" fmla="*/ 27 h 254"/>
              <a:gd name="T6" fmla="*/ 55 w 128"/>
              <a:gd name="T7" fmla="*/ 24 h 254"/>
              <a:gd name="T8" fmla="*/ 52 w 128"/>
              <a:gd name="T9" fmla="*/ 19 h 254"/>
              <a:gd name="T10" fmla="*/ 3 w 128"/>
              <a:gd name="T11" fmla="*/ 54 h 254"/>
              <a:gd name="T12" fmla="*/ 1 w 128"/>
              <a:gd name="T13" fmla="*/ 58 h 254"/>
              <a:gd name="T14" fmla="*/ 2 w 128"/>
              <a:gd name="T15" fmla="*/ 63 h 254"/>
              <a:gd name="T16" fmla="*/ 56 w 128"/>
              <a:gd name="T17" fmla="*/ 230 h 254"/>
              <a:gd name="T18" fmla="*/ 62 w 128"/>
              <a:gd name="T19" fmla="*/ 236 h 254"/>
              <a:gd name="T20" fmla="*/ 122 w 128"/>
              <a:gd name="T21" fmla="*/ 236 h 254"/>
              <a:gd name="T22" fmla="*/ 122 w 128"/>
              <a:gd name="T23" fmla="*/ 230 h 254"/>
              <a:gd name="T24" fmla="*/ 116 w 128"/>
              <a:gd name="T25" fmla="*/ 230 h 254"/>
              <a:gd name="T26" fmla="*/ 116 w 128"/>
              <a:gd name="T27" fmla="*/ 230 h 254"/>
              <a:gd name="T28" fmla="*/ 116 w 128"/>
              <a:gd name="T29" fmla="*/ 248 h 254"/>
              <a:gd name="T30" fmla="*/ 121 w 128"/>
              <a:gd name="T31" fmla="*/ 254 h 254"/>
              <a:gd name="T32" fmla="*/ 128 w 128"/>
              <a:gd name="T33" fmla="*/ 248 h 254"/>
              <a:gd name="T34" fmla="*/ 128 w 128"/>
              <a:gd name="T35" fmla="*/ 230 h 254"/>
              <a:gd name="T36" fmla="*/ 47 w 128"/>
              <a:gd name="T37" fmla="*/ 3 h 254"/>
              <a:gd name="T38" fmla="*/ 38 w 128"/>
              <a:gd name="T39" fmla="*/ 2 h 254"/>
              <a:gd name="T40" fmla="*/ 37 w 128"/>
              <a:gd name="T41" fmla="*/ 11 h 254"/>
              <a:gd name="T42" fmla="*/ 42 w 128"/>
              <a:gd name="T43" fmla="*/ 7 h 254"/>
              <a:gd name="T44" fmla="*/ 37 w 128"/>
              <a:gd name="T45" fmla="*/ 11 h 254"/>
              <a:gd name="T46" fmla="*/ 116 w 128"/>
              <a:gd name="T47" fmla="*/ 230 h 254"/>
              <a:gd name="T48" fmla="*/ 116 w 128"/>
              <a:gd name="T49" fmla="*/ 248 h 254"/>
              <a:gd name="T50" fmla="*/ 117 w 128"/>
              <a:gd name="T51" fmla="*/ 252 h 254"/>
              <a:gd name="T52" fmla="*/ 121 w 128"/>
              <a:gd name="T53" fmla="*/ 254 h 254"/>
              <a:gd name="T54" fmla="*/ 126 w 128"/>
              <a:gd name="T55" fmla="*/ 252 h 254"/>
              <a:gd name="T56" fmla="*/ 128 w 128"/>
              <a:gd name="T57" fmla="*/ 248 h 254"/>
              <a:gd name="T58" fmla="*/ 128 w 128"/>
              <a:gd name="T59" fmla="*/ 230 h 254"/>
              <a:gd name="T60" fmla="*/ 128 w 128"/>
              <a:gd name="T61" fmla="*/ 230 h 254"/>
              <a:gd name="T62" fmla="*/ 127 w 128"/>
              <a:gd name="T63" fmla="*/ 226 h 254"/>
              <a:gd name="T64" fmla="*/ 122 w 128"/>
              <a:gd name="T65" fmla="*/ 224 h 254"/>
              <a:gd name="T66" fmla="*/ 62 w 128"/>
              <a:gd name="T67" fmla="*/ 224 h 254"/>
              <a:gd name="T68" fmla="*/ 62 w 128"/>
              <a:gd name="T69" fmla="*/ 230 h 254"/>
              <a:gd name="T70" fmla="*/ 68 w 128"/>
              <a:gd name="T71" fmla="*/ 230 h 254"/>
              <a:gd name="T72" fmla="*/ 11 w 128"/>
              <a:gd name="T73" fmla="*/ 56 h 254"/>
              <a:gd name="T74" fmla="*/ 6 w 128"/>
              <a:gd name="T75" fmla="*/ 59 h 254"/>
              <a:gd name="T76" fmla="*/ 10 w 128"/>
              <a:gd name="T77" fmla="*/ 64 h 254"/>
              <a:gd name="T78" fmla="*/ 59 w 128"/>
              <a:gd name="T79" fmla="*/ 29 h 254"/>
              <a:gd name="T80" fmla="*/ 60 w 128"/>
              <a:gd name="T81" fmla="*/ 20 h 254"/>
              <a:gd name="T82" fmla="*/ 47 w 128"/>
              <a:gd name="T83" fmla="*/ 3 h 254"/>
              <a:gd name="T84" fmla="*/ 43 w 128"/>
              <a:gd name="T85" fmla="*/ 1 h 254"/>
              <a:gd name="T86" fmla="*/ 38 w 128"/>
              <a:gd name="T87" fmla="*/ 2 h 254"/>
              <a:gd name="T88" fmla="*/ 36 w 128"/>
              <a:gd name="T89" fmla="*/ 6 h 254"/>
              <a:gd name="T90" fmla="*/ 37 w 128"/>
              <a:gd name="T91" fmla="*/ 11 h 254"/>
              <a:gd name="T92" fmla="*/ 42 w 128"/>
              <a:gd name="T93"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254">
                <a:moveTo>
                  <a:pt x="42" y="7"/>
                </a:moveTo>
                <a:cubicBezTo>
                  <a:pt x="37" y="11"/>
                  <a:pt x="37" y="11"/>
                  <a:pt x="37" y="11"/>
                </a:cubicBezTo>
                <a:cubicBezTo>
                  <a:pt x="42" y="16"/>
                  <a:pt x="46" y="22"/>
                  <a:pt x="50" y="27"/>
                </a:cubicBezTo>
                <a:cubicBezTo>
                  <a:pt x="55" y="24"/>
                  <a:pt x="55" y="24"/>
                  <a:pt x="55" y="24"/>
                </a:cubicBezTo>
                <a:cubicBezTo>
                  <a:pt x="52" y="19"/>
                  <a:pt x="52" y="19"/>
                  <a:pt x="52" y="19"/>
                </a:cubicBezTo>
                <a:cubicBezTo>
                  <a:pt x="3" y="54"/>
                  <a:pt x="3" y="54"/>
                  <a:pt x="3" y="54"/>
                </a:cubicBezTo>
                <a:cubicBezTo>
                  <a:pt x="2" y="55"/>
                  <a:pt x="1" y="57"/>
                  <a:pt x="1" y="58"/>
                </a:cubicBezTo>
                <a:cubicBezTo>
                  <a:pt x="0" y="60"/>
                  <a:pt x="1" y="61"/>
                  <a:pt x="2" y="63"/>
                </a:cubicBezTo>
                <a:cubicBezTo>
                  <a:pt x="36" y="110"/>
                  <a:pt x="56" y="168"/>
                  <a:pt x="56" y="230"/>
                </a:cubicBezTo>
                <a:cubicBezTo>
                  <a:pt x="56" y="233"/>
                  <a:pt x="59" y="236"/>
                  <a:pt x="62" y="236"/>
                </a:cubicBezTo>
                <a:cubicBezTo>
                  <a:pt x="122" y="236"/>
                  <a:pt x="122" y="236"/>
                  <a:pt x="122" y="236"/>
                </a:cubicBezTo>
                <a:cubicBezTo>
                  <a:pt x="122" y="230"/>
                  <a:pt x="122" y="230"/>
                  <a:pt x="122" y="230"/>
                </a:cubicBezTo>
                <a:cubicBezTo>
                  <a:pt x="116" y="230"/>
                  <a:pt x="116" y="230"/>
                  <a:pt x="116" y="230"/>
                </a:cubicBezTo>
                <a:cubicBezTo>
                  <a:pt x="116" y="230"/>
                  <a:pt x="116" y="230"/>
                  <a:pt x="116" y="230"/>
                </a:cubicBezTo>
                <a:cubicBezTo>
                  <a:pt x="116" y="236"/>
                  <a:pt x="116" y="242"/>
                  <a:pt x="116" y="248"/>
                </a:cubicBezTo>
                <a:cubicBezTo>
                  <a:pt x="116" y="251"/>
                  <a:pt x="118" y="254"/>
                  <a:pt x="121" y="254"/>
                </a:cubicBezTo>
                <a:cubicBezTo>
                  <a:pt x="125" y="254"/>
                  <a:pt x="128" y="252"/>
                  <a:pt x="128" y="248"/>
                </a:cubicBezTo>
                <a:cubicBezTo>
                  <a:pt x="128" y="242"/>
                  <a:pt x="128" y="236"/>
                  <a:pt x="128" y="230"/>
                </a:cubicBezTo>
                <a:cubicBezTo>
                  <a:pt x="128" y="144"/>
                  <a:pt x="98" y="65"/>
                  <a:pt x="47" y="3"/>
                </a:cubicBezTo>
                <a:cubicBezTo>
                  <a:pt x="45" y="0"/>
                  <a:pt x="41" y="0"/>
                  <a:pt x="38" y="2"/>
                </a:cubicBezTo>
                <a:cubicBezTo>
                  <a:pt x="36" y="4"/>
                  <a:pt x="35" y="8"/>
                  <a:pt x="37" y="11"/>
                </a:cubicBezTo>
                <a:cubicBezTo>
                  <a:pt x="42" y="7"/>
                  <a:pt x="42" y="7"/>
                  <a:pt x="42" y="7"/>
                </a:cubicBezTo>
                <a:cubicBezTo>
                  <a:pt x="37" y="11"/>
                  <a:pt x="37" y="11"/>
                  <a:pt x="37" y="11"/>
                </a:cubicBezTo>
                <a:cubicBezTo>
                  <a:pt x="87" y="70"/>
                  <a:pt x="116" y="147"/>
                  <a:pt x="116" y="230"/>
                </a:cubicBezTo>
                <a:cubicBezTo>
                  <a:pt x="116" y="236"/>
                  <a:pt x="116" y="242"/>
                  <a:pt x="116" y="248"/>
                </a:cubicBezTo>
                <a:cubicBezTo>
                  <a:pt x="116" y="249"/>
                  <a:pt x="116" y="251"/>
                  <a:pt x="117" y="252"/>
                </a:cubicBezTo>
                <a:cubicBezTo>
                  <a:pt x="118" y="253"/>
                  <a:pt x="120" y="254"/>
                  <a:pt x="121" y="254"/>
                </a:cubicBezTo>
                <a:cubicBezTo>
                  <a:pt x="123" y="254"/>
                  <a:pt x="125" y="253"/>
                  <a:pt x="126" y="252"/>
                </a:cubicBezTo>
                <a:cubicBezTo>
                  <a:pt x="127" y="251"/>
                  <a:pt x="128" y="250"/>
                  <a:pt x="128" y="248"/>
                </a:cubicBezTo>
                <a:cubicBezTo>
                  <a:pt x="128" y="242"/>
                  <a:pt x="128" y="236"/>
                  <a:pt x="128" y="230"/>
                </a:cubicBezTo>
                <a:cubicBezTo>
                  <a:pt x="128" y="230"/>
                  <a:pt x="128" y="230"/>
                  <a:pt x="128" y="230"/>
                </a:cubicBezTo>
                <a:cubicBezTo>
                  <a:pt x="128" y="229"/>
                  <a:pt x="128" y="227"/>
                  <a:pt x="127" y="226"/>
                </a:cubicBezTo>
                <a:cubicBezTo>
                  <a:pt x="125" y="225"/>
                  <a:pt x="124" y="224"/>
                  <a:pt x="122" y="224"/>
                </a:cubicBezTo>
                <a:cubicBezTo>
                  <a:pt x="62" y="224"/>
                  <a:pt x="62" y="224"/>
                  <a:pt x="62" y="224"/>
                </a:cubicBezTo>
                <a:cubicBezTo>
                  <a:pt x="62" y="230"/>
                  <a:pt x="62" y="230"/>
                  <a:pt x="62" y="230"/>
                </a:cubicBezTo>
                <a:cubicBezTo>
                  <a:pt x="68" y="230"/>
                  <a:pt x="68" y="230"/>
                  <a:pt x="68" y="230"/>
                </a:cubicBezTo>
                <a:cubicBezTo>
                  <a:pt x="68" y="165"/>
                  <a:pt x="47" y="105"/>
                  <a:pt x="11" y="56"/>
                </a:cubicBezTo>
                <a:cubicBezTo>
                  <a:pt x="6" y="59"/>
                  <a:pt x="6" y="59"/>
                  <a:pt x="6" y="59"/>
                </a:cubicBezTo>
                <a:cubicBezTo>
                  <a:pt x="10" y="64"/>
                  <a:pt x="10" y="64"/>
                  <a:pt x="10" y="64"/>
                </a:cubicBezTo>
                <a:cubicBezTo>
                  <a:pt x="59" y="29"/>
                  <a:pt x="59" y="29"/>
                  <a:pt x="59" y="29"/>
                </a:cubicBezTo>
                <a:cubicBezTo>
                  <a:pt x="61" y="27"/>
                  <a:pt x="62" y="23"/>
                  <a:pt x="60" y="20"/>
                </a:cubicBezTo>
                <a:cubicBezTo>
                  <a:pt x="56" y="14"/>
                  <a:pt x="51" y="9"/>
                  <a:pt x="47" y="3"/>
                </a:cubicBezTo>
                <a:cubicBezTo>
                  <a:pt x="46" y="2"/>
                  <a:pt x="44" y="1"/>
                  <a:pt x="43" y="1"/>
                </a:cubicBezTo>
                <a:cubicBezTo>
                  <a:pt x="41" y="1"/>
                  <a:pt x="40" y="1"/>
                  <a:pt x="38" y="2"/>
                </a:cubicBezTo>
                <a:cubicBezTo>
                  <a:pt x="37" y="3"/>
                  <a:pt x="36" y="5"/>
                  <a:pt x="36" y="6"/>
                </a:cubicBezTo>
                <a:cubicBezTo>
                  <a:pt x="36" y="8"/>
                  <a:pt x="36" y="9"/>
                  <a:pt x="37" y="11"/>
                </a:cubicBezTo>
                <a:lnTo>
                  <a:pt x="42" y="7"/>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263">
            <a:extLst>
              <a:ext uri="{FF2B5EF4-FFF2-40B4-BE49-F238E27FC236}">
                <a16:creationId xmlns:a16="http://schemas.microsoft.com/office/drawing/2014/main" id="{ADFABB3E-E44A-4193-B315-7C248000EF61}"/>
              </a:ext>
            </a:extLst>
          </p:cNvPr>
          <p:cNvSpPr>
            <a:spLocks/>
          </p:cNvSpPr>
          <p:nvPr/>
        </p:nvSpPr>
        <p:spPr bwMode="auto">
          <a:xfrm>
            <a:off x="9762507" y="921805"/>
            <a:ext cx="1368557" cy="1674255"/>
          </a:xfrm>
          <a:custGeom>
            <a:avLst/>
            <a:gdLst>
              <a:gd name="T0" fmla="*/ 357 w 570"/>
              <a:gd name="T1" fmla="*/ 625 h 697"/>
              <a:gd name="T2" fmla="*/ 72 w 570"/>
              <a:gd name="T3" fmla="*/ 340 h 697"/>
              <a:gd name="T4" fmla="*/ 273 w 570"/>
              <a:gd name="T5" fmla="*/ 66 h 697"/>
              <a:gd name="T6" fmla="*/ 254 w 570"/>
              <a:gd name="T7" fmla="*/ 4 h 697"/>
              <a:gd name="T8" fmla="*/ 244 w 570"/>
              <a:gd name="T9" fmla="*/ 2 h 697"/>
              <a:gd name="T10" fmla="*/ 231 w 570"/>
              <a:gd name="T11" fmla="*/ 6 h 697"/>
              <a:gd name="T12" fmla="*/ 227 w 570"/>
              <a:gd name="T13" fmla="*/ 8 h 697"/>
              <a:gd name="T14" fmla="*/ 0 w 570"/>
              <a:gd name="T15" fmla="*/ 326 h 697"/>
              <a:gd name="T16" fmla="*/ 0 w 570"/>
              <a:gd name="T17" fmla="*/ 336 h 697"/>
              <a:gd name="T18" fmla="*/ 0 w 570"/>
              <a:gd name="T19" fmla="*/ 340 h 697"/>
              <a:gd name="T20" fmla="*/ 6 w 570"/>
              <a:gd name="T21" fmla="*/ 341 h 697"/>
              <a:gd name="T22" fmla="*/ 1 w 570"/>
              <a:gd name="T23" fmla="*/ 355 h 697"/>
              <a:gd name="T24" fmla="*/ 2 w 570"/>
              <a:gd name="T25" fmla="*/ 371 h 697"/>
              <a:gd name="T26" fmla="*/ 2 w 570"/>
              <a:gd name="T27" fmla="*/ 378 h 697"/>
              <a:gd name="T28" fmla="*/ 3 w 570"/>
              <a:gd name="T29" fmla="*/ 385 h 697"/>
              <a:gd name="T30" fmla="*/ 5 w 570"/>
              <a:gd name="T31" fmla="*/ 397 h 697"/>
              <a:gd name="T32" fmla="*/ 11 w 570"/>
              <a:gd name="T33" fmla="*/ 397 h 697"/>
              <a:gd name="T34" fmla="*/ 31 w 570"/>
              <a:gd name="T35" fmla="*/ 485 h 697"/>
              <a:gd name="T36" fmla="*/ 35 w 570"/>
              <a:gd name="T37" fmla="*/ 495 h 697"/>
              <a:gd name="T38" fmla="*/ 35 w 570"/>
              <a:gd name="T39" fmla="*/ 495 h 697"/>
              <a:gd name="T40" fmla="*/ 320 w 570"/>
              <a:gd name="T41" fmla="*/ 695 h 697"/>
              <a:gd name="T42" fmla="*/ 322 w 570"/>
              <a:gd name="T43" fmla="*/ 695 h 697"/>
              <a:gd name="T44" fmla="*/ 335 w 570"/>
              <a:gd name="T45" fmla="*/ 696 h 697"/>
              <a:gd name="T46" fmla="*/ 341 w 570"/>
              <a:gd name="T47" fmla="*/ 697 h 697"/>
              <a:gd name="T48" fmla="*/ 350 w 570"/>
              <a:gd name="T49" fmla="*/ 697 h 697"/>
              <a:gd name="T50" fmla="*/ 357 w 570"/>
              <a:gd name="T51" fmla="*/ 697 h 697"/>
              <a:gd name="T52" fmla="*/ 568 w 570"/>
              <a:gd name="T53" fmla="*/ 621 h 697"/>
              <a:gd name="T54" fmla="*/ 529 w 570"/>
              <a:gd name="T55" fmla="*/ 569 h 697"/>
              <a:gd name="T56" fmla="*/ 357 w 570"/>
              <a:gd name="T57" fmla="*/ 625 h 697"/>
              <a:gd name="T58" fmla="*/ 357 w 570"/>
              <a:gd name="T59" fmla="*/ 637 h 697"/>
              <a:gd name="T60" fmla="*/ 528 w 570"/>
              <a:gd name="T61" fmla="*/ 575 h 697"/>
              <a:gd name="T62" fmla="*/ 559 w 570"/>
              <a:gd name="T63" fmla="*/ 628 h 697"/>
              <a:gd name="T64" fmla="*/ 560 w 570"/>
              <a:gd name="T65" fmla="*/ 619 h 697"/>
              <a:gd name="T66" fmla="*/ 350 w 570"/>
              <a:gd name="T67" fmla="*/ 685 h 697"/>
              <a:gd name="T68" fmla="*/ 342 w 570"/>
              <a:gd name="T69" fmla="*/ 685 h 697"/>
              <a:gd name="T70" fmla="*/ 335 w 570"/>
              <a:gd name="T71" fmla="*/ 684 h 697"/>
              <a:gd name="T72" fmla="*/ 323 w 570"/>
              <a:gd name="T73" fmla="*/ 683 h 697"/>
              <a:gd name="T74" fmla="*/ 321 w 570"/>
              <a:gd name="T75" fmla="*/ 683 h 697"/>
              <a:gd name="T76" fmla="*/ 321 w 570"/>
              <a:gd name="T77" fmla="*/ 683 h 697"/>
              <a:gd name="T78" fmla="*/ 41 w 570"/>
              <a:gd name="T79" fmla="*/ 492 h 697"/>
              <a:gd name="T80" fmla="*/ 46 w 570"/>
              <a:gd name="T81" fmla="*/ 490 h 697"/>
              <a:gd name="T82" fmla="*/ 42 w 570"/>
              <a:gd name="T83" fmla="*/ 480 h 697"/>
              <a:gd name="T84" fmla="*/ 17 w 570"/>
              <a:gd name="T85" fmla="*/ 396 h 697"/>
              <a:gd name="T86" fmla="*/ 17 w 570"/>
              <a:gd name="T87" fmla="*/ 395 h 697"/>
              <a:gd name="T88" fmla="*/ 17 w 570"/>
              <a:gd name="T89" fmla="*/ 395 h 697"/>
              <a:gd name="T90" fmla="*/ 15 w 570"/>
              <a:gd name="T91" fmla="*/ 383 h 697"/>
              <a:gd name="T92" fmla="*/ 14 w 570"/>
              <a:gd name="T93" fmla="*/ 370 h 697"/>
              <a:gd name="T94" fmla="*/ 13 w 570"/>
              <a:gd name="T95" fmla="*/ 359 h 697"/>
              <a:gd name="T96" fmla="*/ 12 w 570"/>
              <a:gd name="T97" fmla="*/ 341 h 697"/>
              <a:gd name="T98" fmla="*/ 12 w 570"/>
              <a:gd name="T99" fmla="*/ 340 h 697"/>
              <a:gd name="T100" fmla="*/ 12 w 570"/>
              <a:gd name="T101" fmla="*/ 340 h 697"/>
              <a:gd name="T102" fmla="*/ 12 w 570"/>
              <a:gd name="T103" fmla="*/ 336 h 697"/>
              <a:gd name="T104" fmla="*/ 232 w 570"/>
              <a:gd name="T105" fmla="*/ 19 h 697"/>
              <a:gd name="T106" fmla="*/ 235 w 570"/>
              <a:gd name="T107" fmla="*/ 17 h 697"/>
              <a:gd name="T108" fmla="*/ 248 w 570"/>
              <a:gd name="T109" fmla="*/ 13 h 697"/>
              <a:gd name="T110" fmla="*/ 248 w 570"/>
              <a:gd name="T111" fmla="*/ 13 h 697"/>
              <a:gd name="T112" fmla="*/ 249 w 570"/>
              <a:gd name="T113" fmla="*/ 6 h 697"/>
              <a:gd name="T114" fmla="*/ 262 w 570"/>
              <a:gd name="T115" fmla="*/ 65 h 697"/>
              <a:gd name="T116" fmla="*/ 266 w 570"/>
              <a:gd name="T117" fmla="*/ 58 h 697"/>
              <a:gd name="T118" fmla="*/ 357 w 570"/>
              <a:gd name="T119" fmla="*/ 63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697">
                <a:moveTo>
                  <a:pt x="357" y="631"/>
                </a:moveTo>
                <a:cubicBezTo>
                  <a:pt x="357" y="625"/>
                  <a:pt x="357" y="625"/>
                  <a:pt x="357" y="625"/>
                </a:cubicBezTo>
                <a:cubicBezTo>
                  <a:pt x="279" y="625"/>
                  <a:pt x="207" y="593"/>
                  <a:pt x="156" y="541"/>
                </a:cubicBezTo>
                <a:cubicBezTo>
                  <a:pt x="104" y="490"/>
                  <a:pt x="72" y="419"/>
                  <a:pt x="72" y="340"/>
                </a:cubicBezTo>
                <a:cubicBezTo>
                  <a:pt x="72" y="214"/>
                  <a:pt x="155" y="106"/>
                  <a:pt x="269" y="69"/>
                </a:cubicBezTo>
                <a:cubicBezTo>
                  <a:pt x="271" y="69"/>
                  <a:pt x="272" y="68"/>
                  <a:pt x="273" y="66"/>
                </a:cubicBezTo>
                <a:cubicBezTo>
                  <a:pt x="273" y="65"/>
                  <a:pt x="274" y="63"/>
                  <a:pt x="273" y="62"/>
                </a:cubicBezTo>
                <a:cubicBezTo>
                  <a:pt x="254" y="4"/>
                  <a:pt x="254" y="4"/>
                  <a:pt x="254" y="4"/>
                </a:cubicBezTo>
                <a:cubicBezTo>
                  <a:pt x="253" y="1"/>
                  <a:pt x="250" y="0"/>
                  <a:pt x="247" y="1"/>
                </a:cubicBezTo>
                <a:cubicBezTo>
                  <a:pt x="246" y="1"/>
                  <a:pt x="245" y="1"/>
                  <a:pt x="244" y="2"/>
                </a:cubicBezTo>
                <a:cubicBezTo>
                  <a:pt x="244" y="2"/>
                  <a:pt x="244" y="2"/>
                  <a:pt x="244" y="2"/>
                </a:cubicBezTo>
                <a:cubicBezTo>
                  <a:pt x="240" y="3"/>
                  <a:pt x="235" y="5"/>
                  <a:pt x="231" y="6"/>
                </a:cubicBezTo>
                <a:cubicBezTo>
                  <a:pt x="231" y="6"/>
                  <a:pt x="231" y="6"/>
                  <a:pt x="231" y="6"/>
                </a:cubicBezTo>
                <a:cubicBezTo>
                  <a:pt x="230" y="7"/>
                  <a:pt x="228" y="7"/>
                  <a:pt x="227" y="8"/>
                </a:cubicBezTo>
                <a:cubicBezTo>
                  <a:pt x="227" y="8"/>
                  <a:pt x="227" y="8"/>
                  <a:pt x="227" y="8"/>
                </a:cubicBezTo>
                <a:cubicBezTo>
                  <a:pt x="93" y="59"/>
                  <a:pt x="6" y="181"/>
                  <a:pt x="0" y="326"/>
                </a:cubicBezTo>
                <a:cubicBezTo>
                  <a:pt x="0" y="329"/>
                  <a:pt x="0" y="332"/>
                  <a:pt x="0" y="336"/>
                </a:cubicBezTo>
                <a:cubicBezTo>
                  <a:pt x="0" y="336"/>
                  <a:pt x="0" y="336"/>
                  <a:pt x="0" y="336"/>
                </a:cubicBezTo>
                <a:cubicBezTo>
                  <a:pt x="0" y="337"/>
                  <a:pt x="0" y="338"/>
                  <a:pt x="0" y="340"/>
                </a:cubicBezTo>
                <a:cubicBezTo>
                  <a:pt x="0" y="340"/>
                  <a:pt x="0" y="340"/>
                  <a:pt x="0" y="340"/>
                </a:cubicBezTo>
                <a:cubicBezTo>
                  <a:pt x="0" y="341"/>
                  <a:pt x="0" y="341"/>
                  <a:pt x="0" y="341"/>
                </a:cubicBezTo>
                <a:cubicBezTo>
                  <a:pt x="6" y="341"/>
                  <a:pt x="6" y="341"/>
                  <a:pt x="6" y="341"/>
                </a:cubicBezTo>
                <a:cubicBezTo>
                  <a:pt x="0" y="341"/>
                  <a:pt x="0" y="341"/>
                  <a:pt x="0" y="341"/>
                </a:cubicBezTo>
                <a:cubicBezTo>
                  <a:pt x="0" y="346"/>
                  <a:pt x="0" y="351"/>
                  <a:pt x="1" y="355"/>
                </a:cubicBezTo>
                <a:cubicBezTo>
                  <a:pt x="1" y="357"/>
                  <a:pt x="1" y="358"/>
                  <a:pt x="1" y="360"/>
                </a:cubicBezTo>
                <a:cubicBezTo>
                  <a:pt x="1" y="363"/>
                  <a:pt x="1" y="367"/>
                  <a:pt x="2" y="371"/>
                </a:cubicBezTo>
                <a:cubicBezTo>
                  <a:pt x="2" y="371"/>
                  <a:pt x="2" y="371"/>
                  <a:pt x="2" y="371"/>
                </a:cubicBezTo>
                <a:cubicBezTo>
                  <a:pt x="2" y="373"/>
                  <a:pt x="2" y="376"/>
                  <a:pt x="2" y="378"/>
                </a:cubicBezTo>
                <a:cubicBezTo>
                  <a:pt x="3" y="381"/>
                  <a:pt x="3" y="383"/>
                  <a:pt x="3" y="385"/>
                </a:cubicBezTo>
                <a:cubicBezTo>
                  <a:pt x="3" y="385"/>
                  <a:pt x="3" y="385"/>
                  <a:pt x="3" y="385"/>
                </a:cubicBezTo>
                <a:cubicBezTo>
                  <a:pt x="4" y="389"/>
                  <a:pt x="4" y="393"/>
                  <a:pt x="5" y="397"/>
                </a:cubicBezTo>
                <a:cubicBezTo>
                  <a:pt x="5" y="397"/>
                  <a:pt x="5" y="397"/>
                  <a:pt x="5" y="397"/>
                </a:cubicBezTo>
                <a:cubicBezTo>
                  <a:pt x="5" y="398"/>
                  <a:pt x="5" y="398"/>
                  <a:pt x="5" y="398"/>
                </a:cubicBezTo>
                <a:cubicBezTo>
                  <a:pt x="11" y="397"/>
                  <a:pt x="11" y="397"/>
                  <a:pt x="11" y="397"/>
                </a:cubicBezTo>
                <a:cubicBezTo>
                  <a:pt x="5" y="398"/>
                  <a:pt x="5" y="398"/>
                  <a:pt x="5" y="398"/>
                </a:cubicBezTo>
                <a:cubicBezTo>
                  <a:pt x="10" y="428"/>
                  <a:pt x="19" y="457"/>
                  <a:pt x="31" y="485"/>
                </a:cubicBezTo>
                <a:cubicBezTo>
                  <a:pt x="31" y="485"/>
                  <a:pt x="31" y="485"/>
                  <a:pt x="31" y="485"/>
                </a:cubicBezTo>
                <a:cubicBezTo>
                  <a:pt x="32" y="488"/>
                  <a:pt x="34" y="491"/>
                  <a:pt x="35" y="495"/>
                </a:cubicBezTo>
                <a:cubicBezTo>
                  <a:pt x="35" y="495"/>
                  <a:pt x="35" y="495"/>
                  <a:pt x="35" y="495"/>
                </a:cubicBezTo>
                <a:cubicBezTo>
                  <a:pt x="35" y="495"/>
                  <a:pt x="35" y="495"/>
                  <a:pt x="35" y="495"/>
                </a:cubicBezTo>
                <a:cubicBezTo>
                  <a:pt x="35" y="495"/>
                  <a:pt x="35" y="495"/>
                  <a:pt x="35" y="495"/>
                </a:cubicBezTo>
                <a:cubicBezTo>
                  <a:pt x="88" y="604"/>
                  <a:pt x="194" y="682"/>
                  <a:pt x="320" y="695"/>
                </a:cubicBezTo>
                <a:cubicBezTo>
                  <a:pt x="320" y="695"/>
                  <a:pt x="320" y="695"/>
                  <a:pt x="320" y="695"/>
                </a:cubicBezTo>
                <a:cubicBezTo>
                  <a:pt x="321" y="695"/>
                  <a:pt x="321" y="695"/>
                  <a:pt x="322" y="695"/>
                </a:cubicBezTo>
                <a:cubicBezTo>
                  <a:pt x="322" y="695"/>
                  <a:pt x="322" y="695"/>
                  <a:pt x="322" y="695"/>
                </a:cubicBezTo>
                <a:cubicBezTo>
                  <a:pt x="326" y="696"/>
                  <a:pt x="331" y="696"/>
                  <a:pt x="335" y="696"/>
                </a:cubicBezTo>
                <a:cubicBezTo>
                  <a:pt x="335" y="696"/>
                  <a:pt x="335" y="696"/>
                  <a:pt x="335" y="696"/>
                </a:cubicBezTo>
                <a:cubicBezTo>
                  <a:pt x="337" y="697"/>
                  <a:pt x="339" y="697"/>
                  <a:pt x="341" y="697"/>
                </a:cubicBezTo>
                <a:cubicBezTo>
                  <a:pt x="341" y="697"/>
                  <a:pt x="341" y="697"/>
                  <a:pt x="341" y="697"/>
                </a:cubicBezTo>
                <a:cubicBezTo>
                  <a:pt x="344" y="697"/>
                  <a:pt x="347" y="697"/>
                  <a:pt x="350" y="697"/>
                </a:cubicBezTo>
                <a:cubicBezTo>
                  <a:pt x="350" y="697"/>
                  <a:pt x="350" y="697"/>
                  <a:pt x="350" y="697"/>
                </a:cubicBezTo>
                <a:cubicBezTo>
                  <a:pt x="352" y="697"/>
                  <a:pt x="355" y="697"/>
                  <a:pt x="357" y="697"/>
                </a:cubicBezTo>
                <a:cubicBezTo>
                  <a:pt x="436" y="697"/>
                  <a:pt x="508" y="672"/>
                  <a:pt x="567" y="629"/>
                </a:cubicBezTo>
                <a:cubicBezTo>
                  <a:pt x="570" y="627"/>
                  <a:pt x="570" y="623"/>
                  <a:pt x="568" y="621"/>
                </a:cubicBezTo>
                <a:cubicBezTo>
                  <a:pt x="533" y="572"/>
                  <a:pt x="533" y="572"/>
                  <a:pt x="533" y="572"/>
                </a:cubicBezTo>
                <a:cubicBezTo>
                  <a:pt x="532" y="571"/>
                  <a:pt x="531" y="570"/>
                  <a:pt x="529" y="569"/>
                </a:cubicBezTo>
                <a:cubicBezTo>
                  <a:pt x="527" y="569"/>
                  <a:pt x="526" y="570"/>
                  <a:pt x="525" y="570"/>
                </a:cubicBezTo>
                <a:cubicBezTo>
                  <a:pt x="478" y="605"/>
                  <a:pt x="420" y="625"/>
                  <a:pt x="357" y="625"/>
                </a:cubicBezTo>
                <a:cubicBezTo>
                  <a:pt x="357" y="631"/>
                  <a:pt x="357" y="631"/>
                  <a:pt x="357" y="631"/>
                </a:cubicBezTo>
                <a:cubicBezTo>
                  <a:pt x="357" y="637"/>
                  <a:pt x="357" y="637"/>
                  <a:pt x="357" y="637"/>
                </a:cubicBezTo>
                <a:cubicBezTo>
                  <a:pt x="422" y="637"/>
                  <a:pt x="483" y="616"/>
                  <a:pt x="532" y="580"/>
                </a:cubicBezTo>
                <a:cubicBezTo>
                  <a:pt x="528" y="575"/>
                  <a:pt x="528" y="575"/>
                  <a:pt x="528" y="575"/>
                </a:cubicBezTo>
                <a:cubicBezTo>
                  <a:pt x="523" y="579"/>
                  <a:pt x="523" y="579"/>
                  <a:pt x="523" y="579"/>
                </a:cubicBezTo>
                <a:cubicBezTo>
                  <a:pt x="559" y="628"/>
                  <a:pt x="559" y="628"/>
                  <a:pt x="559" y="628"/>
                </a:cubicBezTo>
                <a:cubicBezTo>
                  <a:pt x="564" y="624"/>
                  <a:pt x="564" y="624"/>
                  <a:pt x="564" y="624"/>
                </a:cubicBezTo>
                <a:cubicBezTo>
                  <a:pt x="560" y="619"/>
                  <a:pt x="560" y="619"/>
                  <a:pt x="560" y="619"/>
                </a:cubicBezTo>
                <a:cubicBezTo>
                  <a:pt x="503" y="661"/>
                  <a:pt x="433" y="685"/>
                  <a:pt x="357" y="685"/>
                </a:cubicBezTo>
                <a:cubicBezTo>
                  <a:pt x="355" y="685"/>
                  <a:pt x="353" y="685"/>
                  <a:pt x="350" y="685"/>
                </a:cubicBezTo>
                <a:cubicBezTo>
                  <a:pt x="350" y="685"/>
                  <a:pt x="350" y="685"/>
                  <a:pt x="350" y="685"/>
                </a:cubicBezTo>
                <a:cubicBezTo>
                  <a:pt x="347" y="685"/>
                  <a:pt x="344" y="685"/>
                  <a:pt x="342" y="685"/>
                </a:cubicBezTo>
                <a:cubicBezTo>
                  <a:pt x="342" y="685"/>
                  <a:pt x="342" y="685"/>
                  <a:pt x="342" y="685"/>
                </a:cubicBezTo>
                <a:cubicBezTo>
                  <a:pt x="340" y="685"/>
                  <a:pt x="338" y="685"/>
                  <a:pt x="335" y="684"/>
                </a:cubicBezTo>
                <a:cubicBezTo>
                  <a:pt x="335" y="684"/>
                  <a:pt x="335" y="684"/>
                  <a:pt x="335" y="684"/>
                </a:cubicBezTo>
                <a:cubicBezTo>
                  <a:pt x="331" y="684"/>
                  <a:pt x="327" y="684"/>
                  <a:pt x="323" y="683"/>
                </a:cubicBezTo>
                <a:cubicBezTo>
                  <a:pt x="323" y="683"/>
                  <a:pt x="323" y="683"/>
                  <a:pt x="323" y="683"/>
                </a:cubicBezTo>
                <a:cubicBezTo>
                  <a:pt x="322" y="683"/>
                  <a:pt x="322" y="683"/>
                  <a:pt x="321" y="683"/>
                </a:cubicBezTo>
                <a:cubicBezTo>
                  <a:pt x="321" y="689"/>
                  <a:pt x="321" y="689"/>
                  <a:pt x="321" y="689"/>
                </a:cubicBezTo>
                <a:cubicBezTo>
                  <a:pt x="321" y="683"/>
                  <a:pt x="321" y="683"/>
                  <a:pt x="321" y="683"/>
                </a:cubicBezTo>
                <a:cubicBezTo>
                  <a:pt x="200" y="671"/>
                  <a:pt x="97" y="595"/>
                  <a:pt x="46" y="490"/>
                </a:cubicBezTo>
                <a:cubicBezTo>
                  <a:pt x="41" y="492"/>
                  <a:pt x="41" y="492"/>
                  <a:pt x="41" y="492"/>
                </a:cubicBezTo>
                <a:cubicBezTo>
                  <a:pt x="46" y="490"/>
                  <a:pt x="46" y="490"/>
                  <a:pt x="46" y="490"/>
                </a:cubicBezTo>
                <a:cubicBezTo>
                  <a:pt x="46" y="490"/>
                  <a:pt x="46" y="490"/>
                  <a:pt x="46" y="490"/>
                </a:cubicBezTo>
                <a:cubicBezTo>
                  <a:pt x="46" y="490"/>
                  <a:pt x="46" y="490"/>
                  <a:pt x="46" y="490"/>
                </a:cubicBezTo>
                <a:cubicBezTo>
                  <a:pt x="45" y="486"/>
                  <a:pt x="43" y="483"/>
                  <a:pt x="42" y="480"/>
                </a:cubicBezTo>
                <a:cubicBezTo>
                  <a:pt x="42" y="480"/>
                  <a:pt x="42" y="480"/>
                  <a:pt x="42" y="480"/>
                </a:cubicBezTo>
                <a:cubicBezTo>
                  <a:pt x="30" y="453"/>
                  <a:pt x="22" y="425"/>
                  <a:pt x="17" y="396"/>
                </a:cubicBezTo>
                <a:cubicBezTo>
                  <a:pt x="17" y="396"/>
                  <a:pt x="17" y="396"/>
                  <a:pt x="17" y="396"/>
                </a:cubicBezTo>
                <a:cubicBezTo>
                  <a:pt x="17" y="395"/>
                  <a:pt x="17" y="395"/>
                  <a:pt x="17" y="395"/>
                </a:cubicBezTo>
                <a:cubicBezTo>
                  <a:pt x="11" y="396"/>
                  <a:pt x="11" y="396"/>
                  <a:pt x="11" y="396"/>
                </a:cubicBezTo>
                <a:cubicBezTo>
                  <a:pt x="17" y="395"/>
                  <a:pt x="17" y="395"/>
                  <a:pt x="17" y="395"/>
                </a:cubicBezTo>
                <a:cubicBezTo>
                  <a:pt x="16" y="391"/>
                  <a:pt x="15" y="387"/>
                  <a:pt x="15" y="383"/>
                </a:cubicBezTo>
                <a:cubicBezTo>
                  <a:pt x="15" y="383"/>
                  <a:pt x="15" y="383"/>
                  <a:pt x="15" y="383"/>
                </a:cubicBezTo>
                <a:cubicBezTo>
                  <a:pt x="15" y="381"/>
                  <a:pt x="14" y="379"/>
                  <a:pt x="14" y="377"/>
                </a:cubicBezTo>
                <a:cubicBezTo>
                  <a:pt x="14" y="375"/>
                  <a:pt x="14" y="372"/>
                  <a:pt x="14" y="370"/>
                </a:cubicBezTo>
                <a:cubicBezTo>
                  <a:pt x="14" y="370"/>
                  <a:pt x="14" y="370"/>
                  <a:pt x="14" y="370"/>
                </a:cubicBezTo>
                <a:cubicBezTo>
                  <a:pt x="13" y="366"/>
                  <a:pt x="13" y="362"/>
                  <a:pt x="13" y="359"/>
                </a:cubicBezTo>
                <a:cubicBezTo>
                  <a:pt x="13" y="358"/>
                  <a:pt x="13" y="356"/>
                  <a:pt x="13" y="355"/>
                </a:cubicBezTo>
                <a:cubicBezTo>
                  <a:pt x="12" y="350"/>
                  <a:pt x="12" y="346"/>
                  <a:pt x="12" y="341"/>
                </a:cubicBezTo>
                <a:cubicBezTo>
                  <a:pt x="12" y="341"/>
                  <a:pt x="12" y="341"/>
                  <a:pt x="12" y="341"/>
                </a:cubicBezTo>
                <a:cubicBezTo>
                  <a:pt x="12" y="340"/>
                  <a:pt x="12" y="340"/>
                  <a:pt x="12" y="340"/>
                </a:cubicBezTo>
                <a:cubicBezTo>
                  <a:pt x="6" y="340"/>
                  <a:pt x="6" y="340"/>
                  <a:pt x="6" y="340"/>
                </a:cubicBezTo>
                <a:cubicBezTo>
                  <a:pt x="12" y="340"/>
                  <a:pt x="12" y="340"/>
                  <a:pt x="12" y="340"/>
                </a:cubicBezTo>
                <a:cubicBezTo>
                  <a:pt x="12" y="339"/>
                  <a:pt x="12" y="337"/>
                  <a:pt x="12" y="336"/>
                </a:cubicBezTo>
                <a:cubicBezTo>
                  <a:pt x="12" y="336"/>
                  <a:pt x="12" y="336"/>
                  <a:pt x="12" y="336"/>
                </a:cubicBezTo>
                <a:cubicBezTo>
                  <a:pt x="12" y="332"/>
                  <a:pt x="12" y="329"/>
                  <a:pt x="12" y="326"/>
                </a:cubicBezTo>
                <a:cubicBezTo>
                  <a:pt x="18" y="186"/>
                  <a:pt x="102" y="69"/>
                  <a:pt x="232" y="19"/>
                </a:cubicBezTo>
                <a:cubicBezTo>
                  <a:pt x="232" y="19"/>
                  <a:pt x="232" y="19"/>
                  <a:pt x="232" y="19"/>
                </a:cubicBezTo>
                <a:cubicBezTo>
                  <a:pt x="233" y="18"/>
                  <a:pt x="234" y="18"/>
                  <a:pt x="235" y="17"/>
                </a:cubicBezTo>
                <a:cubicBezTo>
                  <a:pt x="235" y="17"/>
                  <a:pt x="235" y="17"/>
                  <a:pt x="235" y="17"/>
                </a:cubicBezTo>
                <a:cubicBezTo>
                  <a:pt x="239" y="16"/>
                  <a:pt x="244" y="14"/>
                  <a:pt x="248" y="13"/>
                </a:cubicBezTo>
                <a:cubicBezTo>
                  <a:pt x="246" y="7"/>
                  <a:pt x="246" y="7"/>
                  <a:pt x="246" y="7"/>
                </a:cubicBezTo>
                <a:cubicBezTo>
                  <a:pt x="248" y="13"/>
                  <a:pt x="248" y="13"/>
                  <a:pt x="248" y="13"/>
                </a:cubicBezTo>
                <a:cubicBezTo>
                  <a:pt x="249" y="13"/>
                  <a:pt x="250" y="12"/>
                  <a:pt x="251" y="12"/>
                </a:cubicBezTo>
                <a:cubicBezTo>
                  <a:pt x="249" y="6"/>
                  <a:pt x="249" y="6"/>
                  <a:pt x="249" y="6"/>
                </a:cubicBezTo>
                <a:cubicBezTo>
                  <a:pt x="243" y="8"/>
                  <a:pt x="243" y="8"/>
                  <a:pt x="243" y="8"/>
                </a:cubicBezTo>
                <a:cubicBezTo>
                  <a:pt x="262" y="65"/>
                  <a:pt x="262" y="65"/>
                  <a:pt x="262" y="65"/>
                </a:cubicBezTo>
                <a:cubicBezTo>
                  <a:pt x="267" y="64"/>
                  <a:pt x="267" y="64"/>
                  <a:pt x="267" y="64"/>
                </a:cubicBezTo>
                <a:cubicBezTo>
                  <a:pt x="266" y="58"/>
                  <a:pt x="266" y="58"/>
                  <a:pt x="266" y="58"/>
                </a:cubicBezTo>
                <a:cubicBezTo>
                  <a:pt x="147" y="97"/>
                  <a:pt x="61" y="208"/>
                  <a:pt x="60" y="340"/>
                </a:cubicBezTo>
                <a:cubicBezTo>
                  <a:pt x="60" y="504"/>
                  <a:pt x="193" y="637"/>
                  <a:pt x="357" y="637"/>
                </a:cubicBezTo>
                <a:lnTo>
                  <a:pt x="357" y="631"/>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264">
            <a:extLst>
              <a:ext uri="{FF2B5EF4-FFF2-40B4-BE49-F238E27FC236}">
                <a16:creationId xmlns:a16="http://schemas.microsoft.com/office/drawing/2014/main" id="{F4BDB1C7-1D73-4C34-A06E-600A1D0537FD}"/>
              </a:ext>
            </a:extLst>
          </p:cNvPr>
          <p:cNvSpPr>
            <a:spLocks/>
          </p:cNvSpPr>
          <p:nvPr/>
        </p:nvSpPr>
        <p:spPr bwMode="auto">
          <a:xfrm>
            <a:off x="10336450" y="881315"/>
            <a:ext cx="981879" cy="463609"/>
          </a:xfrm>
          <a:custGeom>
            <a:avLst/>
            <a:gdLst>
              <a:gd name="T0" fmla="*/ 389 w 409"/>
              <a:gd name="T1" fmla="*/ 134 h 193"/>
              <a:gd name="T2" fmla="*/ 394 w 409"/>
              <a:gd name="T3" fmla="*/ 130 h 193"/>
              <a:gd name="T4" fmla="*/ 137 w 409"/>
              <a:gd name="T5" fmla="*/ 1 h 193"/>
              <a:gd name="T6" fmla="*/ 137 w 409"/>
              <a:gd name="T7" fmla="*/ 1 h 193"/>
              <a:gd name="T8" fmla="*/ 118 w 409"/>
              <a:gd name="T9" fmla="*/ 0 h 193"/>
              <a:gd name="T10" fmla="*/ 118 w 409"/>
              <a:gd name="T11" fmla="*/ 0 h 193"/>
              <a:gd name="T12" fmla="*/ 118 w 409"/>
              <a:gd name="T13" fmla="*/ 0 h 193"/>
              <a:gd name="T14" fmla="*/ 8 w 409"/>
              <a:gd name="T15" fmla="*/ 18 h 193"/>
              <a:gd name="T16" fmla="*/ 8 w 409"/>
              <a:gd name="T17" fmla="*/ 18 h 193"/>
              <a:gd name="T18" fmla="*/ 5 w 409"/>
              <a:gd name="T19" fmla="*/ 19 h 193"/>
              <a:gd name="T20" fmla="*/ 1 w 409"/>
              <a:gd name="T21" fmla="*/ 26 h 193"/>
              <a:gd name="T22" fmla="*/ 9 w 409"/>
              <a:gd name="T23" fmla="*/ 30 h 193"/>
              <a:gd name="T24" fmla="*/ 12 w 409"/>
              <a:gd name="T25" fmla="*/ 29 h 193"/>
              <a:gd name="T26" fmla="*/ 10 w 409"/>
              <a:gd name="T27" fmla="*/ 23 h 193"/>
              <a:gd name="T28" fmla="*/ 4 w 409"/>
              <a:gd name="T29" fmla="*/ 25 h 193"/>
              <a:gd name="T30" fmla="*/ 23 w 409"/>
              <a:gd name="T31" fmla="*/ 82 h 193"/>
              <a:gd name="T32" fmla="*/ 30 w 409"/>
              <a:gd name="T33" fmla="*/ 86 h 193"/>
              <a:gd name="T34" fmla="*/ 118 w 409"/>
              <a:gd name="T35" fmla="*/ 72 h 193"/>
              <a:gd name="T36" fmla="*/ 118 w 409"/>
              <a:gd name="T37" fmla="*/ 72 h 193"/>
              <a:gd name="T38" fmla="*/ 349 w 409"/>
              <a:gd name="T39" fmla="*/ 190 h 193"/>
              <a:gd name="T40" fmla="*/ 357 w 409"/>
              <a:gd name="T41" fmla="*/ 191 h 193"/>
              <a:gd name="T42" fmla="*/ 406 w 409"/>
              <a:gd name="T43" fmla="*/ 156 h 193"/>
              <a:gd name="T44" fmla="*/ 407 w 409"/>
              <a:gd name="T45" fmla="*/ 147 h 193"/>
              <a:gd name="T46" fmla="*/ 394 w 409"/>
              <a:gd name="T47" fmla="*/ 130 h 193"/>
              <a:gd name="T48" fmla="*/ 389 w 409"/>
              <a:gd name="T49" fmla="*/ 134 h 193"/>
              <a:gd name="T50" fmla="*/ 384 w 409"/>
              <a:gd name="T51" fmla="*/ 138 h 193"/>
              <a:gd name="T52" fmla="*/ 397 w 409"/>
              <a:gd name="T53" fmla="*/ 154 h 193"/>
              <a:gd name="T54" fmla="*/ 402 w 409"/>
              <a:gd name="T55" fmla="*/ 151 h 193"/>
              <a:gd name="T56" fmla="*/ 399 w 409"/>
              <a:gd name="T57" fmla="*/ 146 h 193"/>
              <a:gd name="T58" fmla="*/ 350 w 409"/>
              <a:gd name="T59" fmla="*/ 181 h 193"/>
              <a:gd name="T60" fmla="*/ 353 w 409"/>
              <a:gd name="T61" fmla="*/ 186 h 193"/>
              <a:gd name="T62" fmla="*/ 358 w 409"/>
              <a:gd name="T63" fmla="*/ 183 h 193"/>
              <a:gd name="T64" fmla="*/ 118 w 409"/>
              <a:gd name="T65" fmla="*/ 60 h 193"/>
              <a:gd name="T66" fmla="*/ 118 w 409"/>
              <a:gd name="T67" fmla="*/ 60 h 193"/>
              <a:gd name="T68" fmla="*/ 27 w 409"/>
              <a:gd name="T69" fmla="*/ 75 h 193"/>
              <a:gd name="T70" fmla="*/ 28 w 409"/>
              <a:gd name="T71" fmla="*/ 81 h 193"/>
              <a:gd name="T72" fmla="*/ 34 w 409"/>
              <a:gd name="T73" fmla="*/ 79 h 193"/>
              <a:gd name="T74" fmla="*/ 15 w 409"/>
              <a:gd name="T75" fmla="*/ 21 h 193"/>
              <a:gd name="T76" fmla="*/ 8 w 409"/>
              <a:gd name="T77" fmla="*/ 18 h 193"/>
              <a:gd name="T78" fmla="*/ 5 w 409"/>
              <a:gd name="T79" fmla="*/ 19 h 193"/>
              <a:gd name="T80" fmla="*/ 2 w 409"/>
              <a:gd name="T81" fmla="*/ 22 h 193"/>
              <a:gd name="T82" fmla="*/ 1 w 409"/>
              <a:gd name="T83" fmla="*/ 26 h 193"/>
              <a:gd name="T84" fmla="*/ 4 w 409"/>
              <a:gd name="T85" fmla="*/ 30 h 193"/>
              <a:gd name="T86" fmla="*/ 9 w 409"/>
              <a:gd name="T87" fmla="*/ 30 h 193"/>
              <a:gd name="T88" fmla="*/ 12 w 409"/>
              <a:gd name="T89" fmla="*/ 29 h 193"/>
              <a:gd name="T90" fmla="*/ 12 w 409"/>
              <a:gd name="T91" fmla="*/ 29 h 193"/>
              <a:gd name="T92" fmla="*/ 118 w 409"/>
              <a:gd name="T93" fmla="*/ 12 h 193"/>
              <a:gd name="T94" fmla="*/ 118 w 409"/>
              <a:gd name="T95" fmla="*/ 12 h 193"/>
              <a:gd name="T96" fmla="*/ 118 w 409"/>
              <a:gd name="T97" fmla="*/ 12 h 193"/>
              <a:gd name="T98" fmla="*/ 137 w 409"/>
              <a:gd name="T99" fmla="*/ 13 h 193"/>
              <a:gd name="T100" fmla="*/ 137 w 409"/>
              <a:gd name="T101" fmla="*/ 13 h 193"/>
              <a:gd name="T102" fmla="*/ 384 w 409"/>
              <a:gd name="T103" fmla="*/ 138 h 193"/>
              <a:gd name="T104" fmla="*/ 389 w 409"/>
              <a:gd name="T105"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9" h="193">
                <a:moveTo>
                  <a:pt x="389" y="134"/>
                </a:moveTo>
                <a:cubicBezTo>
                  <a:pt x="394" y="130"/>
                  <a:pt x="394" y="130"/>
                  <a:pt x="394" y="130"/>
                </a:cubicBezTo>
                <a:cubicBezTo>
                  <a:pt x="329" y="50"/>
                  <a:pt x="240" y="6"/>
                  <a:pt x="137" y="1"/>
                </a:cubicBezTo>
                <a:cubicBezTo>
                  <a:pt x="137" y="1"/>
                  <a:pt x="137" y="1"/>
                  <a:pt x="137" y="1"/>
                </a:cubicBezTo>
                <a:cubicBezTo>
                  <a:pt x="131" y="0"/>
                  <a:pt x="125" y="0"/>
                  <a:pt x="118" y="0"/>
                </a:cubicBezTo>
                <a:cubicBezTo>
                  <a:pt x="118" y="0"/>
                  <a:pt x="118" y="0"/>
                  <a:pt x="118" y="0"/>
                </a:cubicBezTo>
                <a:cubicBezTo>
                  <a:pt x="118" y="0"/>
                  <a:pt x="118" y="0"/>
                  <a:pt x="118" y="0"/>
                </a:cubicBezTo>
                <a:cubicBezTo>
                  <a:pt x="79" y="0"/>
                  <a:pt x="45" y="5"/>
                  <a:pt x="8" y="18"/>
                </a:cubicBezTo>
                <a:cubicBezTo>
                  <a:pt x="8" y="18"/>
                  <a:pt x="8" y="18"/>
                  <a:pt x="8" y="18"/>
                </a:cubicBezTo>
                <a:cubicBezTo>
                  <a:pt x="7" y="18"/>
                  <a:pt x="6" y="18"/>
                  <a:pt x="5" y="19"/>
                </a:cubicBezTo>
                <a:cubicBezTo>
                  <a:pt x="2" y="20"/>
                  <a:pt x="0" y="23"/>
                  <a:pt x="1" y="26"/>
                </a:cubicBezTo>
                <a:cubicBezTo>
                  <a:pt x="2" y="29"/>
                  <a:pt x="6" y="31"/>
                  <a:pt x="9" y="30"/>
                </a:cubicBezTo>
                <a:cubicBezTo>
                  <a:pt x="10" y="30"/>
                  <a:pt x="11" y="29"/>
                  <a:pt x="12" y="29"/>
                </a:cubicBezTo>
                <a:cubicBezTo>
                  <a:pt x="10" y="23"/>
                  <a:pt x="10" y="23"/>
                  <a:pt x="10" y="23"/>
                </a:cubicBezTo>
                <a:cubicBezTo>
                  <a:pt x="4" y="25"/>
                  <a:pt x="4" y="25"/>
                  <a:pt x="4" y="25"/>
                </a:cubicBezTo>
                <a:cubicBezTo>
                  <a:pt x="23" y="82"/>
                  <a:pt x="23" y="82"/>
                  <a:pt x="23" y="82"/>
                </a:cubicBezTo>
                <a:cubicBezTo>
                  <a:pt x="24" y="86"/>
                  <a:pt x="27" y="87"/>
                  <a:pt x="30" y="86"/>
                </a:cubicBezTo>
                <a:cubicBezTo>
                  <a:pt x="58" y="77"/>
                  <a:pt x="88" y="72"/>
                  <a:pt x="118" y="72"/>
                </a:cubicBezTo>
                <a:cubicBezTo>
                  <a:pt x="118" y="72"/>
                  <a:pt x="118" y="72"/>
                  <a:pt x="118" y="72"/>
                </a:cubicBezTo>
                <a:cubicBezTo>
                  <a:pt x="213" y="72"/>
                  <a:pt x="297" y="119"/>
                  <a:pt x="349" y="190"/>
                </a:cubicBezTo>
                <a:cubicBezTo>
                  <a:pt x="351" y="192"/>
                  <a:pt x="354" y="193"/>
                  <a:pt x="357" y="191"/>
                </a:cubicBezTo>
                <a:cubicBezTo>
                  <a:pt x="406" y="156"/>
                  <a:pt x="406" y="156"/>
                  <a:pt x="406" y="156"/>
                </a:cubicBezTo>
                <a:cubicBezTo>
                  <a:pt x="408" y="154"/>
                  <a:pt x="409" y="150"/>
                  <a:pt x="407" y="147"/>
                </a:cubicBezTo>
                <a:cubicBezTo>
                  <a:pt x="403" y="141"/>
                  <a:pt x="398" y="136"/>
                  <a:pt x="394" y="130"/>
                </a:cubicBezTo>
                <a:cubicBezTo>
                  <a:pt x="389" y="134"/>
                  <a:pt x="389" y="134"/>
                  <a:pt x="389" y="134"/>
                </a:cubicBezTo>
                <a:cubicBezTo>
                  <a:pt x="384" y="138"/>
                  <a:pt x="384" y="138"/>
                  <a:pt x="384" y="138"/>
                </a:cubicBezTo>
                <a:cubicBezTo>
                  <a:pt x="389" y="143"/>
                  <a:pt x="393" y="149"/>
                  <a:pt x="397" y="154"/>
                </a:cubicBezTo>
                <a:cubicBezTo>
                  <a:pt x="402" y="151"/>
                  <a:pt x="402" y="151"/>
                  <a:pt x="402" y="151"/>
                </a:cubicBezTo>
                <a:cubicBezTo>
                  <a:pt x="399" y="146"/>
                  <a:pt x="399" y="146"/>
                  <a:pt x="399" y="146"/>
                </a:cubicBezTo>
                <a:cubicBezTo>
                  <a:pt x="350" y="181"/>
                  <a:pt x="350" y="181"/>
                  <a:pt x="350" y="181"/>
                </a:cubicBezTo>
                <a:cubicBezTo>
                  <a:pt x="353" y="186"/>
                  <a:pt x="353" y="186"/>
                  <a:pt x="353" y="186"/>
                </a:cubicBezTo>
                <a:cubicBezTo>
                  <a:pt x="358" y="183"/>
                  <a:pt x="358" y="183"/>
                  <a:pt x="358" y="183"/>
                </a:cubicBezTo>
                <a:cubicBezTo>
                  <a:pt x="304" y="109"/>
                  <a:pt x="217" y="60"/>
                  <a:pt x="118" y="60"/>
                </a:cubicBezTo>
                <a:cubicBezTo>
                  <a:pt x="118" y="60"/>
                  <a:pt x="118" y="60"/>
                  <a:pt x="118" y="60"/>
                </a:cubicBezTo>
                <a:cubicBezTo>
                  <a:pt x="86" y="60"/>
                  <a:pt x="55" y="65"/>
                  <a:pt x="27" y="75"/>
                </a:cubicBezTo>
                <a:cubicBezTo>
                  <a:pt x="28" y="81"/>
                  <a:pt x="28" y="81"/>
                  <a:pt x="28" y="81"/>
                </a:cubicBezTo>
                <a:cubicBezTo>
                  <a:pt x="34" y="79"/>
                  <a:pt x="34" y="79"/>
                  <a:pt x="34" y="79"/>
                </a:cubicBezTo>
                <a:cubicBezTo>
                  <a:pt x="15" y="21"/>
                  <a:pt x="15" y="21"/>
                  <a:pt x="15" y="21"/>
                </a:cubicBezTo>
                <a:cubicBezTo>
                  <a:pt x="14" y="18"/>
                  <a:pt x="11" y="17"/>
                  <a:pt x="8" y="18"/>
                </a:cubicBezTo>
                <a:cubicBezTo>
                  <a:pt x="7" y="18"/>
                  <a:pt x="6" y="18"/>
                  <a:pt x="5" y="19"/>
                </a:cubicBezTo>
                <a:cubicBezTo>
                  <a:pt x="4" y="19"/>
                  <a:pt x="2" y="20"/>
                  <a:pt x="2" y="22"/>
                </a:cubicBezTo>
                <a:cubicBezTo>
                  <a:pt x="1" y="23"/>
                  <a:pt x="1" y="25"/>
                  <a:pt x="1" y="26"/>
                </a:cubicBezTo>
                <a:cubicBezTo>
                  <a:pt x="2" y="28"/>
                  <a:pt x="3" y="29"/>
                  <a:pt x="4" y="30"/>
                </a:cubicBezTo>
                <a:cubicBezTo>
                  <a:pt x="6" y="30"/>
                  <a:pt x="7" y="30"/>
                  <a:pt x="9" y="30"/>
                </a:cubicBezTo>
                <a:cubicBezTo>
                  <a:pt x="10" y="30"/>
                  <a:pt x="11" y="29"/>
                  <a:pt x="12" y="29"/>
                </a:cubicBezTo>
                <a:cubicBezTo>
                  <a:pt x="12" y="29"/>
                  <a:pt x="12" y="29"/>
                  <a:pt x="12" y="29"/>
                </a:cubicBezTo>
                <a:cubicBezTo>
                  <a:pt x="48" y="17"/>
                  <a:pt x="80" y="12"/>
                  <a:pt x="118" y="12"/>
                </a:cubicBezTo>
                <a:cubicBezTo>
                  <a:pt x="118" y="12"/>
                  <a:pt x="118" y="12"/>
                  <a:pt x="118" y="12"/>
                </a:cubicBezTo>
                <a:cubicBezTo>
                  <a:pt x="118" y="12"/>
                  <a:pt x="118" y="12"/>
                  <a:pt x="118" y="12"/>
                </a:cubicBezTo>
                <a:cubicBezTo>
                  <a:pt x="125" y="12"/>
                  <a:pt x="131" y="12"/>
                  <a:pt x="137" y="13"/>
                </a:cubicBezTo>
                <a:cubicBezTo>
                  <a:pt x="137" y="13"/>
                  <a:pt x="137" y="13"/>
                  <a:pt x="137" y="13"/>
                </a:cubicBezTo>
                <a:cubicBezTo>
                  <a:pt x="236" y="17"/>
                  <a:pt x="322" y="60"/>
                  <a:pt x="384" y="138"/>
                </a:cubicBezTo>
                <a:lnTo>
                  <a:pt x="389" y="134"/>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265">
            <a:extLst>
              <a:ext uri="{FF2B5EF4-FFF2-40B4-BE49-F238E27FC236}">
                <a16:creationId xmlns:a16="http://schemas.microsoft.com/office/drawing/2014/main" id="{7E32FB4A-11ED-4922-B4A7-983356903E44}"/>
              </a:ext>
            </a:extLst>
          </p:cNvPr>
          <p:cNvSpPr>
            <a:spLocks/>
          </p:cNvSpPr>
          <p:nvPr/>
        </p:nvSpPr>
        <p:spPr bwMode="auto">
          <a:xfrm>
            <a:off x="11013643" y="1724516"/>
            <a:ext cx="463609" cy="710597"/>
          </a:xfrm>
          <a:custGeom>
            <a:avLst/>
            <a:gdLst>
              <a:gd name="T0" fmla="*/ 187 w 193"/>
              <a:gd name="T1" fmla="*/ 0 h 296"/>
              <a:gd name="T2" fmla="*/ 123 w 193"/>
              <a:gd name="T3" fmla="*/ 2 h 296"/>
              <a:gd name="T4" fmla="*/ 121 w 193"/>
              <a:gd name="T5" fmla="*/ 6 h 296"/>
              <a:gd name="T6" fmla="*/ 4 w 193"/>
              <a:gd name="T7" fmla="*/ 236 h 296"/>
              <a:gd name="T8" fmla="*/ 38 w 193"/>
              <a:gd name="T9" fmla="*/ 294 h 296"/>
              <a:gd name="T10" fmla="*/ 46 w 193"/>
              <a:gd name="T11" fmla="*/ 295 h 296"/>
              <a:gd name="T12" fmla="*/ 43 w 193"/>
              <a:gd name="T13" fmla="*/ 290 h 296"/>
              <a:gd name="T14" fmla="*/ 63 w 193"/>
              <a:gd name="T15" fmla="*/ 282 h 296"/>
              <a:gd name="T16" fmla="*/ 191 w 193"/>
              <a:gd name="T17" fmla="*/ 43 h 296"/>
              <a:gd name="T18" fmla="*/ 191 w 193"/>
              <a:gd name="T19" fmla="*/ 43 h 296"/>
              <a:gd name="T20" fmla="*/ 192 w 193"/>
              <a:gd name="T21" fmla="*/ 41 h 296"/>
              <a:gd name="T22" fmla="*/ 193 w 193"/>
              <a:gd name="T23" fmla="*/ 26 h 296"/>
              <a:gd name="T24" fmla="*/ 193 w 193"/>
              <a:gd name="T25" fmla="*/ 25 h 296"/>
              <a:gd name="T26" fmla="*/ 193 w 193"/>
              <a:gd name="T27" fmla="*/ 24 h 296"/>
              <a:gd name="T28" fmla="*/ 193 w 193"/>
              <a:gd name="T29" fmla="*/ 6 h 296"/>
              <a:gd name="T30" fmla="*/ 187 w 193"/>
              <a:gd name="T31" fmla="*/ 0 h 296"/>
              <a:gd name="T32" fmla="*/ 181 w 193"/>
              <a:gd name="T33" fmla="*/ 6 h 296"/>
              <a:gd name="T34" fmla="*/ 181 w 193"/>
              <a:gd name="T35" fmla="*/ 24 h 296"/>
              <a:gd name="T36" fmla="*/ 181 w 193"/>
              <a:gd name="T37" fmla="*/ 25 h 296"/>
              <a:gd name="T38" fmla="*/ 181 w 193"/>
              <a:gd name="T39" fmla="*/ 26 h 296"/>
              <a:gd name="T40" fmla="*/ 181 w 193"/>
              <a:gd name="T41" fmla="*/ 25 h 296"/>
              <a:gd name="T42" fmla="*/ 180 w 193"/>
              <a:gd name="T43" fmla="*/ 40 h 296"/>
              <a:gd name="T44" fmla="*/ 179 w 193"/>
              <a:gd name="T45" fmla="*/ 42 h 296"/>
              <a:gd name="T46" fmla="*/ 55 w 193"/>
              <a:gd name="T47" fmla="*/ 273 h 296"/>
              <a:gd name="T48" fmla="*/ 39 w 193"/>
              <a:gd name="T49" fmla="*/ 285 h 296"/>
              <a:gd name="T50" fmla="*/ 43 w 193"/>
              <a:gd name="T51" fmla="*/ 290 h 296"/>
              <a:gd name="T52" fmla="*/ 12 w 193"/>
              <a:gd name="T53" fmla="*/ 238 h 296"/>
              <a:gd name="T54" fmla="*/ 11 w 193"/>
              <a:gd name="T55" fmla="*/ 246 h 296"/>
              <a:gd name="T56" fmla="*/ 133 w 193"/>
              <a:gd name="T57" fmla="*/ 6 h 296"/>
              <a:gd name="T58" fmla="*/ 127 w 193"/>
              <a:gd name="T59" fmla="*/ 6 h 296"/>
              <a:gd name="T60" fmla="*/ 187 w 193"/>
              <a:gd name="T61" fmla="*/ 12 h 296"/>
              <a:gd name="T62" fmla="*/ 181 w 193"/>
              <a:gd name="T63" fmla="*/ 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296">
                <a:moveTo>
                  <a:pt x="187" y="6"/>
                </a:moveTo>
                <a:cubicBezTo>
                  <a:pt x="187" y="0"/>
                  <a:pt x="187" y="0"/>
                  <a:pt x="187" y="0"/>
                </a:cubicBezTo>
                <a:cubicBezTo>
                  <a:pt x="127" y="0"/>
                  <a:pt x="127" y="0"/>
                  <a:pt x="127" y="0"/>
                </a:cubicBezTo>
                <a:cubicBezTo>
                  <a:pt x="125" y="0"/>
                  <a:pt x="124" y="1"/>
                  <a:pt x="123" y="2"/>
                </a:cubicBezTo>
                <a:cubicBezTo>
                  <a:pt x="122" y="3"/>
                  <a:pt x="121" y="5"/>
                  <a:pt x="121" y="6"/>
                </a:cubicBezTo>
                <a:cubicBezTo>
                  <a:pt x="121" y="6"/>
                  <a:pt x="121" y="6"/>
                  <a:pt x="121" y="6"/>
                </a:cubicBezTo>
                <a:cubicBezTo>
                  <a:pt x="121" y="65"/>
                  <a:pt x="103" y="120"/>
                  <a:pt x="72" y="166"/>
                </a:cubicBezTo>
                <a:cubicBezTo>
                  <a:pt x="53" y="193"/>
                  <a:pt x="30" y="217"/>
                  <a:pt x="4" y="236"/>
                </a:cubicBezTo>
                <a:cubicBezTo>
                  <a:pt x="1" y="238"/>
                  <a:pt x="0" y="242"/>
                  <a:pt x="2" y="245"/>
                </a:cubicBezTo>
                <a:cubicBezTo>
                  <a:pt x="38" y="294"/>
                  <a:pt x="38" y="294"/>
                  <a:pt x="38" y="294"/>
                </a:cubicBezTo>
                <a:cubicBezTo>
                  <a:pt x="39" y="295"/>
                  <a:pt x="40" y="296"/>
                  <a:pt x="42" y="296"/>
                </a:cubicBezTo>
                <a:cubicBezTo>
                  <a:pt x="43" y="296"/>
                  <a:pt x="45" y="296"/>
                  <a:pt x="46" y="295"/>
                </a:cubicBezTo>
                <a:cubicBezTo>
                  <a:pt x="46" y="295"/>
                  <a:pt x="46" y="295"/>
                  <a:pt x="46" y="295"/>
                </a:cubicBezTo>
                <a:cubicBezTo>
                  <a:pt x="43" y="290"/>
                  <a:pt x="43" y="290"/>
                  <a:pt x="43" y="290"/>
                </a:cubicBezTo>
                <a:cubicBezTo>
                  <a:pt x="46" y="295"/>
                  <a:pt x="46" y="295"/>
                  <a:pt x="46" y="295"/>
                </a:cubicBezTo>
                <a:cubicBezTo>
                  <a:pt x="52" y="291"/>
                  <a:pt x="57" y="287"/>
                  <a:pt x="63" y="282"/>
                </a:cubicBezTo>
                <a:cubicBezTo>
                  <a:pt x="63" y="282"/>
                  <a:pt x="63" y="282"/>
                  <a:pt x="63" y="282"/>
                </a:cubicBezTo>
                <a:cubicBezTo>
                  <a:pt x="138" y="221"/>
                  <a:pt x="182" y="138"/>
                  <a:pt x="191" y="43"/>
                </a:cubicBezTo>
                <a:cubicBezTo>
                  <a:pt x="185" y="42"/>
                  <a:pt x="185" y="42"/>
                  <a:pt x="185" y="42"/>
                </a:cubicBezTo>
                <a:cubicBezTo>
                  <a:pt x="191" y="43"/>
                  <a:pt x="191" y="43"/>
                  <a:pt x="191" y="43"/>
                </a:cubicBezTo>
                <a:cubicBezTo>
                  <a:pt x="191" y="42"/>
                  <a:pt x="192" y="41"/>
                  <a:pt x="192" y="41"/>
                </a:cubicBezTo>
                <a:cubicBezTo>
                  <a:pt x="192" y="41"/>
                  <a:pt x="192" y="41"/>
                  <a:pt x="192" y="41"/>
                </a:cubicBezTo>
                <a:cubicBezTo>
                  <a:pt x="192" y="36"/>
                  <a:pt x="192" y="31"/>
                  <a:pt x="193" y="26"/>
                </a:cubicBezTo>
                <a:cubicBezTo>
                  <a:pt x="193" y="26"/>
                  <a:pt x="193" y="26"/>
                  <a:pt x="193" y="26"/>
                </a:cubicBezTo>
                <a:cubicBezTo>
                  <a:pt x="193" y="25"/>
                  <a:pt x="193" y="25"/>
                  <a:pt x="193" y="25"/>
                </a:cubicBezTo>
                <a:cubicBezTo>
                  <a:pt x="193" y="25"/>
                  <a:pt x="193" y="25"/>
                  <a:pt x="193" y="25"/>
                </a:cubicBezTo>
                <a:cubicBezTo>
                  <a:pt x="193" y="24"/>
                  <a:pt x="193" y="24"/>
                  <a:pt x="193" y="24"/>
                </a:cubicBezTo>
                <a:cubicBezTo>
                  <a:pt x="193" y="24"/>
                  <a:pt x="193" y="24"/>
                  <a:pt x="193" y="24"/>
                </a:cubicBezTo>
                <a:cubicBezTo>
                  <a:pt x="193" y="18"/>
                  <a:pt x="193" y="12"/>
                  <a:pt x="193" y="6"/>
                </a:cubicBezTo>
                <a:cubicBezTo>
                  <a:pt x="193" y="6"/>
                  <a:pt x="193" y="6"/>
                  <a:pt x="193" y="6"/>
                </a:cubicBezTo>
                <a:cubicBezTo>
                  <a:pt x="193" y="5"/>
                  <a:pt x="193" y="3"/>
                  <a:pt x="192" y="2"/>
                </a:cubicBezTo>
                <a:cubicBezTo>
                  <a:pt x="190" y="1"/>
                  <a:pt x="189" y="0"/>
                  <a:pt x="187" y="0"/>
                </a:cubicBezTo>
                <a:cubicBezTo>
                  <a:pt x="187" y="6"/>
                  <a:pt x="187" y="6"/>
                  <a:pt x="187" y="6"/>
                </a:cubicBezTo>
                <a:cubicBezTo>
                  <a:pt x="181" y="6"/>
                  <a:pt x="181" y="6"/>
                  <a:pt x="181" y="6"/>
                </a:cubicBezTo>
                <a:cubicBezTo>
                  <a:pt x="181" y="6"/>
                  <a:pt x="181" y="6"/>
                  <a:pt x="181" y="6"/>
                </a:cubicBezTo>
                <a:cubicBezTo>
                  <a:pt x="181" y="12"/>
                  <a:pt x="181" y="18"/>
                  <a:pt x="181" y="24"/>
                </a:cubicBezTo>
                <a:cubicBezTo>
                  <a:pt x="181" y="24"/>
                  <a:pt x="181" y="24"/>
                  <a:pt x="181" y="24"/>
                </a:cubicBezTo>
                <a:cubicBezTo>
                  <a:pt x="181" y="25"/>
                  <a:pt x="181" y="25"/>
                  <a:pt x="181" y="25"/>
                </a:cubicBezTo>
                <a:cubicBezTo>
                  <a:pt x="181" y="25"/>
                  <a:pt x="181" y="25"/>
                  <a:pt x="181" y="25"/>
                </a:cubicBezTo>
                <a:cubicBezTo>
                  <a:pt x="181" y="26"/>
                  <a:pt x="181" y="26"/>
                  <a:pt x="181" y="26"/>
                </a:cubicBezTo>
                <a:cubicBezTo>
                  <a:pt x="187" y="26"/>
                  <a:pt x="187" y="26"/>
                  <a:pt x="187" y="26"/>
                </a:cubicBezTo>
                <a:cubicBezTo>
                  <a:pt x="181" y="25"/>
                  <a:pt x="181" y="25"/>
                  <a:pt x="181" y="25"/>
                </a:cubicBezTo>
                <a:cubicBezTo>
                  <a:pt x="180" y="30"/>
                  <a:pt x="180" y="35"/>
                  <a:pt x="180" y="40"/>
                </a:cubicBezTo>
                <a:cubicBezTo>
                  <a:pt x="180" y="40"/>
                  <a:pt x="180" y="40"/>
                  <a:pt x="180" y="40"/>
                </a:cubicBezTo>
                <a:cubicBezTo>
                  <a:pt x="180" y="40"/>
                  <a:pt x="180" y="41"/>
                  <a:pt x="179" y="42"/>
                </a:cubicBezTo>
                <a:cubicBezTo>
                  <a:pt x="179" y="42"/>
                  <a:pt x="179" y="42"/>
                  <a:pt x="179" y="42"/>
                </a:cubicBezTo>
                <a:cubicBezTo>
                  <a:pt x="171" y="134"/>
                  <a:pt x="128" y="214"/>
                  <a:pt x="55" y="273"/>
                </a:cubicBezTo>
                <a:cubicBezTo>
                  <a:pt x="55" y="273"/>
                  <a:pt x="55" y="273"/>
                  <a:pt x="55" y="273"/>
                </a:cubicBezTo>
                <a:cubicBezTo>
                  <a:pt x="50" y="277"/>
                  <a:pt x="45" y="281"/>
                  <a:pt x="39" y="285"/>
                </a:cubicBezTo>
                <a:cubicBezTo>
                  <a:pt x="39" y="285"/>
                  <a:pt x="39" y="285"/>
                  <a:pt x="39" y="285"/>
                </a:cubicBezTo>
                <a:cubicBezTo>
                  <a:pt x="39" y="285"/>
                  <a:pt x="39" y="285"/>
                  <a:pt x="39" y="285"/>
                </a:cubicBezTo>
                <a:cubicBezTo>
                  <a:pt x="43" y="290"/>
                  <a:pt x="43" y="290"/>
                  <a:pt x="43" y="290"/>
                </a:cubicBezTo>
                <a:cubicBezTo>
                  <a:pt x="47" y="287"/>
                  <a:pt x="47" y="287"/>
                  <a:pt x="47" y="287"/>
                </a:cubicBezTo>
                <a:cubicBezTo>
                  <a:pt x="12" y="238"/>
                  <a:pt x="12" y="238"/>
                  <a:pt x="12" y="238"/>
                </a:cubicBezTo>
                <a:cubicBezTo>
                  <a:pt x="7" y="241"/>
                  <a:pt x="7" y="241"/>
                  <a:pt x="7" y="241"/>
                </a:cubicBezTo>
                <a:cubicBezTo>
                  <a:pt x="11" y="246"/>
                  <a:pt x="11" y="246"/>
                  <a:pt x="11" y="246"/>
                </a:cubicBezTo>
                <a:cubicBezTo>
                  <a:pt x="38" y="226"/>
                  <a:pt x="63" y="201"/>
                  <a:pt x="82" y="173"/>
                </a:cubicBezTo>
                <a:cubicBezTo>
                  <a:pt x="114" y="125"/>
                  <a:pt x="133" y="68"/>
                  <a:pt x="133" y="6"/>
                </a:cubicBezTo>
                <a:cubicBezTo>
                  <a:pt x="133" y="6"/>
                  <a:pt x="133" y="6"/>
                  <a:pt x="133" y="6"/>
                </a:cubicBezTo>
                <a:cubicBezTo>
                  <a:pt x="127" y="6"/>
                  <a:pt x="127" y="6"/>
                  <a:pt x="127" y="6"/>
                </a:cubicBezTo>
                <a:cubicBezTo>
                  <a:pt x="127" y="12"/>
                  <a:pt x="127" y="12"/>
                  <a:pt x="127" y="12"/>
                </a:cubicBezTo>
                <a:cubicBezTo>
                  <a:pt x="187" y="12"/>
                  <a:pt x="187" y="12"/>
                  <a:pt x="187" y="12"/>
                </a:cubicBezTo>
                <a:cubicBezTo>
                  <a:pt x="187" y="6"/>
                  <a:pt x="187" y="6"/>
                  <a:pt x="187" y="6"/>
                </a:cubicBezTo>
                <a:cubicBezTo>
                  <a:pt x="181" y="6"/>
                  <a:pt x="181" y="6"/>
                  <a:pt x="181" y="6"/>
                </a:cubicBezTo>
                <a:lnTo>
                  <a:pt x="18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266">
            <a:extLst>
              <a:ext uri="{FF2B5EF4-FFF2-40B4-BE49-F238E27FC236}">
                <a16:creationId xmlns:a16="http://schemas.microsoft.com/office/drawing/2014/main" id="{FFB9E088-6785-499B-90C0-388D09EF662C}"/>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267">
            <a:extLst>
              <a:ext uri="{FF2B5EF4-FFF2-40B4-BE49-F238E27FC236}">
                <a16:creationId xmlns:a16="http://schemas.microsoft.com/office/drawing/2014/main" id="{418E21CB-E518-456F-87AD-C7449B673758}"/>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268">
            <a:extLst>
              <a:ext uri="{FF2B5EF4-FFF2-40B4-BE49-F238E27FC236}">
                <a16:creationId xmlns:a16="http://schemas.microsoft.com/office/drawing/2014/main" id="{6E18843E-3873-45EA-A857-16007227646C}"/>
              </a:ext>
            </a:extLst>
          </p:cNvPr>
          <p:cNvSpPr>
            <a:spLocks/>
          </p:cNvSpPr>
          <p:nvPr/>
        </p:nvSpPr>
        <p:spPr bwMode="auto">
          <a:xfrm>
            <a:off x="10000385" y="1296336"/>
            <a:ext cx="1241014" cy="884703"/>
          </a:xfrm>
          <a:custGeom>
            <a:avLst/>
            <a:gdLst>
              <a:gd name="T0" fmla="*/ 258 w 517"/>
              <a:gd name="T1" fmla="*/ 6 h 368"/>
              <a:gd name="T2" fmla="*/ 258 w 517"/>
              <a:gd name="T3" fmla="*/ 0 h 368"/>
              <a:gd name="T4" fmla="*/ 107 w 517"/>
              <a:gd name="T5" fmla="*/ 50 h 368"/>
              <a:gd name="T6" fmla="*/ 1 w 517"/>
              <a:gd name="T7" fmla="*/ 182 h 368"/>
              <a:gd name="T8" fmla="*/ 1 w 517"/>
              <a:gd name="T9" fmla="*/ 187 h 368"/>
              <a:gd name="T10" fmla="*/ 107 w 517"/>
              <a:gd name="T11" fmla="*/ 318 h 368"/>
              <a:gd name="T12" fmla="*/ 258 w 517"/>
              <a:gd name="T13" fmla="*/ 368 h 368"/>
              <a:gd name="T14" fmla="*/ 410 w 517"/>
              <a:gd name="T15" fmla="*/ 318 h 368"/>
              <a:gd name="T16" fmla="*/ 516 w 517"/>
              <a:gd name="T17" fmla="*/ 187 h 368"/>
              <a:gd name="T18" fmla="*/ 516 w 517"/>
              <a:gd name="T19" fmla="*/ 182 h 368"/>
              <a:gd name="T20" fmla="*/ 410 w 517"/>
              <a:gd name="T21" fmla="*/ 50 h 368"/>
              <a:gd name="T22" fmla="*/ 258 w 517"/>
              <a:gd name="T23" fmla="*/ 0 h 368"/>
              <a:gd name="T24" fmla="*/ 258 w 517"/>
              <a:gd name="T25" fmla="*/ 6 h 368"/>
              <a:gd name="T26" fmla="*/ 258 w 517"/>
              <a:gd name="T27" fmla="*/ 12 h 368"/>
              <a:gd name="T28" fmla="*/ 403 w 517"/>
              <a:gd name="T29" fmla="*/ 60 h 368"/>
              <a:gd name="T30" fmla="*/ 505 w 517"/>
              <a:gd name="T31" fmla="*/ 187 h 368"/>
              <a:gd name="T32" fmla="*/ 510 w 517"/>
              <a:gd name="T33" fmla="*/ 184 h 368"/>
              <a:gd name="T34" fmla="*/ 505 w 517"/>
              <a:gd name="T35" fmla="*/ 182 h 368"/>
              <a:gd name="T36" fmla="*/ 403 w 517"/>
              <a:gd name="T37" fmla="*/ 308 h 368"/>
              <a:gd name="T38" fmla="*/ 258 w 517"/>
              <a:gd name="T39" fmla="*/ 356 h 368"/>
              <a:gd name="T40" fmla="*/ 114 w 517"/>
              <a:gd name="T41" fmla="*/ 308 h 368"/>
              <a:gd name="T42" fmla="*/ 12 w 517"/>
              <a:gd name="T43" fmla="*/ 182 h 368"/>
              <a:gd name="T44" fmla="*/ 6 w 517"/>
              <a:gd name="T45" fmla="*/ 184 h 368"/>
              <a:gd name="T46" fmla="*/ 12 w 517"/>
              <a:gd name="T47" fmla="*/ 187 h 368"/>
              <a:gd name="T48" fmla="*/ 114 w 517"/>
              <a:gd name="T49" fmla="*/ 60 h 368"/>
              <a:gd name="T50" fmla="*/ 258 w 517"/>
              <a:gd name="T51" fmla="*/ 12 h 368"/>
              <a:gd name="T52" fmla="*/ 258 w 517"/>
              <a:gd name="T53" fmla="*/ 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368">
                <a:moveTo>
                  <a:pt x="258" y="6"/>
                </a:moveTo>
                <a:cubicBezTo>
                  <a:pt x="258" y="0"/>
                  <a:pt x="258" y="0"/>
                  <a:pt x="258" y="0"/>
                </a:cubicBezTo>
                <a:cubicBezTo>
                  <a:pt x="203" y="0"/>
                  <a:pt x="151" y="18"/>
                  <a:pt x="107" y="50"/>
                </a:cubicBezTo>
                <a:cubicBezTo>
                  <a:pt x="62" y="82"/>
                  <a:pt x="26" y="128"/>
                  <a:pt x="1" y="182"/>
                </a:cubicBezTo>
                <a:cubicBezTo>
                  <a:pt x="0" y="183"/>
                  <a:pt x="0" y="185"/>
                  <a:pt x="1" y="187"/>
                </a:cubicBezTo>
                <a:cubicBezTo>
                  <a:pt x="26" y="241"/>
                  <a:pt x="62" y="286"/>
                  <a:pt x="107" y="318"/>
                </a:cubicBezTo>
                <a:cubicBezTo>
                  <a:pt x="151" y="350"/>
                  <a:pt x="203" y="368"/>
                  <a:pt x="258" y="368"/>
                </a:cubicBezTo>
                <a:cubicBezTo>
                  <a:pt x="314" y="368"/>
                  <a:pt x="366" y="350"/>
                  <a:pt x="410" y="318"/>
                </a:cubicBezTo>
                <a:cubicBezTo>
                  <a:pt x="454" y="286"/>
                  <a:pt x="491" y="241"/>
                  <a:pt x="516" y="187"/>
                </a:cubicBezTo>
                <a:cubicBezTo>
                  <a:pt x="517" y="185"/>
                  <a:pt x="517" y="183"/>
                  <a:pt x="516" y="182"/>
                </a:cubicBezTo>
                <a:cubicBezTo>
                  <a:pt x="491" y="128"/>
                  <a:pt x="454" y="82"/>
                  <a:pt x="410" y="50"/>
                </a:cubicBezTo>
                <a:cubicBezTo>
                  <a:pt x="366" y="18"/>
                  <a:pt x="314" y="0"/>
                  <a:pt x="258" y="0"/>
                </a:cubicBezTo>
                <a:cubicBezTo>
                  <a:pt x="258" y="6"/>
                  <a:pt x="258" y="6"/>
                  <a:pt x="258" y="6"/>
                </a:cubicBezTo>
                <a:cubicBezTo>
                  <a:pt x="258" y="12"/>
                  <a:pt x="258" y="12"/>
                  <a:pt x="258" y="12"/>
                </a:cubicBezTo>
                <a:cubicBezTo>
                  <a:pt x="311" y="12"/>
                  <a:pt x="360" y="30"/>
                  <a:pt x="403" y="60"/>
                </a:cubicBezTo>
                <a:cubicBezTo>
                  <a:pt x="445" y="91"/>
                  <a:pt x="481" y="134"/>
                  <a:pt x="505" y="187"/>
                </a:cubicBezTo>
                <a:cubicBezTo>
                  <a:pt x="510" y="184"/>
                  <a:pt x="510" y="184"/>
                  <a:pt x="510" y="184"/>
                </a:cubicBezTo>
                <a:cubicBezTo>
                  <a:pt x="505" y="182"/>
                  <a:pt x="505" y="182"/>
                  <a:pt x="505" y="182"/>
                </a:cubicBezTo>
                <a:cubicBezTo>
                  <a:pt x="481" y="234"/>
                  <a:pt x="445" y="278"/>
                  <a:pt x="403" y="308"/>
                </a:cubicBezTo>
                <a:cubicBezTo>
                  <a:pt x="360" y="339"/>
                  <a:pt x="311" y="356"/>
                  <a:pt x="258" y="356"/>
                </a:cubicBezTo>
                <a:cubicBezTo>
                  <a:pt x="205" y="356"/>
                  <a:pt x="156" y="339"/>
                  <a:pt x="114" y="308"/>
                </a:cubicBezTo>
                <a:cubicBezTo>
                  <a:pt x="71" y="278"/>
                  <a:pt x="36" y="234"/>
                  <a:pt x="12" y="182"/>
                </a:cubicBezTo>
                <a:cubicBezTo>
                  <a:pt x="6" y="184"/>
                  <a:pt x="6" y="184"/>
                  <a:pt x="6" y="184"/>
                </a:cubicBezTo>
                <a:cubicBezTo>
                  <a:pt x="12" y="187"/>
                  <a:pt x="12" y="187"/>
                  <a:pt x="12" y="187"/>
                </a:cubicBezTo>
                <a:cubicBezTo>
                  <a:pt x="36" y="134"/>
                  <a:pt x="71" y="91"/>
                  <a:pt x="114" y="60"/>
                </a:cubicBezTo>
                <a:cubicBezTo>
                  <a:pt x="156" y="30"/>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69">
            <a:extLst>
              <a:ext uri="{FF2B5EF4-FFF2-40B4-BE49-F238E27FC236}">
                <a16:creationId xmlns:a16="http://schemas.microsoft.com/office/drawing/2014/main" id="{0C1C1F3E-EBD0-43B2-8204-4F096AB2C327}"/>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270">
            <a:extLst>
              <a:ext uri="{FF2B5EF4-FFF2-40B4-BE49-F238E27FC236}">
                <a16:creationId xmlns:a16="http://schemas.microsoft.com/office/drawing/2014/main" id="{A656956D-795D-4B62-A31A-6AEFEEAA42BF}"/>
              </a:ext>
            </a:extLst>
          </p:cNvPr>
          <p:cNvSpPr>
            <a:spLocks/>
          </p:cNvSpPr>
          <p:nvPr/>
        </p:nvSpPr>
        <p:spPr bwMode="auto">
          <a:xfrm>
            <a:off x="10382001" y="1794361"/>
            <a:ext cx="96163" cy="129567"/>
          </a:xfrm>
          <a:custGeom>
            <a:avLst/>
            <a:gdLst>
              <a:gd name="T0" fmla="*/ 0 w 40"/>
              <a:gd name="T1" fmla="*/ 6 h 54"/>
              <a:gd name="T2" fmla="*/ 0 w 40"/>
              <a:gd name="T3" fmla="*/ 6 h 54"/>
              <a:gd name="T4" fmla="*/ 0 w 40"/>
              <a:gd name="T5" fmla="*/ 8 h 54"/>
              <a:gd name="T6" fmla="*/ 15 w 40"/>
              <a:gd name="T7" fmla="*/ 37 h 54"/>
              <a:gd name="T8" fmla="*/ 15 w 40"/>
              <a:gd name="T9" fmla="*/ 37 h 54"/>
              <a:gd name="T10" fmla="*/ 29 w 40"/>
              <a:gd name="T11" fmla="*/ 52 h 54"/>
              <a:gd name="T12" fmla="*/ 38 w 40"/>
              <a:gd name="T13" fmla="*/ 52 h 54"/>
              <a:gd name="T14" fmla="*/ 37 w 40"/>
              <a:gd name="T15" fmla="*/ 43 h 54"/>
              <a:gd name="T16" fmla="*/ 25 w 40"/>
              <a:gd name="T17" fmla="*/ 29 h 54"/>
              <a:gd name="T18" fmla="*/ 25 w 40"/>
              <a:gd name="T19" fmla="*/ 29 h 54"/>
              <a:gd name="T20" fmla="*/ 11 w 40"/>
              <a:gd name="T21" fmla="*/ 4 h 54"/>
              <a:gd name="T22" fmla="*/ 6 w 40"/>
              <a:gd name="T23" fmla="*/ 6 h 54"/>
              <a:gd name="T24" fmla="*/ 12 w 40"/>
              <a:gd name="T25" fmla="*/ 6 h 54"/>
              <a:gd name="T26" fmla="*/ 12 w 40"/>
              <a:gd name="T27" fmla="*/ 6 h 54"/>
              <a:gd name="T28" fmla="*/ 6 w 40"/>
              <a:gd name="T29" fmla="*/ 0 h 54"/>
              <a:gd name="T30" fmla="*/ 0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0" y="6"/>
                </a:moveTo>
                <a:cubicBezTo>
                  <a:pt x="0" y="6"/>
                  <a:pt x="0" y="6"/>
                  <a:pt x="0" y="6"/>
                </a:cubicBezTo>
                <a:cubicBezTo>
                  <a:pt x="0" y="6"/>
                  <a:pt x="0" y="7"/>
                  <a:pt x="0" y="8"/>
                </a:cubicBezTo>
                <a:cubicBezTo>
                  <a:pt x="3" y="18"/>
                  <a:pt x="9" y="28"/>
                  <a:pt x="15" y="37"/>
                </a:cubicBezTo>
                <a:cubicBezTo>
                  <a:pt x="15" y="37"/>
                  <a:pt x="15" y="37"/>
                  <a:pt x="15" y="37"/>
                </a:cubicBezTo>
                <a:cubicBezTo>
                  <a:pt x="19" y="42"/>
                  <a:pt x="24" y="47"/>
                  <a:pt x="29" y="52"/>
                </a:cubicBezTo>
                <a:cubicBezTo>
                  <a:pt x="32" y="54"/>
                  <a:pt x="35" y="54"/>
                  <a:pt x="38" y="52"/>
                </a:cubicBezTo>
                <a:cubicBezTo>
                  <a:pt x="40" y="49"/>
                  <a:pt x="40" y="45"/>
                  <a:pt x="37" y="43"/>
                </a:cubicBezTo>
                <a:cubicBezTo>
                  <a:pt x="33" y="39"/>
                  <a:pt x="28" y="34"/>
                  <a:pt x="25" y="29"/>
                </a:cubicBezTo>
                <a:cubicBezTo>
                  <a:pt x="25" y="29"/>
                  <a:pt x="25" y="29"/>
                  <a:pt x="25" y="29"/>
                </a:cubicBezTo>
                <a:cubicBezTo>
                  <a:pt x="19" y="22"/>
                  <a:pt x="14" y="13"/>
                  <a:pt x="11" y="4"/>
                </a:cubicBezTo>
                <a:cubicBezTo>
                  <a:pt x="6" y="6"/>
                  <a:pt x="6" y="6"/>
                  <a:pt x="6" y="6"/>
                </a:cubicBezTo>
                <a:cubicBezTo>
                  <a:pt x="12" y="6"/>
                  <a:pt x="12" y="6"/>
                  <a:pt x="12" y="6"/>
                </a:cubicBezTo>
                <a:cubicBezTo>
                  <a:pt x="12" y="6"/>
                  <a:pt x="12" y="6"/>
                  <a:pt x="12" y="6"/>
                </a:cubicBezTo>
                <a:cubicBezTo>
                  <a:pt x="12" y="2"/>
                  <a:pt x="9" y="0"/>
                  <a:pt x="6" y="0"/>
                </a:cubicBezTo>
                <a:cubicBezTo>
                  <a:pt x="2" y="0"/>
                  <a:pt x="0" y="2"/>
                  <a:pt x="0"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71">
            <a:extLst>
              <a:ext uri="{FF2B5EF4-FFF2-40B4-BE49-F238E27FC236}">
                <a16:creationId xmlns:a16="http://schemas.microsoft.com/office/drawing/2014/main" id="{E442D7CA-FD38-4DC1-8AC2-FAC0A5D2F8E4}"/>
              </a:ext>
            </a:extLst>
          </p:cNvPr>
          <p:cNvSpPr>
            <a:spLocks/>
          </p:cNvSpPr>
          <p:nvPr/>
        </p:nvSpPr>
        <p:spPr bwMode="auto">
          <a:xfrm>
            <a:off x="10483226" y="1918867"/>
            <a:ext cx="264196" cy="62759"/>
          </a:xfrm>
          <a:custGeom>
            <a:avLst/>
            <a:gdLst>
              <a:gd name="T0" fmla="*/ 4 w 110"/>
              <a:gd name="T1" fmla="*/ 12 h 26"/>
              <a:gd name="T2" fmla="*/ 25 w 110"/>
              <a:gd name="T3" fmla="*/ 21 h 26"/>
              <a:gd name="T4" fmla="*/ 27 w 110"/>
              <a:gd name="T5" fmla="*/ 22 h 26"/>
              <a:gd name="T6" fmla="*/ 27 w 110"/>
              <a:gd name="T7" fmla="*/ 22 h 26"/>
              <a:gd name="T8" fmla="*/ 27 w 110"/>
              <a:gd name="T9" fmla="*/ 16 h 26"/>
              <a:gd name="T10" fmla="*/ 25 w 110"/>
              <a:gd name="T11" fmla="*/ 21 h 26"/>
              <a:gd name="T12" fmla="*/ 55 w 110"/>
              <a:gd name="T13" fmla="*/ 26 h 26"/>
              <a:gd name="T14" fmla="*/ 85 w 110"/>
              <a:gd name="T15" fmla="*/ 21 h 26"/>
              <a:gd name="T16" fmla="*/ 83 w 110"/>
              <a:gd name="T17" fmla="*/ 16 h 26"/>
              <a:gd name="T18" fmla="*/ 83 w 110"/>
              <a:gd name="T19" fmla="*/ 22 h 26"/>
              <a:gd name="T20" fmla="*/ 83 w 110"/>
              <a:gd name="T21" fmla="*/ 22 h 26"/>
              <a:gd name="T22" fmla="*/ 85 w 110"/>
              <a:gd name="T23" fmla="*/ 21 h 26"/>
              <a:gd name="T24" fmla="*/ 106 w 110"/>
              <a:gd name="T25" fmla="*/ 12 h 26"/>
              <a:gd name="T26" fmla="*/ 108 w 110"/>
              <a:gd name="T27" fmla="*/ 4 h 26"/>
              <a:gd name="T28" fmla="*/ 100 w 110"/>
              <a:gd name="T29" fmla="*/ 2 h 26"/>
              <a:gd name="T30" fmla="*/ 82 w 110"/>
              <a:gd name="T31" fmla="*/ 10 h 26"/>
              <a:gd name="T32" fmla="*/ 83 w 110"/>
              <a:gd name="T33" fmla="*/ 16 h 26"/>
              <a:gd name="T34" fmla="*/ 83 w 110"/>
              <a:gd name="T35" fmla="*/ 10 h 26"/>
              <a:gd name="T36" fmla="*/ 83 w 110"/>
              <a:gd name="T37" fmla="*/ 10 h 26"/>
              <a:gd name="T38" fmla="*/ 82 w 110"/>
              <a:gd name="T39" fmla="*/ 10 h 26"/>
              <a:gd name="T40" fmla="*/ 55 w 110"/>
              <a:gd name="T41" fmla="*/ 14 h 26"/>
              <a:gd name="T42" fmla="*/ 29 w 110"/>
              <a:gd name="T43" fmla="*/ 10 h 26"/>
              <a:gd name="T44" fmla="*/ 27 w 110"/>
              <a:gd name="T45" fmla="*/ 10 h 26"/>
              <a:gd name="T46" fmla="*/ 27 w 110"/>
              <a:gd name="T47" fmla="*/ 10 h 26"/>
              <a:gd name="T48" fmla="*/ 27 w 110"/>
              <a:gd name="T49" fmla="*/ 16 h 26"/>
              <a:gd name="T50" fmla="*/ 29 w 110"/>
              <a:gd name="T51" fmla="*/ 10 h 26"/>
              <a:gd name="T52" fmla="*/ 10 w 110"/>
              <a:gd name="T53" fmla="*/ 2 h 26"/>
              <a:gd name="T54" fmla="*/ 2 w 110"/>
              <a:gd name="T55" fmla="*/ 4 h 26"/>
              <a:gd name="T56" fmla="*/ 4 w 110"/>
              <a:gd name="T5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26">
                <a:moveTo>
                  <a:pt x="4" y="12"/>
                </a:moveTo>
                <a:cubicBezTo>
                  <a:pt x="11" y="16"/>
                  <a:pt x="18" y="19"/>
                  <a:pt x="25" y="21"/>
                </a:cubicBezTo>
                <a:cubicBezTo>
                  <a:pt x="26" y="22"/>
                  <a:pt x="26" y="22"/>
                  <a:pt x="27" y="22"/>
                </a:cubicBezTo>
                <a:cubicBezTo>
                  <a:pt x="27" y="22"/>
                  <a:pt x="27" y="22"/>
                  <a:pt x="27" y="22"/>
                </a:cubicBezTo>
                <a:cubicBezTo>
                  <a:pt x="27" y="16"/>
                  <a:pt x="27" y="16"/>
                  <a:pt x="27" y="16"/>
                </a:cubicBezTo>
                <a:cubicBezTo>
                  <a:pt x="25" y="21"/>
                  <a:pt x="25" y="21"/>
                  <a:pt x="25" y="21"/>
                </a:cubicBezTo>
                <a:cubicBezTo>
                  <a:pt x="35" y="24"/>
                  <a:pt x="45" y="26"/>
                  <a:pt x="55" y="26"/>
                </a:cubicBezTo>
                <a:cubicBezTo>
                  <a:pt x="66" y="26"/>
                  <a:pt x="76" y="24"/>
                  <a:pt x="85" y="21"/>
                </a:cubicBezTo>
                <a:cubicBezTo>
                  <a:pt x="83" y="16"/>
                  <a:pt x="83" y="16"/>
                  <a:pt x="83" y="16"/>
                </a:cubicBezTo>
                <a:cubicBezTo>
                  <a:pt x="83" y="22"/>
                  <a:pt x="83" y="22"/>
                  <a:pt x="83" y="22"/>
                </a:cubicBezTo>
                <a:cubicBezTo>
                  <a:pt x="83" y="22"/>
                  <a:pt x="83" y="22"/>
                  <a:pt x="83" y="22"/>
                </a:cubicBezTo>
                <a:cubicBezTo>
                  <a:pt x="84" y="22"/>
                  <a:pt x="85" y="22"/>
                  <a:pt x="85" y="21"/>
                </a:cubicBezTo>
                <a:cubicBezTo>
                  <a:pt x="92" y="19"/>
                  <a:pt x="99" y="16"/>
                  <a:pt x="106" y="12"/>
                </a:cubicBezTo>
                <a:cubicBezTo>
                  <a:pt x="109" y="11"/>
                  <a:pt x="110" y="7"/>
                  <a:pt x="108" y="4"/>
                </a:cubicBezTo>
                <a:cubicBezTo>
                  <a:pt x="106" y="1"/>
                  <a:pt x="103" y="0"/>
                  <a:pt x="100" y="2"/>
                </a:cubicBezTo>
                <a:cubicBezTo>
                  <a:pt x="94" y="5"/>
                  <a:pt x="88" y="8"/>
                  <a:pt x="82" y="10"/>
                </a:cubicBezTo>
                <a:cubicBezTo>
                  <a:pt x="83" y="16"/>
                  <a:pt x="83" y="16"/>
                  <a:pt x="83" y="16"/>
                </a:cubicBezTo>
                <a:cubicBezTo>
                  <a:pt x="83" y="10"/>
                  <a:pt x="83" y="10"/>
                  <a:pt x="83" y="10"/>
                </a:cubicBezTo>
                <a:cubicBezTo>
                  <a:pt x="83" y="10"/>
                  <a:pt x="83" y="10"/>
                  <a:pt x="83" y="10"/>
                </a:cubicBezTo>
                <a:cubicBezTo>
                  <a:pt x="83" y="10"/>
                  <a:pt x="82" y="10"/>
                  <a:pt x="82" y="10"/>
                </a:cubicBezTo>
                <a:cubicBezTo>
                  <a:pt x="73" y="13"/>
                  <a:pt x="64" y="14"/>
                  <a:pt x="55" y="14"/>
                </a:cubicBezTo>
                <a:cubicBezTo>
                  <a:pt x="46" y="14"/>
                  <a:pt x="37" y="13"/>
                  <a:pt x="29" y="10"/>
                </a:cubicBezTo>
                <a:cubicBezTo>
                  <a:pt x="28" y="10"/>
                  <a:pt x="27" y="10"/>
                  <a:pt x="27" y="10"/>
                </a:cubicBezTo>
                <a:cubicBezTo>
                  <a:pt x="27" y="10"/>
                  <a:pt x="27" y="10"/>
                  <a:pt x="27" y="10"/>
                </a:cubicBezTo>
                <a:cubicBezTo>
                  <a:pt x="27" y="16"/>
                  <a:pt x="27" y="16"/>
                  <a:pt x="27" y="16"/>
                </a:cubicBezTo>
                <a:cubicBezTo>
                  <a:pt x="29" y="10"/>
                  <a:pt x="29" y="10"/>
                  <a:pt x="29" y="10"/>
                </a:cubicBezTo>
                <a:cubicBezTo>
                  <a:pt x="22" y="8"/>
                  <a:pt x="16" y="5"/>
                  <a:pt x="10" y="2"/>
                </a:cubicBezTo>
                <a:cubicBezTo>
                  <a:pt x="7" y="0"/>
                  <a:pt x="4" y="1"/>
                  <a:pt x="2"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72">
            <a:extLst>
              <a:ext uri="{FF2B5EF4-FFF2-40B4-BE49-F238E27FC236}">
                <a16:creationId xmlns:a16="http://schemas.microsoft.com/office/drawing/2014/main" id="{3A2E527B-0961-4384-B654-85477CD58BAB}"/>
              </a:ext>
            </a:extLst>
          </p:cNvPr>
          <p:cNvSpPr>
            <a:spLocks/>
          </p:cNvSpPr>
          <p:nvPr/>
        </p:nvSpPr>
        <p:spPr bwMode="auto">
          <a:xfrm>
            <a:off x="10369854" y="1491700"/>
            <a:ext cx="489927" cy="237878"/>
          </a:xfrm>
          <a:custGeom>
            <a:avLst/>
            <a:gdLst>
              <a:gd name="T0" fmla="*/ 12 w 204"/>
              <a:gd name="T1" fmla="*/ 93 h 99"/>
              <a:gd name="T2" fmla="*/ 30 w 204"/>
              <a:gd name="T3" fmla="*/ 48 h 99"/>
              <a:gd name="T4" fmla="*/ 83 w 204"/>
              <a:gd name="T5" fmla="*/ 14 h 99"/>
              <a:gd name="T6" fmla="*/ 102 w 204"/>
              <a:gd name="T7" fmla="*/ 12 h 99"/>
              <a:gd name="T8" fmla="*/ 121 w 204"/>
              <a:gd name="T9" fmla="*/ 14 h 99"/>
              <a:gd name="T10" fmla="*/ 175 w 204"/>
              <a:gd name="T11" fmla="*/ 48 h 99"/>
              <a:gd name="T12" fmla="*/ 192 w 204"/>
              <a:gd name="T13" fmla="*/ 93 h 99"/>
              <a:gd name="T14" fmla="*/ 198 w 204"/>
              <a:gd name="T15" fmla="*/ 98 h 99"/>
              <a:gd name="T16" fmla="*/ 204 w 204"/>
              <a:gd name="T17" fmla="*/ 92 h 99"/>
              <a:gd name="T18" fmla="*/ 184 w 204"/>
              <a:gd name="T19" fmla="*/ 41 h 99"/>
              <a:gd name="T20" fmla="*/ 123 w 204"/>
              <a:gd name="T21" fmla="*/ 2 h 99"/>
              <a:gd name="T22" fmla="*/ 102 w 204"/>
              <a:gd name="T23" fmla="*/ 0 h 99"/>
              <a:gd name="T24" fmla="*/ 81 w 204"/>
              <a:gd name="T25" fmla="*/ 2 h 99"/>
              <a:gd name="T26" fmla="*/ 20 w 204"/>
              <a:gd name="T27" fmla="*/ 41 h 99"/>
              <a:gd name="T28" fmla="*/ 0 w 204"/>
              <a:gd name="T29" fmla="*/ 92 h 99"/>
              <a:gd name="T30" fmla="*/ 6 w 204"/>
              <a:gd name="T31" fmla="*/ 98 h 99"/>
              <a:gd name="T32" fmla="*/ 12 w 204"/>
              <a:gd name="T33"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99">
                <a:moveTo>
                  <a:pt x="12" y="93"/>
                </a:moveTo>
                <a:cubicBezTo>
                  <a:pt x="14" y="76"/>
                  <a:pt x="20" y="61"/>
                  <a:pt x="30" y="48"/>
                </a:cubicBezTo>
                <a:cubicBezTo>
                  <a:pt x="42" y="31"/>
                  <a:pt x="61" y="18"/>
                  <a:pt x="83" y="14"/>
                </a:cubicBezTo>
                <a:cubicBezTo>
                  <a:pt x="89" y="12"/>
                  <a:pt x="96" y="12"/>
                  <a:pt x="102" y="12"/>
                </a:cubicBezTo>
                <a:cubicBezTo>
                  <a:pt x="109" y="12"/>
                  <a:pt x="115" y="12"/>
                  <a:pt x="121" y="14"/>
                </a:cubicBezTo>
                <a:cubicBezTo>
                  <a:pt x="143" y="18"/>
                  <a:pt x="162" y="31"/>
                  <a:pt x="175" y="48"/>
                </a:cubicBezTo>
                <a:cubicBezTo>
                  <a:pt x="184" y="61"/>
                  <a:pt x="190" y="76"/>
                  <a:pt x="192" y="93"/>
                </a:cubicBezTo>
                <a:cubicBezTo>
                  <a:pt x="192" y="96"/>
                  <a:pt x="195" y="99"/>
                  <a:pt x="198" y="98"/>
                </a:cubicBezTo>
                <a:cubicBezTo>
                  <a:pt x="202" y="98"/>
                  <a:pt x="204" y="95"/>
                  <a:pt x="204" y="92"/>
                </a:cubicBezTo>
                <a:cubicBezTo>
                  <a:pt x="202" y="73"/>
                  <a:pt x="195" y="56"/>
                  <a:pt x="184" y="41"/>
                </a:cubicBezTo>
                <a:cubicBezTo>
                  <a:pt x="170" y="21"/>
                  <a:pt x="148" y="7"/>
                  <a:pt x="123" y="2"/>
                </a:cubicBezTo>
                <a:cubicBezTo>
                  <a:pt x="117" y="0"/>
                  <a:pt x="109" y="0"/>
                  <a:pt x="102" y="0"/>
                </a:cubicBezTo>
                <a:cubicBezTo>
                  <a:pt x="95" y="0"/>
                  <a:pt x="88" y="0"/>
                  <a:pt x="81" y="2"/>
                </a:cubicBezTo>
                <a:cubicBezTo>
                  <a:pt x="56" y="7"/>
                  <a:pt x="35" y="21"/>
                  <a:pt x="20" y="41"/>
                </a:cubicBezTo>
                <a:cubicBezTo>
                  <a:pt x="9" y="56"/>
                  <a:pt x="2" y="73"/>
                  <a:pt x="0" y="92"/>
                </a:cubicBezTo>
                <a:cubicBezTo>
                  <a:pt x="0" y="95"/>
                  <a:pt x="3" y="98"/>
                  <a:pt x="6" y="98"/>
                </a:cubicBezTo>
                <a:cubicBezTo>
                  <a:pt x="9" y="99"/>
                  <a:pt x="12" y="96"/>
                  <a:pt x="12" y="9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73">
            <a:extLst>
              <a:ext uri="{FF2B5EF4-FFF2-40B4-BE49-F238E27FC236}">
                <a16:creationId xmlns:a16="http://schemas.microsoft.com/office/drawing/2014/main" id="{0C7E33EC-5BC4-41BF-B323-83BD6DC6C9C1}"/>
              </a:ext>
            </a:extLst>
          </p:cNvPr>
          <p:cNvSpPr>
            <a:spLocks/>
          </p:cNvSpPr>
          <p:nvPr/>
        </p:nvSpPr>
        <p:spPr bwMode="auto">
          <a:xfrm>
            <a:off x="10751471" y="1794361"/>
            <a:ext cx="96163" cy="129567"/>
          </a:xfrm>
          <a:custGeom>
            <a:avLst/>
            <a:gdLst>
              <a:gd name="T0" fmla="*/ 28 w 40"/>
              <a:gd name="T1" fmla="*/ 6 h 54"/>
              <a:gd name="T2" fmla="*/ 28 w 40"/>
              <a:gd name="T3" fmla="*/ 6 h 54"/>
              <a:gd name="T4" fmla="*/ 34 w 40"/>
              <a:gd name="T5" fmla="*/ 6 h 54"/>
              <a:gd name="T6" fmla="*/ 29 w 40"/>
              <a:gd name="T7" fmla="*/ 4 h 54"/>
              <a:gd name="T8" fmla="*/ 16 w 40"/>
              <a:gd name="T9" fmla="*/ 29 h 54"/>
              <a:gd name="T10" fmla="*/ 16 w 40"/>
              <a:gd name="T11" fmla="*/ 29 h 54"/>
              <a:gd name="T12" fmla="*/ 3 w 40"/>
              <a:gd name="T13" fmla="*/ 43 h 54"/>
              <a:gd name="T14" fmla="*/ 3 w 40"/>
              <a:gd name="T15" fmla="*/ 52 h 54"/>
              <a:gd name="T16" fmla="*/ 11 w 40"/>
              <a:gd name="T17" fmla="*/ 52 h 54"/>
              <a:gd name="T18" fmla="*/ 25 w 40"/>
              <a:gd name="T19" fmla="*/ 37 h 54"/>
              <a:gd name="T20" fmla="*/ 25 w 40"/>
              <a:gd name="T21" fmla="*/ 37 h 54"/>
              <a:gd name="T22" fmla="*/ 40 w 40"/>
              <a:gd name="T23" fmla="*/ 8 h 54"/>
              <a:gd name="T24" fmla="*/ 40 w 40"/>
              <a:gd name="T25" fmla="*/ 6 h 54"/>
              <a:gd name="T26" fmla="*/ 40 w 40"/>
              <a:gd name="T27" fmla="*/ 6 h 54"/>
              <a:gd name="T28" fmla="*/ 34 w 40"/>
              <a:gd name="T29" fmla="*/ 0 h 54"/>
              <a:gd name="T30" fmla="*/ 28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28" y="6"/>
                </a:moveTo>
                <a:cubicBezTo>
                  <a:pt x="28" y="6"/>
                  <a:pt x="28" y="6"/>
                  <a:pt x="28" y="6"/>
                </a:cubicBezTo>
                <a:cubicBezTo>
                  <a:pt x="34" y="6"/>
                  <a:pt x="34" y="6"/>
                  <a:pt x="34" y="6"/>
                </a:cubicBezTo>
                <a:cubicBezTo>
                  <a:pt x="29" y="4"/>
                  <a:pt x="29" y="4"/>
                  <a:pt x="29" y="4"/>
                </a:cubicBezTo>
                <a:cubicBezTo>
                  <a:pt x="26" y="13"/>
                  <a:pt x="21" y="22"/>
                  <a:pt x="16" y="29"/>
                </a:cubicBezTo>
                <a:cubicBezTo>
                  <a:pt x="16" y="29"/>
                  <a:pt x="16" y="29"/>
                  <a:pt x="16" y="29"/>
                </a:cubicBezTo>
                <a:cubicBezTo>
                  <a:pt x="12" y="34"/>
                  <a:pt x="8" y="39"/>
                  <a:pt x="3" y="43"/>
                </a:cubicBezTo>
                <a:cubicBezTo>
                  <a:pt x="1" y="45"/>
                  <a:pt x="0" y="49"/>
                  <a:pt x="3" y="52"/>
                </a:cubicBezTo>
                <a:cubicBezTo>
                  <a:pt x="5" y="54"/>
                  <a:pt x="9" y="54"/>
                  <a:pt x="11" y="52"/>
                </a:cubicBezTo>
                <a:cubicBezTo>
                  <a:pt x="16" y="47"/>
                  <a:pt x="21" y="42"/>
                  <a:pt x="25" y="37"/>
                </a:cubicBezTo>
                <a:cubicBezTo>
                  <a:pt x="25" y="37"/>
                  <a:pt x="25" y="37"/>
                  <a:pt x="25" y="37"/>
                </a:cubicBezTo>
                <a:cubicBezTo>
                  <a:pt x="32" y="28"/>
                  <a:pt x="37" y="18"/>
                  <a:pt x="40" y="8"/>
                </a:cubicBezTo>
                <a:cubicBezTo>
                  <a:pt x="40" y="7"/>
                  <a:pt x="40" y="6"/>
                  <a:pt x="40" y="6"/>
                </a:cubicBezTo>
                <a:cubicBezTo>
                  <a:pt x="40" y="6"/>
                  <a:pt x="40" y="6"/>
                  <a:pt x="40" y="6"/>
                </a:cubicBezTo>
                <a:cubicBezTo>
                  <a:pt x="40" y="2"/>
                  <a:pt x="38" y="0"/>
                  <a:pt x="34" y="0"/>
                </a:cubicBezTo>
                <a:cubicBezTo>
                  <a:pt x="31" y="0"/>
                  <a:pt x="28" y="2"/>
                  <a:pt x="28"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74">
            <a:extLst>
              <a:ext uri="{FF2B5EF4-FFF2-40B4-BE49-F238E27FC236}">
                <a16:creationId xmlns:a16="http://schemas.microsoft.com/office/drawing/2014/main" id="{53592B6E-E0BB-4A34-9298-E6BACD96D949}"/>
              </a:ext>
            </a:extLst>
          </p:cNvPr>
          <p:cNvSpPr>
            <a:spLocks/>
          </p:cNvSpPr>
          <p:nvPr/>
        </p:nvSpPr>
        <p:spPr bwMode="auto">
          <a:xfrm>
            <a:off x="10600646" y="1491700"/>
            <a:ext cx="28343" cy="489927"/>
          </a:xfrm>
          <a:custGeom>
            <a:avLst/>
            <a:gdLst>
              <a:gd name="T0" fmla="*/ 12 w 12"/>
              <a:gd name="T1" fmla="*/ 198 h 204"/>
              <a:gd name="T2" fmla="*/ 12 w 12"/>
              <a:gd name="T3" fmla="*/ 143 h 204"/>
              <a:gd name="T4" fmla="*/ 12 w 12"/>
              <a:gd name="T5" fmla="*/ 106 h 204"/>
              <a:gd name="T6" fmla="*/ 12 w 12"/>
              <a:gd name="T7" fmla="*/ 61 h 204"/>
              <a:gd name="T8" fmla="*/ 12 w 12"/>
              <a:gd name="T9" fmla="*/ 6 h 204"/>
              <a:gd name="T10" fmla="*/ 6 w 12"/>
              <a:gd name="T11" fmla="*/ 0 h 204"/>
              <a:gd name="T12" fmla="*/ 0 w 12"/>
              <a:gd name="T13" fmla="*/ 6 h 204"/>
              <a:gd name="T14" fmla="*/ 0 w 12"/>
              <a:gd name="T15" fmla="*/ 61 h 204"/>
              <a:gd name="T16" fmla="*/ 0 w 12"/>
              <a:gd name="T17" fmla="*/ 106 h 204"/>
              <a:gd name="T18" fmla="*/ 0 w 12"/>
              <a:gd name="T19" fmla="*/ 143 h 204"/>
              <a:gd name="T20" fmla="*/ 0 w 12"/>
              <a:gd name="T21" fmla="*/ 198 h 204"/>
              <a:gd name="T22" fmla="*/ 6 w 12"/>
              <a:gd name="T23" fmla="*/ 204 h 204"/>
              <a:gd name="T24" fmla="*/ 12 w 12"/>
              <a:gd name="T25" fmla="*/ 1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4">
                <a:moveTo>
                  <a:pt x="12" y="198"/>
                </a:moveTo>
                <a:cubicBezTo>
                  <a:pt x="12" y="143"/>
                  <a:pt x="12" y="143"/>
                  <a:pt x="12" y="143"/>
                </a:cubicBezTo>
                <a:cubicBezTo>
                  <a:pt x="12" y="106"/>
                  <a:pt x="12" y="106"/>
                  <a:pt x="12" y="106"/>
                </a:cubicBezTo>
                <a:cubicBezTo>
                  <a:pt x="12" y="61"/>
                  <a:pt x="12" y="61"/>
                  <a:pt x="12" y="61"/>
                </a:cubicBezTo>
                <a:cubicBezTo>
                  <a:pt x="12" y="6"/>
                  <a:pt x="12" y="6"/>
                  <a:pt x="12" y="6"/>
                </a:cubicBezTo>
                <a:cubicBezTo>
                  <a:pt x="12" y="2"/>
                  <a:pt x="9" y="0"/>
                  <a:pt x="6" y="0"/>
                </a:cubicBezTo>
                <a:cubicBezTo>
                  <a:pt x="3" y="0"/>
                  <a:pt x="0" y="2"/>
                  <a:pt x="0" y="6"/>
                </a:cubicBezTo>
                <a:cubicBezTo>
                  <a:pt x="0" y="61"/>
                  <a:pt x="0" y="61"/>
                  <a:pt x="0" y="61"/>
                </a:cubicBezTo>
                <a:cubicBezTo>
                  <a:pt x="0" y="106"/>
                  <a:pt x="0" y="106"/>
                  <a:pt x="0" y="106"/>
                </a:cubicBezTo>
                <a:cubicBezTo>
                  <a:pt x="0" y="143"/>
                  <a:pt x="0" y="143"/>
                  <a:pt x="0" y="143"/>
                </a:cubicBezTo>
                <a:cubicBezTo>
                  <a:pt x="0" y="198"/>
                  <a:pt x="0" y="198"/>
                  <a:pt x="0" y="198"/>
                </a:cubicBezTo>
                <a:cubicBezTo>
                  <a:pt x="0" y="201"/>
                  <a:pt x="3" y="204"/>
                  <a:pt x="6" y="204"/>
                </a:cubicBezTo>
                <a:cubicBezTo>
                  <a:pt x="9" y="204"/>
                  <a:pt x="12" y="201"/>
                  <a:pt x="12" y="198"/>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75">
            <a:extLst>
              <a:ext uri="{FF2B5EF4-FFF2-40B4-BE49-F238E27FC236}">
                <a16:creationId xmlns:a16="http://schemas.microsoft.com/office/drawing/2014/main" id="{EB5ACD66-2B91-4645-9072-F5505E93252E}"/>
              </a:ext>
            </a:extLst>
          </p:cNvPr>
          <p:cNvSpPr>
            <a:spLocks/>
          </p:cNvSpPr>
          <p:nvPr/>
        </p:nvSpPr>
        <p:spPr bwMode="auto">
          <a:xfrm>
            <a:off x="10646197" y="1493724"/>
            <a:ext cx="115396" cy="477780"/>
          </a:xfrm>
          <a:custGeom>
            <a:avLst/>
            <a:gdLst>
              <a:gd name="T0" fmla="*/ 15 w 48"/>
              <a:gd name="T1" fmla="*/ 199 h 199"/>
              <a:gd name="T2" fmla="*/ 15 w 48"/>
              <a:gd name="T3" fmla="*/ 199 h 199"/>
              <a:gd name="T4" fmla="*/ 20 w 48"/>
              <a:gd name="T5" fmla="*/ 196 h 199"/>
              <a:gd name="T6" fmla="*/ 35 w 48"/>
              <a:gd name="T7" fmla="*/ 170 h 199"/>
              <a:gd name="T8" fmla="*/ 35 w 48"/>
              <a:gd name="T9" fmla="*/ 170 h 199"/>
              <a:gd name="T10" fmla="*/ 42 w 48"/>
              <a:gd name="T11" fmla="*/ 150 h 199"/>
              <a:gd name="T12" fmla="*/ 42 w 48"/>
              <a:gd name="T13" fmla="*/ 150 h 199"/>
              <a:gd name="T14" fmla="*/ 48 w 48"/>
              <a:gd name="T15" fmla="*/ 105 h 199"/>
              <a:gd name="T16" fmla="*/ 39 w 48"/>
              <a:gd name="T17" fmla="*/ 52 h 199"/>
              <a:gd name="T18" fmla="*/ 39 w 48"/>
              <a:gd name="T19" fmla="*/ 52 h 199"/>
              <a:gd name="T20" fmla="*/ 35 w 48"/>
              <a:gd name="T21" fmla="*/ 41 h 199"/>
              <a:gd name="T22" fmla="*/ 12 w 48"/>
              <a:gd name="T23" fmla="*/ 3 h 199"/>
              <a:gd name="T24" fmla="*/ 3 w 48"/>
              <a:gd name="T25" fmla="*/ 2 h 199"/>
              <a:gd name="T26" fmla="*/ 2 w 48"/>
              <a:gd name="T27" fmla="*/ 11 h 199"/>
              <a:gd name="T28" fmla="*/ 24 w 48"/>
              <a:gd name="T29" fmla="*/ 46 h 199"/>
              <a:gd name="T30" fmla="*/ 28 w 48"/>
              <a:gd name="T31" fmla="*/ 56 h 199"/>
              <a:gd name="T32" fmla="*/ 28 w 48"/>
              <a:gd name="T33" fmla="*/ 56 h 199"/>
              <a:gd name="T34" fmla="*/ 36 w 48"/>
              <a:gd name="T35" fmla="*/ 105 h 199"/>
              <a:gd name="T36" fmla="*/ 30 w 48"/>
              <a:gd name="T37" fmla="*/ 147 h 199"/>
              <a:gd name="T38" fmla="*/ 30 w 48"/>
              <a:gd name="T39" fmla="*/ 147 h 199"/>
              <a:gd name="T40" fmla="*/ 24 w 48"/>
              <a:gd name="T41" fmla="*/ 165 h 199"/>
              <a:gd name="T42" fmla="*/ 24 w 48"/>
              <a:gd name="T43" fmla="*/ 165 h 199"/>
              <a:gd name="T44" fmla="*/ 10 w 48"/>
              <a:gd name="T45" fmla="*/ 189 h 199"/>
              <a:gd name="T46" fmla="*/ 15 w 48"/>
              <a:gd name="T47" fmla="*/ 193 h 199"/>
              <a:gd name="T48" fmla="*/ 15 w 48"/>
              <a:gd name="T49" fmla="*/ 187 h 199"/>
              <a:gd name="T50" fmla="*/ 15 w 48"/>
              <a:gd name="T51" fmla="*/ 187 h 199"/>
              <a:gd name="T52" fmla="*/ 9 w 48"/>
              <a:gd name="T53" fmla="*/ 193 h 199"/>
              <a:gd name="T54" fmla="*/ 15 w 48"/>
              <a:gd name="T5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15" y="199"/>
                </a:moveTo>
                <a:cubicBezTo>
                  <a:pt x="15" y="199"/>
                  <a:pt x="15" y="199"/>
                  <a:pt x="15" y="199"/>
                </a:cubicBezTo>
                <a:cubicBezTo>
                  <a:pt x="17" y="199"/>
                  <a:pt x="19" y="198"/>
                  <a:pt x="20" y="196"/>
                </a:cubicBezTo>
                <a:cubicBezTo>
                  <a:pt x="26" y="188"/>
                  <a:pt x="31" y="179"/>
                  <a:pt x="35" y="170"/>
                </a:cubicBezTo>
                <a:cubicBezTo>
                  <a:pt x="35" y="170"/>
                  <a:pt x="35" y="170"/>
                  <a:pt x="35" y="170"/>
                </a:cubicBezTo>
                <a:cubicBezTo>
                  <a:pt x="38" y="163"/>
                  <a:pt x="40" y="157"/>
                  <a:pt x="42" y="150"/>
                </a:cubicBezTo>
                <a:cubicBezTo>
                  <a:pt x="42" y="150"/>
                  <a:pt x="42" y="150"/>
                  <a:pt x="42" y="150"/>
                </a:cubicBezTo>
                <a:cubicBezTo>
                  <a:pt x="46" y="135"/>
                  <a:pt x="48" y="120"/>
                  <a:pt x="48" y="105"/>
                </a:cubicBezTo>
                <a:cubicBezTo>
                  <a:pt x="48" y="87"/>
                  <a:pt x="45" y="69"/>
                  <a:pt x="39" y="52"/>
                </a:cubicBezTo>
                <a:cubicBezTo>
                  <a:pt x="39" y="52"/>
                  <a:pt x="39" y="52"/>
                  <a:pt x="39" y="52"/>
                </a:cubicBezTo>
                <a:cubicBezTo>
                  <a:pt x="38" y="48"/>
                  <a:pt x="36" y="45"/>
                  <a:pt x="35" y="41"/>
                </a:cubicBezTo>
                <a:cubicBezTo>
                  <a:pt x="29" y="28"/>
                  <a:pt x="21" y="15"/>
                  <a:pt x="12" y="3"/>
                </a:cubicBezTo>
                <a:cubicBezTo>
                  <a:pt x="10" y="0"/>
                  <a:pt x="6" y="0"/>
                  <a:pt x="3" y="2"/>
                </a:cubicBezTo>
                <a:cubicBezTo>
                  <a:pt x="1" y="4"/>
                  <a:pt x="0" y="8"/>
                  <a:pt x="2" y="11"/>
                </a:cubicBezTo>
                <a:cubicBezTo>
                  <a:pt x="11" y="21"/>
                  <a:pt x="18" y="33"/>
                  <a:pt x="24" y="46"/>
                </a:cubicBezTo>
                <a:cubicBezTo>
                  <a:pt x="25" y="49"/>
                  <a:pt x="26" y="53"/>
                  <a:pt x="28" y="56"/>
                </a:cubicBezTo>
                <a:cubicBezTo>
                  <a:pt x="28" y="56"/>
                  <a:pt x="28" y="56"/>
                  <a:pt x="28" y="56"/>
                </a:cubicBezTo>
                <a:cubicBezTo>
                  <a:pt x="33" y="72"/>
                  <a:pt x="36" y="89"/>
                  <a:pt x="36" y="105"/>
                </a:cubicBezTo>
                <a:cubicBezTo>
                  <a:pt x="36" y="119"/>
                  <a:pt x="34" y="133"/>
                  <a:pt x="30" y="147"/>
                </a:cubicBezTo>
                <a:cubicBezTo>
                  <a:pt x="30" y="147"/>
                  <a:pt x="30" y="147"/>
                  <a:pt x="30" y="147"/>
                </a:cubicBezTo>
                <a:cubicBezTo>
                  <a:pt x="29" y="153"/>
                  <a:pt x="26" y="159"/>
                  <a:pt x="24" y="165"/>
                </a:cubicBezTo>
                <a:cubicBezTo>
                  <a:pt x="24" y="165"/>
                  <a:pt x="24" y="165"/>
                  <a:pt x="24" y="165"/>
                </a:cubicBezTo>
                <a:cubicBezTo>
                  <a:pt x="20" y="173"/>
                  <a:pt x="16" y="182"/>
                  <a:pt x="10" y="189"/>
                </a:cubicBezTo>
                <a:cubicBezTo>
                  <a:pt x="15" y="193"/>
                  <a:pt x="15" y="193"/>
                  <a:pt x="15" y="193"/>
                </a:cubicBezTo>
                <a:cubicBezTo>
                  <a:pt x="15" y="187"/>
                  <a:pt x="15" y="187"/>
                  <a:pt x="15" y="187"/>
                </a:cubicBezTo>
                <a:cubicBezTo>
                  <a:pt x="15" y="187"/>
                  <a:pt x="15" y="187"/>
                  <a:pt x="15" y="187"/>
                </a:cubicBezTo>
                <a:cubicBezTo>
                  <a:pt x="12" y="187"/>
                  <a:pt x="9" y="189"/>
                  <a:pt x="9" y="193"/>
                </a:cubicBezTo>
                <a:cubicBezTo>
                  <a:pt x="9" y="196"/>
                  <a:pt x="12" y="199"/>
                  <a:pt x="15" y="199"/>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76">
            <a:extLst>
              <a:ext uri="{FF2B5EF4-FFF2-40B4-BE49-F238E27FC236}">
                <a16:creationId xmlns:a16="http://schemas.microsoft.com/office/drawing/2014/main" id="{7DEEBF90-7A90-480F-B608-A3B575B1EA33}"/>
              </a:ext>
            </a:extLst>
          </p:cNvPr>
          <p:cNvSpPr>
            <a:spLocks/>
          </p:cNvSpPr>
          <p:nvPr/>
        </p:nvSpPr>
        <p:spPr bwMode="auto">
          <a:xfrm>
            <a:off x="10389087" y="1731602"/>
            <a:ext cx="454498" cy="29355"/>
          </a:xfrm>
          <a:custGeom>
            <a:avLst/>
            <a:gdLst>
              <a:gd name="T0" fmla="*/ 183 w 189"/>
              <a:gd name="T1" fmla="*/ 0 h 12"/>
              <a:gd name="T2" fmla="*/ 149 w 189"/>
              <a:gd name="T3" fmla="*/ 0 h 12"/>
              <a:gd name="T4" fmla="*/ 94 w 189"/>
              <a:gd name="T5" fmla="*/ 0 h 12"/>
              <a:gd name="T6" fmla="*/ 39 w 189"/>
              <a:gd name="T7" fmla="*/ 0 h 12"/>
              <a:gd name="T8" fmla="*/ 6 w 189"/>
              <a:gd name="T9" fmla="*/ 0 h 12"/>
              <a:gd name="T10" fmla="*/ 0 w 189"/>
              <a:gd name="T11" fmla="*/ 6 h 12"/>
              <a:gd name="T12" fmla="*/ 6 w 189"/>
              <a:gd name="T13" fmla="*/ 12 h 12"/>
              <a:gd name="T14" fmla="*/ 39 w 189"/>
              <a:gd name="T15" fmla="*/ 12 h 12"/>
              <a:gd name="T16" fmla="*/ 94 w 189"/>
              <a:gd name="T17" fmla="*/ 12 h 12"/>
              <a:gd name="T18" fmla="*/ 149 w 189"/>
              <a:gd name="T19" fmla="*/ 12 h 12"/>
              <a:gd name="T20" fmla="*/ 183 w 189"/>
              <a:gd name="T21" fmla="*/ 12 h 12"/>
              <a:gd name="T22" fmla="*/ 189 w 189"/>
              <a:gd name="T23" fmla="*/ 6 h 12"/>
              <a:gd name="T24" fmla="*/ 183 w 189"/>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2">
                <a:moveTo>
                  <a:pt x="183" y="0"/>
                </a:moveTo>
                <a:cubicBezTo>
                  <a:pt x="149" y="0"/>
                  <a:pt x="149" y="0"/>
                  <a:pt x="149" y="0"/>
                </a:cubicBezTo>
                <a:cubicBezTo>
                  <a:pt x="94" y="0"/>
                  <a:pt x="94" y="0"/>
                  <a:pt x="94" y="0"/>
                </a:cubicBezTo>
                <a:cubicBezTo>
                  <a:pt x="39" y="0"/>
                  <a:pt x="39" y="0"/>
                  <a:pt x="39" y="0"/>
                </a:cubicBezTo>
                <a:cubicBezTo>
                  <a:pt x="6" y="0"/>
                  <a:pt x="6" y="0"/>
                  <a:pt x="6" y="0"/>
                </a:cubicBezTo>
                <a:cubicBezTo>
                  <a:pt x="2" y="0"/>
                  <a:pt x="0" y="3"/>
                  <a:pt x="0" y="6"/>
                </a:cubicBezTo>
                <a:cubicBezTo>
                  <a:pt x="0" y="10"/>
                  <a:pt x="2" y="12"/>
                  <a:pt x="6" y="12"/>
                </a:cubicBezTo>
                <a:cubicBezTo>
                  <a:pt x="39" y="12"/>
                  <a:pt x="39" y="12"/>
                  <a:pt x="39" y="12"/>
                </a:cubicBezTo>
                <a:cubicBezTo>
                  <a:pt x="94" y="12"/>
                  <a:pt x="94" y="12"/>
                  <a:pt x="94" y="12"/>
                </a:cubicBezTo>
                <a:cubicBezTo>
                  <a:pt x="149" y="12"/>
                  <a:pt x="149" y="12"/>
                  <a:pt x="149" y="12"/>
                </a:cubicBezTo>
                <a:cubicBezTo>
                  <a:pt x="183" y="12"/>
                  <a:pt x="183" y="12"/>
                  <a:pt x="183" y="12"/>
                </a:cubicBezTo>
                <a:cubicBezTo>
                  <a:pt x="186" y="12"/>
                  <a:pt x="189" y="10"/>
                  <a:pt x="189" y="6"/>
                </a:cubicBezTo>
                <a:cubicBezTo>
                  <a:pt x="189" y="3"/>
                  <a:pt x="186" y="0"/>
                  <a:pt x="183" y="0"/>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77">
            <a:extLst>
              <a:ext uri="{FF2B5EF4-FFF2-40B4-BE49-F238E27FC236}">
                <a16:creationId xmlns:a16="http://schemas.microsoft.com/office/drawing/2014/main" id="{B8044F09-9735-44BB-8253-64945B4DA3E1}"/>
              </a:ext>
            </a:extLst>
          </p:cNvPr>
          <p:cNvSpPr>
            <a:spLocks/>
          </p:cNvSpPr>
          <p:nvPr/>
        </p:nvSpPr>
        <p:spPr bwMode="auto">
          <a:xfrm>
            <a:off x="10468042" y="1493724"/>
            <a:ext cx="115396" cy="477780"/>
          </a:xfrm>
          <a:custGeom>
            <a:avLst/>
            <a:gdLst>
              <a:gd name="T0" fmla="*/ 36 w 48"/>
              <a:gd name="T1" fmla="*/ 3 h 199"/>
              <a:gd name="T2" fmla="*/ 14 w 48"/>
              <a:gd name="T3" fmla="*/ 41 h 199"/>
              <a:gd name="T4" fmla="*/ 9 w 48"/>
              <a:gd name="T5" fmla="*/ 52 h 199"/>
              <a:gd name="T6" fmla="*/ 9 w 48"/>
              <a:gd name="T7" fmla="*/ 52 h 199"/>
              <a:gd name="T8" fmla="*/ 0 w 48"/>
              <a:gd name="T9" fmla="*/ 105 h 199"/>
              <a:gd name="T10" fmla="*/ 6 w 48"/>
              <a:gd name="T11" fmla="*/ 150 h 199"/>
              <a:gd name="T12" fmla="*/ 6 w 48"/>
              <a:gd name="T13" fmla="*/ 150 h 199"/>
              <a:gd name="T14" fmla="*/ 14 w 48"/>
              <a:gd name="T15" fmla="*/ 170 h 199"/>
              <a:gd name="T16" fmla="*/ 14 w 48"/>
              <a:gd name="T17" fmla="*/ 170 h 199"/>
              <a:gd name="T18" fmla="*/ 28 w 48"/>
              <a:gd name="T19" fmla="*/ 196 h 199"/>
              <a:gd name="T20" fmla="*/ 33 w 48"/>
              <a:gd name="T21" fmla="*/ 199 h 199"/>
              <a:gd name="T22" fmla="*/ 33 w 48"/>
              <a:gd name="T23" fmla="*/ 199 h 199"/>
              <a:gd name="T24" fmla="*/ 39 w 48"/>
              <a:gd name="T25" fmla="*/ 193 h 199"/>
              <a:gd name="T26" fmla="*/ 33 w 48"/>
              <a:gd name="T27" fmla="*/ 187 h 199"/>
              <a:gd name="T28" fmla="*/ 33 w 48"/>
              <a:gd name="T29" fmla="*/ 187 h 199"/>
              <a:gd name="T30" fmla="*/ 33 w 48"/>
              <a:gd name="T31" fmla="*/ 193 h 199"/>
              <a:gd name="T32" fmla="*/ 38 w 48"/>
              <a:gd name="T33" fmla="*/ 189 h 199"/>
              <a:gd name="T34" fmla="*/ 25 w 48"/>
              <a:gd name="T35" fmla="*/ 165 h 199"/>
              <a:gd name="T36" fmla="*/ 25 w 48"/>
              <a:gd name="T37" fmla="*/ 165 h 199"/>
              <a:gd name="T38" fmla="*/ 18 w 48"/>
              <a:gd name="T39" fmla="*/ 147 h 199"/>
              <a:gd name="T40" fmla="*/ 18 w 48"/>
              <a:gd name="T41" fmla="*/ 147 h 199"/>
              <a:gd name="T42" fmla="*/ 12 w 48"/>
              <a:gd name="T43" fmla="*/ 105 h 199"/>
              <a:gd name="T44" fmla="*/ 21 w 48"/>
              <a:gd name="T45" fmla="*/ 56 h 199"/>
              <a:gd name="T46" fmla="*/ 21 w 48"/>
              <a:gd name="T47" fmla="*/ 56 h 199"/>
              <a:gd name="T48" fmla="*/ 25 w 48"/>
              <a:gd name="T49" fmla="*/ 46 h 199"/>
              <a:gd name="T50" fmla="*/ 46 w 48"/>
              <a:gd name="T51" fmla="*/ 11 h 199"/>
              <a:gd name="T52" fmla="*/ 45 w 48"/>
              <a:gd name="T53" fmla="*/ 2 h 199"/>
              <a:gd name="T54" fmla="*/ 36 w 48"/>
              <a:gd name="T55"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36" y="3"/>
                </a:moveTo>
                <a:cubicBezTo>
                  <a:pt x="27" y="15"/>
                  <a:pt x="19" y="28"/>
                  <a:pt x="14" y="41"/>
                </a:cubicBezTo>
                <a:cubicBezTo>
                  <a:pt x="12" y="45"/>
                  <a:pt x="11" y="48"/>
                  <a:pt x="9" y="52"/>
                </a:cubicBezTo>
                <a:cubicBezTo>
                  <a:pt x="9" y="52"/>
                  <a:pt x="9" y="52"/>
                  <a:pt x="9" y="52"/>
                </a:cubicBezTo>
                <a:cubicBezTo>
                  <a:pt x="3" y="69"/>
                  <a:pt x="0" y="87"/>
                  <a:pt x="0" y="105"/>
                </a:cubicBezTo>
                <a:cubicBezTo>
                  <a:pt x="0" y="120"/>
                  <a:pt x="2" y="135"/>
                  <a:pt x="6" y="150"/>
                </a:cubicBezTo>
                <a:cubicBezTo>
                  <a:pt x="6" y="150"/>
                  <a:pt x="6" y="150"/>
                  <a:pt x="6" y="150"/>
                </a:cubicBezTo>
                <a:cubicBezTo>
                  <a:pt x="8" y="157"/>
                  <a:pt x="11" y="163"/>
                  <a:pt x="14" y="170"/>
                </a:cubicBezTo>
                <a:cubicBezTo>
                  <a:pt x="14" y="170"/>
                  <a:pt x="14" y="170"/>
                  <a:pt x="14" y="170"/>
                </a:cubicBezTo>
                <a:cubicBezTo>
                  <a:pt x="17" y="179"/>
                  <a:pt x="22" y="188"/>
                  <a:pt x="28" y="196"/>
                </a:cubicBezTo>
                <a:cubicBezTo>
                  <a:pt x="29" y="198"/>
                  <a:pt x="31" y="199"/>
                  <a:pt x="33" y="199"/>
                </a:cubicBezTo>
                <a:cubicBezTo>
                  <a:pt x="33" y="199"/>
                  <a:pt x="33" y="199"/>
                  <a:pt x="33" y="199"/>
                </a:cubicBezTo>
                <a:cubicBezTo>
                  <a:pt x="36" y="199"/>
                  <a:pt x="39" y="196"/>
                  <a:pt x="39" y="193"/>
                </a:cubicBezTo>
                <a:cubicBezTo>
                  <a:pt x="39" y="189"/>
                  <a:pt x="36" y="187"/>
                  <a:pt x="33" y="187"/>
                </a:cubicBezTo>
                <a:cubicBezTo>
                  <a:pt x="33" y="187"/>
                  <a:pt x="33" y="187"/>
                  <a:pt x="33" y="187"/>
                </a:cubicBezTo>
                <a:cubicBezTo>
                  <a:pt x="33" y="193"/>
                  <a:pt x="33" y="193"/>
                  <a:pt x="33" y="193"/>
                </a:cubicBezTo>
                <a:cubicBezTo>
                  <a:pt x="38" y="189"/>
                  <a:pt x="38" y="189"/>
                  <a:pt x="38" y="189"/>
                </a:cubicBezTo>
                <a:cubicBezTo>
                  <a:pt x="33" y="182"/>
                  <a:pt x="28" y="173"/>
                  <a:pt x="25" y="165"/>
                </a:cubicBezTo>
                <a:cubicBezTo>
                  <a:pt x="25" y="165"/>
                  <a:pt x="25" y="165"/>
                  <a:pt x="25" y="165"/>
                </a:cubicBezTo>
                <a:cubicBezTo>
                  <a:pt x="22" y="159"/>
                  <a:pt x="20" y="153"/>
                  <a:pt x="18" y="147"/>
                </a:cubicBezTo>
                <a:cubicBezTo>
                  <a:pt x="18" y="147"/>
                  <a:pt x="18" y="147"/>
                  <a:pt x="18" y="147"/>
                </a:cubicBezTo>
                <a:cubicBezTo>
                  <a:pt x="14" y="133"/>
                  <a:pt x="12" y="119"/>
                  <a:pt x="12" y="105"/>
                </a:cubicBezTo>
                <a:cubicBezTo>
                  <a:pt x="12" y="89"/>
                  <a:pt x="15" y="72"/>
                  <a:pt x="21" y="56"/>
                </a:cubicBezTo>
                <a:cubicBezTo>
                  <a:pt x="21" y="56"/>
                  <a:pt x="21" y="56"/>
                  <a:pt x="21" y="56"/>
                </a:cubicBezTo>
                <a:cubicBezTo>
                  <a:pt x="22" y="53"/>
                  <a:pt x="23" y="49"/>
                  <a:pt x="25" y="46"/>
                </a:cubicBezTo>
                <a:cubicBezTo>
                  <a:pt x="30" y="33"/>
                  <a:pt x="37" y="21"/>
                  <a:pt x="46" y="11"/>
                </a:cubicBezTo>
                <a:cubicBezTo>
                  <a:pt x="48" y="8"/>
                  <a:pt x="47" y="4"/>
                  <a:pt x="45" y="2"/>
                </a:cubicBezTo>
                <a:cubicBezTo>
                  <a:pt x="42" y="0"/>
                  <a:pt x="39" y="0"/>
                  <a:pt x="36" y="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78">
            <a:extLst>
              <a:ext uri="{FF2B5EF4-FFF2-40B4-BE49-F238E27FC236}">
                <a16:creationId xmlns:a16="http://schemas.microsoft.com/office/drawing/2014/main" id="{FC58B97E-1CE9-4528-A49C-65AF1CCCB090}"/>
              </a:ext>
            </a:extLst>
          </p:cNvPr>
          <p:cNvSpPr>
            <a:spLocks/>
          </p:cNvSpPr>
          <p:nvPr/>
        </p:nvSpPr>
        <p:spPr bwMode="auto">
          <a:xfrm>
            <a:off x="10413381" y="1582802"/>
            <a:ext cx="402874" cy="69845"/>
          </a:xfrm>
          <a:custGeom>
            <a:avLst/>
            <a:gdLst>
              <a:gd name="T0" fmla="*/ 4 w 168"/>
              <a:gd name="T1" fmla="*/ 12 h 29"/>
              <a:gd name="T2" fmla="*/ 33 w 168"/>
              <a:gd name="T3" fmla="*/ 22 h 29"/>
              <a:gd name="T4" fmla="*/ 33 w 168"/>
              <a:gd name="T5" fmla="*/ 22 h 29"/>
              <a:gd name="T6" fmla="*/ 37 w 168"/>
              <a:gd name="T7" fmla="*/ 23 h 29"/>
              <a:gd name="T8" fmla="*/ 38 w 168"/>
              <a:gd name="T9" fmla="*/ 17 h 29"/>
              <a:gd name="T10" fmla="*/ 36 w 168"/>
              <a:gd name="T11" fmla="*/ 23 h 29"/>
              <a:gd name="T12" fmla="*/ 84 w 168"/>
              <a:gd name="T13" fmla="*/ 29 h 29"/>
              <a:gd name="T14" fmla="*/ 132 w 168"/>
              <a:gd name="T15" fmla="*/ 23 h 29"/>
              <a:gd name="T16" fmla="*/ 130 w 168"/>
              <a:gd name="T17" fmla="*/ 17 h 29"/>
              <a:gd name="T18" fmla="*/ 131 w 168"/>
              <a:gd name="T19" fmla="*/ 23 h 29"/>
              <a:gd name="T20" fmla="*/ 135 w 168"/>
              <a:gd name="T21" fmla="*/ 22 h 29"/>
              <a:gd name="T22" fmla="*/ 135 w 168"/>
              <a:gd name="T23" fmla="*/ 22 h 29"/>
              <a:gd name="T24" fmla="*/ 164 w 168"/>
              <a:gd name="T25" fmla="*/ 12 h 29"/>
              <a:gd name="T26" fmla="*/ 167 w 168"/>
              <a:gd name="T27" fmla="*/ 4 h 29"/>
              <a:gd name="T28" fmla="*/ 159 w 168"/>
              <a:gd name="T29" fmla="*/ 1 h 29"/>
              <a:gd name="T30" fmla="*/ 132 w 168"/>
              <a:gd name="T31" fmla="*/ 10 h 29"/>
              <a:gd name="T32" fmla="*/ 132 w 168"/>
              <a:gd name="T33" fmla="*/ 10 h 29"/>
              <a:gd name="T34" fmla="*/ 129 w 168"/>
              <a:gd name="T35" fmla="*/ 11 h 29"/>
              <a:gd name="T36" fmla="*/ 129 w 168"/>
              <a:gd name="T37" fmla="*/ 11 h 29"/>
              <a:gd name="T38" fmla="*/ 84 w 168"/>
              <a:gd name="T39" fmla="*/ 17 h 29"/>
              <a:gd name="T40" fmla="*/ 39 w 168"/>
              <a:gd name="T41" fmla="*/ 11 h 29"/>
              <a:gd name="T42" fmla="*/ 39 w 168"/>
              <a:gd name="T43" fmla="*/ 11 h 29"/>
              <a:gd name="T44" fmla="*/ 36 w 168"/>
              <a:gd name="T45" fmla="*/ 10 h 29"/>
              <a:gd name="T46" fmla="*/ 36 w 168"/>
              <a:gd name="T47" fmla="*/ 10 h 29"/>
              <a:gd name="T48" fmla="*/ 9 w 168"/>
              <a:gd name="T49" fmla="*/ 1 h 29"/>
              <a:gd name="T50" fmla="*/ 1 w 168"/>
              <a:gd name="T51" fmla="*/ 4 h 29"/>
              <a:gd name="T52" fmla="*/ 4 w 168"/>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9">
                <a:moveTo>
                  <a:pt x="4" y="12"/>
                </a:moveTo>
                <a:cubicBezTo>
                  <a:pt x="14" y="16"/>
                  <a:pt x="23" y="19"/>
                  <a:pt x="33" y="22"/>
                </a:cubicBezTo>
                <a:cubicBezTo>
                  <a:pt x="33" y="22"/>
                  <a:pt x="33" y="22"/>
                  <a:pt x="33" y="22"/>
                </a:cubicBezTo>
                <a:cubicBezTo>
                  <a:pt x="34" y="22"/>
                  <a:pt x="35" y="23"/>
                  <a:pt x="37" y="23"/>
                </a:cubicBezTo>
                <a:cubicBezTo>
                  <a:pt x="38" y="17"/>
                  <a:pt x="38" y="17"/>
                  <a:pt x="38" y="17"/>
                </a:cubicBezTo>
                <a:cubicBezTo>
                  <a:pt x="36" y="23"/>
                  <a:pt x="36" y="23"/>
                  <a:pt x="36" y="23"/>
                </a:cubicBezTo>
                <a:cubicBezTo>
                  <a:pt x="52" y="27"/>
                  <a:pt x="68" y="29"/>
                  <a:pt x="84" y="29"/>
                </a:cubicBezTo>
                <a:cubicBezTo>
                  <a:pt x="100" y="29"/>
                  <a:pt x="116" y="27"/>
                  <a:pt x="132" y="23"/>
                </a:cubicBezTo>
                <a:cubicBezTo>
                  <a:pt x="130" y="17"/>
                  <a:pt x="130" y="17"/>
                  <a:pt x="130" y="17"/>
                </a:cubicBezTo>
                <a:cubicBezTo>
                  <a:pt x="131" y="23"/>
                  <a:pt x="131" y="23"/>
                  <a:pt x="131" y="23"/>
                </a:cubicBezTo>
                <a:cubicBezTo>
                  <a:pt x="133" y="23"/>
                  <a:pt x="134" y="22"/>
                  <a:pt x="135" y="22"/>
                </a:cubicBezTo>
                <a:cubicBezTo>
                  <a:pt x="135" y="22"/>
                  <a:pt x="135" y="22"/>
                  <a:pt x="135" y="22"/>
                </a:cubicBezTo>
                <a:cubicBezTo>
                  <a:pt x="145" y="19"/>
                  <a:pt x="154" y="16"/>
                  <a:pt x="164" y="12"/>
                </a:cubicBezTo>
                <a:cubicBezTo>
                  <a:pt x="167" y="11"/>
                  <a:pt x="168" y="7"/>
                  <a:pt x="167" y="4"/>
                </a:cubicBezTo>
                <a:cubicBezTo>
                  <a:pt x="166" y="1"/>
                  <a:pt x="162" y="0"/>
                  <a:pt x="159" y="1"/>
                </a:cubicBezTo>
                <a:cubicBezTo>
                  <a:pt x="150" y="5"/>
                  <a:pt x="141" y="8"/>
                  <a:pt x="132" y="10"/>
                </a:cubicBezTo>
                <a:cubicBezTo>
                  <a:pt x="132" y="10"/>
                  <a:pt x="132" y="10"/>
                  <a:pt x="132" y="10"/>
                </a:cubicBezTo>
                <a:cubicBezTo>
                  <a:pt x="131" y="11"/>
                  <a:pt x="130" y="11"/>
                  <a:pt x="129" y="11"/>
                </a:cubicBezTo>
                <a:cubicBezTo>
                  <a:pt x="129" y="11"/>
                  <a:pt x="129" y="11"/>
                  <a:pt x="129" y="11"/>
                </a:cubicBezTo>
                <a:cubicBezTo>
                  <a:pt x="114" y="15"/>
                  <a:pt x="99" y="17"/>
                  <a:pt x="84" y="17"/>
                </a:cubicBezTo>
                <a:cubicBezTo>
                  <a:pt x="69" y="17"/>
                  <a:pt x="54" y="15"/>
                  <a:pt x="39" y="11"/>
                </a:cubicBezTo>
                <a:cubicBezTo>
                  <a:pt x="39" y="11"/>
                  <a:pt x="39" y="11"/>
                  <a:pt x="39" y="11"/>
                </a:cubicBezTo>
                <a:cubicBezTo>
                  <a:pt x="38" y="11"/>
                  <a:pt x="37" y="11"/>
                  <a:pt x="36" y="10"/>
                </a:cubicBezTo>
                <a:cubicBezTo>
                  <a:pt x="36" y="10"/>
                  <a:pt x="36" y="10"/>
                  <a:pt x="36" y="10"/>
                </a:cubicBezTo>
                <a:cubicBezTo>
                  <a:pt x="27" y="8"/>
                  <a:pt x="18" y="5"/>
                  <a:pt x="9" y="1"/>
                </a:cubicBezTo>
                <a:cubicBezTo>
                  <a:pt x="6" y="0"/>
                  <a:pt x="3" y="1"/>
                  <a:pt x="1"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79">
            <a:extLst>
              <a:ext uri="{FF2B5EF4-FFF2-40B4-BE49-F238E27FC236}">
                <a16:creationId xmlns:a16="http://schemas.microsoft.com/office/drawing/2014/main" id="{2642E179-D60B-43B0-A46E-6E636C5BBE7D}"/>
              </a:ext>
            </a:extLst>
          </p:cNvPr>
          <p:cNvSpPr>
            <a:spLocks/>
          </p:cNvSpPr>
          <p:nvPr/>
        </p:nvSpPr>
        <p:spPr bwMode="auto">
          <a:xfrm>
            <a:off x="10413381" y="1820680"/>
            <a:ext cx="402874" cy="69845"/>
          </a:xfrm>
          <a:custGeom>
            <a:avLst/>
            <a:gdLst>
              <a:gd name="T0" fmla="*/ 164 w 168"/>
              <a:gd name="T1" fmla="*/ 16 h 29"/>
              <a:gd name="T2" fmla="*/ 135 w 168"/>
              <a:gd name="T3" fmla="*/ 7 h 29"/>
              <a:gd name="T4" fmla="*/ 134 w 168"/>
              <a:gd name="T5" fmla="*/ 12 h 29"/>
              <a:gd name="T6" fmla="*/ 135 w 168"/>
              <a:gd name="T7" fmla="*/ 7 h 29"/>
              <a:gd name="T8" fmla="*/ 135 w 168"/>
              <a:gd name="T9" fmla="*/ 6 h 29"/>
              <a:gd name="T10" fmla="*/ 135 w 168"/>
              <a:gd name="T11" fmla="*/ 6 h 29"/>
              <a:gd name="T12" fmla="*/ 84 w 168"/>
              <a:gd name="T13" fmla="*/ 0 h 29"/>
              <a:gd name="T14" fmla="*/ 34 w 168"/>
              <a:gd name="T15" fmla="*/ 6 h 29"/>
              <a:gd name="T16" fmla="*/ 34 w 168"/>
              <a:gd name="T17" fmla="*/ 6 h 29"/>
              <a:gd name="T18" fmla="*/ 33 w 168"/>
              <a:gd name="T19" fmla="*/ 7 h 29"/>
              <a:gd name="T20" fmla="*/ 35 w 168"/>
              <a:gd name="T21" fmla="*/ 12 h 29"/>
              <a:gd name="T22" fmla="*/ 33 w 168"/>
              <a:gd name="T23" fmla="*/ 7 h 29"/>
              <a:gd name="T24" fmla="*/ 4 w 168"/>
              <a:gd name="T25" fmla="*/ 16 h 29"/>
              <a:gd name="T26" fmla="*/ 1 w 168"/>
              <a:gd name="T27" fmla="*/ 24 h 29"/>
              <a:gd name="T28" fmla="*/ 9 w 168"/>
              <a:gd name="T29" fmla="*/ 27 h 29"/>
              <a:gd name="T30" fmla="*/ 36 w 168"/>
              <a:gd name="T31" fmla="*/ 18 h 29"/>
              <a:gd name="T32" fmla="*/ 36 w 168"/>
              <a:gd name="T33" fmla="*/ 18 h 29"/>
              <a:gd name="T34" fmla="*/ 37 w 168"/>
              <a:gd name="T35" fmla="*/ 18 h 29"/>
              <a:gd name="T36" fmla="*/ 35 w 168"/>
              <a:gd name="T37" fmla="*/ 12 h 29"/>
              <a:gd name="T38" fmla="*/ 37 w 168"/>
              <a:gd name="T39" fmla="*/ 18 h 29"/>
              <a:gd name="T40" fmla="*/ 84 w 168"/>
              <a:gd name="T41" fmla="*/ 12 h 29"/>
              <a:gd name="T42" fmla="*/ 132 w 168"/>
              <a:gd name="T43" fmla="*/ 18 h 29"/>
              <a:gd name="T44" fmla="*/ 133 w 168"/>
              <a:gd name="T45" fmla="*/ 12 h 29"/>
              <a:gd name="T46" fmla="*/ 131 w 168"/>
              <a:gd name="T47" fmla="*/ 18 h 29"/>
              <a:gd name="T48" fmla="*/ 132 w 168"/>
              <a:gd name="T49" fmla="*/ 18 h 29"/>
              <a:gd name="T50" fmla="*/ 132 w 168"/>
              <a:gd name="T51" fmla="*/ 18 h 29"/>
              <a:gd name="T52" fmla="*/ 159 w 168"/>
              <a:gd name="T53" fmla="*/ 27 h 29"/>
              <a:gd name="T54" fmla="*/ 167 w 168"/>
              <a:gd name="T55" fmla="*/ 24 h 29"/>
              <a:gd name="T56" fmla="*/ 164 w 168"/>
              <a:gd name="T57"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8" h="29">
                <a:moveTo>
                  <a:pt x="164" y="16"/>
                </a:moveTo>
                <a:cubicBezTo>
                  <a:pt x="154" y="12"/>
                  <a:pt x="145" y="9"/>
                  <a:pt x="135" y="7"/>
                </a:cubicBezTo>
                <a:cubicBezTo>
                  <a:pt x="134" y="12"/>
                  <a:pt x="134" y="12"/>
                  <a:pt x="134" y="12"/>
                </a:cubicBezTo>
                <a:cubicBezTo>
                  <a:pt x="135" y="7"/>
                  <a:pt x="135" y="7"/>
                  <a:pt x="135" y="7"/>
                </a:cubicBezTo>
                <a:cubicBezTo>
                  <a:pt x="135" y="6"/>
                  <a:pt x="135" y="6"/>
                  <a:pt x="135" y="6"/>
                </a:cubicBezTo>
                <a:cubicBezTo>
                  <a:pt x="135" y="6"/>
                  <a:pt x="135" y="6"/>
                  <a:pt x="135" y="6"/>
                </a:cubicBezTo>
                <a:cubicBezTo>
                  <a:pt x="118" y="2"/>
                  <a:pt x="101" y="0"/>
                  <a:pt x="84" y="0"/>
                </a:cubicBezTo>
                <a:cubicBezTo>
                  <a:pt x="67" y="0"/>
                  <a:pt x="50" y="2"/>
                  <a:pt x="34" y="6"/>
                </a:cubicBezTo>
                <a:cubicBezTo>
                  <a:pt x="34" y="6"/>
                  <a:pt x="34" y="6"/>
                  <a:pt x="34" y="6"/>
                </a:cubicBezTo>
                <a:cubicBezTo>
                  <a:pt x="33" y="7"/>
                  <a:pt x="33" y="7"/>
                  <a:pt x="33" y="7"/>
                </a:cubicBezTo>
                <a:cubicBezTo>
                  <a:pt x="35" y="12"/>
                  <a:pt x="35" y="12"/>
                  <a:pt x="35" y="12"/>
                </a:cubicBezTo>
                <a:cubicBezTo>
                  <a:pt x="33" y="7"/>
                  <a:pt x="33" y="7"/>
                  <a:pt x="33" y="7"/>
                </a:cubicBezTo>
                <a:cubicBezTo>
                  <a:pt x="23" y="9"/>
                  <a:pt x="14" y="12"/>
                  <a:pt x="4" y="16"/>
                </a:cubicBezTo>
                <a:cubicBezTo>
                  <a:pt x="1" y="18"/>
                  <a:pt x="0" y="21"/>
                  <a:pt x="1" y="24"/>
                </a:cubicBezTo>
                <a:cubicBezTo>
                  <a:pt x="3" y="27"/>
                  <a:pt x="6" y="29"/>
                  <a:pt x="9" y="27"/>
                </a:cubicBezTo>
                <a:cubicBezTo>
                  <a:pt x="18" y="24"/>
                  <a:pt x="27" y="21"/>
                  <a:pt x="36" y="18"/>
                </a:cubicBezTo>
                <a:cubicBezTo>
                  <a:pt x="36" y="18"/>
                  <a:pt x="36" y="18"/>
                  <a:pt x="36" y="18"/>
                </a:cubicBezTo>
                <a:cubicBezTo>
                  <a:pt x="37" y="18"/>
                  <a:pt x="37" y="18"/>
                  <a:pt x="37" y="18"/>
                </a:cubicBezTo>
                <a:cubicBezTo>
                  <a:pt x="35" y="12"/>
                  <a:pt x="35" y="12"/>
                  <a:pt x="35" y="12"/>
                </a:cubicBezTo>
                <a:cubicBezTo>
                  <a:pt x="37" y="18"/>
                  <a:pt x="37" y="18"/>
                  <a:pt x="37" y="18"/>
                </a:cubicBezTo>
                <a:cubicBezTo>
                  <a:pt x="52" y="14"/>
                  <a:pt x="68" y="12"/>
                  <a:pt x="84" y="12"/>
                </a:cubicBezTo>
                <a:cubicBezTo>
                  <a:pt x="100" y="12"/>
                  <a:pt x="116" y="14"/>
                  <a:pt x="132" y="18"/>
                </a:cubicBezTo>
                <a:cubicBezTo>
                  <a:pt x="133" y="12"/>
                  <a:pt x="133" y="12"/>
                  <a:pt x="133" y="12"/>
                </a:cubicBezTo>
                <a:cubicBezTo>
                  <a:pt x="131" y="18"/>
                  <a:pt x="131" y="18"/>
                  <a:pt x="131" y="18"/>
                </a:cubicBezTo>
                <a:cubicBezTo>
                  <a:pt x="132" y="18"/>
                  <a:pt x="132" y="18"/>
                  <a:pt x="132" y="18"/>
                </a:cubicBezTo>
                <a:cubicBezTo>
                  <a:pt x="132" y="18"/>
                  <a:pt x="132" y="18"/>
                  <a:pt x="132" y="18"/>
                </a:cubicBezTo>
                <a:cubicBezTo>
                  <a:pt x="141" y="21"/>
                  <a:pt x="150" y="24"/>
                  <a:pt x="159" y="27"/>
                </a:cubicBezTo>
                <a:cubicBezTo>
                  <a:pt x="162" y="29"/>
                  <a:pt x="166" y="27"/>
                  <a:pt x="167" y="24"/>
                </a:cubicBezTo>
                <a:cubicBezTo>
                  <a:pt x="168" y="21"/>
                  <a:pt x="167" y="18"/>
                  <a:pt x="164" y="1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280">
            <a:extLst>
              <a:ext uri="{FF2B5EF4-FFF2-40B4-BE49-F238E27FC236}">
                <a16:creationId xmlns:a16="http://schemas.microsoft.com/office/drawing/2014/main" id="{9CF72EBE-74B1-4E11-941E-565D520B56A7}"/>
              </a:ext>
            </a:extLst>
          </p:cNvPr>
          <p:cNvSpPr>
            <a:spLocks/>
          </p:cNvSpPr>
          <p:nvPr/>
        </p:nvSpPr>
        <p:spPr bwMode="auto">
          <a:xfrm>
            <a:off x="9538800" y="4285498"/>
            <a:ext cx="477780" cy="477780"/>
          </a:xfrm>
          <a:custGeom>
            <a:avLst/>
            <a:gdLst>
              <a:gd name="T0" fmla="*/ 195 w 199"/>
              <a:gd name="T1" fmla="*/ 99 h 199"/>
              <a:gd name="T2" fmla="*/ 191 w 199"/>
              <a:gd name="T3" fmla="*/ 99 h 199"/>
              <a:gd name="T4" fmla="*/ 164 w 199"/>
              <a:gd name="T5" fmla="*/ 164 h 199"/>
              <a:gd name="T6" fmla="*/ 100 w 199"/>
              <a:gd name="T7" fmla="*/ 191 h 199"/>
              <a:gd name="T8" fmla="*/ 35 w 199"/>
              <a:gd name="T9" fmla="*/ 164 h 199"/>
              <a:gd name="T10" fmla="*/ 8 w 199"/>
              <a:gd name="T11" fmla="*/ 99 h 199"/>
              <a:gd name="T12" fmla="*/ 35 w 199"/>
              <a:gd name="T13" fmla="*/ 35 h 199"/>
              <a:gd name="T14" fmla="*/ 100 w 199"/>
              <a:gd name="T15" fmla="*/ 8 h 199"/>
              <a:gd name="T16" fmla="*/ 164 w 199"/>
              <a:gd name="T17" fmla="*/ 35 h 199"/>
              <a:gd name="T18" fmla="*/ 191 w 199"/>
              <a:gd name="T19" fmla="*/ 99 h 199"/>
              <a:gd name="T20" fmla="*/ 195 w 199"/>
              <a:gd name="T21" fmla="*/ 99 h 199"/>
              <a:gd name="T22" fmla="*/ 199 w 199"/>
              <a:gd name="T23" fmla="*/ 99 h 199"/>
              <a:gd name="T24" fmla="*/ 100 w 199"/>
              <a:gd name="T25" fmla="*/ 0 h 199"/>
              <a:gd name="T26" fmla="*/ 0 w 199"/>
              <a:gd name="T27" fmla="*/ 99 h 199"/>
              <a:gd name="T28" fmla="*/ 100 w 199"/>
              <a:gd name="T29" fmla="*/ 199 h 199"/>
              <a:gd name="T30" fmla="*/ 199 w 199"/>
              <a:gd name="T31" fmla="*/ 99 h 199"/>
              <a:gd name="T32" fmla="*/ 195 w 199"/>
              <a:gd name="T33" fmla="*/ 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99">
                <a:moveTo>
                  <a:pt x="195" y="99"/>
                </a:moveTo>
                <a:cubicBezTo>
                  <a:pt x="191" y="99"/>
                  <a:pt x="191" y="99"/>
                  <a:pt x="191" y="99"/>
                </a:cubicBezTo>
                <a:cubicBezTo>
                  <a:pt x="191" y="125"/>
                  <a:pt x="180" y="147"/>
                  <a:pt x="164" y="164"/>
                </a:cubicBezTo>
                <a:cubicBezTo>
                  <a:pt x="147" y="180"/>
                  <a:pt x="125" y="191"/>
                  <a:pt x="100" y="191"/>
                </a:cubicBezTo>
                <a:cubicBezTo>
                  <a:pt x="74" y="191"/>
                  <a:pt x="52" y="180"/>
                  <a:pt x="35" y="164"/>
                </a:cubicBezTo>
                <a:cubicBezTo>
                  <a:pt x="19" y="147"/>
                  <a:pt x="8" y="125"/>
                  <a:pt x="8" y="99"/>
                </a:cubicBezTo>
                <a:cubicBezTo>
                  <a:pt x="8" y="74"/>
                  <a:pt x="19" y="52"/>
                  <a:pt x="35" y="35"/>
                </a:cubicBezTo>
                <a:cubicBezTo>
                  <a:pt x="52" y="19"/>
                  <a:pt x="74" y="8"/>
                  <a:pt x="100" y="8"/>
                </a:cubicBezTo>
                <a:cubicBezTo>
                  <a:pt x="125" y="8"/>
                  <a:pt x="147" y="19"/>
                  <a:pt x="164" y="35"/>
                </a:cubicBezTo>
                <a:cubicBezTo>
                  <a:pt x="180" y="52"/>
                  <a:pt x="191" y="74"/>
                  <a:pt x="191" y="99"/>
                </a:cubicBezTo>
                <a:cubicBezTo>
                  <a:pt x="195" y="99"/>
                  <a:pt x="195" y="99"/>
                  <a:pt x="195" y="99"/>
                </a:cubicBezTo>
                <a:cubicBezTo>
                  <a:pt x="199" y="99"/>
                  <a:pt x="199" y="99"/>
                  <a:pt x="199" y="99"/>
                </a:cubicBezTo>
                <a:cubicBezTo>
                  <a:pt x="199" y="45"/>
                  <a:pt x="154" y="0"/>
                  <a:pt x="100" y="0"/>
                </a:cubicBezTo>
                <a:cubicBezTo>
                  <a:pt x="45" y="0"/>
                  <a:pt x="0" y="45"/>
                  <a:pt x="0" y="99"/>
                </a:cubicBezTo>
                <a:cubicBezTo>
                  <a:pt x="0" y="154"/>
                  <a:pt x="45" y="199"/>
                  <a:pt x="100" y="199"/>
                </a:cubicBezTo>
                <a:cubicBezTo>
                  <a:pt x="154" y="199"/>
                  <a:pt x="199" y="154"/>
                  <a:pt x="199" y="99"/>
                </a:cubicBezTo>
                <a:lnTo>
                  <a:pt x="195" y="99"/>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6" name="Freeform 281">
            <a:extLst>
              <a:ext uri="{FF2B5EF4-FFF2-40B4-BE49-F238E27FC236}">
                <a16:creationId xmlns:a16="http://schemas.microsoft.com/office/drawing/2014/main" id="{5BE26235-2A69-43B2-942E-3B857A8FEC0E}"/>
              </a:ext>
            </a:extLst>
          </p:cNvPr>
          <p:cNvSpPr>
            <a:spLocks/>
          </p:cNvSpPr>
          <p:nvPr/>
        </p:nvSpPr>
        <p:spPr bwMode="auto">
          <a:xfrm>
            <a:off x="9594474" y="4340160"/>
            <a:ext cx="367445" cy="368458"/>
          </a:xfrm>
          <a:custGeom>
            <a:avLst/>
            <a:gdLst>
              <a:gd name="T0" fmla="*/ 149 w 153"/>
              <a:gd name="T1" fmla="*/ 76 h 153"/>
              <a:gd name="T2" fmla="*/ 145 w 153"/>
              <a:gd name="T3" fmla="*/ 76 h 153"/>
              <a:gd name="T4" fmla="*/ 125 w 153"/>
              <a:gd name="T5" fmla="*/ 125 h 153"/>
              <a:gd name="T6" fmla="*/ 77 w 153"/>
              <a:gd name="T7" fmla="*/ 145 h 153"/>
              <a:gd name="T8" fmla="*/ 28 w 153"/>
              <a:gd name="T9" fmla="*/ 125 h 153"/>
              <a:gd name="T10" fmla="*/ 8 w 153"/>
              <a:gd name="T11" fmla="*/ 76 h 153"/>
              <a:gd name="T12" fmla="*/ 28 w 153"/>
              <a:gd name="T13" fmla="*/ 28 h 153"/>
              <a:gd name="T14" fmla="*/ 77 w 153"/>
              <a:gd name="T15" fmla="*/ 8 h 153"/>
              <a:gd name="T16" fmla="*/ 125 w 153"/>
              <a:gd name="T17" fmla="*/ 28 h 153"/>
              <a:gd name="T18" fmla="*/ 145 w 153"/>
              <a:gd name="T19" fmla="*/ 76 h 153"/>
              <a:gd name="T20" fmla="*/ 149 w 153"/>
              <a:gd name="T21" fmla="*/ 76 h 153"/>
              <a:gd name="T22" fmla="*/ 153 w 153"/>
              <a:gd name="T23" fmla="*/ 76 h 153"/>
              <a:gd name="T24" fmla="*/ 77 w 153"/>
              <a:gd name="T25" fmla="*/ 0 h 153"/>
              <a:gd name="T26" fmla="*/ 0 w 153"/>
              <a:gd name="T27" fmla="*/ 76 h 153"/>
              <a:gd name="T28" fmla="*/ 77 w 153"/>
              <a:gd name="T29" fmla="*/ 153 h 153"/>
              <a:gd name="T30" fmla="*/ 153 w 153"/>
              <a:gd name="T31" fmla="*/ 76 h 153"/>
              <a:gd name="T32" fmla="*/ 149 w 153"/>
              <a:gd name="T33"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53">
                <a:moveTo>
                  <a:pt x="149" y="76"/>
                </a:moveTo>
                <a:cubicBezTo>
                  <a:pt x="145" y="76"/>
                  <a:pt x="145" y="76"/>
                  <a:pt x="145" y="76"/>
                </a:cubicBezTo>
                <a:cubicBezTo>
                  <a:pt x="145" y="95"/>
                  <a:pt x="137" y="113"/>
                  <a:pt x="125" y="125"/>
                </a:cubicBezTo>
                <a:cubicBezTo>
                  <a:pt x="113" y="137"/>
                  <a:pt x="95" y="145"/>
                  <a:pt x="77" y="145"/>
                </a:cubicBezTo>
                <a:cubicBezTo>
                  <a:pt x="58" y="145"/>
                  <a:pt x="40" y="137"/>
                  <a:pt x="28" y="125"/>
                </a:cubicBezTo>
                <a:cubicBezTo>
                  <a:pt x="16" y="113"/>
                  <a:pt x="8" y="95"/>
                  <a:pt x="8" y="76"/>
                </a:cubicBezTo>
                <a:cubicBezTo>
                  <a:pt x="8" y="58"/>
                  <a:pt x="16" y="40"/>
                  <a:pt x="28" y="28"/>
                </a:cubicBezTo>
                <a:cubicBezTo>
                  <a:pt x="40" y="16"/>
                  <a:pt x="58" y="8"/>
                  <a:pt x="77" y="8"/>
                </a:cubicBezTo>
                <a:cubicBezTo>
                  <a:pt x="95" y="8"/>
                  <a:pt x="113" y="16"/>
                  <a:pt x="125" y="28"/>
                </a:cubicBezTo>
                <a:cubicBezTo>
                  <a:pt x="137" y="40"/>
                  <a:pt x="145" y="58"/>
                  <a:pt x="145" y="76"/>
                </a:cubicBezTo>
                <a:cubicBezTo>
                  <a:pt x="149" y="76"/>
                  <a:pt x="149" y="76"/>
                  <a:pt x="149" y="76"/>
                </a:cubicBezTo>
                <a:cubicBezTo>
                  <a:pt x="153" y="76"/>
                  <a:pt x="153" y="76"/>
                  <a:pt x="153" y="76"/>
                </a:cubicBezTo>
                <a:cubicBezTo>
                  <a:pt x="153" y="34"/>
                  <a:pt x="119" y="0"/>
                  <a:pt x="77" y="0"/>
                </a:cubicBezTo>
                <a:cubicBezTo>
                  <a:pt x="34" y="0"/>
                  <a:pt x="0" y="34"/>
                  <a:pt x="0" y="76"/>
                </a:cubicBezTo>
                <a:cubicBezTo>
                  <a:pt x="0" y="119"/>
                  <a:pt x="34" y="153"/>
                  <a:pt x="77" y="153"/>
                </a:cubicBezTo>
                <a:cubicBezTo>
                  <a:pt x="119" y="153"/>
                  <a:pt x="153" y="119"/>
                  <a:pt x="153" y="76"/>
                </a:cubicBezTo>
                <a:lnTo>
                  <a:pt x="149" y="76"/>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7" name="Freeform 282">
            <a:extLst>
              <a:ext uri="{FF2B5EF4-FFF2-40B4-BE49-F238E27FC236}">
                <a16:creationId xmlns:a16="http://schemas.microsoft.com/office/drawing/2014/main" id="{B0FCCBB6-7CAF-4206-A190-67C0F737CD93}"/>
              </a:ext>
            </a:extLst>
          </p:cNvPr>
          <p:cNvSpPr>
            <a:spLocks/>
          </p:cNvSpPr>
          <p:nvPr/>
        </p:nvSpPr>
        <p:spPr bwMode="auto">
          <a:xfrm>
            <a:off x="9713919" y="4405956"/>
            <a:ext cx="125519" cy="133616"/>
          </a:xfrm>
          <a:custGeom>
            <a:avLst/>
            <a:gdLst>
              <a:gd name="T0" fmla="*/ 52 w 52"/>
              <a:gd name="T1" fmla="*/ 24 h 56"/>
              <a:gd name="T2" fmla="*/ 52 w 52"/>
              <a:gd name="T3" fmla="*/ 19 h 56"/>
              <a:gd name="T4" fmla="*/ 32 w 52"/>
              <a:gd name="T5" fmla="*/ 0 h 56"/>
              <a:gd name="T6" fmla="*/ 20 w 52"/>
              <a:gd name="T7" fmla="*/ 0 h 56"/>
              <a:gd name="T8" fmla="*/ 0 w 52"/>
              <a:gd name="T9" fmla="*/ 19 h 56"/>
              <a:gd name="T10" fmla="*/ 0 w 52"/>
              <a:gd name="T11" fmla="*/ 30 h 56"/>
              <a:gd name="T12" fmla="*/ 4 w 52"/>
              <a:gd name="T13" fmla="*/ 39 h 56"/>
              <a:gd name="T14" fmla="*/ 11 w 52"/>
              <a:gd name="T15" fmla="*/ 45 h 56"/>
              <a:gd name="T16" fmla="*/ 12 w 52"/>
              <a:gd name="T17" fmla="*/ 46 h 56"/>
              <a:gd name="T18" fmla="*/ 35 w 52"/>
              <a:gd name="T19" fmla="*/ 55 h 56"/>
              <a:gd name="T20" fmla="*/ 40 w 52"/>
              <a:gd name="T21" fmla="*/ 52 h 56"/>
              <a:gd name="T22" fmla="*/ 38 w 52"/>
              <a:gd name="T23" fmla="*/ 47 h 56"/>
              <a:gd name="T24" fmla="*/ 15 w 52"/>
              <a:gd name="T25" fmla="*/ 38 h 56"/>
              <a:gd name="T26" fmla="*/ 13 w 52"/>
              <a:gd name="T27" fmla="*/ 42 h 56"/>
              <a:gd name="T28" fmla="*/ 15 w 52"/>
              <a:gd name="T29" fmla="*/ 39 h 56"/>
              <a:gd name="T30" fmla="*/ 10 w 52"/>
              <a:gd name="T31" fmla="*/ 34 h 56"/>
              <a:gd name="T32" fmla="*/ 8 w 52"/>
              <a:gd name="T33" fmla="*/ 30 h 56"/>
              <a:gd name="T34" fmla="*/ 8 w 52"/>
              <a:gd name="T35" fmla="*/ 19 h 56"/>
              <a:gd name="T36" fmla="*/ 20 w 52"/>
              <a:gd name="T37" fmla="*/ 8 h 56"/>
              <a:gd name="T38" fmla="*/ 32 w 52"/>
              <a:gd name="T39" fmla="*/ 8 h 56"/>
              <a:gd name="T40" fmla="*/ 44 w 52"/>
              <a:gd name="T41" fmla="*/ 19 h 56"/>
              <a:gd name="T42" fmla="*/ 44 w 52"/>
              <a:gd name="T43" fmla="*/ 24 h 56"/>
              <a:gd name="T44" fmla="*/ 48 w 52"/>
              <a:gd name="T45" fmla="*/ 28 h 56"/>
              <a:gd name="T46" fmla="*/ 52 w 52"/>
              <a:gd name="T47"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6">
                <a:moveTo>
                  <a:pt x="52" y="24"/>
                </a:moveTo>
                <a:cubicBezTo>
                  <a:pt x="52" y="19"/>
                  <a:pt x="52" y="19"/>
                  <a:pt x="52" y="19"/>
                </a:cubicBezTo>
                <a:cubicBezTo>
                  <a:pt x="52" y="9"/>
                  <a:pt x="43" y="0"/>
                  <a:pt x="32" y="0"/>
                </a:cubicBezTo>
                <a:cubicBezTo>
                  <a:pt x="20" y="0"/>
                  <a:pt x="20" y="0"/>
                  <a:pt x="20" y="0"/>
                </a:cubicBezTo>
                <a:cubicBezTo>
                  <a:pt x="9" y="0"/>
                  <a:pt x="0" y="9"/>
                  <a:pt x="0" y="19"/>
                </a:cubicBezTo>
                <a:cubicBezTo>
                  <a:pt x="0" y="30"/>
                  <a:pt x="0" y="30"/>
                  <a:pt x="0" y="30"/>
                </a:cubicBezTo>
                <a:cubicBezTo>
                  <a:pt x="0" y="33"/>
                  <a:pt x="2" y="37"/>
                  <a:pt x="4" y="39"/>
                </a:cubicBezTo>
                <a:cubicBezTo>
                  <a:pt x="6" y="42"/>
                  <a:pt x="8" y="44"/>
                  <a:pt x="11" y="45"/>
                </a:cubicBezTo>
                <a:cubicBezTo>
                  <a:pt x="12" y="46"/>
                  <a:pt x="12" y="46"/>
                  <a:pt x="12" y="46"/>
                </a:cubicBezTo>
                <a:cubicBezTo>
                  <a:pt x="35" y="55"/>
                  <a:pt x="35" y="55"/>
                  <a:pt x="35" y="55"/>
                </a:cubicBezTo>
                <a:cubicBezTo>
                  <a:pt x="37" y="56"/>
                  <a:pt x="40" y="55"/>
                  <a:pt x="40" y="52"/>
                </a:cubicBezTo>
                <a:cubicBezTo>
                  <a:pt x="41" y="50"/>
                  <a:pt x="40" y="48"/>
                  <a:pt x="38" y="47"/>
                </a:cubicBezTo>
                <a:cubicBezTo>
                  <a:pt x="15" y="38"/>
                  <a:pt x="15" y="38"/>
                  <a:pt x="15" y="38"/>
                </a:cubicBezTo>
                <a:cubicBezTo>
                  <a:pt x="13" y="42"/>
                  <a:pt x="13" y="42"/>
                  <a:pt x="13" y="42"/>
                </a:cubicBezTo>
                <a:cubicBezTo>
                  <a:pt x="15" y="39"/>
                  <a:pt x="15" y="39"/>
                  <a:pt x="15" y="39"/>
                </a:cubicBezTo>
                <a:cubicBezTo>
                  <a:pt x="13" y="37"/>
                  <a:pt x="11" y="36"/>
                  <a:pt x="10" y="34"/>
                </a:cubicBezTo>
                <a:cubicBezTo>
                  <a:pt x="9" y="33"/>
                  <a:pt x="8" y="31"/>
                  <a:pt x="8" y="30"/>
                </a:cubicBezTo>
                <a:cubicBezTo>
                  <a:pt x="8" y="19"/>
                  <a:pt x="8" y="19"/>
                  <a:pt x="8" y="19"/>
                </a:cubicBezTo>
                <a:cubicBezTo>
                  <a:pt x="8" y="13"/>
                  <a:pt x="14" y="8"/>
                  <a:pt x="20" y="8"/>
                </a:cubicBezTo>
                <a:cubicBezTo>
                  <a:pt x="32" y="8"/>
                  <a:pt x="32" y="8"/>
                  <a:pt x="32" y="8"/>
                </a:cubicBezTo>
                <a:cubicBezTo>
                  <a:pt x="39" y="8"/>
                  <a:pt x="44" y="13"/>
                  <a:pt x="44" y="19"/>
                </a:cubicBezTo>
                <a:cubicBezTo>
                  <a:pt x="44" y="24"/>
                  <a:pt x="44" y="24"/>
                  <a:pt x="44" y="24"/>
                </a:cubicBezTo>
                <a:cubicBezTo>
                  <a:pt x="44" y="27"/>
                  <a:pt x="46" y="28"/>
                  <a:pt x="48" y="28"/>
                </a:cubicBezTo>
                <a:cubicBezTo>
                  <a:pt x="50" y="28"/>
                  <a:pt x="52" y="27"/>
                  <a:pt x="52" y="24"/>
                </a:cubicBez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8" name="Freeform 283">
            <a:extLst>
              <a:ext uri="{FF2B5EF4-FFF2-40B4-BE49-F238E27FC236}">
                <a16:creationId xmlns:a16="http://schemas.microsoft.com/office/drawing/2014/main" id="{377A3227-7D3E-4527-828B-65A36A35D1B7}"/>
              </a:ext>
            </a:extLst>
          </p:cNvPr>
          <p:cNvSpPr>
            <a:spLocks/>
          </p:cNvSpPr>
          <p:nvPr/>
        </p:nvSpPr>
        <p:spPr bwMode="auto">
          <a:xfrm>
            <a:off x="9713919" y="4499082"/>
            <a:ext cx="125519" cy="132604"/>
          </a:xfrm>
          <a:custGeom>
            <a:avLst/>
            <a:gdLst>
              <a:gd name="T0" fmla="*/ 0 w 52"/>
              <a:gd name="T1" fmla="*/ 31 h 55"/>
              <a:gd name="T2" fmla="*/ 0 w 52"/>
              <a:gd name="T3" fmla="*/ 36 h 55"/>
              <a:gd name="T4" fmla="*/ 20 w 52"/>
              <a:gd name="T5" fmla="*/ 55 h 55"/>
              <a:gd name="T6" fmla="*/ 32 w 52"/>
              <a:gd name="T7" fmla="*/ 55 h 55"/>
              <a:gd name="T8" fmla="*/ 52 w 52"/>
              <a:gd name="T9" fmla="*/ 36 h 55"/>
              <a:gd name="T10" fmla="*/ 52 w 52"/>
              <a:gd name="T11" fmla="*/ 25 h 55"/>
              <a:gd name="T12" fmla="*/ 48 w 52"/>
              <a:gd name="T13" fmla="*/ 16 h 55"/>
              <a:gd name="T14" fmla="*/ 41 w 52"/>
              <a:gd name="T15" fmla="*/ 9 h 55"/>
              <a:gd name="T16" fmla="*/ 40 w 52"/>
              <a:gd name="T17" fmla="*/ 9 h 55"/>
              <a:gd name="T18" fmla="*/ 18 w 52"/>
              <a:gd name="T19" fmla="*/ 0 h 55"/>
              <a:gd name="T20" fmla="*/ 12 w 52"/>
              <a:gd name="T21" fmla="*/ 3 h 55"/>
              <a:gd name="T22" fmla="*/ 15 w 52"/>
              <a:gd name="T23" fmla="*/ 8 h 55"/>
              <a:gd name="T24" fmla="*/ 37 w 52"/>
              <a:gd name="T25" fmla="*/ 17 h 55"/>
              <a:gd name="T26" fmla="*/ 39 w 52"/>
              <a:gd name="T27" fmla="*/ 13 h 55"/>
              <a:gd name="T28" fmla="*/ 37 w 52"/>
              <a:gd name="T29" fmla="*/ 16 h 55"/>
              <a:gd name="T30" fmla="*/ 42 w 52"/>
              <a:gd name="T31" fmla="*/ 21 h 55"/>
              <a:gd name="T32" fmla="*/ 44 w 52"/>
              <a:gd name="T33" fmla="*/ 25 h 55"/>
              <a:gd name="T34" fmla="*/ 44 w 52"/>
              <a:gd name="T35" fmla="*/ 36 h 55"/>
              <a:gd name="T36" fmla="*/ 32 w 52"/>
              <a:gd name="T37" fmla="*/ 47 h 55"/>
              <a:gd name="T38" fmla="*/ 20 w 52"/>
              <a:gd name="T39" fmla="*/ 47 h 55"/>
              <a:gd name="T40" fmla="*/ 8 w 52"/>
              <a:gd name="T41" fmla="*/ 36 h 55"/>
              <a:gd name="T42" fmla="*/ 8 w 52"/>
              <a:gd name="T43" fmla="*/ 31 h 55"/>
              <a:gd name="T44" fmla="*/ 4 w 52"/>
              <a:gd name="T45" fmla="*/ 27 h 55"/>
              <a:gd name="T46" fmla="*/ 0 w 52"/>
              <a:gd name="T47"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5">
                <a:moveTo>
                  <a:pt x="0" y="31"/>
                </a:moveTo>
                <a:cubicBezTo>
                  <a:pt x="0" y="36"/>
                  <a:pt x="0" y="36"/>
                  <a:pt x="0" y="36"/>
                </a:cubicBezTo>
                <a:cubicBezTo>
                  <a:pt x="0" y="47"/>
                  <a:pt x="9" y="55"/>
                  <a:pt x="20" y="55"/>
                </a:cubicBezTo>
                <a:cubicBezTo>
                  <a:pt x="32" y="55"/>
                  <a:pt x="32" y="55"/>
                  <a:pt x="32" y="55"/>
                </a:cubicBezTo>
                <a:cubicBezTo>
                  <a:pt x="43" y="55"/>
                  <a:pt x="52" y="47"/>
                  <a:pt x="52" y="36"/>
                </a:cubicBezTo>
                <a:cubicBezTo>
                  <a:pt x="52" y="25"/>
                  <a:pt x="52" y="25"/>
                  <a:pt x="52" y="25"/>
                </a:cubicBezTo>
                <a:cubicBezTo>
                  <a:pt x="52" y="22"/>
                  <a:pt x="50" y="18"/>
                  <a:pt x="48" y="16"/>
                </a:cubicBezTo>
                <a:cubicBezTo>
                  <a:pt x="46" y="13"/>
                  <a:pt x="44" y="11"/>
                  <a:pt x="41" y="9"/>
                </a:cubicBezTo>
                <a:cubicBezTo>
                  <a:pt x="40" y="9"/>
                  <a:pt x="40" y="9"/>
                  <a:pt x="40" y="9"/>
                </a:cubicBezTo>
                <a:cubicBezTo>
                  <a:pt x="18" y="0"/>
                  <a:pt x="18" y="0"/>
                  <a:pt x="18" y="0"/>
                </a:cubicBezTo>
                <a:cubicBezTo>
                  <a:pt x="16" y="0"/>
                  <a:pt x="13" y="1"/>
                  <a:pt x="12" y="3"/>
                </a:cubicBezTo>
                <a:cubicBezTo>
                  <a:pt x="12" y="5"/>
                  <a:pt x="13" y="7"/>
                  <a:pt x="15" y="8"/>
                </a:cubicBezTo>
                <a:cubicBezTo>
                  <a:pt x="37" y="17"/>
                  <a:pt x="37" y="17"/>
                  <a:pt x="37" y="17"/>
                </a:cubicBezTo>
                <a:cubicBezTo>
                  <a:pt x="39" y="13"/>
                  <a:pt x="39" y="13"/>
                  <a:pt x="39" y="13"/>
                </a:cubicBezTo>
                <a:cubicBezTo>
                  <a:pt x="37" y="16"/>
                  <a:pt x="37" y="16"/>
                  <a:pt x="37" y="16"/>
                </a:cubicBezTo>
                <a:cubicBezTo>
                  <a:pt x="39" y="18"/>
                  <a:pt x="41" y="19"/>
                  <a:pt x="42" y="21"/>
                </a:cubicBezTo>
                <a:cubicBezTo>
                  <a:pt x="43" y="22"/>
                  <a:pt x="44" y="24"/>
                  <a:pt x="44" y="25"/>
                </a:cubicBezTo>
                <a:cubicBezTo>
                  <a:pt x="44" y="36"/>
                  <a:pt x="44" y="36"/>
                  <a:pt x="44" y="36"/>
                </a:cubicBezTo>
                <a:cubicBezTo>
                  <a:pt x="44" y="42"/>
                  <a:pt x="39" y="47"/>
                  <a:pt x="32" y="47"/>
                </a:cubicBezTo>
                <a:cubicBezTo>
                  <a:pt x="20" y="47"/>
                  <a:pt x="20" y="47"/>
                  <a:pt x="20" y="47"/>
                </a:cubicBezTo>
                <a:cubicBezTo>
                  <a:pt x="14" y="47"/>
                  <a:pt x="8" y="42"/>
                  <a:pt x="8" y="36"/>
                </a:cubicBezTo>
                <a:cubicBezTo>
                  <a:pt x="8" y="31"/>
                  <a:pt x="8" y="31"/>
                  <a:pt x="8" y="31"/>
                </a:cubicBezTo>
                <a:cubicBezTo>
                  <a:pt x="8" y="29"/>
                  <a:pt x="7" y="27"/>
                  <a:pt x="4" y="27"/>
                </a:cubicBezTo>
                <a:cubicBezTo>
                  <a:pt x="2" y="27"/>
                  <a:pt x="0" y="29"/>
                  <a:pt x="0" y="31"/>
                </a:cubicBezTo>
                <a:close/>
              </a:path>
            </a:pathLst>
          </a:custGeom>
          <a:solidFill>
            <a:schemeClr val="accent6"/>
          </a:solidFill>
          <a:ln w="9525">
            <a:solidFill>
              <a:schemeClr val="accent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84">
            <a:extLst>
              <a:ext uri="{FF2B5EF4-FFF2-40B4-BE49-F238E27FC236}">
                <a16:creationId xmlns:a16="http://schemas.microsoft.com/office/drawing/2014/main" id="{CD50D538-2BFC-454C-B010-98F44E45A887}"/>
              </a:ext>
            </a:extLst>
          </p:cNvPr>
          <p:cNvSpPr>
            <a:spLocks/>
          </p:cNvSpPr>
          <p:nvPr/>
        </p:nvSpPr>
        <p:spPr bwMode="auto">
          <a:xfrm>
            <a:off x="9769592" y="4381662"/>
            <a:ext cx="19233" cy="273306"/>
          </a:xfrm>
          <a:custGeom>
            <a:avLst/>
            <a:gdLst>
              <a:gd name="T0" fmla="*/ 0 w 8"/>
              <a:gd name="T1" fmla="*/ 4 h 114"/>
              <a:gd name="T2" fmla="*/ 0 w 8"/>
              <a:gd name="T3" fmla="*/ 110 h 114"/>
              <a:gd name="T4" fmla="*/ 4 w 8"/>
              <a:gd name="T5" fmla="*/ 114 h 114"/>
              <a:gd name="T6" fmla="*/ 8 w 8"/>
              <a:gd name="T7" fmla="*/ 110 h 114"/>
              <a:gd name="T8" fmla="*/ 8 w 8"/>
              <a:gd name="T9" fmla="*/ 4 h 114"/>
              <a:gd name="T10" fmla="*/ 4 w 8"/>
              <a:gd name="T11" fmla="*/ 0 h 114"/>
              <a:gd name="T12" fmla="*/ 0 w 8"/>
              <a:gd name="T13" fmla="*/ 4 h 114"/>
            </a:gdLst>
            <a:ahLst/>
            <a:cxnLst>
              <a:cxn ang="0">
                <a:pos x="T0" y="T1"/>
              </a:cxn>
              <a:cxn ang="0">
                <a:pos x="T2" y="T3"/>
              </a:cxn>
              <a:cxn ang="0">
                <a:pos x="T4" y="T5"/>
              </a:cxn>
              <a:cxn ang="0">
                <a:pos x="T6" y="T7"/>
              </a:cxn>
              <a:cxn ang="0">
                <a:pos x="T8" y="T9"/>
              </a:cxn>
              <a:cxn ang="0">
                <a:pos x="T10" y="T11"/>
              </a:cxn>
              <a:cxn ang="0">
                <a:pos x="T12" y="T13"/>
              </a:cxn>
            </a:cxnLst>
            <a:rect l="0" t="0" r="r" b="b"/>
            <a:pathLst>
              <a:path w="8" h="114">
                <a:moveTo>
                  <a:pt x="0" y="4"/>
                </a:moveTo>
                <a:cubicBezTo>
                  <a:pt x="0" y="110"/>
                  <a:pt x="0" y="110"/>
                  <a:pt x="0" y="110"/>
                </a:cubicBezTo>
                <a:cubicBezTo>
                  <a:pt x="0" y="113"/>
                  <a:pt x="2" y="114"/>
                  <a:pt x="4" y="114"/>
                </a:cubicBezTo>
                <a:cubicBezTo>
                  <a:pt x="6" y="114"/>
                  <a:pt x="8" y="113"/>
                  <a:pt x="8" y="110"/>
                </a:cubicBezTo>
                <a:cubicBezTo>
                  <a:pt x="8" y="4"/>
                  <a:pt x="8" y="4"/>
                  <a:pt x="8" y="4"/>
                </a:cubicBezTo>
                <a:cubicBezTo>
                  <a:pt x="8" y="2"/>
                  <a:pt x="6" y="0"/>
                  <a:pt x="4" y="0"/>
                </a:cubicBezTo>
                <a:cubicBezTo>
                  <a:pt x="2" y="0"/>
                  <a:pt x="0" y="2"/>
                  <a:pt x="0" y="4"/>
                </a:cubicBezTo>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800" name="Freeform 285">
            <a:extLst>
              <a:ext uri="{FF2B5EF4-FFF2-40B4-BE49-F238E27FC236}">
                <a16:creationId xmlns:a16="http://schemas.microsoft.com/office/drawing/2014/main" id="{67D1FC50-4C95-43BC-A53D-61B443D0ED25}"/>
              </a:ext>
            </a:extLst>
          </p:cNvPr>
          <p:cNvSpPr>
            <a:spLocks noEditPoints="1"/>
          </p:cNvSpPr>
          <p:nvPr/>
        </p:nvSpPr>
        <p:spPr bwMode="auto">
          <a:xfrm>
            <a:off x="5532331" y="4371539"/>
            <a:ext cx="739952" cy="440327"/>
          </a:xfrm>
          <a:custGeom>
            <a:avLst/>
            <a:gdLst>
              <a:gd name="T0" fmla="*/ 306 w 308"/>
              <a:gd name="T1" fmla="*/ 10 h 183"/>
              <a:gd name="T2" fmla="*/ 297 w 308"/>
              <a:gd name="T3" fmla="*/ 2 h 183"/>
              <a:gd name="T4" fmla="*/ 295 w 308"/>
              <a:gd name="T5" fmla="*/ 14 h 183"/>
              <a:gd name="T6" fmla="*/ 287 w 308"/>
              <a:gd name="T7" fmla="*/ 31 h 183"/>
              <a:gd name="T8" fmla="*/ 289 w 308"/>
              <a:gd name="T9" fmla="*/ 19 h 183"/>
              <a:gd name="T10" fmla="*/ 278 w 308"/>
              <a:gd name="T11" fmla="*/ 23 h 183"/>
              <a:gd name="T12" fmla="*/ 287 w 308"/>
              <a:gd name="T13" fmla="*/ 31 h 183"/>
              <a:gd name="T14" fmla="*/ 273 w 308"/>
              <a:gd name="T15" fmla="*/ 45 h 183"/>
              <a:gd name="T16" fmla="*/ 264 w 308"/>
              <a:gd name="T17" fmla="*/ 37 h 183"/>
              <a:gd name="T18" fmla="*/ 262 w 308"/>
              <a:gd name="T19" fmla="*/ 48 h 183"/>
              <a:gd name="T20" fmla="*/ 254 w 308"/>
              <a:gd name="T21" fmla="*/ 66 h 183"/>
              <a:gd name="T22" fmla="*/ 256 w 308"/>
              <a:gd name="T23" fmla="*/ 54 h 183"/>
              <a:gd name="T24" fmla="*/ 245 w 308"/>
              <a:gd name="T25" fmla="*/ 57 h 183"/>
              <a:gd name="T26" fmla="*/ 254 w 308"/>
              <a:gd name="T27" fmla="*/ 66 h 183"/>
              <a:gd name="T28" fmla="*/ 240 w 308"/>
              <a:gd name="T29" fmla="*/ 80 h 183"/>
              <a:gd name="T30" fmla="*/ 231 w 308"/>
              <a:gd name="T31" fmla="*/ 72 h 183"/>
              <a:gd name="T32" fmla="*/ 229 w 308"/>
              <a:gd name="T33" fmla="*/ 83 h 183"/>
              <a:gd name="T34" fmla="*/ 221 w 308"/>
              <a:gd name="T35" fmla="*/ 101 h 183"/>
              <a:gd name="T36" fmla="*/ 223 w 308"/>
              <a:gd name="T37" fmla="*/ 89 h 183"/>
              <a:gd name="T38" fmla="*/ 212 w 308"/>
              <a:gd name="T39" fmla="*/ 92 h 183"/>
              <a:gd name="T40" fmla="*/ 221 w 308"/>
              <a:gd name="T41" fmla="*/ 101 h 183"/>
              <a:gd name="T42" fmla="*/ 207 w 308"/>
              <a:gd name="T43" fmla="*/ 115 h 183"/>
              <a:gd name="T44" fmla="*/ 198 w 308"/>
              <a:gd name="T45" fmla="*/ 107 h 183"/>
              <a:gd name="T46" fmla="*/ 196 w 308"/>
              <a:gd name="T47" fmla="*/ 118 h 183"/>
              <a:gd name="T48" fmla="*/ 188 w 308"/>
              <a:gd name="T49" fmla="*/ 135 h 183"/>
              <a:gd name="T50" fmla="*/ 190 w 308"/>
              <a:gd name="T51" fmla="*/ 124 h 183"/>
              <a:gd name="T52" fmla="*/ 179 w 308"/>
              <a:gd name="T53" fmla="*/ 127 h 183"/>
              <a:gd name="T54" fmla="*/ 188 w 308"/>
              <a:gd name="T55" fmla="*/ 135 h 183"/>
              <a:gd name="T56" fmla="*/ 174 w 308"/>
              <a:gd name="T57" fmla="*/ 150 h 183"/>
              <a:gd name="T58" fmla="*/ 165 w 308"/>
              <a:gd name="T59" fmla="*/ 142 h 183"/>
              <a:gd name="T60" fmla="*/ 163 w 308"/>
              <a:gd name="T61" fmla="*/ 153 h 183"/>
              <a:gd name="T62" fmla="*/ 155 w 308"/>
              <a:gd name="T63" fmla="*/ 170 h 183"/>
              <a:gd name="T64" fmla="*/ 157 w 308"/>
              <a:gd name="T65" fmla="*/ 159 h 183"/>
              <a:gd name="T66" fmla="*/ 146 w 308"/>
              <a:gd name="T67" fmla="*/ 162 h 183"/>
              <a:gd name="T68" fmla="*/ 155 w 308"/>
              <a:gd name="T69" fmla="*/ 170 h 183"/>
              <a:gd name="T70" fmla="*/ 133 w 308"/>
              <a:gd name="T71" fmla="*/ 181 h 183"/>
              <a:gd name="T72" fmla="*/ 139 w 308"/>
              <a:gd name="T73" fmla="*/ 171 h 183"/>
              <a:gd name="T74" fmla="*/ 127 w 308"/>
              <a:gd name="T75" fmla="*/ 171 h 183"/>
              <a:gd name="T76" fmla="*/ 109 w 308"/>
              <a:gd name="T77" fmla="*/ 168 h 183"/>
              <a:gd name="T78" fmla="*/ 120 w 308"/>
              <a:gd name="T79" fmla="*/ 167 h 183"/>
              <a:gd name="T80" fmla="*/ 114 w 308"/>
              <a:gd name="T81" fmla="*/ 157 h 183"/>
              <a:gd name="T82" fmla="*/ 109 w 308"/>
              <a:gd name="T83" fmla="*/ 168 h 183"/>
              <a:gd name="T84" fmla="*/ 91 w 308"/>
              <a:gd name="T85" fmla="*/ 158 h 183"/>
              <a:gd name="T86" fmla="*/ 97 w 308"/>
              <a:gd name="T87" fmla="*/ 147 h 183"/>
              <a:gd name="T88" fmla="*/ 85 w 308"/>
              <a:gd name="T89" fmla="*/ 148 h 183"/>
              <a:gd name="T90" fmla="*/ 67 w 308"/>
              <a:gd name="T91" fmla="*/ 144 h 183"/>
              <a:gd name="T92" fmla="*/ 78 w 308"/>
              <a:gd name="T93" fmla="*/ 144 h 183"/>
              <a:gd name="T94" fmla="*/ 73 w 308"/>
              <a:gd name="T95" fmla="*/ 134 h 183"/>
              <a:gd name="T96" fmla="*/ 67 w 308"/>
              <a:gd name="T97" fmla="*/ 144 h 183"/>
              <a:gd name="T98" fmla="*/ 49 w 308"/>
              <a:gd name="T99" fmla="*/ 134 h 183"/>
              <a:gd name="T100" fmla="*/ 55 w 308"/>
              <a:gd name="T101" fmla="*/ 124 h 183"/>
              <a:gd name="T102" fmla="*/ 44 w 308"/>
              <a:gd name="T103" fmla="*/ 124 h 183"/>
              <a:gd name="T104" fmla="*/ 25 w 308"/>
              <a:gd name="T105" fmla="*/ 120 h 183"/>
              <a:gd name="T106" fmla="*/ 37 w 308"/>
              <a:gd name="T107" fmla="*/ 120 h 183"/>
              <a:gd name="T108" fmla="*/ 31 w 308"/>
              <a:gd name="T109" fmla="*/ 110 h 183"/>
              <a:gd name="T110" fmla="*/ 25 w 308"/>
              <a:gd name="T111" fmla="*/ 120 h 183"/>
              <a:gd name="T112" fmla="*/ 8 w 308"/>
              <a:gd name="T113" fmla="*/ 111 h 183"/>
              <a:gd name="T114" fmla="*/ 13 w 308"/>
              <a:gd name="T115" fmla="*/ 100 h 183"/>
              <a:gd name="T116" fmla="*/ 2 w 308"/>
              <a:gd name="T117" fmla="*/ 10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8" h="183">
                <a:moveTo>
                  <a:pt x="303" y="13"/>
                </a:moveTo>
                <a:cubicBezTo>
                  <a:pt x="306" y="10"/>
                  <a:pt x="306" y="10"/>
                  <a:pt x="306" y="10"/>
                </a:cubicBezTo>
                <a:cubicBezTo>
                  <a:pt x="308" y="8"/>
                  <a:pt x="308" y="4"/>
                  <a:pt x="306" y="2"/>
                </a:cubicBezTo>
                <a:cubicBezTo>
                  <a:pt x="303" y="0"/>
                  <a:pt x="299" y="0"/>
                  <a:pt x="297" y="2"/>
                </a:cubicBezTo>
                <a:cubicBezTo>
                  <a:pt x="294" y="5"/>
                  <a:pt x="294" y="5"/>
                  <a:pt x="294" y="5"/>
                </a:cubicBezTo>
                <a:cubicBezTo>
                  <a:pt x="292" y="8"/>
                  <a:pt x="292" y="11"/>
                  <a:pt x="295" y="14"/>
                </a:cubicBezTo>
                <a:cubicBezTo>
                  <a:pt x="297" y="16"/>
                  <a:pt x="301" y="16"/>
                  <a:pt x="303" y="13"/>
                </a:cubicBezTo>
                <a:close/>
                <a:moveTo>
                  <a:pt x="287" y="31"/>
                </a:moveTo>
                <a:cubicBezTo>
                  <a:pt x="289" y="28"/>
                  <a:pt x="289" y="28"/>
                  <a:pt x="289" y="28"/>
                </a:cubicBezTo>
                <a:cubicBezTo>
                  <a:pt x="292" y="25"/>
                  <a:pt x="292" y="22"/>
                  <a:pt x="289" y="19"/>
                </a:cubicBezTo>
                <a:cubicBezTo>
                  <a:pt x="287" y="17"/>
                  <a:pt x="283" y="17"/>
                  <a:pt x="281" y="20"/>
                </a:cubicBezTo>
                <a:cubicBezTo>
                  <a:pt x="278" y="23"/>
                  <a:pt x="278" y="23"/>
                  <a:pt x="278" y="23"/>
                </a:cubicBezTo>
                <a:cubicBezTo>
                  <a:pt x="276" y="25"/>
                  <a:pt x="276" y="29"/>
                  <a:pt x="278" y="31"/>
                </a:cubicBezTo>
                <a:cubicBezTo>
                  <a:pt x="281" y="33"/>
                  <a:pt x="284" y="33"/>
                  <a:pt x="287" y="31"/>
                </a:cubicBezTo>
                <a:close/>
                <a:moveTo>
                  <a:pt x="270" y="48"/>
                </a:moveTo>
                <a:cubicBezTo>
                  <a:pt x="273" y="45"/>
                  <a:pt x="273" y="45"/>
                  <a:pt x="273" y="45"/>
                </a:cubicBezTo>
                <a:cubicBezTo>
                  <a:pt x="275" y="43"/>
                  <a:pt x="275" y="39"/>
                  <a:pt x="273" y="37"/>
                </a:cubicBezTo>
                <a:cubicBezTo>
                  <a:pt x="270" y="35"/>
                  <a:pt x="266" y="35"/>
                  <a:pt x="264" y="37"/>
                </a:cubicBezTo>
                <a:cubicBezTo>
                  <a:pt x="261" y="40"/>
                  <a:pt x="261" y="40"/>
                  <a:pt x="261" y="40"/>
                </a:cubicBezTo>
                <a:cubicBezTo>
                  <a:pt x="259" y="42"/>
                  <a:pt x="259" y="46"/>
                  <a:pt x="262" y="48"/>
                </a:cubicBezTo>
                <a:cubicBezTo>
                  <a:pt x="264" y="51"/>
                  <a:pt x="268" y="51"/>
                  <a:pt x="270" y="48"/>
                </a:cubicBezTo>
                <a:close/>
                <a:moveTo>
                  <a:pt x="254" y="66"/>
                </a:moveTo>
                <a:cubicBezTo>
                  <a:pt x="256" y="63"/>
                  <a:pt x="256" y="63"/>
                  <a:pt x="256" y="63"/>
                </a:cubicBezTo>
                <a:cubicBezTo>
                  <a:pt x="259" y="60"/>
                  <a:pt x="259" y="57"/>
                  <a:pt x="256" y="54"/>
                </a:cubicBezTo>
                <a:cubicBezTo>
                  <a:pt x="254" y="52"/>
                  <a:pt x="250" y="52"/>
                  <a:pt x="248" y="55"/>
                </a:cubicBezTo>
                <a:cubicBezTo>
                  <a:pt x="245" y="57"/>
                  <a:pt x="245" y="57"/>
                  <a:pt x="245" y="57"/>
                </a:cubicBezTo>
                <a:cubicBezTo>
                  <a:pt x="243" y="60"/>
                  <a:pt x="243" y="64"/>
                  <a:pt x="245" y="66"/>
                </a:cubicBezTo>
                <a:cubicBezTo>
                  <a:pt x="248" y="68"/>
                  <a:pt x="251" y="68"/>
                  <a:pt x="254" y="66"/>
                </a:cubicBezTo>
                <a:close/>
                <a:moveTo>
                  <a:pt x="237" y="83"/>
                </a:moveTo>
                <a:cubicBezTo>
                  <a:pt x="240" y="80"/>
                  <a:pt x="240" y="80"/>
                  <a:pt x="240" y="80"/>
                </a:cubicBezTo>
                <a:cubicBezTo>
                  <a:pt x="242" y="78"/>
                  <a:pt x="242" y="74"/>
                  <a:pt x="240" y="72"/>
                </a:cubicBezTo>
                <a:cubicBezTo>
                  <a:pt x="237" y="69"/>
                  <a:pt x="233" y="70"/>
                  <a:pt x="231" y="72"/>
                </a:cubicBezTo>
                <a:cubicBezTo>
                  <a:pt x="228" y="75"/>
                  <a:pt x="228" y="75"/>
                  <a:pt x="228" y="75"/>
                </a:cubicBezTo>
                <a:cubicBezTo>
                  <a:pt x="226" y="77"/>
                  <a:pt x="226" y="81"/>
                  <a:pt x="229" y="83"/>
                </a:cubicBezTo>
                <a:cubicBezTo>
                  <a:pt x="231" y="86"/>
                  <a:pt x="235" y="86"/>
                  <a:pt x="237" y="83"/>
                </a:cubicBezTo>
                <a:close/>
                <a:moveTo>
                  <a:pt x="221" y="101"/>
                </a:moveTo>
                <a:cubicBezTo>
                  <a:pt x="223" y="98"/>
                  <a:pt x="223" y="98"/>
                  <a:pt x="223" y="98"/>
                </a:cubicBezTo>
                <a:cubicBezTo>
                  <a:pt x="226" y="95"/>
                  <a:pt x="226" y="91"/>
                  <a:pt x="223" y="89"/>
                </a:cubicBezTo>
                <a:cubicBezTo>
                  <a:pt x="221" y="87"/>
                  <a:pt x="217" y="87"/>
                  <a:pt x="215" y="89"/>
                </a:cubicBezTo>
                <a:cubicBezTo>
                  <a:pt x="212" y="92"/>
                  <a:pt x="212" y="92"/>
                  <a:pt x="212" y="92"/>
                </a:cubicBezTo>
                <a:cubicBezTo>
                  <a:pt x="210" y="95"/>
                  <a:pt x="210" y="99"/>
                  <a:pt x="212" y="101"/>
                </a:cubicBezTo>
                <a:cubicBezTo>
                  <a:pt x="215" y="103"/>
                  <a:pt x="218" y="103"/>
                  <a:pt x="221" y="101"/>
                </a:cubicBezTo>
                <a:close/>
                <a:moveTo>
                  <a:pt x="204" y="118"/>
                </a:moveTo>
                <a:cubicBezTo>
                  <a:pt x="207" y="115"/>
                  <a:pt x="207" y="115"/>
                  <a:pt x="207" y="115"/>
                </a:cubicBezTo>
                <a:cubicBezTo>
                  <a:pt x="209" y="113"/>
                  <a:pt x="209" y="109"/>
                  <a:pt x="207" y="107"/>
                </a:cubicBezTo>
                <a:cubicBezTo>
                  <a:pt x="204" y="104"/>
                  <a:pt x="200" y="104"/>
                  <a:pt x="198" y="107"/>
                </a:cubicBezTo>
                <a:cubicBezTo>
                  <a:pt x="195" y="110"/>
                  <a:pt x="195" y="110"/>
                  <a:pt x="195" y="110"/>
                </a:cubicBezTo>
                <a:cubicBezTo>
                  <a:pt x="193" y="112"/>
                  <a:pt x="193" y="116"/>
                  <a:pt x="196" y="118"/>
                </a:cubicBezTo>
                <a:cubicBezTo>
                  <a:pt x="198" y="121"/>
                  <a:pt x="202" y="120"/>
                  <a:pt x="204" y="118"/>
                </a:cubicBezTo>
                <a:close/>
                <a:moveTo>
                  <a:pt x="188" y="135"/>
                </a:moveTo>
                <a:cubicBezTo>
                  <a:pt x="190" y="133"/>
                  <a:pt x="190" y="133"/>
                  <a:pt x="190" y="133"/>
                </a:cubicBezTo>
                <a:cubicBezTo>
                  <a:pt x="193" y="130"/>
                  <a:pt x="193" y="126"/>
                  <a:pt x="190" y="124"/>
                </a:cubicBezTo>
                <a:cubicBezTo>
                  <a:pt x="188" y="122"/>
                  <a:pt x="184" y="122"/>
                  <a:pt x="182" y="124"/>
                </a:cubicBezTo>
                <a:cubicBezTo>
                  <a:pt x="179" y="127"/>
                  <a:pt x="179" y="127"/>
                  <a:pt x="179" y="127"/>
                </a:cubicBezTo>
                <a:cubicBezTo>
                  <a:pt x="177" y="130"/>
                  <a:pt x="177" y="133"/>
                  <a:pt x="179" y="136"/>
                </a:cubicBezTo>
                <a:cubicBezTo>
                  <a:pt x="182" y="138"/>
                  <a:pt x="185" y="138"/>
                  <a:pt x="188" y="135"/>
                </a:cubicBezTo>
                <a:close/>
                <a:moveTo>
                  <a:pt x="171" y="153"/>
                </a:moveTo>
                <a:cubicBezTo>
                  <a:pt x="174" y="150"/>
                  <a:pt x="174" y="150"/>
                  <a:pt x="174" y="150"/>
                </a:cubicBezTo>
                <a:cubicBezTo>
                  <a:pt x="176" y="148"/>
                  <a:pt x="176" y="144"/>
                  <a:pt x="174" y="141"/>
                </a:cubicBezTo>
                <a:cubicBezTo>
                  <a:pt x="171" y="139"/>
                  <a:pt x="167" y="139"/>
                  <a:pt x="165" y="142"/>
                </a:cubicBezTo>
                <a:cubicBezTo>
                  <a:pt x="162" y="145"/>
                  <a:pt x="162" y="145"/>
                  <a:pt x="162" y="145"/>
                </a:cubicBezTo>
                <a:cubicBezTo>
                  <a:pt x="160" y="147"/>
                  <a:pt x="160" y="151"/>
                  <a:pt x="163" y="153"/>
                </a:cubicBezTo>
                <a:cubicBezTo>
                  <a:pt x="165" y="155"/>
                  <a:pt x="169" y="155"/>
                  <a:pt x="171" y="153"/>
                </a:cubicBezTo>
                <a:close/>
                <a:moveTo>
                  <a:pt x="155" y="170"/>
                </a:moveTo>
                <a:cubicBezTo>
                  <a:pt x="157" y="167"/>
                  <a:pt x="157" y="167"/>
                  <a:pt x="157" y="167"/>
                </a:cubicBezTo>
                <a:cubicBezTo>
                  <a:pt x="160" y="165"/>
                  <a:pt x="160" y="161"/>
                  <a:pt x="157" y="159"/>
                </a:cubicBezTo>
                <a:cubicBezTo>
                  <a:pt x="155" y="157"/>
                  <a:pt x="151" y="157"/>
                  <a:pt x="149" y="159"/>
                </a:cubicBezTo>
                <a:cubicBezTo>
                  <a:pt x="146" y="162"/>
                  <a:pt x="146" y="162"/>
                  <a:pt x="146" y="162"/>
                </a:cubicBezTo>
                <a:cubicBezTo>
                  <a:pt x="144" y="164"/>
                  <a:pt x="144" y="168"/>
                  <a:pt x="146" y="171"/>
                </a:cubicBezTo>
                <a:cubicBezTo>
                  <a:pt x="149" y="173"/>
                  <a:pt x="152" y="173"/>
                  <a:pt x="155" y="170"/>
                </a:cubicBezTo>
                <a:close/>
                <a:moveTo>
                  <a:pt x="129" y="179"/>
                </a:moveTo>
                <a:cubicBezTo>
                  <a:pt x="133" y="181"/>
                  <a:pt x="133" y="181"/>
                  <a:pt x="133" y="181"/>
                </a:cubicBezTo>
                <a:cubicBezTo>
                  <a:pt x="136" y="183"/>
                  <a:pt x="139" y="182"/>
                  <a:pt x="141" y="179"/>
                </a:cubicBezTo>
                <a:cubicBezTo>
                  <a:pt x="143" y="176"/>
                  <a:pt x="142" y="173"/>
                  <a:pt x="139" y="171"/>
                </a:cubicBezTo>
                <a:cubicBezTo>
                  <a:pt x="135" y="169"/>
                  <a:pt x="135" y="169"/>
                  <a:pt x="135" y="169"/>
                </a:cubicBezTo>
                <a:cubicBezTo>
                  <a:pt x="132" y="167"/>
                  <a:pt x="129" y="168"/>
                  <a:pt x="127" y="171"/>
                </a:cubicBezTo>
                <a:cubicBezTo>
                  <a:pt x="126" y="174"/>
                  <a:pt x="127" y="178"/>
                  <a:pt x="129" y="179"/>
                </a:cubicBezTo>
                <a:close/>
                <a:moveTo>
                  <a:pt x="109" y="168"/>
                </a:moveTo>
                <a:cubicBezTo>
                  <a:pt x="112" y="170"/>
                  <a:pt x="112" y="170"/>
                  <a:pt x="112" y="170"/>
                </a:cubicBezTo>
                <a:cubicBezTo>
                  <a:pt x="115" y="171"/>
                  <a:pt x="119" y="170"/>
                  <a:pt x="120" y="167"/>
                </a:cubicBezTo>
                <a:cubicBezTo>
                  <a:pt x="122" y="164"/>
                  <a:pt x="121" y="161"/>
                  <a:pt x="118" y="159"/>
                </a:cubicBezTo>
                <a:cubicBezTo>
                  <a:pt x="114" y="157"/>
                  <a:pt x="114" y="157"/>
                  <a:pt x="114" y="157"/>
                </a:cubicBezTo>
                <a:cubicBezTo>
                  <a:pt x="112" y="156"/>
                  <a:pt x="108" y="157"/>
                  <a:pt x="106" y="159"/>
                </a:cubicBezTo>
                <a:cubicBezTo>
                  <a:pt x="105" y="162"/>
                  <a:pt x="106" y="166"/>
                  <a:pt x="109" y="168"/>
                </a:cubicBezTo>
                <a:close/>
                <a:moveTo>
                  <a:pt x="88" y="156"/>
                </a:moveTo>
                <a:cubicBezTo>
                  <a:pt x="91" y="158"/>
                  <a:pt x="91" y="158"/>
                  <a:pt x="91" y="158"/>
                </a:cubicBezTo>
                <a:cubicBezTo>
                  <a:pt x="94" y="159"/>
                  <a:pt x="98" y="158"/>
                  <a:pt x="99" y="156"/>
                </a:cubicBezTo>
                <a:cubicBezTo>
                  <a:pt x="101" y="153"/>
                  <a:pt x="100" y="149"/>
                  <a:pt x="97" y="147"/>
                </a:cubicBezTo>
                <a:cubicBezTo>
                  <a:pt x="94" y="145"/>
                  <a:pt x="94" y="145"/>
                  <a:pt x="94" y="145"/>
                </a:cubicBezTo>
                <a:cubicBezTo>
                  <a:pt x="91" y="144"/>
                  <a:pt x="87" y="145"/>
                  <a:pt x="85" y="148"/>
                </a:cubicBezTo>
                <a:cubicBezTo>
                  <a:pt x="84" y="151"/>
                  <a:pt x="85" y="154"/>
                  <a:pt x="88" y="156"/>
                </a:cubicBezTo>
                <a:close/>
                <a:moveTo>
                  <a:pt x="67" y="144"/>
                </a:moveTo>
                <a:cubicBezTo>
                  <a:pt x="70" y="146"/>
                  <a:pt x="70" y="146"/>
                  <a:pt x="70" y="146"/>
                </a:cubicBezTo>
                <a:cubicBezTo>
                  <a:pt x="73" y="148"/>
                  <a:pt x="77" y="147"/>
                  <a:pt x="78" y="144"/>
                </a:cubicBezTo>
                <a:cubicBezTo>
                  <a:pt x="80" y="141"/>
                  <a:pt x="79" y="137"/>
                  <a:pt x="76" y="136"/>
                </a:cubicBezTo>
                <a:cubicBezTo>
                  <a:pt x="73" y="134"/>
                  <a:pt x="73" y="134"/>
                  <a:pt x="73" y="134"/>
                </a:cubicBezTo>
                <a:cubicBezTo>
                  <a:pt x="70" y="132"/>
                  <a:pt x="66" y="133"/>
                  <a:pt x="64" y="136"/>
                </a:cubicBezTo>
                <a:cubicBezTo>
                  <a:pt x="63" y="139"/>
                  <a:pt x="64" y="142"/>
                  <a:pt x="67" y="144"/>
                </a:cubicBezTo>
                <a:close/>
                <a:moveTo>
                  <a:pt x="46" y="132"/>
                </a:moveTo>
                <a:cubicBezTo>
                  <a:pt x="49" y="134"/>
                  <a:pt x="49" y="134"/>
                  <a:pt x="49" y="134"/>
                </a:cubicBezTo>
                <a:cubicBezTo>
                  <a:pt x="52" y="136"/>
                  <a:pt x="56" y="135"/>
                  <a:pt x="58" y="132"/>
                </a:cubicBezTo>
                <a:cubicBezTo>
                  <a:pt x="59" y="129"/>
                  <a:pt x="58" y="125"/>
                  <a:pt x="55" y="124"/>
                </a:cubicBezTo>
                <a:cubicBezTo>
                  <a:pt x="52" y="122"/>
                  <a:pt x="52" y="122"/>
                  <a:pt x="52" y="122"/>
                </a:cubicBezTo>
                <a:cubicBezTo>
                  <a:pt x="49" y="120"/>
                  <a:pt x="45" y="121"/>
                  <a:pt x="44" y="124"/>
                </a:cubicBezTo>
                <a:cubicBezTo>
                  <a:pt x="42" y="127"/>
                  <a:pt x="43" y="131"/>
                  <a:pt x="46" y="132"/>
                </a:cubicBezTo>
                <a:close/>
                <a:moveTo>
                  <a:pt x="25" y="120"/>
                </a:moveTo>
                <a:cubicBezTo>
                  <a:pt x="28" y="122"/>
                  <a:pt x="28" y="122"/>
                  <a:pt x="28" y="122"/>
                </a:cubicBezTo>
                <a:cubicBezTo>
                  <a:pt x="31" y="124"/>
                  <a:pt x="35" y="123"/>
                  <a:pt x="37" y="120"/>
                </a:cubicBezTo>
                <a:cubicBezTo>
                  <a:pt x="38" y="117"/>
                  <a:pt x="37" y="114"/>
                  <a:pt x="34" y="112"/>
                </a:cubicBezTo>
                <a:cubicBezTo>
                  <a:pt x="31" y="110"/>
                  <a:pt x="31" y="110"/>
                  <a:pt x="31" y="110"/>
                </a:cubicBezTo>
                <a:cubicBezTo>
                  <a:pt x="28" y="108"/>
                  <a:pt x="24" y="109"/>
                  <a:pt x="23" y="112"/>
                </a:cubicBezTo>
                <a:cubicBezTo>
                  <a:pt x="21" y="115"/>
                  <a:pt x="22" y="119"/>
                  <a:pt x="25" y="120"/>
                </a:cubicBezTo>
                <a:close/>
                <a:moveTo>
                  <a:pt x="4" y="109"/>
                </a:moveTo>
                <a:cubicBezTo>
                  <a:pt x="8" y="111"/>
                  <a:pt x="8" y="111"/>
                  <a:pt x="8" y="111"/>
                </a:cubicBezTo>
                <a:cubicBezTo>
                  <a:pt x="10" y="112"/>
                  <a:pt x="14" y="111"/>
                  <a:pt x="16" y="108"/>
                </a:cubicBezTo>
                <a:cubicBezTo>
                  <a:pt x="17" y="105"/>
                  <a:pt x="16" y="102"/>
                  <a:pt x="13" y="100"/>
                </a:cubicBezTo>
                <a:cubicBezTo>
                  <a:pt x="10" y="98"/>
                  <a:pt x="10" y="98"/>
                  <a:pt x="10" y="98"/>
                </a:cubicBezTo>
                <a:cubicBezTo>
                  <a:pt x="7" y="97"/>
                  <a:pt x="3" y="98"/>
                  <a:pt x="2" y="100"/>
                </a:cubicBezTo>
                <a:cubicBezTo>
                  <a:pt x="0" y="103"/>
                  <a:pt x="1" y="107"/>
                  <a:pt x="4" y="10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286">
            <a:extLst>
              <a:ext uri="{FF2B5EF4-FFF2-40B4-BE49-F238E27FC236}">
                <a16:creationId xmlns:a16="http://schemas.microsoft.com/office/drawing/2014/main" id="{EA1C98E6-325D-4D64-8107-0F460EACE9E0}"/>
              </a:ext>
            </a:extLst>
          </p:cNvPr>
          <p:cNvSpPr>
            <a:spLocks/>
          </p:cNvSpPr>
          <p:nvPr/>
        </p:nvSpPr>
        <p:spPr bwMode="auto">
          <a:xfrm>
            <a:off x="6219646" y="4311817"/>
            <a:ext cx="101225" cy="101225"/>
          </a:xfrm>
          <a:custGeom>
            <a:avLst/>
            <a:gdLst>
              <a:gd name="T0" fmla="*/ 31 w 42"/>
              <a:gd name="T1" fmla="*/ 36 h 42"/>
              <a:gd name="T2" fmla="*/ 6 w 42"/>
              <a:gd name="T3" fmla="*/ 31 h 42"/>
              <a:gd name="T4" fmla="*/ 11 w 42"/>
              <a:gd name="T5" fmla="*/ 6 h 42"/>
              <a:gd name="T6" fmla="*/ 37 w 42"/>
              <a:gd name="T7" fmla="*/ 11 h 42"/>
              <a:gd name="T8" fmla="*/ 31 w 42"/>
              <a:gd name="T9" fmla="*/ 36 h 42"/>
            </a:gdLst>
            <a:ahLst/>
            <a:cxnLst>
              <a:cxn ang="0">
                <a:pos x="T0" y="T1"/>
              </a:cxn>
              <a:cxn ang="0">
                <a:pos x="T2" y="T3"/>
              </a:cxn>
              <a:cxn ang="0">
                <a:pos x="T4" y="T5"/>
              </a:cxn>
              <a:cxn ang="0">
                <a:pos x="T6" y="T7"/>
              </a:cxn>
              <a:cxn ang="0">
                <a:pos x="T8" y="T9"/>
              </a:cxn>
            </a:cxnLst>
            <a:rect l="0" t="0" r="r" b="b"/>
            <a:pathLst>
              <a:path w="42" h="42">
                <a:moveTo>
                  <a:pt x="31" y="36"/>
                </a:moveTo>
                <a:cubicBezTo>
                  <a:pt x="22" y="42"/>
                  <a:pt x="11" y="39"/>
                  <a:pt x="6" y="31"/>
                </a:cubicBezTo>
                <a:cubicBezTo>
                  <a:pt x="0" y="22"/>
                  <a:pt x="3" y="11"/>
                  <a:pt x="11" y="6"/>
                </a:cubicBezTo>
                <a:cubicBezTo>
                  <a:pt x="20" y="0"/>
                  <a:pt x="31" y="3"/>
                  <a:pt x="37" y="11"/>
                </a:cubicBezTo>
                <a:cubicBezTo>
                  <a:pt x="42" y="20"/>
                  <a:pt x="39" y="31"/>
                  <a:pt x="31"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287">
            <a:extLst>
              <a:ext uri="{FF2B5EF4-FFF2-40B4-BE49-F238E27FC236}">
                <a16:creationId xmlns:a16="http://schemas.microsoft.com/office/drawing/2014/main" id="{CB7A3404-5511-472D-A221-7FA4306126E6}"/>
              </a:ext>
            </a:extLst>
          </p:cNvPr>
          <p:cNvSpPr>
            <a:spLocks/>
          </p:cNvSpPr>
          <p:nvPr/>
        </p:nvSpPr>
        <p:spPr bwMode="auto">
          <a:xfrm>
            <a:off x="6216609" y="4309792"/>
            <a:ext cx="106286" cy="105274"/>
          </a:xfrm>
          <a:custGeom>
            <a:avLst/>
            <a:gdLst>
              <a:gd name="T0" fmla="*/ 32 w 44"/>
              <a:gd name="T1" fmla="*/ 37 h 44"/>
              <a:gd name="T2" fmla="*/ 30 w 44"/>
              <a:gd name="T3" fmla="*/ 34 h 44"/>
              <a:gd name="T4" fmla="*/ 22 w 44"/>
              <a:gd name="T5" fmla="*/ 36 h 44"/>
              <a:gd name="T6" fmla="*/ 10 w 44"/>
              <a:gd name="T7" fmla="*/ 30 h 44"/>
              <a:gd name="T8" fmla="*/ 8 w 44"/>
              <a:gd name="T9" fmla="*/ 22 h 44"/>
              <a:gd name="T10" fmla="*/ 15 w 44"/>
              <a:gd name="T11" fmla="*/ 10 h 44"/>
              <a:gd name="T12" fmla="*/ 22 w 44"/>
              <a:gd name="T13" fmla="*/ 8 h 44"/>
              <a:gd name="T14" fmla="*/ 34 w 44"/>
              <a:gd name="T15" fmla="*/ 14 h 44"/>
              <a:gd name="T16" fmla="*/ 36 w 44"/>
              <a:gd name="T17" fmla="*/ 22 h 44"/>
              <a:gd name="T18" fmla="*/ 30 w 44"/>
              <a:gd name="T19" fmla="*/ 34 h 44"/>
              <a:gd name="T20" fmla="*/ 32 w 44"/>
              <a:gd name="T21" fmla="*/ 37 h 44"/>
              <a:gd name="T22" fmla="*/ 34 w 44"/>
              <a:gd name="T23" fmla="*/ 41 h 44"/>
              <a:gd name="T24" fmla="*/ 44 w 44"/>
              <a:gd name="T25" fmla="*/ 22 h 44"/>
              <a:gd name="T26" fmla="*/ 41 w 44"/>
              <a:gd name="T27" fmla="*/ 10 h 44"/>
              <a:gd name="T28" fmla="*/ 22 w 44"/>
              <a:gd name="T29" fmla="*/ 0 h 44"/>
              <a:gd name="T30" fmla="*/ 10 w 44"/>
              <a:gd name="T31" fmla="*/ 3 h 44"/>
              <a:gd name="T32" fmla="*/ 0 w 44"/>
              <a:gd name="T33" fmla="*/ 22 h 44"/>
              <a:gd name="T34" fmla="*/ 3 w 44"/>
              <a:gd name="T35" fmla="*/ 34 h 44"/>
              <a:gd name="T36" fmla="*/ 22 w 44"/>
              <a:gd name="T37" fmla="*/ 44 h 44"/>
              <a:gd name="T38" fmla="*/ 34 w 44"/>
              <a:gd name="T39" fmla="*/ 41 h 44"/>
              <a:gd name="T40" fmla="*/ 32 w 44"/>
              <a:gd name="T4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4">
                <a:moveTo>
                  <a:pt x="32" y="37"/>
                </a:moveTo>
                <a:cubicBezTo>
                  <a:pt x="30" y="34"/>
                  <a:pt x="30" y="34"/>
                  <a:pt x="30" y="34"/>
                </a:cubicBezTo>
                <a:cubicBezTo>
                  <a:pt x="27" y="35"/>
                  <a:pt x="25" y="36"/>
                  <a:pt x="22" y="36"/>
                </a:cubicBezTo>
                <a:cubicBezTo>
                  <a:pt x="17" y="36"/>
                  <a:pt x="13" y="34"/>
                  <a:pt x="10" y="30"/>
                </a:cubicBezTo>
                <a:cubicBezTo>
                  <a:pt x="9" y="27"/>
                  <a:pt x="8" y="25"/>
                  <a:pt x="8" y="22"/>
                </a:cubicBezTo>
                <a:cubicBezTo>
                  <a:pt x="8" y="17"/>
                  <a:pt x="10" y="13"/>
                  <a:pt x="15" y="10"/>
                </a:cubicBezTo>
                <a:cubicBezTo>
                  <a:pt x="17" y="8"/>
                  <a:pt x="20" y="8"/>
                  <a:pt x="22" y="8"/>
                </a:cubicBezTo>
                <a:cubicBezTo>
                  <a:pt x="27" y="8"/>
                  <a:pt x="31" y="10"/>
                  <a:pt x="34" y="14"/>
                </a:cubicBezTo>
                <a:cubicBezTo>
                  <a:pt x="36" y="17"/>
                  <a:pt x="36" y="19"/>
                  <a:pt x="36" y="22"/>
                </a:cubicBezTo>
                <a:cubicBezTo>
                  <a:pt x="36" y="27"/>
                  <a:pt x="34" y="31"/>
                  <a:pt x="30" y="34"/>
                </a:cubicBezTo>
                <a:cubicBezTo>
                  <a:pt x="32" y="37"/>
                  <a:pt x="32" y="37"/>
                  <a:pt x="32" y="37"/>
                </a:cubicBezTo>
                <a:cubicBezTo>
                  <a:pt x="34" y="41"/>
                  <a:pt x="34" y="41"/>
                  <a:pt x="34" y="41"/>
                </a:cubicBezTo>
                <a:cubicBezTo>
                  <a:pt x="41" y="36"/>
                  <a:pt x="44" y="29"/>
                  <a:pt x="44" y="22"/>
                </a:cubicBezTo>
                <a:cubicBezTo>
                  <a:pt x="44" y="18"/>
                  <a:pt x="43" y="14"/>
                  <a:pt x="41" y="10"/>
                </a:cubicBezTo>
                <a:cubicBezTo>
                  <a:pt x="37" y="3"/>
                  <a:pt x="30" y="0"/>
                  <a:pt x="22" y="0"/>
                </a:cubicBezTo>
                <a:cubicBezTo>
                  <a:pt x="18" y="0"/>
                  <a:pt x="14" y="1"/>
                  <a:pt x="10" y="3"/>
                </a:cubicBezTo>
                <a:cubicBezTo>
                  <a:pt x="4" y="7"/>
                  <a:pt x="0" y="15"/>
                  <a:pt x="0" y="22"/>
                </a:cubicBezTo>
                <a:cubicBezTo>
                  <a:pt x="0" y="26"/>
                  <a:pt x="1" y="30"/>
                  <a:pt x="3" y="34"/>
                </a:cubicBezTo>
                <a:cubicBezTo>
                  <a:pt x="8" y="41"/>
                  <a:pt x="15" y="44"/>
                  <a:pt x="22" y="44"/>
                </a:cubicBezTo>
                <a:cubicBezTo>
                  <a:pt x="26" y="44"/>
                  <a:pt x="30" y="43"/>
                  <a:pt x="34" y="41"/>
                </a:cubicBezTo>
                <a:lnTo>
                  <a:pt x="32" y="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288">
            <a:extLst>
              <a:ext uri="{FF2B5EF4-FFF2-40B4-BE49-F238E27FC236}">
                <a16:creationId xmlns:a16="http://schemas.microsoft.com/office/drawing/2014/main" id="{47055D6D-FDB5-47E1-B681-39E637093600}"/>
              </a:ext>
            </a:extLst>
          </p:cNvPr>
          <p:cNvSpPr>
            <a:spLocks/>
          </p:cNvSpPr>
          <p:nvPr/>
        </p:nvSpPr>
        <p:spPr bwMode="auto">
          <a:xfrm>
            <a:off x="5421996" y="4563866"/>
            <a:ext cx="146776" cy="148800"/>
          </a:xfrm>
          <a:custGeom>
            <a:avLst/>
            <a:gdLst>
              <a:gd name="T0" fmla="*/ 45 w 61"/>
              <a:gd name="T1" fmla="*/ 54 h 62"/>
              <a:gd name="T2" fmla="*/ 8 w 61"/>
              <a:gd name="T3" fmla="*/ 45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5"/>
                </a:cubicBezTo>
                <a:cubicBezTo>
                  <a:pt x="0" y="33"/>
                  <a:pt x="3" y="16"/>
                  <a:pt x="16" y="8"/>
                </a:cubicBezTo>
                <a:cubicBezTo>
                  <a:pt x="28"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289">
            <a:extLst>
              <a:ext uri="{FF2B5EF4-FFF2-40B4-BE49-F238E27FC236}">
                <a16:creationId xmlns:a16="http://schemas.microsoft.com/office/drawing/2014/main" id="{E495165D-DB32-420C-BD9B-10B109EC7612}"/>
              </a:ext>
            </a:extLst>
          </p:cNvPr>
          <p:cNvSpPr>
            <a:spLocks/>
          </p:cNvSpPr>
          <p:nvPr/>
        </p:nvSpPr>
        <p:spPr bwMode="auto">
          <a:xfrm>
            <a:off x="5419972" y="4563866"/>
            <a:ext cx="148800" cy="148800"/>
          </a:xfrm>
          <a:custGeom>
            <a:avLst/>
            <a:gdLst>
              <a:gd name="T0" fmla="*/ 46 w 62"/>
              <a:gd name="T1" fmla="*/ 54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0"/>
                  <a:pt x="44" y="50"/>
                  <a:pt x="44" y="50"/>
                </a:cubicBezTo>
                <a:cubicBezTo>
                  <a:pt x="40" y="53"/>
                  <a:pt x="36"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3"/>
                  <a:pt x="54" y="27"/>
                  <a:pt x="54" y="31"/>
                </a:cubicBezTo>
                <a:cubicBezTo>
                  <a:pt x="54" y="39"/>
                  <a:pt x="50" y="46"/>
                  <a:pt x="44" y="50"/>
                </a:cubicBezTo>
                <a:cubicBezTo>
                  <a:pt x="46" y="54"/>
                  <a:pt x="46" y="54"/>
                  <a:pt x="46" y="54"/>
                </a:cubicBezTo>
                <a:cubicBezTo>
                  <a:pt x="48" y="57"/>
                  <a:pt x="48" y="57"/>
                  <a:pt x="48" y="57"/>
                </a:cubicBezTo>
                <a:cubicBezTo>
                  <a:pt x="57" y="51"/>
                  <a:pt x="62" y="41"/>
                  <a:pt x="62" y="31"/>
                </a:cubicBezTo>
                <a:cubicBezTo>
                  <a:pt x="62" y="25"/>
                  <a:pt x="61" y="20"/>
                  <a:pt x="57" y="14"/>
                </a:cubicBezTo>
                <a:cubicBezTo>
                  <a:pt x="52" y="5"/>
                  <a:pt x="42" y="0"/>
                  <a:pt x="31" y="0"/>
                </a:cubicBezTo>
                <a:cubicBezTo>
                  <a:pt x="26" y="0"/>
                  <a:pt x="20" y="2"/>
                  <a:pt x="15" y="5"/>
                </a:cubicBezTo>
                <a:cubicBezTo>
                  <a:pt x="6" y="11"/>
                  <a:pt x="0" y="21"/>
                  <a:pt x="0" y="31"/>
                </a:cubicBezTo>
                <a:cubicBezTo>
                  <a:pt x="0" y="37"/>
                  <a:pt x="2" y="42"/>
                  <a:pt x="5" y="48"/>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290">
            <a:extLst>
              <a:ext uri="{FF2B5EF4-FFF2-40B4-BE49-F238E27FC236}">
                <a16:creationId xmlns:a16="http://schemas.microsoft.com/office/drawing/2014/main" id="{FEE89B12-99C1-48FB-A904-B30CAC07A8D5}"/>
              </a:ext>
            </a:extLst>
          </p:cNvPr>
          <p:cNvSpPr>
            <a:spLocks/>
          </p:cNvSpPr>
          <p:nvPr/>
        </p:nvSpPr>
        <p:spPr bwMode="auto">
          <a:xfrm>
            <a:off x="5810698" y="4742021"/>
            <a:ext cx="92114" cy="93127"/>
          </a:xfrm>
          <a:custGeom>
            <a:avLst/>
            <a:gdLst>
              <a:gd name="T0" fmla="*/ 28 w 38"/>
              <a:gd name="T1" fmla="*/ 34 h 39"/>
              <a:gd name="T2" fmla="*/ 5 w 38"/>
              <a:gd name="T3" fmla="*/ 29 h 39"/>
              <a:gd name="T4" fmla="*/ 10 w 38"/>
              <a:gd name="T5" fmla="*/ 5 h 39"/>
              <a:gd name="T6" fmla="*/ 33 w 38"/>
              <a:gd name="T7" fmla="*/ 11 h 39"/>
              <a:gd name="T8" fmla="*/ 28 w 38"/>
              <a:gd name="T9" fmla="*/ 34 h 39"/>
            </a:gdLst>
            <a:ahLst/>
            <a:cxnLst>
              <a:cxn ang="0">
                <a:pos x="T0" y="T1"/>
              </a:cxn>
              <a:cxn ang="0">
                <a:pos x="T2" y="T3"/>
              </a:cxn>
              <a:cxn ang="0">
                <a:pos x="T4" y="T5"/>
              </a:cxn>
              <a:cxn ang="0">
                <a:pos x="T6" y="T7"/>
              </a:cxn>
              <a:cxn ang="0">
                <a:pos x="T8" y="T9"/>
              </a:cxn>
            </a:cxnLst>
            <a:rect l="0" t="0" r="r" b="b"/>
            <a:pathLst>
              <a:path w="38" h="39">
                <a:moveTo>
                  <a:pt x="28" y="34"/>
                </a:moveTo>
                <a:cubicBezTo>
                  <a:pt x="20" y="39"/>
                  <a:pt x="10" y="37"/>
                  <a:pt x="5" y="29"/>
                </a:cubicBezTo>
                <a:cubicBezTo>
                  <a:pt x="0" y="21"/>
                  <a:pt x="2" y="10"/>
                  <a:pt x="10" y="5"/>
                </a:cubicBezTo>
                <a:cubicBezTo>
                  <a:pt x="18" y="0"/>
                  <a:pt x="28" y="3"/>
                  <a:pt x="33" y="11"/>
                </a:cubicBezTo>
                <a:cubicBezTo>
                  <a:pt x="38" y="19"/>
                  <a:pt x="36" y="29"/>
                  <a:pt x="28" y="3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291">
            <a:extLst>
              <a:ext uri="{FF2B5EF4-FFF2-40B4-BE49-F238E27FC236}">
                <a16:creationId xmlns:a16="http://schemas.microsoft.com/office/drawing/2014/main" id="{97CD0373-9526-470B-B818-32C5177C7269}"/>
              </a:ext>
            </a:extLst>
          </p:cNvPr>
          <p:cNvSpPr>
            <a:spLocks/>
          </p:cNvSpPr>
          <p:nvPr/>
        </p:nvSpPr>
        <p:spPr bwMode="auto">
          <a:xfrm>
            <a:off x="5806649" y="4738984"/>
            <a:ext cx="100212"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21 w 42"/>
              <a:gd name="T13" fmla="*/ 8 h 42"/>
              <a:gd name="T14" fmla="*/ 32 w 42"/>
              <a:gd name="T15" fmla="*/ 14 h 42"/>
              <a:gd name="T16" fmla="*/ 34 w 42"/>
              <a:gd name="T17" fmla="*/ 21 h 42"/>
              <a:gd name="T18" fmla="*/ 28 w 42"/>
              <a:gd name="T19" fmla="*/ 32 h 42"/>
              <a:gd name="T20" fmla="*/ 30 w 42"/>
              <a:gd name="T21" fmla="*/ 35 h 42"/>
              <a:gd name="T22" fmla="*/ 32 w 42"/>
              <a:gd name="T23" fmla="*/ 38 h 42"/>
              <a:gd name="T24" fmla="*/ 42 w 42"/>
              <a:gd name="T25" fmla="*/ 21 h 42"/>
              <a:gd name="T26" fmla="*/ 39 w 42"/>
              <a:gd name="T27" fmla="*/ 10 h 42"/>
              <a:gd name="T28" fmla="*/ 21 w 42"/>
              <a:gd name="T29" fmla="*/ 0 h 42"/>
              <a:gd name="T30" fmla="*/ 10 w 42"/>
              <a:gd name="T31" fmla="*/ 3 h 42"/>
              <a:gd name="T32" fmla="*/ 0 w 42"/>
              <a:gd name="T33" fmla="*/ 21 h 42"/>
              <a:gd name="T34" fmla="*/ 3 w 42"/>
              <a:gd name="T35" fmla="*/ 32 h 42"/>
              <a:gd name="T36" fmla="*/ 21 w 42"/>
              <a:gd name="T37" fmla="*/ 42 h 42"/>
              <a:gd name="T38" fmla="*/ 32 w 42"/>
              <a:gd name="T39" fmla="*/ 38 h 42"/>
              <a:gd name="T40" fmla="*/ 30 w 42"/>
              <a:gd name="T4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30" y="35"/>
                </a:moveTo>
                <a:cubicBezTo>
                  <a:pt x="28" y="32"/>
                  <a:pt x="28" y="32"/>
                  <a:pt x="28" y="32"/>
                </a:cubicBezTo>
                <a:cubicBezTo>
                  <a:pt x="26" y="33"/>
                  <a:pt x="24" y="34"/>
                  <a:pt x="21" y="34"/>
                </a:cubicBezTo>
                <a:cubicBezTo>
                  <a:pt x="17" y="34"/>
                  <a:pt x="13" y="32"/>
                  <a:pt x="10" y="28"/>
                </a:cubicBezTo>
                <a:cubicBezTo>
                  <a:pt x="9" y="26"/>
                  <a:pt x="8" y="23"/>
                  <a:pt x="8" y="21"/>
                </a:cubicBezTo>
                <a:cubicBezTo>
                  <a:pt x="8" y="16"/>
                  <a:pt x="10" y="12"/>
                  <a:pt x="14" y="10"/>
                </a:cubicBezTo>
                <a:cubicBezTo>
                  <a:pt x="16" y="8"/>
                  <a:pt x="19" y="8"/>
                  <a:pt x="21" y="8"/>
                </a:cubicBezTo>
                <a:cubicBezTo>
                  <a:pt x="25" y="8"/>
                  <a:pt x="30" y="10"/>
                  <a:pt x="32" y="14"/>
                </a:cubicBezTo>
                <a:cubicBezTo>
                  <a:pt x="33" y="16"/>
                  <a:pt x="34" y="18"/>
                  <a:pt x="34" y="21"/>
                </a:cubicBezTo>
                <a:cubicBezTo>
                  <a:pt x="34" y="25"/>
                  <a:pt x="32" y="29"/>
                  <a:pt x="28" y="32"/>
                </a:cubicBezTo>
                <a:cubicBezTo>
                  <a:pt x="30" y="35"/>
                  <a:pt x="30" y="35"/>
                  <a:pt x="30" y="35"/>
                </a:cubicBezTo>
                <a:cubicBezTo>
                  <a:pt x="32" y="38"/>
                  <a:pt x="32" y="38"/>
                  <a:pt x="32" y="38"/>
                </a:cubicBezTo>
                <a:cubicBezTo>
                  <a:pt x="39" y="34"/>
                  <a:pt x="42" y="28"/>
                  <a:pt x="42" y="21"/>
                </a:cubicBezTo>
                <a:cubicBezTo>
                  <a:pt x="42" y="17"/>
                  <a:pt x="41" y="13"/>
                  <a:pt x="39" y="10"/>
                </a:cubicBezTo>
                <a:cubicBezTo>
                  <a:pt x="35" y="3"/>
                  <a:pt x="28" y="0"/>
                  <a:pt x="21" y="0"/>
                </a:cubicBezTo>
                <a:cubicBezTo>
                  <a:pt x="17" y="0"/>
                  <a:pt x="13" y="1"/>
                  <a:pt x="10" y="3"/>
                </a:cubicBezTo>
                <a:cubicBezTo>
                  <a:pt x="4" y="7"/>
                  <a:pt x="0" y="14"/>
                  <a:pt x="0" y="21"/>
                </a:cubicBezTo>
                <a:cubicBezTo>
                  <a:pt x="0" y="25"/>
                  <a:pt x="1" y="29"/>
                  <a:pt x="3" y="32"/>
                </a:cubicBezTo>
                <a:cubicBezTo>
                  <a:pt x="7" y="38"/>
                  <a:pt x="14" y="42"/>
                  <a:pt x="21" y="42"/>
                </a:cubicBezTo>
                <a:cubicBezTo>
                  <a:pt x="25" y="42"/>
                  <a:pt x="29" y="41"/>
                  <a:pt x="32" y="38"/>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292">
            <a:extLst>
              <a:ext uri="{FF2B5EF4-FFF2-40B4-BE49-F238E27FC236}">
                <a16:creationId xmlns:a16="http://schemas.microsoft.com/office/drawing/2014/main" id="{E6F85A5C-289C-4620-AE5A-8961802E9FF2}"/>
              </a:ext>
            </a:extLst>
          </p:cNvPr>
          <p:cNvSpPr>
            <a:spLocks/>
          </p:cNvSpPr>
          <p:nvPr/>
        </p:nvSpPr>
        <p:spPr bwMode="auto">
          <a:xfrm>
            <a:off x="5316722" y="5753255"/>
            <a:ext cx="1008197" cy="557747"/>
          </a:xfrm>
          <a:custGeom>
            <a:avLst/>
            <a:gdLst>
              <a:gd name="T0" fmla="*/ 4 w 420"/>
              <a:gd name="T1" fmla="*/ 232 h 232"/>
              <a:gd name="T2" fmla="*/ 229 w 420"/>
              <a:gd name="T3" fmla="*/ 232 h 232"/>
              <a:gd name="T4" fmla="*/ 229 w 420"/>
              <a:gd name="T5" fmla="*/ 8 h 232"/>
              <a:gd name="T6" fmla="*/ 416 w 420"/>
              <a:gd name="T7" fmla="*/ 8 h 232"/>
              <a:gd name="T8" fmla="*/ 420 w 420"/>
              <a:gd name="T9" fmla="*/ 4 h 232"/>
              <a:gd name="T10" fmla="*/ 416 w 420"/>
              <a:gd name="T11" fmla="*/ 0 h 232"/>
              <a:gd name="T12" fmla="*/ 221 w 420"/>
              <a:gd name="T13" fmla="*/ 0 h 232"/>
              <a:gd name="T14" fmla="*/ 221 w 420"/>
              <a:gd name="T15" fmla="*/ 224 h 232"/>
              <a:gd name="T16" fmla="*/ 4 w 420"/>
              <a:gd name="T17" fmla="*/ 224 h 232"/>
              <a:gd name="T18" fmla="*/ 0 w 420"/>
              <a:gd name="T19" fmla="*/ 228 h 232"/>
              <a:gd name="T20" fmla="*/ 4 w 420"/>
              <a:gd name="T2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232">
                <a:moveTo>
                  <a:pt x="4" y="232"/>
                </a:moveTo>
                <a:cubicBezTo>
                  <a:pt x="229" y="232"/>
                  <a:pt x="229" y="232"/>
                  <a:pt x="229" y="232"/>
                </a:cubicBezTo>
                <a:cubicBezTo>
                  <a:pt x="229" y="8"/>
                  <a:pt x="229" y="8"/>
                  <a:pt x="229" y="8"/>
                </a:cubicBezTo>
                <a:cubicBezTo>
                  <a:pt x="416" y="8"/>
                  <a:pt x="416" y="8"/>
                  <a:pt x="416" y="8"/>
                </a:cubicBezTo>
                <a:cubicBezTo>
                  <a:pt x="418" y="8"/>
                  <a:pt x="420" y="6"/>
                  <a:pt x="420" y="4"/>
                </a:cubicBezTo>
                <a:cubicBezTo>
                  <a:pt x="420" y="2"/>
                  <a:pt x="418" y="0"/>
                  <a:pt x="416" y="0"/>
                </a:cubicBezTo>
                <a:cubicBezTo>
                  <a:pt x="221" y="0"/>
                  <a:pt x="221" y="0"/>
                  <a:pt x="221" y="0"/>
                </a:cubicBezTo>
                <a:cubicBezTo>
                  <a:pt x="221" y="224"/>
                  <a:pt x="221" y="224"/>
                  <a:pt x="221" y="224"/>
                </a:cubicBezTo>
                <a:cubicBezTo>
                  <a:pt x="4" y="224"/>
                  <a:pt x="4" y="224"/>
                  <a:pt x="4" y="224"/>
                </a:cubicBezTo>
                <a:cubicBezTo>
                  <a:pt x="2" y="224"/>
                  <a:pt x="0" y="225"/>
                  <a:pt x="0" y="228"/>
                </a:cubicBezTo>
                <a:cubicBezTo>
                  <a:pt x="0" y="230"/>
                  <a:pt x="2" y="232"/>
                  <a:pt x="4" y="232"/>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63">
            <a:extLst>
              <a:ext uri="{FF2B5EF4-FFF2-40B4-BE49-F238E27FC236}">
                <a16:creationId xmlns:a16="http://schemas.microsoft.com/office/drawing/2014/main" id="{001A7FA8-F004-425A-A968-906DF13E0CDE}"/>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65" name="Rectangle 364">
            <a:extLst>
              <a:ext uri="{FF2B5EF4-FFF2-40B4-BE49-F238E27FC236}">
                <a16:creationId xmlns:a16="http://schemas.microsoft.com/office/drawing/2014/main" id="{53CD2F8A-230D-4A18-BC8E-E316370E08D8}"/>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366" name="Rectangle 365">
            <a:extLst>
              <a:ext uri="{FF2B5EF4-FFF2-40B4-BE49-F238E27FC236}">
                <a16:creationId xmlns:a16="http://schemas.microsoft.com/office/drawing/2014/main" id="{90D77775-1C8A-412B-96D5-A76D665A6727}"/>
              </a:ext>
            </a:extLst>
          </p:cNvPr>
          <p:cNvSpPr/>
          <p:nvPr/>
        </p:nvSpPr>
        <p:spPr bwMode="gray">
          <a:xfrm>
            <a:off x="9084251" y="6456765"/>
            <a:ext cx="2788788" cy="30974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1432819390"/>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4448654"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Ruta crítica para participar</a:t>
            </a:r>
          </a:p>
        </p:txBody>
      </p:sp>
      <p:cxnSp>
        <p:nvCxnSpPr>
          <p:cNvPr id="24" name="直接连接符 5">
            <a:extLst>
              <a:ext uri="{FF2B5EF4-FFF2-40B4-BE49-F238E27FC236}">
                <a16:creationId xmlns:a16="http://schemas.microsoft.com/office/drawing/2014/main" id="{A40B8857-E54E-486E-9A58-D7AD43A4880D}"/>
              </a:ext>
            </a:extLst>
          </p:cNvPr>
          <p:cNvCxnSpPr/>
          <p:nvPr/>
        </p:nvCxnSpPr>
        <p:spPr>
          <a:xfrm>
            <a:off x="565924" y="3731969"/>
            <a:ext cx="11124426" cy="0"/>
          </a:xfrm>
          <a:prstGeom prst="line">
            <a:avLst/>
          </a:prstGeom>
          <a:ln w="19050">
            <a:solidFill>
              <a:srgbClr val="53565A"/>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椭圆 30">
            <a:extLst>
              <a:ext uri="{FF2B5EF4-FFF2-40B4-BE49-F238E27FC236}">
                <a16:creationId xmlns:a16="http://schemas.microsoft.com/office/drawing/2014/main" id="{10116A16-E654-45E6-8C67-B4AD38F94231}"/>
              </a:ext>
            </a:extLst>
          </p:cNvPr>
          <p:cNvSpPr/>
          <p:nvPr/>
        </p:nvSpPr>
        <p:spPr bwMode="gray">
          <a:xfrm>
            <a:off x="1279308" y="3573166"/>
            <a:ext cx="238621" cy="317605"/>
          </a:xfrm>
          <a:prstGeom prst="ellipse">
            <a:avLst/>
          </a:prstGeom>
          <a:solidFill>
            <a:schemeClr val="bg1"/>
          </a:solidFill>
          <a:ln w="28575" cmpd="sng" algn="ctr">
            <a:solidFill>
              <a:srgbClr val="000000"/>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26" name="Rounded Rectangle 136">
            <a:extLst>
              <a:ext uri="{FF2B5EF4-FFF2-40B4-BE49-F238E27FC236}">
                <a16:creationId xmlns:a16="http://schemas.microsoft.com/office/drawing/2014/main" id="{5E6EFAFB-FAE5-4BA2-A0F9-B0AF5158838F}"/>
              </a:ext>
            </a:extLst>
          </p:cNvPr>
          <p:cNvSpPr/>
          <p:nvPr/>
        </p:nvSpPr>
        <p:spPr>
          <a:xfrm>
            <a:off x="1213513" y="844402"/>
            <a:ext cx="2820361" cy="505958"/>
          </a:xfrm>
          <a:prstGeom prst="roundRect">
            <a:avLst>
              <a:gd name="adj" fmla="val 50000"/>
            </a:avLst>
          </a:prstGeom>
          <a:solidFill>
            <a:srgbClr val="0000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400" b="1" dirty="0">
                <a:solidFill>
                  <a:schemeClr val="bg1"/>
                </a:solidFill>
                <a:latin typeface="Verdana" panose="020B0604030504040204" pitchFamily="34" charset="0"/>
                <a:ea typeface="Verdana" panose="020B0604030504040204" pitchFamily="34" charset="0"/>
              </a:rPr>
              <a:t>Calificación para la prueba piloto</a:t>
            </a:r>
            <a:endParaRPr lang="en-US" sz="1400" b="1" dirty="0">
              <a:solidFill>
                <a:schemeClr val="bg1"/>
              </a:solidFill>
              <a:latin typeface="Verdana" panose="020B0604030504040204" pitchFamily="34" charset="0"/>
              <a:ea typeface="Verdana" panose="020B0604030504040204" pitchFamily="34" charset="0"/>
            </a:endParaRPr>
          </a:p>
        </p:txBody>
      </p:sp>
      <p:sp>
        <p:nvSpPr>
          <p:cNvPr id="27" name="Oval 137">
            <a:extLst>
              <a:ext uri="{FF2B5EF4-FFF2-40B4-BE49-F238E27FC236}">
                <a16:creationId xmlns:a16="http://schemas.microsoft.com/office/drawing/2014/main" id="{0B254BF8-FB81-4549-B726-92BA6DE79F9D}"/>
              </a:ext>
            </a:extLst>
          </p:cNvPr>
          <p:cNvSpPr/>
          <p:nvPr/>
        </p:nvSpPr>
        <p:spPr>
          <a:xfrm>
            <a:off x="1266419" y="921423"/>
            <a:ext cx="264404" cy="351922"/>
          </a:xfrm>
          <a:prstGeom prst="ellipse">
            <a:avLst/>
          </a:prstGeom>
          <a:solidFill>
            <a:schemeClr val="bg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28" name="Oval 138">
            <a:extLst>
              <a:ext uri="{FF2B5EF4-FFF2-40B4-BE49-F238E27FC236}">
                <a16:creationId xmlns:a16="http://schemas.microsoft.com/office/drawing/2014/main" id="{AA86249F-EC75-4A65-8BEB-4F2A79776A06}"/>
              </a:ext>
            </a:extLst>
          </p:cNvPr>
          <p:cNvSpPr/>
          <p:nvPr/>
        </p:nvSpPr>
        <p:spPr>
          <a:xfrm>
            <a:off x="1307716" y="976389"/>
            <a:ext cx="181810" cy="241989"/>
          </a:xfrm>
          <a:prstGeom prst="ellipse">
            <a:avLst/>
          </a:prstGeom>
          <a:solidFill>
            <a:srgbClr val="0000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29" name="Rectangle 160">
            <a:extLst>
              <a:ext uri="{FF2B5EF4-FFF2-40B4-BE49-F238E27FC236}">
                <a16:creationId xmlns:a16="http://schemas.microsoft.com/office/drawing/2014/main" id="{94056E94-8318-4658-8DD9-277E4A425AD8}"/>
              </a:ext>
            </a:extLst>
          </p:cNvPr>
          <p:cNvSpPr/>
          <p:nvPr/>
        </p:nvSpPr>
        <p:spPr>
          <a:xfrm>
            <a:off x="1640622" y="1447826"/>
            <a:ext cx="2625687" cy="2115964"/>
          </a:xfrm>
          <a:prstGeom prst="rect">
            <a:avLst/>
          </a:prstGeom>
        </p:spPr>
        <p:txBody>
          <a:bodyPr wrap="square" lIns="18288" tIns="0" rIns="18288" bIns="0">
            <a:spAutoFit/>
          </a:bodyPr>
          <a:lstStyle/>
          <a:p>
            <a:pPr lvl="0">
              <a:defRPr/>
            </a:pPr>
            <a:r>
              <a:rPr kumimoji="1" lang="es-MX" altLang="ja-JP" sz="1250" dirty="0">
                <a:solidFill>
                  <a:prstClr val="black"/>
                </a:solidFill>
                <a:latin typeface="Verdana" panose="020B0604030504040204" pitchFamily="34" charset="0"/>
                <a:ea typeface="Verdana" panose="020B0604030504040204" pitchFamily="34" charset="0"/>
              </a:rPr>
              <a:t>Se debe llevar a cabo un </a:t>
            </a:r>
            <a:r>
              <a:rPr kumimoji="1" lang="es-MX" altLang="ja-JP" sz="1250" b="1" dirty="0">
                <a:solidFill>
                  <a:prstClr val="black"/>
                </a:solidFill>
                <a:latin typeface="Verdana" panose="020B0604030504040204" pitchFamily="34" charset="0"/>
                <a:ea typeface="Verdana" panose="020B0604030504040204" pitchFamily="34" charset="0"/>
              </a:rPr>
              <a:t>análisis de razonabilidad</a:t>
            </a:r>
            <a:r>
              <a:rPr kumimoji="1" lang="es-MX" altLang="ja-JP" sz="1250" dirty="0">
                <a:solidFill>
                  <a:prstClr val="black"/>
                </a:solidFill>
                <a:latin typeface="Verdana" panose="020B0604030504040204" pitchFamily="34" charset="0"/>
                <a:ea typeface="Verdana" panose="020B0604030504040204" pitchFamily="34" charset="0"/>
              </a:rPr>
              <a:t>, en donde se revise el grado de cumplimiento actual de los procesos de la Compañía, es decir, medir el nivel de avance  con respecto al nivel de implementación del sistema de gestión de cumplimento, a efecto de responder la </a:t>
            </a:r>
            <a:r>
              <a:rPr kumimoji="1" lang="es-MX" altLang="ja-JP" sz="1250" b="1" dirty="0">
                <a:solidFill>
                  <a:prstClr val="black"/>
                </a:solidFill>
                <a:latin typeface="Verdana" panose="020B0604030504040204" pitchFamily="34" charset="0"/>
                <a:ea typeface="Verdana" panose="020B0604030504040204" pitchFamily="34" charset="0"/>
              </a:rPr>
              <a:t>autoevaluación</a:t>
            </a:r>
            <a:r>
              <a:rPr kumimoji="1" lang="es-MX" altLang="ja-JP" sz="1250" dirty="0">
                <a:solidFill>
                  <a:prstClr val="black"/>
                </a:solidFill>
                <a:latin typeface="Verdana" panose="020B0604030504040204" pitchFamily="34" charset="0"/>
                <a:ea typeface="Verdana" panose="020B0604030504040204" pitchFamily="34" charset="0"/>
              </a:rPr>
              <a:t>. </a:t>
            </a:r>
          </a:p>
        </p:txBody>
      </p:sp>
      <p:sp>
        <p:nvSpPr>
          <p:cNvPr id="30" name="椭圆 28">
            <a:extLst>
              <a:ext uri="{FF2B5EF4-FFF2-40B4-BE49-F238E27FC236}">
                <a16:creationId xmlns:a16="http://schemas.microsoft.com/office/drawing/2014/main" id="{7936DCAA-9545-4BE6-B2AF-8FA7A2597D82}"/>
              </a:ext>
            </a:extLst>
          </p:cNvPr>
          <p:cNvSpPr/>
          <p:nvPr/>
        </p:nvSpPr>
        <p:spPr bwMode="gray">
          <a:xfrm>
            <a:off x="1327032" y="3636688"/>
            <a:ext cx="143173" cy="190563"/>
          </a:xfrm>
          <a:prstGeom prst="ellipse">
            <a:avLst/>
          </a:prstGeom>
          <a:solidFill>
            <a:schemeClr val="bg1"/>
          </a:solidFill>
          <a:ln w="19050" cmpd="sng" algn="ctr">
            <a:solidFill>
              <a:srgbClr val="000000"/>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31" name="椭圆 45">
            <a:extLst>
              <a:ext uri="{FF2B5EF4-FFF2-40B4-BE49-F238E27FC236}">
                <a16:creationId xmlns:a16="http://schemas.microsoft.com/office/drawing/2014/main" id="{505BD8F3-EF22-4EF2-AB3E-AD896C91D4CE}"/>
              </a:ext>
            </a:extLst>
          </p:cNvPr>
          <p:cNvSpPr/>
          <p:nvPr/>
        </p:nvSpPr>
        <p:spPr bwMode="gray">
          <a:xfrm>
            <a:off x="5107546" y="3573166"/>
            <a:ext cx="238621" cy="317605"/>
          </a:xfrm>
          <a:prstGeom prst="ellipse">
            <a:avLst/>
          </a:prstGeom>
          <a:solidFill>
            <a:schemeClr val="bg1"/>
          </a:solidFill>
          <a:ln w="28575" cmpd="sng" algn="ctr">
            <a:solidFill>
              <a:srgbClr val="97999B"/>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32" name="Rounded Rectangle 136">
            <a:extLst>
              <a:ext uri="{FF2B5EF4-FFF2-40B4-BE49-F238E27FC236}">
                <a16:creationId xmlns:a16="http://schemas.microsoft.com/office/drawing/2014/main" id="{30EBA4CF-5267-416D-B13E-B34CA4C7008B}"/>
              </a:ext>
            </a:extLst>
          </p:cNvPr>
          <p:cNvSpPr/>
          <p:nvPr/>
        </p:nvSpPr>
        <p:spPr>
          <a:xfrm>
            <a:off x="5041752" y="844402"/>
            <a:ext cx="2820361" cy="505958"/>
          </a:xfrm>
          <a:prstGeom prst="roundRect">
            <a:avLst>
              <a:gd name="adj" fmla="val 50000"/>
            </a:avLst>
          </a:prstGeom>
          <a:solidFill>
            <a:srgbClr val="97999B"/>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400" b="1" dirty="0">
                <a:solidFill>
                  <a:schemeClr val="bg1"/>
                </a:solidFill>
                <a:latin typeface="Verdana" panose="020B0604030504040204" pitchFamily="34" charset="0"/>
                <a:ea typeface="Verdana" panose="020B0604030504040204" pitchFamily="34" charset="0"/>
              </a:rPr>
              <a:t>Implementación de acciones correctivas.</a:t>
            </a:r>
            <a:endParaRPr lang="es-MX" sz="1400" dirty="0">
              <a:solidFill>
                <a:schemeClr val="bg1"/>
              </a:solidFill>
              <a:latin typeface="Verdana" panose="020B0604030504040204" pitchFamily="34" charset="0"/>
              <a:ea typeface="Verdana" panose="020B0604030504040204" pitchFamily="34" charset="0"/>
            </a:endParaRPr>
          </a:p>
        </p:txBody>
      </p:sp>
      <p:sp>
        <p:nvSpPr>
          <p:cNvPr id="33" name="Oval 137">
            <a:extLst>
              <a:ext uri="{FF2B5EF4-FFF2-40B4-BE49-F238E27FC236}">
                <a16:creationId xmlns:a16="http://schemas.microsoft.com/office/drawing/2014/main" id="{BD1EC3AD-D70B-4BED-815D-F7987E393B87}"/>
              </a:ext>
            </a:extLst>
          </p:cNvPr>
          <p:cNvSpPr/>
          <p:nvPr/>
        </p:nvSpPr>
        <p:spPr>
          <a:xfrm>
            <a:off x="5094658" y="921423"/>
            <a:ext cx="264404" cy="351922"/>
          </a:xfrm>
          <a:prstGeom prst="ellipse">
            <a:avLst/>
          </a:prstGeom>
          <a:solidFill>
            <a:schemeClr val="bg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34" name="Oval 138">
            <a:extLst>
              <a:ext uri="{FF2B5EF4-FFF2-40B4-BE49-F238E27FC236}">
                <a16:creationId xmlns:a16="http://schemas.microsoft.com/office/drawing/2014/main" id="{2BA0AC91-F925-484B-92AC-211B855A34BF}"/>
              </a:ext>
            </a:extLst>
          </p:cNvPr>
          <p:cNvSpPr/>
          <p:nvPr/>
        </p:nvSpPr>
        <p:spPr>
          <a:xfrm>
            <a:off x="5135955" y="976389"/>
            <a:ext cx="181810" cy="241989"/>
          </a:xfrm>
          <a:prstGeom prst="ellipse">
            <a:avLst/>
          </a:prstGeom>
          <a:solidFill>
            <a:srgbClr val="97999B"/>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35" name="Rectangle 160">
            <a:extLst>
              <a:ext uri="{FF2B5EF4-FFF2-40B4-BE49-F238E27FC236}">
                <a16:creationId xmlns:a16="http://schemas.microsoft.com/office/drawing/2014/main" id="{649A7B1D-AE97-490E-955B-71FEDA70FC1B}"/>
              </a:ext>
            </a:extLst>
          </p:cNvPr>
          <p:cNvSpPr/>
          <p:nvPr/>
        </p:nvSpPr>
        <p:spPr>
          <a:xfrm>
            <a:off x="5468862" y="1424675"/>
            <a:ext cx="2625684" cy="1938992"/>
          </a:xfrm>
          <a:prstGeom prst="rect">
            <a:avLst/>
          </a:prstGeom>
        </p:spPr>
        <p:txBody>
          <a:bodyPr wrap="square" lIns="18288" tIns="0" rIns="18288" bIns="0">
            <a:spAutoFit/>
          </a:bodyPr>
          <a:lstStyle/>
          <a:p>
            <a:pPr lvl="0">
              <a:defRPr/>
            </a:pPr>
            <a:r>
              <a:rPr kumimoji="1" lang="es-MX" altLang="ja-JP" sz="1400" b="1" dirty="0">
                <a:latin typeface="Verdana" panose="020B0604030504040204" pitchFamily="34" charset="0"/>
                <a:ea typeface="Verdana" panose="020B0604030504040204" pitchFamily="34" charset="0"/>
              </a:rPr>
              <a:t>Una vez identificadas las áreas de oportunidad o mejoras en los procesos </a:t>
            </a:r>
            <a:r>
              <a:rPr kumimoji="1" lang="es-MX" altLang="ja-JP" sz="1400" dirty="0">
                <a:latin typeface="Verdana" panose="020B0604030504040204" pitchFamily="34" charset="0"/>
                <a:ea typeface="Verdana" panose="020B0604030504040204" pitchFamily="34" charset="0"/>
              </a:rPr>
              <a:t>actualmente implementados por las Compañías, se requiere </a:t>
            </a:r>
            <a:r>
              <a:rPr kumimoji="1" lang="es-MX" altLang="ja-JP" sz="1400" b="1" dirty="0">
                <a:latin typeface="Verdana" panose="020B0604030504040204" pitchFamily="34" charset="0"/>
                <a:ea typeface="Verdana" panose="020B0604030504040204" pitchFamily="34" charset="0"/>
              </a:rPr>
              <a:t>implementar un plan de autocorrección para mitigar cualquier riesgo identificado.</a:t>
            </a:r>
          </a:p>
        </p:txBody>
      </p:sp>
      <p:sp>
        <p:nvSpPr>
          <p:cNvPr id="36" name="椭圆 53">
            <a:extLst>
              <a:ext uri="{FF2B5EF4-FFF2-40B4-BE49-F238E27FC236}">
                <a16:creationId xmlns:a16="http://schemas.microsoft.com/office/drawing/2014/main" id="{5E064AB5-6BAB-4F8A-BD12-8670A746EAFF}"/>
              </a:ext>
            </a:extLst>
          </p:cNvPr>
          <p:cNvSpPr/>
          <p:nvPr/>
        </p:nvSpPr>
        <p:spPr bwMode="gray">
          <a:xfrm>
            <a:off x="5155271" y="3636688"/>
            <a:ext cx="143173" cy="190563"/>
          </a:xfrm>
          <a:prstGeom prst="ellipse">
            <a:avLst/>
          </a:prstGeom>
          <a:solidFill>
            <a:schemeClr val="bg1"/>
          </a:solidFill>
          <a:ln w="19050" cmpd="sng" algn="ctr">
            <a:solidFill>
              <a:srgbClr val="97999B"/>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37" name="椭圆 65">
            <a:extLst>
              <a:ext uri="{FF2B5EF4-FFF2-40B4-BE49-F238E27FC236}">
                <a16:creationId xmlns:a16="http://schemas.microsoft.com/office/drawing/2014/main" id="{333DDB9A-F2D0-44D2-949F-74257D74B09E}"/>
              </a:ext>
            </a:extLst>
          </p:cNvPr>
          <p:cNvSpPr/>
          <p:nvPr/>
        </p:nvSpPr>
        <p:spPr bwMode="gray">
          <a:xfrm>
            <a:off x="8935784" y="3573166"/>
            <a:ext cx="238621" cy="317605"/>
          </a:xfrm>
          <a:prstGeom prst="ellipse">
            <a:avLst/>
          </a:prstGeom>
          <a:solidFill>
            <a:schemeClr val="bg1"/>
          </a:solidFill>
          <a:ln w="28575" cmpd="sng" algn="ctr">
            <a:solidFill>
              <a:srgbClr val="43B02A"/>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38" name="Rounded Rectangle 136">
            <a:extLst>
              <a:ext uri="{FF2B5EF4-FFF2-40B4-BE49-F238E27FC236}">
                <a16:creationId xmlns:a16="http://schemas.microsoft.com/office/drawing/2014/main" id="{894B351E-45E5-4276-9DB2-4EDA5E8DB58F}"/>
              </a:ext>
            </a:extLst>
          </p:cNvPr>
          <p:cNvSpPr/>
          <p:nvPr/>
        </p:nvSpPr>
        <p:spPr>
          <a:xfrm>
            <a:off x="8869989" y="844402"/>
            <a:ext cx="2820361" cy="505958"/>
          </a:xfrm>
          <a:prstGeom prst="roundRect">
            <a:avLst>
              <a:gd name="adj" fmla="val 50000"/>
            </a:avLst>
          </a:prstGeom>
          <a:solidFill>
            <a:srgbClr val="43B02A"/>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400" b="1" dirty="0">
                <a:solidFill>
                  <a:schemeClr val="bg1"/>
                </a:solidFill>
                <a:latin typeface="Verdana" panose="020B0604030504040204" pitchFamily="34" charset="0"/>
                <a:ea typeface="Verdana" panose="020B0604030504040204" pitchFamily="34" charset="0"/>
              </a:rPr>
              <a:t>Participación</a:t>
            </a:r>
            <a:endParaRPr lang="es-MX" sz="1400" dirty="0">
              <a:solidFill>
                <a:schemeClr val="bg1"/>
              </a:solidFill>
              <a:latin typeface="Verdana" panose="020B0604030504040204" pitchFamily="34" charset="0"/>
              <a:ea typeface="Verdana" panose="020B0604030504040204" pitchFamily="34" charset="0"/>
            </a:endParaRPr>
          </a:p>
        </p:txBody>
      </p:sp>
      <p:sp>
        <p:nvSpPr>
          <p:cNvPr id="39" name="Oval 137">
            <a:extLst>
              <a:ext uri="{FF2B5EF4-FFF2-40B4-BE49-F238E27FC236}">
                <a16:creationId xmlns:a16="http://schemas.microsoft.com/office/drawing/2014/main" id="{5C04A133-B8BD-43AB-BA45-C58CB6BC1D13}"/>
              </a:ext>
            </a:extLst>
          </p:cNvPr>
          <p:cNvSpPr/>
          <p:nvPr/>
        </p:nvSpPr>
        <p:spPr>
          <a:xfrm>
            <a:off x="8922895" y="921423"/>
            <a:ext cx="264404" cy="351922"/>
          </a:xfrm>
          <a:prstGeom prst="ellipse">
            <a:avLst/>
          </a:prstGeom>
          <a:solidFill>
            <a:schemeClr val="bg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40" name="Oval 138">
            <a:extLst>
              <a:ext uri="{FF2B5EF4-FFF2-40B4-BE49-F238E27FC236}">
                <a16:creationId xmlns:a16="http://schemas.microsoft.com/office/drawing/2014/main" id="{DEAF8A07-4DF8-4F17-8069-94EE600B7209}"/>
              </a:ext>
            </a:extLst>
          </p:cNvPr>
          <p:cNvSpPr/>
          <p:nvPr/>
        </p:nvSpPr>
        <p:spPr>
          <a:xfrm>
            <a:off x="8964193" y="976389"/>
            <a:ext cx="181810" cy="241989"/>
          </a:xfrm>
          <a:prstGeom prst="ellipse">
            <a:avLst/>
          </a:prstGeom>
          <a:solidFill>
            <a:srgbClr val="43B02A"/>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41" name="Rectangle 160">
            <a:extLst>
              <a:ext uri="{FF2B5EF4-FFF2-40B4-BE49-F238E27FC236}">
                <a16:creationId xmlns:a16="http://schemas.microsoft.com/office/drawing/2014/main" id="{DCD882F9-49D1-40AE-9B46-7C460DA3DB0D}"/>
              </a:ext>
            </a:extLst>
          </p:cNvPr>
          <p:cNvSpPr/>
          <p:nvPr/>
        </p:nvSpPr>
        <p:spPr>
          <a:xfrm>
            <a:off x="9252227" y="1411574"/>
            <a:ext cx="2241853" cy="2308324"/>
          </a:xfrm>
          <a:prstGeom prst="rect">
            <a:avLst/>
          </a:prstGeom>
        </p:spPr>
        <p:txBody>
          <a:bodyPr wrap="square" lIns="18288" tIns="0" rIns="18288" bIns="0">
            <a:spAutoFit/>
          </a:bodyPr>
          <a:lstStyle/>
          <a:p>
            <a:r>
              <a:rPr lang="es-MX" sz="1250" dirty="0">
                <a:latin typeface="Verdana" panose="020B0604030504040204" pitchFamily="34" charset="0"/>
                <a:ea typeface="Verdana" panose="020B0604030504040204" pitchFamily="34" charset="0"/>
              </a:rPr>
              <a:t>Participar activamente con las autoridades, </a:t>
            </a:r>
            <a:r>
              <a:rPr lang="es-MX" sz="1250" b="1" dirty="0">
                <a:latin typeface="Verdana" panose="020B0604030504040204" pitchFamily="34" charset="0"/>
                <a:ea typeface="Verdana" panose="020B0604030504040204" pitchFamily="34" charset="0"/>
              </a:rPr>
              <a:t>en un ejercicio de comunicación de dos vías</a:t>
            </a:r>
            <a:r>
              <a:rPr lang="es-MX" sz="1250" dirty="0">
                <a:latin typeface="Verdana" panose="020B0604030504040204" pitchFamily="34" charset="0"/>
                <a:ea typeface="Verdana" panose="020B0604030504040204" pitchFamily="34" charset="0"/>
              </a:rPr>
              <a:t>, por un lado </a:t>
            </a:r>
            <a:r>
              <a:rPr lang="es-MX" sz="1250" b="1" dirty="0">
                <a:latin typeface="Verdana" panose="020B0604030504040204" pitchFamily="34" charset="0"/>
                <a:ea typeface="Verdana" panose="020B0604030504040204" pitchFamily="34" charset="0"/>
              </a:rPr>
              <a:t>exponiendo los retos</a:t>
            </a:r>
            <a:r>
              <a:rPr lang="es-MX" sz="1250" dirty="0">
                <a:latin typeface="Verdana" panose="020B0604030504040204" pitchFamily="34" charset="0"/>
                <a:ea typeface="Verdana" panose="020B0604030504040204" pitchFamily="34" charset="0"/>
              </a:rPr>
              <a:t> de las operaciones para</a:t>
            </a:r>
            <a:r>
              <a:rPr lang="es-MX" sz="1250" b="1" dirty="0">
                <a:latin typeface="Verdana" panose="020B0604030504040204" pitchFamily="34" charset="0"/>
                <a:ea typeface="Verdana" panose="020B0604030504040204" pitchFamily="34" charset="0"/>
              </a:rPr>
              <a:t> simplificarlas </a:t>
            </a:r>
            <a:r>
              <a:rPr lang="es-MX" sz="1250" dirty="0">
                <a:latin typeface="Verdana" panose="020B0604030504040204" pitchFamily="34" charset="0"/>
                <a:ea typeface="Verdana" panose="020B0604030504040204" pitchFamily="34" charset="0"/>
              </a:rPr>
              <a:t>y por el otro, </a:t>
            </a:r>
            <a:r>
              <a:rPr lang="es-MX" sz="1250" b="1" dirty="0">
                <a:latin typeface="Verdana" panose="020B0604030504040204" pitchFamily="34" charset="0"/>
                <a:ea typeface="Verdana" panose="020B0604030504040204" pitchFamily="34" charset="0"/>
              </a:rPr>
              <a:t>identificando temas que pudieran convertirse en beneficios.</a:t>
            </a:r>
          </a:p>
        </p:txBody>
      </p:sp>
      <p:cxnSp>
        <p:nvCxnSpPr>
          <p:cNvPr id="42" name="Straight Connector 154">
            <a:extLst>
              <a:ext uri="{FF2B5EF4-FFF2-40B4-BE49-F238E27FC236}">
                <a16:creationId xmlns:a16="http://schemas.microsoft.com/office/drawing/2014/main" id="{152014E1-A510-459B-B729-5E0674DAF600}"/>
              </a:ext>
            </a:extLst>
          </p:cNvPr>
          <p:cNvCxnSpPr/>
          <p:nvPr/>
        </p:nvCxnSpPr>
        <p:spPr>
          <a:xfrm flipV="1">
            <a:off x="1398621" y="1341999"/>
            <a:ext cx="1" cy="2095955"/>
          </a:xfrm>
          <a:prstGeom prst="line">
            <a:avLst/>
          </a:prstGeom>
          <a:ln w="19050" cap="rnd">
            <a:solidFill>
              <a:srgbClr val="000000"/>
            </a:solidFill>
            <a:prstDash val="sysDot"/>
          </a:ln>
        </p:spPr>
        <p:style>
          <a:lnRef idx="1">
            <a:schemeClr val="accent1"/>
          </a:lnRef>
          <a:fillRef idx="0">
            <a:schemeClr val="accent1"/>
          </a:fillRef>
          <a:effectRef idx="0">
            <a:schemeClr val="accent1"/>
          </a:effectRef>
          <a:fontRef idx="minor">
            <a:schemeClr val="tx1"/>
          </a:fontRef>
        </p:style>
      </p:cxnSp>
      <p:sp>
        <p:nvSpPr>
          <p:cNvPr id="43" name="Rectangle 167">
            <a:extLst>
              <a:ext uri="{FF2B5EF4-FFF2-40B4-BE49-F238E27FC236}">
                <a16:creationId xmlns:a16="http://schemas.microsoft.com/office/drawing/2014/main" id="{FA90778C-5921-49E6-BD32-002D34A89BBE}"/>
              </a:ext>
            </a:extLst>
          </p:cNvPr>
          <p:cNvSpPr/>
          <p:nvPr/>
        </p:nvSpPr>
        <p:spPr>
          <a:xfrm rot="16200000">
            <a:off x="423641" y="2281802"/>
            <a:ext cx="1490298" cy="215444"/>
          </a:xfrm>
          <a:prstGeom prst="rect">
            <a:avLst/>
          </a:prstGeom>
        </p:spPr>
        <p:txBody>
          <a:bodyPr wrap="square" lIns="0" tIns="0" rIns="0" bIns="0">
            <a:spAutoFit/>
          </a:bodyPr>
          <a:lstStyle/>
          <a:p>
            <a:pPr algn="ctr"/>
            <a:r>
              <a:rPr lang="en-GB" sz="1400" b="1" u="sng" dirty="0" err="1">
                <a:solidFill>
                  <a:srgbClr val="000000"/>
                </a:solidFill>
                <a:latin typeface="Verdana" panose="020B0604030504040204" pitchFamily="34" charset="0"/>
                <a:ea typeface="Verdana" panose="020B0604030504040204" pitchFamily="34" charset="0"/>
              </a:rPr>
              <a:t>Fase</a:t>
            </a:r>
            <a:r>
              <a:rPr lang="en-GB" sz="1400" b="1" u="sng" dirty="0">
                <a:solidFill>
                  <a:srgbClr val="000000"/>
                </a:solidFill>
                <a:latin typeface="Verdana" panose="020B0604030504040204" pitchFamily="34" charset="0"/>
                <a:ea typeface="Verdana" panose="020B0604030504040204" pitchFamily="34" charset="0"/>
              </a:rPr>
              <a:t> 1</a:t>
            </a:r>
            <a:endParaRPr lang="en-US" sz="1400" b="1" u="sng" dirty="0">
              <a:solidFill>
                <a:srgbClr val="000000"/>
              </a:solidFill>
              <a:latin typeface="Verdana" panose="020B0604030504040204" pitchFamily="34" charset="0"/>
              <a:ea typeface="Verdana" panose="020B0604030504040204" pitchFamily="34" charset="0"/>
            </a:endParaRPr>
          </a:p>
        </p:txBody>
      </p:sp>
      <p:cxnSp>
        <p:nvCxnSpPr>
          <p:cNvPr id="44" name="Straight Connector 154">
            <a:extLst>
              <a:ext uri="{FF2B5EF4-FFF2-40B4-BE49-F238E27FC236}">
                <a16:creationId xmlns:a16="http://schemas.microsoft.com/office/drawing/2014/main" id="{7957BADC-DACE-4AEF-ABEB-ADF8A9758E7B}"/>
              </a:ext>
            </a:extLst>
          </p:cNvPr>
          <p:cNvCxnSpPr/>
          <p:nvPr/>
        </p:nvCxnSpPr>
        <p:spPr>
          <a:xfrm flipV="1">
            <a:off x="5226859" y="1341999"/>
            <a:ext cx="1" cy="2095955"/>
          </a:xfrm>
          <a:prstGeom prst="line">
            <a:avLst/>
          </a:prstGeom>
          <a:ln w="19050" cap="rnd">
            <a:solidFill>
              <a:srgbClr val="97999B"/>
            </a:solidFill>
            <a:prstDash val="sysDot"/>
          </a:ln>
        </p:spPr>
        <p:style>
          <a:lnRef idx="1">
            <a:schemeClr val="accent1"/>
          </a:lnRef>
          <a:fillRef idx="0">
            <a:schemeClr val="accent1"/>
          </a:fillRef>
          <a:effectRef idx="0">
            <a:schemeClr val="accent1"/>
          </a:effectRef>
          <a:fontRef idx="minor">
            <a:schemeClr val="tx1"/>
          </a:fontRef>
        </p:style>
      </p:cxnSp>
      <p:sp>
        <p:nvSpPr>
          <p:cNvPr id="45" name="Rectangle 167">
            <a:extLst>
              <a:ext uri="{FF2B5EF4-FFF2-40B4-BE49-F238E27FC236}">
                <a16:creationId xmlns:a16="http://schemas.microsoft.com/office/drawing/2014/main" id="{A69165D7-5CCA-4FB2-9C66-4BE89551CA8D}"/>
              </a:ext>
            </a:extLst>
          </p:cNvPr>
          <p:cNvSpPr/>
          <p:nvPr/>
        </p:nvSpPr>
        <p:spPr>
          <a:xfrm rot="16200000">
            <a:off x="4251880" y="2281802"/>
            <a:ext cx="1490298" cy="215444"/>
          </a:xfrm>
          <a:prstGeom prst="rect">
            <a:avLst/>
          </a:prstGeom>
        </p:spPr>
        <p:txBody>
          <a:bodyPr wrap="square" lIns="0" tIns="0" rIns="0" bIns="0">
            <a:spAutoFit/>
          </a:bodyPr>
          <a:lstStyle/>
          <a:p>
            <a:pPr algn="ctr"/>
            <a:r>
              <a:rPr lang="es-MX" sz="1400" b="1" u="sng" dirty="0">
                <a:solidFill>
                  <a:srgbClr val="75787B"/>
                </a:solidFill>
                <a:latin typeface="Verdana" panose="020B0604030504040204" pitchFamily="34" charset="0"/>
                <a:ea typeface="Verdana" panose="020B0604030504040204" pitchFamily="34" charset="0"/>
              </a:rPr>
              <a:t>Fase 3 </a:t>
            </a:r>
            <a:endParaRPr lang="es-MX" sz="1400" u="sng" dirty="0">
              <a:solidFill>
                <a:srgbClr val="75787B"/>
              </a:solidFill>
              <a:latin typeface="Verdana" panose="020B0604030504040204" pitchFamily="34" charset="0"/>
              <a:ea typeface="Verdana" panose="020B0604030504040204" pitchFamily="34" charset="0"/>
            </a:endParaRPr>
          </a:p>
        </p:txBody>
      </p:sp>
      <p:cxnSp>
        <p:nvCxnSpPr>
          <p:cNvPr id="46" name="Straight Connector 154">
            <a:extLst>
              <a:ext uri="{FF2B5EF4-FFF2-40B4-BE49-F238E27FC236}">
                <a16:creationId xmlns:a16="http://schemas.microsoft.com/office/drawing/2014/main" id="{0842D8DB-0519-4653-974F-465452B47B6B}"/>
              </a:ext>
            </a:extLst>
          </p:cNvPr>
          <p:cNvCxnSpPr/>
          <p:nvPr/>
        </p:nvCxnSpPr>
        <p:spPr>
          <a:xfrm flipV="1">
            <a:off x="9055097" y="1341999"/>
            <a:ext cx="1" cy="2095955"/>
          </a:xfrm>
          <a:prstGeom prst="line">
            <a:avLst/>
          </a:prstGeom>
          <a:ln w="19050" cap="rnd">
            <a:solidFill>
              <a:srgbClr val="43B02A"/>
            </a:solidFill>
            <a:prstDash val="sysDot"/>
          </a:ln>
        </p:spPr>
        <p:style>
          <a:lnRef idx="1">
            <a:schemeClr val="accent1"/>
          </a:lnRef>
          <a:fillRef idx="0">
            <a:schemeClr val="accent1"/>
          </a:fillRef>
          <a:effectRef idx="0">
            <a:schemeClr val="accent1"/>
          </a:effectRef>
          <a:fontRef idx="minor">
            <a:schemeClr val="tx1"/>
          </a:fontRef>
        </p:style>
      </p:cxnSp>
      <p:sp>
        <p:nvSpPr>
          <p:cNvPr id="47" name="Rectangle 167">
            <a:extLst>
              <a:ext uri="{FF2B5EF4-FFF2-40B4-BE49-F238E27FC236}">
                <a16:creationId xmlns:a16="http://schemas.microsoft.com/office/drawing/2014/main" id="{21466558-7AC3-454C-9FC6-4A41896D827C}"/>
              </a:ext>
            </a:extLst>
          </p:cNvPr>
          <p:cNvSpPr/>
          <p:nvPr/>
        </p:nvSpPr>
        <p:spPr>
          <a:xfrm rot="16200000">
            <a:off x="8080117" y="2281802"/>
            <a:ext cx="1490298" cy="215444"/>
          </a:xfrm>
          <a:prstGeom prst="rect">
            <a:avLst/>
          </a:prstGeom>
        </p:spPr>
        <p:txBody>
          <a:bodyPr wrap="square" lIns="0" tIns="0" rIns="0" bIns="0">
            <a:spAutoFit/>
          </a:bodyPr>
          <a:lstStyle/>
          <a:p>
            <a:pPr algn="ctr"/>
            <a:r>
              <a:rPr lang="es-MX" sz="1400" b="1" u="sng" dirty="0">
                <a:solidFill>
                  <a:srgbClr val="43B02A"/>
                </a:solidFill>
                <a:latin typeface="Verdana" panose="020B0604030504040204" pitchFamily="34" charset="0"/>
                <a:ea typeface="Verdana" panose="020B0604030504040204" pitchFamily="34" charset="0"/>
              </a:rPr>
              <a:t>Fase 5</a:t>
            </a:r>
          </a:p>
        </p:txBody>
      </p:sp>
      <p:sp>
        <p:nvSpPr>
          <p:cNvPr id="48" name="椭圆 73">
            <a:extLst>
              <a:ext uri="{FF2B5EF4-FFF2-40B4-BE49-F238E27FC236}">
                <a16:creationId xmlns:a16="http://schemas.microsoft.com/office/drawing/2014/main" id="{0703FE2E-BB87-40D5-AE86-69294A66AB13}"/>
              </a:ext>
            </a:extLst>
          </p:cNvPr>
          <p:cNvSpPr/>
          <p:nvPr/>
        </p:nvSpPr>
        <p:spPr bwMode="gray">
          <a:xfrm>
            <a:off x="8983508" y="3636688"/>
            <a:ext cx="143173" cy="190563"/>
          </a:xfrm>
          <a:prstGeom prst="ellipse">
            <a:avLst/>
          </a:prstGeom>
          <a:solidFill>
            <a:schemeClr val="bg1"/>
          </a:solidFill>
          <a:ln w="19050" cmpd="sng" algn="ctr">
            <a:solidFill>
              <a:srgbClr val="43B02A"/>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49" name="椭圆 75">
            <a:extLst>
              <a:ext uri="{FF2B5EF4-FFF2-40B4-BE49-F238E27FC236}">
                <a16:creationId xmlns:a16="http://schemas.microsoft.com/office/drawing/2014/main" id="{312DD21D-77B8-4F59-A64D-28D1D72C1C72}"/>
              </a:ext>
            </a:extLst>
          </p:cNvPr>
          <p:cNvSpPr/>
          <p:nvPr/>
        </p:nvSpPr>
        <p:spPr bwMode="gray">
          <a:xfrm>
            <a:off x="2874199" y="3573166"/>
            <a:ext cx="238621" cy="317605"/>
          </a:xfrm>
          <a:prstGeom prst="ellipse">
            <a:avLst/>
          </a:prstGeom>
          <a:solidFill>
            <a:schemeClr val="bg1"/>
          </a:solidFill>
          <a:ln w="28575" cmpd="sng" algn="ctr">
            <a:solidFill>
              <a:schemeClr val="accent3"/>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0" name="Rounded Rectangle 136">
            <a:extLst>
              <a:ext uri="{FF2B5EF4-FFF2-40B4-BE49-F238E27FC236}">
                <a16:creationId xmlns:a16="http://schemas.microsoft.com/office/drawing/2014/main" id="{D1ABE53B-307D-4424-BE92-8E7E8C48D157}"/>
              </a:ext>
            </a:extLst>
          </p:cNvPr>
          <p:cNvSpPr/>
          <p:nvPr/>
        </p:nvSpPr>
        <p:spPr>
          <a:xfrm>
            <a:off x="2808404" y="5979077"/>
            <a:ext cx="2820361" cy="505958"/>
          </a:xfrm>
          <a:prstGeom prst="roundRect">
            <a:avLst>
              <a:gd name="adj" fmla="val 50000"/>
            </a:avLst>
          </a:prstGeom>
          <a:solidFill>
            <a:schemeClr val="accent3"/>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400" b="1" dirty="0">
                <a:solidFill>
                  <a:schemeClr val="bg1"/>
                </a:solidFill>
                <a:latin typeface="Verdana" panose="020B0604030504040204" pitchFamily="34" charset="0"/>
                <a:ea typeface="Verdana" panose="020B0604030504040204" pitchFamily="34" charset="0"/>
              </a:rPr>
              <a:t>Revisión de procesos</a:t>
            </a:r>
            <a:endParaRPr lang="es-MX" sz="1400" dirty="0">
              <a:solidFill>
                <a:schemeClr val="bg1"/>
              </a:solidFill>
              <a:latin typeface="Verdana" panose="020B0604030504040204" pitchFamily="34" charset="0"/>
              <a:ea typeface="Verdana" panose="020B0604030504040204" pitchFamily="34" charset="0"/>
            </a:endParaRPr>
          </a:p>
        </p:txBody>
      </p:sp>
      <p:sp>
        <p:nvSpPr>
          <p:cNvPr id="51" name="Oval 137">
            <a:extLst>
              <a:ext uri="{FF2B5EF4-FFF2-40B4-BE49-F238E27FC236}">
                <a16:creationId xmlns:a16="http://schemas.microsoft.com/office/drawing/2014/main" id="{C90BE67D-55C7-4C07-A098-578FE4B8F2FE}"/>
              </a:ext>
            </a:extLst>
          </p:cNvPr>
          <p:cNvSpPr/>
          <p:nvPr/>
        </p:nvSpPr>
        <p:spPr>
          <a:xfrm>
            <a:off x="2861310" y="6232560"/>
            <a:ext cx="264404" cy="351922"/>
          </a:xfrm>
          <a:prstGeom prst="ellipse">
            <a:avLst/>
          </a:prstGeom>
          <a:solidFill>
            <a:schemeClr val="bg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52" name="Oval 138">
            <a:extLst>
              <a:ext uri="{FF2B5EF4-FFF2-40B4-BE49-F238E27FC236}">
                <a16:creationId xmlns:a16="http://schemas.microsoft.com/office/drawing/2014/main" id="{2105BA39-DBA6-4F37-9959-4798F5596AB5}"/>
              </a:ext>
            </a:extLst>
          </p:cNvPr>
          <p:cNvSpPr/>
          <p:nvPr/>
        </p:nvSpPr>
        <p:spPr>
          <a:xfrm>
            <a:off x="2902607" y="6287526"/>
            <a:ext cx="181810" cy="241989"/>
          </a:xfrm>
          <a:prstGeom prst="ellipse">
            <a:avLst/>
          </a:prstGeom>
          <a:solidFill>
            <a:schemeClr val="accent3"/>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53" name="Rectangle 160">
            <a:extLst>
              <a:ext uri="{FF2B5EF4-FFF2-40B4-BE49-F238E27FC236}">
                <a16:creationId xmlns:a16="http://schemas.microsoft.com/office/drawing/2014/main" id="{2F377721-4C28-4A1D-B12E-1C08F91DEEF5}"/>
              </a:ext>
            </a:extLst>
          </p:cNvPr>
          <p:cNvSpPr/>
          <p:nvPr/>
        </p:nvSpPr>
        <p:spPr>
          <a:xfrm>
            <a:off x="3156737" y="3910392"/>
            <a:ext cx="2980707" cy="1538883"/>
          </a:xfrm>
          <a:prstGeom prst="rect">
            <a:avLst/>
          </a:prstGeom>
        </p:spPr>
        <p:txBody>
          <a:bodyPr wrap="square" lIns="18288" tIns="0" rIns="18288" bIns="0">
            <a:spAutoFit/>
          </a:bodyPr>
          <a:lstStyle/>
          <a:p>
            <a:r>
              <a:rPr lang="es-MX" sz="1250" b="1" dirty="0">
                <a:latin typeface="Verdana" panose="020B0604030504040204" pitchFamily="34" charset="0"/>
                <a:ea typeface="Verdana" panose="020B0604030504040204" pitchFamily="34" charset="0"/>
              </a:rPr>
              <a:t>Se requiere revisar los procesos en materia de comercio exterior</a:t>
            </a:r>
            <a:r>
              <a:rPr lang="es-MX" sz="1250" dirty="0">
                <a:latin typeface="Verdana" panose="020B0604030504040204" pitchFamily="34" charset="0"/>
                <a:ea typeface="Verdana" panose="020B0604030504040204" pitchFamily="34" charset="0"/>
              </a:rPr>
              <a:t>, fiscal y laboral, para identificar brechas entre el deber ser, el entendimiento y lo que finalmente se ejecuta, </a:t>
            </a:r>
            <a:r>
              <a:rPr lang="es-MX" sz="1250" b="1" dirty="0">
                <a:latin typeface="Verdana" panose="020B0604030504040204" pitchFamily="34" charset="0"/>
                <a:ea typeface="Verdana" panose="020B0604030504040204" pitchFamily="34" charset="0"/>
              </a:rPr>
              <a:t>a efecto de resolver  áreas de oportunidad o mejor los procesos.</a:t>
            </a:r>
          </a:p>
        </p:txBody>
      </p:sp>
      <p:sp>
        <p:nvSpPr>
          <p:cNvPr id="54" name="Rectangle 167">
            <a:extLst>
              <a:ext uri="{FF2B5EF4-FFF2-40B4-BE49-F238E27FC236}">
                <a16:creationId xmlns:a16="http://schemas.microsoft.com/office/drawing/2014/main" id="{7D05E10F-7C0A-4C23-B47B-5F90D99BBE67}"/>
              </a:ext>
            </a:extLst>
          </p:cNvPr>
          <p:cNvSpPr/>
          <p:nvPr/>
        </p:nvSpPr>
        <p:spPr>
          <a:xfrm rot="16200000">
            <a:off x="2258901" y="4717242"/>
            <a:ext cx="1009564" cy="215444"/>
          </a:xfrm>
          <a:prstGeom prst="rect">
            <a:avLst/>
          </a:prstGeom>
        </p:spPr>
        <p:txBody>
          <a:bodyPr wrap="square" lIns="0" tIns="0" rIns="0" bIns="0">
            <a:spAutoFit/>
          </a:bodyPr>
          <a:lstStyle/>
          <a:p>
            <a:pPr algn="ctr"/>
            <a:r>
              <a:rPr lang="es-MX" sz="1400" b="1" u="sng" dirty="0">
                <a:solidFill>
                  <a:schemeClr val="accent3"/>
                </a:solidFill>
                <a:latin typeface="Verdana" panose="020B0604030504040204" pitchFamily="34" charset="0"/>
                <a:ea typeface="Verdana" panose="020B0604030504040204" pitchFamily="34" charset="0"/>
              </a:rPr>
              <a:t>Fase 2</a:t>
            </a:r>
          </a:p>
        </p:txBody>
      </p:sp>
      <p:sp>
        <p:nvSpPr>
          <p:cNvPr id="55" name="椭圆 83">
            <a:extLst>
              <a:ext uri="{FF2B5EF4-FFF2-40B4-BE49-F238E27FC236}">
                <a16:creationId xmlns:a16="http://schemas.microsoft.com/office/drawing/2014/main" id="{BAAFE6F6-27BB-44C3-B343-C09AE8EAC9EF}"/>
              </a:ext>
            </a:extLst>
          </p:cNvPr>
          <p:cNvSpPr/>
          <p:nvPr/>
        </p:nvSpPr>
        <p:spPr bwMode="gray">
          <a:xfrm>
            <a:off x="2921924" y="3636688"/>
            <a:ext cx="143173" cy="190563"/>
          </a:xfrm>
          <a:prstGeom prst="ellipse">
            <a:avLst/>
          </a:prstGeom>
          <a:solidFill>
            <a:schemeClr val="bg1"/>
          </a:solidFill>
          <a:ln w="19050" cmpd="sng" algn="ctr">
            <a:solidFill>
              <a:schemeClr val="accent3"/>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6" name="椭圆 85">
            <a:extLst>
              <a:ext uri="{FF2B5EF4-FFF2-40B4-BE49-F238E27FC236}">
                <a16:creationId xmlns:a16="http://schemas.microsoft.com/office/drawing/2014/main" id="{EBF89B41-A140-42AB-90BD-1790B5192DFD}"/>
              </a:ext>
            </a:extLst>
          </p:cNvPr>
          <p:cNvSpPr/>
          <p:nvPr/>
        </p:nvSpPr>
        <p:spPr bwMode="gray">
          <a:xfrm>
            <a:off x="6702438" y="3573166"/>
            <a:ext cx="238621" cy="317605"/>
          </a:xfrm>
          <a:prstGeom prst="ellipse">
            <a:avLst/>
          </a:prstGeom>
          <a:solidFill>
            <a:schemeClr val="bg1"/>
          </a:solidFill>
          <a:ln w="28575" cmpd="sng" algn="ctr">
            <a:solidFill>
              <a:srgbClr val="86BC25"/>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57" name="Rounded Rectangle 136">
            <a:extLst>
              <a:ext uri="{FF2B5EF4-FFF2-40B4-BE49-F238E27FC236}">
                <a16:creationId xmlns:a16="http://schemas.microsoft.com/office/drawing/2014/main" id="{0A6F9843-52CA-492B-ABCF-F73B49DCE600}"/>
              </a:ext>
            </a:extLst>
          </p:cNvPr>
          <p:cNvSpPr/>
          <p:nvPr/>
        </p:nvSpPr>
        <p:spPr>
          <a:xfrm>
            <a:off x="6636642" y="5979077"/>
            <a:ext cx="2820361" cy="505958"/>
          </a:xfrm>
          <a:prstGeom prst="roundRect">
            <a:avLst>
              <a:gd name="adj" fmla="val 50000"/>
            </a:avLst>
          </a:prstGeom>
          <a:solidFill>
            <a:srgbClr val="81BC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1400" b="1" dirty="0">
                <a:solidFill>
                  <a:schemeClr val="bg1"/>
                </a:solidFill>
                <a:latin typeface="Verdana" panose="020B0604030504040204" pitchFamily="34" charset="0"/>
                <a:ea typeface="Verdana" panose="020B0604030504040204" pitchFamily="34" charset="0"/>
              </a:rPr>
              <a:t>Plan de mejora continua. </a:t>
            </a:r>
            <a:endParaRPr lang="es-MX" sz="1400" dirty="0">
              <a:solidFill>
                <a:schemeClr val="bg1"/>
              </a:solidFill>
              <a:latin typeface="Verdana" panose="020B0604030504040204" pitchFamily="34" charset="0"/>
              <a:ea typeface="Verdana" panose="020B0604030504040204" pitchFamily="34" charset="0"/>
            </a:endParaRPr>
          </a:p>
        </p:txBody>
      </p:sp>
      <p:sp>
        <p:nvSpPr>
          <p:cNvPr id="58" name="Oval 137">
            <a:extLst>
              <a:ext uri="{FF2B5EF4-FFF2-40B4-BE49-F238E27FC236}">
                <a16:creationId xmlns:a16="http://schemas.microsoft.com/office/drawing/2014/main" id="{3DD13227-B0A5-450D-903F-C4F04A7341C5}"/>
              </a:ext>
            </a:extLst>
          </p:cNvPr>
          <p:cNvSpPr/>
          <p:nvPr/>
        </p:nvSpPr>
        <p:spPr>
          <a:xfrm>
            <a:off x="6689549" y="6056098"/>
            <a:ext cx="264404" cy="351922"/>
          </a:xfrm>
          <a:prstGeom prst="ellipse">
            <a:avLst/>
          </a:prstGeom>
          <a:solidFill>
            <a:schemeClr val="bg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59" name="Oval 138">
            <a:extLst>
              <a:ext uri="{FF2B5EF4-FFF2-40B4-BE49-F238E27FC236}">
                <a16:creationId xmlns:a16="http://schemas.microsoft.com/office/drawing/2014/main" id="{25012967-DC5A-4F48-96FC-BB914680497A}"/>
              </a:ext>
            </a:extLst>
          </p:cNvPr>
          <p:cNvSpPr/>
          <p:nvPr/>
        </p:nvSpPr>
        <p:spPr>
          <a:xfrm>
            <a:off x="6730846" y="6111064"/>
            <a:ext cx="181810" cy="241989"/>
          </a:xfrm>
          <a:prstGeom prst="ellipse">
            <a:avLst/>
          </a:prstGeom>
          <a:solidFill>
            <a:srgbClr val="81BC00"/>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cxnSp>
        <p:nvCxnSpPr>
          <p:cNvPr id="60" name="Straight Connector 154">
            <a:extLst>
              <a:ext uri="{FF2B5EF4-FFF2-40B4-BE49-F238E27FC236}">
                <a16:creationId xmlns:a16="http://schemas.microsoft.com/office/drawing/2014/main" id="{1D47355A-985A-452D-9AED-1A4A2CFFFA14}"/>
              </a:ext>
            </a:extLst>
          </p:cNvPr>
          <p:cNvCxnSpPr/>
          <p:nvPr/>
        </p:nvCxnSpPr>
        <p:spPr>
          <a:xfrm flipV="1">
            <a:off x="2993511" y="3734523"/>
            <a:ext cx="1" cy="2491482"/>
          </a:xfrm>
          <a:prstGeom prst="line">
            <a:avLst/>
          </a:prstGeom>
          <a:ln w="19050" cap="rnd">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61" name="Straight Connector 154">
            <a:extLst>
              <a:ext uri="{FF2B5EF4-FFF2-40B4-BE49-F238E27FC236}">
                <a16:creationId xmlns:a16="http://schemas.microsoft.com/office/drawing/2014/main" id="{D468E488-2DFA-4D2A-91DB-C3B17FEA40D2}"/>
              </a:ext>
            </a:extLst>
          </p:cNvPr>
          <p:cNvCxnSpPr/>
          <p:nvPr/>
        </p:nvCxnSpPr>
        <p:spPr>
          <a:xfrm flipV="1">
            <a:off x="6821750" y="3734523"/>
            <a:ext cx="1" cy="2491482"/>
          </a:xfrm>
          <a:prstGeom prst="line">
            <a:avLst/>
          </a:prstGeom>
          <a:ln w="19050" cap="rnd">
            <a:solidFill>
              <a:srgbClr val="81BC00"/>
            </a:solidFill>
            <a:prstDash val="sysDot"/>
          </a:ln>
        </p:spPr>
        <p:style>
          <a:lnRef idx="1">
            <a:schemeClr val="accent1"/>
          </a:lnRef>
          <a:fillRef idx="0">
            <a:schemeClr val="accent1"/>
          </a:fillRef>
          <a:effectRef idx="0">
            <a:schemeClr val="accent1"/>
          </a:effectRef>
          <a:fontRef idx="minor">
            <a:schemeClr val="tx1"/>
          </a:fontRef>
        </p:style>
      </p:cxnSp>
      <p:sp>
        <p:nvSpPr>
          <p:cNvPr id="62" name="Rectangle 160">
            <a:extLst>
              <a:ext uri="{FF2B5EF4-FFF2-40B4-BE49-F238E27FC236}">
                <a16:creationId xmlns:a16="http://schemas.microsoft.com/office/drawing/2014/main" id="{8F846537-D679-4D40-A485-98C3393E83A8}"/>
              </a:ext>
            </a:extLst>
          </p:cNvPr>
          <p:cNvSpPr/>
          <p:nvPr/>
        </p:nvSpPr>
        <p:spPr>
          <a:xfrm>
            <a:off x="7017453" y="3840944"/>
            <a:ext cx="2757214" cy="2154436"/>
          </a:xfrm>
          <a:prstGeom prst="rect">
            <a:avLst/>
          </a:prstGeom>
        </p:spPr>
        <p:txBody>
          <a:bodyPr wrap="square" lIns="18288" tIns="0" rIns="18288" bIns="0">
            <a:spAutoFit/>
          </a:bodyPr>
          <a:lstStyle/>
          <a:p>
            <a:pPr lvl="0">
              <a:defRPr/>
            </a:pPr>
            <a:r>
              <a:rPr kumimoji="1" lang="es-MX" altLang="ja-JP" sz="1400" dirty="0">
                <a:latin typeface="Verdana" panose="020B0604030504040204" pitchFamily="34" charset="0"/>
                <a:ea typeface="Verdana" panose="020B0604030504040204" pitchFamily="34" charset="0"/>
              </a:rPr>
              <a:t>Elaboraríamos un </a:t>
            </a:r>
            <a:r>
              <a:rPr kumimoji="1" lang="es-MX" altLang="ja-JP" sz="1400" b="1" dirty="0">
                <a:latin typeface="Verdana" panose="020B0604030504040204" pitchFamily="34" charset="0"/>
                <a:ea typeface="Verdana" panose="020B0604030504040204" pitchFamily="34" charset="0"/>
              </a:rPr>
              <a:t>plan de mejora continua</a:t>
            </a:r>
            <a:r>
              <a:rPr kumimoji="1" lang="es-MX" altLang="ja-JP" sz="1400" dirty="0">
                <a:latin typeface="Verdana" panose="020B0604030504040204" pitchFamily="34" charset="0"/>
                <a:ea typeface="Verdana" panose="020B0604030504040204" pitchFamily="34" charset="0"/>
              </a:rPr>
              <a:t> en los procesos llevados a cabo, a efecto de estar en constante actualización, así como para optimizar aquellos que puedan automatizarse, </a:t>
            </a:r>
            <a:r>
              <a:rPr kumimoji="1" lang="es-MX" altLang="ja-JP" sz="1400" b="1" dirty="0">
                <a:latin typeface="Verdana" panose="020B0604030504040204" pitchFamily="34" charset="0"/>
                <a:ea typeface="Verdana" panose="020B0604030504040204" pitchFamily="34" charset="0"/>
              </a:rPr>
              <a:t>con la finalidad de reducir costos, errores e incumplimiento en los mismos.</a:t>
            </a:r>
          </a:p>
        </p:txBody>
      </p:sp>
      <p:sp>
        <p:nvSpPr>
          <p:cNvPr id="63" name="Rectangle 167">
            <a:extLst>
              <a:ext uri="{FF2B5EF4-FFF2-40B4-BE49-F238E27FC236}">
                <a16:creationId xmlns:a16="http://schemas.microsoft.com/office/drawing/2014/main" id="{8BE8F8B8-0256-4F32-9B21-379454076C22}"/>
              </a:ext>
            </a:extLst>
          </p:cNvPr>
          <p:cNvSpPr/>
          <p:nvPr/>
        </p:nvSpPr>
        <p:spPr>
          <a:xfrm rot="16200000">
            <a:off x="6087140" y="4717242"/>
            <a:ext cx="1009564" cy="215444"/>
          </a:xfrm>
          <a:prstGeom prst="rect">
            <a:avLst/>
          </a:prstGeom>
        </p:spPr>
        <p:txBody>
          <a:bodyPr wrap="square" lIns="0" tIns="0" rIns="0" bIns="0">
            <a:spAutoFit/>
          </a:bodyPr>
          <a:lstStyle/>
          <a:p>
            <a:pPr algn="ctr"/>
            <a:r>
              <a:rPr lang="es-MX" sz="1400" b="1" u="sng" dirty="0">
                <a:solidFill>
                  <a:srgbClr val="86BC25"/>
                </a:solidFill>
                <a:latin typeface="Verdana" panose="020B0604030504040204" pitchFamily="34" charset="0"/>
                <a:ea typeface="Verdana" panose="020B0604030504040204" pitchFamily="34" charset="0"/>
              </a:rPr>
              <a:t>Fase 4</a:t>
            </a:r>
            <a:endParaRPr lang="es-MX" sz="1400" u="sng" dirty="0">
              <a:solidFill>
                <a:srgbClr val="86BC25"/>
              </a:solidFill>
              <a:latin typeface="Verdana" panose="020B0604030504040204" pitchFamily="34" charset="0"/>
              <a:ea typeface="Verdana" panose="020B0604030504040204" pitchFamily="34" charset="0"/>
            </a:endParaRPr>
          </a:p>
        </p:txBody>
      </p:sp>
      <p:sp>
        <p:nvSpPr>
          <p:cNvPr id="64" name="椭圆 93">
            <a:extLst>
              <a:ext uri="{FF2B5EF4-FFF2-40B4-BE49-F238E27FC236}">
                <a16:creationId xmlns:a16="http://schemas.microsoft.com/office/drawing/2014/main" id="{807B8717-ED9B-4075-9779-4444C3A55CC4}"/>
              </a:ext>
            </a:extLst>
          </p:cNvPr>
          <p:cNvSpPr/>
          <p:nvPr/>
        </p:nvSpPr>
        <p:spPr bwMode="gray">
          <a:xfrm>
            <a:off x="6750162" y="3636688"/>
            <a:ext cx="143173" cy="190563"/>
          </a:xfrm>
          <a:prstGeom prst="ellipse">
            <a:avLst/>
          </a:prstGeom>
          <a:solidFill>
            <a:schemeClr val="bg1"/>
          </a:solidFill>
          <a:ln w="19050" cmpd="sng" algn="ctr">
            <a:solidFill>
              <a:srgbClr val="86BC25"/>
            </a:solidFill>
            <a:prstDash val="solid"/>
            <a:miter lim="800000"/>
            <a:headEnd/>
            <a:tailEnd/>
          </a:ln>
        </p:spPr>
        <p:txBody>
          <a:bodyPr wrap="square" lIns="88900" tIns="88900" rIns="88900" bIns="88900" rtlCol="0" anchor="ctr"/>
          <a:lstStyle/>
          <a:p>
            <a:pPr algn="ctr">
              <a:buFont typeface="Wingdings 2" pitchFamily="18" charset="2"/>
              <a:buNone/>
            </a:pPr>
            <a:endParaRPr lang="en-US" sz="1600" b="1" dirty="0">
              <a:solidFill>
                <a:schemeClr val="bg1"/>
              </a:solidFill>
            </a:endParaRPr>
          </a:p>
        </p:txBody>
      </p:sp>
      <p:sp>
        <p:nvSpPr>
          <p:cNvPr id="65" name="Rectangle 64">
            <a:extLst>
              <a:ext uri="{FF2B5EF4-FFF2-40B4-BE49-F238E27FC236}">
                <a16:creationId xmlns:a16="http://schemas.microsoft.com/office/drawing/2014/main" id="{814650E6-625F-49F4-BE44-24CC84F10996}"/>
              </a:ext>
            </a:extLst>
          </p:cNvPr>
          <p:cNvSpPr/>
          <p:nvPr/>
        </p:nvSpPr>
        <p:spPr bwMode="gray">
          <a:xfrm>
            <a:off x="340417" y="6495000"/>
            <a:ext cx="2788788" cy="317606"/>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66" name="Rectangle 65">
            <a:extLst>
              <a:ext uri="{FF2B5EF4-FFF2-40B4-BE49-F238E27FC236}">
                <a16:creationId xmlns:a16="http://schemas.microsoft.com/office/drawing/2014/main" id="{7C0A56F9-BEE4-44B1-8D01-383E3BBE1B9E}"/>
              </a:ext>
            </a:extLst>
          </p:cNvPr>
          <p:cNvSpPr/>
          <p:nvPr/>
        </p:nvSpPr>
        <p:spPr>
          <a:xfrm>
            <a:off x="535104" y="6506348"/>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7" name="Rectangle 66">
            <a:extLst>
              <a:ext uri="{FF2B5EF4-FFF2-40B4-BE49-F238E27FC236}">
                <a16:creationId xmlns:a16="http://schemas.microsoft.com/office/drawing/2014/main" id="{13D8B65F-369D-4695-815F-0C645AA0F1D7}"/>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1151540517"/>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dirty="0"/>
              <a:t>Cambios que impactan </a:t>
            </a:r>
          </a:p>
        </p:txBody>
      </p:sp>
      <p:sp>
        <p:nvSpPr>
          <p:cNvPr id="37" name="Title 14"/>
          <p:cNvSpPr>
            <a:spLocks noGrp="1"/>
          </p:cNvSpPr>
          <p:nvPr>
            <p:ph type="title"/>
          </p:nvPr>
        </p:nvSpPr>
        <p:spPr/>
        <p:txBody>
          <a:bodyPr/>
          <a:lstStyle/>
          <a:p>
            <a:r>
              <a:rPr lang="es-MX" dirty="0"/>
              <a:t>Novedades en materia de Comercio Exterior</a:t>
            </a: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849109"/>
            <a:ext cx="6927274" cy="257250"/>
          </a:xfrm>
          <a:prstGeom prst="rect">
            <a:avLst/>
          </a:prstGeom>
        </p:spPr>
        <p:txBody>
          <a:bodyPr wrap="square" lIns="0" tIns="0" rIns="0" bIns="0">
            <a:spAutoFit/>
          </a:bodyPr>
          <a:lstStyle/>
          <a:p>
            <a:pPr lvl="0">
              <a:lnSpc>
                <a:spcPct val="110000"/>
              </a:lnSpc>
            </a:pPr>
            <a:r>
              <a:rPr lang="es-MX" sz="1600" b="1" dirty="0">
                <a:solidFill>
                  <a:srgbClr val="40972B"/>
                </a:solidFill>
                <a:latin typeface="+mj-lt"/>
                <a:ea typeface="Open Sans Semibold" panose="020B0706030804020204" pitchFamily="34" charset="0"/>
                <a:cs typeface="Calibri Light" panose="020F0302020204030204" pitchFamily="34" charset="0"/>
              </a:rPr>
              <a:t>Nombramiento de Raquel Buenrostro como Secretaria de Economía</a:t>
            </a: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p>
          </p:txBody>
        </p:sp>
        <p:sp>
          <p:nvSpPr>
            <p:cNvPr id="18" name="TextBox 17"/>
            <p:cNvSpPr txBox="1"/>
            <p:nvPr/>
          </p:nvSpPr>
          <p:spPr>
            <a:xfrm>
              <a:off x="636838" y="3892034"/>
              <a:ext cx="155492" cy="369332"/>
            </a:xfrm>
            <a:prstGeom prst="rect">
              <a:avLst/>
            </a:prstGeom>
            <a:noFill/>
          </p:spPr>
          <p:txBody>
            <a:bodyPr wrap="square" lIns="0" tIns="0" rIns="0" bIns="0" rtlCol="0">
              <a:spAutoFit/>
            </a:bodyPr>
            <a:lstStyle/>
            <a:p>
              <a:pPr>
                <a:spcBef>
                  <a:spcPts val="600"/>
                </a:spcBef>
                <a:buSzPct val="100000"/>
              </a:pPr>
              <a:r>
                <a:rPr lang="es-MX" sz="2400" b="1" i="1" dirty="0">
                  <a:solidFill>
                    <a:schemeClr val="bg1"/>
                  </a:solidFill>
                  <a:latin typeface="+mj-lt"/>
                </a:rPr>
                <a:t>2</a:t>
              </a:r>
            </a:p>
          </p:txBody>
        </p:sp>
      </p:grpSp>
      <p:sp>
        <p:nvSpPr>
          <p:cNvPr id="10" name="Text Placeholder 6"/>
          <p:cNvSpPr txBox="1">
            <a:spLocks/>
          </p:cNvSpPr>
          <p:nvPr/>
        </p:nvSpPr>
        <p:spPr>
          <a:xfrm>
            <a:off x="493775" y="2475937"/>
            <a:ext cx="7294035" cy="2959442"/>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dirty="0"/>
              <a:t>El pasado </a:t>
            </a:r>
            <a:r>
              <a:rPr lang="es-MX" sz="1600" b="1" dirty="0"/>
              <a:t>7 de octubre </a:t>
            </a:r>
            <a:r>
              <a:rPr lang="es-MX" sz="1600" dirty="0"/>
              <a:t>fue designada com </a:t>
            </a:r>
            <a:r>
              <a:rPr lang="es-MX" sz="1600" b="1" dirty="0"/>
              <a:t>Titular de la Secretaria de Economía a Raquel Buenrostro.</a:t>
            </a:r>
          </a:p>
          <a:p>
            <a:pPr marL="0" lvl="2" indent="0" algn="just">
              <a:buNone/>
            </a:pPr>
            <a:r>
              <a:rPr lang="es-MX" sz="1600" dirty="0"/>
              <a:t>Un posible escenario es que se </a:t>
            </a:r>
            <a:r>
              <a:rPr lang="es-MX" sz="1600" b="1" dirty="0"/>
              <a:t>agote la vía de las consultas </a:t>
            </a:r>
            <a:r>
              <a:rPr lang="es-MX" sz="1600" dirty="0"/>
              <a:t>con el tema energético en México </a:t>
            </a:r>
            <a:r>
              <a:rPr lang="es-MX" sz="1600" b="1" dirty="0"/>
              <a:t>y entremos en una instancia de Panel en materia energética, </a:t>
            </a:r>
            <a:r>
              <a:rPr lang="es-MX" sz="1600" dirty="0"/>
              <a:t>el cual puede tener múltiples implicaciones para la economía de nuestro país. </a:t>
            </a:r>
          </a:p>
          <a:p>
            <a:pPr marL="0" lvl="2" indent="0" algn="just">
              <a:buNone/>
            </a:pPr>
            <a:r>
              <a:rPr lang="es-MX" sz="1600" dirty="0"/>
              <a:t>Esperemos que exista el mismo énfasis en temas de facilitación del comercio, pero habrá que esperar para saber las prioridades que tiene esta nueva administración.</a:t>
            </a:r>
          </a:p>
          <a:p>
            <a:pPr marL="0" lvl="2" indent="0" algn="just">
              <a:buNone/>
            </a:pPr>
            <a:r>
              <a:rPr lang="es-MX" sz="1600" dirty="0"/>
              <a:t>Por lo pronto titulares de las siguientes posiciones han dejado la SE:</a:t>
            </a:r>
          </a:p>
          <a:p>
            <a:pPr lvl="2" algn="just"/>
            <a:r>
              <a:rPr lang="es-MX" sz="1600" dirty="0"/>
              <a:t>Subsecretario de Industria y Comercio</a:t>
            </a:r>
          </a:p>
          <a:p>
            <a:pPr lvl="2" algn="just"/>
            <a:r>
              <a:rPr lang="es-MX" sz="1600" dirty="0"/>
              <a:t>Subsecretaria de Comercio Exterior</a:t>
            </a:r>
          </a:p>
          <a:p>
            <a:pPr lvl="2" algn="just"/>
            <a:r>
              <a:rPr lang="es-MX" sz="1600" dirty="0"/>
              <a:t>Dirección General de Normas</a:t>
            </a:r>
          </a:p>
          <a:p>
            <a:pPr lvl="2" algn="just"/>
            <a:r>
              <a:rPr lang="es-MX" sz="1600" dirty="0"/>
              <a:t>Entre otras</a:t>
            </a:r>
          </a:p>
          <a:p>
            <a:pPr lvl="2" algn="just"/>
            <a:endParaRPr lang="es-MX" sz="1600" dirty="0"/>
          </a:p>
        </p:txBody>
      </p:sp>
      <p:sp>
        <p:nvSpPr>
          <p:cNvPr id="12" name="Rectangle 11">
            <a:extLst>
              <a:ext uri="{FF2B5EF4-FFF2-40B4-BE49-F238E27FC236}">
                <a16:creationId xmlns:a16="http://schemas.microsoft.com/office/drawing/2014/main" id="{BB8EDAAA-91B2-4723-B723-EB26651DF5B6}"/>
              </a:ext>
            </a:extLst>
          </p:cNvPr>
          <p:cNvSpPr/>
          <p:nvPr/>
        </p:nvSpPr>
        <p:spPr bwMode="gray">
          <a:xfrm>
            <a:off x="228600" y="6339212"/>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1" name="Rectangle 20">
            <a:extLst>
              <a:ext uri="{FF2B5EF4-FFF2-40B4-BE49-F238E27FC236}">
                <a16:creationId xmlns:a16="http://schemas.microsoft.com/office/drawing/2014/main" id="{AEA8774A-7C70-4B80-B594-F3D97E5ABDCF}"/>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pic>
        <p:nvPicPr>
          <p:cNvPr id="19458" name="Picture 2" descr="Es Raquel Buenrostro, nueva titular de Secretaría de Economía • CANACAR">
            <a:extLst>
              <a:ext uri="{FF2B5EF4-FFF2-40B4-BE49-F238E27FC236}">
                <a16:creationId xmlns:a16="http://schemas.microsoft.com/office/drawing/2014/main" id="{86A63E66-AFA0-480E-89CC-AE27A7EEB9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12319" y="2400705"/>
            <a:ext cx="3103760" cy="19409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466604"/>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 name="TextBox 623"/>
          <p:cNvSpPr txBox="1"/>
          <p:nvPr/>
        </p:nvSpPr>
        <p:spPr>
          <a:xfrm>
            <a:off x="344414" y="1281640"/>
            <a:ext cx="5737566" cy="1323439"/>
          </a:xfrm>
          <a:prstGeom prst="rect">
            <a:avLst/>
          </a:prstGeom>
          <a:noFill/>
        </p:spPr>
        <p:txBody>
          <a:bodyPr wrap="square" rtlCol="0">
            <a:spAutoFit/>
          </a:bodyPr>
          <a:lstStyle/>
          <a:p>
            <a:r>
              <a:rPr lang="es-MX" sz="4000" b="1" dirty="0">
                <a:latin typeface="Verdana" panose="020B0604030504040204" pitchFamily="34" charset="0"/>
                <a:ea typeface="Verdana" panose="020B0604030504040204" pitchFamily="34" charset="0"/>
              </a:rPr>
              <a:t>Lineamientos para participar</a:t>
            </a:r>
          </a:p>
        </p:txBody>
      </p:sp>
      <p:sp>
        <p:nvSpPr>
          <p:cNvPr id="263" name="Freeform 5">
            <a:extLst>
              <a:ext uri="{FF2B5EF4-FFF2-40B4-BE49-F238E27FC236}">
                <a16:creationId xmlns:a16="http://schemas.microsoft.com/office/drawing/2014/main" id="{0AC02598-6755-4346-A5F0-954953C07EBB}"/>
              </a:ext>
            </a:extLst>
          </p:cNvPr>
          <p:cNvSpPr>
            <a:spLocks noEditPoints="1"/>
          </p:cNvSpPr>
          <p:nvPr/>
        </p:nvSpPr>
        <p:spPr bwMode="auto">
          <a:xfrm>
            <a:off x="527319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6">
            <a:extLst>
              <a:ext uri="{FF2B5EF4-FFF2-40B4-BE49-F238E27FC236}">
                <a16:creationId xmlns:a16="http://schemas.microsoft.com/office/drawing/2014/main" id="{3DD70A3D-F2A4-4D32-99AA-D181B1EBAB21}"/>
              </a:ext>
            </a:extLst>
          </p:cNvPr>
          <p:cNvSpPr>
            <a:spLocks noEditPoints="1"/>
          </p:cNvSpPr>
          <p:nvPr/>
        </p:nvSpPr>
        <p:spPr bwMode="auto">
          <a:xfrm>
            <a:off x="5271171" y="6269500"/>
            <a:ext cx="54661" cy="55674"/>
          </a:xfrm>
          <a:custGeom>
            <a:avLst/>
            <a:gdLst>
              <a:gd name="T0" fmla="*/ 2 w 54"/>
              <a:gd name="T1" fmla="*/ 3 h 55"/>
              <a:gd name="T2" fmla="*/ 2 w 54"/>
              <a:gd name="T3" fmla="*/ 5 h 55"/>
              <a:gd name="T4" fmla="*/ 49 w 54"/>
              <a:gd name="T5" fmla="*/ 5 h 55"/>
              <a:gd name="T6" fmla="*/ 49 w 54"/>
              <a:gd name="T7" fmla="*/ 50 h 55"/>
              <a:gd name="T8" fmla="*/ 4 w 54"/>
              <a:gd name="T9" fmla="*/ 50 h 55"/>
              <a:gd name="T10" fmla="*/ 4 w 54"/>
              <a:gd name="T11" fmla="*/ 3 h 55"/>
              <a:gd name="T12" fmla="*/ 2 w 54"/>
              <a:gd name="T13" fmla="*/ 3 h 55"/>
              <a:gd name="T14" fmla="*/ 2 w 54"/>
              <a:gd name="T15" fmla="*/ 5 h 55"/>
              <a:gd name="T16" fmla="*/ 2 w 54"/>
              <a:gd name="T17" fmla="*/ 3 h 55"/>
              <a:gd name="T18" fmla="*/ 0 w 54"/>
              <a:gd name="T19" fmla="*/ 3 h 55"/>
              <a:gd name="T20" fmla="*/ 0 w 54"/>
              <a:gd name="T21" fmla="*/ 55 h 55"/>
              <a:gd name="T22" fmla="*/ 54 w 54"/>
              <a:gd name="T23" fmla="*/ 55 h 55"/>
              <a:gd name="T24" fmla="*/ 54 w 54"/>
              <a:gd name="T25" fmla="*/ 0 h 55"/>
              <a:gd name="T26" fmla="*/ 0 w 54"/>
              <a:gd name="T27" fmla="*/ 0 h 55"/>
              <a:gd name="T28" fmla="*/ 0 w 54"/>
              <a:gd name="T29" fmla="*/ 3 h 55"/>
              <a:gd name="T30" fmla="*/ 2 w 54"/>
              <a:gd name="T31" fmla="*/ 3 h 55"/>
              <a:gd name="T32" fmla="*/ 40 w 54"/>
              <a:gd name="T33" fmla="*/ 14 h 55"/>
              <a:gd name="T34" fmla="*/ 40 w 54"/>
              <a:gd name="T35" fmla="*/ 12 h 55"/>
              <a:gd name="T36" fmla="*/ 11 w 54"/>
              <a:gd name="T37" fmla="*/ 12 h 55"/>
              <a:gd name="T38" fmla="*/ 11 w 54"/>
              <a:gd name="T39" fmla="*/ 43 h 55"/>
              <a:gd name="T40" fmla="*/ 42 w 54"/>
              <a:gd name="T41" fmla="*/ 43 h 55"/>
              <a:gd name="T42" fmla="*/ 42 w 54"/>
              <a:gd name="T43" fmla="*/ 12 h 55"/>
              <a:gd name="T44" fmla="*/ 40 w 54"/>
              <a:gd name="T45" fmla="*/ 12 h 55"/>
              <a:gd name="T46" fmla="*/ 40 w 54"/>
              <a:gd name="T47" fmla="*/ 14 h 55"/>
              <a:gd name="T48" fmla="*/ 38 w 54"/>
              <a:gd name="T49" fmla="*/ 14 h 55"/>
              <a:gd name="T50" fmla="*/ 38 w 54"/>
              <a:gd name="T51" fmla="*/ 38 h 55"/>
              <a:gd name="T52" fmla="*/ 16 w 54"/>
              <a:gd name="T53" fmla="*/ 38 h 55"/>
              <a:gd name="T54" fmla="*/ 16 w 54"/>
              <a:gd name="T55" fmla="*/ 17 h 55"/>
              <a:gd name="T56" fmla="*/ 40 w 54"/>
              <a:gd name="T57" fmla="*/ 17 h 55"/>
              <a:gd name="T58" fmla="*/ 40 w 54"/>
              <a:gd name="T59" fmla="*/ 14 h 55"/>
              <a:gd name="T60" fmla="*/ 38 w 54"/>
              <a:gd name="T61" fmla="*/ 14 h 55"/>
              <a:gd name="T62" fmla="*/ 40 w 54"/>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55">
                <a:moveTo>
                  <a:pt x="2" y="3"/>
                </a:moveTo>
                <a:lnTo>
                  <a:pt x="2" y="5"/>
                </a:lnTo>
                <a:lnTo>
                  <a:pt x="49" y="5"/>
                </a:lnTo>
                <a:lnTo>
                  <a:pt x="49" y="50"/>
                </a:lnTo>
                <a:lnTo>
                  <a:pt x="4" y="50"/>
                </a:lnTo>
                <a:lnTo>
                  <a:pt x="4" y="3"/>
                </a:lnTo>
                <a:lnTo>
                  <a:pt x="2" y="3"/>
                </a:lnTo>
                <a:lnTo>
                  <a:pt x="2" y="5"/>
                </a:lnTo>
                <a:lnTo>
                  <a:pt x="2" y="3"/>
                </a:lnTo>
                <a:lnTo>
                  <a:pt x="0" y="3"/>
                </a:lnTo>
                <a:lnTo>
                  <a:pt x="0" y="55"/>
                </a:lnTo>
                <a:lnTo>
                  <a:pt x="54" y="55"/>
                </a:lnTo>
                <a:lnTo>
                  <a:pt x="54" y="0"/>
                </a:lnTo>
                <a:lnTo>
                  <a:pt x="0" y="0"/>
                </a:lnTo>
                <a:lnTo>
                  <a:pt x="0" y="3"/>
                </a:lnTo>
                <a:lnTo>
                  <a:pt x="2" y="3"/>
                </a:lnTo>
                <a:close/>
                <a:moveTo>
                  <a:pt x="40" y="14"/>
                </a:moveTo>
                <a:lnTo>
                  <a:pt x="40" y="12"/>
                </a:lnTo>
                <a:lnTo>
                  <a:pt x="11" y="12"/>
                </a:lnTo>
                <a:lnTo>
                  <a:pt x="11" y="43"/>
                </a:lnTo>
                <a:lnTo>
                  <a:pt x="42" y="43"/>
                </a:lnTo>
                <a:lnTo>
                  <a:pt x="42" y="12"/>
                </a:lnTo>
                <a:lnTo>
                  <a:pt x="40" y="12"/>
                </a:lnTo>
                <a:lnTo>
                  <a:pt x="40" y="14"/>
                </a:lnTo>
                <a:lnTo>
                  <a:pt x="38" y="14"/>
                </a:lnTo>
                <a:lnTo>
                  <a:pt x="38" y="38"/>
                </a:lnTo>
                <a:lnTo>
                  <a:pt x="16" y="38"/>
                </a:lnTo>
                <a:lnTo>
                  <a:pt x="16" y="17"/>
                </a:lnTo>
                <a:lnTo>
                  <a:pt x="40" y="17"/>
                </a:lnTo>
                <a:lnTo>
                  <a:pt x="40" y="14"/>
                </a:lnTo>
                <a:lnTo>
                  <a:pt x="38" y="14"/>
                </a:lnTo>
                <a:lnTo>
                  <a:pt x="40"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7">
            <a:extLst>
              <a:ext uri="{FF2B5EF4-FFF2-40B4-BE49-F238E27FC236}">
                <a16:creationId xmlns:a16="http://schemas.microsoft.com/office/drawing/2014/main" id="{69BB3C46-033F-4DF7-B3F7-FAC88B275935}"/>
              </a:ext>
            </a:extLst>
          </p:cNvPr>
          <p:cNvSpPr>
            <a:spLocks noEditPoints="1"/>
          </p:cNvSpPr>
          <p:nvPr/>
        </p:nvSpPr>
        <p:spPr bwMode="auto">
          <a:xfrm>
            <a:off x="5201326" y="6272537"/>
            <a:ext cx="50612" cy="49600"/>
          </a:xfrm>
          <a:custGeom>
            <a:avLst/>
            <a:gdLst>
              <a:gd name="T0" fmla="*/ 0 w 50"/>
              <a:gd name="T1" fmla="*/ 0 h 49"/>
              <a:gd name="T2" fmla="*/ 50 w 50"/>
              <a:gd name="T3" fmla="*/ 0 h 49"/>
              <a:gd name="T4" fmla="*/ 50 w 50"/>
              <a:gd name="T5" fmla="*/ 49 h 49"/>
              <a:gd name="T6" fmla="*/ 0 w 50"/>
              <a:gd name="T7" fmla="*/ 49 h 49"/>
              <a:gd name="T8" fmla="*/ 0 w 50"/>
              <a:gd name="T9" fmla="*/ 0 h 49"/>
              <a:gd name="T10" fmla="*/ 38 w 50"/>
              <a:gd name="T11" fmla="*/ 11 h 49"/>
              <a:gd name="T12" fmla="*/ 12 w 50"/>
              <a:gd name="T13" fmla="*/ 11 h 49"/>
              <a:gd name="T14" fmla="*/ 12 w 50"/>
              <a:gd name="T15" fmla="*/ 38 h 49"/>
              <a:gd name="T16" fmla="*/ 38 w 50"/>
              <a:gd name="T17" fmla="*/ 38 h 49"/>
              <a:gd name="T18" fmla="*/ 38 w 50"/>
              <a:gd name="T1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0" y="0"/>
                </a:moveTo>
                <a:lnTo>
                  <a:pt x="50" y="0"/>
                </a:lnTo>
                <a:lnTo>
                  <a:pt x="50" y="49"/>
                </a:lnTo>
                <a:lnTo>
                  <a:pt x="0" y="49"/>
                </a:lnTo>
                <a:lnTo>
                  <a:pt x="0" y="0"/>
                </a:lnTo>
                <a:close/>
                <a:moveTo>
                  <a:pt x="38" y="11"/>
                </a:moveTo>
                <a:lnTo>
                  <a:pt x="12" y="11"/>
                </a:lnTo>
                <a:lnTo>
                  <a:pt x="12" y="38"/>
                </a:lnTo>
                <a:lnTo>
                  <a:pt x="38" y="38"/>
                </a:lnTo>
                <a:lnTo>
                  <a:pt x="38" y="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8">
            <a:extLst>
              <a:ext uri="{FF2B5EF4-FFF2-40B4-BE49-F238E27FC236}">
                <a16:creationId xmlns:a16="http://schemas.microsoft.com/office/drawing/2014/main" id="{D116F28F-19BB-4EE7-A9DD-03811F77CF0C}"/>
              </a:ext>
            </a:extLst>
          </p:cNvPr>
          <p:cNvSpPr>
            <a:spLocks noEditPoints="1"/>
          </p:cNvSpPr>
          <p:nvPr/>
        </p:nvSpPr>
        <p:spPr bwMode="auto">
          <a:xfrm>
            <a:off x="5198290" y="6269500"/>
            <a:ext cx="55674" cy="55674"/>
          </a:xfrm>
          <a:custGeom>
            <a:avLst/>
            <a:gdLst>
              <a:gd name="T0" fmla="*/ 3 w 55"/>
              <a:gd name="T1" fmla="*/ 3 h 55"/>
              <a:gd name="T2" fmla="*/ 3 w 55"/>
              <a:gd name="T3" fmla="*/ 5 h 55"/>
              <a:gd name="T4" fmla="*/ 50 w 55"/>
              <a:gd name="T5" fmla="*/ 5 h 55"/>
              <a:gd name="T6" fmla="*/ 50 w 55"/>
              <a:gd name="T7" fmla="*/ 50 h 55"/>
              <a:gd name="T8" fmla="*/ 5 w 55"/>
              <a:gd name="T9" fmla="*/ 50 h 55"/>
              <a:gd name="T10" fmla="*/ 5 w 55"/>
              <a:gd name="T11" fmla="*/ 3 h 55"/>
              <a:gd name="T12" fmla="*/ 3 w 55"/>
              <a:gd name="T13" fmla="*/ 3 h 55"/>
              <a:gd name="T14" fmla="*/ 3 w 55"/>
              <a:gd name="T15" fmla="*/ 5 h 55"/>
              <a:gd name="T16" fmla="*/ 3 w 55"/>
              <a:gd name="T17" fmla="*/ 3 h 55"/>
              <a:gd name="T18" fmla="*/ 0 w 55"/>
              <a:gd name="T19" fmla="*/ 3 h 55"/>
              <a:gd name="T20" fmla="*/ 0 w 55"/>
              <a:gd name="T21" fmla="*/ 55 h 55"/>
              <a:gd name="T22" fmla="*/ 55 w 55"/>
              <a:gd name="T23" fmla="*/ 55 h 55"/>
              <a:gd name="T24" fmla="*/ 55 w 55"/>
              <a:gd name="T25" fmla="*/ 0 h 55"/>
              <a:gd name="T26" fmla="*/ 0 w 55"/>
              <a:gd name="T27" fmla="*/ 0 h 55"/>
              <a:gd name="T28" fmla="*/ 0 w 55"/>
              <a:gd name="T29" fmla="*/ 3 h 55"/>
              <a:gd name="T30" fmla="*/ 3 w 55"/>
              <a:gd name="T31" fmla="*/ 3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3"/>
                </a:moveTo>
                <a:lnTo>
                  <a:pt x="3" y="5"/>
                </a:lnTo>
                <a:lnTo>
                  <a:pt x="50" y="5"/>
                </a:lnTo>
                <a:lnTo>
                  <a:pt x="50" y="50"/>
                </a:lnTo>
                <a:lnTo>
                  <a:pt x="5" y="50"/>
                </a:lnTo>
                <a:lnTo>
                  <a:pt x="5" y="3"/>
                </a:lnTo>
                <a:lnTo>
                  <a:pt x="3" y="3"/>
                </a:lnTo>
                <a:lnTo>
                  <a:pt x="3" y="5"/>
                </a:lnTo>
                <a:lnTo>
                  <a:pt x="3" y="3"/>
                </a:lnTo>
                <a:lnTo>
                  <a:pt x="0" y="3"/>
                </a:lnTo>
                <a:lnTo>
                  <a:pt x="0" y="55"/>
                </a:lnTo>
                <a:lnTo>
                  <a:pt x="55" y="55"/>
                </a:lnTo>
                <a:lnTo>
                  <a:pt x="55" y="0"/>
                </a:lnTo>
                <a:lnTo>
                  <a:pt x="0" y="0"/>
                </a:lnTo>
                <a:lnTo>
                  <a:pt x="0" y="3"/>
                </a:lnTo>
                <a:lnTo>
                  <a:pt x="3" y="3"/>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9">
            <a:extLst>
              <a:ext uri="{FF2B5EF4-FFF2-40B4-BE49-F238E27FC236}">
                <a16:creationId xmlns:a16="http://schemas.microsoft.com/office/drawing/2014/main" id="{30435FEC-1117-46AE-8CD9-43215089A2D4}"/>
              </a:ext>
            </a:extLst>
          </p:cNvPr>
          <p:cNvSpPr>
            <a:spLocks noEditPoints="1"/>
          </p:cNvSpPr>
          <p:nvPr/>
        </p:nvSpPr>
        <p:spPr bwMode="auto">
          <a:xfrm>
            <a:off x="11489398" y="6322137"/>
            <a:ext cx="50612" cy="50612"/>
          </a:xfrm>
          <a:custGeom>
            <a:avLst/>
            <a:gdLst>
              <a:gd name="T0" fmla="*/ 0 w 50"/>
              <a:gd name="T1" fmla="*/ 0 h 50"/>
              <a:gd name="T2" fmla="*/ 50 w 50"/>
              <a:gd name="T3" fmla="*/ 0 h 50"/>
              <a:gd name="T4" fmla="*/ 50 w 50"/>
              <a:gd name="T5" fmla="*/ 50 h 50"/>
              <a:gd name="T6" fmla="*/ 0 w 50"/>
              <a:gd name="T7" fmla="*/ 50 h 50"/>
              <a:gd name="T8" fmla="*/ 0 w 50"/>
              <a:gd name="T9" fmla="*/ 0 h 50"/>
              <a:gd name="T10" fmla="*/ 38 w 50"/>
              <a:gd name="T11" fmla="*/ 12 h 50"/>
              <a:gd name="T12" fmla="*/ 12 w 50"/>
              <a:gd name="T13" fmla="*/ 12 h 50"/>
              <a:gd name="T14" fmla="*/ 12 w 50"/>
              <a:gd name="T15" fmla="*/ 38 h 50"/>
              <a:gd name="T16" fmla="*/ 38 w 50"/>
              <a:gd name="T17" fmla="*/ 38 h 50"/>
              <a:gd name="T18" fmla="*/ 38 w 50"/>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0" y="0"/>
                </a:moveTo>
                <a:lnTo>
                  <a:pt x="50" y="0"/>
                </a:lnTo>
                <a:lnTo>
                  <a:pt x="50" y="50"/>
                </a:lnTo>
                <a:lnTo>
                  <a:pt x="0" y="50"/>
                </a:lnTo>
                <a:lnTo>
                  <a:pt x="0" y="0"/>
                </a:lnTo>
                <a:close/>
                <a:moveTo>
                  <a:pt x="38" y="12"/>
                </a:moveTo>
                <a:lnTo>
                  <a:pt x="12" y="12"/>
                </a:lnTo>
                <a:lnTo>
                  <a:pt x="12"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
            <a:extLst>
              <a:ext uri="{FF2B5EF4-FFF2-40B4-BE49-F238E27FC236}">
                <a16:creationId xmlns:a16="http://schemas.microsoft.com/office/drawing/2014/main" id="{36F06EB5-EE73-4399-AF7F-646358717C4D}"/>
              </a:ext>
            </a:extLst>
          </p:cNvPr>
          <p:cNvSpPr>
            <a:spLocks noEditPoints="1"/>
          </p:cNvSpPr>
          <p:nvPr/>
        </p:nvSpPr>
        <p:spPr bwMode="auto">
          <a:xfrm>
            <a:off x="11486362" y="6320112"/>
            <a:ext cx="55674" cy="55674"/>
          </a:xfrm>
          <a:custGeom>
            <a:avLst/>
            <a:gdLst>
              <a:gd name="T0" fmla="*/ 3 w 55"/>
              <a:gd name="T1" fmla="*/ 2 h 55"/>
              <a:gd name="T2" fmla="*/ 3 w 55"/>
              <a:gd name="T3" fmla="*/ 5 h 55"/>
              <a:gd name="T4" fmla="*/ 50 w 55"/>
              <a:gd name="T5" fmla="*/ 5 h 55"/>
              <a:gd name="T6" fmla="*/ 50 w 55"/>
              <a:gd name="T7" fmla="*/ 50 h 55"/>
              <a:gd name="T8" fmla="*/ 5 w 55"/>
              <a:gd name="T9" fmla="*/ 50 h 55"/>
              <a:gd name="T10" fmla="*/ 5 w 55"/>
              <a:gd name="T11" fmla="*/ 2 h 55"/>
              <a:gd name="T12" fmla="*/ 3 w 55"/>
              <a:gd name="T13" fmla="*/ 2 h 55"/>
              <a:gd name="T14" fmla="*/ 3 w 55"/>
              <a:gd name="T15" fmla="*/ 5 h 55"/>
              <a:gd name="T16" fmla="*/ 3 w 55"/>
              <a:gd name="T17" fmla="*/ 2 h 55"/>
              <a:gd name="T18" fmla="*/ 0 w 55"/>
              <a:gd name="T19" fmla="*/ 2 h 55"/>
              <a:gd name="T20" fmla="*/ 0 w 55"/>
              <a:gd name="T21" fmla="*/ 55 h 55"/>
              <a:gd name="T22" fmla="*/ 55 w 55"/>
              <a:gd name="T23" fmla="*/ 55 h 55"/>
              <a:gd name="T24" fmla="*/ 55 w 55"/>
              <a:gd name="T25" fmla="*/ 0 h 55"/>
              <a:gd name="T26" fmla="*/ 0 w 55"/>
              <a:gd name="T27" fmla="*/ 0 h 55"/>
              <a:gd name="T28" fmla="*/ 0 w 55"/>
              <a:gd name="T29" fmla="*/ 2 h 55"/>
              <a:gd name="T30" fmla="*/ 3 w 55"/>
              <a:gd name="T31" fmla="*/ 2 h 55"/>
              <a:gd name="T32" fmla="*/ 41 w 55"/>
              <a:gd name="T33" fmla="*/ 14 h 55"/>
              <a:gd name="T34" fmla="*/ 41 w 55"/>
              <a:gd name="T35" fmla="*/ 12 h 55"/>
              <a:gd name="T36" fmla="*/ 12 w 55"/>
              <a:gd name="T37" fmla="*/ 12 h 55"/>
              <a:gd name="T38" fmla="*/ 12 w 55"/>
              <a:gd name="T39" fmla="*/ 43 h 55"/>
              <a:gd name="T40" fmla="*/ 43 w 55"/>
              <a:gd name="T41" fmla="*/ 43 h 55"/>
              <a:gd name="T42" fmla="*/ 43 w 55"/>
              <a:gd name="T43" fmla="*/ 12 h 55"/>
              <a:gd name="T44" fmla="*/ 41 w 55"/>
              <a:gd name="T45" fmla="*/ 12 h 55"/>
              <a:gd name="T46" fmla="*/ 41 w 55"/>
              <a:gd name="T47" fmla="*/ 14 h 55"/>
              <a:gd name="T48" fmla="*/ 38 w 55"/>
              <a:gd name="T49" fmla="*/ 14 h 55"/>
              <a:gd name="T50" fmla="*/ 38 w 55"/>
              <a:gd name="T51" fmla="*/ 38 h 55"/>
              <a:gd name="T52" fmla="*/ 17 w 55"/>
              <a:gd name="T53" fmla="*/ 38 h 55"/>
              <a:gd name="T54" fmla="*/ 17 w 55"/>
              <a:gd name="T55" fmla="*/ 17 h 55"/>
              <a:gd name="T56" fmla="*/ 41 w 55"/>
              <a:gd name="T57" fmla="*/ 17 h 55"/>
              <a:gd name="T58" fmla="*/ 41 w 55"/>
              <a:gd name="T59" fmla="*/ 14 h 55"/>
              <a:gd name="T60" fmla="*/ 38 w 55"/>
              <a:gd name="T61" fmla="*/ 14 h 55"/>
              <a:gd name="T62" fmla="*/ 41 w 55"/>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5">
                <a:moveTo>
                  <a:pt x="3" y="2"/>
                </a:moveTo>
                <a:lnTo>
                  <a:pt x="3" y="5"/>
                </a:lnTo>
                <a:lnTo>
                  <a:pt x="50" y="5"/>
                </a:lnTo>
                <a:lnTo>
                  <a:pt x="50" y="50"/>
                </a:lnTo>
                <a:lnTo>
                  <a:pt x="5" y="50"/>
                </a:lnTo>
                <a:lnTo>
                  <a:pt x="5" y="2"/>
                </a:lnTo>
                <a:lnTo>
                  <a:pt x="3" y="2"/>
                </a:lnTo>
                <a:lnTo>
                  <a:pt x="3" y="5"/>
                </a:lnTo>
                <a:lnTo>
                  <a:pt x="3" y="2"/>
                </a:lnTo>
                <a:lnTo>
                  <a:pt x="0" y="2"/>
                </a:lnTo>
                <a:lnTo>
                  <a:pt x="0" y="55"/>
                </a:lnTo>
                <a:lnTo>
                  <a:pt x="55" y="55"/>
                </a:lnTo>
                <a:lnTo>
                  <a:pt x="55" y="0"/>
                </a:lnTo>
                <a:lnTo>
                  <a:pt x="0" y="0"/>
                </a:lnTo>
                <a:lnTo>
                  <a:pt x="0" y="2"/>
                </a:lnTo>
                <a:lnTo>
                  <a:pt x="3" y="2"/>
                </a:lnTo>
                <a:close/>
                <a:moveTo>
                  <a:pt x="41" y="14"/>
                </a:moveTo>
                <a:lnTo>
                  <a:pt x="41" y="12"/>
                </a:lnTo>
                <a:lnTo>
                  <a:pt x="12" y="12"/>
                </a:lnTo>
                <a:lnTo>
                  <a:pt x="12" y="43"/>
                </a:lnTo>
                <a:lnTo>
                  <a:pt x="43" y="43"/>
                </a:lnTo>
                <a:lnTo>
                  <a:pt x="43" y="12"/>
                </a:lnTo>
                <a:lnTo>
                  <a:pt x="41" y="12"/>
                </a:lnTo>
                <a:lnTo>
                  <a:pt x="41" y="14"/>
                </a:lnTo>
                <a:lnTo>
                  <a:pt x="38" y="14"/>
                </a:lnTo>
                <a:lnTo>
                  <a:pt x="38" y="38"/>
                </a:lnTo>
                <a:lnTo>
                  <a:pt x="17" y="38"/>
                </a:lnTo>
                <a:lnTo>
                  <a:pt x="17"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
            <a:extLst>
              <a:ext uri="{FF2B5EF4-FFF2-40B4-BE49-F238E27FC236}">
                <a16:creationId xmlns:a16="http://schemas.microsoft.com/office/drawing/2014/main" id="{2C5D0E98-4D93-4198-856C-81DF565F80BC}"/>
              </a:ext>
            </a:extLst>
          </p:cNvPr>
          <p:cNvSpPr>
            <a:spLocks noEditPoints="1"/>
          </p:cNvSpPr>
          <p:nvPr/>
        </p:nvSpPr>
        <p:spPr bwMode="auto">
          <a:xfrm>
            <a:off x="11417529" y="6322137"/>
            <a:ext cx="52637" cy="50612"/>
          </a:xfrm>
          <a:custGeom>
            <a:avLst/>
            <a:gdLst>
              <a:gd name="T0" fmla="*/ 0 w 52"/>
              <a:gd name="T1" fmla="*/ 0 h 50"/>
              <a:gd name="T2" fmla="*/ 52 w 52"/>
              <a:gd name="T3" fmla="*/ 0 h 50"/>
              <a:gd name="T4" fmla="*/ 52 w 52"/>
              <a:gd name="T5" fmla="*/ 50 h 50"/>
              <a:gd name="T6" fmla="*/ 0 w 52"/>
              <a:gd name="T7" fmla="*/ 50 h 50"/>
              <a:gd name="T8" fmla="*/ 0 w 52"/>
              <a:gd name="T9" fmla="*/ 0 h 50"/>
              <a:gd name="T10" fmla="*/ 38 w 52"/>
              <a:gd name="T11" fmla="*/ 12 h 50"/>
              <a:gd name="T12" fmla="*/ 14 w 52"/>
              <a:gd name="T13" fmla="*/ 12 h 50"/>
              <a:gd name="T14" fmla="*/ 14 w 52"/>
              <a:gd name="T15" fmla="*/ 38 h 50"/>
              <a:gd name="T16" fmla="*/ 38 w 52"/>
              <a:gd name="T17" fmla="*/ 38 h 50"/>
              <a:gd name="T18" fmla="*/ 38 w 52"/>
              <a:gd name="T19"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0" y="0"/>
                </a:moveTo>
                <a:lnTo>
                  <a:pt x="52" y="0"/>
                </a:lnTo>
                <a:lnTo>
                  <a:pt x="52" y="50"/>
                </a:lnTo>
                <a:lnTo>
                  <a:pt x="0" y="50"/>
                </a:lnTo>
                <a:lnTo>
                  <a:pt x="0" y="0"/>
                </a:lnTo>
                <a:close/>
                <a:moveTo>
                  <a:pt x="38" y="12"/>
                </a:moveTo>
                <a:lnTo>
                  <a:pt x="14" y="12"/>
                </a:lnTo>
                <a:lnTo>
                  <a:pt x="14" y="38"/>
                </a:lnTo>
                <a:lnTo>
                  <a:pt x="38" y="38"/>
                </a:lnTo>
                <a:lnTo>
                  <a:pt x="38"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2">
            <a:extLst>
              <a:ext uri="{FF2B5EF4-FFF2-40B4-BE49-F238E27FC236}">
                <a16:creationId xmlns:a16="http://schemas.microsoft.com/office/drawing/2014/main" id="{3D50FB71-85C5-46B6-97BA-ACE562D9F287}"/>
              </a:ext>
            </a:extLst>
          </p:cNvPr>
          <p:cNvSpPr>
            <a:spLocks noEditPoints="1"/>
          </p:cNvSpPr>
          <p:nvPr/>
        </p:nvSpPr>
        <p:spPr bwMode="auto">
          <a:xfrm>
            <a:off x="11414492" y="6320112"/>
            <a:ext cx="57698" cy="55674"/>
          </a:xfrm>
          <a:custGeom>
            <a:avLst/>
            <a:gdLst>
              <a:gd name="T0" fmla="*/ 3 w 57"/>
              <a:gd name="T1" fmla="*/ 2 h 55"/>
              <a:gd name="T2" fmla="*/ 3 w 57"/>
              <a:gd name="T3" fmla="*/ 5 h 55"/>
              <a:gd name="T4" fmla="*/ 52 w 57"/>
              <a:gd name="T5" fmla="*/ 5 h 55"/>
              <a:gd name="T6" fmla="*/ 52 w 57"/>
              <a:gd name="T7" fmla="*/ 50 h 55"/>
              <a:gd name="T8" fmla="*/ 5 w 57"/>
              <a:gd name="T9" fmla="*/ 50 h 55"/>
              <a:gd name="T10" fmla="*/ 5 w 57"/>
              <a:gd name="T11" fmla="*/ 2 h 55"/>
              <a:gd name="T12" fmla="*/ 3 w 57"/>
              <a:gd name="T13" fmla="*/ 2 h 55"/>
              <a:gd name="T14" fmla="*/ 3 w 57"/>
              <a:gd name="T15" fmla="*/ 5 h 55"/>
              <a:gd name="T16" fmla="*/ 3 w 57"/>
              <a:gd name="T17" fmla="*/ 2 h 55"/>
              <a:gd name="T18" fmla="*/ 0 w 57"/>
              <a:gd name="T19" fmla="*/ 2 h 55"/>
              <a:gd name="T20" fmla="*/ 0 w 57"/>
              <a:gd name="T21" fmla="*/ 55 h 55"/>
              <a:gd name="T22" fmla="*/ 57 w 57"/>
              <a:gd name="T23" fmla="*/ 55 h 55"/>
              <a:gd name="T24" fmla="*/ 57 w 57"/>
              <a:gd name="T25" fmla="*/ 0 h 55"/>
              <a:gd name="T26" fmla="*/ 0 w 57"/>
              <a:gd name="T27" fmla="*/ 0 h 55"/>
              <a:gd name="T28" fmla="*/ 0 w 57"/>
              <a:gd name="T29" fmla="*/ 2 h 55"/>
              <a:gd name="T30" fmla="*/ 3 w 57"/>
              <a:gd name="T31" fmla="*/ 2 h 55"/>
              <a:gd name="T32" fmla="*/ 41 w 57"/>
              <a:gd name="T33" fmla="*/ 14 h 55"/>
              <a:gd name="T34" fmla="*/ 41 w 57"/>
              <a:gd name="T35" fmla="*/ 12 h 55"/>
              <a:gd name="T36" fmla="*/ 14 w 57"/>
              <a:gd name="T37" fmla="*/ 12 h 55"/>
              <a:gd name="T38" fmla="*/ 14 w 57"/>
              <a:gd name="T39" fmla="*/ 43 h 55"/>
              <a:gd name="T40" fmla="*/ 43 w 57"/>
              <a:gd name="T41" fmla="*/ 43 h 55"/>
              <a:gd name="T42" fmla="*/ 43 w 57"/>
              <a:gd name="T43" fmla="*/ 12 h 55"/>
              <a:gd name="T44" fmla="*/ 41 w 57"/>
              <a:gd name="T45" fmla="*/ 12 h 55"/>
              <a:gd name="T46" fmla="*/ 41 w 57"/>
              <a:gd name="T47" fmla="*/ 14 h 55"/>
              <a:gd name="T48" fmla="*/ 38 w 57"/>
              <a:gd name="T49" fmla="*/ 14 h 55"/>
              <a:gd name="T50" fmla="*/ 38 w 57"/>
              <a:gd name="T51" fmla="*/ 38 h 55"/>
              <a:gd name="T52" fmla="*/ 19 w 57"/>
              <a:gd name="T53" fmla="*/ 38 h 55"/>
              <a:gd name="T54" fmla="*/ 19 w 57"/>
              <a:gd name="T55" fmla="*/ 17 h 55"/>
              <a:gd name="T56" fmla="*/ 41 w 57"/>
              <a:gd name="T57" fmla="*/ 17 h 55"/>
              <a:gd name="T58" fmla="*/ 41 w 57"/>
              <a:gd name="T59" fmla="*/ 14 h 55"/>
              <a:gd name="T60" fmla="*/ 38 w 57"/>
              <a:gd name="T61" fmla="*/ 14 h 55"/>
              <a:gd name="T62" fmla="*/ 41 w 57"/>
              <a:gd name="T6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55">
                <a:moveTo>
                  <a:pt x="3" y="2"/>
                </a:moveTo>
                <a:lnTo>
                  <a:pt x="3" y="5"/>
                </a:lnTo>
                <a:lnTo>
                  <a:pt x="52" y="5"/>
                </a:lnTo>
                <a:lnTo>
                  <a:pt x="52" y="50"/>
                </a:lnTo>
                <a:lnTo>
                  <a:pt x="5" y="50"/>
                </a:lnTo>
                <a:lnTo>
                  <a:pt x="5" y="2"/>
                </a:lnTo>
                <a:lnTo>
                  <a:pt x="3" y="2"/>
                </a:lnTo>
                <a:lnTo>
                  <a:pt x="3" y="5"/>
                </a:lnTo>
                <a:lnTo>
                  <a:pt x="3" y="2"/>
                </a:lnTo>
                <a:lnTo>
                  <a:pt x="0" y="2"/>
                </a:lnTo>
                <a:lnTo>
                  <a:pt x="0" y="55"/>
                </a:lnTo>
                <a:lnTo>
                  <a:pt x="57" y="55"/>
                </a:lnTo>
                <a:lnTo>
                  <a:pt x="57" y="0"/>
                </a:lnTo>
                <a:lnTo>
                  <a:pt x="0" y="0"/>
                </a:lnTo>
                <a:lnTo>
                  <a:pt x="0" y="2"/>
                </a:lnTo>
                <a:lnTo>
                  <a:pt x="3" y="2"/>
                </a:lnTo>
                <a:close/>
                <a:moveTo>
                  <a:pt x="41" y="14"/>
                </a:moveTo>
                <a:lnTo>
                  <a:pt x="41" y="12"/>
                </a:lnTo>
                <a:lnTo>
                  <a:pt x="14" y="12"/>
                </a:lnTo>
                <a:lnTo>
                  <a:pt x="14" y="43"/>
                </a:lnTo>
                <a:lnTo>
                  <a:pt x="43" y="43"/>
                </a:lnTo>
                <a:lnTo>
                  <a:pt x="43" y="12"/>
                </a:lnTo>
                <a:lnTo>
                  <a:pt x="41" y="12"/>
                </a:lnTo>
                <a:lnTo>
                  <a:pt x="41" y="14"/>
                </a:lnTo>
                <a:lnTo>
                  <a:pt x="38" y="14"/>
                </a:lnTo>
                <a:lnTo>
                  <a:pt x="38" y="38"/>
                </a:lnTo>
                <a:lnTo>
                  <a:pt x="19" y="38"/>
                </a:lnTo>
                <a:lnTo>
                  <a:pt x="19" y="17"/>
                </a:lnTo>
                <a:lnTo>
                  <a:pt x="41" y="17"/>
                </a:lnTo>
                <a:lnTo>
                  <a:pt x="41" y="14"/>
                </a:lnTo>
                <a:lnTo>
                  <a:pt x="38" y="14"/>
                </a:lnTo>
                <a:lnTo>
                  <a:pt x="41"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3">
            <a:extLst>
              <a:ext uri="{FF2B5EF4-FFF2-40B4-BE49-F238E27FC236}">
                <a16:creationId xmlns:a16="http://schemas.microsoft.com/office/drawing/2014/main" id="{138A1430-A86E-49F8-BAEB-7655580A2A08}"/>
              </a:ext>
            </a:extLst>
          </p:cNvPr>
          <p:cNvSpPr>
            <a:spLocks noEditPoints="1"/>
          </p:cNvSpPr>
          <p:nvPr/>
        </p:nvSpPr>
        <p:spPr bwMode="auto">
          <a:xfrm>
            <a:off x="5388592" y="5716814"/>
            <a:ext cx="112359" cy="111347"/>
          </a:xfrm>
          <a:custGeom>
            <a:avLst/>
            <a:gdLst>
              <a:gd name="T0" fmla="*/ 0 w 47"/>
              <a:gd name="T1" fmla="*/ 23 h 46"/>
              <a:gd name="T2" fmla="*/ 23 w 47"/>
              <a:gd name="T3" fmla="*/ 0 h 46"/>
              <a:gd name="T4" fmla="*/ 47 w 47"/>
              <a:gd name="T5" fmla="*/ 23 h 46"/>
              <a:gd name="T6" fmla="*/ 23 w 47"/>
              <a:gd name="T7" fmla="*/ 46 h 46"/>
              <a:gd name="T8" fmla="*/ 0 w 47"/>
              <a:gd name="T9" fmla="*/ 23 h 46"/>
              <a:gd name="T10" fmla="*/ 5 w 47"/>
              <a:gd name="T11" fmla="*/ 23 h 46"/>
              <a:gd name="T12" fmla="*/ 23 w 47"/>
              <a:gd name="T13" fmla="*/ 42 h 46"/>
              <a:gd name="T14" fmla="*/ 42 w 47"/>
              <a:gd name="T15" fmla="*/ 23 h 46"/>
              <a:gd name="T16" fmla="*/ 23 w 47"/>
              <a:gd name="T17" fmla="*/ 5 h 46"/>
              <a:gd name="T18" fmla="*/ 5 w 47"/>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0" y="23"/>
                </a:moveTo>
                <a:cubicBezTo>
                  <a:pt x="0" y="10"/>
                  <a:pt x="11" y="0"/>
                  <a:pt x="23" y="0"/>
                </a:cubicBezTo>
                <a:cubicBezTo>
                  <a:pt x="36" y="0"/>
                  <a:pt x="47" y="10"/>
                  <a:pt x="47" y="23"/>
                </a:cubicBezTo>
                <a:cubicBezTo>
                  <a:pt x="47" y="36"/>
                  <a:pt x="36" y="46"/>
                  <a:pt x="23" y="46"/>
                </a:cubicBezTo>
                <a:cubicBezTo>
                  <a:pt x="11" y="46"/>
                  <a:pt x="0" y="36"/>
                  <a:pt x="0" y="23"/>
                </a:cubicBezTo>
                <a:close/>
                <a:moveTo>
                  <a:pt x="5" y="23"/>
                </a:moveTo>
                <a:cubicBezTo>
                  <a:pt x="5" y="33"/>
                  <a:pt x="13" y="42"/>
                  <a:pt x="23" y="42"/>
                </a:cubicBezTo>
                <a:cubicBezTo>
                  <a:pt x="34" y="42"/>
                  <a:pt x="42" y="33"/>
                  <a:pt x="42" y="23"/>
                </a:cubicBezTo>
                <a:cubicBezTo>
                  <a:pt x="42" y="13"/>
                  <a:pt x="34" y="5"/>
                  <a:pt x="23" y="5"/>
                </a:cubicBezTo>
                <a:cubicBezTo>
                  <a:pt x="13" y="5"/>
                  <a:pt x="5" y="13"/>
                  <a:pt x="5" y="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4">
            <a:extLst>
              <a:ext uri="{FF2B5EF4-FFF2-40B4-BE49-F238E27FC236}">
                <a16:creationId xmlns:a16="http://schemas.microsoft.com/office/drawing/2014/main" id="{E6B976CE-3917-487C-8EAC-CEB1ED0D6AC1}"/>
              </a:ext>
            </a:extLst>
          </p:cNvPr>
          <p:cNvSpPr>
            <a:spLocks noEditPoints="1"/>
          </p:cNvSpPr>
          <p:nvPr/>
        </p:nvSpPr>
        <p:spPr bwMode="auto">
          <a:xfrm>
            <a:off x="5385555" y="5712765"/>
            <a:ext cx="118433" cy="119445"/>
          </a:xfrm>
          <a:custGeom>
            <a:avLst/>
            <a:gdLst>
              <a:gd name="T0" fmla="*/ 1 w 49"/>
              <a:gd name="T1" fmla="*/ 25 h 50"/>
              <a:gd name="T2" fmla="*/ 3 w 49"/>
              <a:gd name="T3" fmla="*/ 25 h 50"/>
              <a:gd name="T4" fmla="*/ 9 w 49"/>
              <a:gd name="T5" fmla="*/ 10 h 50"/>
              <a:gd name="T6" fmla="*/ 24 w 49"/>
              <a:gd name="T7" fmla="*/ 3 h 50"/>
              <a:gd name="T8" fmla="*/ 40 w 49"/>
              <a:gd name="T9" fmla="*/ 10 h 50"/>
              <a:gd name="T10" fmla="*/ 46 w 49"/>
              <a:gd name="T11" fmla="*/ 25 h 50"/>
              <a:gd name="T12" fmla="*/ 40 w 49"/>
              <a:gd name="T13" fmla="*/ 40 h 50"/>
              <a:gd name="T14" fmla="*/ 24 w 49"/>
              <a:gd name="T15" fmla="*/ 47 h 50"/>
              <a:gd name="T16" fmla="*/ 9 w 49"/>
              <a:gd name="T17" fmla="*/ 40 h 50"/>
              <a:gd name="T18" fmla="*/ 3 w 49"/>
              <a:gd name="T19" fmla="*/ 25 h 50"/>
              <a:gd name="T20" fmla="*/ 1 w 49"/>
              <a:gd name="T21" fmla="*/ 25 h 50"/>
              <a:gd name="T22" fmla="*/ 0 w 49"/>
              <a:gd name="T23" fmla="*/ 25 h 50"/>
              <a:gd name="T24" fmla="*/ 24 w 49"/>
              <a:gd name="T25" fmla="*/ 50 h 50"/>
              <a:gd name="T26" fmla="*/ 49 w 49"/>
              <a:gd name="T27" fmla="*/ 25 h 50"/>
              <a:gd name="T28" fmla="*/ 24 w 49"/>
              <a:gd name="T29" fmla="*/ 0 h 50"/>
              <a:gd name="T30" fmla="*/ 0 w 49"/>
              <a:gd name="T31" fmla="*/ 25 h 50"/>
              <a:gd name="T32" fmla="*/ 1 w 49"/>
              <a:gd name="T33" fmla="*/ 25 h 50"/>
              <a:gd name="T34" fmla="*/ 6 w 49"/>
              <a:gd name="T35" fmla="*/ 25 h 50"/>
              <a:gd name="T36" fmla="*/ 4 w 49"/>
              <a:gd name="T37" fmla="*/ 25 h 50"/>
              <a:gd name="T38" fmla="*/ 24 w 49"/>
              <a:gd name="T39" fmla="*/ 45 h 50"/>
              <a:gd name="T40" fmla="*/ 44 w 49"/>
              <a:gd name="T41" fmla="*/ 25 h 50"/>
              <a:gd name="T42" fmla="*/ 24 w 49"/>
              <a:gd name="T43" fmla="*/ 5 h 50"/>
              <a:gd name="T44" fmla="*/ 4 w 49"/>
              <a:gd name="T45" fmla="*/ 25 h 50"/>
              <a:gd name="T46" fmla="*/ 6 w 49"/>
              <a:gd name="T47" fmla="*/ 25 h 50"/>
              <a:gd name="T48" fmla="*/ 7 w 49"/>
              <a:gd name="T49" fmla="*/ 25 h 50"/>
              <a:gd name="T50" fmla="*/ 12 w 49"/>
              <a:gd name="T51" fmla="*/ 13 h 50"/>
              <a:gd name="T52" fmla="*/ 24 w 49"/>
              <a:gd name="T53" fmla="*/ 8 h 50"/>
              <a:gd name="T54" fmla="*/ 36 w 49"/>
              <a:gd name="T55" fmla="*/ 13 h 50"/>
              <a:gd name="T56" fmla="*/ 41 w 49"/>
              <a:gd name="T57" fmla="*/ 25 h 50"/>
              <a:gd name="T58" fmla="*/ 36 w 49"/>
              <a:gd name="T59" fmla="*/ 37 h 50"/>
              <a:gd name="T60" fmla="*/ 24 w 49"/>
              <a:gd name="T61" fmla="*/ 42 h 50"/>
              <a:gd name="T62" fmla="*/ 12 w 49"/>
              <a:gd name="T63" fmla="*/ 37 h 50"/>
              <a:gd name="T64" fmla="*/ 7 w 49"/>
              <a:gd name="T65" fmla="*/ 25 h 50"/>
              <a:gd name="T66" fmla="*/ 6 w 49"/>
              <a:gd name="T6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0">
                <a:moveTo>
                  <a:pt x="1" y="25"/>
                </a:moveTo>
                <a:cubicBezTo>
                  <a:pt x="3" y="25"/>
                  <a:pt x="3" y="25"/>
                  <a:pt x="3" y="25"/>
                </a:cubicBezTo>
                <a:cubicBezTo>
                  <a:pt x="3" y="19"/>
                  <a:pt x="5" y="14"/>
                  <a:pt x="9" y="10"/>
                </a:cubicBezTo>
                <a:cubicBezTo>
                  <a:pt x="13" y="6"/>
                  <a:pt x="18" y="3"/>
                  <a:pt x="24" y="3"/>
                </a:cubicBezTo>
                <a:cubicBezTo>
                  <a:pt x="30" y="3"/>
                  <a:pt x="36" y="6"/>
                  <a:pt x="40" y="10"/>
                </a:cubicBezTo>
                <a:cubicBezTo>
                  <a:pt x="44" y="14"/>
                  <a:pt x="46" y="19"/>
                  <a:pt x="46" y="25"/>
                </a:cubicBezTo>
                <a:cubicBezTo>
                  <a:pt x="46" y="31"/>
                  <a:pt x="44" y="37"/>
                  <a:pt x="40" y="40"/>
                </a:cubicBezTo>
                <a:cubicBezTo>
                  <a:pt x="36" y="44"/>
                  <a:pt x="30" y="47"/>
                  <a:pt x="24" y="47"/>
                </a:cubicBezTo>
                <a:cubicBezTo>
                  <a:pt x="18" y="47"/>
                  <a:pt x="13" y="44"/>
                  <a:pt x="9" y="40"/>
                </a:cubicBezTo>
                <a:cubicBezTo>
                  <a:pt x="5" y="37"/>
                  <a:pt x="3" y="31"/>
                  <a:pt x="3" y="25"/>
                </a:cubicBezTo>
                <a:cubicBezTo>
                  <a:pt x="1" y="25"/>
                  <a:pt x="1" y="25"/>
                  <a:pt x="1" y="25"/>
                </a:cubicBezTo>
                <a:cubicBezTo>
                  <a:pt x="0" y="25"/>
                  <a:pt x="0" y="25"/>
                  <a:pt x="0" y="25"/>
                </a:cubicBezTo>
                <a:cubicBezTo>
                  <a:pt x="0" y="39"/>
                  <a:pt x="11" y="50"/>
                  <a:pt x="24" y="50"/>
                </a:cubicBezTo>
                <a:cubicBezTo>
                  <a:pt x="38" y="50"/>
                  <a:pt x="49" y="39"/>
                  <a:pt x="49" y="25"/>
                </a:cubicBezTo>
                <a:cubicBezTo>
                  <a:pt x="49" y="12"/>
                  <a:pt x="38" y="0"/>
                  <a:pt x="24" y="0"/>
                </a:cubicBezTo>
                <a:cubicBezTo>
                  <a:pt x="11" y="0"/>
                  <a:pt x="0" y="12"/>
                  <a:pt x="0" y="25"/>
                </a:cubicBezTo>
                <a:lnTo>
                  <a:pt x="1" y="25"/>
                </a:lnTo>
                <a:close/>
                <a:moveTo>
                  <a:pt x="6" y="25"/>
                </a:moveTo>
                <a:cubicBezTo>
                  <a:pt x="4" y="25"/>
                  <a:pt x="4" y="25"/>
                  <a:pt x="4" y="25"/>
                </a:cubicBezTo>
                <a:cubicBezTo>
                  <a:pt x="4" y="36"/>
                  <a:pt x="13" y="45"/>
                  <a:pt x="24" y="45"/>
                </a:cubicBezTo>
                <a:cubicBezTo>
                  <a:pt x="36" y="45"/>
                  <a:pt x="44" y="36"/>
                  <a:pt x="44" y="25"/>
                </a:cubicBezTo>
                <a:cubicBezTo>
                  <a:pt x="44" y="14"/>
                  <a:pt x="36" y="5"/>
                  <a:pt x="24" y="5"/>
                </a:cubicBezTo>
                <a:cubicBezTo>
                  <a:pt x="13" y="5"/>
                  <a:pt x="4" y="14"/>
                  <a:pt x="4" y="25"/>
                </a:cubicBezTo>
                <a:cubicBezTo>
                  <a:pt x="6" y="25"/>
                  <a:pt x="6" y="25"/>
                  <a:pt x="6" y="25"/>
                </a:cubicBezTo>
                <a:cubicBezTo>
                  <a:pt x="7" y="25"/>
                  <a:pt x="7" y="25"/>
                  <a:pt x="7" y="25"/>
                </a:cubicBezTo>
                <a:cubicBezTo>
                  <a:pt x="7" y="20"/>
                  <a:pt x="9" y="16"/>
                  <a:pt x="12" y="13"/>
                </a:cubicBezTo>
                <a:cubicBezTo>
                  <a:pt x="16" y="10"/>
                  <a:pt x="20" y="8"/>
                  <a:pt x="24" y="8"/>
                </a:cubicBezTo>
                <a:cubicBezTo>
                  <a:pt x="29" y="8"/>
                  <a:pt x="33" y="10"/>
                  <a:pt x="36" y="13"/>
                </a:cubicBezTo>
                <a:cubicBezTo>
                  <a:pt x="40" y="16"/>
                  <a:pt x="41" y="20"/>
                  <a:pt x="41" y="25"/>
                </a:cubicBezTo>
                <a:cubicBezTo>
                  <a:pt x="41" y="30"/>
                  <a:pt x="40" y="34"/>
                  <a:pt x="36" y="37"/>
                </a:cubicBezTo>
                <a:cubicBezTo>
                  <a:pt x="33" y="40"/>
                  <a:pt x="29" y="42"/>
                  <a:pt x="24" y="42"/>
                </a:cubicBezTo>
                <a:cubicBezTo>
                  <a:pt x="20" y="42"/>
                  <a:pt x="16" y="40"/>
                  <a:pt x="12" y="37"/>
                </a:cubicBezTo>
                <a:cubicBezTo>
                  <a:pt x="9" y="34"/>
                  <a:pt x="7" y="30"/>
                  <a:pt x="7" y="25"/>
                </a:cubicBezTo>
                <a:lnTo>
                  <a:pt x="6"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5">
            <a:extLst>
              <a:ext uri="{FF2B5EF4-FFF2-40B4-BE49-F238E27FC236}">
                <a16:creationId xmlns:a16="http://schemas.microsoft.com/office/drawing/2014/main" id="{09F873B0-CC64-4329-B926-224A9C1E8A7F}"/>
              </a:ext>
            </a:extLst>
          </p:cNvPr>
          <p:cNvSpPr>
            <a:spLocks noEditPoints="1"/>
          </p:cNvSpPr>
          <p:nvPr/>
        </p:nvSpPr>
        <p:spPr bwMode="auto">
          <a:xfrm>
            <a:off x="5419972" y="5746169"/>
            <a:ext cx="50612" cy="52637"/>
          </a:xfrm>
          <a:custGeom>
            <a:avLst/>
            <a:gdLst>
              <a:gd name="T0" fmla="*/ 0 w 21"/>
              <a:gd name="T1" fmla="*/ 11 h 22"/>
              <a:gd name="T2" fmla="*/ 10 w 21"/>
              <a:gd name="T3" fmla="*/ 0 h 22"/>
              <a:gd name="T4" fmla="*/ 21 w 21"/>
              <a:gd name="T5" fmla="*/ 11 h 22"/>
              <a:gd name="T6" fmla="*/ 10 w 21"/>
              <a:gd name="T7" fmla="*/ 22 h 22"/>
              <a:gd name="T8" fmla="*/ 0 w 21"/>
              <a:gd name="T9" fmla="*/ 11 h 22"/>
              <a:gd name="T10" fmla="*/ 4 w 21"/>
              <a:gd name="T11" fmla="*/ 11 h 22"/>
              <a:gd name="T12" fmla="*/ 10 w 21"/>
              <a:gd name="T13" fmla="*/ 17 h 22"/>
              <a:gd name="T14" fmla="*/ 17 w 21"/>
              <a:gd name="T15" fmla="*/ 11 h 22"/>
              <a:gd name="T16" fmla="*/ 10 w 21"/>
              <a:gd name="T17" fmla="*/ 5 h 22"/>
              <a:gd name="T18" fmla="*/ 4 w 21"/>
              <a:gd name="T1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0" y="11"/>
                </a:moveTo>
                <a:cubicBezTo>
                  <a:pt x="0" y="5"/>
                  <a:pt x="5" y="0"/>
                  <a:pt x="10" y="0"/>
                </a:cubicBezTo>
                <a:cubicBezTo>
                  <a:pt x="16" y="0"/>
                  <a:pt x="21" y="5"/>
                  <a:pt x="21" y="11"/>
                </a:cubicBezTo>
                <a:cubicBezTo>
                  <a:pt x="21" y="17"/>
                  <a:pt x="16" y="22"/>
                  <a:pt x="10" y="22"/>
                </a:cubicBezTo>
                <a:cubicBezTo>
                  <a:pt x="5" y="22"/>
                  <a:pt x="0" y="17"/>
                  <a:pt x="0" y="11"/>
                </a:cubicBezTo>
                <a:close/>
                <a:moveTo>
                  <a:pt x="4" y="11"/>
                </a:moveTo>
                <a:cubicBezTo>
                  <a:pt x="4" y="15"/>
                  <a:pt x="7" y="17"/>
                  <a:pt x="10" y="17"/>
                </a:cubicBezTo>
                <a:cubicBezTo>
                  <a:pt x="14" y="17"/>
                  <a:pt x="17" y="15"/>
                  <a:pt x="17" y="11"/>
                </a:cubicBezTo>
                <a:cubicBezTo>
                  <a:pt x="17" y="8"/>
                  <a:pt x="14" y="5"/>
                  <a:pt x="10" y="5"/>
                </a:cubicBezTo>
                <a:cubicBezTo>
                  <a:pt x="7" y="5"/>
                  <a:pt x="4" y="8"/>
                  <a:pt x="4"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6">
            <a:extLst>
              <a:ext uri="{FF2B5EF4-FFF2-40B4-BE49-F238E27FC236}">
                <a16:creationId xmlns:a16="http://schemas.microsoft.com/office/drawing/2014/main" id="{C8461AE9-26F6-40A6-B62D-9354D4B32C99}"/>
              </a:ext>
            </a:extLst>
          </p:cNvPr>
          <p:cNvSpPr>
            <a:spLocks noEditPoints="1"/>
          </p:cNvSpPr>
          <p:nvPr/>
        </p:nvSpPr>
        <p:spPr bwMode="auto">
          <a:xfrm>
            <a:off x="5414910" y="5744145"/>
            <a:ext cx="59723" cy="56686"/>
          </a:xfrm>
          <a:custGeom>
            <a:avLst/>
            <a:gdLst>
              <a:gd name="T0" fmla="*/ 2 w 25"/>
              <a:gd name="T1" fmla="*/ 12 h 24"/>
              <a:gd name="T2" fmla="*/ 3 w 25"/>
              <a:gd name="T3" fmla="*/ 12 h 24"/>
              <a:gd name="T4" fmla="*/ 12 w 25"/>
              <a:gd name="T5" fmla="*/ 3 h 24"/>
              <a:gd name="T6" fmla="*/ 22 w 25"/>
              <a:gd name="T7" fmla="*/ 12 h 24"/>
              <a:gd name="T8" fmla="*/ 12 w 25"/>
              <a:gd name="T9" fmla="*/ 21 h 24"/>
              <a:gd name="T10" fmla="*/ 3 w 25"/>
              <a:gd name="T11" fmla="*/ 12 h 24"/>
              <a:gd name="T12" fmla="*/ 2 w 25"/>
              <a:gd name="T13" fmla="*/ 12 h 24"/>
              <a:gd name="T14" fmla="*/ 0 w 25"/>
              <a:gd name="T15" fmla="*/ 12 h 24"/>
              <a:gd name="T16" fmla="*/ 12 w 25"/>
              <a:gd name="T17" fmla="*/ 24 h 24"/>
              <a:gd name="T18" fmla="*/ 25 w 25"/>
              <a:gd name="T19" fmla="*/ 12 h 24"/>
              <a:gd name="T20" fmla="*/ 12 w 25"/>
              <a:gd name="T21" fmla="*/ 0 h 24"/>
              <a:gd name="T22" fmla="*/ 0 w 25"/>
              <a:gd name="T23" fmla="*/ 12 h 24"/>
              <a:gd name="T24" fmla="*/ 2 w 25"/>
              <a:gd name="T25" fmla="*/ 12 h 24"/>
              <a:gd name="T26" fmla="*/ 6 w 25"/>
              <a:gd name="T27" fmla="*/ 12 h 24"/>
              <a:gd name="T28" fmla="*/ 5 w 25"/>
              <a:gd name="T29" fmla="*/ 12 h 24"/>
              <a:gd name="T30" fmla="*/ 12 w 25"/>
              <a:gd name="T31" fmla="*/ 20 h 24"/>
              <a:gd name="T32" fmla="*/ 20 w 25"/>
              <a:gd name="T33" fmla="*/ 12 h 24"/>
              <a:gd name="T34" fmla="*/ 12 w 25"/>
              <a:gd name="T35" fmla="*/ 5 h 24"/>
              <a:gd name="T36" fmla="*/ 5 w 25"/>
              <a:gd name="T37" fmla="*/ 12 h 24"/>
              <a:gd name="T38" fmla="*/ 6 w 25"/>
              <a:gd name="T39" fmla="*/ 12 h 24"/>
              <a:gd name="T40" fmla="*/ 8 w 25"/>
              <a:gd name="T41" fmla="*/ 12 h 24"/>
              <a:gd name="T42" fmla="*/ 12 w 25"/>
              <a:gd name="T43" fmla="*/ 8 h 24"/>
              <a:gd name="T44" fmla="*/ 17 w 25"/>
              <a:gd name="T45" fmla="*/ 12 h 24"/>
              <a:gd name="T46" fmla="*/ 12 w 25"/>
              <a:gd name="T47" fmla="*/ 17 h 24"/>
              <a:gd name="T48" fmla="*/ 8 w 25"/>
              <a:gd name="T49" fmla="*/ 12 h 24"/>
              <a:gd name="T50" fmla="*/ 6 w 25"/>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4">
                <a:moveTo>
                  <a:pt x="2" y="12"/>
                </a:moveTo>
                <a:cubicBezTo>
                  <a:pt x="3" y="12"/>
                  <a:pt x="3" y="12"/>
                  <a:pt x="3" y="12"/>
                </a:cubicBezTo>
                <a:cubicBezTo>
                  <a:pt x="3" y="7"/>
                  <a:pt x="7" y="3"/>
                  <a:pt x="12" y="3"/>
                </a:cubicBezTo>
                <a:cubicBezTo>
                  <a:pt x="18" y="3"/>
                  <a:pt x="22" y="7"/>
                  <a:pt x="22" y="12"/>
                </a:cubicBezTo>
                <a:cubicBezTo>
                  <a:pt x="22" y="17"/>
                  <a:pt x="18" y="21"/>
                  <a:pt x="12" y="21"/>
                </a:cubicBezTo>
                <a:cubicBezTo>
                  <a:pt x="7" y="21"/>
                  <a:pt x="3" y="17"/>
                  <a:pt x="3" y="12"/>
                </a:cubicBezTo>
                <a:cubicBezTo>
                  <a:pt x="2" y="12"/>
                  <a:pt x="2" y="12"/>
                  <a:pt x="2" y="12"/>
                </a:cubicBezTo>
                <a:cubicBezTo>
                  <a:pt x="0" y="12"/>
                  <a:pt x="0" y="12"/>
                  <a:pt x="0" y="12"/>
                </a:cubicBezTo>
                <a:cubicBezTo>
                  <a:pt x="0" y="19"/>
                  <a:pt x="6" y="24"/>
                  <a:pt x="12" y="24"/>
                </a:cubicBezTo>
                <a:cubicBezTo>
                  <a:pt x="19" y="24"/>
                  <a:pt x="25" y="19"/>
                  <a:pt x="25" y="12"/>
                </a:cubicBezTo>
                <a:cubicBezTo>
                  <a:pt x="25" y="5"/>
                  <a:pt x="19" y="0"/>
                  <a:pt x="12" y="0"/>
                </a:cubicBezTo>
                <a:cubicBezTo>
                  <a:pt x="6" y="0"/>
                  <a:pt x="0" y="5"/>
                  <a:pt x="0" y="12"/>
                </a:cubicBezTo>
                <a:lnTo>
                  <a:pt x="2" y="12"/>
                </a:lnTo>
                <a:close/>
                <a:moveTo>
                  <a:pt x="6" y="12"/>
                </a:moveTo>
                <a:cubicBezTo>
                  <a:pt x="5" y="12"/>
                  <a:pt x="5" y="12"/>
                  <a:pt x="5" y="12"/>
                </a:cubicBezTo>
                <a:cubicBezTo>
                  <a:pt x="5" y="16"/>
                  <a:pt x="8" y="20"/>
                  <a:pt x="12" y="20"/>
                </a:cubicBezTo>
                <a:cubicBezTo>
                  <a:pt x="17" y="20"/>
                  <a:pt x="20" y="16"/>
                  <a:pt x="20" y="12"/>
                </a:cubicBezTo>
                <a:cubicBezTo>
                  <a:pt x="20" y="8"/>
                  <a:pt x="17" y="5"/>
                  <a:pt x="12" y="5"/>
                </a:cubicBezTo>
                <a:cubicBezTo>
                  <a:pt x="8" y="5"/>
                  <a:pt x="5" y="8"/>
                  <a:pt x="5" y="12"/>
                </a:cubicBezTo>
                <a:cubicBezTo>
                  <a:pt x="6" y="12"/>
                  <a:pt x="6" y="12"/>
                  <a:pt x="6" y="12"/>
                </a:cubicBezTo>
                <a:cubicBezTo>
                  <a:pt x="8" y="12"/>
                  <a:pt x="8" y="12"/>
                  <a:pt x="8" y="12"/>
                </a:cubicBezTo>
                <a:cubicBezTo>
                  <a:pt x="8" y="10"/>
                  <a:pt x="10" y="8"/>
                  <a:pt x="12" y="8"/>
                </a:cubicBezTo>
                <a:cubicBezTo>
                  <a:pt x="15" y="8"/>
                  <a:pt x="17" y="10"/>
                  <a:pt x="17" y="12"/>
                </a:cubicBezTo>
                <a:cubicBezTo>
                  <a:pt x="17" y="15"/>
                  <a:pt x="15" y="17"/>
                  <a:pt x="12" y="17"/>
                </a:cubicBezTo>
                <a:cubicBezTo>
                  <a:pt x="10" y="17"/>
                  <a:pt x="8" y="15"/>
                  <a:pt x="8" y="12"/>
                </a:cubicBezTo>
                <a:lnTo>
                  <a:pt x="6" y="1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7">
            <a:extLst>
              <a:ext uri="{FF2B5EF4-FFF2-40B4-BE49-F238E27FC236}">
                <a16:creationId xmlns:a16="http://schemas.microsoft.com/office/drawing/2014/main" id="{5BACA4CA-F723-4A0D-A4B4-2B0F2B8E4B86}"/>
              </a:ext>
            </a:extLst>
          </p:cNvPr>
          <p:cNvSpPr>
            <a:spLocks noEditPoints="1"/>
          </p:cNvSpPr>
          <p:nvPr/>
        </p:nvSpPr>
        <p:spPr bwMode="auto">
          <a:xfrm>
            <a:off x="6003025" y="5620651"/>
            <a:ext cx="69845" cy="69845"/>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6"/>
                  <a:pt x="7" y="0"/>
                  <a:pt x="15" y="0"/>
                </a:cubicBezTo>
                <a:cubicBezTo>
                  <a:pt x="23" y="0"/>
                  <a:pt x="29" y="6"/>
                  <a:pt x="29" y="14"/>
                </a:cubicBezTo>
                <a:cubicBezTo>
                  <a:pt x="29" y="22"/>
                  <a:pt x="23"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8">
            <a:extLst>
              <a:ext uri="{FF2B5EF4-FFF2-40B4-BE49-F238E27FC236}">
                <a16:creationId xmlns:a16="http://schemas.microsoft.com/office/drawing/2014/main" id="{71AD192F-C3B7-442B-BB03-F53C9EB9CD44}"/>
              </a:ext>
            </a:extLst>
          </p:cNvPr>
          <p:cNvSpPr>
            <a:spLocks noEditPoints="1"/>
          </p:cNvSpPr>
          <p:nvPr/>
        </p:nvSpPr>
        <p:spPr bwMode="auto">
          <a:xfrm>
            <a:off x="6001001" y="5618626"/>
            <a:ext cx="76931" cy="74906"/>
          </a:xfrm>
          <a:custGeom>
            <a:avLst/>
            <a:gdLst>
              <a:gd name="T0" fmla="*/ 16 w 32"/>
              <a:gd name="T1" fmla="*/ 30 h 31"/>
              <a:gd name="T2" fmla="*/ 16 w 32"/>
              <a:gd name="T3" fmla="*/ 28 h 31"/>
              <a:gd name="T4" fmla="*/ 7 w 32"/>
              <a:gd name="T5" fmla="*/ 24 h 31"/>
              <a:gd name="T6" fmla="*/ 3 w 32"/>
              <a:gd name="T7" fmla="*/ 15 h 31"/>
              <a:gd name="T8" fmla="*/ 7 w 32"/>
              <a:gd name="T9" fmla="*/ 6 h 31"/>
              <a:gd name="T10" fmla="*/ 16 w 32"/>
              <a:gd name="T11" fmla="*/ 2 h 31"/>
              <a:gd name="T12" fmla="*/ 25 w 32"/>
              <a:gd name="T13" fmla="*/ 6 h 31"/>
              <a:gd name="T14" fmla="*/ 29 w 32"/>
              <a:gd name="T15" fmla="*/ 15 h 31"/>
              <a:gd name="T16" fmla="*/ 25 w 32"/>
              <a:gd name="T17" fmla="*/ 24 h 31"/>
              <a:gd name="T18" fmla="*/ 16 w 32"/>
              <a:gd name="T19" fmla="*/ 28 h 31"/>
              <a:gd name="T20" fmla="*/ 16 w 32"/>
              <a:gd name="T21" fmla="*/ 30 h 31"/>
              <a:gd name="T22" fmla="*/ 16 w 32"/>
              <a:gd name="T23" fmla="*/ 31 h 31"/>
              <a:gd name="T24" fmla="*/ 32 w 32"/>
              <a:gd name="T25" fmla="*/ 15 h 31"/>
              <a:gd name="T26" fmla="*/ 16 w 32"/>
              <a:gd name="T27" fmla="*/ 0 h 31"/>
              <a:gd name="T28" fmla="*/ 0 w 32"/>
              <a:gd name="T29" fmla="*/ 15 h 31"/>
              <a:gd name="T30" fmla="*/ 16 w 32"/>
              <a:gd name="T31" fmla="*/ 31 h 31"/>
              <a:gd name="T32" fmla="*/ 16 w 32"/>
              <a:gd name="T33" fmla="*/ 30 h 31"/>
              <a:gd name="T34" fmla="*/ 16 w 32"/>
              <a:gd name="T35" fmla="*/ 6 h 31"/>
              <a:gd name="T36" fmla="*/ 16 w 32"/>
              <a:gd name="T37" fmla="*/ 4 h 31"/>
              <a:gd name="T38" fmla="*/ 5 w 32"/>
              <a:gd name="T39" fmla="*/ 15 h 31"/>
              <a:gd name="T40" fmla="*/ 16 w 32"/>
              <a:gd name="T41" fmla="*/ 26 h 31"/>
              <a:gd name="T42" fmla="*/ 27 w 32"/>
              <a:gd name="T43" fmla="*/ 15 h 31"/>
              <a:gd name="T44" fmla="*/ 16 w 32"/>
              <a:gd name="T45" fmla="*/ 4 h 31"/>
              <a:gd name="T46" fmla="*/ 16 w 32"/>
              <a:gd name="T47" fmla="*/ 6 h 31"/>
              <a:gd name="T48" fmla="*/ 16 w 32"/>
              <a:gd name="T49" fmla="*/ 7 h 31"/>
              <a:gd name="T50" fmla="*/ 24 w 32"/>
              <a:gd name="T51" fmla="*/ 15 h 31"/>
              <a:gd name="T52" fmla="*/ 16 w 32"/>
              <a:gd name="T53" fmla="*/ 23 h 31"/>
              <a:gd name="T54" fmla="*/ 8 w 32"/>
              <a:gd name="T55" fmla="*/ 15 h 31"/>
              <a:gd name="T56" fmla="*/ 16 w 32"/>
              <a:gd name="T57" fmla="*/ 7 h 31"/>
              <a:gd name="T58" fmla="*/ 16 w 32"/>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16" y="30"/>
                </a:moveTo>
                <a:cubicBezTo>
                  <a:pt x="16" y="28"/>
                  <a:pt x="16" y="28"/>
                  <a:pt x="16" y="28"/>
                </a:cubicBezTo>
                <a:cubicBezTo>
                  <a:pt x="12" y="28"/>
                  <a:pt x="9" y="27"/>
                  <a:pt x="7" y="24"/>
                </a:cubicBezTo>
                <a:cubicBezTo>
                  <a:pt x="4" y="22"/>
                  <a:pt x="3" y="19"/>
                  <a:pt x="3" y="15"/>
                </a:cubicBezTo>
                <a:cubicBezTo>
                  <a:pt x="3" y="12"/>
                  <a:pt x="4" y="9"/>
                  <a:pt x="7" y="6"/>
                </a:cubicBezTo>
                <a:cubicBezTo>
                  <a:pt x="9" y="4"/>
                  <a:pt x="12" y="3"/>
                  <a:pt x="16" y="2"/>
                </a:cubicBezTo>
                <a:cubicBezTo>
                  <a:pt x="19" y="3"/>
                  <a:pt x="22" y="4"/>
                  <a:pt x="25" y="6"/>
                </a:cubicBezTo>
                <a:cubicBezTo>
                  <a:pt x="27" y="9"/>
                  <a:pt x="29" y="12"/>
                  <a:pt x="29" y="15"/>
                </a:cubicBezTo>
                <a:cubicBezTo>
                  <a:pt x="29" y="19"/>
                  <a:pt x="27" y="22"/>
                  <a:pt x="25" y="24"/>
                </a:cubicBezTo>
                <a:cubicBezTo>
                  <a:pt x="22" y="27"/>
                  <a:pt x="19" y="28"/>
                  <a:pt x="16" y="28"/>
                </a:cubicBezTo>
                <a:cubicBezTo>
                  <a:pt x="16" y="30"/>
                  <a:pt x="16" y="30"/>
                  <a:pt x="16" y="30"/>
                </a:cubicBezTo>
                <a:cubicBezTo>
                  <a:pt x="16" y="31"/>
                  <a:pt x="16" y="31"/>
                  <a:pt x="16" y="31"/>
                </a:cubicBezTo>
                <a:cubicBezTo>
                  <a:pt x="24" y="31"/>
                  <a:pt x="32" y="24"/>
                  <a:pt x="32" y="15"/>
                </a:cubicBezTo>
                <a:cubicBezTo>
                  <a:pt x="32" y="7"/>
                  <a:pt x="24" y="0"/>
                  <a:pt x="16" y="0"/>
                </a:cubicBezTo>
                <a:cubicBezTo>
                  <a:pt x="7" y="0"/>
                  <a:pt x="0" y="7"/>
                  <a:pt x="0" y="15"/>
                </a:cubicBezTo>
                <a:cubicBezTo>
                  <a:pt x="0" y="24"/>
                  <a:pt x="7" y="31"/>
                  <a:pt x="16" y="31"/>
                </a:cubicBezTo>
                <a:lnTo>
                  <a:pt x="16" y="30"/>
                </a:lnTo>
                <a:close/>
                <a:moveTo>
                  <a:pt x="16" y="6"/>
                </a:moveTo>
                <a:cubicBezTo>
                  <a:pt x="16" y="4"/>
                  <a:pt x="16" y="4"/>
                  <a:pt x="16" y="4"/>
                </a:cubicBezTo>
                <a:cubicBezTo>
                  <a:pt x="10" y="4"/>
                  <a:pt x="5" y="9"/>
                  <a:pt x="5" y="15"/>
                </a:cubicBezTo>
                <a:cubicBezTo>
                  <a:pt x="5" y="21"/>
                  <a:pt x="10" y="26"/>
                  <a:pt x="16" y="26"/>
                </a:cubicBezTo>
                <a:cubicBezTo>
                  <a:pt x="22" y="26"/>
                  <a:pt x="27" y="21"/>
                  <a:pt x="27" y="15"/>
                </a:cubicBezTo>
                <a:cubicBezTo>
                  <a:pt x="27" y="9"/>
                  <a:pt x="22" y="4"/>
                  <a:pt x="16" y="4"/>
                </a:cubicBezTo>
                <a:cubicBezTo>
                  <a:pt x="16" y="6"/>
                  <a:pt x="16" y="6"/>
                  <a:pt x="16" y="6"/>
                </a:cubicBezTo>
                <a:cubicBezTo>
                  <a:pt x="16" y="7"/>
                  <a:pt x="16" y="7"/>
                  <a:pt x="16" y="7"/>
                </a:cubicBezTo>
                <a:cubicBezTo>
                  <a:pt x="20" y="7"/>
                  <a:pt x="24" y="11"/>
                  <a:pt x="24" y="15"/>
                </a:cubicBezTo>
                <a:cubicBezTo>
                  <a:pt x="24" y="20"/>
                  <a:pt x="20" y="23"/>
                  <a:pt x="16" y="23"/>
                </a:cubicBezTo>
                <a:cubicBezTo>
                  <a:pt x="11" y="23"/>
                  <a:pt x="8" y="20"/>
                  <a:pt x="8" y="15"/>
                </a:cubicBezTo>
                <a:cubicBezTo>
                  <a:pt x="8"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9">
            <a:extLst>
              <a:ext uri="{FF2B5EF4-FFF2-40B4-BE49-F238E27FC236}">
                <a16:creationId xmlns:a16="http://schemas.microsoft.com/office/drawing/2014/main" id="{43040A79-5470-4754-9754-3B274215BFF7}"/>
              </a:ext>
            </a:extLst>
          </p:cNvPr>
          <p:cNvSpPr>
            <a:spLocks noEditPoints="1"/>
          </p:cNvSpPr>
          <p:nvPr/>
        </p:nvSpPr>
        <p:spPr bwMode="auto">
          <a:xfrm>
            <a:off x="5085930" y="6176374"/>
            <a:ext cx="66808" cy="69845"/>
          </a:xfrm>
          <a:custGeom>
            <a:avLst/>
            <a:gdLst>
              <a:gd name="T0" fmla="*/ 0 w 28"/>
              <a:gd name="T1" fmla="*/ 15 h 29"/>
              <a:gd name="T2" fmla="*/ 14 w 28"/>
              <a:gd name="T3" fmla="*/ 0 h 29"/>
              <a:gd name="T4" fmla="*/ 28 w 28"/>
              <a:gd name="T5" fmla="*/ 15 h 29"/>
              <a:gd name="T6" fmla="*/ 14 w 28"/>
              <a:gd name="T7" fmla="*/ 29 h 29"/>
              <a:gd name="T8" fmla="*/ 0 w 28"/>
              <a:gd name="T9" fmla="*/ 15 h 29"/>
              <a:gd name="T10" fmla="*/ 4 w 28"/>
              <a:gd name="T11" fmla="*/ 15 h 29"/>
              <a:gd name="T12" fmla="*/ 14 w 28"/>
              <a:gd name="T13" fmla="*/ 24 h 29"/>
              <a:gd name="T14" fmla="*/ 24 w 28"/>
              <a:gd name="T15" fmla="*/ 15 h 29"/>
              <a:gd name="T16" fmla="*/ 14 w 28"/>
              <a:gd name="T17" fmla="*/ 5 h 29"/>
              <a:gd name="T18" fmla="*/ 4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0" y="15"/>
                </a:moveTo>
                <a:cubicBezTo>
                  <a:pt x="0" y="7"/>
                  <a:pt x="6" y="0"/>
                  <a:pt x="14" y="0"/>
                </a:cubicBezTo>
                <a:cubicBezTo>
                  <a:pt x="22" y="0"/>
                  <a:pt x="28" y="7"/>
                  <a:pt x="28" y="15"/>
                </a:cubicBezTo>
                <a:cubicBezTo>
                  <a:pt x="28" y="22"/>
                  <a:pt x="22" y="29"/>
                  <a:pt x="14" y="29"/>
                </a:cubicBezTo>
                <a:cubicBezTo>
                  <a:pt x="6" y="29"/>
                  <a:pt x="0" y="22"/>
                  <a:pt x="0" y="15"/>
                </a:cubicBezTo>
                <a:close/>
                <a:moveTo>
                  <a:pt x="4" y="15"/>
                </a:moveTo>
                <a:cubicBezTo>
                  <a:pt x="4" y="20"/>
                  <a:pt x="9" y="24"/>
                  <a:pt x="14" y="24"/>
                </a:cubicBezTo>
                <a:cubicBezTo>
                  <a:pt x="19" y="24"/>
                  <a:pt x="24" y="20"/>
                  <a:pt x="24" y="15"/>
                </a:cubicBezTo>
                <a:cubicBezTo>
                  <a:pt x="24" y="9"/>
                  <a:pt x="19" y="5"/>
                  <a:pt x="14" y="5"/>
                </a:cubicBezTo>
                <a:cubicBezTo>
                  <a:pt x="9" y="5"/>
                  <a:pt x="4" y="9"/>
                  <a:pt x="4" y="1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20">
            <a:extLst>
              <a:ext uri="{FF2B5EF4-FFF2-40B4-BE49-F238E27FC236}">
                <a16:creationId xmlns:a16="http://schemas.microsoft.com/office/drawing/2014/main" id="{1A232D3B-A942-454E-B098-F1C4679CC89A}"/>
              </a:ext>
            </a:extLst>
          </p:cNvPr>
          <p:cNvSpPr>
            <a:spLocks noEditPoints="1"/>
          </p:cNvSpPr>
          <p:nvPr/>
        </p:nvSpPr>
        <p:spPr bwMode="auto">
          <a:xfrm>
            <a:off x="5080869" y="6173337"/>
            <a:ext cx="76931" cy="74906"/>
          </a:xfrm>
          <a:custGeom>
            <a:avLst/>
            <a:gdLst>
              <a:gd name="T0" fmla="*/ 2 w 32"/>
              <a:gd name="T1" fmla="*/ 16 h 31"/>
              <a:gd name="T2" fmla="*/ 3 w 32"/>
              <a:gd name="T3" fmla="*/ 16 h 31"/>
              <a:gd name="T4" fmla="*/ 7 w 32"/>
              <a:gd name="T5" fmla="*/ 6 h 31"/>
              <a:gd name="T6" fmla="*/ 16 w 32"/>
              <a:gd name="T7" fmla="*/ 3 h 31"/>
              <a:gd name="T8" fmla="*/ 25 w 32"/>
              <a:gd name="T9" fmla="*/ 6 h 31"/>
              <a:gd name="T10" fmla="*/ 29 w 32"/>
              <a:gd name="T11" fmla="*/ 16 h 31"/>
              <a:gd name="T12" fmla="*/ 25 w 32"/>
              <a:gd name="T13" fmla="*/ 25 h 31"/>
              <a:gd name="T14" fmla="*/ 16 w 32"/>
              <a:gd name="T15" fmla="*/ 28 h 31"/>
              <a:gd name="T16" fmla="*/ 7 w 32"/>
              <a:gd name="T17" fmla="*/ 25 h 31"/>
              <a:gd name="T18" fmla="*/ 3 w 32"/>
              <a:gd name="T19" fmla="*/ 16 h 31"/>
              <a:gd name="T20" fmla="*/ 2 w 32"/>
              <a:gd name="T21" fmla="*/ 16 h 31"/>
              <a:gd name="T22" fmla="*/ 0 w 32"/>
              <a:gd name="T23" fmla="*/ 16 h 31"/>
              <a:gd name="T24" fmla="*/ 16 w 32"/>
              <a:gd name="T25" fmla="*/ 31 h 31"/>
              <a:gd name="T26" fmla="*/ 32 w 32"/>
              <a:gd name="T27" fmla="*/ 16 h 31"/>
              <a:gd name="T28" fmla="*/ 16 w 32"/>
              <a:gd name="T29" fmla="*/ 0 h 31"/>
              <a:gd name="T30" fmla="*/ 0 w 32"/>
              <a:gd name="T31" fmla="*/ 16 h 31"/>
              <a:gd name="T32" fmla="*/ 2 w 32"/>
              <a:gd name="T33" fmla="*/ 16 h 31"/>
              <a:gd name="T34" fmla="*/ 6 w 32"/>
              <a:gd name="T35" fmla="*/ 16 h 31"/>
              <a:gd name="T36" fmla="*/ 5 w 32"/>
              <a:gd name="T37" fmla="*/ 16 h 31"/>
              <a:gd name="T38" fmla="*/ 16 w 32"/>
              <a:gd name="T39" fmla="*/ 27 h 31"/>
              <a:gd name="T40" fmla="*/ 27 w 32"/>
              <a:gd name="T41" fmla="*/ 16 h 31"/>
              <a:gd name="T42" fmla="*/ 16 w 32"/>
              <a:gd name="T43" fmla="*/ 4 h 31"/>
              <a:gd name="T44" fmla="*/ 5 w 32"/>
              <a:gd name="T45" fmla="*/ 16 h 31"/>
              <a:gd name="T46" fmla="*/ 6 w 32"/>
              <a:gd name="T47" fmla="*/ 16 h 31"/>
              <a:gd name="T48" fmla="*/ 8 w 32"/>
              <a:gd name="T49" fmla="*/ 16 h 31"/>
              <a:gd name="T50" fmla="*/ 16 w 32"/>
              <a:gd name="T51" fmla="*/ 7 h 31"/>
              <a:gd name="T52" fmla="*/ 24 w 32"/>
              <a:gd name="T53" fmla="*/ 16 h 31"/>
              <a:gd name="T54" fmla="*/ 16 w 32"/>
              <a:gd name="T55" fmla="*/ 24 h 31"/>
              <a:gd name="T56" fmla="*/ 8 w 32"/>
              <a:gd name="T57" fmla="*/ 16 h 31"/>
              <a:gd name="T58" fmla="*/ 6 w 32"/>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31">
                <a:moveTo>
                  <a:pt x="2" y="16"/>
                </a:moveTo>
                <a:cubicBezTo>
                  <a:pt x="3" y="16"/>
                  <a:pt x="3" y="16"/>
                  <a:pt x="3" y="16"/>
                </a:cubicBezTo>
                <a:cubicBezTo>
                  <a:pt x="3" y="12"/>
                  <a:pt x="5" y="9"/>
                  <a:pt x="7" y="6"/>
                </a:cubicBezTo>
                <a:cubicBezTo>
                  <a:pt x="9" y="4"/>
                  <a:pt x="13" y="3"/>
                  <a:pt x="16" y="3"/>
                </a:cubicBezTo>
                <a:cubicBezTo>
                  <a:pt x="20" y="3"/>
                  <a:pt x="23" y="4"/>
                  <a:pt x="25" y="6"/>
                </a:cubicBezTo>
                <a:cubicBezTo>
                  <a:pt x="27" y="9"/>
                  <a:pt x="29" y="12"/>
                  <a:pt x="29" y="16"/>
                </a:cubicBezTo>
                <a:cubicBezTo>
                  <a:pt x="29" y="19"/>
                  <a:pt x="27" y="22"/>
                  <a:pt x="25" y="25"/>
                </a:cubicBezTo>
                <a:cubicBezTo>
                  <a:pt x="23" y="27"/>
                  <a:pt x="20" y="28"/>
                  <a:pt x="16" y="28"/>
                </a:cubicBezTo>
                <a:cubicBezTo>
                  <a:pt x="13" y="28"/>
                  <a:pt x="9" y="27"/>
                  <a:pt x="7" y="25"/>
                </a:cubicBezTo>
                <a:cubicBezTo>
                  <a:pt x="5" y="22"/>
                  <a:pt x="3" y="19"/>
                  <a:pt x="3" y="16"/>
                </a:cubicBezTo>
                <a:cubicBezTo>
                  <a:pt x="2" y="16"/>
                  <a:pt x="2" y="16"/>
                  <a:pt x="2" y="16"/>
                </a:cubicBezTo>
                <a:cubicBezTo>
                  <a:pt x="0" y="16"/>
                  <a:pt x="0" y="16"/>
                  <a:pt x="0" y="16"/>
                </a:cubicBezTo>
                <a:cubicBezTo>
                  <a:pt x="0" y="24"/>
                  <a:pt x="7" y="31"/>
                  <a:pt x="16" y="31"/>
                </a:cubicBezTo>
                <a:cubicBezTo>
                  <a:pt x="25" y="31"/>
                  <a:pt x="32" y="24"/>
                  <a:pt x="32" y="16"/>
                </a:cubicBezTo>
                <a:cubicBezTo>
                  <a:pt x="32" y="7"/>
                  <a:pt x="25" y="0"/>
                  <a:pt x="16" y="0"/>
                </a:cubicBezTo>
                <a:cubicBezTo>
                  <a:pt x="7" y="0"/>
                  <a:pt x="0" y="7"/>
                  <a:pt x="0" y="16"/>
                </a:cubicBezTo>
                <a:lnTo>
                  <a:pt x="2" y="16"/>
                </a:lnTo>
                <a:close/>
                <a:moveTo>
                  <a:pt x="6" y="16"/>
                </a:moveTo>
                <a:cubicBezTo>
                  <a:pt x="5" y="16"/>
                  <a:pt x="5" y="16"/>
                  <a:pt x="5" y="16"/>
                </a:cubicBezTo>
                <a:cubicBezTo>
                  <a:pt x="5" y="22"/>
                  <a:pt x="10" y="27"/>
                  <a:pt x="16" y="27"/>
                </a:cubicBezTo>
                <a:cubicBezTo>
                  <a:pt x="22" y="27"/>
                  <a:pt x="27" y="22"/>
                  <a:pt x="27" y="16"/>
                </a:cubicBezTo>
                <a:cubicBezTo>
                  <a:pt x="27" y="9"/>
                  <a:pt x="22" y="4"/>
                  <a:pt x="16" y="4"/>
                </a:cubicBezTo>
                <a:cubicBezTo>
                  <a:pt x="10" y="4"/>
                  <a:pt x="5" y="9"/>
                  <a:pt x="5" y="16"/>
                </a:cubicBezTo>
                <a:cubicBezTo>
                  <a:pt x="6" y="16"/>
                  <a:pt x="6" y="16"/>
                  <a:pt x="6" y="16"/>
                </a:cubicBezTo>
                <a:cubicBezTo>
                  <a:pt x="8" y="16"/>
                  <a:pt x="8" y="16"/>
                  <a:pt x="8" y="16"/>
                </a:cubicBezTo>
                <a:cubicBezTo>
                  <a:pt x="8" y="11"/>
                  <a:pt x="12" y="7"/>
                  <a:pt x="16" y="7"/>
                </a:cubicBezTo>
                <a:cubicBezTo>
                  <a:pt x="21" y="7"/>
                  <a:pt x="24" y="11"/>
                  <a:pt x="24" y="16"/>
                </a:cubicBezTo>
                <a:cubicBezTo>
                  <a:pt x="24" y="20"/>
                  <a:pt x="21" y="24"/>
                  <a:pt x="16" y="24"/>
                </a:cubicBezTo>
                <a:cubicBezTo>
                  <a:pt x="12" y="24"/>
                  <a:pt x="8" y="20"/>
                  <a:pt x="8" y="16"/>
                </a:cubicBezTo>
                <a:lnTo>
                  <a:pt x="6" y="1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21">
            <a:extLst>
              <a:ext uri="{FF2B5EF4-FFF2-40B4-BE49-F238E27FC236}">
                <a16:creationId xmlns:a16="http://schemas.microsoft.com/office/drawing/2014/main" id="{4A7A755C-8A86-48B4-A2D7-C87F1F4A4E73}"/>
              </a:ext>
            </a:extLst>
          </p:cNvPr>
          <p:cNvSpPr>
            <a:spLocks noEditPoints="1"/>
          </p:cNvSpPr>
          <p:nvPr/>
        </p:nvSpPr>
        <p:spPr bwMode="auto">
          <a:xfrm>
            <a:off x="4610175" y="6087296"/>
            <a:ext cx="78955" cy="96163"/>
          </a:xfrm>
          <a:custGeom>
            <a:avLst/>
            <a:gdLst>
              <a:gd name="T0" fmla="*/ 0 w 78"/>
              <a:gd name="T1" fmla="*/ 47 h 95"/>
              <a:gd name="T2" fmla="*/ 78 w 78"/>
              <a:gd name="T3" fmla="*/ 0 h 95"/>
              <a:gd name="T4" fmla="*/ 78 w 78"/>
              <a:gd name="T5" fmla="*/ 95 h 95"/>
              <a:gd name="T6" fmla="*/ 0 w 78"/>
              <a:gd name="T7" fmla="*/ 47 h 95"/>
              <a:gd name="T8" fmla="*/ 21 w 78"/>
              <a:gd name="T9" fmla="*/ 47 h 95"/>
              <a:gd name="T10" fmla="*/ 69 w 78"/>
              <a:gd name="T11" fmla="*/ 76 h 95"/>
              <a:gd name="T12" fmla="*/ 69 w 78"/>
              <a:gd name="T13" fmla="*/ 21 h 95"/>
              <a:gd name="T14" fmla="*/ 21 w 78"/>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5">
                <a:moveTo>
                  <a:pt x="0" y="47"/>
                </a:moveTo>
                <a:lnTo>
                  <a:pt x="78" y="0"/>
                </a:lnTo>
                <a:lnTo>
                  <a:pt x="78" y="95"/>
                </a:lnTo>
                <a:lnTo>
                  <a:pt x="0" y="47"/>
                </a:lnTo>
                <a:close/>
                <a:moveTo>
                  <a:pt x="21" y="47"/>
                </a:moveTo>
                <a:lnTo>
                  <a:pt x="69" y="76"/>
                </a:lnTo>
                <a:lnTo>
                  <a:pt x="69"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22">
            <a:extLst>
              <a:ext uri="{FF2B5EF4-FFF2-40B4-BE49-F238E27FC236}">
                <a16:creationId xmlns:a16="http://schemas.microsoft.com/office/drawing/2014/main" id="{E4DD2D6D-2DB2-4B80-8065-92ED12430984}"/>
              </a:ext>
            </a:extLst>
          </p:cNvPr>
          <p:cNvSpPr>
            <a:spLocks noEditPoints="1"/>
          </p:cNvSpPr>
          <p:nvPr/>
        </p:nvSpPr>
        <p:spPr bwMode="auto">
          <a:xfrm>
            <a:off x="4603089"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5 w 90"/>
              <a:gd name="T17" fmla="*/ 55 h 105"/>
              <a:gd name="T18" fmla="*/ 90 w 90"/>
              <a:gd name="T19" fmla="*/ 105 h 105"/>
              <a:gd name="T20" fmla="*/ 90 w 90"/>
              <a:gd name="T21" fmla="*/ 0 h 105"/>
              <a:gd name="T22" fmla="*/ 0 w 90"/>
              <a:gd name="T23" fmla="*/ 52 h 105"/>
              <a:gd name="T24" fmla="*/ 5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1 w 90"/>
              <a:gd name="T43" fmla="*/ 55 h 105"/>
              <a:gd name="T44" fmla="*/ 71 w 90"/>
              <a:gd name="T45" fmla="*/ 31 h 105"/>
              <a:gd name="T46" fmla="*/ 71 w 90"/>
              <a:gd name="T47" fmla="*/ 74 h 105"/>
              <a:gd name="T48" fmla="*/ 31 w 90"/>
              <a:gd name="T49" fmla="*/ 50 h 105"/>
              <a:gd name="T50" fmla="*/ 28 w 90"/>
              <a:gd name="T51" fmla="*/ 52 h 105"/>
              <a:gd name="T52" fmla="*/ 31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5" y="55"/>
                </a:lnTo>
                <a:lnTo>
                  <a:pt x="90" y="105"/>
                </a:lnTo>
                <a:lnTo>
                  <a:pt x="90" y="0"/>
                </a:lnTo>
                <a:lnTo>
                  <a:pt x="0" y="52"/>
                </a:lnTo>
                <a:lnTo>
                  <a:pt x="5" y="55"/>
                </a:lnTo>
                <a:lnTo>
                  <a:pt x="7" y="52"/>
                </a:lnTo>
                <a:close/>
                <a:moveTo>
                  <a:pt x="28" y="52"/>
                </a:moveTo>
                <a:lnTo>
                  <a:pt x="26" y="55"/>
                </a:lnTo>
                <a:lnTo>
                  <a:pt x="78" y="86"/>
                </a:lnTo>
                <a:lnTo>
                  <a:pt x="78" y="19"/>
                </a:lnTo>
                <a:lnTo>
                  <a:pt x="21" y="52"/>
                </a:lnTo>
                <a:lnTo>
                  <a:pt x="26" y="55"/>
                </a:lnTo>
                <a:lnTo>
                  <a:pt x="28" y="52"/>
                </a:lnTo>
                <a:lnTo>
                  <a:pt x="31" y="55"/>
                </a:lnTo>
                <a:lnTo>
                  <a:pt x="71" y="31"/>
                </a:lnTo>
                <a:lnTo>
                  <a:pt x="71" y="74"/>
                </a:lnTo>
                <a:lnTo>
                  <a:pt x="31" y="50"/>
                </a:lnTo>
                <a:lnTo>
                  <a:pt x="28" y="52"/>
                </a:lnTo>
                <a:lnTo>
                  <a:pt x="31"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23">
            <a:extLst>
              <a:ext uri="{FF2B5EF4-FFF2-40B4-BE49-F238E27FC236}">
                <a16:creationId xmlns:a16="http://schemas.microsoft.com/office/drawing/2014/main" id="{A20AE99A-768C-45FB-984F-E157D04E7A90}"/>
              </a:ext>
            </a:extLst>
          </p:cNvPr>
          <p:cNvSpPr>
            <a:spLocks noEditPoints="1"/>
          </p:cNvSpPr>
          <p:nvPr/>
        </p:nvSpPr>
        <p:spPr bwMode="auto">
          <a:xfrm>
            <a:off x="4504901" y="6087296"/>
            <a:ext cx="80980" cy="96163"/>
          </a:xfrm>
          <a:custGeom>
            <a:avLst/>
            <a:gdLst>
              <a:gd name="T0" fmla="*/ 0 w 80"/>
              <a:gd name="T1" fmla="*/ 47 h 95"/>
              <a:gd name="T2" fmla="*/ 80 w 80"/>
              <a:gd name="T3" fmla="*/ 0 h 95"/>
              <a:gd name="T4" fmla="*/ 80 w 80"/>
              <a:gd name="T5" fmla="*/ 95 h 95"/>
              <a:gd name="T6" fmla="*/ 0 w 80"/>
              <a:gd name="T7" fmla="*/ 47 h 95"/>
              <a:gd name="T8" fmla="*/ 21 w 80"/>
              <a:gd name="T9" fmla="*/ 47 h 95"/>
              <a:gd name="T10" fmla="*/ 68 w 80"/>
              <a:gd name="T11" fmla="*/ 76 h 95"/>
              <a:gd name="T12" fmla="*/ 68 w 80"/>
              <a:gd name="T13" fmla="*/ 21 h 95"/>
              <a:gd name="T14" fmla="*/ 21 w 80"/>
              <a:gd name="T15" fmla="*/ 47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5">
                <a:moveTo>
                  <a:pt x="0" y="47"/>
                </a:moveTo>
                <a:lnTo>
                  <a:pt x="80" y="0"/>
                </a:lnTo>
                <a:lnTo>
                  <a:pt x="80" y="95"/>
                </a:lnTo>
                <a:lnTo>
                  <a:pt x="0" y="47"/>
                </a:lnTo>
                <a:close/>
                <a:moveTo>
                  <a:pt x="21" y="47"/>
                </a:moveTo>
                <a:lnTo>
                  <a:pt x="68" y="76"/>
                </a:lnTo>
                <a:lnTo>
                  <a:pt x="68" y="21"/>
                </a:lnTo>
                <a:lnTo>
                  <a:pt x="2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4">
            <a:extLst>
              <a:ext uri="{FF2B5EF4-FFF2-40B4-BE49-F238E27FC236}">
                <a16:creationId xmlns:a16="http://schemas.microsoft.com/office/drawing/2014/main" id="{C28A0ADF-B052-4BE2-8F66-A19D73F2FE53}"/>
              </a:ext>
            </a:extLst>
          </p:cNvPr>
          <p:cNvSpPr>
            <a:spLocks noEditPoints="1"/>
          </p:cNvSpPr>
          <p:nvPr/>
        </p:nvSpPr>
        <p:spPr bwMode="auto">
          <a:xfrm>
            <a:off x="4497815" y="6082235"/>
            <a:ext cx="91102" cy="106286"/>
          </a:xfrm>
          <a:custGeom>
            <a:avLst/>
            <a:gdLst>
              <a:gd name="T0" fmla="*/ 7 w 90"/>
              <a:gd name="T1" fmla="*/ 52 h 105"/>
              <a:gd name="T2" fmla="*/ 7 w 90"/>
              <a:gd name="T3" fmla="*/ 55 h 105"/>
              <a:gd name="T4" fmla="*/ 83 w 90"/>
              <a:gd name="T5" fmla="*/ 12 h 105"/>
              <a:gd name="T6" fmla="*/ 83 w 90"/>
              <a:gd name="T7" fmla="*/ 93 h 105"/>
              <a:gd name="T8" fmla="*/ 7 w 90"/>
              <a:gd name="T9" fmla="*/ 50 h 105"/>
              <a:gd name="T10" fmla="*/ 7 w 90"/>
              <a:gd name="T11" fmla="*/ 52 h 105"/>
              <a:gd name="T12" fmla="*/ 7 w 90"/>
              <a:gd name="T13" fmla="*/ 55 h 105"/>
              <a:gd name="T14" fmla="*/ 7 w 90"/>
              <a:gd name="T15" fmla="*/ 52 h 105"/>
              <a:gd name="T16" fmla="*/ 4 w 90"/>
              <a:gd name="T17" fmla="*/ 55 h 105"/>
              <a:gd name="T18" fmla="*/ 90 w 90"/>
              <a:gd name="T19" fmla="*/ 105 h 105"/>
              <a:gd name="T20" fmla="*/ 90 w 90"/>
              <a:gd name="T21" fmla="*/ 0 h 105"/>
              <a:gd name="T22" fmla="*/ 0 w 90"/>
              <a:gd name="T23" fmla="*/ 52 h 105"/>
              <a:gd name="T24" fmla="*/ 4 w 90"/>
              <a:gd name="T25" fmla="*/ 55 h 105"/>
              <a:gd name="T26" fmla="*/ 7 w 90"/>
              <a:gd name="T27" fmla="*/ 52 h 105"/>
              <a:gd name="T28" fmla="*/ 28 w 90"/>
              <a:gd name="T29" fmla="*/ 52 h 105"/>
              <a:gd name="T30" fmla="*/ 26 w 90"/>
              <a:gd name="T31" fmla="*/ 55 h 105"/>
              <a:gd name="T32" fmla="*/ 78 w 90"/>
              <a:gd name="T33" fmla="*/ 86 h 105"/>
              <a:gd name="T34" fmla="*/ 78 w 90"/>
              <a:gd name="T35" fmla="*/ 19 h 105"/>
              <a:gd name="T36" fmla="*/ 21 w 90"/>
              <a:gd name="T37" fmla="*/ 52 h 105"/>
              <a:gd name="T38" fmla="*/ 26 w 90"/>
              <a:gd name="T39" fmla="*/ 55 h 105"/>
              <a:gd name="T40" fmla="*/ 28 w 90"/>
              <a:gd name="T41" fmla="*/ 52 h 105"/>
              <a:gd name="T42" fmla="*/ 30 w 90"/>
              <a:gd name="T43" fmla="*/ 55 h 105"/>
              <a:gd name="T44" fmla="*/ 71 w 90"/>
              <a:gd name="T45" fmla="*/ 31 h 105"/>
              <a:gd name="T46" fmla="*/ 71 w 90"/>
              <a:gd name="T47" fmla="*/ 74 h 105"/>
              <a:gd name="T48" fmla="*/ 30 w 90"/>
              <a:gd name="T49" fmla="*/ 50 h 105"/>
              <a:gd name="T50" fmla="*/ 28 w 90"/>
              <a:gd name="T51" fmla="*/ 52 h 105"/>
              <a:gd name="T52" fmla="*/ 30 w 90"/>
              <a:gd name="T53" fmla="*/ 55 h 105"/>
              <a:gd name="T54" fmla="*/ 28 w 90"/>
              <a:gd name="T55"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5">
                <a:moveTo>
                  <a:pt x="7" y="52"/>
                </a:moveTo>
                <a:lnTo>
                  <a:pt x="7" y="55"/>
                </a:lnTo>
                <a:lnTo>
                  <a:pt x="83" y="12"/>
                </a:lnTo>
                <a:lnTo>
                  <a:pt x="83" y="93"/>
                </a:lnTo>
                <a:lnTo>
                  <a:pt x="7" y="50"/>
                </a:lnTo>
                <a:lnTo>
                  <a:pt x="7" y="52"/>
                </a:lnTo>
                <a:lnTo>
                  <a:pt x="7" y="55"/>
                </a:lnTo>
                <a:lnTo>
                  <a:pt x="7" y="52"/>
                </a:lnTo>
                <a:lnTo>
                  <a:pt x="4" y="55"/>
                </a:lnTo>
                <a:lnTo>
                  <a:pt x="90" y="105"/>
                </a:lnTo>
                <a:lnTo>
                  <a:pt x="90" y="0"/>
                </a:lnTo>
                <a:lnTo>
                  <a:pt x="0" y="52"/>
                </a:lnTo>
                <a:lnTo>
                  <a:pt x="4" y="55"/>
                </a:lnTo>
                <a:lnTo>
                  <a:pt x="7" y="52"/>
                </a:lnTo>
                <a:close/>
                <a:moveTo>
                  <a:pt x="28" y="52"/>
                </a:moveTo>
                <a:lnTo>
                  <a:pt x="26" y="55"/>
                </a:lnTo>
                <a:lnTo>
                  <a:pt x="78" y="86"/>
                </a:lnTo>
                <a:lnTo>
                  <a:pt x="78" y="19"/>
                </a:lnTo>
                <a:lnTo>
                  <a:pt x="21" y="52"/>
                </a:lnTo>
                <a:lnTo>
                  <a:pt x="26" y="55"/>
                </a:lnTo>
                <a:lnTo>
                  <a:pt x="28" y="52"/>
                </a:lnTo>
                <a:lnTo>
                  <a:pt x="30" y="55"/>
                </a:lnTo>
                <a:lnTo>
                  <a:pt x="71" y="31"/>
                </a:lnTo>
                <a:lnTo>
                  <a:pt x="71" y="74"/>
                </a:lnTo>
                <a:lnTo>
                  <a:pt x="30" y="50"/>
                </a:lnTo>
                <a:lnTo>
                  <a:pt x="28" y="52"/>
                </a:lnTo>
                <a:lnTo>
                  <a:pt x="30" y="55"/>
                </a:lnTo>
                <a:lnTo>
                  <a:pt x="28" y="5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25">
            <a:extLst>
              <a:ext uri="{FF2B5EF4-FFF2-40B4-BE49-F238E27FC236}">
                <a16:creationId xmlns:a16="http://schemas.microsoft.com/office/drawing/2014/main" id="{60E90381-9EEE-4344-B92C-1B3A25CC51E3}"/>
              </a:ext>
            </a:extLst>
          </p:cNvPr>
          <p:cNvSpPr>
            <a:spLocks noEditPoints="1"/>
          </p:cNvSpPr>
          <p:nvPr/>
        </p:nvSpPr>
        <p:spPr bwMode="auto">
          <a:xfrm>
            <a:off x="11578476" y="6202692"/>
            <a:ext cx="110335" cy="112359"/>
          </a:xfrm>
          <a:custGeom>
            <a:avLst/>
            <a:gdLst>
              <a:gd name="T0" fmla="*/ 0 w 46"/>
              <a:gd name="T1" fmla="*/ 24 h 47"/>
              <a:gd name="T2" fmla="*/ 23 w 46"/>
              <a:gd name="T3" fmla="*/ 0 h 47"/>
              <a:gd name="T4" fmla="*/ 46 w 46"/>
              <a:gd name="T5" fmla="*/ 24 h 47"/>
              <a:gd name="T6" fmla="*/ 23 w 46"/>
              <a:gd name="T7" fmla="*/ 47 h 47"/>
              <a:gd name="T8" fmla="*/ 0 w 46"/>
              <a:gd name="T9" fmla="*/ 24 h 47"/>
              <a:gd name="T10" fmla="*/ 5 w 46"/>
              <a:gd name="T11" fmla="*/ 24 h 47"/>
              <a:gd name="T12" fmla="*/ 23 w 46"/>
              <a:gd name="T13" fmla="*/ 42 h 47"/>
              <a:gd name="T14" fmla="*/ 42 w 46"/>
              <a:gd name="T15" fmla="*/ 24 h 47"/>
              <a:gd name="T16" fmla="*/ 23 w 46"/>
              <a:gd name="T17" fmla="*/ 5 h 47"/>
              <a:gd name="T18" fmla="*/ 5 w 46"/>
              <a:gd name="T19"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0" y="24"/>
                </a:moveTo>
                <a:cubicBezTo>
                  <a:pt x="0" y="11"/>
                  <a:pt x="10" y="0"/>
                  <a:pt x="23" y="0"/>
                </a:cubicBezTo>
                <a:cubicBezTo>
                  <a:pt x="36" y="0"/>
                  <a:pt x="46" y="11"/>
                  <a:pt x="46" y="24"/>
                </a:cubicBezTo>
                <a:cubicBezTo>
                  <a:pt x="46" y="36"/>
                  <a:pt x="36" y="47"/>
                  <a:pt x="23" y="47"/>
                </a:cubicBezTo>
                <a:cubicBezTo>
                  <a:pt x="10" y="47"/>
                  <a:pt x="0" y="36"/>
                  <a:pt x="0" y="24"/>
                </a:cubicBezTo>
                <a:close/>
                <a:moveTo>
                  <a:pt x="5" y="24"/>
                </a:moveTo>
                <a:cubicBezTo>
                  <a:pt x="5" y="34"/>
                  <a:pt x="13" y="42"/>
                  <a:pt x="23" y="42"/>
                </a:cubicBezTo>
                <a:cubicBezTo>
                  <a:pt x="33" y="42"/>
                  <a:pt x="42" y="34"/>
                  <a:pt x="42" y="24"/>
                </a:cubicBezTo>
                <a:cubicBezTo>
                  <a:pt x="42" y="13"/>
                  <a:pt x="33" y="5"/>
                  <a:pt x="23" y="5"/>
                </a:cubicBezTo>
                <a:cubicBezTo>
                  <a:pt x="13" y="5"/>
                  <a:pt x="5" y="13"/>
                  <a:pt x="5" y="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26">
            <a:extLst>
              <a:ext uri="{FF2B5EF4-FFF2-40B4-BE49-F238E27FC236}">
                <a16:creationId xmlns:a16="http://schemas.microsoft.com/office/drawing/2014/main" id="{747C703A-AB3A-4A2B-88AD-B70982C3B7EA}"/>
              </a:ext>
            </a:extLst>
          </p:cNvPr>
          <p:cNvSpPr>
            <a:spLocks noEditPoints="1"/>
          </p:cNvSpPr>
          <p:nvPr/>
        </p:nvSpPr>
        <p:spPr bwMode="auto">
          <a:xfrm>
            <a:off x="11573415" y="6199655"/>
            <a:ext cx="119445" cy="118433"/>
          </a:xfrm>
          <a:custGeom>
            <a:avLst/>
            <a:gdLst>
              <a:gd name="T0" fmla="*/ 2 w 50"/>
              <a:gd name="T1" fmla="*/ 25 h 49"/>
              <a:gd name="T2" fmla="*/ 3 w 50"/>
              <a:gd name="T3" fmla="*/ 25 h 49"/>
              <a:gd name="T4" fmla="*/ 10 w 50"/>
              <a:gd name="T5" fmla="*/ 9 h 49"/>
              <a:gd name="T6" fmla="*/ 25 w 50"/>
              <a:gd name="T7" fmla="*/ 3 h 49"/>
              <a:gd name="T8" fmla="*/ 40 w 50"/>
              <a:gd name="T9" fmla="*/ 9 h 49"/>
              <a:gd name="T10" fmla="*/ 47 w 50"/>
              <a:gd name="T11" fmla="*/ 25 h 49"/>
              <a:gd name="T12" fmla="*/ 40 w 50"/>
              <a:gd name="T13" fmla="*/ 40 h 49"/>
              <a:gd name="T14" fmla="*/ 25 w 50"/>
              <a:gd name="T15" fmla="*/ 46 h 49"/>
              <a:gd name="T16" fmla="*/ 10 w 50"/>
              <a:gd name="T17" fmla="*/ 40 h 49"/>
              <a:gd name="T18" fmla="*/ 3 w 50"/>
              <a:gd name="T19" fmla="*/ 25 h 49"/>
              <a:gd name="T20" fmla="*/ 2 w 50"/>
              <a:gd name="T21" fmla="*/ 25 h 49"/>
              <a:gd name="T22" fmla="*/ 0 w 50"/>
              <a:gd name="T23" fmla="*/ 25 h 49"/>
              <a:gd name="T24" fmla="*/ 25 w 50"/>
              <a:gd name="T25" fmla="*/ 49 h 49"/>
              <a:gd name="T26" fmla="*/ 50 w 50"/>
              <a:gd name="T27" fmla="*/ 25 h 49"/>
              <a:gd name="T28" fmla="*/ 25 w 50"/>
              <a:gd name="T29" fmla="*/ 0 h 49"/>
              <a:gd name="T30" fmla="*/ 0 w 50"/>
              <a:gd name="T31" fmla="*/ 25 h 49"/>
              <a:gd name="T32" fmla="*/ 2 w 50"/>
              <a:gd name="T33" fmla="*/ 25 h 49"/>
              <a:gd name="T34" fmla="*/ 7 w 50"/>
              <a:gd name="T35" fmla="*/ 25 h 49"/>
              <a:gd name="T36" fmla="*/ 5 w 50"/>
              <a:gd name="T37" fmla="*/ 25 h 49"/>
              <a:gd name="T38" fmla="*/ 25 w 50"/>
              <a:gd name="T39" fmla="*/ 45 h 49"/>
              <a:gd name="T40" fmla="*/ 45 w 50"/>
              <a:gd name="T41" fmla="*/ 25 h 49"/>
              <a:gd name="T42" fmla="*/ 25 w 50"/>
              <a:gd name="T43" fmla="*/ 5 h 49"/>
              <a:gd name="T44" fmla="*/ 5 w 50"/>
              <a:gd name="T45" fmla="*/ 25 h 49"/>
              <a:gd name="T46" fmla="*/ 7 w 50"/>
              <a:gd name="T47" fmla="*/ 25 h 49"/>
              <a:gd name="T48" fmla="*/ 8 w 50"/>
              <a:gd name="T49" fmla="*/ 25 h 49"/>
              <a:gd name="T50" fmla="*/ 13 w 50"/>
              <a:gd name="T51" fmla="*/ 13 h 49"/>
              <a:gd name="T52" fmla="*/ 25 w 50"/>
              <a:gd name="T53" fmla="*/ 8 h 49"/>
              <a:gd name="T54" fmla="*/ 37 w 50"/>
              <a:gd name="T55" fmla="*/ 13 h 49"/>
              <a:gd name="T56" fmla="*/ 42 w 50"/>
              <a:gd name="T57" fmla="*/ 25 h 49"/>
              <a:gd name="T58" fmla="*/ 37 w 50"/>
              <a:gd name="T59" fmla="*/ 37 h 49"/>
              <a:gd name="T60" fmla="*/ 25 w 50"/>
              <a:gd name="T61" fmla="*/ 42 h 49"/>
              <a:gd name="T62" fmla="*/ 13 w 50"/>
              <a:gd name="T63" fmla="*/ 37 h 49"/>
              <a:gd name="T64" fmla="*/ 8 w 50"/>
              <a:gd name="T65" fmla="*/ 25 h 49"/>
              <a:gd name="T66" fmla="*/ 7 w 50"/>
              <a:gd name="T67"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49">
                <a:moveTo>
                  <a:pt x="2" y="25"/>
                </a:moveTo>
                <a:cubicBezTo>
                  <a:pt x="3" y="25"/>
                  <a:pt x="3" y="25"/>
                  <a:pt x="3" y="25"/>
                </a:cubicBezTo>
                <a:cubicBezTo>
                  <a:pt x="3" y="19"/>
                  <a:pt x="6" y="13"/>
                  <a:pt x="10" y="9"/>
                </a:cubicBezTo>
                <a:cubicBezTo>
                  <a:pt x="14" y="5"/>
                  <a:pt x="19" y="3"/>
                  <a:pt x="25" y="3"/>
                </a:cubicBezTo>
                <a:cubicBezTo>
                  <a:pt x="31" y="3"/>
                  <a:pt x="36" y="5"/>
                  <a:pt x="40" y="9"/>
                </a:cubicBezTo>
                <a:cubicBezTo>
                  <a:pt x="44" y="13"/>
                  <a:pt x="47" y="19"/>
                  <a:pt x="47" y="25"/>
                </a:cubicBezTo>
                <a:cubicBezTo>
                  <a:pt x="47" y="31"/>
                  <a:pt x="44" y="36"/>
                  <a:pt x="40" y="40"/>
                </a:cubicBezTo>
                <a:cubicBezTo>
                  <a:pt x="36" y="44"/>
                  <a:pt x="31" y="46"/>
                  <a:pt x="25" y="46"/>
                </a:cubicBezTo>
                <a:cubicBezTo>
                  <a:pt x="19" y="46"/>
                  <a:pt x="14" y="44"/>
                  <a:pt x="10" y="40"/>
                </a:cubicBezTo>
                <a:cubicBezTo>
                  <a:pt x="6" y="36"/>
                  <a:pt x="3" y="31"/>
                  <a:pt x="3" y="25"/>
                </a:cubicBezTo>
                <a:cubicBezTo>
                  <a:pt x="2" y="25"/>
                  <a:pt x="2" y="25"/>
                  <a:pt x="2" y="25"/>
                </a:cubicBezTo>
                <a:cubicBezTo>
                  <a:pt x="0" y="25"/>
                  <a:pt x="0" y="25"/>
                  <a:pt x="0" y="25"/>
                </a:cubicBezTo>
                <a:cubicBezTo>
                  <a:pt x="0" y="38"/>
                  <a:pt x="11" y="49"/>
                  <a:pt x="25" y="49"/>
                </a:cubicBezTo>
                <a:cubicBezTo>
                  <a:pt x="39" y="49"/>
                  <a:pt x="50" y="38"/>
                  <a:pt x="50" y="25"/>
                </a:cubicBezTo>
                <a:cubicBezTo>
                  <a:pt x="50" y="11"/>
                  <a:pt x="39" y="0"/>
                  <a:pt x="25" y="0"/>
                </a:cubicBezTo>
                <a:cubicBezTo>
                  <a:pt x="11" y="0"/>
                  <a:pt x="0" y="11"/>
                  <a:pt x="0" y="25"/>
                </a:cubicBezTo>
                <a:lnTo>
                  <a:pt x="2" y="25"/>
                </a:lnTo>
                <a:close/>
                <a:moveTo>
                  <a:pt x="7" y="25"/>
                </a:moveTo>
                <a:cubicBezTo>
                  <a:pt x="5" y="25"/>
                  <a:pt x="5" y="25"/>
                  <a:pt x="5" y="25"/>
                </a:cubicBezTo>
                <a:cubicBezTo>
                  <a:pt x="5" y="36"/>
                  <a:pt x="14" y="45"/>
                  <a:pt x="25" y="45"/>
                </a:cubicBezTo>
                <a:cubicBezTo>
                  <a:pt x="36" y="45"/>
                  <a:pt x="45" y="36"/>
                  <a:pt x="45" y="25"/>
                </a:cubicBezTo>
                <a:cubicBezTo>
                  <a:pt x="45" y="14"/>
                  <a:pt x="36" y="5"/>
                  <a:pt x="25" y="5"/>
                </a:cubicBezTo>
                <a:cubicBezTo>
                  <a:pt x="14" y="5"/>
                  <a:pt x="5" y="14"/>
                  <a:pt x="5" y="25"/>
                </a:cubicBezTo>
                <a:cubicBezTo>
                  <a:pt x="7" y="25"/>
                  <a:pt x="7" y="25"/>
                  <a:pt x="7" y="25"/>
                </a:cubicBezTo>
                <a:cubicBezTo>
                  <a:pt x="8" y="25"/>
                  <a:pt x="8" y="25"/>
                  <a:pt x="8" y="25"/>
                </a:cubicBezTo>
                <a:cubicBezTo>
                  <a:pt x="8" y="20"/>
                  <a:pt x="10" y="16"/>
                  <a:pt x="13" y="13"/>
                </a:cubicBezTo>
                <a:cubicBezTo>
                  <a:pt x="16" y="9"/>
                  <a:pt x="20" y="8"/>
                  <a:pt x="25" y="8"/>
                </a:cubicBezTo>
                <a:cubicBezTo>
                  <a:pt x="30" y="8"/>
                  <a:pt x="34" y="9"/>
                  <a:pt x="37" y="13"/>
                </a:cubicBezTo>
                <a:cubicBezTo>
                  <a:pt x="40" y="16"/>
                  <a:pt x="42" y="20"/>
                  <a:pt x="42" y="25"/>
                </a:cubicBezTo>
                <a:cubicBezTo>
                  <a:pt x="42" y="29"/>
                  <a:pt x="40" y="33"/>
                  <a:pt x="37" y="37"/>
                </a:cubicBezTo>
                <a:cubicBezTo>
                  <a:pt x="34" y="40"/>
                  <a:pt x="30" y="42"/>
                  <a:pt x="25" y="42"/>
                </a:cubicBezTo>
                <a:cubicBezTo>
                  <a:pt x="20" y="42"/>
                  <a:pt x="16" y="40"/>
                  <a:pt x="13" y="37"/>
                </a:cubicBezTo>
                <a:cubicBezTo>
                  <a:pt x="10" y="33"/>
                  <a:pt x="8" y="29"/>
                  <a:pt x="8" y="25"/>
                </a:cubicBezTo>
                <a:lnTo>
                  <a:pt x="7" y="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27">
            <a:extLst>
              <a:ext uri="{FF2B5EF4-FFF2-40B4-BE49-F238E27FC236}">
                <a16:creationId xmlns:a16="http://schemas.microsoft.com/office/drawing/2014/main" id="{29F01649-B303-4B2E-8CE6-38F2AC360F35}"/>
              </a:ext>
            </a:extLst>
          </p:cNvPr>
          <p:cNvSpPr>
            <a:spLocks noEditPoints="1"/>
          </p:cNvSpPr>
          <p:nvPr/>
        </p:nvSpPr>
        <p:spPr bwMode="auto">
          <a:xfrm>
            <a:off x="11606819" y="6234072"/>
            <a:ext cx="52637" cy="49600"/>
          </a:xfrm>
          <a:custGeom>
            <a:avLst/>
            <a:gdLst>
              <a:gd name="T0" fmla="*/ 0 w 22"/>
              <a:gd name="T1" fmla="*/ 11 h 21"/>
              <a:gd name="T2" fmla="*/ 11 w 22"/>
              <a:gd name="T3" fmla="*/ 0 h 21"/>
              <a:gd name="T4" fmla="*/ 22 w 22"/>
              <a:gd name="T5" fmla="*/ 11 h 21"/>
              <a:gd name="T6" fmla="*/ 11 w 22"/>
              <a:gd name="T7" fmla="*/ 21 h 21"/>
              <a:gd name="T8" fmla="*/ 0 w 22"/>
              <a:gd name="T9" fmla="*/ 11 h 21"/>
              <a:gd name="T10" fmla="*/ 5 w 22"/>
              <a:gd name="T11" fmla="*/ 11 h 21"/>
              <a:gd name="T12" fmla="*/ 11 w 22"/>
              <a:gd name="T13" fmla="*/ 17 h 21"/>
              <a:gd name="T14" fmla="*/ 17 w 22"/>
              <a:gd name="T15" fmla="*/ 11 h 21"/>
              <a:gd name="T16" fmla="*/ 11 w 22"/>
              <a:gd name="T17" fmla="*/ 4 h 21"/>
              <a:gd name="T18" fmla="*/ 5 w 22"/>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11"/>
                </a:moveTo>
                <a:cubicBezTo>
                  <a:pt x="0" y="5"/>
                  <a:pt x="5" y="0"/>
                  <a:pt x="11" y="0"/>
                </a:cubicBezTo>
                <a:cubicBezTo>
                  <a:pt x="17" y="0"/>
                  <a:pt x="22" y="5"/>
                  <a:pt x="22" y="11"/>
                </a:cubicBezTo>
                <a:cubicBezTo>
                  <a:pt x="22" y="17"/>
                  <a:pt x="17" y="21"/>
                  <a:pt x="11" y="21"/>
                </a:cubicBezTo>
                <a:cubicBezTo>
                  <a:pt x="5" y="21"/>
                  <a:pt x="0" y="17"/>
                  <a:pt x="0" y="11"/>
                </a:cubicBezTo>
                <a:close/>
                <a:moveTo>
                  <a:pt x="5" y="11"/>
                </a:moveTo>
                <a:cubicBezTo>
                  <a:pt x="5" y="14"/>
                  <a:pt x="8" y="17"/>
                  <a:pt x="11" y="17"/>
                </a:cubicBezTo>
                <a:cubicBezTo>
                  <a:pt x="14" y="17"/>
                  <a:pt x="17" y="14"/>
                  <a:pt x="17" y="11"/>
                </a:cubicBezTo>
                <a:cubicBezTo>
                  <a:pt x="17" y="7"/>
                  <a:pt x="14" y="4"/>
                  <a:pt x="11" y="4"/>
                </a:cubicBezTo>
                <a:cubicBezTo>
                  <a:pt x="8" y="4"/>
                  <a:pt x="5" y="7"/>
                  <a:pt x="5" y="1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28">
            <a:extLst>
              <a:ext uri="{FF2B5EF4-FFF2-40B4-BE49-F238E27FC236}">
                <a16:creationId xmlns:a16="http://schemas.microsoft.com/office/drawing/2014/main" id="{41CE3925-42BB-4F50-A968-9B7ACCFC8830}"/>
              </a:ext>
            </a:extLst>
          </p:cNvPr>
          <p:cNvSpPr>
            <a:spLocks noEditPoints="1"/>
          </p:cNvSpPr>
          <p:nvPr/>
        </p:nvSpPr>
        <p:spPr bwMode="auto">
          <a:xfrm>
            <a:off x="11604794" y="6229010"/>
            <a:ext cx="57698" cy="59723"/>
          </a:xfrm>
          <a:custGeom>
            <a:avLst/>
            <a:gdLst>
              <a:gd name="T0" fmla="*/ 1 w 24"/>
              <a:gd name="T1" fmla="*/ 13 h 25"/>
              <a:gd name="T2" fmla="*/ 3 w 24"/>
              <a:gd name="T3" fmla="*/ 13 h 25"/>
              <a:gd name="T4" fmla="*/ 12 w 24"/>
              <a:gd name="T5" fmla="*/ 3 h 25"/>
              <a:gd name="T6" fmla="*/ 21 w 24"/>
              <a:gd name="T7" fmla="*/ 13 h 25"/>
              <a:gd name="T8" fmla="*/ 12 w 24"/>
              <a:gd name="T9" fmla="*/ 22 h 25"/>
              <a:gd name="T10" fmla="*/ 3 w 24"/>
              <a:gd name="T11" fmla="*/ 13 h 25"/>
              <a:gd name="T12" fmla="*/ 1 w 24"/>
              <a:gd name="T13" fmla="*/ 13 h 25"/>
              <a:gd name="T14" fmla="*/ 0 w 24"/>
              <a:gd name="T15" fmla="*/ 13 h 25"/>
              <a:gd name="T16" fmla="*/ 12 w 24"/>
              <a:gd name="T17" fmla="*/ 25 h 25"/>
              <a:gd name="T18" fmla="*/ 24 w 24"/>
              <a:gd name="T19" fmla="*/ 13 h 25"/>
              <a:gd name="T20" fmla="*/ 12 w 24"/>
              <a:gd name="T21" fmla="*/ 0 h 25"/>
              <a:gd name="T22" fmla="*/ 0 w 24"/>
              <a:gd name="T23" fmla="*/ 13 h 25"/>
              <a:gd name="T24" fmla="*/ 1 w 24"/>
              <a:gd name="T25" fmla="*/ 13 h 25"/>
              <a:gd name="T26" fmla="*/ 6 w 24"/>
              <a:gd name="T27" fmla="*/ 13 h 25"/>
              <a:gd name="T28" fmla="*/ 4 w 24"/>
              <a:gd name="T29" fmla="*/ 13 h 25"/>
              <a:gd name="T30" fmla="*/ 12 w 24"/>
              <a:gd name="T31" fmla="*/ 20 h 25"/>
              <a:gd name="T32" fmla="*/ 20 w 24"/>
              <a:gd name="T33" fmla="*/ 13 h 25"/>
              <a:gd name="T34" fmla="*/ 12 w 24"/>
              <a:gd name="T35" fmla="*/ 5 h 25"/>
              <a:gd name="T36" fmla="*/ 4 w 24"/>
              <a:gd name="T37" fmla="*/ 13 h 25"/>
              <a:gd name="T38" fmla="*/ 6 w 24"/>
              <a:gd name="T39" fmla="*/ 13 h 25"/>
              <a:gd name="T40" fmla="*/ 7 w 24"/>
              <a:gd name="T41" fmla="*/ 13 h 25"/>
              <a:gd name="T42" fmla="*/ 12 w 24"/>
              <a:gd name="T43" fmla="*/ 8 h 25"/>
              <a:gd name="T44" fmla="*/ 17 w 24"/>
              <a:gd name="T45" fmla="*/ 13 h 25"/>
              <a:gd name="T46" fmla="*/ 12 w 24"/>
              <a:gd name="T47" fmla="*/ 17 h 25"/>
              <a:gd name="T48" fmla="*/ 7 w 24"/>
              <a:gd name="T49" fmla="*/ 13 h 25"/>
              <a:gd name="T50" fmla="*/ 6 w 24"/>
              <a:gd name="T5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 y="13"/>
                </a:moveTo>
                <a:cubicBezTo>
                  <a:pt x="3" y="13"/>
                  <a:pt x="3" y="13"/>
                  <a:pt x="3" y="13"/>
                </a:cubicBezTo>
                <a:cubicBezTo>
                  <a:pt x="3" y="7"/>
                  <a:pt x="7" y="3"/>
                  <a:pt x="12" y="3"/>
                </a:cubicBezTo>
                <a:cubicBezTo>
                  <a:pt x="17" y="3"/>
                  <a:pt x="21" y="7"/>
                  <a:pt x="21" y="13"/>
                </a:cubicBezTo>
                <a:cubicBezTo>
                  <a:pt x="21" y="18"/>
                  <a:pt x="17" y="22"/>
                  <a:pt x="12" y="22"/>
                </a:cubicBezTo>
                <a:cubicBezTo>
                  <a:pt x="7" y="22"/>
                  <a:pt x="3" y="18"/>
                  <a:pt x="3" y="13"/>
                </a:cubicBezTo>
                <a:cubicBezTo>
                  <a:pt x="1" y="13"/>
                  <a:pt x="1" y="13"/>
                  <a:pt x="1" y="13"/>
                </a:cubicBezTo>
                <a:cubicBezTo>
                  <a:pt x="0" y="13"/>
                  <a:pt x="0" y="13"/>
                  <a:pt x="0" y="13"/>
                </a:cubicBezTo>
                <a:cubicBezTo>
                  <a:pt x="0" y="19"/>
                  <a:pt x="5" y="25"/>
                  <a:pt x="12" y="25"/>
                </a:cubicBezTo>
                <a:cubicBezTo>
                  <a:pt x="19" y="25"/>
                  <a:pt x="24" y="19"/>
                  <a:pt x="24" y="13"/>
                </a:cubicBezTo>
                <a:cubicBezTo>
                  <a:pt x="24" y="6"/>
                  <a:pt x="19" y="0"/>
                  <a:pt x="12" y="0"/>
                </a:cubicBezTo>
                <a:cubicBezTo>
                  <a:pt x="5" y="0"/>
                  <a:pt x="0" y="6"/>
                  <a:pt x="0" y="13"/>
                </a:cubicBezTo>
                <a:lnTo>
                  <a:pt x="1" y="13"/>
                </a:lnTo>
                <a:close/>
                <a:moveTo>
                  <a:pt x="6" y="13"/>
                </a:moveTo>
                <a:cubicBezTo>
                  <a:pt x="4" y="13"/>
                  <a:pt x="4" y="13"/>
                  <a:pt x="4" y="13"/>
                </a:cubicBezTo>
                <a:cubicBezTo>
                  <a:pt x="4" y="17"/>
                  <a:pt x="8" y="20"/>
                  <a:pt x="12" y="20"/>
                </a:cubicBezTo>
                <a:cubicBezTo>
                  <a:pt x="16" y="20"/>
                  <a:pt x="20" y="17"/>
                  <a:pt x="20" y="13"/>
                </a:cubicBezTo>
                <a:cubicBezTo>
                  <a:pt x="20" y="8"/>
                  <a:pt x="16" y="5"/>
                  <a:pt x="12" y="5"/>
                </a:cubicBezTo>
                <a:cubicBezTo>
                  <a:pt x="8" y="5"/>
                  <a:pt x="4" y="8"/>
                  <a:pt x="4" y="13"/>
                </a:cubicBezTo>
                <a:cubicBezTo>
                  <a:pt x="6" y="13"/>
                  <a:pt x="6" y="13"/>
                  <a:pt x="6" y="13"/>
                </a:cubicBezTo>
                <a:cubicBezTo>
                  <a:pt x="7" y="13"/>
                  <a:pt x="7" y="13"/>
                  <a:pt x="7" y="13"/>
                </a:cubicBezTo>
                <a:cubicBezTo>
                  <a:pt x="7" y="10"/>
                  <a:pt x="10" y="8"/>
                  <a:pt x="12" y="8"/>
                </a:cubicBezTo>
                <a:cubicBezTo>
                  <a:pt x="15" y="8"/>
                  <a:pt x="17" y="10"/>
                  <a:pt x="17" y="13"/>
                </a:cubicBezTo>
                <a:cubicBezTo>
                  <a:pt x="17" y="15"/>
                  <a:pt x="15" y="17"/>
                  <a:pt x="12" y="17"/>
                </a:cubicBezTo>
                <a:cubicBezTo>
                  <a:pt x="10" y="17"/>
                  <a:pt x="7" y="15"/>
                  <a:pt x="7" y="13"/>
                </a:cubicBezTo>
                <a:lnTo>
                  <a:pt x="6" y="1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29">
            <a:extLst>
              <a:ext uri="{FF2B5EF4-FFF2-40B4-BE49-F238E27FC236}">
                <a16:creationId xmlns:a16="http://schemas.microsoft.com/office/drawing/2014/main" id="{6E63F76B-4084-4E85-9892-3F605EB9CBE7}"/>
              </a:ext>
            </a:extLst>
          </p:cNvPr>
          <p:cNvSpPr>
            <a:spLocks noEditPoints="1"/>
          </p:cNvSpPr>
          <p:nvPr/>
        </p:nvSpPr>
        <p:spPr bwMode="auto">
          <a:xfrm>
            <a:off x="11834574" y="5657091"/>
            <a:ext cx="81992" cy="94139"/>
          </a:xfrm>
          <a:custGeom>
            <a:avLst/>
            <a:gdLst>
              <a:gd name="T0" fmla="*/ 0 w 81"/>
              <a:gd name="T1" fmla="*/ 93 h 93"/>
              <a:gd name="T2" fmla="*/ 0 w 81"/>
              <a:gd name="T3" fmla="*/ 0 h 93"/>
              <a:gd name="T4" fmla="*/ 81 w 81"/>
              <a:gd name="T5" fmla="*/ 45 h 93"/>
              <a:gd name="T6" fmla="*/ 0 w 81"/>
              <a:gd name="T7" fmla="*/ 93 h 93"/>
              <a:gd name="T8" fmla="*/ 10 w 81"/>
              <a:gd name="T9" fmla="*/ 19 h 93"/>
              <a:gd name="T10" fmla="*/ 10 w 81"/>
              <a:gd name="T11" fmla="*/ 74 h 93"/>
              <a:gd name="T12" fmla="*/ 57 w 81"/>
              <a:gd name="T13" fmla="*/ 45 h 93"/>
              <a:gd name="T14" fmla="*/ 10 w 81"/>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3">
                <a:moveTo>
                  <a:pt x="0" y="93"/>
                </a:moveTo>
                <a:lnTo>
                  <a:pt x="0" y="0"/>
                </a:lnTo>
                <a:lnTo>
                  <a:pt x="81" y="45"/>
                </a:lnTo>
                <a:lnTo>
                  <a:pt x="0" y="93"/>
                </a:lnTo>
                <a:close/>
                <a:moveTo>
                  <a:pt x="10" y="19"/>
                </a:moveTo>
                <a:lnTo>
                  <a:pt x="10" y="74"/>
                </a:lnTo>
                <a:lnTo>
                  <a:pt x="57" y="45"/>
                </a:lnTo>
                <a:lnTo>
                  <a:pt x="10"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30">
            <a:extLst>
              <a:ext uri="{FF2B5EF4-FFF2-40B4-BE49-F238E27FC236}">
                <a16:creationId xmlns:a16="http://schemas.microsoft.com/office/drawing/2014/main" id="{BF6A2D58-A949-4662-853A-42D10FC865C2}"/>
              </a:ext>
            </a:extLst>
          </p:cNvPr>
          <p:cNvSpPr>
            <a:spLocks noEditPoints="1"/>
          </p:cNvSpPr>
          <p:nvPr/>
        </p:nvSpPr>
        <p:spPr bwMode="auto">
          <a:xfrm>
            <a:off x="11830525" y="5650006"/>
            <a:ext cx="93127" cy="108310"/>
          </a:xfrm>
          <a:custGeom>
            <a:avLst/>
            <a:gdLst>
              <a:gd name="T0" fmla="*/ 4 w 92"/>
              <a:gd name="T1" fmla="*/ 100 h 107"/>
              <a:gd name="T2" fmla="*/ 7 w 92"/>
              <a:gd name="T3" fmla="*/ 100 h 107"/>
              <a:gd name="T4" fmla="*/ 7 w 92"/>
              <a:gd name="T5" fmla="*/ 12 h 107"/>
              <a:gd name="T6" fmla="*/ 78 w 92"/>
              <a:gd name="T7" fmla="*/ 52 h 107"/>
              <a:gd name="T8" fmla="*/ 2 w 92"/>
              <a:gd name="T9" fmla="*/ 97 h 107"/>
              <a:gd name="T10" fmla="*/ 4 w 92"/>
              <a:gd name="T11" fmla="*/ 100 h 107"/>
              <a:gd name="T12" fmla="*/ 7 w 92"/>
              <a:gd name="T13" fmla="*/ 100 h 107"/>
              <a:gd name="T14" fmla="*/ 4 w 92"/>
              <a:gd name="T15" fmla="*/ 100 h 107"/>
              <a:gd name="T16" fmla="*/ 4 w 92"/>
              <a:gd name="T17" fmla="*/ 102 h 107"/>
              <a:gd name="T18" fmla="*/ 92 w 92"/>
              <a:gd name="T19" fmla="*/ 52 h 107"/>
              <a:gd name="T20" fmla="*/ 0 w 92"/>
              <a:gd name="T21" fmla="*/ 0 h 107"/>
              <a:gd name="T22" fmla="*/ 0 w 92"/>
              <a:gd name="T23" fmla="*/ 107 h 107"/>
              <a:gd name="T24" fmla="*/ 4 w 92"/>
              <a:gd name="T25" fmla="*/ 102 h 107"/>
              <a:gd name="T26" fmla="*/ 4 w 92"/>
              <a:gd name="T27" fmla="*/ 100 h 107"/>
              <a:gd name="T28" fmla="*/ 14 w 92"/>
              <a:gd name="T29" fmla="*/ 26 h 107"/>
              <a:gd name="T30" fmla="*/ 12 w 92"/>
              <a:gd name="T31" fmla="*/ 26 h 107"/>
              <a:gd name="T32" fmla="*/ 12 w 92"/>
              <a:gd name="T33" fmla="*/ 88 h 107"/>
              <a:gd name="T34" fmla="*/ 69 w 92"/>
              <a:gd name="T35" fmla="*/ 52 h 107"/>
              <a:gd name="T36" fmla="*/ 12 w 92"/>
              <a:gd name="T37" fmla="*/ 19 h 107"/>
              <a:gd name="T38" fmla="*/ 12 w 92"/>
              <a:gd name="T39" fmla="*/ 26 h 107"/>
              <a:gd name="T40" fmla="*/ 14 w 92"/>
              <a:gd name="T41" fmla="*/ 26 h 107"/>
              <a:gd name="T42" fmla="*/ 14 w 92"/>
              <a:gd name="T43" fmla="*/ 28 h 107"/>
              <a:gd name="T44" fmla="*/ 54 w 92"/>
              <a:gd name="T45" fmla="*/ 52 h 107"/>
              <a:gd name="T46" fmla="*/ 19 w 92"/>
              <a:gd name="T47" fmla="*/ 74 h 107"/>
              <a:gd name="T48" fmla="*/ 19 w 92"/>
              <a:gd name="T49" fmla="*/ 26 h 107"/>
              <a:gd name="T50" fmla="*/ 14 w 92"/>
              <a:gd name="T51" fmla="*/ 26 h 107"/>
              <a:gd name="T52" fmla="*/ 14 w 92"/>
              <a:gd name="T53" fmla="*/ 28 h 107"/>
              <a:gd name="T54" fmla="*/ 14 w 92"/>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107">
                <a:moveTo>
                  <a:pt x="4" y="100"/>
                </a:moveTo>
                <a:lnTo>
                  <a:pt x="7" y="100"/>
                </a:lnTo>
                <a:lnTo>
                  <a:pt x="7" y="12"/>
                </a:lnTo>
                <a:lnTo>
                  <a:pt x="78" y="52"/>
                </a:lnTo>
                <a:lnTo>
                  <a:pt x="2" y="97"/>
                </a:lnTo>
                <a:lnTo>
                  <a:pt x="4" y="100"/>
                </a:lnTo>
                <a:lnTo>
                  <a:pt x="7" y="100"/>
                </a:lnTo>
                <a:lnTo>
                  <a:pt x="4" y="100"/>
                </a:lnTo>
                <a:lnTo>
                  <a:pt x="4" y="102"/>
                </a:lnTo>
                <a:lnTo>
                  <a:pt x="92" y="52"/>
                </a:lnTo>
                <a:lnTo>
                  <a:pt x="0" y="0"/>
                </a:lnTo>
                <a:lnTo>
                  <a:pt x="0" y="107"/>
                </a:lnTo>
                <a:lnTo>
                  <a:pt x="4" y="102"/>
                </a:lnTo>
                <a:lnTo>
                  <a:pt x="4" y="100"/>
                </a:lnTo>
                <a:close/>
                <a:moveTo>
                  <a:pt x="14" y="26"/>
                </a:moveTo>
                <a:lnTo>
                  <a:pt x="12" y="26"/>
                </a:lnTo>
                <a:lnTo>
                  <a:pt x="12" y="88"/>
                </a:lnTo>
                <a:lnTo>
                  <a:pt x="69" y="52"/>
                </a:lnTo>
                <a:lnTo>
                  <a:pt x="12" y="19"/>
                </a:lnTo>
                <a:lnTo>
                  <a:pt x="12" y="26"/>
                </a:lnTo>
                <a:lnTo>
                  <a:pt x="14" y="26"/>
                </a:lnTo>
                <a:lnTo>
                  <a:pt x="14" y="28"/>
                </a:lnTo>
                <a:lnTo>
                  <a:pt x="54" y="52"/>
                </a:lnTo>
                <a:lnTo>
                  <a:pt x="19" y="74"/>
                </a:lnTo>
                <a:lnTo>
                  <a:pt x="19" y="26"/>
                </a:lnTo>
                <a:lnTo>
                  <a:pt x="14" y="26"/>
                </a:lnTo>
                <a:lnTo>
                  <a:pt x="14"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31">
            <a:extLst>
              <a:ext uri="{FF2B5EF4-FFF2-40B4-BE49-F238E27FC236}">
                <a16:creationId xmlns:a16="http://schemas.microsoft.com/office/drawing/2014/main" id="{EDFAA406-C385-4516-9AC7-93F531A7B0DF}"/>
              </a:ext>
            </a:extLst>
          </p:cNvPr>
          <p:cNvSpPr>
            <a:spLocks noEditPoints="1"/>
          </p:cNvSpPr>
          <p:nvPr/>
        </p:nvSpPr>
        <p:spPr bwMode="auto">
          <a:xfrm>
            <a:off x="11938836" y="5657091"/>
            <a:ext cx="80980" cy="94139"/>
          </a:xfrm>
          <a:custGeom>
            <a:avLst/>
            <a:gdLst>
              <a:gd name="T0" fmla="*/ 0 w 80"/>
              <a:gd name="T1" fmla="*/ 93 h 93"/>
              <a:gd name="T2" fmla="*/ 0 w 80"/>
              <a:gd name="T3" fmla="*/ 0 h 93"/>
              <a:gd name="T4" fmla="*/ 80 w 80"/>
              <a:gd name="T5" fmla="*/ 45 h 93"/>
              <a:gd name="T6" fmla="*/ 0 w 80"/>
              <a:gd name="T7" fmla="*/ 93 h 93"/>
              <a:gd name="T8" fmla="*/ 11 w 80"/>
              <a:gd name="T9" fmla="*/ 19 h 93"/>
              <a:gd name="T10" fmla="*/ 11 w 80"/>
              <a:gd name="T11" fmla="*/ 74 h 93"/>
              <a:gd name="T12" fmla="*/ 59 w 80"/>
              <a:gd name="T13" fmla="*/ 45 h 93"/>
              <a:gd name="T14" fmla="*/ 11 w 80"/>
              <a:gd name="T15" fmla="*/ 19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93">
                <a:moveTo>
                  <a:pt x="0" y="93"/>
                </a:moveTo>
                <a:lnTo>
                  <a:pt x="0" y="0"/>
                </a:lnTo>
                <a:lnTo>
                  <a:pt x="80" y="45"/>
                </a:lnTo>
                <a:lnTo>
                  <a:pt x="0" y="93"/>
                </a:lnTo>
                <a:close/>
                <a:moveTo>
                  <a:pt x="11" y="19"/>
                </a:moveTo>
                <a:lnTo>
                  <a:pt x="11" y="74"/>
                </a:lnTo>
                <a:lnTo>
                  <a:pt x="59" y="45"/>
                </a:lnTo>
                <a:lnTo>
                  <a:pt x="11" y="1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32">
            <a:extLst>
              <a:ext uri="{FF2B5EF4-FFF2-40B4-BE49-F238E27FC236}">
                <a16:creationId xmlns:a16="http://schemas.microsoft.com/office/drawing/2014/main" id="{C0BE317D-EF9C-4C8A-829B-090B6A103667}"/>
              </a:ext>
            </a:extLst>
          </p:cNvPr>
          <p:cNvSpPr>
            <a:spLocks noEditPoints="1"/>
          </p:cNvSpPr>
          <p:nvPr/>
        </p:nvSpPr>
        <p:spPr bwMode="auto">
          <a:xfrm>
            <a:off x="11935799" y="5650006"/>
            <a:ext cx="91102" cy="108310"/>
          </a:xfrm>
          <a:custGeom>
            <a:avLst/>
            <a:gdLst>
              <a:gd name="T0" fmla="*/ 3 w 90"/>
              <a:gd name="T1" fmla="*/ 100 h 107"/>
              <a:gd name="T2" fmla="*/ 7 w 90"/>
              <a:gd name="T3" fmla="*/ 100 h 107"/>
              <a:gd name="T4" fmla="*/ 7 w 90"/>
              <a:gd name="T5" fmla="*/ 12 h 107"/>
              <a:gd name="T6" fmla="*/ 76 w 90"/>
              <a:gd name="T7" fmla="*/ 52 h 107"/>
              <a:gd name="T8" fmla="*/ 3 w 90"/>
              <a:gd name="T9" fmla="*/ 97 h 107"/>
              <a:gd name="T10" fmla="*/ 3 w 90"/>
              <a:gd name="T11" fmla="*/ 100 h 107"/>
              <a:gd name="T12" fmla="*/ 7 w 90"/>
              <a:gd name="T13" fmla="*/ 100 h 107"/>
              <a:gd name="T14" fmla="*/ 3 w 90"/>
              <a:gd name="T15" fmla="*/ 100 h 107"/>
              <a:gd name="T16" fmla="*/ 5 w 90"/>
              <a:gd name="T17" fmla="*/ 102 h 107"/>
              <a:gd name="T18" fmla="*/ 90 w 90"/>
              <a:gd name="T19" fmla="*/ 52 h 107"/>
              <a:gd name="T20" fmla="*/ 0 w 90"/>
              <a:gd name="T21" fmla="*/ 0 h 107"/>
              <a:gd name="T22" fmla="*/ 0 w 90"/>
              <a:gd name="T23" fmla="*/ 107 h 107"/>
              <a:gd name="T24" fmla="*/ 5 w 90"/>
              <a:gd name="T25" fmla="*/ 102 h 107"/>
              <a:gd name="T26" fmla="*/ 3 w 90"/>
              <a:gd name="T27" fmla="*/ 100 h 107"/>
              <a:gd name="T28" fmla="*/ 14 w 90"/>
              <a:gd name="T29" fmla="*/ 26 h 107"/>
              <a:gd name="T30" fmla="*/ 12 w 90"/>
              <a:gd name="T31" fmla="*/ 26 h 107"/>
              <a:gd name="T32" fmla="*/ 12 w 90"/>
              <a:gd name="T33" fmla="*/ 88 h 107"/>
              <a:gd name="T34" fmla="*/ 69 w 90"/>
              <a:gd name="T35" fmla="*/ 52 h 107"/>
              <a:gd name="T36" fmla="*/ 12 w 90"/>
              <a:gd name="T37" fmla="*/ 19 h 107"/>
              <a:gd name="T38" fmla="*/ 12 w 90"/>
              <a:gd name="T39" fmla="*/ 26 h 107"/>
              <a:gd name="T40" fmla="*/ 14 w 90"/>
              <a:gd name="T41" fmla="*/ 26 h 107"/>
              <a:gd name="T42" fmla="*/ 12 w 90"/>
              <a:gd name="T43" fmla="*/ 28 h 107"/>
              <a:gd name="T44" fmla="*/ 55 w 90"/>
              <a:gd name="T45" fmla="*/ 52 h 107"/>
              <a:gd name="T46" fmla="*/ 19 w 90"/>
              <a:gd name="T47" fmla="*/ 74 h 107"/>
              <a:gd name="T48" fmla="*/ 19 w 90"/>
              <a:gd name="T49" fmla="*/ 26 h 107"/>
              <a:gd name="T50" fmla="*/ 14 w 90"/>
              <a:gd name="T51" fmla="*/ 26 h 107"/>
              <a:gd name="T52" fmla="*/ 12 w 90"/>
              <a:gd name="T53" fmla="*/ 28 h 107"/>
              <a:gd name="T54" fmla="*/ 14 w 90"/>
              <a:gd name="T55"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7">
                <a:moveTo>
                  <a:pt x="3" y="100"/>
                </a:moveTo>
                <a:lnTo>
                  <a:pt x="7" y="100"/>
                </a:lnTo>
                <a:lnTo>
                  <a:pt x="7" y="12"/>
                </a:lnTo>
                <a:lnTo>
                  <a:pt x="76" y="52"/>
                </a:lnTo>
                <a:lnTo>
                  <a:pt x="3" y="97"/>
                </a:lnTo>
                <a:lnTo>
                  <a:pt x="3" y="100"/>
                </a:lnTo>
                <a:lnTo>
                  <a:pt x="7" y="100"/>
                </a:lnTo>
                <a:lnTo>
                  <a:pt x="3" y="100"/>
                </a:lnTo>
                <a:lnTo>
                  <a:pt x="5" y="102"/>
                </a:lnTo>
                <a:lnTo>
                  <a:pt x="90" y="52"/>
                </a:lnTo>
                <a:lnTo>
                  <a:pt x="0" y="0"/>
                </a:lnTo>
                <a:lnTo>
                  <a:pt x="0" y="107"/>
                </a:lnTo>
                <a:lnTo>
                  <a:pt x="5" y="102"/>
                </a:lnTo>
                <a:lnTo>
                  <a:pt x="3" y="100"/>
                </a:lnTo>
                <a:close/>
                <a:moveTo>
                  <a:pt x="14" y="26"/>
                </a:moveTo>
                <a:lnTo>
                  <a:pt x="12" y="26"/>
                </a:lnTo>
                <a:lnTo>
                  <a:pt x="12" y="88"/>
                </a:lnTo>
                <a:lnTo>
                  <a:pt x="69" y="52"/>
                </a:lnTo>
                <a:lnTo>
                  <a:pt x="12" y="19"/>
                </a:lnTo>
                <a:lnTo>
                  <a:pt x="12" y="26"/>
                </a:lnTo>
                <a:lnTo>
                  <a:pt x="14" y="26"/>
                </a:lnTo>
                <a:lnTo>
                  <a:pt x="12" y="28"/>
                </a:lnTo>
                <a:lnTo>
                  <a:pt x="55" y="52"/>
                </a:lnTo>
                <a:lnTo>
                  <a:pt x="19" y="74"/>
                </a:lnTo>
                <a:lnTo>
                  <a:pt x="19" y="26"/>
                </a:lnTo>
                <a:lnTo>
                  <a:pt x="14" y="26"/>
                </a:lnTo>
                <a:lnTo>
                  <a:pt x="12" y="28"/>
                </a:lnTo>
                <a:lnTo>
                  <a:pt x="14" y="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33">
            <a:extLst>
              <a:ext uri="{FF2B5EF4-FFF2-40B4-BE49-F238E27FC236}">
                <a16:creationId xmlns:a16="http://schemas.microsoft.com/office/drawing/2014/main" id="{9CF74DD3-1975-45C0-AA4A-607C684E6C8A}"/>
              </a:ext>
            </a:extLst>
          </p:cNvPr>
          <p:cNvSpPr>
            <a:spLocks noEditPoints="1"/>
          </p:cNvSpPr>
          <p:nvPr/>
        </p:nvSpPr>
        <p:spPr bwMode="auto">
          <a:xfrm>
            <a:off x="11282900" y="5892945"/>
            <a:ext cx="69845" cy="68833"/>
          </a:xfrm>
          <a:custGeom>
            <a:avLst/>
            <a:gdLst>
              <a:gd name="T0" fmla="*/ 15 w 29"/>
              <a:gd name="T1" fmla="*/ 29 h 29"/>
              <a:gd name="T2" fmla="*/ 0 w 29"/>
              <a:gd name="T3" fmla="*/ 15 h 29"/>
              <a:gd name="T4" fmla="*/ 15 w 29"/>
              <a:gd name="T5" fmla="*/ 0 h 29"/>
              <a:gd name="T6" fmla="*/ 29 w 29"/>
              <a:gd name="T7" fmla="*/ 15 h 29"/>
              <a:gd name="T8" fmla="*/ 15 w 29"/>
              <a:gd name="T9" fmla="*/ 29 h 29"/>
              <a:gd name="T10" fmla="*/ 15 w 29"/>
              <a:gd name="T11" fmla="*/ 5 h 29"/>
              <a:gd name="T12" fmla="*/ 5 w 29"/>
              <a:gd name="T13" fmla="*/ 15 h 29"/>
              <a:gd name="T14" fmla="*/ 15 w 29"/>
              <a:gd name="T15" fmla="*/ 24 h 29"/>
              <a:gd name="T16" fmla="*/ 24 w 29"/>
              <a:gd name="T17" fmla="*/ 15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5"/>
                </a:cubicBezTo>
                <a:cubicBezTo>
                  <a:pt x="0" y="7"/>
                  <a:pt x="7" y="0"/>
                  <a:pt x="15" y="0"/>
                </a:cubicBezTo>
                <a:cubicBezTo>
                  <a:pt x="22" y="0"/>
                  <a:pt x="29" y="7"/>
                  <a:pt x="29" y="15"/>
                </a:cubicBezTo>
                <a:cubicBezTo>
                  <a:pt x="29" y="22"/>
                  <a:pt x="22" y="29"/>
                  <a:pt x="15" y="29"/>
                </a:cubicBezTo>
                <a:close/>
                <a:moveTo>
                  <a:pt x="15" y="5"/>
                </a:moveTo>
                <a:cubicBezTo>
                  <a:pt x="9" y="5"/>
                  <a:pt x="5" y="9"/>
                  <a:pt x="5" y="15"/>
                </a:cubicBezTo>
                <a:cubicBezTo>
                  <a:pt x="5" y="20"/>
                  <a:pt x="9" y="24"/>
                  <a:pt x="15" y="24"/>
                </a:cubicBezTo>
                <a:cubicBezTo>
                  <a:pt x="20" y="24"/>
                  <a:pt x="24" y="20"/>
                  <a:pt x="24" y="15"/>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34">
            <a:extLst>
              <a:ext uri="{FF2B5EF4-FFF2-40B4-BE49-F238E27FC236}">
                <a16:creationId xmlns:a16="http://schemas.microsoft.com/office/drawing/2014/main" id="{C28578B6-CF2F-4B64-B2BF-BE5C9E3771BE}"/>
              </a:ext>
            </a:extLst>
          </p:cNvPr>
          <p:cNvSpPr>
            <a:spLocks noEditPoints="1"/>
          </p:cNvSpPr>
          <p:nvPr/>
        </p:nvSpPr>
        <p:spPr bwMode="auto">
          <a:xfrm>
            <a:off x="11279863" y="5889908"/>
            <a:ext cx="74906" cy="74906"/>
          </a:xfrm>
          <a:custGeom>
            <a:avLst/>
            <a:gdLst>
              <a:gd name="T0" fmla="*/ 16 w 31"/>
              <a:gd name="T1" fmla="*/ 30 h 31"/>
              <a:gd name="T2" fmla="*/ 16 w 31"/>
              <a:gd name="T3" fmla="*/ 28 h 31"/>
              <a:gd name="T4" fmla="*/ 6 w 31"/>
              <a:gd name="T5" fmla="*/ 25 h 31"/>
              <a:gd name="T6" fmla="*/ 3 w 31"/>
              <a:gd name="T7" fmla="*/ 16 h 31"/>
              <a:gd name="T8" fmla="*/ 6 w 31"/>
              <a:gd name="T9" fmla="*/ 7 h 31"/>
              <a:gd name="T10" fmla="*/ 16 w 31"/>
              <a:gd name="T11" fmla="*/ 3 h 31"/>
              <a:gd name="T12" fmla="*/ 25 w 31"/>
              <a:gd name="T13" fmla="*/ 7 h 31"/>
              <a:gd name="T14" fmla="*/ 28 w 31"/>
              <a:gd name="T15" fmla="*/ 16 h 31"/>
              <a:gd name="T16" fmla="*/ 25 w 31"/>
              <a:gd name="T17" fmla="*/ 25 h 31"/>
              <a:gd name="T18" fmla="*/ 16 w 31"/>
              <a:gd name="T19" fmla="*/ 28 h 31"/>
              <a:gd name="T20" fmla="*/ 16 w 31"/>
              <a:gd name="T21" fmla="*/ 30 h 31"/>
              <a:gd name="T22" fmla="*/ 16 w 31"/>
              <a:gd name="T23" fmla="*/ 31 h 31"/>
              <a:gd name="T24" fmla="*/ 31 w 31"/>
              <a:gd name="T25" fmla="*/ 16 h 31"/>
              <a:gd name="T26" fmla="*/ 16 w 31"/>
              <a:gd name="T27" fmla="*/ 0 h 31"/>
              <a:gd name="T28" fmla="*/ 0 w 31"/>
              <a:gd name="T29" fmla="*/ 16 h 31"/>
              <a:gd name="T30" fmla="*/ 16 w 31"/>
              <a:gd name="T31" fmla="*/ 31 h 31"/>
              <a:gd name="T32" fmla="*/ 16 w 31"/>
              <a:gd name="T33" fmla="*/ 30 h 31"/>
              <a:gd name="T34" fmla="*/ 16 w 31"/>
              <a:gd name="T35" fmla="*/ 6 h 31"/>
              <a:gd name="T36" fmla="*/ 16 w 31"/>
              <a:gd name="T37" fmla="*/ 4 h 31"/>
              <a:gd name="T38" fmla="*/ 4 w 31"/>
              <a:gd name="T39" fmla="*/ 16 h 31"/>
              <a:gd name="T40" fmla="*/ 16 w 31"/>
              <a:gd name="T41" fmla="*/ 27 h 31"/>
              <a:gd name="T42" fmla="*/ 27 w 31"/>
              <a:gd name="T43" fmla="*/ 16 h 31"/>
              <a:gd name="T44" fmla="*/ 16 w 31"/>
              <a:gd name="T45" fmla="*/ 4 h 31"/>
              <a:gd name="T46" fmla="*/ 16 w 31"/>
              <a:gd name="T47" fmla="*/ 6 h 31"/>
              <a:gd name="T48" fmla="*/ 16 w 31"/>
              <a:gd name="T49" fmla="*/ 7 h 31"/>
              <a:gd name="T50" fmla="*/ 24 w 31"/>
              <a:gd name="T51" fmla="*/ 16 h 31"/>
              <a:gd name="T52" fmla="*/ 16 w 31"/>
              <a:gd name="T53" fmla="*/ 24 h 31"/>
              <a:gd name="T54" fmla="*/ 7 w 31"/>
              <a:gd name="T55" fmla="*/ 16 h 31"/>
              <a:gd name="T56" fmla="*/ 16 w 31"/>
              <a:gd name="T57" fmla="*/ 7 h 31"/>
              <a:gd name="T58" fmla="*/ 16 w 31"/>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16" y="30"/>
                </a:moveTo>
                <a:cubicBezTo>
                  <a:pt x="16" y="28"/>
                  <a:pt x="16" y="28"/>
                  <a:pt x="16" y="28"/>
                </a:cubicBezTo>
                <a:cubicBezTo>
                  <a:pt x="12" y="28"/>
                  <a:pt x="9" y="27"/>
                  <a:pt x="6" y="25"/>
                </a:cubicBezTo>
                <a:cubicBezTo>
                  <a:pt x="4" y="22"/>
                  <a:pt x="3" y="19"/>
                  <a:pt x="3" y="16"/>
                </a:cubicBezTo>
                <a:cubicBezTo>
                  <a:pt x="3" y="12"/>
                  <a:pt x="4" y="9"/>
                  <a:pt x="6" y="7"/>
                </a:cubicBezTo>
                <a:cubicBezTo>
                  <a:pt x="9" y="4"/>
                  <a:pt x="12" y="3"/>
                  <a:pt x="16" y="3"/>
                </a:cubicBezTo>
                <a:cubicBezTo>
                  <a:pt x="19" y="3"/>
                  <a:pt x="22" y="4"/>
                  <a:pt x="25" y="7"/>
                </a:cubicBezTo>
                <a:cubicBezTo>
                  <a:pt x="27" y="9"/>
                  <a:pt x="28" y="12"/>
                  <a:pt x="28" y="16"/>
                </a:cubicBezTo>
                <a:cubicBezTo>
                  <a:pt x="28" y="19"/>
                  <a:pt x="27" y="22"/>
                  <a:pt x="25" y="25"/>
                </a:cubicBezTo>
                <a:cubicBezTo>
                  <a:pt x="22" y="27"/>
                  <a:pt x="19" y="28"/>
                  <a:pt x="16" y="28"/>
                </a:cubicBezTo>
                <a:cubicBezTo>
                  <a:pt x="16" y="30"/>
                  <a:pt x="16" y="30"/>
                  <a:pt x="16" y="30"/>
                </a:cubicBezTo>
                <a:cubicBezTo>
                  <a:pt x="16" y="31"/>
                  <a:pt x="16" y="31"/>
                  <a:pt x="16" y="31"/>
                </a:cubicBezTo>
                <a:cubicBezTo>
                  <a:pt x="24" y="31"/>
                  <a:pt x="31" y="24"/>
                  <a:pt x="31" y="16"/>
                </a:cubicBezTo>
                <a:cubicBezTo>
                  <a:pt x="31" y="7"/>
                  <a:pt x="24" y="0"/>
                  <a:pt x="16" y="0"/>
                </a:cubicBezTo>
                <a:cubicBezTo>
                  <a:pt x="7" y="0"/>
                  <a:pt x="0" y="7"/>
                  <a:pt x="0" y="16"/>
                </a:cubicBezTo>
                <a:cubicBezTo>
                  <a:pt x="0" y="24"/>
                  <a:pt x="7" y="31"/>
                  <a:pt x="16" y="31"/>
                </a:cubicBezTo>
                <a:lnTo>
                  <a:pt x="16" y="30"/>
                </a:lnTo>
                <a:close/>
                <a:moveTo>
                  <a:pt x="16" y="6"/>
                </a:moveTo>
                <a:cubicBezTo>
                  <a:pt x="16" y="4"/>
                  <a:pt x="16" y="4"/>
                  <a:pt x="16" y="4"/>
                </a:cubicBezTo>
                <a:cubicBezTo>
                  <a:pt x="9" y="4"/>
                  <a:pt x="4" y="9"/>
                  <a:pt x="4" y="16"/>
                </a:cubicBezTo>
                <a:cubicBezTo>
                  <a:pt x="4" y="22"/>
                  <a:pt x="9" y="27"/>
                  <a:pt x="16" y="27"/>
                </a:cubicBezTo>
                <a:cubicBezTo>
                  <a:pt x="22" y="27"/>
                  <a:pt x="27" y="22"/>
                  <a:pt x="27" y="16"/>
                </a:cubicBezTo>
                <a:cubicBezTo>
                  <a:pt x="27" y="9"/>
                  <a:pt x="22" y="4"/>
                  <a:pt x="16" y="4"/>
                </a:cubicBezTo>
                <a:cubicBezTo>
                  <a:pt x="16" y="6"/>
                  <a:pt x="16" y="6"/>
                  <a:pt x="16" y="6"/>
                </a:cubicBezTo>
                <a:cubicBezTo>
                  <a:pt x="16" y="7"/>
                  <a:pt x="16" y="7"/>
                  <a:pt x="16" y="7"/>
                </a:cubicBezTo>
                <a:cubicBezTo>
                  <a:pt x="20" y="7"/>
                  <a:pt x="24" y="11"/>
                  <a:pt x="24" y="16"/>
                </a:cubicBezTo>
                <a:cubicBezTo>
                  <a:pt x="24" y="20"/>
                  <a:pt x="20" y="24"/>
                  <a:pt x="16" y="24"/>
                </a:cubicBezTo>
                <a:cubicBezTo>
                  <a:pt x="11" y="24"/>
                  <a:pt x="7" y="20"/>
                  <a:pt x="7" y="16"/>
                </a:cubicBezTo>
                <a:cubicBezTo>
                  <a:pt x="7" y="11"/>
                  <a:pt x="11" y="7"/>
                  <a:pt x="16" y="7"/>
                </a:cubicBezTo>
                <a:lnTo>
                  <a:pt x="16"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35">
            <a:extLst>
              <a:ext uri="{FF2B5EF4-FFF2-40B4-BE49-F238E27FC236}">
                <a16:creationId xmlns:a16="http://schemas.microsoft.com/office/drawing/2014/main" id="{9B23F82E-968A-4BDF-B657-332D629056ED}"/>
              </a:ext>
            </a:extLst>
          </p:cNvPr>
          <p:cNvSpPr>
            <a:spLocks noEditPoints="1"/>
          </p:cNvSpPr>
          <p:nvPr/>
        </p:nvSpPr>
        <p:spPr bwMode="auto">
          <a:xfrm>
            <a:off x="11071341" y="5496144"/>
            <a:ext cx="86041" cy="45551"/>
          </a:xfrm>
          <a:custGeom>
            <a:avLst/>
            <a:gdLst>
              <a:gd name="T0" fmla="*/ 85 w 85"/>
              <a:gd name="T1" fmla="*/ 45 h 45"/>
              <a:gd name="T2" fmla="*/ 0 w 85"/>
              <a:gd name="T3" fmla="*/ 45 h 45"/>
              <a:gd name="T4" fmla="*/ 0 w 85"/>
              <a:gd name="T5" fmla="*/ 0 h 45"/>
              <a:gd name="T6" fmla="*/ 85 w 85"/>
              <a:gd name="T7" fmla="*/ 0 h 45"/>
              <a:gd name="T8" fmla="*/ 85 w 85"/>
              <a:gd name="T9" fmla="*/ 45 h 45"/>
              <a:gd name="T10" fmla="*/ 9 w 85"/>
              <a:gd name="T11" fmla="*/ 36 h 45"/>
              <a:gd name="T12" fmla="*/ 73 w 85"/>
              <a:gd name="T13" fmla="*/ 36 h 45"/>
              <a:gd name="T14" fmla="*/ 73 w 85"/>
              <a:gd name="T15" fmla="*/ 12 h 45"/>
              <a:gd name="T16" fmla="*/ 9 w 85"/>
              <a:gd name="T17" fmla="*/ 12 h 45"/>
              <a:gd name="T18" fmla="*/ 9 w 85"/>
              <a:gd name="T19"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5">
                <a:moveTo>
                  <a:pt x="85" y="45"/>
                </a:moveTo>
                <a:lnTo>
                  <a:pt x="0" y="45"/>
                </a:lnTo>
                <a:lnTo>
                  <a:pt x="0" y="0"/>
                </a:lnTo>
                <a:lnTo>
                  <a:pt x="85" y="0"/>
                </a:lnTo>
                <a:lnTo>
                  <a:pt x="85" y="45"/>
                </a:lnTo>
                <a:close/>
                <a:moveTo>
                  <a:pt x="9" y="36"/>
                </a:moveTo>
                <a:lnTo>
                  <a:pt x="73" y="36"/>
                </a:lnTo>
                <a:lnTo>
                  <a:pt x="73" y="12"/>
                </a:lnTo>
                <a:lnTo>
                  <a:pt x="9" y="12"/>
                </a:lnTo>
                <a:lnTo>
                  <a:pt x="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36">
            <a:extLst>
              <a:ext uri="{FF2B5EF4-FFF2-40B4-BE49-F238E27FC236}">
                <a16:creationId xmlns:a16="http://schemas.microsoft.com/office/drawing/2014/main" id="{86CB239B-609C-4A8E-8F56-77051A1E43D2}"/>
              </a:ext>
            </a:extLst>
          </p:cNvPr>
          <p:cNvSpPr>
            <a:spLocks noEditPoints="1"/>
          </p:cNvSpPr>
          <p:nvPr/>
        </p:nvSpPr>
        <p:spPr bwMode="auto">
          <a:xfrm>
            <a:off x="11066280" y="5494120"/>
            <a:ext cx="94139" cy="52637"/>
          </a:xfrm>
          <a:custGeom>
            <a:avLst/>
            <a:gdLst>
              <a:gd name="T0" fmla="*/ 90 w 93"/>
              <a:gd name="T1" fmla="*/ 47 h 52"/>
              <a:gd name="T2" fmla="*/ 90 w 93"/>
              <a:gd name="T3" fmla="*/ 45 h 52"/>
              <a:gd name="T4" fmla="*/ 7 w 93"/>
              <a:gd name="T5" fmla="*/ 45 h 52"/>
              <a:gd name="T6" fmla="*/ 7 w 93"/>
              <a:gd name="T7" fmla="*/ 7 h 52"/>
              <a:gd name="T8" fmla="*/ 86 w 93"/>
              <a:gd name="T9" fmla="*/ 7 h 52"/>
              <a:gd name="T10" fmla="*/ 86 w 93"/>
              <a:gd name="T11" fmla="*/ 47 h 52"/>
              <a:gd name="T12" fmla="*/ 90 w 93"/>
              <a:gd name="T13" fmla="*/ 47 h 52"/>
              <a:gd name="T14" fmla="*/ 90 w 93"/>
              <a:gd name="T15" fmla="*/ 45 h 52"/>
              <a:gd name="T16" fmla="*/ 90 w 93"/>
              <a:gd name="T17" fmla="*/ 47 h 52"/>
              <a:gd name="T18" fmla="*/ 93 w 93"/>
              <a:gd name="T19" fmla="*/ 47 h 52"/>
              <a:gd name="T20" fmla="*/ 93 w 93"/>
              <a:gd name="T21" fmla="*/ 0 h 52"/>
              <a:gd name="T22" fmla="*/ 0 w 93"/>
              <a:gd name="T23" fmla="*/ 0 h 52"/>
              <a:gd name="T24" fmla="*/ 0 w 93"/>
              <a:gd name="T25" fmla="*/ 52 h 52"/>
              <a:gd name="T26" fmla="*/ 93 w 93"/>
              <a:gd name="T27" fmla="*/ 52 h 52"/>
              <a:gd name="T28" fmla="*/ 93 w 93"/>
              <a:gd name="T29" fmla="*/ 47 h 52"/>
              <a:gd name="T30" fmla="*/ 90 w 93"/>
              <a:gd name="T31" fmla="*/ 47 h 52"/>
              <a:gd name="T32" fmla="*/ 14 w 93"/>
              <a:gd name="T33" fmla="*/ 38 h 52"/>
              <a:gd name="T34" fmla="*/ 14 w 93"/>
              <a:gd name="T35" fmla="*/ 40 h 52"/>
              <a:gd name="T36" fmla="*/ 83 w 93"/>
              <a:gd name="T37" fmla="*/ 40 h 52"/>
              <a:gd name="T38" fmla="*/ 83 w 93"/>
              <a:gd name="T39" fmla="*/ 9 h 52"/>
              <a:gd name="T40" fmla="*/ 12 w 93"/>
              <a:gd name="T41" fmla="*/ 9 h 52"/>
              <a:gd name="T42" fmla="*/ 12 w 93"/>
              <a:gd name="T43" fmla="*/ 40 h 52"/>
              <a:gd name="T44" fmla="*/ 14 w 93"/>
              <a:gd name="T45" fmla="*/ 40 h 52"/>
              <a:gd name="T46" fmla="*/ 14 w 93"/>
              <a:gd name="T47" fmla="*/ 38 h 52"/>
              <a:gd name="T48" fmla="*/ 19 w 93"/>
              <a:gd name="T49" fmla="*/ 38 h 52"/>
              <a:gd name="T50" fmla="*/ 19 w 93"/>
              <a:gd name="T51" fmla="*/ 16 h 52"/>
              <a:gd name="T52" fmla="*/ 76 w 93"/>
              <a:gd name="T53" fmla="*/ 16 h 52"/>
              <a:gd name="T54" fmla="*/ 76 w 93"/>
              <a:gd name="T55" fmla="*/ 33 h 52"/>
              <a:gd name="T56" fmla="*/ 14 w 93"/>
              <a:gd name="T57" fmla="*/ 33 h 52"/>
              <a:gd name="T58" fmla="*/ 14 w 93"/>
              <a:gd name="T59" fmla="*/ 38 h 52"/>
              <a:gd name="T60" fmla="*/ 19 w 93"/>
              <a:gd name="T61" fmla="*/ 38 h 52"/>
              <a:gd name="T62" fmla="*/ 14 w 93"/>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52">
                <a:moveTo>
                  <a:pt x="90" y="47"/>
                </a:moveTo>
                <a:lnTo>
                  <a:pt x="90" y="45"/>
                </a:lnTo>
                <a:lnTo>
                  <a:pt x="7" y="45"/>
                </a:lnTo>
                <a:lnTo>
                  <a:pt x="7" y="7"/>
                </a:lnTo>
                <a:lnTo>
                  <a:pt x="86" y="7"/>
                </a:lnTo>
                <a:lnTo>
                  <a:pt x="86" y="47"/>
                </a:lnTo>
                <a:lnTo>
                  <a:pt x="90" y="47"/>
                </a:lnTo>
                <a:lnTo>
                  <a:pt x="90" y="45"/>
                </a:lnTo>
                <a:lnTo>
                  <a:pt x="90" y="47"/>
                </a:lnTo>
                <a:lnTo>
                  <a:pt x="93" y="47"/>
                </a:lnTo>
                <a:lnTo>
                  <a:pt x="93" y="0"/>
                </a:lnTo>
                <a:lnTo>
                  <a:pt x="0" y="0"/>
                </a:lnTo>
                <a:lnTo>
                  <a:pt x="0" y="52"/>
                </a:lnTo>
                <a:lnTo>
                  <a:pt x="93" y="52"/>
                </a:lnTo>
                <a:lnTo>
                  <a:pt x="93" y="47"/>
                </a:lnTo>
                <a:lnTo>
                  <a:pt x="90" y="47"/>
                </a:lnTo>
                <a:close/>
                <a:moveTo>
                  <a:pt x="14" y="38"/>
                </a:moveTo>
                <a:lnTo>
                  <a:pt x="14" y="40"/>
                </a:lnTo>
                <a:lnTo>
                  <a:pt x="83" y="40"/>
                </a:lnTo>
                <a:lnTo>
                  <a:pt x="83" y="9"/>
                </a:lnTo>
                <a:lnTo>
                  <a:pt x="12" y="9"/>
                </a:lnTo>
                <a:lnTo>
                  <a:pt x="12" y="40"/>
                </a:lnTo>
                <a:lnTo>
                  <a:pt x="14" y="40"/>
                </a:lnTo>
                <a:lnTo>
                  <a:pt x="14" y="38"/>
                </a:lnTo>
                <a:lnTo>
                  <a:pt x="19" y="38"/>
                </a:lnTo>
                <a:lnTo>
                  <a:pt x="19" y="16"/>
                </a:lnTo>
                <a:lnTo>
                  <a:pt x="76" y="16"/>
                </a:lnTo>
                <a:lnTo>
                  <a:pt x="7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37">
            <a:extLst>
              <a:ext uri="{FF2B5EF4-FFF2-40B4-BE49-F238E27FC236}">
                <a16:creationId xmlns:a16="http://schemas.microsoft.com/office/drawing/2014/main" id="{7CA998CE-96C6-4F6E-98AF-087B0E4C2B7A}"/>
              </a:ext>
            </a:extLst>
          </p:cNvPr>
          <p:cNvSpPr>
            <a:spLocks noEditPoints="1"/>
          </p:cNvSpPr>
          <p:nvPr/>
        </p:nvSpPr>
        <p:spPr bwMode="auto">
          <a:xfrm>
            <a:off x="11071341" y="5563965"/>
            <a:ext cx="45551" cy="47576"/>
          </a:xfrm>
          <a:custGeom>
            <a:avLst/>
            <a:gdLst>
              <a:gd name="T0" fmla="*/ 45 w 45"/>
              <a:gd name="T1" fmla="*/ 47 h 47"/>
              <a:gd name="T2" fmla="*/ 0 w 45"/>
              <a:gd name="T3" fmla="*/ 47 h 47"/>
              <a:gd name="T4" fmla="*/ 0 w 45"/>
              <a:gd name="T5" fmla="*/ 0 h 47"/>
              <a:gd name="T6" fmla="*/ 45 w 45"/>
              <a:gd name="T7" fmla="*/ 0 h 47"/>
              <a:gd name="T8" fmla="*/ 45 w 45"/>
              <a:gd name="T9" fmla="*/ 47 h 47"/>
              <a:gd name="T10" fmla="*/ 9 w 45"/>
              <a:gd name="T11" fmla="*/ 35 h 47"/>
              <a:gd name="T12" fmla="*/ 33 w 45"/>
              <a:gd name="T13" fmla="*/ 35 h 47"/>
              <a:gd name="T14" fmla="*/ 33 w 45"/>
              <a:gd name="T15" fmla="*/ 11 h 47"/>
              <a:gd name="T16" fmla="*/ 9 w 45"/>
              <a:gd name="T17" fmla="*/ 11 h 47"/>
              <a:gd name="T18" fmla="*/ 9 w 45"/>
              <a:gd name="T19"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45" y="47"/>
                </a:moveTo>
                <a:lnTo>
                  <a:pt x="0" y="47"/>
                </a:lnTo>
                <a:lnTo>
                  <a:pt x="0" y="0"/>
                </a:lnTo>
                <a:lnTo>
                  <a:pt x="45" y="0"/>
                </a:lnTo>
                <a:lnTo>
                  <a:pt x="45" y="47"/>
                </a:lnTo>
                <a:close/>
                <a:moveTo>
                  <a:pt x="9" y="35"/>
                </a:moveTo>
                <a:lnTo>
                  <a:pt x="33" y="35"/>
                </a:lnTo>
                <a:lnTo>
                  <a:pt x="33" y="11"/>
                </a:lnTo>
                <a:lnTo>
                  <a:pt x="9" y="11"/>
                </a:lnTo>
                <a:lnTo>
                  <a:pt x="9"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38">
            <a:extLst>
              <a:ext uri="{FF2B5EF4-FFF2-40B4-BE49-F238E27FC236}">
                <a16:creationId xmlns:a16="http://schemas.microsoft.com/office/drawing/2014/main" id="{FD168DE7-BDE5-4D22-9923-6F2064F14C4B}"/>
              </a:ext>
            </a:extLst>
          </p:cNvPr>
          <p:cNvSpPr>
            <a:spLocks noEditPoints="1"/>
          </p:cNvSpPr>
          <p:nvPr/>
        </p:nvSpPr>
        <p:spPr bwMode="auto">
          <a:xfrm>
            <a:off x="11066280" y="5560928"/>
            <a:ext cx="55674" cy="52637"/>
          </a:xfrm>
          <a:custGeom>
            <a:avLst/>
            <a:gdLst>
              <a:gd name="T0" fmla="*/ 50 w 55"/>
              <a:gd name="T1" fmla="*/ 50 h 52"/>
              <a:gd name="T2" fmla="*/ 50 w 55"/>
              <a:gd name="T3" fmla="*/ 45 h 52"/>
              <a:gd name="T4" fmla="*/ 7 w 55"/>
              <a:gd name="T5" fmla="*/ 45 h 52"/>
              <a:gd name="T6" fmla="*/ 7 w 55"/>
              <a:gd name="T7" fmla="*/ 7 h 52"/>
              <a:gd name="T8" fmla="*/ 48 w 55"/>
              <a:gd name="T9" fmla="*/ 7 h 52"/>
              <a:gd name="T10" fmla="*/ 48 w 55"/>
              <a:gd name="T11" fmla="*/ 50 h 52"/>
              <a:gd name="T12" fmla="*/ 50 w 55"/>
              <a:gd name="T13" fmla="*/ 50 h 52"/>
              <a:gd name="T14" fmla="*/ 50 w 55"/>
              <a:gd name="T15" fmla="*/ 45 h 52"/>
              <a:gd name="T16" fmla="*/ 50 w 55"/>
              <a:gd name="T17" fmla="*/ 50 h 52"/>
              <a:gd name="T18" fmla="*/ 55 w 55"/>
              <a:gd name="T19" fmla="*/ 50 h 52"/>
              <a:gd name="T20" fmla="*/ 55 w 55"/>
              <a:gd name="T21" fmla="*/ 0 h 52"/>
              <a:gd name="T22" fmla="*/ 0 w 55"/>
              <a:gd name="T23" fmla="*/ 0 h 52"/>
              <a:gd name="T24" fmla="*/ 0 w 55"/>
              <a:gd name="T25" fmla="*/ 52 h 52"/>
              <a:gd name="T26" fmla="*/ 55 w 55"/>
              <a:gd name="T27" fmla="*/ 52 h 52"/>
              <a:gd name="T28" fmla="*/ 55 w 55"/>
              <a:gd name="T29" fmla="*/ 50 h 52"/>
              <a:gd name="T30" fmla="*/ 50 w 55"/>
              <a:gd name="T31" fmla="*/ 50 h 52"/>
              <a:gd name="T32" fmla="*/ 14 w 55"/>
              <a:gd name="T33" fmla="*/ 38 h 52"/>
              <a:gd name="T34" fmla="*/ 14 w 55"/>
              <a:gd name="T35" fmla="*/ 40 h 52"/>
              <a:gd name="T36" fmla="*/ 43 w 55"/>
              <a:gd name="T37" fmla="*/ 40 h 52"/>
              <a:gd name="T38" fmla="*/ 43 w 55"/>
              <a:gd name="T39" fmla="*/ 10 h 52"/>
              <a:gd name="T40" fmla="*/ 12 w 55"/>
              <a:gd name="T41" fmla="*/ 10 h 52"/>
              <a:gd name="T42" fmla="*/ 12 w 55"/>
              <a:gd name="T43" fmla="*/ 40 h 52"/>
              <a:gd name="T44" fmla="*/ 14 w 55"/>
              <a:gd name="T45" fmla="*/ 40 h 52"/>
              <a:gd name="T46" fmla="*/ 14 w 55"/>
              <a:gd name="T47" fmla="*/ 38 h 52"/>
              <a:gd name="T48" fmla="*/ 19 w 55"/>
              <a:gd name="T49" fmla="*/ 38 h 52"/>
              <a:gd name="T50" fmla="*/ 19 w 55"/>
              <a:gd name="T51" fmla="*/ 17 h 52"/>
              <a:gd name="T52" fmla="*/ 36 w 55"/>
              <a:gd name="T53" fmla="*/ 17 h 52"/>
              <a:gd name="T54" fmla="*/ 36 w 55"/>
              <a:gd name="T55" fmla="*/ 33 h 52"/>
              <a:gd name="T56" fmla="*/ 14 w 55"/>
              <a:gd name="T57" fmla="*/ 33 h 52"/>
              <a:gd name="T58" fmla="*/ 14 w 55"/>
              <a:gd name="T59" fmla="*/ 38 h 52"/>
              <a:gd name="T60" fmla="*/ 19 w 55"/>
              <a:gd name="T61" fmla="*/ 38 h 52"/>
              <a:gd name="T62" fmla="*/ 14 w 5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2">
                <a:moveTo>
                  <a:pt x="50" y="50"/>
                </a:moveTo>
                <a:lnTo>
                  <a:pt x="50" y="45"/>
                </a:lnTo>
                <a:lnTo>
                  <a:pt x="7" y="45"/>
                </a:lnTo>
                <a:lnTo>
                  <a:pt x="7" y="7"/>
                </a:lnTo>
                <a:lnTo>
                  <a:pt x="48" y="7"/>
                </a:lnTo>
                <a:lnTo>
                  <a:pt x="48" y="50"/>
                </a:lnTo>
                <a:lnTo>
                  <a:pt x="50" y="50"/>
                </a:lnTo>
                <a:lnTo>
                  <a:pt x="50" y="45"/>
                </a:lnTo>
                <a:lnTo>
                  <a:pt x="50" y="50"/>
                </a:lnTo>
                <a:lnTo>
                  <a:pt x="55" y="50"/>
                </a:lnTo>
                <a:lnTo>
                  <a:pt x="55" y="0"/>
                </a:lnTo>
                <a:lnTo>
                  <a:pt x="0" y="0"/>
                </a:lnTo>
                <a:lnTo>
                  <a:pt x="0" y="52"/>
                </a:lnTo>
                <a:lnTo>
                  <a:pt x="55" y="52"/>
                </a:lnTo>
                <a:lnTo>
                  <a:pt x="55" y="50"/>
                </a:lnTo>
                <a:lnTo>
                  <a:pt x="50" y="50"/>
                </a:lnTo>
                <a:close/>
                <a:moveTo>
                  <a:pt x="14" y="38"/>
                </a:moveTo>
                <a:lnTo>
                  <a:pt x="14" y="40"/>
                </a:lnTo>
                <a:lnTo>
                  <a:pt x="43" y="40"/>
                </a:lnTo>
                <a:lnTo>
                  <a:pt x="43" y="10"/>
                </a:lnTo>
                <a:lnTo>
                  <a:pt x="12" y="10"/>
                </a:lnTo>
                <a:lnTo>
                  <a:pt x="12" y="40"/>
                </a:lnTo>
                <a:lnTo>
                  <a:pt x="14" y="40"/>
                </a:lnTo>
                <a:lnTo>
                  <a:pt x="14" y="38"/>
                </a:lnTo>
                <a:lnTo>
                  <a:pt x="19" y="38"/>
                </a:lnTo>
                <a:lnTo>
                  <a:pt x="19" y="17"/>
                </a:lnTo>
                <a:lnTo>
                  <a:pt x="36" y="17"/>
                </a:lnTo>
                <a:lnTo>
                  <a:pt x="36" y="33"/>
                </a:lnTo>
                <a:lnTo>
                  <a:pt x="14" y="33"/>
                </a:lnTo>
                <a:lnTo>
                  <a:pt x="14" y="38"/>
                </a:lnTo>
                <a:lnTo>
                  <a:pt x="19" y="38"/>
                </a:lnTo>
                <a:lnTo>
                  <a:pt x="14"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39">
            <a:extLst>
              <a:ext uri="{FF2B5EF4-FFF2-40B4-BE49-F238E27FC236}">
                <a16:creationId xmlns:a16="http://schemas.microsoft.com/office/drawing/2014/main" id="{C0A48846-3CA1-4033-A124-EE4557838E03}"/>
              </a:ext>
            </a:extLst>
          </p:cNvPr>
          <p:cNvSpPr>
            <a:spLocks/>
          </p:cNvSpPr>
          <p:nvPr/>
        </p:nvSpPr>
        <p:spPr bwMode="auto">
          <a:xfrm>
            <a:off x="8548824" y="3982837"/>
            <a:ext cx="433241" cy="451462"/>
          </a:xfrm>
          <a:custGeom>
            <a:avLst/>
            <a:gdLst>
              <a:gd name="T0" fmla="*/ 90 w 180"/>
              <a:gd name="T1" fmla="*/ 4 h 188"/>
              <a:gd name="T2" fmla="*/ 90 w 180"/>
              <a:gd name="T3" fmla="*/ 0 h 188"/>
              <a:gd name="T4" fmla="*/ 0 w 180"/>
              <a:gd name="T5" fmla="*/ 90 h 188"/>
              <a:gd name="T6" fmla="*/ 22 w 180"/>
              <a:gd name="T7" fmla="*/ 148 h 188"/>
              <a:gd name="T8" fmla="*/ 25 w 180"/>
              <a:gd name="T9" fmla="*/ 145 h 188"/>
              <a:gd name="T10" fmla="*/ 21 w 180"/>
              <a:gd name="T11" fmla="*/ 143 h 188"/>
              <a:gd name="T12" fmla="*/ 1 w 180"/>
              <a:gd name="T13" fmla="*/ 181 h 188"/>
              <a:gd name="T14" fmla="*/ 2 w 180"/>
              <a:gd name="T15" fmla="*/ 186 h 188"/>
              <a:gd name="T16" fmla="*/ 7 w 180"/>
              <a:gd name="T17" fmla="*/ 187 h 188"/>
              <a:gd name="T18" fmla="*/ 43 w 180"/>
              <a:gd name="T19" fmla="*/ 164 h 188"/>
              <a:gd name="T20" fmla="*/ 41 w 180"/>
              <a:gd name="T21" fmla="*/ 160 h 188"/>
              <a:gd name="T22" fmla="*/ 39 w 180"/>
              <a:gd name="T23" fmla="*/ 164 h 188"/>
              <a:gd name="T24" fmla="*/ 90 w 180"/>
              <a:gd name="T25" fmla="*/ 180 h 188"/>
              <a:gd name="T26" fmla="*/ 180 w 180"/>
              <a:gd name="T27" fmla="*/ 90 h 188"/>
              <a:gd name="T28" fmla="*/ 90 w 180"/>
              <a:gd name="T29" fmla="*/ 0 h 188"/>
              <a:gd name="T30" fmla="*/ 90 w 180"/>
              <a:gd name="T31" fmla="*/ 4 h 188"/>
              <a:gd name="T32" fmla="*/ 90 w 180"/>
              <a:gd name="T33" fmla="*/ 8 h 188"/>
              <a:gd name="T34" fmla="*/ 148 w 180"/>
              <a:gd name="T35" fmla="*/ 32 h 188"/>
              <a:gd name="T36" fmla="*/ 172 w 180"/>
              <a:gd name="T37" fmla="*/ 90 h 188"/>
              <a:gd name="T38" fmla="*/ 148 w 180"/>
              <a:gd name="T39" fmla="*/ 148 h 188"/>
              <a:gd name="T40" fmla="*/ 90 w 180"/>
              <a:gd name="T41" fmla="*/ 172 h 188"/>
              <a:gd name="T42" fmla="*/ 43 w 180"/>
              <a:gd name="T43" fmla="*/ 157 h 188"/>
              <a:gd name="T44" fmla="*/ 39 w 180"/>
              <a:gd name="T45" fmla="*/ 157 h 188"/>
              <a:gd name="T46" fmla="*/ 15 w 180"/>
              <a:gd name="T47" fmla="*/ 172 h 188"/>
              <a:gd name="T48" fmla="*/ 28 w 180"/>
              <a:gd name="T49" fmla="*/ 147 h 188"/>
              <a:gd name="T50" fmla="*/ 28 w 180"/>
              <a:gd name="T51" fmla="*/ 143 h 188"/>
              <a:gd name="T52" fmla="*/ 8 w 180"/>
              <a:gd name="T53" fmla="*/ 90 h 188"/>
              <a:gd name="T54" fmla="*/ 32 w 180"/>
              <a:gd name="T55" fmla="*/ 32 h 188"/>
              <a:gd name="T56" fmla="*/ 90 w 180"/>
              <a:gd name="T57" fmla="*/ 8 h 188"/>
              <a:gd name="T58" fmla="*/ 90 w 180"/>
              <a:gd name="T59"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88">
                <a:moveTo>
                  <a:pt x="90" y="4"/>
                </a:moveTo>
                <a:cubicBezTo>
                  <a:pt x="90" y="0"/>
                  <a:pt x="90" y="0"/>
                  <a:pt x="90" y="0"/>
                </a:cubicBezTo>
                <a:cubicBezTo>
                  <a:pt x="41" y="0"/>
                  <a:pt x="0" y="40"/>
                  <a:pt x="0" y="90"/>
                </a:cubicBezTo>
                <a:cubicBezTo>
                  <a:pt x="0" y="112"/>
                  <a:pt x="8" y="132"/>
                  <a:pt x="22" y="148"/>
                </a:cubicBezTo>
                <a:cubicBezTo>
                  <a:pt x="25" y="145"/>
                  <a:pt x="25" y="145"/>
                  <a:pt x="25" y="145"/>
                </a:cubicBezTo>
                <a:cubicBezTo>
                  <a:pt x="21" y="143"/>
                  <a:pt x="21" y="143"/>
                  <a:pt x="21" y="143"/>
                </a:cubicBezTo>
                <a:cubicBezTo>
                  <a:pt x="1" y="181"/>
                  <a:pt x="1" y="181"/>
                  <a:pt x="1" y="181"/>
                </a:cubicBezTo>
                <a:cubicBezTo>
                  <a:pt x="0" y="183"/>
                  <a:pt x="1" y="185"/>
                  <a:pt x="2" y="186"/>
                </a:cubicBezTo>
                <a:cubicBezTo>
                  <a:pt x="3" y="187"/>
                  <a:pt x="5" y="188"/>
                  <a:pt x="7" y="187"/>
                </a:cubicBezTo>
                <a:cubicBezTo>
                  <a:pt x="43" y="164"/>
                  <a:pt x="43" y="164"/>
                  <a:pt x="43" y="164"/>
                </a:cubicBezTo>
                <a:cubicBezTo>
                  <a:pt x="41" y="160"/>
                  <a:pt x="41" y="160"/>
                  <a:pt x="41" y="160"/>
                </a:cubicBezTo>
                <a:cubicBezTo>
                  <a:pt x="39" y="164"/>
                  <a:pt x="39" y="164"/>
                  <a:pt x="39" y="164"/>
                </a:cubicBezTo>
                <a:cubicBezTo>
                  <a:pt x="53" y="174"/>
                  <a:pt x="71" y="180"/>
                  <a:pt x="90" y="180"/>
                </a:cubicBezTo>
                <a:cubicBezTo>
                  <a:pt x="140" y="180"/>
                  <a:pt x="180" y="139"/>
                  <a:pt x="180" y="90"/>
                </a:cubicBezTo>
                <a:cubicBezTo>
                  <a:pt x="180" y="40"/>
                  <a:pt x="140" y="0"/>
                  <a:pt x="90" y="0"/>
                </a:cubicBezTo>
                <a:cubicBezTo>
                  <a:pt x="90" y="4"/>
                  <a:pt x="90" y="4"/>
                  <a:pt x="90" y="4"/>
                </a:cubicBezTo>
                <a:cubicBezTo>
                  <a:pt x="90" y="8"/>
                  <a:pt x="90" y="8"/>
                  <a:pt x="90" y="8"/>
                </a:cubicBezTo>
                <a:cubicBezTo>
                  <a:pt x="113" y="8"/>
                  <a:pt x="133" y="17"/>
                  <a:pt x="148" y="32"/>
                </a:cubicBezTo>
                <a:cubicBezTo>
                  <a:pt x="163" y="47"/>
                  <a:pt x="172" y="67"/>
                  <a:pt x="172" y="90"/>
                </a:cubicBezTo>
                <a:cubicBezTo>
                  <a:pt x="172" y="112"/>
                  <a:pt x="163" y="133"/>
                  <a:pt x="148" y="148"/>
                </a:cubicBezTo>
                <a:cubicBezTo>
                  <a:pt x="133" y="163"/>
                  <a:pt x="113" y="172"/>
                  <a:pt x="90" y="172"/>
                </a:cubicBezTo>
                <a:cubicBezTo>
                  <a:pt x="73" y="172"/>
                  <a:pt x="57" y="166"/>
                  <a:pt x="43" y="157"/>
                </a:cubicBezTo>
                <a:cubicBezTo>
                  <a:pt x="42" y="156"/>
                  <a:pt x="40" y="156"/>
                  <a:pt x="39" y="157"/>
                </a:cubicBezTo>
                <a:cubicBezTo>
                  <a:pt x="15" y="172"/>
                  <a:pt x="15" y="172"/>
                  <a:pt x="15" y="172"/>
                </a:cubicBezTo>
                <a:cubicBezTo>
                  <a:pt x="28" y="147"/>
                  <a:pt x="28" y="147"/>
                  <a:pt x="28" y="147"/>
                </a:cubicBezTo>
                <a:cubicBezTo>
                  <a:pt x="29" y="146"/>
                  <a:pt x="29" y="144"/>
                  <a:pt x="28" y="143"/>
                </a:cubicBezTo>
                <a:cubicBezTo>
                  <a:pt x="16" y="128"/>
                  <a:pt x="8" y="110"/>
                  <a:pt x="8" y="90"/>
                </a:cubicBezTo>
                <a:cubicBezTo>
                  <a:pt x="8" y="67"/>
                  <a:pt x="18" y="47"/>
                  <a:pt x="32" y="32"/>
                </a:cubicBezTo>
                <a:cubicBezTo>
                  <a:pt x="47" y="17"/>
                  <a:pt x="68" y="8"/>
                  <a:pt x="90" y="8"/>
                </a:cubicBezTo>
                <a:lnTo>
                  <a:pt x="90" y="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40">
            <a:extLst>
              <a:ext uri="{FF2B5EF4-FFF2-40B4-BE49-F238E27FC236}">
                <a16:creationId xmlns:a16="http://schemas.microsoft.com/office/drawing/2014/main" id="{24A8079F-89AC-436E-B953-435EE482DCA9}"/>
              </a:ext>
            </a:extLst>
          </p:cNvPr>
          <p:cNvSpPr>
            <a:spLocks/>
          </p:cNvSpPr>
          <p:nvPr/>
        </p:nvSpPr>
        <p:spPr bwMode="auto">
          <a:xfrm>
            <a:off x="8611583" y="4047621"/>
            <a:ext cx="302662" cy="300637"/>
          </a:xfrm>
          <a:custGeom>
            <a:avLst/>
            <a:gdLst>
              <a:gd name="T0" fmla="*/ 122 w 126"/>
              <a:gd name="T1" fmla="*/ 63 h 125"/>
              <a:gd name="T2" fmla="*/ 118 w 126"/>
              <a:gd name="T3" fmla="*/ 63 h 125"/>
              <a:gd name="T4" fmla="*/ 102 w 126"/>
              <a:gd name="T5" fmla="*/ 101 h 125"/>
              <a:gd name="T6" fmla="*/ 63 w 126"/>
              <a:gd name="T7" fmla="*/ 117 h 125"/>
              <a:gd name="T8" fmla="*/ 24 w 126"/>
              <a:gd name="T9" fmla="*/ 101 h 125"/>
              <a:gd name="T10" fmla="*/ 8 w 126"/>
              <a:gd name="T11" fmla="*/ 63 h 125"/>
              <a:gd name="T12" fmla="*/ 24 w 126"/>
              <a:gd name="T13" fmla="*/ 24 h 125"/>
              <a:gd name="T14" fmla="*/ 63 w 126"/>
              <a:gd name="T15" fmla="*/ 8 h 125"/>
              <a:gd name="T16" fmla="*/ 102 w 126"/>
              <a:gd name="T17" fmla="*/ 24 h 125"/>
              <a:gd name="T18" fmla="*/ 118 w 126"/>
              <a:gd name="T19" fmla="*/ 63 h 125"/>
              <a:gd name="T20" fmla="*/ 122 w 126"/>
              <a:gd name="T21" fmla="*/ 63 h 125"/>
              <a:gd name="T22" fmla="*/ 126 w 126"/>
              <a:gd name="T23" fmla="*/ 63 h 125"/>
              <a:gd name="T24" fmla="*/ 63 w 126"/>
              <a:gd name="T25" fmla="*/ 0 h 125"/>
              <a:gd name="T26" fmla="*/ 0 w 126"/>
              <a:gd name="T27" fmla="*/ 63 h 125"/>
              <a:gd name="T28" fmla="*/ 63 w 126"/>
              <a:gd name="T29" fmla="*/ 125 h 125"/>
              <a:gd name="T30" fmla="*/ 126 w 126"/>
              <a:gd name="T31" fmla="*/ 63 h 125"/>
              <a:gd name="T32" fmla="*/ 122 w 126"/>
              <a:gd name="T33"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25">
                <a:moveTo>
                  <a:pt x="122" y="63"/>
                </a:moveTo>
                <a:cubicBezTo>
                  <a:pt x="118" y="63"/>
                  <a:pt x="118" y="63"/>
                  <a:pt x="118" y="63"/>
                </a:cubicBezTo>
                <a:cubicBezTo>
                  <a:pt x="118" y="78"/>
                  <a:pt x="112" y="91"/>
                  <a:pt x="102" y="101"/>
                </a:cubicBezTo>
                <a:cubicBezTo>
                  <a:pt x="92" y="111"/>
                  <a:pt x="78" y="117"/>
                  <a:pt x="63" y="117"/>
                </a:cubicBezTo>
                <a:cubicBezTo>
                  <a:pt x="48" y="117"/>
                  <a:pt x="34" y="111"/>
                  <a:pt x="24" y="101"/>
                </a:cubicBezTo>
                <a:cubicBezTo>
                  <a:pt x="15" y="91"/>
                  <a:pt x="8" y="78"/>
                  <a:pt x="8" y="63"/>
                </a:cubicBezTo>
                <a:cubicBezTo>
                  <a:pt x="8" y="48"/>
                  <a:pt x="15" y="34"/>
                  <a:pt x="24" y="24"/>
                </a:cubicBezTo>
                <a:cubicBezTo>
                  <a:pt x="34" y="14"/>
                  <a:pt x="48" y="8"/>
                  <a:pt x="63" y="8"/>
                </a:cubicBezTo>
                <a:cubicBezTo>
                  <a:pt x="78" y="8"/>
                  <a:pt x="92" y="14"/>
                  <a:pt x="102" y="24"/>
                </a:cubicBezTo>
                <a:cubicBezTo>
                  <a:pt x="112" y="34"/>
                  <a:pt x="118" y="48"/>
                  <a:pt x="118" y="63"/>
                </a:cubicBezTo>
                <a:cubicBezTo>
                  <a:pt x="122" y="63"/>
                  <a:pt x="122" y="63"/>
                  <a:pt x="122" y="63"/>
                </a:cubicBezTo>
                <a:cubicBezTo>
                  <a:pt x="126" y="63"/>
                  <a:pt x="126" y="63"/>
                  <a:pt x="126" y="63"/>
                </a:cubicBezTo>
                <a:cubicBezTo>
                  <a:pt x="126" y="28"/>
                  <a:pt x="98" y="0"/>
                  <a:pt x="63" y="0"/>
                </a:cubicBezTo>
                <a:cubicBezTo>
                  <a:pt x="28" y="0"/>
                  <a:pt x="0" y="28"/>
                  <a:pt x="0" y="63"/>
                </a:cubicBezTo>
                <a:cubicBezTo>
                  <a:pt x="0" y="97"/>
                  <a:pt x="28" y="125"/>
                  <a:pt x="63" y="125"/>
                </a:cubicBezTo>
                <a:cubicBezTo>
                  <a:pt x="98" y="125"/>
                  <a:pt x="126" y="97"/>
                  <a:pt x="126" y="63"/>
                </a:cubicBezTo>
                <a:lnTo>
                  <a:pt x="122" y="6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41">
            <a:extLst>
              <a:ext uri="{FF2B5EF4-FFF2-40B4-BE49-F238E27FC236}">
                <a16:creationId xmlns:a16="http://schemas.microsoft.com/office/drawing/2014/main" id="{81C621F1-7C8A-4615-8426-9C22F13EC511}"/>
              </a:ext>
            </a:extLst>
          </p:cNvPr>
          <p:cNvSpPr>
            <a:spLocks/>
          </p:cNvSpPr>
          <p:nvPr/>
        </p:nvSpPr>
        <p:spPr bwMode="auto">
          <a:xfrm>
            <a:off x="8698636" y="4098233"/>
            <a:ext cx="131592" cy="187265"/>
          </a:xfrm>
          <a:custGeom>
            <a:avLst/>
            <a:gdLst>
              <a:gd name="T0" fmla="*/ 47 w 55"/>
              <a:gd name="T1" fmla="*/ 2 h 78"/>
              <a:gd name="T2" fmla="*/ 1 w 55"/>
              <a:gd name="T3" fmla="*/ 71 h 78"/>
              <a:gd name="T4" fmla="*/ 2 w 55"/>
              <a:gd name="T5" fmla="*/ 76 h 78"/>
              <a:gd name="T6" fmla="*/ 8 w 55"/>
              <a:gd name="T7" fmla="*/ 75 h 78"/>
              <a:gd name="T8" fmla="*/ 53 w 55"/>
              <a:gd name="T9" fmla="*/ 7 h 78"/>
              <a:gd name="T10" fmla="*/ 52 w 55"/>
              <a:gd name="T11" fmla="*/ 1 h 78"/>
              <a:gd name="T12" fmla="*/ 47 w 55"/>
              <a:gd name="T13" fmla="*/ 2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47" y="2"/>
                </a:moveTo>
                <a:cubicBezTo>
                  <a:pt x="1" y="71"/>
                  <a:pt x="1" y="71"/>
                  <a:pt x="1" y="71"/>
                </a:cubicBezTo>
                <a:cubicBezTo>
                  <a:pt x="0" y="73"/>
                  <a:pt x="1" y="75"/>
                  <a:pt x="2" y="76"/>
                </a:cubicBezTo>
                <a:cubicBezTo>
                  <a:pt x="4" y="78"/>
                  <a:pt x="7" y="77"/>
                  <a:pt x="8" y="75"/>
                </a:cubicBezTo>
                <a:cubicBezTo>
                  <a:pt x="53" y="7"/>
                  <a:pt x="53" y="7"/>
                  <a:pt x="53" y="7"/>
                </a:cubicBezTo>
                <a:cubicBezTo>
                  <a:pt x="55" y="5"/>
                  <a:pt x="54" y="2"/>
                  <a:pt x="52" y="1"/>
                </a:cubicBezTo>
                <a:cubicBezTo>
                  <a:pt x="50" y="0"/>
                  <a:pt x="48" y="0"/>
                  <a:pt x="47" y="2"/>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42">
            <a:extLst>
              <a:ext uri="{FF2B5EF4-FFF2-40B4-BE49-F238E27FC236}">
                <a16:creationId xmlns:a16="http://schemas.microsoft.com/office/drawing/2014/main" id="{E13A57FB-5430-4F4D-9262-E6A55FC02746}"/>
              </a:ext>
            </a:extLst>
          </p:cNvPr>
          <p:cNvSpPr>
            <a:spLocks/>
          </p:cNvSpPr>
          <p:nvPr/>
        </p:nvSpPr>
        <p:spPr bwMode="auto">
          <a:xfrm>
            <a:off x="8681428" y="4100257"/>
            <a:ext cx="66808" cy="101225"/>
          </a:xfrm>
          <a:custGeom>
            <a:avLst/>
            <a:gdLst>
              <a:gd name="T0" fmla="*/ 24 w 28"/>
              <a:gd name="T1" fmla="*/ 28 h 42"/>
              <a:gd name="T2" fmla="*/ 20 w 28"/>
              <a:gd name="T3" fmla="*/ 28 h 42"/>
              <a:gd name="T4" fmla="*/ 14 w 28"/>
              <a:gd name="T5" fmla="*/ 34 h 42"/>
              <a:gd name="T6" fmla="*/ 8 w 28"/>
              <a:gd name="T7" fmla="*/ 28 h 42"/>
              <a:gd name="T8" fmla="*/ 8 w 28"/>
              <a:gd name="T9" fmla="*/ 14 h 42"/>
              <a:gd name="T10" fmla="*/ 14 w 28"/>
              <a:gd name="T11" fmla="*/ 8 h 42"/>
              <a:gd name="T12" fmla="*/ 20 w 28"/>
              <a:gd name="T13" fmla="*/ 14 h 42"/>
              <a:gd name="T14" fmla="*/ 20 w 28"/>
              <a:gd name="T15" fmla="*/ 28 h 42"/>
              <a:gd name="T16" fmla="*/ 24 w 28"/>
              <a:gd name="T17" fmla="*/ 28 h 42"/>
              <a:gd name="T18" fmla="*/ 28 w 28"/>
              <a:gd name="T19" fmla="*/ 28 h 42"/>
              <a:gd name="T20" fmla="*/ 28 w 28"/>
              <a:gd name="T21" fmla="*/ 14 h 42"/>
              <a:gd name="T22" fmla="*/ 14 w 28"/>
              <a:gd name="T23" fmla="*/ 0 h 42"/>
              <a:gd name="T24" fmla="*/ 0 w 28"/>
              <a:gd name="T25" fmla="*/ 14 h 42"/>
              <a:gd name="T26" fmla="*/ 0 w 28"/>
              <a:gd name="T27" fmla="*/ 28 h 42"/>
              <a:gd name="T28" fmla="*/ 14 w 28"/>
              <a:gd name="T29" fmla="*/ 42 h 42"/>
              <a:gd name="T30" fmla="*/ 28 w 28"/>
              <a:gd name="T31" fmla="*/ 28 h 42"/>
              <a:gd name="T32" fmla="*/ 24 w 28"/>
              <a:gd name="T33"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2">
                <a:moveTo>
                  <a:pt x="24" y="28"/>
                </a:moveTo>
                <a:cubicBezTo>
                  <a:pt x="20" y="28"/>
                  <a:pt x="20" y="28"/>
                  <a:pt x="20" y="28"/>
                </a:cubicBezTo>
                <a:cubicBezTo>
                  <a:pt x="20" y="31"/>
                  <a:pt x="17" y="34"/>
                  <a:pt x="14" y="34"/>
                </a:cubicBezTo>
                <a:cubicBezTo>
                  <a:pt x="10" y="34"/>
                  <a:pt x="8" y="31"/>
                  <a:pt x="8" y="28"/>
                </a:cubicBezTo>
                <a:cubicBezTo>
                  <a:pt x="8" y="14"/>
                  <a:pt x="8" y="14"/>
                  <a:pt x="8" y="14"/>
                </a:cubicBezTo>
                <a:cubicBezTo>
                  <a:pt x="8" y="11"/>
                  <a:pt x="10" y="8"/>
                  <a:pt x="14" y="8"/>
                </a:cubicBezTo>
                <a:cubicBezTo>
                  <a:pt x="17" y="8"/>
                  <a:pt x="20" y="11"/>
                  <a:pt x="20" y="14"/>
                </a:cubicBezTo>
                <a:cubicBezTo>
                  <a:pt x="20" y="28"/>
                  <a:pt x="20" y="28"/>
                  <a:pt x="20" y="28"/>
                </a:cubicBezTo>
                <a:cubicBezTo>
                  <a:pt x="24" y="28"/>
                  <a:pt x="24" y="28"/>
                  <a:pt x="24" y="28"/>
                </a:cubicBezTo>
                <a:cubicBezTo>
                  <a:pt x="28" y="28"/>
                  <a:pt x="28" y="28"/>
                  <a:pt x="28" y="28"/>
                </a:cubicBezTo>
                <a:cubicBezTo>
                  <a:pt x="28" y="14"/>
                  <a:pt x="28" y="14"/>
                  <a:pt x="28" y="14"/>
                </a:cubicBezTo>
                <a:cubicBezTo>
                  <a:pt x="28" y="7"/>
                  <a:pt x="21" y="0"/>
                  <a:pt x="14" y="0"/>
                </a:cubicBezTo>
                <a:cubicBezTo>
                  <a:pt x="6" y="0"/>
                  <a:pt x="0" y="7"/>
                  <a:pt x="0" y="14"/>
                </a:cubicBezTo>
                <a:cubicBezTo>
                  <a:pt x="0" y="28"/>
                  <a:pt x="0" y="28"/>
                  <a:pt x="0" y="28"/>
                </a:cubicBezTo>
                <a:cubicBezTo>
                  <a:pt x="0" y="35"/>
                  <a:pt x="6" y="42"/>
                  <a:pt x="14" y="42"/>
                </a:cubicBezTo>
                <a:cubicBezTo>
                  <a:pt x="21" y="42"/>
                  <a:pt x="28" y="35"/>
                  <a:pt x="28" y="28"/>
                </a:cubicBezTo>
                <a:lnTo>
                  <a:pt x="24" y="2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43">
            <a:extLst>
              <a:ext uri="{FF2B5EF4-FFF2-40B4-BE49-F238E27FC236}">
                <a16:creationId xmlns:a16="http://schemas.microsoft.com/office/drawing/2014/main" id="{6FD50FCB-B2A2-4702-B7E9-27779A07C1F5}"/>
              </a:ext>
            </a:extLst>
          </p:cNvPr>
          <p:cNvSpPr>
            <a:spLocks/>
          </p:cNvSpPr>
          <p:nvPr/>
        </p:nvSpPr>
        <p:spPr bwMode="auto">
          <a:xfrm>
            <a:off x="8779616" y="4182249"/>
            <a:ext cx="67820" cy="98188"/>
          </a:xfrm>
          <a:custGeom>
            <a:avLst/>
            <a:gdLst>
              <a:gd name="T0" fmla="*/ 24 w 28"/>
              <a:gd name="T1" fmla="*/ 27 h 41"/>
              <a:gd name="T2" fmla="*/ 20 w 28"/>
              <a:gd name="T3" fmla="*/ 27 h 41"/>
              <a:gd name="T4" fmla="*/ 14 w 28"/>
              <a:gd name="T5" fmla="*/ 33 h 41"/>
              <a:gd name="T6" fmla="*/ 8 w 28"/>
              <a:gd name="T7" fmla="*/ 27 h 41"/>
              <a:gd name="T8" fmla="*/ 8 w 28"/>
              <a:gd name="T9" fmla="*/ 14 h 41"/>
              <a:gd name="T10" fmla="*/ 14 w 28"/>
              <a:gd name="T11" fmla="*/ 8 h 41"/>
              <a:gd name="T12" fmla="*/ 20 w 28"/>
              <a:gd name="T13" fmla="*/ 14 h 41"/>
              <a:gd name="T14" fmla="*/ 20 w 28"/>
              <a:gd name="T15" fmla="*/ 27 h 41"/>
              <a:gd name="T16" fmla="*/ 24 w 28"/>
              <a:gd name="T17" fmla="*/ 27 h 41"/>
              <a:gd name="T18" fmla="*/ 28 w 28"/>
              <a:gd name="T19" fmla="*/ 27 h 41"/>
              <a:gd name="T20" fmla="*/ 28 w 28"/>
              <a:gd name="T21" fmla="*/ 14 h 41"/>
              <a:gd name="T22" fmla="*/ 14 w 28"/>
              <a:gd name="T23" fmla="*/ 0 h 41"/>
              <a:gd name="T24" fmla="*/ 0 w 28"/>
              <a:gd name="T25" fmla="*/ 14 h 41"/>
              <a:gd name="T26" fmla="*/ 0 w 28"/>
              <a:gd name="T27" fmla="*/ 27 h 41"/>
              <a:gd name="T28" fmla="*/ 14 w 28"/>
              <a:gd name="T29" fmla="*/ 41 h 41"/>
              <a:gd name="T30" fmla="*/ 28 w 28"/>
              <a:gd name="T31" fmla="*/ 27 h 41"/>
              <a:gd name="T32" fmla="*/ 24 w 28"/>
              <a:gd name="T3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41">
                <a:moveTo>
                  <a:pt x="24" y="27"/>
                </a:moveTo>
                <a:cubicBezTo>
                  <a:pt x="20" y="27"/>
                  <a:pt x="20" y="27"/>
                  <a:pt x="20" y="27"/>
                </a:cubicBezTo>
                <a:cubicBezTo>
                  <a:pt x="20" y="31"/>
                  <a:pt x="17" y="33"/>
                  <a:pt x="14" y="33"/>
                </a:cubicBezTo>
                <a:cubicBezTo>
                  <a:pt x="11" y="33"/>
                  <a:pt x="8" y="31"/>
                  <a:pt x="8" y="27"/>
                </a:cubicBezTo>
                <a:cubicBezTo>
                  <a:pt x="8" y="14"/>
                  <a:pt x="8" y="14"/>
                  <a:pt x="8" y="14"/>
                </a:cubicBezTo>
                <a:cubicBezTo>
                  <a:pt x="8" y="11"/>
                  <a:pt x="11" y="8"/>
                  <a:pt x="14" y="8"/>
                </a:cubicBezTo>
                <a:cubicBezTo>
                  <a:pt x="17" y="8"/>
                  <a:pt x="20" y="11"/>
                  <a:pt x="20" y="14"/>
                </a:cubicBezTo>
                <a:cubicBezTo>
                  <a:pt x="20" y="27"/>
                  <a:pt x="20" y="27"/>
                  <a:pt x="20" y="27"/>
                </a:cubicBezTo>
                <a:cubicBezTo>
                  <a:pt x="24" y="27"/>
                  <a:pt x="24" y="27"/>
                  <a:pt x="24" y="27"/>
                </a:cubicBezTo>
                <a:cubicBezTo>
                  <a:pt x="28" y="27"/>
                  <a:pt x="28" y="27"/>
                  <a:pt x="28" y="27"/>
                </a:cubicBezTo>
                <a:cubicBezTo>
                  <a:pt x="28" y="14"/>
                  <a:pt x="28" y="14"/>
                  <a:pt x="28" y="14"/>
                </a:cubicBezTo>
                <a:cubicBezTo>
                  <a:pt x="28" y="6"/>
                  <a:pt x="22" y="0"/>
                  <a:pt x="14" y="0"/>
                </a:cubicBezTo>
                <a:cubicBezTo>
                  <a:pt x="6" y="0"/>
                  <a:pt x="0" y="6"/>
                  <a:pt x="0" y="14"/>
                </a:cubicBezTo>
                <a:cubicBezTo>
                  <a:pt x="0" y="27"/>
                  <a:pt x="0" y="27"/>
                  <a:pt x="0" y="27"/>
                </a:cubicBezTo>
                <a:cubicBezTo>
                  <a:pt x="0" y="35"/>
                  <a:pt x="6" y="41"/>
                  <a:pt x="14" y="41"/>
                </a:cubicBezTo>
                <a:cubicBezTo>
                  <a:pt x="22" y="41"/>
                  <a:pt x="28" y="35"/>
                  <a:pt x="28" y="27"/>
                </a:cubicBezTo>
                <a:lnTo>
                  <a:pt x="24" y="2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4">
            <a:extLst>
              <a:ext uri="{FF2B5EF4-FFF2-40B4-BE49-F238E27FC236}">
                <a16:creationId xmlns:a16="http://schemas.microsoft.com/office/drawing/2014/main" id="{87351DCE-DCEF-4F6E-8E3E-0AA07C951286}"/>
              </a:ext>
            </a:extLst>
          </p:cNvPr>
          <p:cNvSpPr>
            <a:spLocks noEditPoints="1"/>
          </p:cNvSpPr>
          <p:nvPr/>
        </p:nvSpPr>
        <p:spPr bwMode="auto">
          <a:xfrm>
            <a:off x="6832055" y="2339962"/>
            <a:ext cx="69845" cy="68833"/>
          </a:xfrm>
          <a:custGeom>
            <a:avLst/>
            <a:gdLst>
              <a:gd name="T0" fmla="*/ 15 w 29"/>
              <a:gd name="T1" fmla="*/ 29 h 29"/>
              <a:gd name="T2" fmla="*/ 0 w 29"/>
              <a:gd name="T3" fmla="*/ 14 h 29"/>
              <a:gd name="T4" fmla="*/ 15 w 29"/>
              <a:gd name="T5" fmla="*/ 0 h 29"/>
              <a:gd name="T6" fmla="*/ 29 w 29"/>
              <a:gd name="T7" fmla="*/ 14 h 29"/>
              <a:gd name="T8" fmla="*/ 15 w 29"/>
              <a:gd name="T9" fmla="*/ 29 h 29"/>
              <a:gd name="T10" fmla="*/ 15 w 29"/>
              <a:gd name="T11" fmla="*/ 5 h 29"/>
              <a:gd name="T12" fmla="*/ 5 w 29"/>
              <a:gd name="T13" fmla="*/ 14 h 29"/>
              <a:gd name="T14" fmla="*/ 15 w 29"/>
              <a:gd name="T15" fmla="*/ 24 h 29"/>
              <a:gd name="T16" fmla="*/ 24 w 29"/>
              <a:gd name="T17" fmla="*/ 14 h 29"/>
              <a:gd name="T18" fmla="*/ 15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15" y="29"/>
                </a:moveTo>
                <a:cubicBezTo>
                  <a:pt x="7" y="29"/>
                  <a:pt x="0" y="22"/>
                  <a:pt x="0" y="14"/>
                </a:cubicBezTo>
                <a:cubicBezTo>
                  <a:pt x="0" y="7"/>
                  <a:pt x="7" y="0"/>
                  <a:pt x="15" y="0"/>
                </a:cubicBezTo>
                <a:cubicBezTo>
                  <a:pt x="22" y="0"/>
                  <a:pt x="29" y="7"/>
                  <a:pt x="29" y="14"/>
                </a:cubicBezTo>
                <a:cubicBezTo>
                  <a:pt x="29" y="22"/>
                  <a:pt x="22" y="29"/>
                  <a:pt x="15" y="29"/>
                </a:cubicBezTo>
                <a:close/>
                <a:moveTo>
                  <a:pt x="15" y="5"/>
                </a:moveTo>
                <a:cubicBezTo>
                  <a:pt x="9" y="5"/>
                  <a:pt x="5" y="9"/>
                  <a:pt x="5" y="14"/>
                </a:cubicBezTo>
                <a:cubicBezTo>
                  <a:pt x="5" y="20"/>
                  <a:pt x="9" y="24"/>
                  <a:pt x="15" y="24"/>
                </a:cubicBezTo>
                <a:cubicBezTo>
                  <a:pt x="20" y="24"/>
                  <a:pt x="24" y="20"/>
                  <a:pt x="24" y="14"/>
                </a:cubicBezTo>
                <a:cubicBezTo>
                  <a:pt x="24" y="9"/>
                  <a:pt x="20" y="5"/>
                  <a:pt x="15" y="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45">
            <a:extLst>
              <a:ext uri="{FF2B5EF4-FFF2-40B4-BE49-F238E27FC236}">
                <a16:creationId xmlns:a16="http://schemas.microsoft.com/office/drawing/2014/main" id="{69AA655C-3DA3-4E54-B98A-33555F63ECED}"/>
              </a:ext>
            </a:extLst>
          </p:cNvPr>
          <p:cNvSpPr>
            <a:spLocks/>
          </p:cNvSpPr>
          <p:nvPr/>
        </p:nvSpPr>
        <p:spPr bwMode="auto">
          <a:xfrm>
            <a:off x="7129655" y="3615392"/>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7"/>
                  <a:pt x="8" y="45"/>
                </a:cubicBezTo>
                <a:cubicBezTo>
                  <a:pt x="0" y="32"/>
                  <a:pt x="3" y="16"/>
                  <a:pt x="16" y="8"/>
                </a:cubicBezTo>
                <a:cubicBezTo>
                  <a:pt x="28" y="0"/>
                  <a:pt x="45" y="3"/>
                  <a:pt x="53" y="16"/>
                </a:cubicBezTo>
                <a:cubicBezTo>
                  <a:pt x="61" y="28"/>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6">
            <a:extLst>
              <a:ext uri="{FF2B5EF4-FFF2-40B4-BE49-F238E27FC236}">
                <a16:creationId xmlns:a16="http://schemas.microsoft.com/office/drawing/2014/main" id="{82F26EA6-B6B4-4EE9-9E75-2B35665D30B7}"/>
              </a:ext>
            </a:extLst>
          </p:cNvPr>
          <p:cNvSpPr>
            <a:spLocks/>
          </p:cNvSpPr>
          <p:nvPr/>
        </p:nvSpPr>
        <p:spPr bwMode="auto">
          <a:xfrm>
            <a:off x="7127630" y="3612355"/>
            <a:ext cx="148800" cy="149812"/>
          </a:xfrm>
          <a:custGeom>
            <a:avLst/>
            <a:gdLst>
              <a:gd name="T0" fmla="*/ 46 w 62"/>
              <a:gd name="T1" fmla="*/ 54 h 62"/>
              <a:gd name="T2" fmla="*/ 44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1 h 62"/>
              <a:gd name="T20" fmla="*/ 46 w 62"/>
              <a:gd name="T21" fmla="*/ 54 h 62"/>
              <a:gd name="T22" fmla="*/ 48 w 62"/>
              <a:gd name="T23" fmla="*/ 57 h 62"/>
              <a:gd name="T24" fmla="*/ 62 w 62"/>
              <a:gd name="T25" fmla="*/ 31 h 62"/>
              <a:gd name="T26" fmla="*/ 57 w 62"/>
              <a:gd name="T27" fmla="*/ 15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1"/>
                  <a:pt x="44" y="51"/>
                  <a:pt x="44" y="51"/>
                </a:cubicBezTo>
                <a:cubicBezTo>
                  <a:pt x="40" y="53"/>
                  <a:pt x="36" y="54"/>
                  <a:pt x="31" y="54"/>
                </a:cubicBezTo>
                <a:cubicBezTo>
                  <a:pt x="24" y="54"/>
                  <a:pt x="16" y="50"/>
                  <a:pt x="12" y="44"/>
                </a:cubicBezTo>
                <a:cubicBezTo>
                  <a:pt x="10" y="40"/>
                  <a:pt x="8" y="35"/>
                  <a:pt x="8" y="31"/>
                </a:cubicBezTo>
                <a:cubicBezTo>
                  <a:pt x="8" y="24"/>
                  <a:pt x="12" y="16"/>
                  <a:pt x="19" y="12"/>
                </a:cubicBezTo>
                <a:cubicBezTo>
                  <a:pt x="23" y="10"/>
                  <a:pt x="27" y="8"/>
                  <a:pt x="31" y="8"/>
                </a:cubicBezTo>
                <a:cubicBezTo>
                  <a:pt x="39" y="8"/>
                  <a:pt x="46" y="12"/>
                  <a:pt x="51" y="19"/>
                </a:cubicBezTo>
                <a:cubicBezTo>
                  <a:pt x="53" y="23"/>
                  <a:pt x="54" y="27"/>
                  <a:pt x="54" y="31"/>
                </a:cubicBezTo>
                <a:cubicBezTo>
                  <a:pt x="54" y="39"/>
                  <a:pt x="50" y="46"/>
                  <a:pt x="44" y="51"/>
                </a:cubicBezTo>
                <a:cubicBezTo>
                  <a:pt x="46" y="54"/>
                  <a:pt x="46" y="54"/>
                  <a:pt x="46" y="54"/>
                </a:cubicBezTo>
                <a:cubicBezTo>
                  <a:pt x="48" y="57"/>
                  <a:pt x="48" y="57"/>
                  <a:pt x="48" y="57"/>
                </a:cubicBezTo>
                <a:cubicBezTo>
                  <a:pt x="57" y="51"/>
                  <a:pt x="62" y="41"/>
                  <a:pt x="62" y="31"/>
                </a:cubicBezTo>
                <a:cubicBezTo>
                  <a:pt x="62" y="26"/>
                  <a:pt x="61" y="20"/>
                  <a:pt x="57" y="15"/>
                </a:cubicBezTo>
                <a:cubicBezTo>
                  <a:pt x="51" y="5"/>
                  <a:pt x="41" y="0"/>
                  <a:pt x="31" y="0"/>
                </a:cubicBezTo>
                <a:cubicBezTo>
                  <a:pt x="26" y="0"/>
                  <a:pt x="20" y="2"/>
                  <a:pt x="15" y="5"/>
                </a:cubicBezTo>
                <a:cubicBezTo>
                  <a:pt x="6" y="11"/>
                  <a:pt x="0" y="21"/>
                  <a:pt x="0" y="31"/>
                </a:cubicBezTo>
                <a:cubicBezTo>
                  <a:pt x="0" y="37"/>
                  <a:pt x="2" y="43"/>
                  <a:pt x="5" y="48"/>
                </a:cubicBezTo>
                <a:cubicBezTo>
                  <a:pt x="11" y="57"/>
                  <a:pt x="21" y="62"/>
                  <a:pt x="31" y="62"/>
                </a:cubicBezTo>
                <a:cubicBezTo>
                  <a:pt x="37" y="62"/>
                  <a:pt x="43" y="61"/>
                  <a:pt x="48" y="57"/>
                </a:cubicBezTo>
                <a:lnTo>
                  <a:pt x="46"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8BBFDA97-AE45-441A-8C61-EB23C907BFAE}"/>
              </a:ext>
            </a:extLst>
          </p:cNvPr>
          <p:cNvSpPr>
            <a:spLocks/>
          </p:cNvSpPr>
          <p:nvPr/>
        </p:nvSpPr>
        <p:spPr bwMode="auto">
          <a:xfrm>
            <a:off x="8131778" y="2788387"/>
            <a:ext cx="1575055" cy="771331"/>
          </a:xfrm>
          <a:custGeom>
            <a:avLst/>
            <a:gdLst>
              <a:gd name="T0" fmla="*/ 645 w 656"/>
              <a:gd name="T1" fmla="*/ 2 h 321"/>
              <a:gd name="T2" fmla="*/ 554 w 656"/>
              <a:gd name="T3" fmla="*/ 97 h 321"/>
              <a:gd name="T4" fmla="*/ 355 w 656"/>
              <a:gd name="T5" fmla="*/ 118 h 321"/>
              <a:gd name="T6" fmla="*/ 351 w 656"/>
              <a:gd name="T7" fmla="*/ 120 h 321"/>
              <a:gd name="T8" fmla="*/ 230 w 656"/>
              <a:gd name="T9" fmla="*/ 270 h 321"/>
              <a:gd name="T10" fmla="*/ 6 w 656"/>
              <a:gd name="T11" fmla="*/ 308 h 321"/>
              <a:gd name="T12" fmla="*/ 1 w 656"/>
              <a:gd name="T13" fmla="*/ 315 h 321"/>
              <a:gd name="T14" fmla="*/ 8 w 656"/>
              <a:gd name="T15" fmla="*/ 320 h 321"/>
              <a:gd name="T16" fmla="*/ 235 w 656"/>
              <a:gd name="T17" fmla="*/ 281 h 321"/>
              <a:gd name="T18" fmla="*/ 238 w 656"/>
              <a:gd name="T19" fmla="*/ 279 h 321"/>
              <a:gd name="T20" fmla="*/ 359 w 656"/>
              <a:gd name="T21" fmla="*/ 130 h 321"/>
              <a:gd name="T22" fmla="*/ 557 w 656"/>
              <a:gd name="T23" fmla="*/ 108 h 321"/>
              <a:gd name="T24" fmla="*/ 561 w 656"/>
              <a:gd name="T25" fmla="*/ 106 h 321"/>
              <a:gd name="T26" fmla="*/ 654 w 656"/>
              <a:gd name="T27" fmla="*/ 11 h 321"/>
              <a:gd name="T28" fmla="*/ 653 w 656"/>
              <a:gd name="T29" fmla="*/ 2 h 321"/>
              <a:gd name="T30" fmla="*/ 645 w 656"/>
              <a:gd name="T31"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321">
                <a:moveTo>
                  <a:pt x="645" y="2"/>
                </a:moveTo>
                <a:cubicBezTo>
                  <a:pt x="554" y="97"/>
                  <a:pt x="554" y="97"/>
                  <a:pt x="554" y="97"/>
                </a:cubicBezTo>
                <a:cubicBezTo>
                  <a:pt x="355" y="118"/>
                  <a:pt x="355" y="118"/>
                  <a:pt x="355" y="118"/>
                </a:cubicBezTo>
                <a:cubicBezTo>
                  <a:pt x="354" y="118"/>
                  <a:pt x="352" y="119"/>
                  <a:pt x="351" y="120"/>
                </a:cubicBezTo>
                <a:cubicBezTo>
                  <a:pt x="230" y="270"/>
                  <a:pt x="230" y="270"/>
                  <a:pt x="230" y="270"/>
                </a:cubicBezTo>
                <a:cubicBezTo>
                  <a:pt x="6" y="308"/>
                  <a:pt x="6" y="308"/>
                  <a:pt x="6" y="308"/>
                </a:cubicBezTo>
                <a:cubicBezTo>
                  <a:pt x="3" y="309"/>
                  <a:pt x="0" y="312"/>
                  <a:pt x="1" y="315"/>
                </a:cubicBezTo>
                <a:cubicBezTo>
                  <a:pt x="2" y="318"/>
                  <a:pt x="5" y="321"/>
                  <a:pt x="8" y="320"/>
                </a:cubicBezTo>
                <a:cubicBezTo>
                  <a:pt x="235" y="281"/>
                  <a:pt x="235" y="281"/>
                  <a:pt x="235" y="281"/>
                </a:cubicBezTo>
                <a:cubicBezTo>
                  <a:pt x="236" y="281"/>
                  <a:pt x="237" y="280"/>
                  <a:pt x="238" y="279"/>
                </a:cubicBezTo>
                <a:cubicBezTo>
                  <a:pt x="359" y="130"/>
                  <a:pt x="359" y="130"/>
                  <a:pt x="359" y="130"/>
                </a:cubicBezTo>
                <a:cubicBezTo>
                  <a:pt x="557" y="108"/>
                  <a:pt x="557" y="108"/>
                  <a:pt x="557" y="108"/>
                </a:cubicBezTo>
                <a:cubicBezTo>
                  <a:pt x="559" y="108"/>
                  <a:pt x="560" y="107"/>
                  <a:pt x="561" y="106"/>
                </a:cubicBezTo>
                <a:cubicBezTo>
                  <a:pt x="654" y="11"/>
                  <a:pt x="654" y="11"/>
                  <a:pt x="654" y="11"/>
                </a:cubicBezTo>
                <a:cubicBezTo>
                  <a:pt x="656" y="8"/>
                  <a:pt x="656" y="5"/>
                  <a:pt x="653" y="2"/>
                </a:cubicBezTo>
                <a:cubicBezTo>
                  <a:pt x="651" y="0"/>
                  <a:pt x="647" y="0"/>
                  <a:pt x="6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79AD60B0-D39A-48E8-B502-F68C69FD52D7}"/>
              </a:ext>
            </a:extLst>
          </p:cNvPr>
          <p:cNvSpPr>
            <a:spLocks/>
          </p:cNvSpPr>
          <p:nvPr/>
        </p:nvSpPr>
        <p:spPr bwMode="auto">
          <a:xfrm>
            <a:off x="8635877" y="3423065"/>
            <a:ext cx="81992" cy="81992"/>
          </a:xfrm>
          <a:custGeom>
            <a:avLst/>
            <a:gdLst>
              <a:gd name="T0" fmla="*/ 25 w 34"/>
              <a:gd name="T1" fmla="*/ 29 h 34"/>
              <a:gd name="T2" fmla="*/ 4 w 34"/>
              <a:gd name="T3" fmla="*/ 25 h 34"/>
              <a:gd name="T4" fmla="*/ 9 w 34"/>
              <a:gd name="T5" fmla="*/ 4 h 34"/>
              <a:gd name="T6" fmla="*/ 29 w 34"/>
              <a:gd name="T7" fmla="*/ 9 h 34"/>
              <a:gd name="T8" fmla="*/ 25 w 34"/>
              <a:gd name="T9" fmla="*/ 29 h 34"/>
            </a:gdLst>
            <a:ahLst/>
            <a:cxnLst>
              <a:cxn ang="0">
                <a:pos x="T0" y="T1"/>
              </a:cxn>
              <a:cxn ang="0">
                <a:pos x="T2" y="T3"/>
              </a:cxn>
              <a:cxn ang="0">
                <a:pos x="T4" y="T5"/>
              </a:cxn>
              <a:cxn ang="0">
                <a:pos x="T6" y="T7"/>
              </a:cxn>
              <a:cxn ang="0">
                <a:pos x="T8" y="T9"/>
              </a:cxn>
            </a:cxnLst>
            <a:rect l="0" t="0" r="r" b="b"/>
            <a:pathLst>
              <a:path w="34" h="34">
                <a:moveTo>
                  <a:pt x="25" y="29"/>
                </a:moveTo>
                <a:cubicBezTo>
                  <a:pt x="18" y="34"/>
                  <a:pt x="8" y="32"/>
                  <a:pt x="4" y="25"/>
                </a:cubicBezTo>
                <a:cubicBezTo>
                  <a:pt x="0" y="18"/>
                  <a:pt x="2" y="9"/>
                  <a:pt x="9" y="4"/>
                </a:cubicBezTo>
                <a:cubicBezTo>
                  <a:pt x="16" y="0"/>
                  <a:pt x="25" y="2"/>
                  <a:pt x="29" y="9"/>
                </a:cubicBezTo>
                <a:cubicBezTo>
                  <a:pt x="34" y="16"/>
                  <a:pt x="31" y="25"/>
                  <a:pt x="25" y="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83F2EC32-D75C-4F48-9BF1-F3EDC2F35AE7}"/>
              </a:ext>
            </a:extLst>
          </p:cNvPr>
          <p:cNvSpPr>
            <a:spLocks/>
          </p:cNvSpPr>
          <p:nvPr/>
        </p:nvSpPr>
        <p:spPr bwMode="auto">
          <a:xfrm>
            <a:off x="8630816" y="3418004"/>
            <a:ext cx="89078" cy="91102"/>
          </a:xfrm>
          <a:custGeom>
            <a:avLst/>
            <a:gdLst>
              <a:gd name="T0" fmla="*/ 27 w 37"/>
              <a:gd name="T1" fmla="*/ 31 h 38"/>
              <a:gd name="T2" fmla="*/ 24 w 37"/>
              <a:gd name="T3" fmla="*/ 28 h 38"/>
              <a:gd name="T4" fmla="*/ 19 w 37"/>
              <a:gd name="T5" fmla="*/ 30 h 38"/>
              <a:gd name="T6" fmla="*/ 9 w 37"/>
              <a:gd name="T7" fmla="*/ 25 h 38"/>
              <a:gd name="T8" fmla="*/ 8 w 37"/>
              <a:gd name="T9" fmla="*/ 19 h 38"/>
              <a:gd name="T10" fmla="*/ 13 w 37"/>
              <a:gd name="T11" fmla="*/ 10 h 38"/>
              <a:gd name="T12" fmla="*/ 19 w 37"/>
              <a:gd name="T13" fmla="*/ 8 h 38"/>
              <a:gd name="T14" fmla="*/ 28 w 37"/>
              <a:gd name="T15" fmla="*/ 13 h 38"/>
              <a:gd name="T16" fmla="*/ 29 w 37"/>
              <a:gd name="T17" fmla="*/ 19 h 38"/>
              <a:gd name="T18" fmla="*/ 24 w 37"/>
              <a:gd name="T19" fmla="*/ 28 h 38"/>
              <a:gd name="T20" fmla="*/ 27 w 37"/>
              <a:gd name="T21" fmla="*/ 31 h 38"/>
              <a:gd name="T22" fmla="*/ 29 w 37"/>
              <a:gd name="T23" fmla="*/ 35 h 38"/>
              <a:gd name="T24" fmla="*/ 37 w 37"/>
              <a:gd name="T25" fmla="*/ 19 h 38"/>
              <a:gd name="T26" fmla="*/ 34 w 37"/>
              <a:gd name="T27" fmla="*/ 9 h 38"/>
              <a:gd name="T28" fmla="*/ 19 w 37"/>
              <a:gd name="T29" fmla="*/ 0 h 38"/>
              <a:gd name="T30" fmla="*/ 8 w 37"/>
              <a:gd name="T31" fmla="*/ 3 h 38"/>
              <a:gd name="T32" fmla="*/ 0 w 37"/>
              <a:gd name="T33" fmla="*/ 19 h 38"/>
              <a:gd name="T34" fmla="*/ 3 w 37"/>
              <a:gd name="T35" fmla="*/ 29 h 38"/>
              <a:gd name="T36" fmla="*/ 19 w 37"/>
              <a:gd name="T37" fmla="*/ 38 h 38"/>
              <a:gd name="T38" fmla="*/ 29 w 37"/>
              <a:gd name="T39" fmla="*/ 35 h 38"/>
              <a:gd name="T40" fmla="*/ 27 w 37"/>
              <a:gd name="T4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27" y="31"/>
                </a:moveTo>
                <a:cubicBezTo>
                  <a:pt x="24" y="28"/>
                  <a:pt x="24" y="28"/>
                  <a:pt x="24" y="28"/>
                </a:cubicBezTo>
                <a:cubicBezTo>
                  <a:pt x="23" y="29"/>
                  <a:pt x="21" y="30"/>
                  <a:pt x="19" y="30"/>
                </a:cubicBezTo>
                <a:cubicBezTo>
                  <a:pt x="15" y="30"/>
                  <a:pt x="11" y="28"/>
                  <a:pt x="9" y="25"/>
                </a:cubicBezTo>
                <a:cubicBezTo>
                  <a:pt x="8" y="23"/>
                  <a:pt x="8" y="21"/>
                  <a:pt x="8" y="19"/>
                </a:cubicBezTo>
                <a:cubicBezTo>
                  <a:pt x="8" y="15"/>
                  <a:pt x="9" y="12"/>
                  <a:pt x="13" y="10"/>
                </a:cubicBezTo>
                <a:cubicBezTo>
                  <a:pt x="15" y="8"/>
                  <a:pt x="17" y="8"/>
                  <a:pt x="19" y="8"/>
                </a:cubicBezTo>
                <a:cubicBezTo>
                  <a:pt x="22" y="8"/>
                  <a:pt x="26" y="10"/>
                  <a:pt x="28" y="13"/>
                </a:cubicBezTo>
                <a:cubicBezTo>
                  <a:pt x="29" y="15"/>
                  <a:pt x="29" y="17"/>
                  <a:pt x="29" y="19"/>
                </a:cubicBezTo>
                <a:cubicBezTo>
                  <a:pt x="29" y="22"/>
                  <a:pt x="28" y="26"/>
                  <a:pt x="24" y="28"/>
                </a:cubicBezTo>
                <a:cubicBezTo>
                  <a:pt x="27" y="31"/>
                  <a:pt x="27" y="31"/>
                  <a:pt x="27" y="31"/>
                </a:cubicBezTo>
                <a:cubicBezTo>
                  <a:pt x="29" y="35"/>
                  <a:pt x="29" y="35"/>
                  <a:pt x="29" y="35"/>
                </a:cubicBezTo>
                <a:cubicBezTo>
                  <a:pt x="34" y="31"/>
                  <a:pt x="37" y="25"/>
                  <a:pt x="37" y="19"/>
                </a:cubicBezTo>
                <a:cubicBezTo>
                  <a:pt x="37" y="15"/>
                  <a:pt x="36" y="12"/>
                  <a:pt x="34" y="9"/>
                </a:cubicBezTo>
                <a:cubicBezTo>
                  <a:pt x="31" y="3"/>
                  <a:pt x="25" y="0"/>
                  <a:pt x="19" y="0"/>
                </a:cubicBezTo>
                <a:cubicBezTo>
                  <a:pt x="15" y="0"/>
                  <a:pt x="12" y="1"/>
                  <a:pt x="8" y="3"/>
                </a:cubicBezTo>
                <a:cubicBezTo>
                  <a:pt x="3" y="6"/>
                  <a:pt x="0" y="13"/>
                  <a:pt x="0" y="19"/>
                </a:cubicBezTo>
                <a:cubicBezTo>
                  <a:pt x="0" y="22"/>
                  <a:pt x="1" y="26"/>
                  <a:pt x="3" y="29"/>
                </a:cubicBezTo>
                <a:cubicBezTo>
                  <a:pt x="6" y="35"/>
                  <a:pt x="12" y="38"/>
                  <a:pt x="19" y="38"/>
                </a:cubicBezTo>
                <a:cubicBezTo>
                  <a:pt x="22" y="38"/>
                  <a:pt x="26" y="37"/>
                  <a:pt x="29" y="35"/>
                </a:cubicBezTo>
                <a:lnTo>
                  <a:pt x="27" y="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0AC3DE7F-80CB-4BC8-9DB1-C68B21A2FF66}"/>
              </a:ext>
            </a:extLst>
          </p:cNvPr>
          <p:cNvSpPr>
            <a:spLocks/>
          </p:cNvSpPr>
          <p:nvPr/>
        </p:nvSpPr>
        <p:spPr bwMode="auto">
          <a:xfrm>
            <a:off x="10586475" y="2586950"/>
            <a:ext cx="148800" cy="148800"/>
          </a:xfrm>
          <a:custGeom>
            <a:avLst/>
            <a:gdLst>
              <a:gd name="T0" fmla="*/ 45 w 62"/>
              <a:gd name="T1" fmla="*/ 54 h 62"/>
              <a:gd name="T2" fmla="*/ 8 w 62"/>
              <a:gd name="T3" fmla="*/ 45 h 62"/>
              <a:gd name="T4" fmla="*/ 16 w 62"/>
              <a:gd name="T5" fmla="*/ 8 h 62"/>
              <a:gd name="T6" fmla="*/ 54 w 62"/>
              <a:gd name="T7" fmla="*/ 17 h 62"/>
              <a:gd name="T8" fmla="*/ 45 w 62"/>
              <a:gd name="T9" fmla="*/ 54 h 62"/>
            </a:gdLst>
            <a:ahLst/>
            <a:cxnLst>
              <a:cxn ang="0">
                <a:pos x="T0" y="T1"/>
              </a:cxn>
              <a:cxn ang="0">
                <a:pos x="T2" y="T3"/>
              </a:cxn>
              <a:cxn ang="0">
                <a:pos x="T4" y="T5"/>
              </a:cxn>
              <a:cxn ang="0">
                <a:pos x="T6" y="T7"/>
              </a:cxn>
              <a:cxn ang="0">
                <a:pos x="T8" y="T9"/>
              </a:cxn>
            </a:cxnLst>
            <a:rect l="0" t="0" r="r" b="b"/>
            <a:pathLst>
              <a:path w="62" h="62">
                <a:moveTo>
                  <a:pt x="45" y="54"/>
                </a:moveTo>
                <a:cubicBezTo>
                  <a:pt x="33" y="62"/>
                  <a:pt x="16" y="58"/>
                  <a:pt x="8" y="45"/>
                </a:cubicBezTo>
                <a:cubicBezTo>
                  <a:pt x="0" y="33"/>
                  <a:pt x="4" y="16"/>
                  <a:pt x="16" y="8"/>
                </a:cubicBezTo>
                <a:cubicBezTo>
                  <a:pt x="29" y="0"/>
                  <a:pt x="46" y="4"/>
                  <a:pt x="54" y="17"/>
                </a:cubicBezTo>
                <a:cubicBezTo>
                  <a:pt x="62" y="29"/>
                  <a:pt x="58" y="46"/>
                  <a:pt x="45"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99740E23-B111-4E2C-ABB3-09491D102FA7}"/>
              </a:ext>
            </a:extLst>
          </p:cNvPr>
          <p:cNvSpPr>
            <a:spLocks/>
          </p:cNvSpPr>
          <p:nvPr/>
        </p:nvSpPr>
        <p:spPr bwMode="auto">
          <a:xfrm>
            <a:off x="10586475" y="2586950"/>
            <a:ext cx="148800" cy="148800"/>
          </a:xfrm>
          <a:custGeom>
            <a:avLst/>
            <a:gdLst>
              <a:gd name="T0" fmla="*/ 45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5 w 62"/>
              <a:gd name="T21" fmla="*/ 54 h 62"/>
              <a:gd name="T22" fmla="*/ 47 w 62"/>
              <a:gd name="T23" fmla="*/ 57 h 62"/>
              <a:gd name="T24" fmla="*/ 62 w 62"/>
              <a:gd name="T25" fmla="*/ 31 h 62"/>
              <a:gd name="T26" fmla="*/ 57 w 62"/>
              <a:gd name="T27" fmla="*/ 14 h 62"/>
              <a:gd name="T28" fmla="*/ 31 w 62"/>
              <a:gd name="T29" fmla="*/ 0 h 62"/>
              <a:gd name="T30" fmla="*/ 14 w 62"/>
              <a:gd name="T31" fmla="*/ 5 h 62"/>
              <a:gd name="T32" fmla="*/ 0 w 62"/>
              <a:gd name="T33" fmla="*/ 31 h 62"/>
              <a:gd name="T34" fmla="*/ 5 w 62"/>
              <a:gd name="T35" fmla="*/ 48 h 62"/>
              <a:gd name="T36" fmla="*/ 31 w 62"/>
              <a:gd name="T37" fmla="*/ 62 h 62"/>
              <a:gd name="T38" fmla="*/ 47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0"/>
                  <a:pt x="43" y="50"/>
                  <a:pt x="43" y="50"/>
                </a:cubicBezTo>
                <a:cubicBezTo>
                  <a:pt x="39" y="53"/>
                  <a:pt x="35" y="54"/>
                  <a:pt x="31" y="54"/>
                </a:cubicBezTo>
                <a:cubicBezTo>
                  <a:pt x="23" y="54"/>
                  <a:pt x="16" y="50"/>
                  <a:pt x="12" y="43"/>
                </a:cubicBezTo>
                <a:cubicBezTo>
                  <a:pt x="9" y="39"/>
                  <a:pt x="8" y="35"/>
                  <a:pt x="8" y="31"/>
                </a:cubicBezTo>
                <a:cubicBezTo>
                  <a:pt x="8" y="23"/>
                  <a:pt x="12" y="16"/>
                  <a:pt x="19" y="12"/>
                </a:cubicBezTo>
                <a:cubicBezTo>
                  <a:pt x="22" y="9"/>
                  <a:pt x="27" y="8"/>
                  <a:pt x="31" y="8"/>
                </a:cubicBezTo>
                <a:cubicBezTo>
                  <a:pt x="38" y="8"/>
                  <a:pt x="46" y="12"/>
                  <a:pt x="50" y="19"/>
                </a:cubicBezTo>
                <a:cubicBezTo>
                  <a:pt x="53" y="23"/>
                  <a:pt x="54" y="27"/>
                  <a:pt x="54" y="31"/>
                </a:cubicBezTo>
                <a:cubicBezTo>
                  <a:pt x="54" y="39"/>
                  <a:pt x="50" y="46"/>
                  <a:pt x="43" y="50"/>
                </a:cubicBezTo>
                <a:cubicBezTo>
                  <a:pt x="45" y="54"/>
                  <a:pt x="45" y="54"/>
                  <a:pt x="45" y="54"/>
                </a:cubicBezTo>
                <a:cubicBezTo>
                  <a:pt x="47" y="57"/>
                  <a:pt x="47" y="57"/>
                  <a:pt x="47" y="57"/>
                </a:cubicBezTo>
                <a:cubicBezTo>
                  <a:pt x="57" y="51"/>
                  <a:pt x="62" y="41"/>
                  <a:pt x="62" y="31"/>
                </a:cubicBezTo>
                <a:cubicBezTo>
                  <a:pt x="62" y="25"/>
                  <a:pt x="60" y="20"/>
                  <a:pt x="57" y="14"/>
                </a:cubicBezTo>
                <a:cubicBezTo>
                  <a:pt x="51" y="5"/>
                  <a:pt x="41" y="0"/>
                  <a:pt x="31" y="0"/>
                </a:cubicBezTo>
                <a:cubicBezTo>
                  <a:pt x="25" y="0"/>
                  <a:pt x="19" y="2"/>
                  <a:pt x="14" y="5"/>
                </a:cubicBezTo>
                <a:cubicBezTo>
                  <a:pt x="5" y="11"/>
                  <a:pt x="0" y="21"/>
                  <a:pt x="0" y="31"/>
                </a:cubicBezTo>
                <a:cubicBezTo>
                  <a:pt x="0" y="37"/>
                  <a:pt x="2" y="42"/>
                  <a:pt x="5" y="48"/>
                </a:cubicBezTo>
                <a:cubicBezTo>
                  <a:pt x="11" y="57"/>
                  <a:pt x="21" y="62"/>
                  <a:pt x="31" y="62"/>
                </a:cubicBezTo>
                <a:cubicBezTo>
                  <a:pt x="37" y="62"/>
                  <a:pt x="42" y="60"/>
                  <a:pt x="47" y="57"/>
                </a:cubicBezTo>
                <a:lnTo>
                  <a:pt x="45" y="54"/>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52">
            <a:extLst>
              <a:ext uri="{FF2B5EF4-FFF2-40B4-BE49-F238E27FC236}">
                <a16:creationId xmlns:a16="http://schemas.microsoft.com/office/drawing/2014/main" id="{B4C96584-395B-482E-826C-29D2B5CF0416}"/>
              </a:ext>
            </a:extLst>
          </p:cNvPr>
          <p:cNvSpPr>
            <a:spLocks/>
          </p:cNvSpPr>
          <p:nvPr/>
        </p:nvSpPr>
        <p:spPr bwMode="auto">
          <a:xfrm>
            <a:off x="8931453" y="3017154"/>
            <a:ext cx="145763" cy="148800"/>
          </a:xfrm>
          <a:custGeom>
            <a:avLst/>
            <a:gdLst>
              <a:gd name="T0" fmla="*/ 45 w 61"/>
              <a:gd name="T1" fmla="*/ 54 h 62"/>
              <a:gd name="T2" fmla="*/ 8 w 61"/>
              <a:gd name="T3" fmla="*/ 46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6"/>
                </a:cubicBezTo>
                <a:cubicBezTo>
                  <a:pt x="0" y="33"/>
                  <a:pt x="4" y="16"/>
                  <a:pt x="16" y="8"/>
                </a:cubicBezTo>
                <a:cubicBezTo>
                  <a:pt x="29"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3">
            <a:extLst>
              <a:ext uri="{FF2B5EF4-FFF2-40B4-BE49-F238E27FC236}">
                <a16:creationId xmlns:a16="http://schemas.microsoft.com/office/drawing/2014/main" id="{C3D89076-7146-40B4-9F85-339860C7803E}"/>
              </a:ext>
            </a:extLst>
          </p:cNvPr>
          <p:cNvSpPr>
            <a:spLocks/>
          </p:cNvSpPr>
          <p:nvPr/>
        </p:nvSpPr>
        <p:spPr bwMode="auto">
          <a:xfrm>
            <a:off x="8931453" y="3017154"/>
            <a:ext cx="145763" cy="148800"/>
          </a:xfrm>
          <a:custGeom>
            <a:avLst/>
            <a:gdLst>
              <a:gd name="T0" fmla="*/ 45 w 61"/>
              <a:gd name="T1" fmla="*/ 54 h 62"/>
              <a:gd name="T2" fmla="*/ 43 w 61"/>
              <a:gd name="T3" fmla="*/ 50 h 62"/>
              <a:gd name="T4" fmla="*/ 31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4 h 62"/>
              <a:gd name="T22" fmla="*/ 47 w 61"/>
              <a:gd name="T23" fmla="*/ 57 h 62"/>
              <a:gd name="T24" fmla="*/ 61 w 61"/>
              <a:gd name="T25" fmla="*/ 31 h 62"/>
              <a:gd name="T26" fmla="*/ 57 w 61"/>
              <a:gd name="T27" fmla="*/ 15 h 62"/>
              <a:gd name="T28" fmla="*/ 30 w 61"/>
              <a:gd name="T29" fmla="*/ 0 h 62"/>
              <a:gd name="T30" fmla="*/ 14 w 61"/>
              <a:gd name="T31" fmla="*/ 5 h 62"/>
              <a:gd name="T32" fmla="*/ 0 w 61"/>
              <a:gd name="T33" fmla="*/ 31 h 62"/>
              <a:gd name="T34" fmla="*/ 4 w 61"/>
              <a:gd name="T35" fmla="*/ 48 h 62"/>
              <a:gd name="T36" fmla="*/ 31 w 61"/>
              <a:gd name="T37" fmla="*/ 62 h 62"/>
              <a:gd name="T38" fmla="*/ 47 w 61"/>
              <a:gd name="T39" fmla="*/ 57 h 62"/>
              <a:gd name="T40" fmla="*/ 45 w 61"/>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4"/>
                </a:moveTo>
                <a:cubicBezTo>
                  <a:pt x="43" y="50"/>
                  <a:pt x="43" y="50"/>
                  <a:pt x="43" y="50"/>
                </a:cubicBezTo>
                <a:cubicBezTo>
                  <a:pt x="39" y="53"/>
                  <a:pt x="35" y="54"/>
                  <a:pt x="31" y="54"/>
                </a:cubicBezTo>
                <a:cubicBezTo>
                  <a:pt x="23" y="54"/>
                  <a:pt x="16" y="50"/>
                  <a:pt x="11" y="43"/>
                </a:cubicBezTo>
                <a:cubicBezTo>
                  <a:pt x="9" y="40"/>
                  <a:pt x="8" y="35"/>
                  <a:pt x="8" y="31"/>
                </a:cubicBezTo>
                <a:cubicBezTo>
                  <a:pt x="8" y="24"/>
                  <a:pt x="11" y="16"/>
                  <a:pt x="18" y="12"/>
                </a:cubicBezTo>
                <a:cubicBezTo>
                  <a:pt x="22" y="9"/>
                  <a:pt x="26" y="8"/>
                  <a:pt x="30" y="8"/>
                </a:cubicBezTo>
                <a:cubicBezTo>
                  <a:pt x="38" y="8"/>
                  <a:pt x="45" y="12"/>
                  <a:pt x="50" y="19"/>
                </a:cubicBezTo>
                <a:cubicBezTo>
                  <a:pt x="52" y="23"/>
                  <a:pt x="53" y="27"/>
                  <a:pt x="53" y="31"/>
                </a:cubicBezTo>
                <a:cubicBezTo>
                  <a:pt x="53" y="39"/>
                  <a:pt x="50" y="46"/>
                  <a:pt x="43" y="50"/>
                </a:cubicBezTo>
                <a:cubicBezTo>
                  <a:pt x="45" y="54"/>
                  <a:pt x="45" y="54"/>
                  <a:pt x="45" y="54"/>
                </a:cubicBezTo>
                <a:cubicBezTo>
                  <a:pt x="47" y="57"/>
                  <a:pt x="47" y="57"/>
                  <a:pt x="47" y="57"/>
                </a:cubicBezTo>
                <a:cubicBezTo>
                  <a:pt x="56" y="51"/>
                  <a:pt x="61" y="41"/>
                  <a:pt x="61" y="31"/>
                </a:cubicBezTo>
                <a:cubicBezTo>
                  <a:pt x="61" y="25"/>
                  <a:pt x="60" y="20"/>
                  <a:pt x="57" y="15"/>
                </a:cubicBezTo>
                <a:cubicBezTo>
                  <a:pt x="51" y="5"/>
                  <a:pt x="41" y="0"/>
                  <a:pt x="30" y="0"/>
                </a:cubicBezTo>
                <a:cubicBezTo>
                  <a:pt x="25" y="0"/>
                  <a:pt x="19" y="2"/>
                  <a:pt x="14" y="5"/>
                </a:cubicBezTo>
                <a:cubicBezTo>
                  <a:pt x="5" y="11"/>
                  <a:pt x="0" y="21"/>
                  <a:pt x="0" y="31"/>
                </a:cubicBezTo>
                <a:cubicBezTo>
                  <a:pt x="0" y="37"/>
                  <a:pt x="1" y="43"/>
                  <a:pt x="4" y="48"/>
                </a:cubicBezTo>
                <a:cubicBezTo>
                  <a:pt x="10" y="57"/>
                  <a:pt x="20" y="62"/>
                  <a:pt x="31" y="62"/>
                </a:cubicBezTo>
                <a:cubicBezTo>
                  <a:pt x="36" y="62"/>
                  <a:pt x="42" y="60"/>
                  <a:pt x="47"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
            <a:extLst>
              <a:ext uri="{FF2B5EF4-FFF2-40B4-BE49-F238E27FC236}">
                <a16:creationId xmlns:a16="http://schemas.microsoft.com/office/drawing/2014/main" id="{1E3E8514-F560-43C7-A3B2-2033E0BA2C52}"/>
              </a:ext>
            </a:extLst>
          </p:cNvPr>
          <p:cNvSpPr>
            <a:spLocks/>
          </p:cNvSpPr>
          <p:nvPr/>
        </p:nvSpPr>
        <p:spPr bwMode="auto">
          <a:xfrm>
            <a:off x="9392025" y="2971603"/>
            <a:ext cx="118433" cy="115396"/>
          </a:xfrm>
          <a:custGeom>
            <a:avLst/>
            <a:gdLst>
              <a:gd name="T0" fmla="*/ 36 w 49"/>
              <a:gd name="T1" fmla="*/ 42 h 48"/>
              <a:gd name="T2" fmla="*/ 6 w 49"/>
              <a:gd name="T3" fmla="*/ 36 h 48"/>
              <a:gd name="T4" fmla="*/ 13 w 49"/>
              <a:gd name="T5" fmla="*/ 6 h 48"/>
              <a:gd name="T6" fmla="*/ 43 w 49"/>
              <a:gd name="T7" fmla="*/ 12 h 48"/>
              <a:gd name="T8" fmla="*/ 36 w 49"/>
              <a:gd name="T9" fmla="*/ 42 h 48"/>
            </a:gdLst>
            <a:ahLst/>
            <a:cxnLst>
              <a:cxn ang="0">
                <a:pos x="T0" y="T1"/>
              </a:cxn>
              <a:cxn ang="0">
                <a:pos x="T2" y="T3"/>
              </a:cxn>
              <a:cxn ang="0">
                <a:pos x="T4" y="T5"/>
              </a:cxn>
              <a:cxn ang="0">
                <a:pos x="T6" y="T7"/>
              </a:cxn>
              <a:cxn ang="0">
                <a:pos x="T8" y="T9"/>
              </a:cxn>
            </a:cxnLst>
            <a:rect l="0" t="0" r="r" b="b"/>
            <a:pathLst>
              <a:path w="49" h="48">
                <a:moveTo>
                  <a:pt x="36" y="42"/>
                </a:moveTo>
                <a:cubicBezTo>
                  <a:pt x="26" y="48"/>
                  <a:pt x="13" y="45"/>
                  <a:pt x="6" y="36"/>
                </a:cubicBezTo>
                <a:cubicBezTo>
                  <a:pt x="0" y="26"/>
                  <a:pt x="3" y="12"/>
                  <a:pt x="13" y="6"/>
                </a:cubicBezTo>
                <a:cubicBezTo>
                  <a:pt x="23" y="0"/>
                  <a:pt x="36" y="2"/>
                  <a:pt x="43" y="12"/>
                </a:cubicBezTo>
                <a:cubicBezTo>
                  <a:pt x="49" y="22"/>
                  <a:pt x="46" y="36"/>
                  <a:pt x="36"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5">
            <a:extLst>
              <a:ext uri="{FF2B5EF4-FFF2-40B4-BE49-F238E27FC236}">
                <a16:creationId xmlns:a16="http://schemas.microsoft.com/office/drawing/2014/main" id="{C29D82AD-C822-44D4-AFE2-56F139164BB2}"/>
              </a:ext>
            </a:extLst>
          </p:cNvPr>
          <p:cNvSpPr>
            <a:spLocks/>
          </p:cNvSpPr>
          <p:nvPr/>
        </p:nvSpPr>
        <p:spPr bwMode="auto">
          <a:xfrm>
            <a:off x="9390000" y="2968567"/>
            <a:ext cx="122482" cy="120457"/>
          </a:xfrm>
          <a:custGeom>
            <a:avLst/>
            <a:gdLst>
              <a:gd name="T0" fmla="*/ 37 w 51"/>
              <a:gd name="T1" fmla="*/ 43 h 50"/>
              <a:gd name="T2" fmla="*/ 35 w 51"/>
              <a:gd name="T3" fmla="*/ 40 h 50"/>
              <a:gd name="T4" fmla="*/ 25 w 51"/>
              <a:gd name="T5" fmla="*/ 42 h 50"/>
              <a:gd name="T6" fmla="*/ 11 w 51"/>
              <a:gd name="T7" fmla="*/ 34 h 50"/>
              <a:gd name="T8" fmla="*/ 8 w 51"/>
              <a:gd name="T9" fmla="*/ 25 h 50"/>
              <a:gd name="T10" fmla="*/ 16 w 51"/>
              <a:gd name="T11" fmla="*/ 10 h 50"/>
              <a:gd name="T12" fmla="*/ 25 w 51"/>
              <a:gd name="T13" fmla="*/ 8 h 50"/>
              <a:gd name="T14" fmla="*/ 40 w 51"/>
              <a:gd name="T15" fmla="*/ 16 h 50"/>
              <a:gd name="T16" fmla="*/ 43 w 51"/>
              <a:gd name="T17" fmla="*/ 25 h 50"/>
              <a:gd name="T18" fmla="*/ 35 w 51"/>
              <a:gd name="T19" fmla="*/ 40 h 50"/>
              <a:gd name="T20" fmla="*/ 37 w 51"/>
              <a:gd name="T21" fmla="*/ 43 h 50"/>
              <a:gd name="T22" fmla="*/ 39 w 51"/>
              <a:gd name="T23" fmla="*/ 46 h 50"/>
              <a:gd name="T24" fmla="*/ 51 w 51"/>
              <a:gd name="T25" fmla="*/ 25 h 50"/>
              <a:gd name="T26" fmla="*/ 47 w 51"/>
              <a:gd name="T27" fmla="*/ 11 h 50"/>
              <a:gd name="T28" fmla="*/ 25 w 51"/>
              <a:gd name="T29" fmla="*/ 0 h 50"/>
              <a:gd name="T30" fmla="*/ 12 w 51"/>
              <a:gd name="T31" fmla="*/ 4 h 50"/>
              <a:gd name="T32" fmla="*/ 0 w 51"/>
              <a:gd name="T33" fmla="*/ 25 h 50"/>
              <a:gd name="T34" fmla="*/ 4 w 51"/>
              <a:gd name="T35" fmla="*/ 39 h 50"/>
              <a:gd name="T36" fmla="*/ 25 w 51"/>
              <a:gd name="T37" fmla="*/ 50 h 50"/>
              <a:gd name="T38" fmla="*/ 39 w 51"/>
              <a:gd name="T39" fmla="*/ 46 h 50"/>
              <a:gd name="T40" fmla="*/ 37 w 51"/>
              <a:gd name="T41"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0">
                <a:moveTo>
                  <a:pt x="37" y="43"/>
                </a:moveTo>
                <a:cubicBezTo>
                  <a:pt x="35" y="40"/>
                  <a:pt x="35" y="40"/>
                  <a:pt x="35" y="40"/>
                </a:cubicBezTo>
                <a:cubicBezTo>
                  <a:pt x="32" y="42"/>
                  <a:pt x="29" y="42"/>
                  <a:pt x="25" y="42"/>
                </a:cubicBezTo>
                <a:cubicBezTo>
                  <a:pt x="20" y="42"/>
                  <a:pt x="14" y="40"/>
                  <a:pt x="11" y="34"/>
                </a:cubicBezTo>
                <a:cubicBezTo>
                  <a:pt x="9" y="31"/>
                  <a:pt x="8" y="28"/>
                  <a:pt x="8" y="25"/>
                </a:cubicBezTo>
                <a:cubicBezTo>
                  <a:pt x="8" y="19"/>
                  <a:pt x="11" y="14"/>
                  <a:pt x="16" y="10"/>
                </a:cubicBezTo>
                <a:cubicBezTo>
                  <a:pt x="19" y="8"/>
                  <a:pt x="22" y="8"/>
                  <a:pt x="25" y="8"/>
                </a:cubicBezTo>
                <a:cubicBezTo>
                  <a:pt x="31" y="8"/>
                  <a:pt x="37" y="10"/>
                  <a:pt x="40" y="16"/>
                </a:cubicBezTo>
                <a:cubicBezTo>
                  <a:pt x="42" y="19"/>
                  <a:pt x="43" y="22"/>
                  <a:pt x="43" y="25"/>
                </a:cubicBezTo>
                <a:cubicBezTo>
                  <a:pt x="43" y="31"/>
                  <a:pt x="40" y="36"/>
                  <a:pt x="35" y="40"/>
                </a:cubicBezTo>
                <a:cubicBezTo>
                  <a:pt x="37" y="43"/>
                  <a:pt x="37" y="43"/>
                  <a:pt x="37" y="43"/>
                </a:cubicBezTo>
                <a:cubicBezTo>
                  <a:pt x="39" y="46"/>
                  <a:pt x="39" y="46"/>
                  <a:pt x="39" y="46"/>
                </a:cubicBezTo>
                <a:cubicBezTo>
                  <a:pt x="47" y="42"/>
                  <a:pt x="51" y="33"/>
                  <a:pt x="51" y="25"/>
                </a:cubicBezTo>
                <a:cubicBezTo>
                  <a:pt x="51" y="20"/>
                  <a:pt x="50" y="16"/>
                  <a:pt x="47" y="11"/>
                </a:cubicBezTo>
                <a:cubicBezTo>
                  <a:pt x="42" y="4"/>
                  <a:pt x="34" y="0"/>
                  <a:pt x="25" y="0"/>
                </a:cubicBezTo>
                <a:cubicBezTo>
                  <a:pt x="21" y="0"/>
                  <a:pt x="16" y="1"/>
                  <a:pt x="12" y="4"/>
                </a:cubicBezTo>
                <a:cubicBezTo>
                  <a:pt x="4" y="8"/>
                  <a:pt x="0" y="17"/>
                  <a:pt x="0" y="25"/>
                </a:cubicBezTo>
                <a:cubicBezTo>
                  <a:pt x="0" y="30"/>
                  <a:pt x="1" y="34"/>
                  <a:pt x="4" y="39"/>
                </a:cubicBezTo>
                <a:cubicBezTo>
                  <a:pt x="9" y="46"/>
                  <a:pt x="17" y="50"/>
                  <a:pt x="25" y="50"/>
                </a:cubicBezTo>
                <a:cubicBezTo>
                  <a:pt x="30" y="50"/>
                  <a:pt x="35" y="49"/>
                  <a:pt x="39" y="46"/>
                </a:cubicBezTo>
                <a:lnTo>
                  <a:pt x="37" y="4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6">
            <a:extLst>
              <a:ext uri="{FF2B5EF4-FFF2-40B4-BE49-F238E27FC236}">
                <a16:creationId xmlns:a16="http://schemas.microsoft.com/office/drawing/2014/main" id="{44A97774-BDD4-4CD6-A010-BDB65625E2F0}"/>
              </a:ext>
            </a:extLst>
          </p:cNvPr>
          <p:cNvSpPr>
            <a:spLocks noEditPoints="1"/>
          </p:cNvSpPr>
          <p:nvPr/>
        </p:nvSpPr>
        <p:spPr bwMode="auto">
          <a:xfrm>
            <a:off x="6018209" y="5128699"/>
            <a:ext cx="66808" cy="6680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3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9" y="4"/>
                  <a:pt x="4" y="9"/>
                  <a:pt x="4" y="14"/>
                </a:cubicBezTo>
                <a:cubicBezTo>
                  <a:pt x="4" y="19"/>
                  <a:pt x="9" y="23"/>
                  <a:pt x="14" y="23"/>
                </a:cubicBezTo>
                <a:cubicBezTo>
                  <a:pt x="19" y="23"/>
                  <a:pt x="24" y="19"/>
                  <a:pt x="24" y="14"/>
                </a:cubicBezTo>
                <a:cubicBezTo>
                  <a:pt x="24" y="9"/>
                  <a:pt x="19" y="4"/>
                  <a:pt x="14"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Rectangle 57">
            <a:extLst>
              <a:ext uri="{FF2B5EF4-FFF2-40B4-BE49-F238E27FC236}">
                <a16:creationId xmlns:a16="http://schemas.microsoft.com/office/drawing/2014/main" id="{4A0D4A55-3093-49C2-8C71-1BE94D2F509B}"/>
              </a:ext>
            </a:extLst>
          </p:cNvPr>
          <p:cNvSpPr>
            <a:spLocks noChangeArrowheads="1"/>
          </p:cNvSpPr>
          <p:nvPr/>
        </p:nvSpPr>
        <p:spPr bwMode="auto">
          <a:xfrm>
            <a:off x="8109509" y="4756193"/>
            <a:ext cx="166008" cy="29355"/>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Rectangle 58">
            <a:extLst>
              <a:ext uri="{FF2B5EF4-FFF2-40B4-BE49-F238E27FC236}">
                <a16:creationId xmlns:a16="http://schemas.microsoft.com/office/drawing/2014/main" id="{B03300C5-881F-46BF-9600-75817C1C3AFB}"/>
              </a:ext>
            </a:extLst>
          </p:cNvPr>
          <p:cNvSpPr>
            <a:spLocks noChangeArrowheads="1"/>
          </p:cNvSpPr>
          <p:nvPr/>
        </p:nvSpPr>
        <p:spPr bwMode="auto">
          <a:xfrm>
            <a:off x="8109509" y="4679262"/>
            <a:ext cx="166008" cy="31380"/>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Rectangle 59">
            <a:extLst>
              <a:ext uri="{FF2B5EF4-FFF2-40B4-BE49-F238E27FC236}">
                <a16:creationId xmlns:a16="http://schemas.microsoft.com/office/drawing/2014/main" id="{995E551D-16C4-4105-B20A-12DEF78D8EDC}"/>
              </a:ext>
            </a:extLst>
          </p:cNvPr>
          <p:cNvSpPr>
            <a:spLocks noChangeArrowheads="1"/>
          </p:cNvSpPr>
          <p:nvPr/>
        </p:nvSpPr>
        <p:spPr bwMode="auto">
          <a:xfrm>
            <a:off x="8109509" y="4607393"/>
            <a:ext cx="166008" cy="2834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0">
            <a:extLst>
              <a:ext uri="{FF2B5EF4-FFF2-40B4-BE49-F238E27FC236}">
                <a16:creationId xmlns:a16="http://schemas.microsoft.com/office/drawing/2014/main" id="{5FA4B37C-8819-46AA-9AF0-6F632933EE16}"/>
              </a:ext>
            </a:extLst>
          </p:cNvPr>
          <p:cNvSpPr>
            <a:spLocks/>
          </p:cNvSpPr>
          <p:nvPr/>
        </p:nvSpPr>
        <p:spPr bwMode="auto">
          <a:xfrm>
            <a:off x="6366422" y="3963604"/>
            <a:ext cx="88065" cy="86041"/>
          </a:xfrm>
          <a:custGeom>
            <a:avLst/>
            <a:gdLst>
              <a:gd name="T0" fmla="*/ 27 w 37"/>
              <a:gd name="T1" fmla="*/ 31 h 36"/>
              <a:gd name="T2" fmla="*/ 5 w 37"/>
              <a:gd name="T3" fmla="*/ 27 h 36"/>
              <a:gd name="T4" fmla="*/ 10 w 37"/>
              <a:gd name="T5" fmla="*/ 4 h 36"/>
              <a:gd name="T6" fmla="*/ 32 w 37"/>
              <a:gd name="T7" fmla="*/ 9 h 36"/>
              <a:gd name="T8" fmla="*/ 27 w 37"/>
              <a:gd name="T9" fmla="*/ 31 h 36"/>
            </a:gdLst>
            <a:ahLst/>
            <a:cxnLst>
              <a:cxn ang="0">
                <a:pos x="T0" y="T1"/>
              </a:cxn>
              <a:cxn ang="0">
                <a:pos x="T2" y="T3"/>
              </a:cxn>
              <a:cxn ang="0">
                <a:pos x="T4" y="T5"/>
              </a:cxn>
              <a:cxn ang="0">
                <a:pos x="T6" y="T7"/>
              </a:cxn>
              <a:cxn ang="0">
                <a:pos x="T8" y="T9"/>
              </a:cxn>
            </a:cxnLst>
            <a:rect l="0" t="0" r="r" b="b"/>
            <a:pathLst>
              <a:path w="37" h="36">
                <a:moveTo>
                  <a:pt x="27" y="31"/>
                </a:moveTo>
                <a:cubicBezTo>
                  <a:pt x="19" y="36"/>
                  <a:pt x="9" y="34"/>
                  <a:pt x="5" y="27"/>
                </a:cubicBezTo>
                <a:cubicBezTo>
                  <a:pt x="0" y="19"/>
                  <a:pt x="2" y="9"/>
                  <a:pt x="10" y="4"/>
                </a:cubicBezTo>
                <a:cubicBezTo>
                  <a:pt x="17" y="0"/>
                  <a:pt x="27" y="2"/>
                  <a:pt x="32" y="9"/>
                </a:cubicBezTo>
                <a:cubicBezTo>
                  <a:pt x="37" y="17"/>
                  <a:pt x="34" y="27"/>
                  <a:pt x="27" y="3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61">
            <a:extLst>
              <a:ext uri="{FF2B5EF4-FFF2-40B4-BE49-F238E27FC236}">
                <a16:creationId xmlns:a16="http://schemas.microsoft.com/office/drawing/2014/main" id="{3A9CDD08-1A22-478B-BBFD-9FAEAD2F22C3}"/>
              </a:ext>
            </a:extLst>
          </p:cNvPr>
          <p:cNvSpPr>
            <a:spLocks/>
          </p:cNvSpPr>
          <p:nvPr/>
        </p:nvSpPr>
        <p:spPr bwMode="auto">
          <a:xfrm>
            <a:off x="6361360" y="3958543"/>
            <a:ext cx="96163" cy="96163"/>
          </a:xfrm>
          <a:custGeom>
            <a:avLst/>
            <a:gdLst>
              <a:gd name="T0" fmla="*/ 29 w 40"/>
              <a:gd name="T1" fmla="*/ 33 h 40"/>
              <a:gd name="T2" fmla="*/ 27 w 40"/>
              <a:gd name="T3" fmla="*/ 30 h 40"/>
              <a:gd name="T4" fmla="*/ 20 w 40"/>
              <a:gd name="T5" fmla="*/ 32 h 40"/>
              <a:gd name="T6" fmla="*/ 10 w 40"/>
              <a:gd name="T7" fmla="*/ 26 h 40"/>
              <a:gd name="T8" fmla="*/ 8 w 40"/>
              <a:gd name="T9" fmla="*/ 20 h 40"/>
              <a:gd name="T10" fmla="*/ 14 w 40"/>
              <a:gd name="T11" fmla="*/ 10 h 40"/>
              <a:gd name="T12" fmla="*/ 14 w 40"/>
              <a:gd name="T13" fmla="*/ 10 h 40"/>
              <a:gd name="T14" fmla="*/ 20 w 40"/>
              <a:gd name="T15" fmla="*/ 8 h 40"/>
              <a:gd name="T16" fmla="*/ 30 w 40"/>
              <a:gd name="T17" fmla="*/ 13 h 40"/>
              <a:gd name="T18" fmla="*/ 32 w 40"/>
              <a:gd name="T19" fmla="*/ 20 h 40"/>
              <a:gd name="T20" fmla="*/ 27 w 40"/>
              <a:gd name="T21" fmla="*/ 30 h 40"/>
              <a:gd name="T22" fmla="*/ 29 w 40"/>
              <a:gd name="T23" fmla="*/ 33 h 40"/>
              <a:gd name="T24" fmla="*/ 31 w 40"/>
              <a:gd name="T25" fmla="*/ 37 h 40"/>
              <a:gd name="T26" fmla="*/ 40 w 40"/>
              <a:gd name="T27" fmla="*/ 20 h 40"/>
              <a:gd name="T28" fmla="*/ 37 w 40"/>
              <a:gd name="T29" fmla="*/ 9 h 40"/>
              <a:gd name="T30" fmla="*/ 20 w 40"/>
              <a:gd name="T31" fmla="*/ 0 h 40"/>
              <a:gd name="T32" fmla="*/ 9 w 40"/>
              <a:gd name="T33" fmla="*/ 3 h 40"/>
              <a:gd name="T34" fmla="*/ 10 w 40"/>
              <a:gd name="T35" fmla="*/ 3 h 40"/>
              <a:gd name="T36" fmla="*/ 0 w 40"/>
              <a:gd name="T37" fmla="*/ 20 h 40"/>
              <a:gd name="T38" fmla="*/ 3 w 40"/>
              <a:gd name="T39" fmla="*/ 31 h 40"/>
              <a:gd name="T40" fmla="*/ 20 w 40"/>
              <a:gd name="T41" fmla="*/ 40 h 40"/>
              <a:gd name="T42" fmla="*/ 31 w 40"/>
              <a:gd name="T43" fmla="*/ 37 h 40"/>
              <a:gd name="T44" fmla="*/ 29 w 40"/>
              <a:gd name="T4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0">
                <a:moveTo>
                  <a:pt x="29" y="33"/>
                </a:moveTo>
                <a:cubicBezTo>
                  <a:pt x="27" y="30"/>
                  <a:pt x="27" y="30"/>
                  <a:pt x="27" y="30"/>
                </a:cubicBezTo>
                <a:cubicBezTo>
                  <a:pt x="25" y="31"/>
                  <a:pt x="23" y="32"/>
                  <a:pt x="20" y="32"/>
                </a:cubicBezTo>
                <a:cubicBezTo>
                  <a:pt x="16" y="32"/>
                  <a:pt x="12" y="30"/>
                  <a:pt x="10" y="26"/>
                </a:cubicBezTo>
                <a:cubicBezTo>
                  <a:pt x="9" y="24"/>
                  <a:pt x="8" y="22"/>
                  <a:pt x="8" y="20"/>
                </a:cubicBezTo>
                <a:cubicBezTo>
                  <a:pt x="8" y="16"/>
                  <a:pt x="10" y="12"/>
                  <a:pt x="14" y="10"/>
                </a:cubicBezTo>
                <a:cubicBezTo>
                  <a:pt x="14" y="10"/>
                  <a:pt x="14" y="10"/>
                  <a:pt x="14" y="10"/>
                </a:cubicBezTo>
                <a:cubicBezTo>
                  <a:pt x="16" y="8"/>
                  <a:pt x="18" y="8"/>
                  <a:pt x="20" y="8"/>
                </a:cubicBezTo>
                <a:cubicBezTo>
                  <a:pt x="24" y="8"/>
                  <a:pt x="28" y="10"/>
                  <a:pt x="30" y="13"/>
                </a:cubicBezTo>
                <a:cubicBezTo>
                  <a:pt x="32" y="15"/>
                  <a:pt x="32" y="18"/>
                  <a:pt x="32" y="20"/>
                </a:cubicBezTo>
                <a:cubicBezTo>
                  <a:pt x="32" y="24"/>
                  <a:pt x="30" y="28"/>
                  <a:pt x="27" y="30"/>
                </a:cubicBezTo>
                <a:cubicBezTo>
                  <a:pt x="29" y="33"/>
                  <a:pt x="29" y="33"/>
                  <a:pt x="29" y="33"/>
                </a:cubicBezTo>
                <a:cubicBezTo>
                  <a:pt x="31" y="37"/>
                  <a:pt x="31" y="37"/>
                  <a:pt x="31" y="37"/>
                </a:cubicBezTo>
                <a:cubicBezTo>
                  <a:pt x="37" y="33"/>
                  <a:pt x="40" y="27"/>
                  <a:pt x="40" y="20"/>
                </a:cubicBezTo>
                <a:cubicBezTo>
                  <a:pt x="40" y="16"/>
                  <a:pt x="39" y="12"/>
                  <a:pt x="37" y="9"/>
                </a:cubicBezTo>
                <a:cubicBezTo>
                  <a:pt x="33" y="3"/>
                  <a:pt x="27" y="0"/>
                  <a:pt x="20" y="0"/>
                </a:cubicBezTo>
                <a:cubicBezTo>
                  <a:pt x="17" y="0"/>
                  <a:pt x="13" y="1"/>
                  <a:pt x="9" y="3"/>
                </a:cubicBezTo>
                <a:cubicBezTo>
                  <a:pt x="10" y="3"/>
                  <a:pt x="10" y="3"/>
                  <a:pt x="10" y="3"/>
                </a:cubicBezTo>
                <a:cubicBezTo>
                  <a:pt x="3" y="7"/>
                  <a:pt x="0" y="13"/>
                  <a:pt x="0" y="20"/>
                </a:cubicBezTo>
                <a:cubicBezTo>
                  <a:pt x="0" y="24"/>
                  <a:pt x="1" y="27"/>
                  <a:pt x="3" y="31"/>
                </a:cubicBezTo>
                <a:cubicBezTo>
                  <a:pt x="7" y="37"/>
                  <a:pt x="14" y="40"/>
                  <a:pt x="20" y="40"/>
                </a:cubicBezTo>
                <a:cubicBezTo>
                  <a:pt x="24" y="40"/>
                  <a:pt x="28" y="39"/>
                  <a:pt x="31" y="37"/>
                </a:cubicBezTo>
                <a:lnTo>
                  <a:pt x="29" y="3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62">
            <a:extLst>
              <a:ext uri="{FF2B5EF4-FFF2-40B4-BE49-F238E27FC236}">
                <a16:creationId xmlns:a16="http://schemas.microsoft.com/office/drawing/2014/main" id="{DD4D916F-5E08-4EA5-ABF9-FF2A0AF9D21E}"/>
              </a:ext>
            </a:extLst>
          </p:cNvPr>
          <p:cNvSpPr>
            <a:spLocks/>
          </p:cNvSpPr>
          <p:nvPr/>
        </p:nvSpPr>
        <p:spPr bwMode="auto">
          <a:xfrm>
            <a:off x="7187353" y="4525401"/>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5"/>
                  <a:pt x="4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63">
            <a:extLst>
              <a:ext uri="{FF2B5EF4-FFF2-40B4-BE49-F238E27FC236}">
                <a16:creationId xmlns:a16="http://schemas.microsoft.com/office/drawing/2014/main" id="{9E8E672D-A4D7-4AE1-9E5E-B28F65472F20}"/>
              </a:ext>
            </a:extLst>
          </p:cNvPr>
          <p:cNvSpPr>
            <a:spLocks/>
          </p:cNvSpPr>
          <p:nvPr/>
        </p:nvSpPr>
        <p:spPr bwMode="auto">
          <a:xfrm>
            <a:off x="7185329" y="4525401"/>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1 h 62"/>
              <a:gd name="T12" fmla="*/ 31 w 62"/>
              <a:gd name="T13" fmla="*/ 8 h 62"/>
              <a:gd name="T14" fmla="*/ 51 w 62"/>
              <a:gd name="T15" fmla="*/ 18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2"/>
                  <a:pt x="36" y="54"/>
                  <a:pt x="31" y="54"/>
                </a:cubicBezTo>
                <a:cubicBezTo>
                  <a:pt x="24" y="54"/>
                  <a:pt x="16" y="50"/>
                  <a:pt x="12" y="43"/>
                </a:cubicBezTo>
                <a:cubicBezTo>
                  <a:pt x="10" y="39"/>
                  <a:pt x="8" y="35"/>
                  <a:pt x="8" y="31"/>
                </a:cubicBezTo>
                <a:cubicBezTo>
                  <a:pt x="8" y="23"/>
                  <a:pt x="12" y="16"/>
                  <a:pt x="19" y="11"/>
                </a:cubicBezTo>
                <a:cubicBezTo>
                  <a:pt x="23" y="9"/>
                  <a:pt x="27" y="8"/>
                  <a:pt x="31" y="8"/>
                </a:cubicBezTo>
                <a:cubicBezTo>
                  <a:pt x="39" y="8"/>
                  <a:pt x="46" y="12"/>
                  <a:pt x="51" y="18"/>
                </a:cubicBezTo>
                <a:cubicBezTo>
                  <a:pt x="53" y="22"/>
                  <a:pt x="54" y="26"/>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0"/>
                  <a:pt x="0" y="21"/>
                  <a:pt x="0" y="31"/>
                </a:cubicBezTo>
                <a:cubicBezTo>
                  <a:pt x="0" y="36"/>
                  <a:pt x="2" y="42"/>
                  <a:pt x="5" y="47"/>
                </a:cubicBezTo>
                <a:cubicBezTo>
                  <a:pt x="11" y="56"/>
                  <a:pt x="21" y="62"/>
                  <a:pt x="31" y="62"/>
                </a:cubicBezTo>
                <a:cubicBezTo>
                  <a:pt x="37" y="62"/>
                  <a:pt x="43" y="60"/>
                  <a:pt x="48" y="57"/>
                </a:cubicBezTo>
                <a:lnTo>
                  <a:pt x="46" y="53"/>
                </a:lnTo>
                <a:close/>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4">
            <a:extLst>
              <a:ext uri="{FF2B5EF4-FFF2-40B4-BE49-F238E27FC236}">
                <a16:creationId xmlns:a16="http://schemas.microsoft.com/office/drawing/2014/main" id="{DF6A3945-F967-4022-838F-EACD2AC35FE3}"/>
              </a:ext>
            </a:extLst>
          </p:cNvPr>
          <p:cNvSpPr>
            <a:spLocks/>
          </p:cNvSpPr>
          <p:nvPr/>
        </p:nvSpPr>
        <p:spPr bwMode="auto">
          <a:xfrm>
            <a:off x="7811909" y="422780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3" y="16"/>
                  <a:pt x="16" y="8"/>
                </a:cubicBezTo>
                <a:cubicBezTo>
                  <a:pt x="28"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5">
            <a:extLst>
              <a:ext uri="{FF2B5EF4-FFF2-40B4-BE49-F238E27FC236}">
                <a16:creationId xmlns:a16="http://schemas.microsoft.com/office/drawing/2014/main" id="{8F2CE2BF-6584-41DD-8C40-BBEA8F6F61E4}"/>
              </a:ext>
            </a:extLst>
          </p:cNvPr>
          <p:cNvSpPr>
            <a:spLocks/>
          </p:cNvSpPr>
          <p:nvPr/>
        </p:nvSpPr>
        <p:spPr bwMode="auto">
          <a:xfrm>
            <a:off x="7809884" y="4227800"/>
            <a:ext cx="148800" cy="148800"/>
          </a:xfrm>
          <a:custGeom>
            <a:avLst/>
            <a:gdLst>
              <a:gd name="T0" fmla="*/ 46 w 62"/>
              <a:gd name="T1" fmla="*/ 53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3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3"/>
                </a:moveTo>
                <a:cubicBezTo>
                  <a:pt x="44" y="50"/>
                  <a:pt x="44" y="50"/>
                  <a:pt x="44" y="50"/>
                </a:cubicBezTo>
                <a:cubicBezTo>
                  <a:pt x="40" y="53"/>
                  <a:pt x="35"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2"/>
                  <a:pt x="54" y="27"/>
                  <a:pt x="54" y="31"/>
                </a:cubicBezTo>
                <a:cubicBezTo>
                  <a:pt x="54" y="38"/>
                  <a:pt x="50" y="46"/>
                  <a:pt x="44" y="50"/>
                </a:cubicBezTo>
                <a:cubicBezTo>
                  <a:pt x="46" y="53"/>
                  <a:pt x="46" y="53"/>
                  <a:pt x="46" y="53"/>
                </a:cubicBezTo>
                <a:cubicBezTo>
                  <a:pt x="48" y="57"/>
                  <a:pt x="48" y="57"/>
                  <a:pt x="48" y="57"/>
                </a:cubicBezTo>
                <a:cubicBezTo>
                  <a:pt x="57" y="51"/>
                  <a:pt x="62" y="41"/>
                  <a:pt x="62" y="31"/>
                </a:cubicBezTo>
                <a:cubicBezTo>
                  <a:pt x="62" y="25"/>
                  <a:pt x="61" y="19"/>
                  <a:pt x="57" y="14"/>
                </a:cubicBezTo>
                <a:cubicBezTo>
                  <a:pt x="51" y="5"/>
                  <a:pt x="41" y="0"/>
                  <a:pt x="31" y="0"/>
                </a:cubicBezTo>
                <a:cubicBezTo>
                  <a:pt x="26" y="0"/>
                  <a:pt x="20" y="1"/>
                  <a:pt x="15" y="5"/>
                </a:cubicBezTo>
                <a:cubicBezTo>
                  <a:pt x="5" y="11"/>
                  <a:pt x="0" y="21"/>
                  <a:pt x="0" y="31"/>
                </a:cubicBezTo>
                <a:cubicBezTo>
                  <a:pt x="0" y="36"/>
                  <a:pt x="2" y="42"/>
                  <a:pt x="5" y="47"/>
                </a:cubicBezTo>
                <a:cubicBezTo>
                  <a:pt x="11" y="57"/>
                  <a:pt x="21" y="62"/>
                  <a:pt x="31" y="62"/>
                </a:cubicBezTo>
                <a:cubicBezTo>
                  <a:pt x="37" y="62"/>
                  <a:pt x="43" y="60"/>
                  <a:pt x="48" y="57"/>
                </a:cubicBezTo>
                <a:lnTo>
                  <a:pt x="46"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6">
            <a:extLst>
              <a:ext uri="{FF2B5EF4-FFF2-40B4-BE49-F238E27FC236}">
                <a16:creationId xmlns:a16="http://schemas.microsoft.com/office/drawing/2014/main" id="{F918E45A-FA47-44D9-81F3-6911CE9E24D5}"/>
              </a:ext>
            </a:extLst>
          </p:cNvPr>
          <p:cNvSpPr>
            <a:spLocks/>
          </p:cNvSpPr>
          <p:nvPr/>
        </p:nvSpPr>
        <p:spPr bwMode="auto">
          <a:xfrm>
            <a:off x="8222881" y="4390772"/>
            <a:ext cx="108310" cy="108310"/>
          </a:xfrm>
          <a:custGeom>
            <a:avLst/>
            <a:gdLst>
              <a:gd name="T0" fmla="*/ 33 w 45"/>
              <a:gd name="T1" fmla="*/ 39 h 45"/>
              <a:gd name="T2" fmla="*/ 6 w 45"/>
              <a:gd name="T3" fmla="*/ 33 h 45"/>
              <a:gd name="T4" fmla="*/ 12 w 45"/>
              <a:gd name="T5" fmla="*/ 6 h 45"/>
              <a:gd name="T6" fmla="*/ 39 w 45"/>
              <a:gd name="T7" fmla="*/ 12 h 45"/>
              <a:gd name="T8" fmla="*/ 33 w 45"/>
              <a:gd name="T9" fmla="*/ 39 h 45"/>
            </a:gdLst>
            <a:ahLst/>
            <a:cxnLst>
              <a:cxn ang="0">
                <a:pos x="T0" y="T1"/>
              </a:cxn>
              <a:cxn ang="0">
                <a:pos x="T2" y="T3"/>
              </a:cxn>
              <a:cxn ang="0">
                <a:pos x="T4" y="T5"/>
              </a:cxn>
              <a:cxn ang="0">
                <a:pos x="T6" y="T7"/>
              </a:cxn>
              <a:cxn ang="0">
                <a:pos x="T8" y="T9"/>
              </a:cxn>
            </a:cxnLst>
            <a:rect l="0" t="0" r="r" b="b"/>
            <a:pathLst>
              <a:path w="45" h="45">
                <a:moveTo>
                  <a:pt x="33" y="39"/>
                </a:moveTo>
                <a:cubicBezTo>
                  <a:pt x="24" y="45"/>
                  <a:pt x="12" y="42"/>
                  <a:pt x="6" y="33"/>
                </a:cubicBezTo>
                <a:cubicBezTo>
                  <a:pt x="0" y="24"/>
                  <a:pt x="3" y="11"/>
                  <a:pt x="12" y="6"/>
                </a:cubicBezTo>
                <a:cubicBezTo>
                  <a:pt x="21" y="0"/>
                  <a:pt x="33" y="3"/>
                  <a:pt x="39" y="12"/>
                </a:cubicBezTo>
                <a:cubicBezTo>
                  <a:pt x="45" y="21"/>
                  <a:pt x="42" y="33"/>
                  <a:pt x="33" y="3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7">
            <a:extLst>
              <a:ext uri="{FF2B5EF4-FFF2-40B4-BE49-F238E27FC236}">
                <a16:creationId xmlns:a16="http://schemas.microsoft.com/office/drawing/2014/main" id="{7210E89B-40F7-4D5D-9B77-0BD19A39BE76}"/>
              </a:ext>
            </a:extLst>
          </p:cNvPr>
          <p:cNvSpPr>
            <a:spLocks/>
          </p:cNvSpPr>
          <p:nvPr/>
        </p:nvSpPr>
        <p:spPr bwMode="auto">
          <a:xfrm>
            <a:off x="8219844" y="4388748"/>
            <a:ext cx="113372" cy="113372"/>
          </a:xfrm>
          <a:custGeom>
            <a:avLst/>
            <a:gdLst>
              <a:gd name="T0" fmla="*/ 34 w 47"/>
              <a:gd name="T1" fmla="*/ 40 h 47"/>
              <a:gd name="T2" fmla="*/ 32 w 47"/>
              <a:gd name="T3" fmla="*/ 37 h 47"/>
              <a:gd name="T4" fmla="*/ 23 w 47"/>
              <a:gd name="T5" fmla="*/ 39 h 47"/>
              <a:gd name="T6" fmla="*/ 10 w 47"/>
              <a:gd name="T7" fmla="*/ 32 h 47"/>
              <a:gd name="T8" fmla="*/ 8 w 47"/>
              <a:gd name="T9" fmla="*/ 23 h 47"/>
              <a:gd name="T10" fmla="*/ 15 w 47"/>
              <a:gd name="T11" fmla="*/ 10 h 47"/>
              <a:gd name="T12" fmla="*/ 23 w 47"/>
              <a:gd name="T13" fmla="*/ 8 h 47"/>
              <a:gd name="T14" fmla="*/ 37 w 47"/>
              <a:gd name="T15" fmla="*/ 15 h 47"/>
              <a:gd name="T16" fmla="*/ 39 w 47"/>
              <a:gd name="T17" fmla="*/ 23 h 47"/>
              <a:gd name="T18" fmla="*/ 32 w 47"/>
              <a:gd name="T19" fmla="*/ 37 h 47"/>
              <a:gd name="T20" fmla="*/ 34 w 47"/>
              <a:gd name="T21" fmla="*/ 40 h 47"/>
              <a:gd name="T22" fmla="*/ 36 w 47"/>
              <a:gd name="T23" fmla="*/ 43 h 47"/>
              <a:gd name="T24" fmla="*/ 47 w 47"/>
              <a:gd name="T25" fmla="*/ 23 h 47"/>
              <a:gd name="T26" fmla="*/ 43 w 47"/>
              <a:gd name="T27" fmla="*/ 11 h 47"/>
              <a:gd name="T28" fmla="*/ 23 w 47"/>
              <a:gd name="T29" fmla="*/ 0 h 47"/>
              <a:gd name="T30" fmla="*/ 11 w 47"/>
              <a:gd name="T31" fmla="*/ 3 h 47"/>
              <a:gd name="T32" fmla="*/ 0 w 47"/>
              <a:gd name="T33" fmla="*/ 23 h 47"/>
              <a:gd name="T34" fmla="*/ 3 w 47"/>
              <a:gd name="T35" fmla="*/ 36 h 47"/>
              <a:gd name="T36" fmla="*/ 23 w 47"/>
              <a:gd name="T37" fmla="*/ 47 h 47"/>
              <a:gd name="T38" fmla="*/ 36 w 47"/>
              <a:gd name="T39" fmla="*/ 43 h 47"/>
              <a:gd name="T40" fmla="*/ 34 w 47"/>
              <a:gd name="T4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7">
                <a:moveTo>
                  <a:pt x="34" y="40"/>
                </a:moveTo>
                <a:cubicBezTo>
                  <a:pt x="32" y="37"/>
                  <a:pt x="32" y="37"/>
                  <a:pt x="32" y="37"/>
                </a:cubicBezTo>
                <a:cubicBezTo>
                  <a:pt x="29" y="38"/>
                  <a:pt x="26" y="39"/>
                  <a:pt x="23" y="39"/>
                </a:cubicBezTo>
                <a:cubicBezTo>
                  <a:pt x="18" y="39"/>
                  <a:pt x="13" y="36"/>
                  <a:pt x="10" y="32"/>
                </a:cubicBezTo>
                <a:cubicBezTo>
                  <a:pt x="8" y="29"/>
                  <a:pt x="8" y="26"/>
                  <a:pt x="8" y="23"/>
                </a:cubicBezTo>
                <a:cubicBezTo>
                  <a:pt x="8" y="18"/>
                  <a:pt x="10" y="13"/>
                  <a:pt x="15" y="10"/>
                </a:cubicBezTo>
                <a:cubicBezTo>
                  <a:pt x="18" y="8"/>
                  <a:pt x="20" y="8"/>
                  <a:pt x="23" y="8"/>
                </a:cubicBezTo>
                <a:cubicBezTo>
                  <a:pt x="29" y="8"/>
                  <a:pt x="34" y="10"/>
                  <a:pt x="37" y="15"/>
                </a:cubicBezTo>
                <a:cubicBezTo>
                  <a:pt x="38" y="17"/>
                  <a:pt x="39" y="20"/>
                  <a:pt x="39" y="23"/>
                </a:cubicBezTo>
                <a:cubicBezTo>
                  <a:pt x="39" y="28"/>
                  <a:pt x="37" y="34"/>
                  <a:pt x="32" y="37"/>
                </a:cubicBezTo>
                <a:cubicBezTo>
                  <a:pt x="34" y="40"/>
                  <a:pt x="34" y="40"/>
                  <a:pt x="34" y="40"/>
                </a:cubicBezTo>
                <a:cubicBezTo>
                  <a:pt x="36" y="43"/>
                  <a:pt x="36" y="43"/>
                  <a:pt x="36" y="43"/>
                </a:cubicBezTo>
                <a:cubicBezTo>
                  <a:pt x="43" y="39"/>
                  <a:pt x="47" y="31"/>
                  <a:pt x="47" y="23"/>
                </a:cubicBezTo>
                <a:cubicBezTo>
                  <a:pt x="47" y="19"/>
                  <a:pt x="46" y="14"/>
                  <a:pt x="43" y="11"/>
                </a:cubicBezTo>
                <a:cubicBezTo>
                  <a:pt x="39" y="3"/>
                  <a:pt x="31" y="0"/>
                  <a:pt x="23" y="0"/>
                </a:cubicBezTo>
                <a:cubicBezTo>
                  <a:pt x="19" y="0"/>
                  <a:pt x="15" y="1"/>
                  <a:pt x="11" y="3"/>
                </a:cubicBezTo>
                <a:cubicBezTo>
                  <a:pt x="4" y="8"/>
                  <a:pt x="0" y="15"/>
                  <a:pt x="0" y="23"/>
                </a:cubicBezTo>
                <a:cubicBezTo>
                  <a:pt x="0" y="28"/>
                  <a:pt x="1" y="32"/>
                  <a:pt x="3" y="36"/>
                </a:cubicBezTo>
                <a:cubicBezTo>
                  <a:pt x="8" y="43"/>
                  <a:pt x="16" y="47"/>
                  <a:pt x="23" y="47"/>
                </a:cubicBezTo>
                <a:cubicBezTo>
                  <a:pt x="28" y="47"/>
                  <a:pt x="32" y="46"/>
                  <a:pt x="36" y="43"/>
                </a:cubicBezTo>
                <a:lnTo>
                  <a:pt x="34"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8">
            <a:extLst>
              <a:ext uri="{FF2B5EF4-FFF2-40B4-BE49-F238E27FC236}">
                <a16:creationId xmlns:a16="http://schemas.microsoft.com/office/drawing/2014/main" id="{5BDE5632-D0AB-4FB5-8BD4-EFBCB2C767A6}"/>
              </a:ext>
            </a:extLst>
          </p:cNvPr>
          <p:cNvSpPr>
            <a:spLocks/>
          </p:cNvSpPr>
          <p:nvPr/>
        </p:nvSpPr>
        <p:spPr bwMode="auto">
          <a:xfrm>
            <a:off x="6070846" y="3521253"/>
            <a:ext cx="148800" cy="146776"/>
          </a:xfrm>
          <a:custGeom>
            <a:avLst/>
            <a:gdLst>
              <a:gd name="T0" fmla="*/ 45 w 62"/>
              <a:gd name="T1" fmla="*/ 53 h 61"/>
              <a:gd name="T2" fmla="*/ 8 w 62"/>
              <a:gd name="T3" fmla="*/ 45 h 61"/>
              <a:gd name="T4" fmla="*/ 17 w 62"/>
              <a:gd name="T5" fmla="*/ 8 h 61"/>
              <a:gd name="T6" fmla="*/ 54 w 62"/>
              <a:gd name="T7" fmla="*/ 16 h 61"/>
              <a:gd name="T8" fmla="*/ 45 w 62"/>
              <a:gd name="T9" fmla="*/ 53 h 61"/>
            </a:gdLst>
            <a:ahLst/>
            <a:cxnLst>
              <a:cxn ang="0">
                <a:pos x="T0" y="T1"/>
              </a:cxn>
              <a:cxn ang="0">
                <a:pos x="T2" y="T3"/>
              </a:cxn>
              <a:cxn ang="0">
                <a:pos x="T4" y="T5"/>
              </a:cxn>
              <a:cxn ang="0">
                <a:pos x="T6" y="T7"/>
              </a:cxn>
              <a:cxn ang="0">
                <a:pos x="T8" y="T9"/>
              </a:cxn>
            </a:cxnLst>
            <a:rect l="0" t="0" r="r" b="b"/>
            <a:pathLst>
              <a:path w="62" h="61">
                <a:moveTo>
                  <a:pt x="45" y="53"/>
                </a:moveTo>
                <a:cubicBezTo>
                  <a:pt x="33" y="61"/>
                  <a:pt x="16" y="57"/>
                  <a:pt x="8" y="45"/>
                </a:cubicBezTo>
                <a:cubicBezTo>
                  <a:pt x="0" y="32"/>
                  <a:pt x="4" y="16"/>
                  <a:pt x="17" y="8"/>
                </a:cubicBezTo>
                <a:cubicBezTo>
                  <a:pt x="29" y="0"/>
                  <a:pt x="46" y="3"/>
                  <a:pt x="54" y="16"/>
                </a:cubicBezTo>
                <a:cubicBezTo>
                  <a:pt x="62" y="28"/>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9">
            <a:extLst>
              <a:ext uri="{FF2B5EF4-FFF2-40B4-BE49-F238E27FC236}">
                <a16:creationId xmlns:a16="http://schemas.microsoft.com/office/drawing/2014/main" id="{20C1E29A-FADE-47BD-8EB1-6ED3F745DBC1}"/>
              </a:ext>
            </a:extLst>
          </p:cNvPr>
          <p:cNvSpPr>
            <a:spLocks/>
          </p:cNvSpPr>
          <p:nvPr/>
        </p:nvSpPr>
        <p:spPr bwMode="auto">
          <a:xfrm>
            <a:off x="6070846" y="3519228"/>
            <a:ext cx="148800" cy="148800"/>
          </a:xfrm>
          <a:custGeom>
            <a:avLst/>
            <a:gdLst>
              <a:gd name="T0" fmla="*/ 45 w 62"/>
              <a:gd name="T1" fmla="*/ 54 h 62"/>
              <a:gd name="T2" fmla="*/ 43 w 62"/>
              <a:gd name="T3" fmla="*/ 51 h 62"/>
              <a:gd name="T4" fmla="*/ 31 w 62"/>
              <a:gd name="T5" fmla="*/ 54 h 62"/>
              <a:gd name="T6" fmla="*/ 12 w 62"/>
              <a:gd name="T7" fmla="*/ 44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1 h 62"/>
              <a:gd name="T20" fmla="*/ 45 w 62"/>
              <a:gd name="T21" fmla="*/ 54 h 62"/>
              <a:gd name="T22" fmla="*/ 48 w 62"/>
              <a:gd name="T23" fmla="*/ 57 h 62"/>
              <a:gd name="T24" fmla="*/ 62 w 62"/>
              <a:gd name="T25" fmla="*/ 31 h 62"/>
              <a:gd name="T26" fmla="*/ 57 w 62"/>
              <a:gd name="T27" fmla="*/ 15 h 62"/>
              <a:gd name="T28" fmla="*/ 31 w 62"/>
              <a:gd name="T29" fmla="*/ 0 h 62"/>
              <a:gd name="T30" fmla="*/ 14 w 62"/>
              <a:gd name="T31" fmla="*/ 5 h 62"/>
              <a:gd name="T32" fmla="*/ 0 w 62"/>
              <a:gd name="T33" fmla="*/ 31 h 62"/>
              <a:gd name="T34" fmla="*/ 5 w 62"/>
              <a:gd name="T35" fmla="*/ 48 h 62"/>
              <a:gd name="T36" fmla="*/ 31 w 62"/>
              <a:gd name="T37" fmla="*/ 62 h 62"/>
              <a:gd name="T38" fmla="*/ 48 w 62"/>
              <a:gd name="T39" fmla="*/ 57 h 62"/>
              <a:gd name="T40" fmla="*/ 45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5" y="54"/>
                </a:moveTo>
                <a:cubicBezTo>
                  <a:pt x="43" y="51"/>
                  <a:pt x="43" y="51"/>
                  <a:pt x="43" y="51"/>
                </a:cubicBezTo>
                <a:cubicBezTo>
                  <a:pt x="39" y="53"/>
                  <a:pt x="35" y="54"/>
                  <a:pt x="31" y="54"/>
                </a:cubicBezTo>
                <a:cubicBezTo>
                  <a:pt x="23" y="54"/>
                  <a:pt x="16" y="50"/>
                  <a:pt x="12" y="44"/>
                </a:cubicBezTo>
                <a:cubicBezTo>
                  <a:pt x="9" y="40"/>
                  <a:pt x="8" y="35"/>
                  <a:pt x="8" y="31"/>
                </a:cubicBezTo>
                <a:cubicBezTo>
                  <a:pt x="8" y="24"/>
                  <a:pt x="12" y="16"/>
                  <a:pt x="19" y="12"/>
                </a:cubicBezTo>
                <a:cubicBezTo>
                  <a:pt x="23" y="10"/>
                  <a:pt x="27" y="8"/>
                  <a:pt x="31" y="8"/>
                </a:cubicBezTo>
                <a:cubicBezTo>
                  <a:pt x="39" y="8"/>
                  <a:pt x="46" y="12"/>
                  <a:pt x="50" y="19"/>
                </a:cubicBezTo>
                <a:cubicBezTo>
                  <a:pt x="53" y="23"/>
                  <a:pt x="54" y="27"/>
                  <a:pt x="54" y="31"/>
                </a:cubicBezTo>
                <a:cubicBezTo>
                  <a:pt x="54" y="39"/>
                  <a:pt x="50" y="46"/>
                  <a:pt x="43" y="51"/>
                </a:cubicBezTo>
                <a:cubicBezTo>
                  <a:pt x="45" y="54"/>
                  <a:pt x="45" y="54"/>
                  <a:pt x="45" y="54"/>
                </a:cubicBezTo>
                <a:cubicBezTo>
                  <a:pt x="48" y="57"/>
                  <a:pt x="48" y="57"/>
                  <a:pt x="48" y="57"/>
                </a:cubicBezTo>
                <a:cubicBezTo>
                  <a:pt x="57" y="51"/>
                  <a:pt x="62" y="41"/>
                  <a:pt x="62" y="31"/>
                </a:cubicBezTo>
                <a:cubicBezTo>
                  <a:pt x="62" y="26"/>
                  <a:pt x="60" y="20"/>
                  <a:pt x="57" y="15"/>
                </a:cubicBezTo>
                <a:cubicBezTo>
                  <a:pt x="51" y="5"/>
                  <a:pt x="41" y="0"/>
                  <a:pt x="31" y="0"/>
                </a:cubicBezTo>
                <a:cubicBezTo>
                  <a:pt x="25" y="0"/>
                  <a:pt x="20" y="2"/>
                  <a:pt x="14" y="5"/>
                </a:cubicBezTo>
                <a:cubicBezTo>
                  <a:pt x="5" y="11"/>
                  <a:pt x="0" y="21"/>
                  <a:pt x="0" y="31"/>
                </a:cubicBezTo>
                <a:cubicBezTo>
                  <a:pt x="0" y="37"/>
                  <a:pt x="2" y="43"/>
                  <a:pt x="5" y="48"/>
                </a:cubicBezTo>
                <a:cubicBezTo>
                  <a:pt x="11" y="57"/>
                  <a:pt x="21" y="62"/>
                  <a:pt x="31" y="62"/>
                </a:cubicBezTo>
                <a:cubicBezTo>
                  <a:pt x="37" y="62"/>
                  <a:pt x="42" y="61"/>
                  <a:pt x="48" y="57"/>
                </a:cubicBezTo>
                <a:lnTo>
                  <a:pt x="45"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0">
            <a:extLst>
              <a:ext uri="{FF2B5EF4-FFF2-40B4-BE49-F238E27FC236}">
                <a16:creationId xmlns:a16="http://schemas.microsoft.com/office/drawing/2014/main" id="{E93B88B2-7C43-41C7-9DC2-E391E11CC8D1}"/>
              </a:ext>
            </a:extLst>
          </p:cNvPr>
          <p:cNvSpPr>
            <a:spLocks/>
          </p:cNvSpPr>
          <p:nvPr/>
        </p:nvSpPr>
        <p:spPr bwMode="auto">
          <a:xfrm>
            <a:off x="6711597" y="2488762"/>
            <a:ext cx="146776" cy="145763"/>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71">
            <a:extLst>
              <a:ext uri="{FF2B5EF4-FFF2-40B4-BE49-F238E27FC236}">
                <a16:creationId xmlns:a16="http://schemas.microsoft.com/office/drawing/2014/main" id="{0E5C410F-4305-4859-989D-3ABBBB235C96}"/>
              </a:ext>
            </a:extLst>
          </p:cNvPr>
          <p:cNvSpPr>
            <a:spLocks/>
          </p:cNvSpPr>
          <p:nvPr/>
        </p:nvSpPr>
        <p:spPr bwMode="auto">
          <a:xfrm>
            <a:off x="6711597" y="2488762"/>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1"/>
                  <a:pt x="14" y="5"/>
                </a:cubicBezTo>
                <a:cubicBezTo>
                  <a:pt x="5" y="11"/>
                  <a:pt x="0" y="21"/>
                  <a:pt x="0" y="31"/>
                </a:cubicBezTo>
                <a:cubicBezTo>
                  <a:pt x="0" y="36"/>
                  <a:pt x="1" y="42"/>
                  <a:pt x="4" y="47"/>
                </a:cubicBezTo>
                <a:cubicBezTo>
                  <a:pt x="10" y="57"/>
                  <a:pt x="20" y="62"/>
                  <a:pt x="30" y="62"/>
                </a:cubicBezTo>
                <a:cubicBezTo>
                  <a:pt x="36" y="62"/>
                  <a:pt x="42" y="60"/>
                  <a:pt x="47" y="57"/>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72">
            <a:extLst>
              <a:ext uri="{FF2B5EF4-FFF2-40B4-BE49-F238E27FC236}">
                <a16:creationId xmlns:a16="http://schemas.microsoft.com/office/drawing/2014/main" id="{CB2567C0-6C3B-48AE-98B1-A3D8EF71C0C1}"/>
              </a:ext>
            </a:extLst>
          </p:cNvPr>
          <p:cNvSpPr>
            <a:spLocks/>
          </p:cNvSpPr>
          <p:nvPr/>
        </p:nvSpPr>
        <p:spPr bwMode="auto">
          <a:xfrm>
            <a:off x="7173182" y="4222739"/>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2" y="61"/>
                  <a:pt x="16" y="58"/>
                  <a:pt x="8" y="45"/>
                </a:cubicBezTo>
                <a:cubicBezTo>
                  <a:pt x="0" y="33"/>
                  <a:pt x="4" y="16"/>
                  <a:pt x="16" y="8"/>
                </a:cubicBezTo>
                <a:cubicBezTo>
                  <a:pt x="29" y="0"/>
                  <a:pt x="45" y="4"/>
                  <a:pt x="53" y="16"/>
                </a:cubicBezTo>
                <a:cubicBezTo>
                  <a:pt x="61" y="29"/>
                  <a:pt x="57" y="46"/>
                  <a:pt x="45" y="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73">
            <a:extLst>
              <a:ext uri="{FF2B5EF4-FFF2-40B4-BE49-F238E27FC236}">
                <a16:creationId xmlns:a16="http://schemas.microsoft.com/office/drawing/2014/main" id="{DA756EF4-1770-42FC-BD92-CB50B7EEEF99}"/>
              </a:ext>
            </a:extLst>
          </p:cNvPr>
          <p:cNvSpPr>
            <a:spLocks/>
          </p:cNvSpPr>
          <p:nvPr/>
        </p:nvSpPr>
        <p:spPr bwMode="auto">
          <a:xfrm>
            <a:off x="7173182" y="4222739"/>
            <a:ext cx="146776" cy="148800"/>
          </a:xfrm>
          <a:custGeom>
            <a:avLst/>
            <a:gdLst>
              <a:gd name="T0" fmla="*/ 45 w 61"/>
              <a:gd name="T1" fmla="*/ 53 h 62"/>
              <a:gd name="T2" fmla="*/ 43 w 61"/>
              <a:gd name="T3" fmla="*/ 50 h 62"/>
              <a:gd name="T4" fmla="*/ 30 w 61"/>
              <a:gd name="T5" fmla="*/ 54 h 62"/>
              <a:gd name="T6" fmla="*/ 11 w 61"/>
              <a:gd name="T7" fmla="*/ 43 h 62"/>
              <a:gd name="T8" fmla="*/ 8 w 61"/>
              <a:gd name="T9" fmla="*/ 31 h 62"/>
              <a:gd name="T10" fmla="*/ 18 w 61"/>
              <a:gd name="T11" fmla="*/ 12 h 62"/>
              <a:gd name="T12" fmla="*/ 30 w 61"/>
              <a:gd name="T13" fmla="*/ 8 h 62"/>
              <a:gd name="T14" fmla="*/ 50 w 61"/>
              <a:gd name="T15" fmla="*/ 19 h 62"/>
              <a:gd name="T16" fmla="*/ 53 w 61"/>
              <a:gd name="T17" fmla="*/ 31 h 62"/>
              <a:gd name="T18" fmla="*/ 43 w 61"/>
              <a:gd name="T19" fmla="*/ 50 h 62"/>
              <a:gd name="T20" fmla="*/ 45 w 61"/>
              <a:gd name="T21" fmla="*/ 53 h 62"/>
              <a:gd name="T22" fmla="*/ 47 w 61"/>
              <a:gd name="T23" fmla="*/ 57 h 62"/>
              <a:gd name="T24" fmla="*/ 61 w 61"/>
              <a:gd name="T25" fmla="*/ 31 h 62"/>
              <a:gd name="T26" fmla="*/ 57 w 61"/>
              <a:gd name="T27" fmla="*/ 14 h 62"/>
              <a:gd name="T28" fmla="*/ 30 w 61"/>
              <a:gd name="T29" fmla="*/ 0 h 62"/>
              <a:gd name="T30" fmla="*/ 14 w 61"/>
              <a:gd name="T31" fmla="*/ 5 h 62"/>
              <a:gd name="T32" fmla="*/ 0 w 61"/>
              <a:gd name="T33" fmla="*/ 31 h 62"/>
              <a:gd name="T34" fmla="*/ 4 w 61"/>
              <a:gd name="T35" fmla="*/ 47 h 62"/>
              <a:gd name="T36" fmla="*/ 30 w 61"/>
              <a:gd name="T37" fmla="*/ 62 h 62"/>
              <a:gd name="T38" fmla="*/ 47 w 61"/>
              <a:gd name="T39" fmla="*/ 57 h 62"/>
              <a:gd name="T40" fmla="*/ 45 w 61"/>
              <a:gd name="T41"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2">
                <a:moveTo>
                  <a:pt x="45" y="53"/>
                </a:moveTo>
                <a:cubicBezTo>
                  <a:pt x="43" y="50"/>
                  <a:pt x="43" y="50"/>
                  <a:pt x="43" y="50"/>
                </a:cubicBezTo>
                <a:cubicBezTo>
                  <a:pt x="39" y="53"/>
                  <a:pt x="35"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5" y="53"/>
                  <a:pt x="45" y="53"/>
                  <a:pt x="45" y="53"/>
                </a:cubicBezTo>
                <a:cubicBezTo>
                  <a:pt x="47" y="57"/>
                  <a:pt x="47" y="57"/>
                  <a:pt x="47" y="57"/>
                </a:cubicBezTo>
                <a:cubicBezTo>
                  <a:pt x="56" y="51"/>
                  <a:pt x="61" y="41"/>
                  <a:pt x="61" y="31"/>
                </a:cubicBezTo>
                <a:cubicBezTo>
                  <a:pt x="61" y="25"/>
                  <a:pt x="60" y="19"/>
                  <a:pt x="57" y="14"/>
                </a:cubicBezTo>
                <a:cubicBezTo>
                  <a:pt x="51" y="5"/>
                  <a:pt x="41" y="0"/>
                  <a:pt x="30" y="0"/>
                </a:cubicBezTo>
                <a:cubicBezTo>
                  <a:pt x="25" y="0"/>
                  <a:pt x="19" y="2"/>
                  <a:pt x="14" y="5"/>
                </a:cubicBezTo>
                <a:cubicBezTo>
                  <a:pt x="5" y="11"/>
                  <a:pt x="0" y="21"/>
                  <a:pt x="0" y="31"/>
                </a:cubicBezTo>
                <a:cubicBezTo>
                  <a:pt x="0" y="37"/>
                  <a:pt x="1" y="42"/>
                  <a:pt x="4" y="47"/>
                </a:cubicBezTo>
                <a:cubicBezTo>
                  <a:pt x="10" y="57"/>
                  <a:pt x="20" y="62"/>
                  <a:pt x="30" y="62"/>
                </a:cubicBezTo>
                <a:cubicBezTo>
                  <a:pt x="36" y="62"/>
                  <a:pt x="42" y="60"/>
                  <a:pt x="47" y="57"/>
                </a:cubicBezTo>
                <a:cubicBezTo>
                  <a:pt x="45" y="53"/>
                  <a:pt x="45" y="53"/>
                  <a:pt x="45" y="53"/>
                </a:cubicBezTo>
              </a:path>
            </a:pathLst>
          </a:custGeom>
          <a:solidFill>
            <a:srgbClr val="96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74">
            <a:extLst>
              <a:ext uri="{FF2B5EF4-FFF2-40B4-BE49-F238E27FC236}">
                <a16:creationId xmlns:a16="http://schemas.microsoft.com/office/drawing/2014/main" id="{2EF5C2E5-C765-46ED-AD1F-749321565B97}"/>
              </a:ext>
            </a:extLst>
          </p:cNvPr>
          <p:cNvSpPr>
            <a:spLocks/>
          </p:cNvSpPr>
          <p:nvPr/>
        </p:nvSpPr>
        <p:spPr bwMode="auto">
          <a:xfrm>
            <a:off x="7173182" y="4213629"/>
            <a:ext cx="127543" cy="69845"/>
          </a:xfrm>
          <a:custGeom>
            <a:avLst/>
            <a:gdLst>
              <a:gd name="T0" fmla="*/ 29 w 53"/>
              <a:gd name="T1" fmla="*/ 0 h 29"/>
              <a:gd name="T2" fmla="*/ 0 w 53"/>
              <a:gd name="T3" fmla="*/ 29 h 29"/>
              <a:gd name="T4" fmla="*/ 14 w 53"/>
              <a:gd name="T5" fmla="*/ 9 h 29"/>
              <a:gd name="T6" fmla="*/ 30 w 53"/>
              <a:gd name="T7" fmla="*/ 4 h 29"/>
              <a:gd name="T8" fmla="*/ 30 w 53"/>
              <a:gd name="T9" fmla="*/ 4 h 29"/>
              <a:gd name="T10" fmla="*/ 53 w 53"/>
              <a:gd name="T11" fmla="*/ 14 h 29"/>
              <a:gd name="T12" fmla="*/ 29 w 5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53" h="29">
                <a:moveTo>
                  <a:pt x="29" y="0"/>
                </a:moveTo>
                <a:cubicBezTo>
                  <a:pt x="13" y="0"/>
                  <a:pt x="0" y="13"/>
                  <a:pt x="0" y="29"/>
                </a:cubicBezTo>
                <a:cubicBezTo>
                  <a:pt x="2" y="21"/>
                  <a:pt x="6" y="14"/>
                  <a:pt x="14" y="9"/>
                </a:cubicBezTo>
                <a:cubicBezTo>
                  <a:pt x="19" y="6"/>
                  <a:pt x="25" y="4"/>
                  <a:pt x="30" y="4"/>
                </a:cubicBezTo>
                <a:cubicBezTo>
                  <a:pt x="30" y="4"/>
                  <a:pt x="30" y="4"/>
                  <a:pt x="30" y="4"/>
                </a:cubicBezTo>
                <a:cubicBezTo>
                  <a:pt x="39" y="4"/>
                  <a:pt x="47" y="7"/>
                  <a:pt x="53" y="14"/>
                </a:cubicBezTo>
                <a:cubicBezTo>
                  <a:pt x="48" y="6"/>
                  <a:pt x="39" y="0"/>
                  <a:pt x="29" y="0"/>
                </a:cubicBezTo>
              </a:path>
            </a:pathLst>
          </a:custGeom>
          <a:solidFill>
            <a:srgbClr val="87B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75">
            <a:extLst>
              <a:ext uri="{FF2B5EF4-FFF2-40B4-BE49-F238E27FC236}">
                <a16:creationId xmlns:a16="http://schemas.microsoft.com/office/drawing/2014/main" id="{CBE77F58-DD4D-4ED3-BDD1-5DBC91243EC8}"/>
              </a:ext>
            </a:extLst>
          </p:cNvPr>
          <p:cNvSpPr>
            <a:spLocks noEditPoints="1"/>
          </p:cNvSpPr>
          <p:nvPr/>
        </p:nvSpPr>
        <p:spPr bwMode="auto">
          <a:xfrm>
            <a:off x="7192414" y="4241972"/>
            <a:ext cx="108310" cy="110335"/>
          </a:xfrm>
          <a:custGeom>
            <a:avLst/>
            <a:gdLst>
              <a:gd name="T0" fmla="*/ 21 w 45"/>
              <a:gd name="T1" fmla="*/ 34 h 46"/>
              <a:gd name="T2" fmla="*/ 4 w 45"/>
              <a:gd name="T3" fmla="*/ 17 h 46"/>
              <a:gd name="T4" fmla="*/ 21 w 45"/>
              <a:gd name="T5" fmla="*/ 0 h 46"/>
              <a:gd name="T6" fmla="*/ 38 w 45"/>
              <a:gd name="T7" fmla="*/ 17 h 46"/>
              <a:gd name="T8" fmla="*/ 21 w 45"/>
              <a:gd name="T9" fmla="*/ 34 h 46"/>
              <a:gd name="T10" fmla="*/ 22 w 45"/>
              <a:gd name="T11" fmla="*/ 0 h 46"/>
              <a:gd name="T12" fmla="*/ 10 w 45"/>
              <a:gd name="T13" fmla="*/ 4 h 46"/>
              <a:gd name="T14" fmla="*/ 0 w 45"/>
              <a:gd name="T15" fmla="*/ 23 h 46"/>
              <a:gd name="T16" fmla="*/ 3 w 45"/>
              <a:gd name="T17" fmla="*/ 35 h 46"/>
              <a:gd name="T18" fmla="*/ 22 w 45"/>
              <a:gd name="T19" fmla="*/ 46 h 46"/>
              <a:gd name="T20" fmla="*/ 25 w 45"/>
              <a:gd name="T21" fmla="*/ 46 h 46"/>
              <a:gd name="T22" fmla="*/ 32 w 45"/>
              <a:gd name="T23" fmla="*/ 43 h 46"/>
              <a:gd name="T24" fmla="*/ 35 w 45"/>
              <a:gd name="T25" fmla="*/ 42 h 46"/>
              <a:gd name="T26" fmla="*/ 35 w 45"/>
              <a:gd name="T27" fmla="*/ 42 h 46"/>
              <a:gd name="T28" fmla="*/ 45 w 45"/>
              <a:gd name="T29" fmla="*/ 23 h 46"/>
              <a:gd name="T30" fmla="*/ 42 w 45"/>
              <a:gd name="T31" fmla="*/ 11 h 46"/>
              <a:gd name="T32" fmla="*/ 22 w 45"/>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6">
                <a:moveTo>
                  <a:pt x="21" y="34"/>
                </a:moveTo>
                <a:cubicBezTo>
                  <a:pt x="12" y="34"/>
                  <a:pt x="4" y="26"/>
                  <a:pt x="4" y="17"/>
                </a:cubicBezTo>
                <a:cubicBezTo>
                  <a:pt x="4" y="8"/>
                  <a:pt x="12" y="0"/>
                  <a:pt x="21" y="0"/>
                </a:cubicBezTo>
                <a:cubicBezTo>
                  <a:pt x="30" y="0"/>
                  <a:pt x="38" y="8"/>
                  <a:pt x="38" y="17"/>
                </a:cubicBezTo>
                <a:cubicBezTo>
                  <a:pt x="38" y="26"/>
                  <a:pt x="30" y="34"/>
                  <a:pt x="21" y="34"/>
                </a:cubicBezTo>
                <a:moveTo>
                  <a:pt x="22" y="0"/>
                </a:moveTo>
                <a:cubicBezTo>
                  <a:pt x="18" y="0"/>
                  <a:pt x="14" y="1"/>
                  <a:pt x="10" y="4"/>
                </a:cubicBezTo>
                <a:cubicBezTo>
                  <a:pt x="3" y="8"/>
                  <a:pt x="0" y="15"/>
                  <a:pt x="0" y="23"/>
                </a:cubicBezTo>
                <a:cubicBezTo>
                  <a:pt x="0" y="27"/>
                  <a:pt x="1" y="31"/>
                  <a:pt x="3" y="35"/>
                </a:cubicBezTo>
                <a:cubicBezTo>
                  <a:pt x="8" y="42"/>
                  <a:pt x="15" y="46"/>
                  <a:pt x="22" y="46"/>
                </a:cubicBezTo>
                <a:cubicBezTo>
                  <a:pt x="23" y="46"/>
                  <a:pt x="24" y="46"/>
                  <a:pt x="25" y="46"/>
                </a:cubicBezTo>
                <a:cubicBezTo>
                  <a:pt x="27" y="45"/>
                  <a:pt x="30" y="44"/>
                  <a:pt x="32" y="43"/>
                </a:cubicBezTo>
                <a:cubicBezTo>
                  <a:pt x="33" y="43"/>
                  <a:pt x="34" y="43"/>
                  <a:pt x="35" y="42"/>
                </a:cubicBezTo>
                <a:cubicBezTo>
                  <a:pt x="35" y="42"/>
                  <a:pt x="35" y="42"/>
                  <a:pt x="35" y="42"/>
                </a:cubicBezTo>
                <a:cubicBezTo>
                  <a:pt x="42" y="38"/>
                  <a:pt x="45" y="30"/>
                  <a:pt x="45" y="23"/>
                </a:cubicBezTo>
                <a:cubicBezTo>
                  <a:pt x="45" y="19"/>
                  <a:pt x="44" y="14"/>
                  <a:pt x="42" y="11"/>
                </a:cubicBezTo>
                <a:cubicBezTo>
                  <a:pt x="37" y="4"/>
                  <a:pt x="30" y="0"/>
                  <a:pt x="22" y="0"/>
                </a:cubicBezTo>
              </a:path>
            </a:pathLst>
          </a:custGeom>
          <a:solidFill>
            <a:srgbClr val="86B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76">
            <a:extLst>
              <a:ext uri="{FF2B5EF4-FFF2-40B4-BE49-F238E27FC236}">
                <a16:creationId xmlns:a16="http://schemas.microsoft.com/office/drawing/2014/main" id="{F79DEA51-B21E-49EF-8156-138F7029C94A}"/>
              </a:ext>
            </a:extLst>
          </p:cNvPr>
          <p:cNvSpPr>
            <a:spLocks/>
          </p:cNvSpPr>
          <p:nvPr/>
        </p:nvSpPr>
        <p:spPr bwMode="auto">
          <a:xfrm>
            <a:off x="7173182" y="4222739"/>
            <a:ext cx="138678" cy="129567"/>
          </a:xfrm>
          <a:custGeom>
            <a:avLst/>
            <a:gdLst>
              <a:gd name="T0" fmla="*/ 30 w 58"/>
              <a:gd name="T1" fmla="*/ 0 h 54"/>
              <a:gd name="T2" fmla="*/ 30 w 58"/>
              <a:gd name="T3" fmla="*/ 0 h 54"/>
              <a:gd name="T4" fmla="*/ 14 w 58"/>
              <a:gd name="T5" fmla="*/ 5 h 54"/>
              <a:gd name="T6" fmla="*/ 0 w 58"/>
              <a:gd name="T7" fmla="*/ 25 h 54"/>
              <a:gd name="T8" fmla="*/ 0 w 58"/>
              <a:gd name="T9" fmla="*/ 25 h 54"/>
              <a:gd name="T10" fmla="*/ 29 w 58"/>
              <a:gd name="T11" fmla="*/ 54 h 54"/>
              <a:gd name="T12" fmla="*/ 33 w 58"/>
              <a:gd name="T13" fmla="*/ 54 h 54"/>
              <a:gd name="T14" fmla="*/ 30 w 58"/>
              <a:gd name="T15" fmla="*/ 54 h 54"/>
              <a:gd name="T16" fmla="*/ 11 w 58"/>
              <a:gd name="T17" fmla="*/ 43 h 54"/>
              <a:gd name="T18" fmla="*/ 8 w 58"/>
              <a:gd name="T19" fmla="*/ 31 h 54"/>
              <a:gd name="T20" fmla="*/ 18 w 58"/>
              <a:gd name="T21" fmla="*/ 12 h 54"/>
              <a:gd name="T22" fmla="*/ 30 w 58"/>
              <a:gd name="T23" fmla="*/ 8 h 54"/>
              <a:gd name="T24" fmla="*/ 50 w 58"/>
              <a:gd name="T25" fmla="*/ 19 h 54"/>
              <a:gd name="T26" fmla="*/ 53 w 58"/>
              <a:gd name="T27" fmla="*/ 31 h 54"/>
              <a:gd name="T28" fmla="*/ 43 w 58"/>
              <a:gd name="T29" fmla="*/ 50 h 54"/>
              <a:gd name="T30" fmla="*/ 43 w 58"/>
              <a:gd name="T31" fmla="*/ 50 h 54"/>
              <a:gd name="T32" fmla="*/ 40 w 58"/>
              <a:gd name="T33" fmla="*/ 51 h 54"/>
              <a:gd name="T34" fmla="*/ 58 w 58"/>
              <a:gd name="T35" fmla="*/ 25 h 54"/>
              <a:gd name="T36" fmla="*/ 53 w 58"/>
              <a:gd name="T37" fmla="*/ 10 h 54"/>
              <a:gd name="T38" fmla="*/ 30 w 58"/>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4">
                <a:moveTo>
                  <a:pt x="30" y="0"/>
                </a:moveTo>
                <a:cubicBezTo>
                  <a:pt x="30" y="0"/>
                  <a:pt x="30" y="0"/>
                  <a:pt x="30" y="0"/>
                </a:cubicBezTo>
                <a:cubicBezTo>
                  <a:pt x="25" y="0"/>
                  <a:pt x="19" y="2"/>
                  <a:pt x="14" y="5"/>
                </a:cubicBezTo>
                <a:cubicBezTo>
                  <a:pt x="6" y="10"/>
                  <a:pt x="2" y="17"/>
                  <a:pt x="0" y="25"/>
                </a:cubicBezTo>
                <a:cubicBezTo>
                  <a:pt x="0" y="25"/>
                  <a:pt x="0" y="25"/>
                  <a:pt x="0" y="25"/>
                </a:cubicBezTo>
                <a:cubicBezTo>
                  <a:pt x="0" y="41"/>
                  <a:pt x="13" y="54"/>
                  <a:pt x="29" y="54"/>
                </a:cubicBezTo>
                <a:cubicBezTo>
                  <a:pt x="30" y="54"/>
                  <a:pt x="31" y="54"/>
                  <a:pt x="33" y="54"/>
                </a:cubicBezTo>
                <a:cubicBezTo>
                  <a:pt x="32" y="54"/>
                  <a:pt x="31" y="54"/>
                  <a:pt x="30" y="54"/>
                </a:cubicBezTo>
                <a:cubicBezTo>
                  <a:pt x="23" y="54"/>
                  <a:pt x="16" y="50"/>
                  <a:pt x="11" y="43"/>
                </a:cubicBezTo>
                <a:cubicBezTo>
                  <a:pt x="9" y="39"/>
                  <a:pt x="8" y="35"/>
                  <a:pt x="8" y="31"/>
                </a:cubicBezTo>
                <a:cubicBezTo>
                  <a:pt x="8" y="23"/>
                  <a:pt x="11" y="16"/>
                  <a:pt x="18" y="12"/>
                </a:cubicBezTo>
                <a:cubicBezTo>
                  <a:pt x="22" y="9"/>
                  <a:pt x="26" y="8"/>
                  <a:pt x="30" y="8"/>
                </a:cubicBezTo>
                <a:cubicBezTo>
                  <a:pt x="38" y="8"/>
                  <a:pt x="45" y="12"/>
                  <a:pt x="50" y="19"/>
                </a:cubicBezTo>
                <a:cubicBezTo>
                  <a:pt x="52" y="22"/>
                  <a:pt x="53" y="27"/>
                  <a:pt x="53" y="31"/>
                </a:cubicBezTo>
                <a:cubicBezTo>
                  <a:pt x="53" y="38"/>
                  <a:pt x="50" y="46"/>
                  <a:pt x="43" y="50"/>
                </a:cubicBezTo>
                <a:cubicBezTo>
                  <a:pt x="43" y="50"/>
                  <a:pt x="43" y="50"/>
                  <a:pt x="43" y="50"/>
                </a:cubicBezTo>
                <a:cubicBezTo>
                  <a:pt x="42" y="51"/>
                  <a:pt x="41" y="51"/>
                  <a:pt x="40" y="51"/>
                </a:cubicBezTo>
                <a:cubicBezTo>
                  <a:pt x="50" y="47"/>
                  <a:pt x="58" y="37"/>
                  <a:pt x="58" y="25"/>
                </a:cubicBezTo>
                <a:cubicBezTo>
                  <a:pt x="58" y="20"/>
                  <a:pt x="56" y="14"/>
                  <a:pt x="53" y="10"/>
                </a:cubicBezTo>
                <a:cubicBezTo>
                  <a:pt x="47" y="3"/>
                  <a:pt x="39" y="0"/>
                  <a:pt x="30" y="0"/>
                </a:cubicBezTo>
              </a:path>
            </a:pathLst>
          </a:custGeom>
          <a:solidFill>
            <a:srgbClr val="6CA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77">
            <a:extLst>
              <a:ext uri="{FF2B5EF4-FFF2-40B4-BE49-F238E27FC236}">
                <a16:creationId xmlns:a16="http://schemas.microsoft.com/office/drawing/2014/main" id="{E4CB22C5-F624-444C-B8AA-028084DABD28}"/>
              </a:ext>
            </a:extLst>
          </p:cNvPr>
          <p:cNvSpPr>
            <a:spLocks noEditPoints="1"/>
          </p:cNvSpPr>
          <p:nvPr/>
        </p:nvSpPr>
        <p:spPr bwMode="auto">
          <a:xfrm>
            <a:off x="7115484" y="4155931"/>
            <a:ext cx="254074" cy="254074"/>
          </a:xfrm>
          <a:custGeom>
            <a:avLst/>
            <a:gdLst>
              <a:gd name="T0" fmla="*/ 53 w 106"/>
              <a:gd name="T1" fmla="*/ 97 h 106"/>
              <a:gd name="T2" fmla="*/ 9 w 106"/>
              <a:gd name="T3" fmla="*/ 53 h 106"/>
              <a:gd name="T4" fmla="*/ 53 w 106"/>
              <a:gd name="T5" fmla="*/ 10 h 106"/>
              <a:gd name="T6" fmla="*/ 96 w 106"/>
              <a:gd name="T7" fmla="*/ 53 h 106"/>
              <a:gd name="T8" fmla="*/ 53 w 106"/>
              <a:gd name="T9" fmla="*/ 97 h 106"/>
              <a:gd name="T10" fmla="*/ 53 w 106"/>
              <a:gd name="T11" fmla="*/ 0 h 106"/>
              <a:gd name="T12" fmla="*/ 0 w 106"/>
              <a:gd name="T13" fmla="*/ 53 h 106"/>
              <a:gd name="T14" fmla="*/ 53 w 106"/>
              <a:gd name="T15" fmla="*/ 106 h 106"/>
              <a:gd name="T16" fmla="*/ 106 w 106"/>
              <a:gd name="T17" fmla="*/ 53 h 106"/>
              <a:gd name="T18" fmla="*/ 53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97"/>
                </a:moveTo>
                <a:cubicBezTo>
                  <a:pt x="29" y="97"/>
                  <a:pt x="9" y="77"/>
                  <a:pt x="9" y="53"/>
                </a:cubicBezTo>
                <a:cubicBezTo>
                  <a:pt x="9" y="29"/>
                  <a:pt x="29" y="10"/>
                  <a:pt x="53" y="10"/>
                </a:cubicBezTo>
                <a:cubicBezTo>
                  <a:pt x="77" y="10"/>
                  <a:pt x="96" y="29"/>
                  <a:pt x="96" y="53"/>
                </a:cubicBezTo>
                <a:cubicBezTo>
                  <a:pt x="96" y="77"/>
                  <a:pt x="77" y="97"/>
                  <a:pt x="53" y="97"/>
                </a:cubicBezTo>
                <a:moveTo>
                  <a:pt x="53" y="0"/>
                </a:moveTo>
                <a:cubicBezTo>
                  <a:pt x="24" y="0"/>
                  <a:pt x="0" y="24"/>
                  <a:pt x="0" y="53"/>
                </a:cubicBezTo>
                <a:cubicBezTo>
                  <a:pt x="0" y="82"/>
                  <a:pt x="24" y="106"/>
                  <a:pt x="53" y="106"/>
                </a:cubicBezTo>
                <a:cubicBezTo>
                  <a:pt x="82" y="106"/>
                  <a:pt x="106" y="82"/>
                  <a:pt x="106" y="53"/>
                </a:cubicBezTo>
                <a:cubicBezTo>
                  <a:pt x="106" y="24"/>
                  <a:pt x="82" y="0"/>
                  <a:pt x="53" y="0"/>
                </a:cubicBezTo>
              </a:path>
            </a:pathLst>
          </a:custGeom>
          <a:solidFill>
            <a:srgbClr val="90C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78">
            <a:extLst>
              <a:ext uri="{FF2B5EF4-FFF2-40B4-BE49-F238E27FC236}">
                <a16:creationId xmlns:a16="http://schemas.microsoft.com/office/drawing/2014/main" id="{8A229632-901D-4BB1-9F99-DCA13AE8421C}"/>
              </a:ext>
            </a:extLst>
          </p:cNvPr>
          <p:cNvSpPr>
            <a:spLocks noEditPoints="1"/>
          </p:cNvSpPr>
          <p:nvPr/>
        </p:nvSpPr>
        <p:spPr bwMode="auto">
          <a:xfrm>
            <a:off x="7066896" y="4110380"/>
            <a:ext cx="349225" cy="348213"/>
          </a:xfrm>
          <a:custGeom>
            <a:avLst/>
            <a:gdLst>
              <a:gd name="T0" fmla="*/ 73 w 145"/>
              <a:gd name="T1" fmla="*/ 138 h 145"/>
              <a:gd name="T2" fmla="*/ 7 w 145"/>
              <a:gd name="T3" fmla="*/ 74 h 145"/>
              <a:gd name="T4" fmla="*/ 7 w 145"/>
              <a:gd name="T5" fmla="*/ 72 h 145"/>
              <a:gd name="T6" fmla="*/ 73 w 145"/>
              <a:gd name="T7" fmla="*/ 6 h 145"/>
              <a:gd name="T8" fmla="*/ 139 w 145"/>
              <a:gd name="T9" fmla="*/ 72 h 145"/>
              <a:gd name="T10" fmla="*/ 73 w 145"/>
              <a:gd name="T11" fmla="*/ 138 h 145"/>
              <a:gd name="T12" fmla="*/ 73 w 145"/>
              <a:gd name="T13" fmla="*/ 0 h 145"/>
              <a:gd name="T14" fmla="*/ 0 w 145"/>
              <a:gd name="T15" fmla="*/ 72 h 145"/>
              <a:gd name="T16" fmla="*/ 0 w 145"/>
              <a:gd name="T17" fmla="*/ 74 h 145"/>
              <a:gd name="T18" fmla="*/ 73 w 145"/>
              <a:gd name="T19" fmla="*/ 145 h 145"/>
              <a:gd name="T20" fmla="*/ 145 w 145"/>
              <a:gd name="T21" fmla="*/ 72 h 145"/>
              <a:gd name="T22" fmla="*/ 73 w 145"/>
              <a:gd name="T2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45">
                <a:moveTo>
                  <a:pt x="73" y="138"/>
                </a:moveTo>
                <a:cubicBezTo>
                  <a:pt x="37" y="138"/>
                  <a:pt x="7" y="109"/>
                  <a:pt x="7" y="74"/>
                </a:cubicBezTo>
                <a:cubicBezTo>
                  <a:pt x="7" y="73"/>
                  <a:pt x="7" y="73"/>
                  <a:pt x="7" y="72"/>
                </a:cubicBezTo>
                <a:cubicBezTo>
                  <a:pt x="7" y="36"/>
                  <a:pt x="36" y="6"/>
                  <a:pt x="73" y="6"/>
                </a:cubicBezTo>
                <a:cubicBezTo>
                  <a:pt x="109" y="6"/>
                  <a:pt x="139" y="36"/>
                  <a:pt x="139" y="72"/>
                </a:cubicBezTo>
                <a:cubicBezTo>
                  <a:pt x="139" y="109"/>
                  <a:pt x="109" y="138"/>
                  <a:pt x="73" y="138"/>
                </a:cubicBezTo>
                <a:moveTo>
                  <a:pt x="73" y="0"/>
                </a:moveTo>
                <a:cubicBezTo>
                  <a:pt x="33" y="0"/>
                  <a:pt x="0" y="32"/>
                  <a:pt x="0" y="72"/>
                </a:cubicBezTo>
                <a:cubicBezTo>
                  <a:pt x="0" y="73"/>
                  <a:pt x="0" y="73"/>
                  <a:pt x="0" y="74"/>
                </a:cubicBezTo>
                <a:cubicBezTo>
                  <a:pt x="1" y="113"/>
                  <a:pt x="34" y="145"/>
                  <a:pt x="73" y="145"/>
                </a:cubicBezTo>
                <a:cubicBezTo>
                  <a:pt x="113" y="145"/>
                  <a:pt x="145" y="112"/>
                  <a:pt x="145" y="72"/>
                </a:cubicBezTo>
                <a:cubicBezTo>
                  <a:pt x="145" y="32"/>
                  <a:pt x="113" y="0"/>
                  <a:pt x="73" y="0"/>
                </a:cubicBezTo>
              </a:path>
            </a:pathLst>
          </a:custGeom>
          <a:solidFill>
            <a:srgbClr val="B9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79">
            <a:extLst>
              <a:ext uri="{FF2B5EF4-FFF2-40B4-BE49-F238E27FC236}">
                <a16:creationId xmlns:a16="http://schemas.microsoft.com/office/drawing/2014/main" id="{C48D60C8-8643-47AB-A12B-4E4A1ECB4E3D}"/>
              </a:ext>
            </a:extLst>
          </p:cNvPr>
          <p:cNvSpPr>
            <a:spLocks noEditPoints="1"/>
          </p:cNvSpPr>
          <p:nvPr/>
        </p:nvSpPr>
        <p:spPr bwMode="auto">
          <a:xfrm>
            <a:off x="7019320" y="4059768"/>
            <a:ext cx="446400" cy="446400"/>
          </a:xfrm>
          <a:custGeom>
            <a:avLst/>
            <a:gdLst>
              <a:gd name="T0" fmla="*/ 93 w 186"/>
              <a:gd name="T1" fmla="*/ 181 h 186"/>
              <a:gd name="T2" fmla="*/ 5 w 186"/>
              <a:gd name="T3" fmla="*/ 93 h 186"/>
              <a:gd name="T4" fmla="*/ 93 w 186"/>
              <a:gd name="T5" fmla="*/ 5 h 186"/>
              <a:gd name="T6" fmla="*/ 181 w 186"/>
              <a:gd name="T7" fmla="*/ 93 h 186"/>
              <a:gd name="T8" fmla="*/ 93 w 186"/>
              <a:gd name="T9" fmla="*/ 181 h 186"/>
              <a:gd name="T10" fmla="*/ 93 w 186"/>
              <a:gd name="T11" fmla="*/ 0 h 186"/>
              <a:gd name="T12" fmla="*/ 0 w 186"/>
              <a:gd name="T13" fmla="*/ 93 h 186"/>
              <a:gd name="T14" fmla="*/ 93 w 186"/>
              <a:gd name="T15" fmla="*/ 186 h 186"/>
              <a:gd name="T16" fmla="*/ 186 w 186"/>
              <a:gd name="T17" fmla="*/ 93 h 186"/>
              <a:gd name="T18" fmla="*/ 93 w 186"/>
              <a:gd name="T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181"/>
                </a:moveTo>
                <a:cubicBezTo>
                  <a:pt x="44" y="181"/>
                  <a:pt x="5" y="142"/>
                  <a:pt x="5" y="93"/>
                </a:cubicBezTo>
                <a:cubicBezTo>
                  <a:pt x="5" y="45"/>
                  <a:pt x="44" y="5"/>
                  <a:pt x="93" y="5"/>
                </a:cubicBezTo>
                <a:cubicBezTo>
                  <a:pt x="141" y="5"/>
                  <a:pt x="181" y="45"/>
                  <a:pt x="181" y="93"/>
                </a:cubicBezTo>
                <a:cubicBezTo>
                  <a:pt x="181" y="142"/>
                  <a:pt x="141" y="181"/>
                  <a:pt x="93" y="181"/>
                </a:cubicBezTo>
                <a:moveTo>
                  <a:pt x="93" y="0"/>
                </a:moveTo>
                <a:cubicBezTo>
                  <a:pt x="42" y="0"/>
                  <a:pt x="0" y="42"/>
                  <a:pt x="0" y="93"/>
                </a:cubicBezTo>
                <a:cubicBezTo>
                  <a:pt x="0" y="144"/>
                  <a:pt x="42" y="186"/>
                  <a:pt x="93" y="186"/>
                </a:cubicBezTo>
                <a:cubicBezTo>
                  <a:pt x="144" y="186"/>
                  <a:pt x="186" y="144"/>
                  <a:pt x="186" y="93"/>
                </a:cubicBezTo>
                <a:cubicBezTo>
                  <a:pt x="186" y="42"/>
                  <a:pt x="144" y="0"/>
                  <a:pt x="93" y="0"/>
                </a:cubicBezTo>
              </a:path>
            </a:pathLst>
          </a:custGeom>
          <a:solidFill>
            <a:srgbClr val="DEE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80">
            <a:extLst>
              <a:ext uri="{FF2B5EF4-FFF2-40B4-BE49-F238E27FC236}">
                <a16:creationId xmlns:a16="http://schemas.microsoft.com/office/drawing/2014/main" id="{2430A0EE-BF3F-4788-9F51-565C2BF8C23F}"/>
              </a:ext>
            </a:extLst>
          </p:cNvPr>
          <p:cNvSpPr>
            <a:spLocks noChangeArrowheads="1"/>
          </p:cNvSpPr>
          <p:nvPr/>
        </p:nvSpPr>
        <p:spPr bwMode="auto">
          <a:xfrm>
            <a:off x="7225818" y="4268290"/>
            <a:ext cx="31380" cy="31380"/>
          </a:xfrm>
          <a:prstGeom prst="ellipse">
            <a:avLst/>
          </a:prstGeom>
          <a:solidFill>
            <a:srgbClr val="5EA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81">
            <a:extLst>
              <a:ext uri="{FF2B5EF4-FFF2-40B4-BE49-F238E27FC236}">
                <a16:creationId xmlns:a16="http://schemas.microsoft.com/office/drawing/2014/main" id="{4B1509E5-7E51-489F-8EB2-7F1CA976DF64}"/>
              </a:ext>
            </a:extLst>
          </p:cNvPr>
          <p:cNvSpPr>
            <a:spLocks/>
          </p:cNvSpPr>
          <p:nvPr/>
        </p:nvSpPr>
        <p:spPr bwMode="auto">
          <a:xfrm>
            <a:off x="5818796" y="5786659"/>
            <a:ext cx="1113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Line 82">
            <a:extLst>
              <a:ext uri="{FF2B5EF4-FFF2-40B4-BE49-F238E27FC236}">
                <a16:creationId xmlns:a16="http://schemas.microsoft.com/office/drawing/2014/main" id="{BB7189DE-7CA6-4D03-8D5B-97BE451C4162}"/>
              </a:ext>
            </a:extLst>
          </p:cNvPr>
          <p:cNvSpPr>
            <a:spLocks noChangeShapeType="1"/>
          </p:cNvSpPr>
          <p:nvPr/>
        </p:nvSpPr>
        <p:spPr bwMode="auto">
          <a:xfrm flipH="1">
            <a:off x="5818796" y="5786659"/>
            <a:ext cx="1113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83">
            <a:extLst>
              <a:ext uri="{FF2B5EF4-FFF2-40B4-BE49-F238E27FC236}">
                <a16:creationId xmlns:a16="http://schemas.microsoft.com/office/drawing/2014/main" id="{0AA23294-F586-4C34-9F0D-8FD3175B3A01}"/>
              </a:ext>
            </a:extLst>
          </p:cNvPr>
          <p:cNvSpPr>
            <a:spLocks/>
          </p:cNvSpPr>
          <p:nvPr/>
        </p:nvSpPr>
        <p:spPr bwMode="auto">
          <a:xfrm>
            <a:off x="6370470" y="2492811"/>
            <a:ext cx="1780541" cy="2856558"/>
          </a:xfrm>
          <a:custGeom>
            <a:avLst/>
            <a:gdLst>
              <a:gd name="T0" fmla="*/ 576 w 741"/>
              <a:gd name="T1" fmla="*/ 1189 h 1189"/>
              <a:gd name="T2" fmla="*/ 576 w 741"/>
              <a:gd name="T3" fmla="*/ 537 h 1189"/>
              <a:gd name="T4" fmla="*/ 664 w 741"/>
              <a:gd name="T5" fmla="*/ 537 h 1189"/>
              <a:gd name="T6" fmla="*/ 708 w 741"/>
              <a:gd name="T7" fmla="*/ 452 h 1189"/>
              <a:gd name="T8" fmla="*/ 429 w 741"/>
              <a:gd name="T9" fmla="*/ 47 h 1189"/>
              <a:gd name="T10" fmla="*/ 312 w 741"/>
              <a:gd name="T11" fmla="*/ 47 h 1189"/>
              <a:gd name="T12" fmla="*/ 32 w 741"/>
              <a:gd name="T13" fmla="*/ 452 h 1189"/>
              <a:gd name="T14" fmla="*/ 77 w 741"/>
              <a:gd name="T15" fmla="*/ 537 h 1189"/>
              <a:gd name="T16" fmla="*/ 165 w 741"/>
              <a:gd name="T17" fmla="*/ 537 h 1189"/>
              <a:gd name="T18" fmla="*/ 165 w 741"/>
              <a:gd name="T19"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1" h="1189">
                <a:moveTo>
                  <a:pt x="576" y="1189"/>
                </a:moveTo>
                <a:cubicBezTo>
                  <a:pt x="576" y="537"/>
                  <a:pt x="576" y="537"/>
                  <a:pt x="576" y="537"/>
                </a:cubicBezTo>
                <a:cubicBezTo>
                  <a:pt x="664" y="537"/>
                  <a:pt x="664" y="537"/>
                  <a:pt x="664" y="537"/>
                </a:cubicBezTo>
                <a:cubicBezTo>
                  <a:pt x="721" y="537"/>
                  <a:pt x="741" y="499"/>
                  <a:pt x="708" y="452"/>
                </a:cubicBezTo>
                <a:cubicBezTo>
                  <a:pt x="429" y="47"/>
                  <a:pt x="429" y="47"/>
                  <a:pt x="429" y="47"/>
                </a:cubicBezTo>
                <a:cubicBezTo>
                  <a:pt x="397" y="0"/>
                  <a:pt x="344" y="0"/>
                  <a:pt x="312" y="47"/>
                </a:cubicBezTo>
                <a:cubicBezTo>
                  <a:pt x="32" y="452"/>
                  <a:pt x="32" y="452"/>
                  <a:pt x="32" y="452"/>
                </a:cubicBezTo>
                <a:cubicBezTo>
                  <a:pt x="0" y="499"/>
                  <a:pt x="20" y="537"/>
                  <a:pt x="77" y="537"/>
                </a:cubicBezTo>
                <a:cubicBezTo>
                  <a:pt x="165" y="537"/>
                  <a:pt x="165" y="537"/>
                  <a:pt x="165" y="537"/>
                </a:cubicBezTo>
                <a:cubicBezTo>
                  <a:pt x="165" y="1189"/>
                  <a:pt x="165" y="1189"/>
                  <a:pt x="165" y="1189"/>
                </a:cubicBezTo>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84">
            <a:extLst>
              <a:ext uri="{FF2B5EF4-FFF2-40B4-BE49-F238E27FC236}">
                <a16:creationId xmlns:a16="http://schemas.microsoft.com/office/drawing/2014/main" id="{5ABB8BBF-271C-4030-A893-4A603863296A}"/>
              </a:ext>
            </a:extLst>
          </p:cNvPr>
          <p:cNvSpPr>
            <a:spLocks/>
          </p:cNvSpPr>
          <p:nvPr/>
        </p:nvSpPr>
        <p:spPr bwMode="auto">
          <a:xfrm>
            <a:off x="6396789" y="2504958"/>
            <a:ext cx="1726892" cy="2844411"/>
          </a:xfrm>
          <a:custGeom>
            <a:avLst/>
            <a:gdLst>
              <a:gd name="T0" fmla="*/ 571 w 719"/>
              <a:gd name="T1" fmla="*/ 1184 h 1184"/>
              <a:gd name="T2" fmla="*/ 571 w 719"/>
              <a:gd name="T3" fmla="*/ 538 h 1184"/>
              <a:gd name="T4" fmla="*/ 653 w 719"/>
              <a:gd name="T5" fmla="*/ 538 h 1184"/>
              <a:gd name="T6" fmla="*/ 701 w 719"/>
              <a:gd name="T7" fmla="*/ 525 h 1184"/>
              <a:gd name="T8" fmla="*/ 714 w 719"/>
              <a:gd name="T9" fmla="*/ 509 h 1184"/>
              <a:gd name="T10" fmla="*/ 719 w 719"/>
              <a:gd name="T11" fmla="*/ 489 h 1184"/>
              <a:gd name="T12" fmla="*/ 702 w 719"/>
              <a:gd name="T13" fmla="*/ 443 h 1184"/>
              <a:gd name="T14" fmla="*/ 423 w 719"/>
              <a:gd name="T15" fmla="*/ 38 h 1184"/>
              <a:gd name="T16" fmla="*/ 394 w 719"/>
              <a:gd name="T17" fmla="*/ 10 h 1184"/>
              <a:gd name="T18" fmla="*/ 359 w 719"/>
              <a:gd name="T19" fmla="*/ 0 h 1184"/>
              <a:gd name="T20" fmla="*/ 325 w 719"/>
              <a:gd name="T21" fmla="*/ 10 h 1184"/>
              <a:gd name="T22" fmla="*/ 296 w 719"/>
              <a:gd name="T23" fmla="*/ 38 h 1184"/>
              <a:gd name="T24" fmla="*/ 16 w 719"/>
              <a:gd name="T25" fmla="*/ 443 h 1184"/>
              <a:gd name="T26" fmla="*/ 0 w 719"/>
              <a:gd name="T27" fmla="*/ 489 h 1184"/>
              <a:gd name="T28" fmla="*/ 5 w 719"/>
              <a:gd name="T29" fmla="*/ 509 h 1184"/>
              <a:gd name="T30" fmla="*/ 28 w 719"/>
              <a:gd name="T31" fmla="*/ 531 h 1184"/>
              <a:gd name="T32" fmla="*/ 66 w 719"/>
              <a:gd name="T33" fmla="*/ 538 h 1184"/>
              <a:gd name="T34" fmla="*/ 148 w 719"/>
              <a:gd name="T35" fmla="*/ 538 h 1184"/>
              <a:gd name="T36" fmla="*/ 148 w 719"/>
              <a:gd name="T37" fmla="*/ 1184 h 1184"/>
              <a:gd name="T38" fmla="*/ 160 w 719"/>
              <a:gd name="T39" fmla="*/ 1184 h 1184"/>
              <a:gd name="T40" fmla="*/ 160 w 719"/>
              <a:gd name="T41" fmla="*/ 526 h 1184"/>
              <a:gd name="T42" fmla="*/ 66 w 719"/>
              <a:gd name="T43" fmla="*/ 526 h 1184"/>
              <a:gd name="T44" fmla="*/ 25 w 719"/>
              <a:gd name="T45" fmla="*/ 515 h 1184"/>
              <a:gd name="T46" fmla="*/ 15 w 719"/>
              <a:gd name="T47" fmla="*/ 504 h 1184"/>
              <a:gd name="T48" fmla="*/ 12 w 719"/>
              <a:gd name="T49" fmla="*/ 489 h 1184"/>
              <a:gd name="T50" fmla="*/ 26 w 719"/>
              <a:gd name="T51" fmla="*/ 450 h 1184"/>
              <a:gd name="T52" fmla="*/ 305 w 719"/>
              <a:gd name="T53" fmla="*/ 45 h 1184"/>
              <a:gd name="T54" fmla="*/ 331 w 719"/>
              <a:gd name="T55" fmla="*/ 20 h 1184"/>
              <a:gd name="T56" fmla="*/ 359 w 719"/>
              <a:gd name="T57" fmla="*/ 12 h 1184"/>
              <a:gd name="T58" fmla="*/ 388 w 719"/>
              <a:gd name="T59" fmla="*/ 20 h 1184"/>
              <a:gd name="T60" fmla="*/ 413 w 719"/>
              <a:gd name="T61" fmla="*/ 45 h 1184"/>
              <a:gd name="T62" fmla="*/ 693 w 719"/>
              <a:gd name="T63" fmla="*/ 450 h 1184"/>
              <a:gd name="T64" fmla="*/ 707 w 719"/>
              <a:gd name="T65" fmla="*/ 489 h 1184"/>
              <a:gd name="T66" fmla="*/ 704 w 719"/>
              <a:gd name="T67" fmla="*/ 504 h 1184"/>
              <a:gd name="T68" fmla="*/ 686 w 719"/>
              <a:gd name="T69" fmla="*/ 520 h 1184"/>
              <a:gd name="T70" fmla="*/ 653 w 719"/>
              <a:gd name="T71" fmla="*/ 526 h 1184"/>
              <a:gd name="T72" fmla="*/ 559 w 719"/>
              <a:gd name="T73" fmla="*/ 526 h 1184"/>
              <a:gd name="T74" fmla="*/ 559 w 719"/>
              <a:gd name="T75" fmla="*/ 1184 h 1184"/>
              <a:gd name="T76" fmla="*/ 571 w 719"/>
              <a:gd name="T77"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9" h="1184">
                <a:moveTo>
                  <a:pt x="571" y="1184"/>
                </a:moveTo>
                <a:cubicBezTo>
                  <a:pt x="571" y="538"/>
                  <a:pt x="571" y="538"/>
                  <a:pt x="571" y="538"/>
                </a:cubicBezTo>
                <a:cubicBezTo>
                  <a:pt x="653" y="538"/>
                  <a:pt x="653" y="538"/>
                  <a:pt x="653" y="538"/>
                </a:cubicBezTo>
                <a:cubicBezTo>
                  <a:pt x="673" y="538"/>
                  <a:pt x="689" y="534"/>
                  <a:pt x="701" y="525"/>
                </a:cubicBezTo>
                <a:cubicBezTo>
                  <a:pt x="707" y="521"/>
                  <a:pt x="711" y="515"/>
                  <a:pt x="714" y="509"/>
                </a:cubicBezTo>
                <a:cubicBezTo>
                  <a:pt x="717" y="503"/>
                  <a:pt x="719" y="496"/>
                  <a:pt x="719" y="489"/>
                </a:cubicBezTo>
                <a:cubicBezTo>
                  <a:pt x="719" y="475"/>
                  <a:pt x="713" y="459"/>
                  <a:pt x="702" y="443"/>
                </a:cubicBezTo>
                <a:cubicBezTo>
                  <a:pt x="423" y="38"/>
                  <a:pt x="423" y="38"/>
                  <a:pt x="423" y="38"/>
                </a:cubicBezTo>
                <a:cubicBezTo>
                  <a:pt x="415" y="26"/>
                  <a:pt x="405" y="17"/>
                  <a:pt x="394" y="10"/>
                </a:cubicBezTo>
                <a:cubicBezTo>
                  <a:pt x="383" y="4"/>
                  <a:pt x="371" y="0"/>
                  <a:pt x="359" y="0"/>
                </a:cubicBezTo>
                <a:cubicBezTo>
                  <a:pt x="348" y="0"/>
                  <a:pt x="336" y="4"/>
                  <a:pt x="325" y="10"/>
                </a:cubicBezTo>
                <a:cubicBezTo>
                  <a:pt x="314" y="17"/>
                  <a:pt x="304" y="26"/>
                  <a:pt x="296" y="38"/>
                </a:cubicBezTo>
                <a:cubicBezTo>
                  <a:pt x="16" y="443"/>
                  <a:pt x="16" y="443"/>
                  <a:pt x="16" y="443"/>
                </a:cubicBezTo>
                <a:cubicBezTo>
                  <a:pt x="5" y="459"/>
                  <a:pt x="0" y="475"/>
                  <a:pt x="0" y="489"/>
                </a:cubicBezTo>
                <a:cubicBezTo>
                  <a:pt x="0" y="496"/>
                  <a:pt x="1" y="503"/>
                  <a:pt x="5" y="509"/>
                </a:cubicBezTo>
                <a:cubicBezTo>
                  <a:pt x="9" y="518"/>
                  <a:pt x="17" y="526"/>
                  <a:pt x="28" y="531"/>
                </a:cubicBezTo>
                <a:cubicBezTo>
                  <a:pt x="38" y="536"/>
                  <a:pt x="51" y="538"/>
                  <a:pt x="66" y="538"/>
                </a:cubicBezTo>
                <a:cubicBezTo>
                  <a:pt x="148" y="538"/>
                  <a:pt x="148" y="538"/>
                  <a:pt x="148" y="538"/>
                </a:cubicBezTo>
                <a:cubicBezTo>
                  <a:pt x="148" y="1184"/>
                  <a:pt x="148" y="1184"/>
                  <a:pt x="148" y="1184"/>
                </a:cubicBezTo>
                <a:cubicBezTo>
                  <a:pt x="160" y="1184"/>
                  <a:pt x="160" y="1184"/>
                  <a:pt x="160" y="1184"/>
                </a:cubicBezTo>
                <a:cubicBezTo>
                  <a:pt x="160" y="526"/>
                  <a:pt x="160" y="526"/>
                  <a:pt x="160" y="526"/>
                </a:cubicBezTo>
                <a:cubicBezTo>
                  <a:pt x="66" y="526"/>
                  <a:pt x="66" y="526"/>
                  <a:pt x="66" y="526"/>
                </a:cubicBezTo>
                <a:cubicBezTo>
                  <a:pt x="48" y="526"/>
                  <a:pt x="34" y="522"/>
                  <a:pt x="25" y="515"/>
                </a:cubicBezTo>
                <a:cubicBezTo>
                  <a:pt x="21" y="512"/>
                  <a:pt x="17" y="508"/>
                  <a:pt x="15" y="504"/>
                </a:cubicBezTo>
                <a:cubicBezTo>
                  <a:pt x="13" y="499"/>
                  <a:pt x="12" y="494"/>
                  <a:pt x="12" y="489"/>
                </a:cubicBezTo>
                <a:cubicBezTo>
                  <a:pt x="12" y="478"/>
                  <a:pt x="16" y="465"/>
                  <a:pt x="26" y="450"/>
                </a:cubicBezTo>
                <a:cubicBezTo>
                  <a:pt x="305" y="45"/>
                  <a:pt x="305" y="45"/>
                  <a:pt x="305" y="45"/>
                </a:cubicBezTo>
                <a:cubicBezTo>
                  <a:pt x="313" y="34"/>
                  <a:pt x="322" y="26"/>
                  <a:pt x="331" y="20"/>
                </a:cubicBezTo>
                <a:cubicBezTo>
                  <a:pt x="340" y="15"/>
                  <a:pt x="350" y="12"/>
                  <a:pt x="359" y="12"/>
                </a:cubicBezTo>
                <a:cubicBezTo>
                  <a:pt x="369" y="12"/>
                  <a:pt x="379" y="15"/>
                  <a:pt x="388" y="20"/>
                </a:cubicBezTo>
                <a:cubicBezTo>
                  <a:pt x="397" y="26"/>
                  <a:pt x="406" y="34"/>
                  <a:pt x="413" y="45"/>
                </a:cubicBezTo>
                <a:cubicBezTo>
                  <a:pt x="693" y="450"/>
                  <a:pt x="693" y="450"/>
                  <a:pt x="693" y="450"/>
                </a:cubicBezTo>
                <a:cubicBezTo>
                  <a:pt x="703" y="465"/>
                  <a:pt x="707" y="478"/>
                  <a:pt x="707" y="489"/>
                </a:cubicBezTo>
                <a:cubicBezTo>
                  <a:pt x="707" y="494"/>
                  <a:pt x="706" y="499"/>
                  <a:pt x="704" y="504"/>
                </a:cubicBezTo>
                <a:cubicBezTo>
                  <a:pt x="700" y="510"/>
                  <a:pt x="695" y="516"/>
                  <a:pt x="686" y="520"/>
                </a:cubicBezTo>
                <a:cubicBezTo>
                  <a:pt x="678" y="524"/>
                  <a:pt x="666" y="526"/>
                  <a:pt x="653" y="526"/>
                </a:cubicBezTo>
                <a:cubicBezTo>
                  <a:pt x="559" y="526"/>
                  <a:pt x="559" y="526"/>
                  <a:pt x="559" y="526"/>
                </a:cubicBezTo>
                <a:cubicBezTo>
                  <a:pt x="559" y="1184"/>
                  <a:pt x="559" y="1184"/>
                  <a:pt x="559" y="1184"/>
                </a:cubicBezTo>
                <a:cubicBezTo>
                  <a:pt x="571" y="1184"/>
                  <a:pt x="571" y="1184"/>
                  <a:pt x="571" y="118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85">
            <a:extLst>
              <a:ext uri="{FF2B5EF4-FFF2-40B4-BE49-F238E27FC236}">
                <a16:creationId xmlns:a16="http://schemas.microsoft.com/office/drawing/2014/main" id="{7E3428AF-8A30-4419-8712-517335117386}"/>
              </a:ext>
            </a:extLst>
          </p:cNvPr>
          <p:cNvSpPr>
            <a:spLocks/>
          </p:cNvSpPr>
          <p:nvPr/>
        </p:nvSpPr>
        <p:spPr bwMode="auto">
          <a:xfrm>
            <a:off x="6923157" y="3098134"/>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87">
            <a:extLst>
              <a:ext uri="{FF2B5EF4-FFF2-40B4-BE49-F238E27FC236}">
                <a16:creationId xmlns:a16="http://schemas.microsoft.com/office/drawing/2014/main" id="{8CAED341-145D-41DF-A4F2-04FD928DB1CF}"/>
              </a:ext>
            </a:extLst>
          </p:cNvPr>
          <p:cNvSpPr>
            <a:spLocks/>
          </p:cNvSpPr>
          <p:nvPr/>
        </p:nvSpPr>
        <p:spPr bwMode="auto">
          <a:xfrm>
            <a:off x="6905949" y="3081938"/>
            <a:ext cx="310760" cy="412996"/>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88">
            <a:extLst>
              <a:ext uri="{FF2B5EF4-FFF2-40B4-BE49-F238E27FC236}">
                <a16:creationId xmlns:a16="http://schemas.microsoft.com/office/drawing/2014/main" id="{56C6FEAA-39EC-4387-83E7-AF06B453401A}"/>
              </a:ext>
            </a:extLst>
          </p:cNvPr>
          <p:cNvSpPr>
            <a:spLocks/>
          </p:cNvSpPr>
          <p:nvPr/>
        </p:nvSpPr>
        <p:spPr bwMode="auto">
          <a:xfrm>
            <a:off x="6923157" y="333904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90">
            <a:extLst>
              <a:ext uri="{FF2B5EF4-FFF2-40B4-BE49-F238E27FC236}">
                <a16:creationId xmlns:a16="http://schemas.microsoft.com/office/drawing/2014/main" id="{A0C5FCB2-ADE3-4FD1-BA5E-F0CCB0208EB3}"/>
              </a:ext>
            </a:extLst>
          </p:cNvPr>
          <p:cNvSpPr>
            <a:spLocks/>
          </p:cNvSpPr>
          <p:nvPr/>
        </p:nvSpPr>
        <p:spPr bwMode="auto">
          <a:xfrm>
            <a:off x="6905949" y="3321840"/>
            <a:ext cx="310760" cy="412996"/>
          </a:xfrm>
          <a:custGeom>
            <a:avLst/>
            <a:gdLst>
              <a:gd name="T0" fmla="*/ 12 w 129"/>
              <a:gd name="T1" fmla="*/ 168 h 172"/>
              <a:gd name="T2" fmla="*/ 127 w 129"/>
              <a:gd name="T3" fmla="*/ 10 h 172"/>
              <a:gd name="T4" fmla="*/ 126 w 129"/>
              <a:gd name="T5" fmla="*/ 2 h 172"/>
              <a:gd name="T6" fmla="*/ 118 w 129"/>
              <a:gd name="T7" fmla="*/ 3 h 172"/>
              <a:gd name="T8" fmla="*/ 2 w 129"/>
              <a:gd name="T9" fmla="*/ 161 h 172"/>
              <a:gd name="T10" fmla="*/ 3 w 129"/>
              <a:gd name="T11" fmla="*/ 170 h 172"/>
              <a:gd name="T12" fmla="*/ 12 w 129"/>
              <a:gd name="T13" fmla="*/ 168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8"/>
                </a:moveTo>
                <a:cubicBezTo>
                  <a:pt x="127" y="10"/>
                  <a:pt x="127" y="10"/>
                  <a:pt x="127" y="10"/>
                </a:cubicBezTo>
                <a:cubicBezTo>
                  <a:pt x="129" y="8"/>
                  <a:pt x="129" y="4"/>
                  <a:pt x="126" y="2"/>
                </a:cubicBezTo>
                <a:cubicBezTo>
                  <a:pt x="123" y="0"/>
                  <a:pt x="120" y="1"/>
                  <a:pt x="118" y="3"/>
                </a:cubicBezTo>
                <a:cubicBezTo>
                  <a:pt x="2" y="161"/>
                  <a:pt x="2" y="161"/>
                  <a:pt x="2" y="161"/>
                </a:cubicBezTo>
                <a:cubicBezTo>
                  <a:pt x="0" y="164"/>
                  <a:pt x="1" y="168"/>
                  <a:pt x="3" y="170"/>
                </a:cubicBezTo>
                <a:cubicBezTo>
                  <a:pt x="6" y="172"/>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91">
            <a:extLst>
              <a:ext uri="{FF2B5EF4-FFF2-40B4-BE49-F238E27FC236}">
                <a16:creationId xmlns:a16="http://schemas.microsoft.com/office/drawing/2014/main" id="{B7E1EAAC-E1CB-4D0E-ACAD-655F92073C9C}"/>
              </a:ext>
            </a:extLst>
          </p:cNvPr>
          <p:cNvSpPr>
            <a:spLocks/>
          </p:cNvSpPr>
          <p:nvPr/>
        </p:nvSpPr>
        <p:spPr bwMode="auto">
          <a:xfrm>
            <a:off x="6923157" y="3578951"/>
            <a:ext cx="276343" cy="377568"/>
          </a:xfrm>
          <a:custGeom>
            <a:avLst/>
            <a:gdLst>
              <a:gd name="T0" fmla="*/ 0 w 273"/>
              <a:gd name="T1" fmla="*/ 373 h 373"/>
              <a:gd name="T2" fmla="*/ 273 w 273"/>
              <a:gd name="T3" fmla="*/ 0 h 373"/>
              <a:gd name="T4" fmla="*/ 0 w 273"/>
              <a:gd name="T5" fmla="*/ 373 h 373"/>
            </a:gdLst>
            <a:ahLst/>
            <a:cxnLst>
              <a:cxn ang="0">
                <a:pos x="T0" y="T1"/>
              </a:cxn>
              <a:cxn ang="0">
                <a:pos x="T2" y="T3"/>
              </a:cxn>
              <a:cxn ang="0">
                <a:pos x="T4" y="T5"/>
              </a:cxn>
            </a:cxnLst>
            <a:rect l="0" t="0" r="r" b="b"/>
            <a:pathLst>
              <a:path w="273" h="373">
                <a:moveTo>
                  <a:pt x="0" y="373"/>
                </a:moveTo>
                <a:lnTo>
                  <a:pt x="273" y="0"/>
                </a:lnTo>
                <a:lnTo>
                  <a:pt x="0" y="373"/>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Line 92">
            <a:extLst>
              <a:ext uri="{FF2B5EF4-FFF2-40B4-BE49-F238E27FC236}">
                <a16:creationId xmlns:a16="http://schemas.microsoft.com/office/drawing/2014/main" id="{98758716-922F-47CC-85E1-F500501DEB80}"/>
              </a:ext>
            </a:extLst>
          </p:cNvPr>
          <p:cNvSpPr>
            <a:spLocks noChangeShapeType="1"/>
          </p:cNvSpPr>
          <p:nvPr/>
        </p:nvSpPr>
        <p:spPr bwMode="auto">
          <a:xfrm flipV="1">
            <a:off x="6923157" y="3578951"/>
            <a:ext cx="276343" cy="3775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93">
            <a:extLst>
              <a:ext uri="{FF2B5EF4-FFF2-40B4-BE49-F238E27FC236}">
                <a16:creationId xmlns:a16="http://schemas.microsoft.com/office/drawing/2014/main" id="{701AAA5C-F0C1-4632-9017-66FF904A91F6}"/>
              </a:ext>
            </a:extLst>
          </p:cNvPr>
          <p:cNvSpPr>
            <a:spLocks/>
          </p:cNvSpPr>
          <p:nvPr/>
        </p:nvSpPr>
        <p:spPr bwMode="auto">
          <a:xfrm>
            <a:off x="6905949" y="3562755"/>
            <a:ext cx="310760" cy="409960"/>
          </a:xfrm>
          <a:custGeom>
            <a:avLst/>
            <a:gdLst>
              <a:gd name="T0" fmla="*/ 12 w 129"/>
              <a:gd name="T1" fmla="*/ 168 h 171"/>
              <a:gd name="T2" fmla="*/ 127 w 129"/>
              <a:gd name="T3" fmla="*/ 10 h 171"/>
              <a:gd name="T4" fmla="*/ 126 w 129"/>
              <a:gd name="T5" fmla="*/ 2 h 171"/>
              <a:gd name="T6" fmla="*/ 118 w 129"/>
              <a:gd name="T7" fmla="*/ 3 h 171"/>
              <a:gd name="T8" fmla="*/ 2 w 129"/>
              <a:gd name="T9" fmla="*/ 161 h 171"/>
              <a:gd name="T10" fmla="*/ 3 w 129"/>
              <a:gd name="T11" fmla="*/ 169 h 171"/>
              <a:gd name="T12" fmla="*/ 12 w 129"/>
              <a:gd name="T13" fmla="*/ 168 h 171"/>
            </a:gdLst>
            <a:ahLst/>
            <a:cxnLst>
              <a:cxn ang="0">
                <a:pos x="T0" y="T1"/>
              </a:cxn>
              <a:cxn ang="0">
                <a:pos x="T2" y="T3"/>
              </a:cxn>
              <a:cxn ang="0">
                <a:pos x="T4" y="T5"/>
              </a:cxn>
              <a:cxn ang="0">
                <a:pos x="T6" y="T7"/>
              </a:cxn>
              <a:cxn ang="0">
                <a:pos x="T8" y="T9"/>
              </a:cxn>
              <a:cxn ang="0">
                <a:pos x="T10" y="T11"/>
              </a:cxn>
              <a:cxn ang="0">
                <a:pos x="T12" y="T13"/>
              </a:cxn>
            </a:cxnLst>
            <a:rect l="0" t="0" r="r" b="b"/>
            <a:pathLst>
              <a:path w="129" h="171">
                <a:moveTo>
                  <a:pt x="12" y="168"/>
                </a:moveTo>
                <a:cubicBezTo>
                  <a:pt x="127" y="10"/>
                  <a:pt x="127" y="10"/>
                  <a:pt x="127" y="10"/>
                </a:cubicBezTo>
                <a:cubicBezTo>
                  <a:pt x="129" y="7"/>
                  <a:pt x="129" y="4"/>
                  <a:pt x="126" y="2"/>
                </a:cubicBezTo>
                <a:cubicBezTo>
                  <a:pt x="123" y="0"/>
                  <a:pt x="120" y="0"/>
                  <a:pt x="118" y="3"/>
                </a:cubicBezTo>
                <a:cubicBezTo>
                  <a:pt x="2" y="161"/>
                  <a:pt x="2" y="161"/>
                  <a:pt x="2" y="161"/>
                </a:cubicBezTo>
                <a:cubicBezTo>
                  <a:pt x="0" y="164"/>
                  <a:pt x="1" y="167"/>
                  <a:pt x="3" y="169"/>
                </a:cubicBezTo>
                <a:cubicBezTo>
                  <a:pt x="6" y="171"/>
                  <a:pt x="10" y="171"/>
                  <a:pt x="12" y="16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94">
            <a:extLst>
              <a:ext uri="{FF2B5EF4-FFF2-40B4-BE49-F238E27FC236}">
                <a16:creationId xmlns:a16="http://schemas.microsoft.com/office/drawing/2014/main" id="{A2ADFB66-780B-42FF-9327-376ECE302696}"/>
              </a:ext>
            </a:extLst>
          </p:cNvPr>
          <p:cNvSpPr>
            <a:spLocks/>
          </p:cNvSpPr>
          <p:nvPr/>
        </p:nvSpPr>
        <p:spPr bwMode="auto">
          <a:xfrm>
            <a:off x="6923157" y="3816829"/>
            <a:ext cx="276343" cy="379592"/>
          </a:xfrm>
          <a:custGeom>
            <a:avLst/>
            <a:gdLst>
              <a:gd name="T0" fmla="*/ 0 w 273"/>
              <a:gd name="T1" fmla="*/ 375 h 375"/>
              <a:gd name="T2" fmla="*/ 273 w 273"/>
              <a:gd name="T3" fmla="*/ 0 h 375"/>
              <a:gd name="T4" fmla="*/ 0 w 273"/>
              <a:gd name="T5" fmla="*/ 375 h 375"/>
            </a:gdLst>
            <a:ahLst/>
            <a:cxnLst>
              <a:cxn ang="0">
                <a:pos x="T0" y="T1"/>
              </a:cxn>
              <a:cxn ang="0">
                <a:pos x="T2" y="T3"/>
              </a:cxn>
              <a:cxn ang="0">
                <a:pos x="T4" y="T5"/>
              </a:cxn>
            </a:cxnLst>
            <a:rect l="0" t="0" r="r" b="b"/>
            <a:pathLst>
              <a:path w="273" h="375">
                <a:moveTo>
                  <a:pt x="0" y="375"/>
                </a:moveTo>
                <a:lnTo>
                  <a:pt x="273" y="0"/>
                </a:lnTo>
                <a:lnTo>
                  <a:pt x="0" y="375"/>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96">
            <a:extLst>
              <a:ext uri="{FF2B5EF4-FFF2-40B4-BE49-F238E27FC236}">
                <a16:creationId xmlns:a16="http://schemas.microsoft.com/office/drawing/2014/main" id="{943382C0-7935-4BAD-98BF-D83DD186EA8A}"/>
              </a:ext>
            </a:extLst>
          </p:cNvPr>
          <p:cNvSpPr>
            <a:spLocks/>
          </p:cNvSpPr>
          <p:nvPr/>
        </p:nvSpPr>
        <p:spPr bwMode="auto">
          <a:xfrm>
            <a:off x="6905949" y="3799620"/>
            <a:ext cx="310760" cy="414009"/>
          </a:xfrm>
          <a:custGeom>
            <a:avLst/>
            <a:gdLst>
              <a:gd name="T0" fmla="*/ 12 w 129"/>
              <a:gd name="T1" fmla="*/ 169 h 172"/>
              <a:gd name="T2" fmla="*/ 127 w 129"/>
              <a:gd name="T3" fmla="*/ 11 h 172"/>
              <a:gd name="T4" fmla="*/ 126 w 129"/>
              <a:gd name="T5" fmla="*/ 2 h 172"/>
              <a:gd name="T6" fmla="*/ 118 w 129"/>
              <a:gd name="T7" fmla="*/ 4 h 172"/>
              <a:gd name="T8" fmla="*/ 2 w 129"/>
              <a:gd name="T9" fmla="*/ 161 h 172"/>
              <a:gd name="T10" fmla="*/ 3 w 129"/>
              <a:gd name="T11" fmla="*/ 170 h 172"/>
              <a:gd name="T12" fmla="*/ 12 w 129"/>
              <a:gd name="T13" fmla="*/ 169 h 172"/>
            </a:gdLst>
            <a:ahLst/>
            <a:cxnLst>
              <a:cxn ang="0">
                <a:pos x="T0" y="T1"/>
              </a:cxn>
              <a:cxn ang="0">
                <a:pos x="T2" y="T3"/>
              </a:cxn>
              <a:cxn ang="0">
                <a:pos x="T4" y="T5"/>
              </a:cxn>
              <a:cxn ang="0">
                <a:pos x="T6" y="T7"/>
              </a:cxn>
              <a:cxn ang="0">
                <a:pos x="T8" y="T9"/>
              </a:cxn>
              <a:cxn ang="0">
                <a:pos x="T10" y="T11"/>
              </a:cxn>
              <a:cxn ang="0">
                <a:pos x="T12" y="T13"/>
              </a:cxn>
            </a:cxnLst>
            <a:rect l="0" t="0" r="r" b="b"/>
            <a:pathLst>
              <a:path w="129" h="172">
                <a:moveTo>
                  <a:pt x="12" y="169"/>
                </a:moveTo>
                <a:cubicBezTo>
                  <a:pt x="127" y="11"/>
                  <a:pt x="127" y="11"/>
                  <a:pt x="127" y="11"/>
                </a:cubicBezTo>
                <a:cubicBezTo>
                  <a:pt x="129" y="8"/>
                  <a:pt x="129" y="4"/>
                  <a:pt x="126" y="2"/>
                </a:cubicBezTo>
                <a:cubicBezTo>
                  <a:pt x="123" y="0"/>
                  <a:pt x="120" y="1"/>
                  <a:pt x="118" y="4"/>
                </a:cubicBezTo>
                <a:cubicBezTo>
                  <a:pt x="2" y="161"/>
                  <a:pt x="2" y="161"/>
                  <a:pt x="2" y="161"/>
                </a:cubicBezTo>
                <a:cubicBezTo>
                  <a:pt x="0" y="164"/>
                  <a:pt x="1" y="168"/>
                  <a:pt x="3" y="170"/>
                </a:cubicBezTo>
                <a:cubicBezTo>
                  <a:pt x="6" y="172"/>
                  <a:pt x="10" y="171"/>
                  <a:pt x="12" y="16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97">
            <a:extLst>
              <a:ext uri="{FF2B5EF4-FFF2-40B4-BE49-F238E27FC236}">
                <a16:creationId xmlns:a16="http://schemas.microsoft.com/office/drawing/2014/main" id="{91DB40D7-47F4-45DB-9BD5-90230099A5CB}"/>
              </a:ext>
            </a:extLst>
          </p:cNvPr>
          <p:cNvSpPr>
            <a:spLocks/>
          </p:cNvSpPr>
          <p:nvPr/>
        </p:nvSpPr>
        <p:spPr bwMode="auto">
          <a:xfrm>
            <a:off x="7064871" y="4056731"/>
            <a:ext cx="134629" cy="183216"/>
          </a:xfrm>
          <a:custGeom>
            <a:avLst/>
            <a:gdLst>
              <a:gd name="T0" fmla="*/ 0 w 133"/>
              <a:gd name="T1" fmla="*/ 181 h 181"/>
              <a:gd name="T2" fmla="*/ 133 w 133"/>
              <a:gd name="T3" fmla="*/ 0 h 181"/>
              <a:gd name="T4" fmla="*/ 0 w 133"/>
              <a:gd name="T5" fmla="*/ 181 h 181"/>
            </a:gdLst>
            <a:ahLst/>
            <a:cxnLst>
              <a:cxn ang="0">
                <a:pos x="T0" y="T1"/>
              </a:cxn>
              <a:cxn ang="0">
                <a:pos x="T2" y="T3"/>
              </a:cxn>
              <a:cxn ang="0">
                <a:pos x="T4" y="T5"/>
              </a:cxn>
            </a:cxnLst>
            <a:rect l="0" t="0" r="r" b="b"/>
            <a:pathLst>
              <a:path w="133" h="181">
                <a:moveTo>
                  <a:pt x="0" y="181"/>
                </a:moveTo>
                <a:lnTo>
                  <a:pt x="133" y="0"/>
                </a:lnTo>
                <a:lnTo>
                  <a:pt x="0" y="181"/>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Line 98">
            <a:extLst>
              <a:ext uri="{FF2B5EF4-FFF2-40B4-BE49-F238E27FC236}">
                <a16:creationId xmlns:a16="http://schemas.microsoft.com/office/drawing/2014/main" id="{1EE752DF-82CD-4CBD-9603-E30B304B133B}"/>
              </a:ext>
            </a:extLst>
          </p:cNvPr>
          <p:cNvSpPr>
            <a:spLocks noChangeShapeType="1"/>
          </p:cNvSpPr>
          <p:nvPr/>
        </p:nvSpPr>
        <p:spPr bwMode="auto">
          <a:xfrm flipV="1">
            <a:off x="7064871" y="4056731"/>
            <a:ext cx="134629" cy="18321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99">
            <a:extLst>
              <a:ext uri="{FF2B5EF4-FFF2-40B4-BE49-F238E27FC236}">
                <a16:creationId xmlns:a16="http://schemas.microsoft.com/office/drawing/2014/main" id="{7487AAEB-7837-4B52-9CE0-8083121312BD}"/>
              </a:ext>
            </a:extLst>
          </p:cNvPr>
          <p:cNvSpPr>
            <a:spLocks/>
          </p:cNvSpPr>
          <p:nvPr/>
        </p:nvSpPr>
        <p:spPr bwMode="auto">
          <a:xfrm>
            <a:off x="7050700" y="4040535"/>
            <a:ext cx="166008" cy="215608"/>
          </a:xfrm>
          <a:custGeom>
            <a:avLst/>
            <a:gdLst>
              <a:gd name="T0" fmla="*/ 11 w 69"/>
              <a:gd name="T1" fmla="*/ 87 h 90"/>
              <a:gd name="T2" fmla="*/ 67 w 69"/>
              <a:gd name="T3" fmla="*/ 10 h 90"/>
              <a:gd name="T4" fmla="*/ 66 w 69"/>
              <a:gd name="T5" fmla="*/ 2 h 90"/>
              <a:gd name="T6" fmla="*/ 58 w 69"/>
              <a:gd name="T7" fmla="*/ 3 h 90"/>
              <a:gd name="T8" fmla="*/ 2 w 69"/>
              <a:gd name="T9" fmla="*/ 80 h 90"/>
              <a:gd name="T10" fmla="*/ 3 w 69"/>
              <a:gd name="T11" fmla="*/ 88 h 90"/>
              <a:gd name="T12" fmla="*/ 11 w 69"/>
              <a:gd name="T13" fmla="*/ 87 h 90"/>
            </a:gdLst>
            <a:ahLst/>
            <a:cxnLst>
              <a:cxn ang="0">
                <a:pos x="T0" y="T1"/>
              </a:cxn>
              <a:cxn ang="0">
                <a:pos x="T2" y="T3"/>
              </a:cxn>
              <a:cxn ang="0">
                <a:pos x="T4" y="T5"/>
              </a:cxn>
              <a:cxn ang="0">
                <a:pos x="T6" y="T7"/>
              </a:cxn>
              <a:cxn ang="0">
                <a:pos x="T8" y="T9"/>
              </a:cxn>
              <a:cxn ang="0">
                <a:pos x="T10" y="T11"/>
              </a:cxn>
              <a:cxn ang="0">
                <a:pos x="T12" y="T13"/>
              </a:cxn>
            </a:cxnLst>
            <a:rect l="0" t="0" r="r" b="b"/>
            <a:pathLst>
              <a:path w="69" h="90">
                <a:moveTo>
                  <a:pt x="11" y="87"/>
                </a:moveTo>
                <a:cubicBezTo>
                  <a:pt x="67" y="10"/>
                  <a:pt x="67" y="10"/>
                  <a:pt x="67" y="10"/>
                </a:cubicBezTo>
                <a:cubicBezTo>
                  <a:pt x="69" y="8"/>
                  <a:pt x="69" y="4"/>
                  <a:pt x="66" y="2"/>
                </a:cubicBezTo>
                <a:cubicBezTo>
                  <a:pt x="63" y="0"/>
                  <a:pt x="60" y="1"/>
                  <a:pt x="58" y="3"/>
                </a:cubicBezTo>
                <a:cubicBezTo>
                  <a:pt x="2" y="80"/>
                  <a:pt x="2" y="80"/>
                  <a:pt x="2" y="80"/>
                </a:cubicBezTo>
                <a:cubicBezTo>
                  <a:pt x="0" y="82"/>
                  <a:pt x="0" y="86"/>
                  <a:pt x="3" y="88"/>
                </a:cubicBezTo>
                <a:cubicBezTo>
                  <a:pt x="6" y="90"/>
                  <a:pt x="9" y="90"/>
                  <a:pt x="11" y="8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00">
            <a:extLst>
              <a:ext uri="{FF2B5EF4-FFF2-40B4-BE49-F238E27FC236}">
                <a16:creationId xmlns:a16="http://schemas.microsoft.com/office/drawing/2014/main" id="{FC8D16BC-9028-419E-ADD0-D6BDA609493B}"/>
              </a:ext>
            </a:extLst>
          </p:cNvPr>
          <p:cNvSpPr>
            <a:spLocks/>
          </p:cNvSpPr>
          <p:nvPr/>
        </p:nvSpPr>
        <p:spPr bwMode="auto">
          <a:xfrm>
            <a:off x="6099189" y="4256143"/>
            <a:ext cx="1004148" cy="1612508"/>
          </a:xfrm>
          <a:custGeom>
            <a:avLst/>
            <a:gdLst>
              <a:gd name="T0" fmla="*/ 325 w 418"/>
              <a:gd name="T1" fmla="*/ 671 h 671"/>
              <a:gd name="T2" fmla="*/ 325 w 418"/>
              <a:gd name="T3" fmla="*/ 303 h 671"/>
              <a:gd name="T4" fmla="*/ 375 w 418"/>
              <a:gd name="T5" fmla="*/ 303 h 671"/>
              <a:gd name="T6" fmla="*/ 400 w 418"/>
              <a:gd name="T7" fmla="*/ 255 h 671"/>
              <a:gd name="T8" fmla="*/ 242 w 418"/>
              <a:gd name="T9" fmla="*/ 26 h 671"/>
              <a:gd name="T10" fmla="*/ 176 w 418"/>
              <a:gd name="T11" fmla="*/ 26 h 671"/>
              <a:gd name="T12" fmla="*/ 18 w 418"/>
              <a:gd name="T13" fmla="*/ 255 h 671"/>
              <a:gd name="T14" fmla="*/ 44 w 418"/>
              <a:gd name="T15" fmla="*/ 303 h 671"/>
              <a:gd name="T16" fmla="*/ 93 w 418"/>
              <a:gd name="T17" fmla="*/ 303 h 671"/>
              <a:gd name="T18" fmla="*/ 93 w 418"/>
              <a:gd name="T1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8" h="671">
                <a:moveTo>
                  <a:pt x="325" y="671"/>
                </a:moveTo>
                <a:cubicBezTo>
                  <a:pt x="325" y="303"/>
                  <a:pt x="325" y="303"/>
                  <a:pt x="325" y="303"/>
                </a:cubicBezTo>
                <a:cubicBezTo>
                  <a:pt x="375" y="303"/>
                  <a:pt x="375" y="303"/>
                  <a:pt x="375" y="303"/>
                </a:cubicBezTo>
                <a:cubicBezTo>
                  <a:pt x="407" y="303"/>
                  <a:pt x="418" y="282"/>
                  <a:pt x="400" y="255"/>
                </a:cubicBezTo>
                <a:cubicBezTo>
                  <a:pt x="242" y="26"/>
                  <a:pt x="242" y="26"/>
                  <a:pt x="242" y="26"/>
                </a:cubicBezTo>
                <a:cubicBezTo>
                  <a:pt x="224" y="0"/>
                  <a:pt x="194" y="0"/>
                  <a:pt x="176" y="26"/>
                </a:cubicBezTo>
                <a:cubicBezTo>
                  <a:pt x="18" y="255"/>
                  <a:pt x="18" y="255"/>
                  <a:pt x="18" y="255"/>
                </a:cubicBezTo>
                <a:cubicBezTo>
                  <a:pt x="0" y="282"/>
                  <a:pt x="11" y="303"/>
                  <a:pt x="44" y="303"/>
                </a:cubicBezTo>
                <a:cubicBezTo>
                  <a:pt x="93" y="303"/>
                  <a:pt x="93" y="303"/>
                  <a:pt x="93" y="303"/>
                </a:cubicBezTo>
                <a:cubicBezTo>
                  <a:pt x="93" y="671"/>
                  <a:pt x="93" y="671"/>
                  <a:pt x="93" y="671"/>
                </a:cubicBezTo>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101">
            <a:extLst>
              <a:ext uri="{FF2B5EF4-FFF2-40B4-BE49-F238E27FC236}">
                <a16:creationId xmlns:a16="http://schemas.microsoft.com/office/drawing/2014/main" id="{1E16C0F1-3527-4758-AFF0-2CE07B8F3EB0}"/>
              </a:ext>
            </a:extLst>
          </p:cNvPr>
          <p:cNvSpPr>
            <a:spLocks/>
          </p:cNvSpPr>
          <p:nvPr/>
        </p:nvSpPr>
        <p:spPr bwMode="auto">
          <a:xfrm>
            <a:off x="6106274" y="4256143"/>
            <a:ext cx="989977" cy="1626679"/>
          </a:xfrm>
          <a:custGeom>
            <a:avLst/>
            <a:gdLst>
              <a:gd name="T0" fmla="*/ 328 w 412"/>
              <a:gd name="T1" fmla="*/ 671 h 677"/>
              <a:gd name="T2" fmla="*/ 328 w 412"/>
              <a:gd name="T3" fmla="*/ 309 h 677"/>
              <a:gd name="T4" fmla="*/ 372 w 412"/>
              <a:gd name="T5" fmla="*/ 309 h 677"/>
              <a:gd name="T6" fmla="*/ 401 w 412"/>
              <a:gd name="T7" fmla="*/ 301 h 677"/>
              <a:gd name="T8" fmla="*/ 409 w 412"/>
              <a:gd name="T9" fmla="*/ 291 h 677"/>
              <a:gd name="T10" fmla="*/ 412 w 412"/>
              <a:gd name="T11" fmla="*/ 279 h 677"/>
              <a:gd name="T12" fmla="*/ 402 w 412"/>
              <a:gd name="T13" fmla="*/ 252 h 677"/>
              <a:gd name="T14" fmla="*/ 244 w 412"/>
              <a:gd name="T15" fmla="*/ 23 h 677"/>
              <a:gd name="T16" fmla="*/ 227 w 412"/>
              <a:gd name="T17" fmla="*/ 6 h 677"/>
              <a:gd name="T18" fmla="*/ 206 w 412"/>
              <a:gd name="T19" fmla="*/ 0 h 677"/>
              <a:gd name="T20" fmla="*/ 185 w 412"/>
              <a:gd name="T21" fmla="*/ 6 h 677"/>
              <a:gd name="T22" fmla="*/ 168 w 412"/>
              <a:gd name="T23" fmla="*/ 23 h 677"/>
              <a:gd name="T24" fmla="*/ 10 w 412"/>
              <a:gd name="T25" fmla="*/ 252 h 677"/>
              <a:gd name="T26" fmla="*/ 0 w 412"/>
              <a:gd name="T27" fmla="*/ 279 h 677"/>
              <a:gd name="T28" fmla="*/ 3 w 412"/>
              <a:gd name="T29" fmla="*/ 291 h 677"/>
              <a:gd name="T30" fmla="*/ 18 w 412"/>
              <a:gd name="T31" fmla="*/ 305 h 677"/>
              <a:gd name="T32" fmla="*/ 41 w 412"/>
              <a:gd name="T33" fmla="*/ 309 h 677"/>
              <a:gd name="T34" fmla="*/ 84 w 412"/>
              <a:gd name="T35" fmla="*/ 309 h 677"/>
              <a:gd name="T36" fmla="*/ 84 w 412"/>
              <a:gd name="T37" fmla="*/ 671 h 677"/>
              <a:gd name="T38" fmla="*/ 90 w 412"/>
              <a:gd name="T39" fmla="*/ 677 h 677"/>
              <a:gd name="T40" fmla="*/ 96 w 412"/>
              <a:gd name="T41" fmla="*/ 671 h 677"/>
              <a:gd name="T42" fmla="*/ 96 w 412"/>
              <a:gd name="T43" fmla="*/ 297 h 677"/>
              <a:gd name="T44" fmla="*/ 41 w 412"/>
              <a:gd name="T45" fmla="*/ 297 h 677"/>
              <a:gd name="T46" fmla="*/ 19 w 412"/>
              <a:gd name="T47" fmla="*/ 292 h 677"/>
              <a:gd name="T48" fmla="*/ 14 w 412"/>
              <a:gd name="T49" fmla="*/ 286 h 677"/>
              <a:gd name="T50" fmla="*/ 12 w 412"/>
              <a:gd name="T51" fmla="*/ 279 h 677"/>
              <a:gd name="T52" fmla="*/ 20 w 412"/>
              <a:gd name="T53" fmla="*/ 259 h 677"/>
              <a:gd name="T54" fmla="*/ 178 w 412"/>
              <a:gd name="T55" fmla="*/ 30 h 677"/>
              <a:gd name="T56" fmla="*/ 191 w 412"/>
              <a:gd name="T57" fmla="*/ 17 h 677"/>
              <a:gd name="T58" fmla="*/ 206 w 412"/>
              <a:gd name="T59" fmla="*/ 12 h 677"/>
              <a:gd name="T60" fmla="*/ 221 w 412"/>
              <a:gd name="T61" fmla="*/ 17 h 677"/>
              <a:gd name="T62" fmla="*/ 234 w 412"/>
              <a:gd name="T63" fmla="*/ 30 h 677"/>
              <a:gd name="T64" fmla="*/ 392 w 412"/>
              <a:gd name="T65" fmla="*/ 259 h 677"/>
              <a:gd name="T66" fmla="*/ 400 w 412"/>
              <a:gd name="T67" fmla="*/ 279 h 677"/>
              <a:gd name="T68" fmla="*/ 398 w 412"/>
              <a:gd name="T69" fmla="*/ 286 h 677"/>
              <a:gd name="T70" fmla="*/ 390 w 412"/>
              <a:gd name="T71" fmla="*/ 294 h 677"/>
              <a:gd name="T72" fmla="*/ 372 w 412"/>
              <a:gd name="T73" fmla="*/ 297 h 677"/>
              <a:gd name="T74" fmla="*/ 316 w 412"/>
              <a:gd name="T75" fmla="*/ 297 h 677"/>
              <a:gd name="T76" fmla="*/ 316 w 412"/>
              <a:gd name="T77" fmla="*/ 671 h 677"/>
              <a:gd name="T78" fmla="*/ 322 w 412"/>
              <a:gd name="T79" fmla="*/ 677 h 677"/>
              <a:gd name="T80" fmla="*/ 328 w 412"/>
              <a:gd name="T81" fmla="*/ 67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77">
                <a:moveTo>
                  <a:pt x="328" y="671"/>
                </a:moveTo>
                <a:cubicBezTo>
                  <a:pt x="328" y="309"/>
                  <a:pt x="328" y="309"/>
                  <a:pt x="328" y="309"/>
                </a:cubicBezTo>
                <a:cubicBezTo>
                  <a:pt x="372" y="309"/>
                  <a:pt x="372" y="309"/>
                  <a:pt x="372" y="309"/>
                </a:cubicBezTo>
                <a:cubicBezTo>
                  <a:pt x="384" y="309"/>
                  <a:pt x="393" y="307"/>
                  <a:pt x="401" y="301"/>
                </a:cubicBezTo>
                <a:cubicBezTo>
                  <a:pt x="404" y="299"/>
                  <a:pt x="407" y="295"/>
                  <a:pt x="409" y="291"/>
                </a:cubicBezTo>
                <a:cubicBezTo>
                  <a:pt x="411" y="288"/>
                  <a:pt x="412" y="283"/>
                  <a:pt x="412" y="279"/>
                </a:cubicBezTo>
                <a:cubicBezTo>
                  <a:pt x="412" y="270"/>
                  <a:pt x="408" y="261"/>
                  <a:pt x="402" y="252"/>
                </a:cubicBezTo>
                <a:cubicBezTo>
                  <a:pt x="244" y="23"/>
                  <a:pt x="244" y="23"/>
                  <a:pt x="244" y="23"/>
                </a:cubicBezTo>
                <a:cubicBezTo>
                  <a:pt x="239" y="16"/>
                  <a:pt x="233" y="10"/>
                  <a:pt x="227" y="6"/>
                </a:cubicBezTo>
                <a:cubicBezTo>
                  <a:pt x="220" y="2"/>
                  <a:pt x="213" y="0"/>
                  <a:pt x="206" y="0"/>
                </a:cubicBezTo>
                <a:cubicBezTo>
                  <a:pt x="199" y="0"/>
                  <a:pt x="192" y="2"/>
                  <a:pt x="185" y="6"/>
                </a:cubicBezTo>
                <a:cubicBezTo>
                  <a:pt x="179" y="10"/>
                  <a:pt x="173" y="16"/>
                  <a:pt x="168" y="23"/>
                </a:cubicBezTo>
                <a:cubicBezTo>
                  <a:pt x="10" y="252"/>
                  <a:pt x="10" y="252"/>
                  <a:pt x="10" y="252"/>
                </a:cubicBezTo>
                <a:cubicBezTo>
                  <a:pt x="4" y="261"/>
                  <a:pt x="0" y="270"/>
                  <a:pt x="0" y="279"/>
                </a:cubicBezTo>
                <a:cubicBezTo>
                  <a:pt x="0" y="283"/>
                  <a:pt x="1" y="288"/>
                  <a:pt x="3" y="291"/>
                </a:cubicBezTo>
                <a:cubicBezTo>
                  <a:pt x="6" y="297"/>
                  <a:pt x="11" y="302"/>
                  <a:pt x="18" y="305"/>
                </a:cubicBezTo>
                <a:cubicBezTo>
                  <a:pt x="24" y="308"/>
                  <a:pt x="32" y="309"/>
                  <a:pt x="41" y="309"/>
                </a:cubicBezTo>
                <a:cubicBezTo>
                  <a:pt x="84" y="309"/>
                  <a:pt x="84" y="309"/>
                  <a:pt x="84" y="309"/>
                </a:cubicBezTo>
                <a:cubicBezTo>
                  <a:pt x="84" y="671"/>
                  <a:pt x="84" y="671"/>
                  <a:pt x="84" y="671"/>
                </a:cubicBezTo>
                <a:cubicBezTo>
                  <a:pt x="84" y="675"/>
                  <a:pt x="86" y="677"/>
                  <a:pt x="90" y="677"/>
                </a:cubicBezTo>
                <a:cubicBezTo>
                  <a:pt x="93" y="677"/>
                  <a:pt x="96" y="675"/>
                  <a:pt x="96" y="671"/>
                </a:cubicBezTo>
                <a:cubicBezTo>
                  <a:pt x="96" y="297"/>
                  <a:pt x="96" y="297"/>
                  <a:pt x="96" y="297"/>
                </a:cubicBezTo>
                <a:cubicBezTo>
                  <a:pt x="41" y="297"/>
                  <a:pt x="41" y="297"/>
                  <a:pt x="41" y="297"/>
                </a:cubicBezTo>
                <a:cubicBezTo>
                  <a:pt x="31" y="297"/>
                  <a:pt x="23" y="295"/>
                  <a:pt x="19" y="292"/>
                </a:cubicBezTo>
                <a:cubicBezTo>
                  <a:pt x="17" y="290"/>
                  <a:pt x="15" y="288"/>
                  <a:pt x="14" y="286"/>
                </a:cubicBezTo>
                <a:cubicBezTo>
                  <a:pt x="13" y="284"/>
                  <a:pt x="12" y="282"/>
                  <a:pt x="12" y="279"/>
                </a:cubicBezTo>
                <a:cubicBezTo>
                  <a:pt x="12" y="273"/>
                  <a:pt x="15" y="266"/>
                  <a:pt x="20" y="259"/>
                </a:cubicBezTo>
                <a:cubicBezTo>
                  <a:pt x="178" y="30"/>
                  <a:pt x="178" y="30"/>
                  <a:pt x="178" y="30"/>
                </a:cubicBezTo>
                <a:cubicBezTo>
                  <a:pt x="182" y="24"/>
                  <a:pt x="187" y="19"/>
                  <a:pt x="191" y="17"/>
                </a:cubicBezTo>
                <a:cubicBezTo>
                  <a:pt x="196" y="14"/>
                  <a:pt x="201" y="12"/>
                  <a:pt x="206" y="12"/>
                </a:cubicBezTo>
                <a:cubicBezTo>
                  <a:pt x="211" y="12"/>
                  <a:pt x="216" y="14"/>
                  <a:pt x="221" y="17"/>
                </a:cubicBezTo>
                <a:cubicBezTo>
                  <a:pt x="226" y="19"/>
                  <a:pt x="230" y="24"/>
                  <a:pt x="234" y="30"/>
                </a:cubicBezTo>
                <a:cubicBezTo>
                  <a:pt x="392" y="259"/>
                  <a:pt x="392" y="259"/>
                  <a:pt x="392" y="259"/>
                </a:cubicBezTo>
                <a:cubicBezTo>
                  <a:pt x="398" y="266"/>
                  <a:pt x="400" y="273"/>
                  <a:pt x="400" y="279"/>
                </a:cubicBezTo>
                <a:cubicBezTo>
                  <a:pt x="400" y="282"/>
                  <a:pt x="399" y="284"/>
                  <a:pt x="398" y="286"/>
                </a:cubicBezTo>
                <a:cubicBezTo>
                  <a:pt x="397" y="289"/>
                  <a:pt x="394" y="292"/>
                  <a:pt x="390" y="294"/>
                </a:cubicBezTo>
                <a:cubicBezTo>
                  <a:pt x="385" y="296"/>
                  <a:pt x="379" y="297"/>
                  <a:pt x="372" y="297"/>
                </a:cubicBezTo>
                <a:cubicBezTo>
                  <a:pt x="316" y="297"/>
                  <a:pt x="316" y="297"/>
                  <a:pt x="316" y="297"/>
                </a:cubicBezTo>
                <a:cubicBezTo>
                  <a:pt x="316" y="671"/>
                  <a:pt x="316" y="671"/>
                  <a:pt x="316" y="671"/>
                </a:cubicBezTo>
                <a:cubicBezTo>
                  <a:pt x="316" y="675"/>
                  <a:pt x="319" y="677"/>
                  <a:pt x="322" y="677"/>
                </a:cubicBezTo>
                <a:cubicBezTo>
                  <a:pt x="326" y="677"/>
                  <a:pt x="328" y="675"/>
                  <a:pt x="328" y="671"/>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02">
            <a:extLst>
              <a:ext uri="{FF2B5EF4-FFF2-40B4-BE49-F238E27FC236}">
                <a16:creationId xmlns:a16="http://schemas.microsoft.com/office/drawing/2014/main" id="{DD7863FA-C8B6-4C18-AE68-5ACB97B83FB1}"/>
              </a:ext>
            </a:extLst>
          </p:cNvPr>
          <p:cNvSpPr>
            <a:spLocks/>
          </p:cNvSpPr>
          <p:nvPr/>
        </p:nvSpPr>
        <p:spPr bwMode="auto">
          <a:xfrm>
            <a:off x="6428169" y="5027475"/>
            <a:ext cx="0" cy="627592"/>
          </a:xfrm>
          <a:custGeom>
            <a:avLst/>
            <a:gdLst>
              <a:gd name="T0" fmla="*/ 0 h 620"/>
              <a:gd name="T1" fmla="*/ 620 h 620"/>
              <a:gd name="T2" fmla="*/ 0 h 620"/>
            </a:gdLst>
            <a:ahLst/>
            <a:cxnLst>
              <a:cxn ang="0">
                <a:pos x="0" y="T0"/>
              </a:cxn>
              <a:cxn ang="0">
                <a:pos x="0" y="T1"/>
              </a:cxn>
              <a:cxn ang="0">
                <a:pos x="0" y="T2"/>
              </a:cxn>
            </a:cxnLst>
            <a:rect l="0" t="0" r="r" b="b"/>
            <a:pathLst>
              <a:path h="620">
                <a:moveTo>
                  <a:pt x="0" y="0"/>
                </a:moveTo>
                <a:lnTo>
                  <a:pt x="0" y="620"/>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Line 103">
            <a:extLst>
              <a:ext uri="{FF2B5EF4-FFF2-40B4-BE49-F238E27FC236}">
                <a16:creationId xmlns:a16="http://schemas.microsoft.com/office/drawing/2014/main" id="{1B0595F1-A4F9-42ED-85DE-D5821C1592D5}"/>
              </a:ext>
            </a:extLst>
          </p:cNvPr>
          <p:cNvSpPr>
            <a:spLocks noChangeShapeType="1"/>
          </p:cNvSpPr>
          <p:nvPr/>
        </p:nvSpPr>
        <p:spPr bwMode="auto">
          <a:xfrm>
            <a:off x="6428169" y="5027475"/>
            <a:ext cx="0" cy="62759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04">
            <a:extLst>
              <a:ext uri="{FF2B5EF4-FFF2-40B4-BE49-F238E27FC236}">
                <a16:creationId xmlns:a16="http://schemas.microsoft.com/office/drawing/2014/main" id="{9EEDB4ED-DF97-4E01-B213-9CD1821562EC}"/>
              </a:ext>
            </a:extLst>
          </p:cNvPr>
          <p:cNvSpPr>
            <a:spLocks/>
          </p:cNvSpPr>
          <p:nvPr/>
        </p:nvSpPr>
        <p:spPr bwMode="auto">
          <a:xfrm>
            <a:off x="6413997" y="5013303"/>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2"/>
                  <a:pt x="3" y="14"/>
                  <a:pt x="6" y="14"/>
                </a:cubicBezTo>
                <a:cubicBezTo>
                  <a:pt x="9" y="14"/>
                  <a:pt x="12" y="12"/>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05">
            <a:extLst>
              <a:ext uri="{FF2B5EF4-FFF2-40B4-BE49-F238E27FC236}">
                <a16:creationId xmlns:a16="http://schemas.microsoft.com/office/drawing/2014/main" id="{586DA189-846F-42A6-A018-398E5899D998}"/>
              </a:ext>
            </a:extLst>
          </p:cNvPr>
          <p:cNvSpPr>
            <a:spLocks noEditPoints="1"/>
          </p:cNvSpPr>
          <p:nvPr/>
        </p:nvSpPr>
        <p:spPr bwMode="auto">
          <a:xfrm>
            <a:off x="6413997" y="5065940"/>
            <a:ext cx="29355" cy="550662"/>
          </a:xfrm>
          <a:custGeom>
            <a:avLst/>
            <a:gdLst>
              <a:gd name="T0" fmla="*/ 0 w 12"/>
              <a:gd name="T1" fmla="*/ 223 h 229"/>
              <a:gd name="T2" fmla="*/ 12 w 12"/>
              <a:gd name="T3" fmla="*/ 223 h 229"/>
              <a:gd name="T4" fmla="*/ 6 w 12"/>
              <a:gd name="T5" fmla="*/ 213 h 229"/>
              <a:gd name="T6" fmla="*/ 0 w 12"/>
              <a:gd name="T7" fmla="*/ 195 h 229"/>
              <a:gd name="T8" fmla="*/ 6 w 12"/>
              <a:gd name="T9" fmla="*/ 205 h 229"/>
              <a:gd name="T10" fmla="*/ 12 w 12"/>
              <a:gd name="T11" fmla="*/ 195 h 229"/>
              <a:gd name="T12" fmla="*/ 0 w 12"/>
              <a:gd name="T13" fmla="*/ 195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8 h 229"/>
              <a:gd name="T30" fmla="*/ 12 w 12"/>
              <a:gd name="T31" fmla="*/ 128 h 229"/>
              <a:gd name="T32" fmla="*/ 6 w 12"/>
              <a:gd name="T33" fmla="*/ 118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3 h 229"/>
              <a:gd name="T50" fmla="*/ 6 w 12"/>
              <a:gd name="T51" fmla="*/ 63 h 229"/>
              <a:gd name="T52" fmla="*/ 12 w 12"/>
              <a:gd name="T53" fmla="*/ 53 h 229"/>
              <a:gd name="T54" fmla="*/ 0 w 12"/>
              <a:gd name="T55" fmla="*/ 53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6"/>
                  <a:pt x="3" y="229"/>
                  <a:pt x="6" y="229"/>
                </a:cubicBezTo>
                <a:cubicBezTo>
                  <a:pt x="9" y="229"/>
                  <a:pt x="12" y="226"/>
                  <a:pt x="12" y="223"/>
                </a:cubicBezTo>
                <a:cubicBezTo>
                  <a:pt x="12" y="219"/>
                  <a:pt x="12" y="219"/>
                  <a:pt x="12" y="219"/>
                </a:cubicBezTo>
                <a:cubicBezTo>
                  <a:pt x="12" y="216"/>
                  <a:pt x="9" y="213"/>
                  <a:pt x="6" y="213"/>
                </a:cubicBezTo>
                <a:cubicBezTo>
                  <a:pt x="3" y="213"/>
                  <a:pt x="0" y="216"/>
                  <a:pt x="0" y="219"/>
                </a:cubicBezTo>
                <a:close/>
                <a:moveTo>
                  <a:pt x="0" y="195"/>
                </a:moveTo>
                <a:cubicBezTo>
                  <a:pt x="0" y="199"/>
                  <a:pt x="0" y="199"/>
                  <a:pt x="0" y="199"/>
                </a:cubicBezTo>
                <a:cubicBezTo>
                  <a:pt x="0" y="203"/>
                  <a:pt x="3" y="205"/>
                  <a:pt x="6" y="205"/>
                </a:cubicBezTo>
                <a:cubicBezTo>
                  <a:pt x="9" y="205"/>
                  <a:pt x="12" y="203"/>
                  <a:pt x="12" y="199"/>
                </a:cubicBezTo>
                <a:cubicBezTo>
                  <a:pt x="12" y="195"/>
                  <a:pt x="12" y="195"/>
                  <a:pt x="12" y="195"/>
                </a:cubicBezTo>
                <a:cubicBezTo>
                  <a:pt x="12" y="192"/>
                  <a:pt x="9" y="189"/>
                  <a:pt x="6" y="189"/>
                </a:cubicBezTo>
                <a:cubicBezTo>
                  <a:pt x="3" y="189"/>
                  <a:pt x="0" y="192"/>
                  <a:pt x="0" y="195"/>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8"/>
                  <a:pt x="9" y="166"/>
                  <a:pt x="6" y="166"/>
                </a:cubicBezTo>
                <a:cubicBezTo>
                  <a:pt x="3" y="166"/>
                  <a:pt x="0" y="168"/>
                  <a:pt x="0" y="172"/>
                </a:cubicBezTo>
                <a:close/>
                <a:moveTo>
                  <a:pt x="0" y="148"/>
                </a:moveTo>
                <a:cubicBezTo>
                  <a:pt x="0" y="152"/>
                  <a:pt x="0" y="152"/>
                  <a:pt x="0" y="152"/>
                </a:cubicBezTo>
                <a:cubicBezTo>
                  <a:pt x="0" y="155"/>
                  <a:pt x="3" y="158"/>
                  <a:pt x="6" y="158"/>
                </a:cubicBezTo>
                <a:cubicBezTo>
                  <a:pt x="9" y="158"/>
                  <a:pt x="12" y="155"/>
                  <a:pt x="12" y="152"/>
                </a:cubicBezTo>
                <a:cubicBezTo>
                  <a:pt x="12" y="148"/>
                  <a:pt x="12" y="148"/>
                  <a:pt x="12" y="148"/>
                </a:cubicBezTo>
                <a:cubicBezTo>
                  <a:pt x="12" y="145"/>
                  <a:pt x="9" y="142"/>
                  <a:pt x="6" y="142"/>
                </a:cubicBezTo>
                <a:cubicBezTo>
                  <a:pt x="3" y="142"/>
                  <a:pt x="0" y="145"/>
                  <a:pt x="0" y="148"/>
                </a:cubicBezTo>
                <a:close/>
                <a:moveTo>
                  <a:pt x="0" y="124"/>
                </a:moveTo>
                <a:cubicBezTo>
                  <a:pt x="0" y="128"/>
                  <a:pt x="0" y="128"/>
                  <a:pt x="0" y="128"/>
                </a:cubicBezTo>
                <a:cubicBezTo>
                  <a:pt x="0" y="132"/>
                  <a:pt x="3" y="134"/>
                  <a:pt x="6" y="134"/>
                </a:cubicBezTo>
                <a:cubicBezTo>
                  <a:pt x="9" y="134"/>
                  <a:pt x="12" y="132"/>
                  <a:pt x="12" y="128"/>
                </a:cubicBezTo>
                <a:cubicBezTo>
                  <a:pt x="12" y="124"/>
                  <a:pt x="12" y="124"/>
                  <a:pt x="12" y="124"/>
                </a:cubicBezTo>
                <a:cubicBezTo>
                  <a:pt x="12" y="121"/>
                  <a:pt x="9" y="118"/>
                  <a:pt x="6" y="118"/>
                </a:cubicBezTo>
                <a:cubicBezTo>
                  <a:pt x="3" y="118"/>
                  <a:pt x="0" y="121"/>
                  <a:pt x="0" y="124"/>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7"/>
                  <a:pt x="9" y="95"/>
                  <a:pt x="6" y="95"/>
                </a:cubicBezTo>
                <a:cubicBezTo>
                  <a:pt x="3" y="95"/>
                  <a:pt x="0" y="97"/>
                  <a:pt x="0" y="101"/>
                </a:cubicBezTo>
                <a:close/>
                <a:moveTo>
                  <a:pt x="0" y="77"/>
                </a:moveTo>
                <a:cubicBezTo>
                  <a:pt x="0" y="81"/>
                  <a:pt x="0" y="81"/>
                  <a:pt x="0" y="81"/>
                </a:cubicBezTo>
                <a:cubicBezTo>
                  <a:pt x="0" y="84"/>
                  <a:pt x="3" y="87"/>
                  <a:pt x="6" y="87"/>
                </a:cubicBezTo>
                <a:cubicBezTo>
                  <a:pt x="9" y="87"/>
                  <a:pt x="12" y="84"/>
                  <a:pt x="12" y="81"/>
                </a:cubicBezTo>
                <a:cubicBezTo>
                  <a:pt x="12" y="77"/>
                  <a:pt x="12" y="77"/>
                  <a:pt x="12" y="77"/>
                </a:cubicBezTo>
                <a:cubicBezTo>
                  <a:pt x="12" y="74"/>
                  <a:pt x="9" y="71"/>
                  <a:pt x="6" y="71"/>
                </a:cubicBezTo>
                <a:cubicBezTo>
                  <a:pt x="3" y="71"/>
                  <a:pt x="0" y="74"/>
                  <a:pt x="0" y="77"/>
                </a:cubicBezTo>
                <a:close/>
                <a:moveTo>
                  <a:pt x="0" y="53"/>
                </a:moveTo>
                <a:cubicBezTo>
                  <a:pt x="0" y="57"/>
                  <a:pt x="0" y="57"/>
                  <a:pt x="0" y="57"/>
                </a:cubicBezTo>
                <a:cubicBezTo>
                  <a:pt x="0" y="61"/>
                  <a:pt x="3" y="63"/>
                  <a:pt x="6" y="63"/>
                </a:cubicBezTo>
                <a:cubicBezTo>
                  <a:pt x="9" y="63"/>
                  <a:pt x="12" y="61"/>
                  <a:pt x="12" y="57"/>
                </a:cubicBezTo>
                <a:cubicBezTo>
                  <a:pt x="12" y="53"/>
                  <a:pt x="12" y="53"/>
                  <a:pt x="12" y="53"/>
                </a:cubicBezTo>
                <a:cubicBezTo>
                  <a:pt x="12" y="50"/>
                  <a:pt x="9" y="47"/>
                  <a:pt x="6" y="47"/>
                </a:cubicBezTo>
                <a:cubicBezTo>
                  <a:pt x="3" y="47"/>
                  <a:pt x="0" y="50"/>
                  <a:pt x="0" y="53"/>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6"/>
                  <a:pt x="9" y="24"/>
                  <a:pt x="6" y="24"/>
                </a:cubicBezTo>
                <a:cubicBezTo>
                  <a:pt x="3" y="24"/>
                  <a:pt x="0" y="26"/>
                  <a:pt x="0" y="30"/>
                </a:cubicBezTo>
                <a:close/>
                <a:moveTo>
                  <a:pt x="0" y="6"/>
                </a:moveTo>
                <a:cubicBezTo>
                  <a:pt x="0" y="10"/>
                  <a:pt x="0" y="10"/>
                  <a:pt x="0" y="10"/>
                </a:cubicBezTo>
                <a:cubicBezTo>
                  <a:pt x="0" y="13"/>
                  <a:pt x="3" y="16"/>
                  <a:pt x="6" y="16"/>
                </a:cubicBezTo>
                <a:cubicBezTo>
                  <a:pt x="9" y="16"/>
                  <a:pt x="12" y="13"/>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6">
            <a:extLst>
              <a:ext uri="{FF2B5EF4-FFF2-40B4-BE49-F238E27FC236}">
                <a16:creationId xmlns:a16="http://schemas.microsoft.com/office/drawing/2014/main" id="{6515FE9B-3332-4F48-A522-8F847134E7FC}"/>
              </a:ext>
            </a:extLst>
          </p:cNvPr>
          <p:cNvSpPr>
            <a:spLocks/>
          </p:cNvSpPr>
          <p:nvPr/>
        </p:nvSpPr>
        <p:spPr bwMode="auto">
          <a:xfrm>
            <a:off x="6413997" y="5635834"/>
            <a:ext cx="29355"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07">
            <a:extLst>
              <a:ext uri="{FF2B5EF4-FFF2-40B4-BE49-F238E27FC236}">
                <a16:creationId xmlns:a16="http://schemas.microsoft.com/office/drawing/2014/main" id="{63FCBFBE-2CDB-4C2D-99AF-EFFC485A2889}"/>
              </a:ext>
            </a:extLst>
          </p:cNvPr>
          <p:cNvSpPr>
            <a:spLocks/>
          </p:cNvSpPr>
          <p:nvPr/>
        </p:nvSpPr>
        <p:spPr bwMode="auto">
          <a:xfrm>
            <a:off x="6503075" y="4915115"/>
            <a:ext cx="0" cy="624556"/>
          </a:xfrm>
          <a:custGeom>
            <a:avLst/>
            <a:gdLst>
              <a:gd name="T0" fmla="*/ 0 h 617"/>
              <a:gd name="T1" fmla="*/ 617 h 617"/>
              <a:gd name="T2" fmla="*/ 0 h 617"/>
            </a:gdLst>
            <a:ahLst/>
            <a:cxnLst>
              <a:cxn ang="0">
                <a:pos x="0" y="T0"/>
              </a:cxn>
              <a:cxn ang="0">
                <a:pos x="0" y="T1"/>
              </a:cxn>
              <a:cxn ang="0">
                <a:pos x="0" y="T2"/>
              </a:cxn>
            </a:cxnLst>
            <a:rect l="0" t="0" r="r" b="b"/>
            <a:pathLst>
              <a:path h="617">
                <a:moveTo>
                  <a:pt x="0" y="0"/>
                </a:moveTo>
                <a:lnTo>
                  <a:pt x="0" y="617"/>
                </a:lnTo>
                <a:lnTo>
                  <a:pt x="0" y="0"/>
                </a:lnTo>
                <a:close/>
              </a:path>
            </a:pathLst>
          </a:custGeom>
          <a:solidFill>
            <a:srgbClr val="C2C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Line 108">
            <a:extLst>
              <a:ext uri="{FF2B5EF4-FFF2-40B4-BE49-F238E27FC236}">
                <a16:creationId xmlns:a16="http://schemas.microsoft.com/office/drawing/2014/main" id="{69F5BCD8-4FF9-4E51-8818-F7EF396BCB72}"/>
              </a:ext>
            </a:extLst>
          </p:cNvPr>
          <p:cNvSpPr>
            <a:spLocks noChangeShapeType="1"/>
          </p:cNvSpPr>
          <p:nvPr/>
        </p:nvSpPr>
        <p:spPr bwMode="auto">
          <a:xfrm>
            <a:off x="6503075" y="4915115"/>
            <a:ext cx="0" cy="62455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09">
            <a:extLst>
              <a:ext uri="{FF2B5EF4-FFF2-40B4-BE49-F238E27FC236}">
                <a16:creationId xmlns:a16="http://schemas.microsoft.com/office/drawing/2014/main" id="{04AFCAE0-69DC-4A61-8067-90916FFD0562}"/>
              </a:ext>
            </a:extLst>
          </p:cNvPr>
          <p:cNvSpPr>
            <a:spLocks/>
          </p:cNvSpPr>
          <p:nvPr/>
        </p:nvSpPr>
        <p:spPr bwMode="auto">
          <a:xfrm>
            <a:off x="6488903" y="4899932"/>
            <a:ext cx="28343" cy="34416"/>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2"/>
                  <a:pt x="9" y="0"/>
                  <a:pt x="6" y="0"/>
                </a:cubicBezTo>
                <a:cubicBezTo>
                  <a:pt x="3" y="0"/>
                  <a:pt x="0" y="2"/>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10">
            <a:extLst>
              <a:ext uri="{FF2B5EF4-FFF2-40B4-BE49-F238E27FC236}">
                <a16:creationId xmlns:a16="http://schemas.microsoft.com/office/drawing/2014/main" id="{35AD3660-19D5-4249-BADC-17ED698EB1D6}"/>
              </a:ext>
            </a:extLst>
          </p:cNvPr>
          <p:cNvSpPr>
            <a:spLocks noEditPoints="1"/>
          </p:cNvSpPr>
          <p:nvPr/>
        </p:nvSpPr>
        <p:spPr bwMode="auto">
          <a:xfrm>
            <a:off x="6488903" y="4950544"/>
            <a:ext cx="28343" cy="550662"/>
          </a:xfrm>
          <a:custGeom>
            <a:avLst/>
            <a:gdLst>
              <a:gd name="T0" fmla="*/ 0 w 12"/>
              <a:gd name="T1" fmla="*/ 223 h 229"/>
              <a:gd name="T2" fmla="*/ 12 w 12"/>
              <a:gd name="T3" fmla="*/ 223 h 229"/>
              <a:gd name="T4" fmla="*/ 6 w 12"/>
              <a:gd name="T5" fmla="*/ 213 h 229"/>
              <a:gd name="T6" fmla="*/ 0 w 12"/>
              <a:gd name="T7" fmla="*/ 196 h 229"/>
              <a:gd name="T8" fmla="*/ 6 w 12"/>
              <a:gd name="T9" fmla="*/ 206 h 229"/>
              <a:gd name="T10" fmla="*/ 12 w 12"/>
              <a:gd name="T11" fmla="*/ 196 h 229"/>
              <a:gd name="T12" fmla="*/ 0 w 12"/>
              <a:gd name="T13" fmla="*/ 196 h 229"/>
              <a:gd name="T14" fmla="*/ 0 w 12"/>
              <a:gd name="T15" fmla="*/ 176 h 229"/>
              <a:gd name="T16" fmla="*/ 12 w 12"/>
              <a:gd name="T17" fmla="*/ 176 h 229"/>
              <a:gd name="T18" fmla="*/ 6 w 12"/>
              <a:gd name="T19" fmla="*/ 166 h 229"/>
              <a:gd name="T20" fmla="*/ 0 w 12"/>
              <a:gd name="T21" fmla="*/ 148 h 229"/>
              <a:gd name="T22" fmla="*/ 6 w 12"/>
              <a:gd name="T23" fmla="*/ 158 h 229"/>
              <a:gd name="T24" fmla="*/ 12 w 12"/>
              <a:gd name="T25" fmla="*/ 148 h 229"/>
              <a:gd name="T26" fmla="*/ 0 w 12"/>
              <a:gd name="T27" fmla="*/ 148 h 229"/>
              <a:gd name="T28" fmla="*/ 0 w 12"/>
              <a:gd name="T29" fmla="*/ 129 h 229"/>
              <a:gd name="T30" fmla="*/ 12 w 12"/>
              <a:gd name="T31" fmla="*/ 129 h 229"/>
              <a:gd name="T32" fmla="*/ 6 w 12"/>
              <a:gd name="T33" fmla="*/ 119 h 229"/>
              <a:gd name="T34" fmla="*/ 0 w 12"/>
              <a:gd name="T35" fmla="*/ 101 h 229"/>
              <a:gd name="T36" fmla="*/ 6 w 12"/>
              <a:gd name="T37" fmla="*/ 111 h 229"/>
              <a:gd name="T38" fmla="*/ 12 w 12"/>
              <a:gd name="T39" fmla="*/ 101 h 229"/>
              <a:gd name="T40" fmla="*/ 0 w 12"/>
              <a:gd name="T41" fmla="*/ 101 h 229"/>
              <a:gd name="T42" fmla="*/ 0 w 12"/>
              <a:gd name="T43" fmla="*/ 81 h 229"/>
              <a:gd name="T44" fmla="*/ 12 w 12"/>
              <a:gd name="T45" fmla="*/ 81 h 229"/>
              <a:gd name="T46" fmla="*/ 6 w 12"/>
              <a:gd name="T47" fmla="*/ 71 h 229"/>
              <a:gd name="T48" fmla="*/ 0 w 12"/>
              <a:gd name="T49" fmla="*/ 54 h 229"/>
              <a:gd name="T50" fmla="*/ 6 w 12"/>
              <a:gd name="T51" fmla="*/ 64 h 229"/>
              <a:gd name="T52" fmla="*/ 12 w 12"/>
              <a:gd name="T53" fmla="*/ 54 h 229"/>
              <a:gd name="T54" fmla="*/ 0 w 12"/>
              <a:gd name="T55" fmla="*/ 54 h 229"/>
              <a:gd name="T56" fmla="*/ 0 w 12"/>
              <a:gd name="T57" fmla="*/ 34 h 229"/>
              <a:gd name="T58" fmla="*/ 12 w 12"/>
              <a:gd name="T59" fmla="*/ 34 h 229"/>
              <a:gd name="T60" fmla="*/ 6 w 12"/>
              <a:gd name="T61" fmla="*/ 24 h 229"/>
              <a:gd name="T62" fmla="*/ 0 w 12"/>
              <a:gd name="T63" fmla="*/ 6 h 229"/>
              <a:gd name="T64" fmla="*/ 6 w 12"/>
              <a:gd name="T65" fmla="*/ 16 h 229"/>
              <a:gd name="T66" fmla="*/ 12 w 12"/>
              <a:gd name="T67" fmla="*/ 6 h 229"/>
              <a:gd name="T68" fmla="*/ 0 w 12"/>
              <a:gd name="T69"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229">
                <a:moveTo>
                  <a:pt x="0" y="219"/>
                </a:moveTo>
                <a:cubicBezTo>
                  <a:pt x="0" y="223"/>
                  <a:pt x="0" y="223"/>
                  <a:pt x="0" y="223"/>
                </a:cubicBezTo>
                <a:cubicBezTo>
                  <a:pt x="0" y="227"/>
                  <a:pt x="3" y="229"/>
                  <a:pt x="6" y="229"/>
                </a:cubicBezTo>
                <a:cubicBezTo>
                  <a:pt x="9" y="229"/>
                  <a:pt x="12" y="227"/>
                  <a:pt x="12" y="223"/>
                </a:cubicBezTo>
                <a:cubicBezTo>
                  <a:pt x="12" y="219"/>
                  <a:pt x="12" y="219"/>
                  <a:pt x="12" y="219"/>
                </a:cubicBezTo>
                <a:cubicBezTo>
                  <a:pt x="12" y="216"/>
                  <a:pt x="9" y="213"/>
                  <a:pt x="6" y="213"/>
                </a:cubicBezTo>
                <a:cubicBezTo>
                  <a:pt x="3" y="213"/>
                  <a:pt x="0" y="216"/>
                  <a:pt x="0" y="219"/>
                </a:cubicBezTo>
                <a:close/>
                <a:moveTo>
                  <a:pt x="0" y="196"/>
                </a:moveTo>
                <a:cubicBezTo>
                  <a:pt x="0" y="200"/>
                  <a:pt x="0" y="200"/>
                  <a:pt x="0" y="200"/>
                </a:cubicBezTo>
                <a:cubicBezTo>
                  <a:pt x="0" y="203"/>
                  <a:pt x="3" y="206"/>
                  <a:pt x="6" y="206"/>
                </a:cubicBezTo>
                <a:cubicBezTo>
                  <a:pt x="9" y="206"/>
                  <a:pt x="12" y="203"/>
                  <a:pt x="12" y="200"/>
                </a:cubicBezTo>
                <a:cubicBezTo>
                  <a:pt x="12" y="196"/>
                  <a:pt x="12" y="196"/>
                  <a:pt x="12" y="196"/>
                </a:cubicBezTo>
                <a:cubicBezTo>
                  <a:pt x="12" y="192"/>
                  <a:pt x="9" y="190"/>
                  <a:pt x="6" y="190"/>
                </a:cubicBezTo>
                <a:cubicBezTo>
                  <a:pt x="3" y="190"/>
                  <a:pt x="0" y="192"/>
                  <a:pt x="0" y="196"/>
                </a:cubicBezTo>
                <a:close/>
                <a:moveTo>
                  <a:pt x="0" y="172"/>
                </a:moveTo>
                <a:cubicBezTo>
                  <a:pt x="0" y="176"/>
                  <a:pt x="0" y="176"/>
                  <a:pt x="0" y="176"/>
                </a:cubicBezTo>
                <a:cubicBezTo>
                  <a:pt x="0" y="179"/>
                  <a:pt x="3" y="182"/>
                  <a:pt x="6" y="182"/>
                </a:cubicBezTo>
                <a:cubicBezTo>
                  <a:pt x="9" y="182"/>
                  <a:pt x="12" y="179"/>
                  <a:pt x="12" y="176"/>
                </a:cubicBezTo>
                <a:cubicBezTo>
                  <a:pt x="12" y="172"/>
                  <a:pt x="12" y="172"/>
                  <a:pt x="12" y="172"/>
                </a:cubicBezTo>
                <a:cubicBezTo>
                  <a:pt x="12" y="169"/>
                  <a:pt x="9" y="166"/>
                  <a:pt x="6" y="166"/>
                </a:cubicBezTo>
                <a:cubicBezTo>
                  <a:pt x="3" y="166"/>
                  <a:pt x="0" y="169"/>
                  <a:pt x="0" y="172"/>
                </a:cubicBezTo>
                <a:close/>
                <a:moveTo>
                  <a:pt x="0" y="148"/>
                </a:moveTo>
                <a:cubicBezTo>
                  <a:pt x="0" y="152"/>
                  <a:pt x="0" y="152"/>
                  <a:pt x="0" y="152"/>
                </a:cubicBezTo>
                <a:cubicBezTo>
                  <a:pt x="0" y="156"/>
                  <a:pt x="3" y="158"/>
                  <a:pt x="6" y="158"/>
                </a:cubicBezTo>
                <a:cubicBezTo>
                  <a:pt x="9" y="158"/>
                  <a:pt x="12" y="156"/>
                  <a:pt x="12" y="152"/>
                </a:cubicBezTo>
                <a:cubicBezTo>
                  <a:pt x="12" y="148"/>
                  <a:pt x="12" y="148"/>
                  <a:pt x="12" y="148"/>
                </a:cubicBezTo>
                <a:cubicBezTo>
                  <a:pt x="12" y="145"/>
                  <a:pt x="9" y="142"/>
                  <a:pt x="6" y="142"/>
                </a:cubicBezTo>
                <a:cubicBezTo>
                  <a:pt x="3" y="142"/>
                  <a:pt x="0" y="145"/>
                  <a:pt x="0" y="148"/>
                </a:cubicBezTo>
                <a:close/>
                <a:moveTo>
                  <a:pt x="0" y="125"/>
                </a:moveTo>
                <a:cubicBezTo>
                  <a:pt x="0" y="129"/>
                  <a:pt x="0" y="129"/>
                  <a:pt x="0" y="129"/>
                </a:cubicBezTo>
                <a:cubicBezTo>
                  <a:pt x="0" y="132"/>
                  <a:pt x="3" y="135"/>
                  <a:pt x="6" y="135"/>
                </a:cubicBezTo>
                <a:cubicBezTo>
                  <a:pt x="9" y="135"/>
                  <a:pt x="12" y="132"/>
                  <a:pt x="12" y="129"/>
                </a:cubicBezTo>
                <a:cubicBezTo>
                  <a:pt x="12" y="125"/>
                  <a:pt x="12" y="125"/>
                  <a:pt x="12" y="125"/>
                </a:cubicBezTo>
                <a:cubicBezTo>
                  <a:pt x="12" y="121"/>
                  <a:pt x="9" y="119"/>
                  <a:pt x="6" y="119"/>
                </a:cubicBezTo>
                <a:cubicBezTo>
                  <a:pt x="3" y="119"/>
                  <a:pt x="0" y="121"/>
                  <a:pt x="0" y="125"/>
                </a:cubicBezTo>
                <a:close/>
                <a:moveTo>
                  <a:pt x="0" y="101"/>
                </a:moveTo>
                <a:cubicBezTo>
                  <a:pt x="0" y="105"/>
                  <a:pt x="0" y="105"/>
                  <a:pt x="0" y="105"/>
                </a:cubicBezTo>
                <a:cubicBezTo>
                  <a:pt x="0" y="108"/>
                  <a:pt x="3" y="111"/>
                  <a:pt x="6" y="111"/>
                </a:cubicBezTo>
                <a:cubicBezTo>
                  <a:pt x="9" y="111"/>
                  <a:pt x="12" y="108"/>
                  <a:pt x="12" y="105"/>
                </a:cubicBezTo>
                <a:cubicBezTo>
                  <a:pt x="12" y="101"/>
                  <a:pt x="12" y="101"/>
                  <a:pt x="12" y="101"/>
                </a:cubicBezTo>
                <a:cubicBezTo>
                  <a:pt x="12" y="98"/>
                  <a:pt x="9" y="95"/>
                  <a:pt x="6" y="95"/>
                </a:cubicBezTo>
                <a:cubicBezTo>
                  <a:pt x="3" y="95"/>
                  <a:pt x="0" y="98"/>
                  <a:pt x="0" y="101"/>
                </a:cubicBezTo>
                <a:close/>
                <a:moveTo>
                  <a:pt x="0" y="77"/>
                </a:moveTo>
                <a:cubicBezTo>
                  <a:pt x="0" y="81"/>
                  <a:pt x="0" y="81"/>
                  <a:pt x="0" y="81"/>
                </a:cubicBezTo>
                <a:cubicBezTo>
                  <a:pt x="0" y="85"/>
                  <a:pt x="3" y="87"/>
                  <a:pt x="6" y="87"/>
                </a:cubicBezTo>
                <a:cubicBezTo>
                  <a:pt x="9" y="87"/>
                  <a:pt x="12" y="85"/>
                  <a:pt x="12" y="81"/>
                </a:cubicBezTo>
                <a:cubicBezTo>
                  <a:pt x="12" y="77"/>
                  <a:pt x="12" y="77"/>
                  <a:pt x="12" y="77"/>
                </a:cubicBezTo>
                <a:cubicBezTo>
                  <a:pt x="12" y="74"/>
                  <a:pt x="9" y="71"/>
                  <a:pt x="6" y="71"/>
                </a:cubicBezTo>
                <a:cubicBezTo>
                  <a:pt x="3" y="71"/>
                  <a:pt x="0" y="74"/>
                  <a:pt x="0" y="77"/>
                </a:cubicBezTo>
                <a:close/>
                <a:moveTo>
                  <a:pt x="0" y="54"/>
                </a:moveTo>
                <a:cubicBezTo>
                  <a:pt x="0" y="58"/>
                  <a:pt x="0" y="58"/>
                  <a:pt x="0" y="58"/>
                </a:cubicBezTo>
                <a:cubicBezTo>
                  <a:pt x="0" y="61"/>
                  <a:pt x="3" y="64"/>
                  <a:pt x="6" y="64"/>
                </a:cubicBezTo>
                <a:cubicBezTo>
                  <a:pt x="9" y="64"/>
                  <a:pt x="12" y="61"/>
                  <a:pt x="12" y="58"/>
                </a:cubicBezTo>
                <a:cubicBezTo>
                  <a:pt x="12" y="54"/>
                  <a:pt x="12" y="54"/>
                  <a:pt x="12" y="54"/>
                </a:cubicBezTo>
                <a:cubicBezTo>
                  <a:pt x="12" y="50"/>
                  <a:pt x="9" y="48"/>
                  <a:pt x="6" y="48"/>
                </a:cubicBezTo>
                <a:cubicBezTo>
                  <a:pt x="3" y="48"/>
                  <a:pt x="0" y="50"/>
                  <a:pt x="0" y="54"/>
                </a:cubicBezTo>
                <a:close/>
                <a:moveTo>
                  <a:pt x="0" y="30"/>
                </a:moveTo>
                <a:cubicBezTo>
                  <a:pt x="0" y="34"/>
                  <a:pt x="0" y="34"/>
                  <a:pt x="0" y="34"/>
                </a:cubicBezTo>
                <a:cubicBezTo>
                  <a:pt x="0" y="37"/>
                  <a:pt x="3" y="40"/>
                  <a:pt x="6" y="40"/>
                </a:cubicBezTo>
                <a:cubicBezTo>
                  <a:pt x="9" y="40"/>
                  <a:pt x="12" y="37"/>
                  <a:pt x="12" y="34"/>
                </a:cubicBezTo>
                <a:cubicBezTo>
                  <a:pt x="12" y="30"/>
                  <a:pt x="12" y="30"/>
                  <a:pt x="12" y="30"/>
                </a:cubicBezTo>
                <a:cubicBezTo>
                  <a:pt x="12" y="27"/>
                  <a:pt x="9" y="24"/>
                  <a:pt x="6" y="24"/>
                </a:cubicBezTo>
                <a:cubicBezTo>
                  <a:pt x="3" y="24"/>
                  <a:pt x="0" y="27"/>
                  <a:pt x="0" y="30"/>
                </a:cubicBezTo>
                <a:close/>
                <a:moveTo>
                  <a:pt x="0" y="6"/>
                </a:moveTo>
                <a:cubicBezTo>
                  <a:pt x="0" y="10"/>
                  <a:pt x="0" y="10"/>
                  <a:pt x="0" y="10"/>
                </a:cubicBezTo>
                <a:cubicBezTo>
                  <a:pt x="0" y="14"/>
                  <a:pt x="3" y="16"/>
                  <a:pt x="6" y="16"/>
                </a:cubicBezTo>
                <a:cubicBezTo>
                  <a:pt x="9" y="16"/>
                  <a:pt x="12" y="14"/>
                  <a:pt x="12" y="10"/>
                </a:cubicBezTo>
                <a:cubicBezTo>
                  <a:pt x="12" y="6"/>
                  <a:pt x="12" y="6"/>
                  <a:pt x="12" y="6"/>
                </a:cubicBezTo>
                <a:cubicBezTo>
                  <a:pt x="12" y="3"/>
                  <a:pt x="9" y="0"/>
                  <a:pt x="6" y="0"/>
                </a:cubicBezTo>
                <a:cubicBezTo>
                  <a:pt x="3" y="0"/>
                  <a:pt x="0" y="3"/>
                  <a:pt x="0" y="6"/>
                </a:cubicBezTo>
                <a:close/>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1">
            <a:extLst>
              <a:ext uri="{FF2B5EF4-FFF2-40B4-BE49-F238E27FC236}">
                <a16:creationId xmlns:a16="http://schemas.microsoft.com/office/drawing/2014/main" id="{A8B643AE-8051-497E-BD9E-30C40E4BBF3B}"/>
              </a:ext>
            </a:extLst>
          </p:cNvPr>
          <p:cNvSpPr>
            <a:spLocks/>
          </p:cNvSpPr>
          <p:nvPr/>
        </p:nvSpPr>
        <p:spPr bwMode="auto">
          <a:xfrm>
            <a:off x="6488903" y="5520438"/>
            <a:ext cx="28343" cy="33404"/>
          </a:xfrm>
          <a:custGeom>
            <a:avLst/>
            <a:gdLst>
              <a:gd name="T0" fmla="*/ 0 w 12"/>
              <a:gd name="T1" fmla="*/ 6 h 14"/>
              <a:gd name="T2" fmla="*/ 0 w 12"/>
              <a:gd name="T3" fmla="*/ 8 h 14"/>
              <a:gd name="T4" fmla="*/ 6 w 12"/>
              <a:gd name="T5" fmla="*/ 14 h 14"/>
              <a:gd name="T6" fmla="*/ 12 w 12"/>
              <a:gd name="T7" fmla="*/ 8 h 14"/>
              <a:gd name="T8" fmla="*/ 12 w 12"/>
              <a:gd name="T9" fmla="*/ 6 h 14"/>
              <a:gd name="T10" fmla="*/ 6 w 12"/>
              <a:gd name="T11" fmla="*/ 0 h 14"/>
              <a:gd name="T12" fmla="*/ 0 w 1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6"/>
                </a:moveTo>
                <a:cubicBezTo>
                  <a:pt x="0" y="8"/>
                  <a:pt x="0" y="8"/>
                  <a:pt x="0" y="8"/>
                </a:cubicBezTo>
                <a:cubicBezTo>
                  <a:pt x="0" y="11"/>
                  <a:pt x="3" y="14"/>
                  <a:pt x="6" y="14"/>
                </a:cubicBezTo>
                <a:cubicBezTo>
                  <a:pt x="9" y="14"/>
                  <a:pt x="12" y="11"/>
                  <a:pt x="12" y="8"/>
                </a:cubicBezTo>
                <a:cubicBezTo>
                  <a:pt x="12" y="6"/>
                  <a:pt x="12" y="6"/>
                  <a:pt x="12" y="6"/>
                </a:cubicBezTo>
                <a:cubicBezTo>
                  <a:pt x="12" y="3"/>
                  <a:pt x="9" y="0"/>
                  <a:pt x="6" y="0"/>
                </a:cubicBezTo>
                <a:cubicBezTo>
                  <a:pt x="3" y="0"/>
                  <a:pt x="0" y="3"/>
                  <a:pt x="0" y="6"/>
                </a:cubicBezTo>
              </a:path>
            </a:pathLst>
          </a:custGeom>
          <a:solidFill>
            <a:srgbClr val="1CA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2">
            <a:extLst>
              <a:ext uri="{FF2B5EF4-FFF2-40B4-BE49-F238E27FC236}">
                <a16:creationId xmlns:a16="http://schemas.microsoft.com/office/drawing/2014/main" id="{3D3E0BFF-92C7-4A4E-AFE3-53844B797272}"/>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 name="T16" fmla="*/ 615 w 615"/>
              <a:gd name="T17" fmla="*/ 2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550">
                <a:moveTo>
                  <a:pt x="615" y="204"/>
                </a:moveTo>
                <a:lnTo>
                  <a:pt x="615" y="0"/>
                </a:lnTo>
                <a:lnTo>
                  <a:pt x="0" y="0"/>
                </a:lnTo>
                <a:lnTo>
                  <a:pt x="0" y="434"/>
                </a:lnTo>
                <a:lnTo>
                  <a:pt x="107" y="434"/>
                </a:lnTo>
                <a:lnTo>
                  <a:pt x="107" y="550"/>
                </a:lnTo>
                <a:lnTo>
                  <a:pt x="223" y="434"/>
                </a:lnTo>
                <a:lnTo>
                  <a:pt x="408" y="434"/>
                </a:lnTo>
                <a:lnTo>
                  <a:pt x="615"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3">
            <a:extLst>
              <a:ext uri="{FF2B5EF4-FFF2-40B4-BE49-F238E27FC236}">
                <a16:creationId xmlns:a16="http://schemas.microsoft.com/office/drawing/2014/main" id="{7FCCCC2A-2C86-43A5-94C2-3895E395867F}"/>
              </a:ext>
            </a:extLst>
          </p:cNvPr>
          <p:cNvSpPr>
            <a:spLocks/>
          </p:cNvSpPr>
          <p:nvPr/>
        </p:nvSpPr>
        <p:spPr bwMode="auto">
          <a:xfrm>
            <a:off x="6517246" y="5744145"/>
            <a:ext cx="622531" cy="556735"/>
          </a:xfrm>
          <a:custGeom>
            <a:avLst/>
            <a:gdLst>
              <a:gd name="T0" fmla="*/ 615 w 615"/>
              <a:gd name="T1" fmla="*/ 204 h 550"/>
              <a:gd name="T2" fmla="*/ 615 w 615"/>
              <a:gd name="T3" fmla="*/ 0 h 550"/>
              <a:gd name="T4" fmla="*/ 0 w 615"/>
              <a:gd name="T5" fmla="*/ 0 h 550"/>
              <a:gd name="T6" fmla="*/ 0 w 615"/>
              <a:gd name="T7" fmla="*/ 434 h 550"/>
              <a:gd name="T8" fmla="*/ 107 w 615"/>
              <a:gd name="T9" fmla="*/ 434 h 550"/>
              <a:gd name="T10" fmla="*/ 107 w 615"/>
              <a:gd name="T11" fmla="*/ 550 h 550"/>
              <a:gd name="T12" fmla="*/ 223 w 615"/>
              <a:gd name="T13" fmla="*/ 434 h 550"/>
              <a:gd name="T14" fmla="*/ 408 w 615"/>
              <a:gd name="T15" fmla="*/ 434 h 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550">
                <a:moveTo>
                  <a:pt x="615" y="204"/>
                </a:moveTo>
                <a:lnTo>
                  <a:pt x="615" y="0"/>
                </a:lnTo>
                <a:lnTo>
                  <a:pt x="0" y="0"/>
                </a:lnTo>
                <a:lnTo>
                  <a:pt x="0" y="434"/>
                </a:lnTo>
                <a:lnTo>
                  <a:pt x="107" y="434"/>
                </a:lnTo>
                <a:lnTo>
                  <a:pt x="107" y="550"/>
                </a:lnTo>
                <a:lnTo>
                  <a:pt x="223" y="434"/>
                </a:lnTo>
                <a:lnTo>
                  <a:pt x="408"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4">
            <a:extLst>
              <a:ext uri="{FF2B5EF4-FFF2-40B4-BE49-F238E27FC236}">
                <a16:creationId xmlns:a16="http://schemas.microsoft.com/office/drawing/2014/main" id="{448F3735-00E5-4CB1-9217-0E935E3D0168}"/>
              </a:ext>
            </a:extLst>
          </p:cNvPr>
          <p:cNvSpPr>
            <a:spLocks/>
          </p:cNvSpPr>
          <p:nvPr/>
        </p:nvSpPr>
        <p:spPr bwMode="auto">
          <a:xfrm>
            <a:off x="6503075" y="5728961"/>
            <a:ext cx="650874" cy="586090"/>
          </a:xfrm>
          <a:custGeom>
            <a:avLst/>
            <a:gdLst>
              <a:gd name="T0" fmla="*/ 271 w 271"/>
              <a:gd name="T1" fmla="*/ 92 h 244"/>
              <a:gd name="T2" fmla="*/ 271 w 271"/>
              <a:gd name="T3" fmla="*/ 6 h 244"/>
              <a:gd name="T4" fmla="*/ 269 w 271"/>
              <a:gd name="T5" fmla="*/ 1 h 244"/>
              <a:gd name="T6" fmla="*/ 265 w 271"/>
              <a:gd name="T7" fmla="*/ 0 h 244"/>
              <a:gd name="T8" fmla="*/ 6 w 271"/>
              <a:gd name="T9" fmla="*/ 0 h 244"/>
              <a:gd name="T10" fmla="*/ 2 w 271"/>
              <a:gd name="T11" fmla="*/ 1 h 244"/>
              <a:gd name="T12" fmla="*/ 0 w 271"/>
              <a:gd name="T13" fmla="*/ 6 h 244"/>
              <a:gd name="T14" fmla="*/ 0 w 271"/>
              <a:gd name="T15" fmla="*/ 189 h 244"/>
              <a:gd name="T16" fmla="*/ 2 w 271"/>
              <a:gd name="T17" fmla="*/ 193 h 244"/>
              <a:gd name="T18" fmla="*/ 6 w 271"/>
              <a:gd name="T19" fmla="*/ 195 h 244"/>
              <a:gd name="T20" fmla="*/ 45 w 271"/>
              <a:gd name="T21" fmla="*/ 195 h 244"/>
              <a:gd name="T22" fmla="*/ 45 w 271"/>
              <a:gd name="T23" fmla="*/ 238 h 244"/>
              <a:gd name="T24" fmla="*/ 49 w 271"/>
              <a:gd name="T25" fmla="*/ 243 h 244"/>
              <a:gd name="T26" fmla="*/ 56 w 271"/>
              <a:gd name="T27" fmla="*/ 242 h 244"/>
              <a:gd name="T28" fmla="*/ 102 w 271"/>
              <a:gd name="T29" fmla="*/ 195 h 244"/>
              <a:gd name="T30" fmla="*/ 178 w 271"/>
              <a:gd name="T31" fmla="*/ 195 h 244"/>
              <a:gd name="T32" fmla="*/ 184 w 271"/>
              <a:gd name="T33" fmla="*/ 189 h 244"/>
              <a:gd name="T34" fmla="*/ 178 w 271"/>
              <a:gd name="T35" fmla="*/ 183 h 244"/>
              <a:gd name="T36" fmla="*/ 100 w 271"/>
              <a:gd name="T37" fmla="*/ 183 h 244"/>
              <a:gd name="T38" fmla="*/ 96 w 271"/>
              <a:gd name="T39" fmla="*/ 185 h 244"/>
              <a:gd name="T40" fmla="*/ 57 w 271"/>
              <a:gd name="T41" fmla="*/ 223 h 244"/>
              <a:gd name="T42" fmla="*/ 57 w 271"/>
              <a:gd name="T43" fmla="*/ 189 h 244"/>
              <a:gd name="T44" fmla="*/ 56 w 271"/>
              <a:gd name="T45" fmla="*/ 185 h 244"/>
              <a:gd name="T46" fmla="*/ 51 w 271"/>
              <a:gd name="T47" fmla="*/ 183 h 244"/>
              <a:gd name="T48" fmla="*/ 12 w 271"/>
              <a:gd name="T49" fmla="*/ 183 h 244"/>
              <a:gd name="T50" fmla="*/ 12 w 271"/>
              <a:gd name="T51" fmla="*/ 12 h 244"/>
              <a:gd name="T52" fmla="*/ 259 w 271"/>
              <a:gd name="T53" fmla="*/ 12 h 244"/>
              <a:gd name="T54" fmla="*/ 259 w 271"/>
              <a:gd name="T55" fmla="*/ 92 h 244"/>
              <a:gd name="T56" fmla="*/ 265 w 271"/>
              <a:gd name="T57" fmla="*/ 98 h 244"/>
              <a:gd name="T58" fmla="*/ 271 w 271"/>
              <a:gd name="T59" fmla="*/ 9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244">
                <a:moveTo>
                  <a:pt x="271" y="92"/>
                </a:moveTo>
                <a:cubicBezTo>
                  <a:pt x="271" y="6"/>
                  <a:pt x="271" y="6"/>
                  <a:pt x="271" y="6"/>
                </a:cubicBezTo>
                <a:cubicBezTo>
                  <a:pt x="271" y="4"/>
                  <a:pt x="270" y="2"/>
                  <a:pt x="269" y="1"/>
                </a:cubicBezTo>
                <a:cubicBezTo>
                  <a:pt x="268" y="0"/>
                  <a:pt x="266" y="0"/>
                  <a:pt x="265" y="0"/>
                </a:cubicBezTo>
                <a:cubicBezTo>
                  <a:pt x="6" y="0"/>
                  <a:pt x="6" y="0"/>
                  <a:pt x="6" y="0"/>
                </a:cubicBezTo>
                <a:cubicBezTo>
                  <a:pt x="5" y="0"/>
                  <a:pt x="3" y="0"/>
                  <a:pt x="2" y="1"/>
                </a:cubicBezTo>
                <a:cubicBezTo>
                  <a:pt x="1" y="2"/>
                  <a:pt x="0" y="4"/>
                  <a:pt x="0" y="6"/>
                </a:cubicBezTo>
                <a:cubicBezTo>
                  <a:pt x="0" y="189"/>
                  <a:pt x="0" y="189"/>
                  <a:pt x="0" y="189"/>
                </a:cubicBezTo>
                <a:cubicBezTo>
                  <a:pt x="0" y="191"/>
                  <a:pt x="1" y="192"/>
                  <a:pt x="2" y="193"/>
                </a:cubicBezTo>
                <a:cubicBezTo>
                  <a:pt x="3" y="194"/>
                  <a:pt x="5" y="195"/>
                  <a:pt x="6" y="195"/>
                </a:cubicBezTo>
                <a:cubicBezTo>
                  <a:pt x="45" y="195"/>
                  <a:pt x="45" y="195"/>
                  <a:pt x="45" y="195"/>
                </a:cubicBezTo>
                <a:cubicBezTo>
                  <a:pt x="45" y="238"/>
                  <a:pt x="45" y="238"/>
                  <a:pt x="45" y="238"/>
                </a:cubicBezTo>
                <a:cubicBezTo>
                  <a:pt x="45" y="240"/>
                  <a:pt x="47" y="242"/>
                  <a:pt x="49" y="243"/>
                </a:cubicBezTo>
                <a:cubicBezTo>
                  <a:pt x="51" y="244"/>
                  <a:pt x="54" y="244"/>
                  <a:pt x="56" y="242"/>
                </a:cubicBezTo>
                <a:cubicBezTo>
                  <a:pt x="102" y="195"/>
                  <a:pt x="102" y="195"/>
                  <a:pt x="102" y="195"/>
                </a:cubicBezTo>
                <a:cubicBezTo>
                  <a:pt x="178" y="195"/>
                  <a:pt x="178" y="195"/>
                  <a:pt x="178" y="195"/>
                </a:cubicBezTo>
                <a:cubicBezTo>
                  <a:pt x="181" y="195"/>
                  <a:pt x="184" y="192"/>
                  <a:pt x="184" y="189"/>
                </a:cubicBezTo>
                <a:cubicBezTo>
                  <a:pt x="184" y="186"/>
                  <a:pt x="181" y="183"/>
                  <a:pt x="178" y="183"/>
                </a:cubicBezTo>
                <a:cubicBezTo>
                  <a:pt x="100" y="183"/>
                  <a:pt x="100" y="183"/>
                  <a:pt x="100" y="183"/>
                </a:cubicBezTo>
                <a:cubicBezTo>
                  <a:pt x="98" y="183"/>
                  <a:pt x="97" y="184"/>
                  <a:pt x="96" y="185"/>
                </a:cubicBezTo>
                <a:cubicBezTo>
                  <a:pt x="57" y="223"/>
                  <a:pt x="57" y="223"/>
                  <a:pt x="57" y="223"/>
                </a:cubicBezTo>
                <a:cubicBezTo>
                  <a:pt x="57" y="189"/>
                  <a:pt x="57" y="189"/>
                  <a:pt x="57" y="189"/>
                </a:cubicBezTo>
                <a:cubicBezTo>
                  <a:pt x="57" y="187"/>
                  <a:pt x="57" y="186"/>
                  <a:pt x="56" y="185"/>
                </a:cubicBezTo>
                <a:cubicBezTo>
                  <a:pt x="54" y="184"/>
                  <a:pt x="53" y="183"/>
                  <a:pt x="51" y="183"/>
                </a:cubicBezTo>
                <a:cubicBezTo>
                  <a:pt x="12" y="183"/>
                  <a:pt x="12" y="183"/>
                  <a:pt x="12" y="183"/>
                </a:cubicBezTo>
                <a:cubicBezTo>
                  <a:pt x="12" y="12"/>
                  <a:pt x="12" y="12"/>
                  <a:pt x="12" y="12"/>
                </a:cubicBezTo>
                <a:cubicBezTo>
                  <a:pt x="259" y="12"/>
                  <a:pt x="259" y="12"/>
                  <a:pt x="259" y="12"/>
                </a:cubicBezTo>
                <a:cubicBezTo>
                  <a:pt x="259" y="92"/>
                  <a:pt x="259" y="92"/>
                  <a:pt x="259" y="92"/>
                </a:cubicBezTo>
                <a:cubicBezTo>
                  <a:pt x="259" y="95"/>
                  <a:pt x="261" y="98"/>
                  <a:pt x="265" y="98"/>
                </a:cubicBezTo>
                <a:cubicBezTo>
                  <a:pt x="268" y="98"/>
                  <a:pt x="271" y="95"/>
                  <a:pt x="271" y="92"/>
                </a:cubicBez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15">
            <a:extLst>
              <a:ext uri="{FF2B5EF4-FFF2-40B4-BE49-F238E27FC236}">
                <a16:creationId xmlns:a16="http://schemas.microsoft.com/office/drawing/2014/main" id="{07A1CF61-F93A-4DC1-A2CD-AFC222CDE5D6}"/>
              </a:ext>
            </a:extLst>
          </p:cNvPr>
          <p:cNvSpPr>
            <a:spLocks/>
          </p:cNvSpPr>
          <p:nvPr/>
        </p:nvSpPr>
        <p:spPr bwMode="auto">
          <a:xfrm>
            <a:off x="6671108" y="5854479"/>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Line 116">
            <a:extLst>
              <a:ext uri="{FF2B5EF4-FFF2-40B4-BE49-F238E27FC236}">
                <a16:creationId xmlns:a16="http://schemas.microsoft.com/office/drawing/2014/main" id="{4A7C9D3E-D60C-4BEE-A928-85B9F65608BB}"/>
              </a:ext>
            </a:extLst>
          </p:cNvPr>
          <p:cNvSpPr>
            <a:spLocks noChangeShapeType="1"/>
          </p:cNvSpPr>
          <p:nvPr/>
        </p:nvSpPr>
        <p:spPr bwMode="auto">
          <a:xfrm>
            <a:off x="6671108" y="5854479"/>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17">
            <a:extLst>
              <a:ext uri="{FF2B5EF4-FFF2-40B4-BE49-F238E27FC236}">
                <a16:creationId xmlns:a16="http://schemas.microsoft.com/office/drawing/2014/main" id="{37F67472-064E-4004-AAA6-03653B1E09E9}"/>
              </a:ext>
            </a:extLst>
          </p:cNvPr>
          <p:cNvSpPr>
            <a:spLocks/>
          </p:cNvSpPr>
          <p:nvPr/>
        </p:nvSpPr>
        <p:spPr bwMode="auto">
          <a:xfrm>
            <a:off x="6656936" y="5839296"/>
            <a:ext cx="415021" cy="29355"/>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2"/>
                  <a:pt x="170" y="0"/>
                  <a:pt x="167" y="0"/>
                </a:cubicBezTo>
                <a:cubicBezTo>
                  <a:pt x="6" y="0"/>
                  <a:pt x="6" y="0"/>
                  <a:pt x="6" y="0"/>
                </a:cubicBezTo>
                <a:cubicBezTo>
                  <a:pt x="3" y="0"/>
                  <a:pt x="0" y="2"/>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18">
            <a:extLst>
              <a:ext uri="{FF2B5EF4-FFF2-40B4-BE49-F238E27FC236}">
                <a16:creationId xmlns:a16="http://schemas.microsoft.com/office/drawing/2014/main" id="{BDD5CC62-305B-4339-B5DC-F1C10826D325}"/>
              </a:ext>
            </a:extLst>
          </p:cNvPr>
          <p:cNvSpPr>
            <a:spLocks/>
          </p:cNvSpPr>
          <p:nvPr/>
        </p:nvSpPr>
        <p:spPr bwMode="auto">
          <a:xfrm>
            <a:off x="6671108" y="5921288"/>
            <a:ext cx="386678" cy="0"/>
          </a:xfrm>
          <a:custGeom>
            <a:avLst/>
            <a:gdLst>
              <a:gd name="T0" fmla="*/ 0 w 382"/>
              <a:gd name="T1" fmla="*/ 382 w 382"/>
              <a:gd name="T2" fmla="*/ 0 w 382"/>
            </a:gdLst>
            <a:ahLst/>
            <a:cxnLst>
              <a:cxn ang="0">
                <a:pos x="T0" y="0"/>
              </a:cxn>
              <a:cxn ang="0">
                <a:pos x="T1" y="0"/>
              </a:cxn>
              <a:cxn ang="0">
                <a:pos x="T2" y="0"/>
              </a:cxn>
            </a:cxnLst>
            <a:rect l="0" t="0" r="r" b="b"/>
            <a:pathLst>
              <a:path w="382">
                <a:moveTo>
                  <a:pt x="0" y="0"/>
                </a:moveTo>
                <a:lnTo>
                  <a:pt x="3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Line 119">
            <a:extLst>
              <a:ext uri="{FF2B5EF4-FFF2-40B4-BE49-F238E27FC236}">
                <a16:creationId xmlns:a16="http://schemas.microsoft.com/office/drawing/2014/main" id="{828ADA32-27AB-4A32-8FFB-4F87D03B5CDE}"/>
              </a:ext>
            </a:extLst>
          </p:cNvPr>
          <p:cNvSpPr>
            <a:spLocks noChangeShapeType="1"/>
          </p:cNvSpPr>
          <p:nvPr/>
        </p:nvSpPr>
        <p:spPr bwMode="auto">
          <a:xfrm>
            <a:off x="6671108" y="5921288"/>
            <a:ext cx="38667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20">
            <a:extLst>
              <a:ext uri="{FF2B5EF4-FFF2-40B4-BE49-F238E27FC236}">
                <a16:creationId xmlns:a16="http://schemas.microsoft.com/office/drawing/2014/main" id="{7CDFC42A-4652-4240-8D03-E1DF95444692}"/>
              </a:ext>
            </a:extLst>
          </p:cNvPr>
          <p:cNvSpPr>
            <a:spLocks/>
          </p:cNvSpPr>
          <p:nvPr/>
        </p:nvSpPr>
        <p:spPr bwMode="auto">
          <a:xfrm>
            <a:off x="6656936" y="5907116"/>
            <a:ext cx="415021" cy="28343"/>
          </a:xfrm>
          <a:custGeom>
            <a:avLst/>
            <a:gdLst>
              <a:gd name="T0" fmla="*/ 6 w 173"/>
              <a:gd name="T1" fmla="*/ 12 h 12"/>
              <a:gd name="T2" fmla="*/ 167 w 173"/>
              <a:gd name="T3" fmla="*/ 12 h 12"/>
              <a:gd name="T4" fmla="*/ 173 w 173"/>
              <a:gd name="T5" fmla="*/ 6 h 12"/>
              <a:gd name="T6" fmla="*/ 167 w 173"/>
              <a:gd name="T7" fmla="*/ 0 h 12"/>
              <a:gd name="T8" fmla="*/ 6 w 173"/>
              <a:gd name="T9" fmla="*/ 0 h 12"/>
              <a:gd name="T10" fmla="*/ 0 w 173"/>
              <a:gd name="T11" fmla="*/ 6 h 12"/>
              <a:gd name="T12" fmla="*/ 6 w 17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73" h="12">
                <a:moveTo>
                  <a:pt x="6" y="12"/>
                </a:moveTo>
                <a:cubicBezTo>
                  <a:pt x="167" y="12"/>
                  <a:pt x="167" y="12"/>
                  <a:pt x="167" y="12"/>
                </a:cubicBezTo>
                <a:cubicBezTo>
                  <a:pt x="170" y="12"/>
                  <a:pt x="173" y="9"/>
                  <a:pt x="173" y="6"/>
                </a:cubicBezTo>
                <a:cubicBezTo>
                  <a:pt x="173" y="3"/>
                  <a:pt x="170" y="0"/>
                  <a:pt x="167" y="0"/>
                </a:cubicBezTo>
                <a:cubicBezTo>
                  <a:pt x="6" y="0"/>
                  <a:pt x="6" y="0"/>
                  <a:pt x="6" y="0"/>
                </a:cubicBezTo>
                <a:cubicBezTo>
                  <a:pt x="3" y="0"/>
                  <a:pt x="0" y="3"/>
                  <a:pt x="0" y="6"/>
                </a:cubicBezTo>
                <a:cubicBezTo>
                  <a:pt x="0" y="9"/>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21">
            <a:extLst>
              <a:ext uri="{FF2B5EF4-FFF2-40B4-BE49-F238E27FC236}">
                <a16:creationId xmlns:a16="http://schemas.microsoft.com/office/drawing/2014/main" id="{29D40E5C-6BAF-4E5C-BD6E-8FBDBC3A17A6}"/>
              </a:ext>
            </a:extLst>
          </p:cNvPr>
          <p:cNvSpPr>
            <a:spLocks/>
          </p:cNvSpPr>
          <p:nvPr/>
        </p:nvSpPr>
        <p:spPr bwMode="auto">
          <a:xfrm>
            <a:off x="6671108" y="5989108"/>
            <a:ext cx="285453" cy="0"/>
          </a:xfrm>
          <a:custGeom>
            <a:avLst/>
            <a:gdLst>
              <a:gd name="T0" fmla="*/ 0 w 282"/>
              <a:gd name="T1" fmla="*/ 282 w 282"/>
              <a:gd name="T2" fmla="*/ 0 w 282"/>
            </a:gdLst>
            <a:ahLst/>
            <a:cxnLst>
              <a:cxn ang="0">
                <a:pos x="T0" y="0"/>
              </a:cxn>
              <a:cxn ang="0">
                <a:pos x="T1" y="0"/>
              </a:cxn>
              <a:cxn ang="0">
                <a:pos x="T2" y="0"/>
              </a:cxn>
            </a:cxnLst>
            <a:rect l="0" t="0" r="r" b="b"/>
            <a:pathLst>
              <a:path w="282">
                <a:moveTo>
                  <a:pt x="0" y="0"/>
                </a:moveTo>
                <a:lnTo>
                  <a:pt x="28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Line 122">
            <a:extLst>
              <a:ext uri="{FF2B5EF4-FFF2-40B4-BE49-F238E27FC236}">
                <a16:creationId xmlns:a16="http://schemas.microsoft.com/office/drawing/2014/main" id="{F1C9D73E-8811-4F3D-B9DC-A1CE6060AE8E}"/>
              </a:ext>
            </a:extLst>
          </p:cNvPr>
          <p:cNvSpPr>
            <a:spLocks noChangeShapeType="1"/>
          </p:cNvSpPr>
          <p:nvPr/>
        </p:nvSpPr>
        <p:spPr bwMode="auto">
          <a:xfrm>
            <a:off x="6671108" y="5989108"/>
            <a:ext cx="28545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23">
            <a:extLst>
              <a:ext uri="{FF2B5EF4-FFF2-40B4-BE49-F238E27FC236}">
                <a16:creationId xmlns:a16="http://schemas.microsoft.com/office/drawing/2014/main" id="{EEE89B26-5049-47F9-912C-757E939AAF6D}"/>
              </a:ext>
            </a:extLst>
          </p:cNvPr>
          <p:cNvSpPr>
            <a:spLocks/>
          </p:cNvSpPr>
          <p:nvPr/>
        </p:nvSpPr>
        <p:spPr bwMode="auto">
          <a:xfrm>
            <a:off x="6656936" y="5973924"/>
            <a:ext cx="314808" cy="29355"/>
          </a:xfrm>
          <a:custGeom>
            <a:avLst/>
            <a:gdLst>
              <a:gd name="T0" fmla="*/ 6 w 131"/>
              <a:gd name="T1" fmla="*/ 12 h 12"/>
              <a:gd name="T2" fmla="*/ 125 w 131"/>
              <a:gd name="T3" fmla="*/ 12 h 12"/>
              <a:gd name="T4" fmla="*/ 131 w 131"/>
              <a:gd name="T5" fmla="*/ 6 h 12"/>
              <a:gd name="T6" fmla="*/ 125 w 131"/>
              <a:gd name="T7" fmla="*/ 0 h 12"/>
              <a:gd name="T8" fmla="*/ 6 w 131"/>
              <a:gd name="T9" fmla="*/ 0 h 12"/>
              <a:gd name="T10" fmla="*/ 0 w 131"/>
              <a:gd name="T11" fmla="*/ 6 h 12"/>
              <a:gd name="T12" fmla="*/ 6 w 13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31" h="12">
                <a:moveTo>
                  <a:pt x="6" y="12"/>
                </a:moveTo>
                <a:cubicBezTo>
                  <a:pt x="125" y="12"/>
                  <a:pt x="125" y="12"/>
                  <a:pt x="125" y="12"/>
                </a:cubicBezTo>
                <a:cubicBezTo>
                  <a:pt x="128" y="12"/>
                  <a:pt x="131" y="10"/>
                  <a:pt x="131" y="6"/>
                </a:cubicBezTo>
                <a:cubicBezTo>
                  <a:pt x="131" y="3"/>
                  <a:pt x="128" y="0"/>
                  <a:pt x="125"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24">
            <a:extLst>
              <a:ext uri="{FF2B5EF4-FFF2-40B4-BE49-F238E27FC236}">
                <a16:creationId xmlns:a16="http://schemas.microsoft.com/office/drawing/2014/main" id="{97CA06C6-092D-4F5D-93EF-FA3C6CF73244}"/>
              </a:ext>
            </a:extLst>
          </p:cNvPr>
          <p:cNvSpPr>
            <a:spLocks/>
          </p:cNvSpPr>
          <p:nvPr/>
        </p:nvSpPr>
        <p:spPr bwMode="auto">
          <a:xfrm>
            <a:off x="6671108" y="6055916"/>
            <a:ext cx="242939" cy="0"/>
          </a:xfrm>
          <a:custGeom>
            <a:avLst/>
            <a:gdLst>
              <a:gd name="T0" fmla="*/ 0 w 240"/>
              <a:gd name="T1" fmla="*/ 240 w 240"/>
              <a:gd name="T2" fmla="*/ 0 w 240"/>
            </a:gdLst>
            <a:ahLst/>
            <a:cxnLst>
              <a:cxn ang="0">
                <a:pos x="T0" y="0"/>
              </a:cxn>
              <a:cxn ang="0">
                <a:pos x="T1" y="0"/>
              </a:cxn>
              <a:cxn ang="0">
                <a:pos x="T2" y="0"/>
              </a:cxn>
            </a:cxnLst>
            <a:rect l="0" t="0" r="r" b="b"/>
            <a:pathLst>
              <a:path w="240">
                <a:moveTo>
                  <a:pt x="0" y="0"/>
                </a:moveTo>
                <a:lnTo>
                  <a:pt x="24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Line 125">
            <a:extLst>
              <a:ext uri="{FF2B5EF4-FFF2-40B4-BE49-F238E27FC236}">
                <a16:creationId xmlns:a16="http://schemas.microsoft.com/office/drawing/2014/main" id="{6E624F09-6E3E-49D2-85A4-D3DDDA2AF6F6}"/>
              </a:ext>
            </a:extLst>
          </p:cNvPr>
          <p:cNvSpPr>
            <a:spLocks noChangeShapeType="1"/>
          </p:cNvSpPr>
          <p:nvPr/>
        </p:nvSpPr>
        <p:spPr bwMode="auto">
          <a:xfrm>
            <a:off x="6671108" y="6055916"/>
            <a:ext cx="242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26">
            <a:extLst>
              <a:ext uri="{FF2B5EF4-FFF2-40B4-BE49-F238E27FC236}">
                <a16:creationId xmlns:a16="http://schemas.microsoft.com/office/drawing/2014/main" id="{6702ED48-B0AC-4AF5-906C-B7DA5175EAF0}"/>
              </a:ext>
            </a:extLst>
          </p:cNvPr>
          <p:cNvSpPr>
            <a:spLocks/>
          </p:cNvSpPr>
          <p:nvPr/>
        </p:nvSpPr>
        <p:spPr bwMode="auto">
          <a:xfrm>
            <a:off x="6656936" y="6041745"/>
            <a:ext cx="271282" cy="28343"/>
          </a:xfrm>
          <a:custGeom>
            <a:avLst/>
            <a:gdLst>
              <a:gd name="T0" fmla="*/ 6 w 113"/>
              <a:gd name="T1" fmla="*/ 12 h 12"/>
              <a:gd name="T2" fmla="*/ 107 w 113"/>
              <a:gd name="T3" fmla="*/ 12 h 12"/>
              <a:gd name="T4" fmla="*/ 113 w 113"/>
              <a:gd name="T5" fmla="*/ 6 h 12"/>
              <a:gd name="T6" fmla="*/ 107 w 113"/>
              <a:gd name="T7" fmla="*/ 0 h 12"/>
              <a:gd name="T8" fmla="*/ 6 w 113"/>
              <a:gd name="T9" fmla="*/ 0 h 12"/>
              <a:gd name="T10" fmla="*/ 0 w 113"/>
              <a:gd name="T11" fmla="*/ 6 h 12"/>
              <a:gd name="T12" fmla="*/ 6 w 11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3" h="12">
                <a:moveTo>
                  <a:pt x="6" y="12"/>
                </a:moveTo>
                <a:cubicBezTo>
                  <a:pt x="107" y="12"/>
                  <a:pt x="107" y="12"/>
                  <a:pt x="107" y="12"/>
                </a:cubicBezTo>
                <a:cubicBezTo>
                  <a:pt x="111" y="12"/>
                  <a:pt x="113" y="10"/>
                  <a:pt x="113" y="6"/>
                </a:cubicBezTo>
                <a:cubicBezTo>
                  <a:pt x="113" y="3"/>
                  <a:pt x="111" y="0"/>
                  <a:pt x="107" y="0"/>
                </a:cubicBezTo>
                <a:cubicBezTo>
                  <a:pt x="6" y="0"/>
                  <a:pt x="6" y="0"/>
                  <a:pt x="6" y="0"/>
                </a:cubicBezTo>
                <a:cubicBezTo>
                  <a:pt x="3" y="0"/>
                  <a:pt x="0" y="3"/>
                  <a:pt x="0" y="6"/>
                </a:cubicBezTo>
                <a:cubicBezTo>
                  <a:pt x="0" y="10"/>
                  <a:pt x="3" y="12"/>
                  <a:pt x="6" y="12"/>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27">
            <a:extLst>
              <a:ext uri="{FF2B5EF4-FFF2-40B4-BE49-F238E27FC236}">
                <a16:creationId xmlns:a16="http://schemas.microsoft.com/office/drawing/2014/main" id="{5D547806-A907-4EE1-BD69-32DA35883278}"/>
              </a:ext>
            </a:extLst>
          </p:cNvPr>
          <p:cNvSpPr>
            <a:spLocks/>
          </p:cNvSpPr>
          <p:nvPr/>
        </p:nvSpPr>
        <p:spPr bwMode="auto">
          <a:xfrm>
            <a:off x="6594177" y="5854479"/>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Line 128">
            <a:extLst>
              <a:ext uri="{FF2B5EF4-FFF2-40B4-BE49-F238E27FC236}">
                <a16:creationId xmlns:a16="http://schemas.microsoft.com/office/drawing/2014/main" id="{375C41C1-26CC-436E-95BC-314151503643}"/>
              </a:ext>
            </a:extLst>
          </p:cNvPr>
          <p:cNvSpPr>
            <a:spLocks noChangeShapeType="1"/>
          </p:cNvSpPr>
          <p:nvPr/>
        </p:nvSpPr>
        <p:spPr bwMode="auto">
          <a:xfrm flipH="1">
            <a:off x="6594177" y="5854479"/>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29">
            <a:extLst>
              <a:ext uri="{FF2B5EF4-FFF2-40B4-BE49-F238E27FC236}">
                <a16:creationId xmlns:a16="http://schemas.microsoft.com/office/drawing/2014/main" id="{26DF7296-9273-4FD6-873B-C674E2039A18}"/>
              </a:ext>
            </a:extLst>
          </p:cNvPr>
          <p:cNvSpPr>
            <a:spLocks/>
          </p:cNvSpPr>
          <p:nvPr/>
        </p:nvSpPr>
        <p:spPr bwMode="auto">
          <a:xfrm>
            <a:off x="6580005" y="5839296"/>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2"/>
                  <a:pt x="0" y="6"/>
                </a:cubicBezTo>
                <a:cubicBezTo>
                  <a:pt x="0" y="9"/>
                  <a:pt x="2" y="12"/>
                  <a:pt x="6" y="12"/>
                </a:cubicBezTo>
                <a:cubicBezTo>
                  <a:pt x="17" y="12"/>
                  <a:pt x="17" y="12"/>
                  <a:pt x="17" y="12"/>
                </a:cubicBezTo>
                <a:cubicBezTo>
                  <a:pt x="20" y="12"/>
                  <a:pt x="23" y="9"/>
                  <a:pt x="23" y="6"/>
                </a:cubicBezTo>
                <a:cubicBezTo>
                  <a:pt x="23" y="2"/>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30">
            <a:extLst>
              <a:ext uri="{FF2B5EF4-FFF2-40B4-BE49-F238E27FC236}">
                <a16:creationId xmlns:a16="http://schemas.microsoft.com/office/drawing/2014/main" id="{0BF50A63-9929-4B37-B626-7653F298DB61}"/>
              </a:ext>
            </a:extLst>
          </p:cNvPr>
          <p:cNvSpPr>
            <a:spLocks/>
          </p:cNvSpPr>
          <p:nvPr/>
        </p:nvSpPr>
        <p:spPr bwMode="auto">
          <a:xfrm>
            <a:off x="6594177" y="592128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Line 131">
            <a:extLst>
              <a:ext uri="{FF2B5EF4-FFF2-40B4-BE49-F238E27FC236}">
                <a16:creationId xmlns:a16="http://schemas.microsoft.com/office/drawing/2014/main" id="{31B2705E-526A-40A3-80FA-568DF6252626}"/>
              </a:ext>
            </a:extLst>
          </p:cNvPr>
          <p:cNvSpPr>
            <a:spLocks noChangeShapeType="1"/>
          </p:cNvSpPr>
          <p:nvPr/>
        </p:nvSpPr>
        <p:spPr bwMode="auto">
          <a:xfrm flipH="1">
            <a:off x="6594177" y="592128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32">
            <a:extLst>
              <a:ext uri="{FF2B5EF4-FFF2-40B4-BE49-F238E27FC236}">
                <a16:creationId xmlns:a16="http://schemas.microsoft.com/office/drawing/2014/main" id="{B2D2A2FE-93BC-4C77-B130-44A4FB744C68}"/>
              </a:ext>
            </a:extLst>
          </p:cNvPr>
          <p:cNvSpPr>
            <a:spLocks/>
          </p:cNvSpPr>
          <p:nvPr/>
        </p:nvSpPr>
        <p:spPr bwMode="auto">
          <a:xfrm>
            <a:off x="6580005" y="5907116"/>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9"/>
                  <a:pt x="2" y="12"/>
                  <a:pt x="6" y="12"/>
                </a:cubicBezTo>
                <a:cubicBezTo>
                  <a:pt x="17" y="12"/>
                  <a:pt x="17" y="12"/>
                  <a:pt x="17" y="12"/>
                </a:cubicBezTo>
                <a:cubicBezTo>
                  <a:pt x="20" y="12"/>
                  <a:pt x="23" y="9"/>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33">
            <a:extLst>
              <a:ext uri="{FF2B5EF4-FFF2-40B4-BE49-F238E27FC236}">
                <a16:creationId xmlns:a16="http://schemas.microsoft.com/office/drawing/2014/main" id="{834DD598-1FEF-40C7-A97A-B8B32901FE14}"/>
              </a:ext>
            </a:extLst>
          </p:cNvPr>
          <p:cNvSpPr>
            <a:spLocks/>
          </p:cNvSpPr>
          <p:nvPr/>
        </p:nvSpPr>
        <p:spPr bwMode="auto">
          <a:xfrm>
            <a:off x="6594177" y="5989108"/>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Line 134">
            <a:extLst>
              <a:ext uri="{FF2B5EF4-FFF2-40B4-BE49-F238E27FC236}">
                <a16:creationId xmlns:a16="http://schemas.microsoft.com/office/drawing/2014/main" id="{46E0AFF3-2C56-4668-87B7-46B5501F0802}"/>
              </a:ext>
            </a:extLst>
          </p:cNvPr>
          <p:cNvSpPr>
            <a:spLocks noChangeShapeType="1"/>
          </p:cNvSpPr>
          <p:nvPr/>
        </p:nvSpPr>
        <p:spPr bwMode="auto">
          <a:xfrm flipH="1">
            <a:off x="6594177" y="5989108"/>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35">
            <a:extLst>
              <a:ext uri="{FF2B5EF4-FFF2-40B4-BE49-F238E27FC236}">
                <a16:creationId xmlns:a16="http://schemas.microsoft.com/office/drawing/2014/main" id="{AB997A49-2BD9-40FD-9896-B36DF4C9FD4B}"/>
              </a:ext>
            </a:extLst>
          </p:cNvPr>
          <p:cNvSpPr>
            <a:spLocks/>
          </p:cNvSpPr>
          <p:nvPr/>
        </p:nvSpPr>
        <p:spPr bwMode="auto">
          <a:xfrm>
            <a:off x="6580005" y="5973924"/>
            <a:ext cx="54661" cy="29355"/>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36">
            <a:extLst>
              <a:ext uri="{FF2B5EF4-FFF2-40B4-BE49-F238E27FC236}">
                <a16:creationId xmlns:a16="http://schemas.microsoft.com/office/drawing/2014/main" id="{651B1C68-7979-409C-BA25-062E62C86AEB}"/>
              </a:ext>
            </a:extLst>
          </p:cNvPr>
          <p:cNvSpPr>
            <a:spLocks/>
          </p:cNvSpPr>
          <p:nvPr/>
        </p:nvSpPr>
        <p:spPr bwMode="auto">
          <a:xfrm>
            <a:off x="6594177" y="6055916"/>
            <a:ext cx="26318" cy="0"/>
          </a:xfrm>
          <a:custGeom>
            <a:avLst/>
            <a:gdLst>
              <a:gd name="T0" fmla="*/ 26 w 26"/>
              <a:gd name="T1" fmla="*/ 0 w 26"/>
              <a:gd name="T2" fmla="*/ 26 w 26"/>
            </a:gdLst>
            <a:ahLst/>
            <a:cxnLst>
              <a:cxn ang="0">
                <a:pos x="T0" y="0"/>
              </a:cxn>
              <a:cxn ang="0">
                <a:pos x="T1" y="0"/>
              </a:cxn>
              <a:cxn ang="0">
                <a:pos x="T2" y="0"/>
              </a:cxn>
            </a:cxnLst>
            <a:rect l="0" t="0" r="r" b="b"/>
            <a:pathLst>
              <a:path w="26">
                <a:moveTo>
                  <a:pt x="26" y="0"/>
                </a:moveTo>
                <a:lnTo>
                  <a:pt x="0" y="0"/>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Line 137">
            <a:extLst>
              <a:ext uri="{FF2B5EF4-FFF2-40B4-BE49-F238E27FC236}">
                <a16:creationId xmlns:a16="http://schemas.microsoft.com/office/drawing/2014/main" id="{047DA9AB-B696-44F4-A16F-4F589B423997}"/>
              </a:ext>
            </a:extLst>
          </p:cNvPr>
          <p:cNvSpPr>
            <a:spLocks noChangeShapeType="1"/>
          </p:cNvSpPr>
          <p:nvPr/>
        </p:nvSpPr>
        <p:spPr bwMode="auto">
          <a:xfrm flipH="1">
            <a:off x="6594177" y="6055916"/>
            <a:ext cx="263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138">
            <a:extLst>
              <a:ext uri="{FF2B5EF4-FFF2-40B4-BE49-F238E27FC236}">
                <a16:creationId xmlns:a16="http://schemas.microsoft.com/office/drawing/2014/main" id="{7264C2EE-4438-47A6-A740-3E9614286A54}"/>
              </a:ext>
            </a:extLst>
          </p:cNvPr>
          <p:cNvSpPr>
            <a:spLocks/>
          </p:cNvSpPr>
          <p:nvPr/>
        </p:nvSpPr>
        <p:spPr bwMode="auto">
          <a:xfrm>
            <a:off x="6580005" y="6041745"/>
            <a:ext cx="54661" cy="28343"/>
          </a:xfrm>
          <a:custGeom>
            <a:avLst/>
            <a:gdLst>
              <a:gd name="T0" fmla="*/ 17 w 23"/>
              <a:gd name="T1" fmla="*/ 0 h 12"/>
              <a:gd name="T2" fmla="*/ 6 w 23"/>
              <a:gd name="T3" fmla="*/ 0 h 12"/>
              <a:gd name="T4" fmla="*/ 0 w 23"/>
              <a:gd name="T5" fmla="*/ 6 h 12"/>
              <a:gd name="T6" fmla="*/ 6 w 23"/>
              <a:gd name="T7" fmla="*/ 12 h 12"/>
              <a:gd name="T8" fmla="*/ 17 w 23"/>
              <a:gd name="T9" fmla="*/ 12 h 12"/>
              <a:gd name="T10" fmla="*/ 23 w 23"/>
              <a:gd name="T11" fmla="*/ 6 h 12"/>
              <a:gd name="T12" fmla="*/ 17 w 2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17" y="0"/>
                </a:moveTo>
                <a:cubicBezTo>
                  <a:pt x="6" y="0"/>
                  <a:pt x="6" y="0"/>
                  <a:pt x="6" y="0"/>
                </a:cubicBezTo>
                <a:cubicBezTo>
                  <a:pt x="2" y="0"/>
                  <a:pt x="0" y="3"/>
                  <a:pt x="0" y="6"/>
                </a:cubicBezTo>
                <a:cubicBezTo>
                  <a:pt x="0" y="10"/>
                  <a:pt x="2" y="12"/>
                  <a:pt x="6" y="12"/>
                </a:cubicBezTo>
                <a:cubicBezTo>
                  <a:pt x="17" y="12"/>
                  <a:pt x="17" y="12"/>
                  <a:pt x="17" y="12"/>
                </a:cubicBezTo>
                <a:cubicBezTo>
                  <a:pt x="20" y="12"/>
                  <a:pt x="23" y="10"/>
                  <a:pt x="23" y="6"/>
                </a:cubicBezTo>
                <a:cubicBezTo>
                  <a:pt x="23" y="3"/>
                  <a:pt x="20" y="0"/>
                  <a:pt x="17" y="0"/>
                </a:cubicBezTo>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39">
            <a:extLst>
              <a:ext uri="{FF2B5EF4-FFF2-40B4-BE49-F238E27FC236}">
                <a16:creationId xmlns:a16="http://schemas.microsoft.com/office/drawing/2014/main" id="{3B9F0B90-C3D3-4595-AF4B-B1122D7D3A29}"/>
              </a:ext>
            </a:extLst>
          </p:cNvPr>
          <p:cNvSpPr>
            <a:spLocks/>
          </p:cNvSpPr>
          <p:nvPr/>
        </p:nvSpPr>
        <p:spPr bwMode="auto">
          <a:xfrm>
            <a:off x="7017296" y="5950643"/>
            <a:ext cx="119445" cy="208523"/>
          </a:xfrm>
          <a:custGeom>
            <a:avLst/>
            <a:gdLst>
              <a:gd name="T0" fmla="*/ 50 w 50"/>
              <a:gd name="T1" fmla="*/ 87 h 87"/>
              <a:gd name="T2" fmla="*/ 0 w 50"/>
              <a:gd name="T3" fmla="*/ 17 h 87"/>
              <a:gd name="T4" fmla="*/ 50 w 50"/>
              <a:gd name="T5" fmla="*/ 0 h 87"/>
              <a:gd name="T6" fmla="*/ 50 w 50"/>
              <a:gd name="T7" fmla="*/ 87 h 87"/>
            </a:gdLst>
            <a:ahLst/>
            <a:cxnLst>
              <a:cxn ang="0">
                <a:pos x="T0" y="T1"/>
              </a:cxn>
              <a:cxn ang="0">
                <a:pos x="T2" y="T3"/>
              </a:cxn>
              <a:cxn ang="0">
                <a:pos x="T4" y="T5"/>
              </a:cxn>
              <a:cxn ang="0">
                <a:pos x="T6" y="T7"/>
              </a:cxn>
            </a:cxnLst>
            <a:rect l="0" t="0" r="r" b="b"/>
            <a:pathLst>
              <a:path w="50" h="87">
                <a:moveTo>
                  <a:pt x="50" y="87"/>
                </a:moveTo>
                <a:cubicBezTo>
                  <a:pt x="0" y="17"/>
                  <a:pt x="0" y="17"/>
                  <a:pt x="0" y="17"/>
                </a:cubicBezTo>
                <a:cubicBezTo>
                  <a:pt x="15" y="6"/>
                  <a:pt x="31" y="0"/>
                  <a:pt x="50" y="0"/>
                </a:cubicBezTo>
                <a:lnTo>
                  <a:pt x="5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40">
            <a:extLst>
              <a:ext uri="{FF2B5EF4-FFF2-40B4-BE49-F238E27FC236}">
                <a16:creationId xmlns:a16="http://schemas.microsoft.com/office/drawing/2014/main" id="{DC52748C-2AAA-437E-A4AD-DC3154841E45}"/>
              </a:ext>
            </a:extLst>
          </p:cNvPr>
          <p:cNvSpPr>
            <a:spLocks/>
          </p:cNvSpPr>
          <p:nvPr/>
        </p:nvSpPr>
        <p:spPr bwMode="auto">
          <a:xfrm>
            <a:off x="7002112" y="5935459"/>
            <a:ext cx="148800" cy="237878"/>
          </a:xfrm>
          <a:custGeom>
            <a:avLst/>
            <a:gdLst>
              <a:gd name="T0" fmla="*/ 56 w 62"/>
              <a:gd name="T1" fmla="*/ 93 h 99"/>
              <a:gd name="T2" fmla="*/ 61 w 62"/>
              <a:gd name="T3" fmla="*/ 89 h 99"/>
              <a:gd name="T4" fmla="*/ 11 w 62"/>
              <a:gd name="T5" fmla="*/ 19 h 99"/>
              <a:gd name="T6" fmla="*/ 6 w 62"/>
              <a:gd name="T7" fmla="*/ 23 h 99"/>
              <a:gd name="T8" fmla="*/ 9 w 62"/>
              <a:gd name="T9" fmla="*/ 28 h 99"/>
              <a:gd name="T10" fmla="*/ 56 w 62"/>
              <a:gd name="T11" fmla="*/ 12 h 99"/>
              <a:gd name="T12" fmla="*/ 56 w 62"/>
              <a:gd name="T13" fmla="*/ 6 h 99"/>
              <a:gd name="T14" fmla="*/ 50 w 62"/>
              <a:gd name="T15" fmla="*/ 6 h 99"/>
              <a:gd name="T16" fmla="*/ 50 w 62"/>
              <a:gd name="T17" fmla="*/ 93 h 99"/>
              <a:gd name="T18" fmla="*/ 56 w 62"/>
              <a:gd name="T19" fmla="*/ 93 h 99"/>
              <a:gd name="T20" fmla="*/ 61 w 62"/>
              <a:gd name="T21" fmla="*/ 89 h 99"/>
              <a:gd name="T22" fmla="*/ 56 w 62"/>
              <a:gd name="T23" fmla="*/ 93 h 99"/>
              <a:gd name="T24" fmla="*/ 62 w 62"/>
              <a:gd name="T25" fmla="*/ 93 h 99"/>
              <a:gd name="T26" fmla="*/ 62 w 62"/>
              <a:gd name="T27" fmla="*/ 6 h 99"/>
              <a:gd name="T28" fmla="*/ 61 w 62"/>
              <a:gd name="T29" fmla="*/ 2 h 99"/>
              <a:gd name="T30" fmla="*/ 56 w 62"/>
              <a:gd name="T31" fmla="*/ 0 h 99"/>
              <a:gd name="T32" fmla="*/ 2 w 62"/>
              <a:gd name="T33" fmla="*/ 18 h 99"/>
              <a:gd name="T34" fmla="*/ 0 w 62"/>
              <a:gd name="T35" fmla="*/ 22 h 99"/>
              <a:gd name="T36" fmla="*/ 1 w 62"/>
              <a:gd name="T37" fmla="*/ 26 h 99"/>
              <a:gd name="T38" fmla="*/ 52 w 62"/>
              <a:gd name="T39" fmla="*/ 96 h 99"/>
              <a:gd name="T40" fmla="*/ 58 w 62"/>
              <a:gd name="T41" fmla="*/ 98 h 99"/>
              <a:gd name="T42" fmla="*/ 62 w 62"/>
              <a:gd name="T43" fmla="*/ 93 h 99"/>
              <a:gd name="T44" fmla="*/ 56 w 62"/>
              <a:gd name="T4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56" y="93"/>
                </a:moveTo>
                <a:cubicBezTo>
                  <a:pt x="61" y="89"/>
                  <a:pt x="61" y="89"/>
                  <a:pt x="61" y="89"/>
                </a:cubicBezTo>
                <a:cubicBezTo>
                  <a:pt x="11" y="19"/>
                  <a:pt x="11" y="19"/>
                  <a:pt x="11" y="19"/>
                </a:cubicBezTo>
                <a:cubicBezTo>
                  <a:pt x="6" y="23"/>
                  <a:pt x="6" y="23"/>
                  <a:pt x="6" y="23"/>
                </a:cubicBezTo>
                <a:cubicBezTo>
                  <a:pt x="9" y="28"/>
                  <a:pt x="9" y="28"/>
                  <a:pt x="9" y="28"/>
                </a:cubicBezTo>
                <a:cubicBezTo>
                  <a:pt x="24" y="17"/>
                  <a:pt x="39" y="12"/>
                  <a:pt x="56" y="12"/>
                </a:cubicBezTo>
                <a:cubicBezTo>
                  <a:pt x="56" y="6"/>
                  <a:pt x="56" y="6"/>
                  <a:pt x="56" y="6"/>
                </a:cubicBezTo>
                <a:cubicBezTo>
                  <a:pt x="50" y="6"/>
                  <a:pt x="50" y="6"/>
                  <a:pt x="50" y="6"/>
                </a:cubicBezTo>
                <a:cubicBezTo>
                  <a:pt x="50" y="93"/>
                  <a:pt x="50" y="93"/>
                  <a:pt x="50" y="93"/>
                </a:cubicBezTo>
                <a:cubicBezTo>
                  <a:pt x="56" y="93"/>
                  <a:pt x="56" y="93"/>
                  <a:pt x="56" y="93"/>
                </a:cubicBezTo>
                <a:cubicBezTo>
                  <a:pt x="61" y="89"/>
                  <a:pt x="61" y="89"/>
                  <a:pt x="61" y="89"/>
                </a:cubicBezTo>
                <a:cubicBezTo>
                  <a:pt x="56" y="93"/>
                  <a:pt x="56" y="93"/>
                  <a:pt x="56" y="93"/>
                </a:cubicBezTo>
                <a:cubicBezTo>
                  <a:pt x="62" y="93"/>
                  <a:pt x="62" y="93"/>
                  <a:pt x="62" y="93"/>
                </a:cubicBezTo>
                <a:cubicBezTo>
                  <a:pt x="62" y="6"/>
                  <a:pt x="62" y="6"/>
                  <a:pt x="62" y="6"/>
                </a:cubicBezTo>
                <a:cubicBezTo>
                  <a:pt x="62" y="5"/>
                  <a:pt x="62" y="3"/>
                  <a:pt x="61" y="2"/>
                </a:cubicBezTo>
                <a:cubicBezTo>
                  <a:pt x="60" y="1"/>
                  <a:pt x="58" y="0"/>
                  <a:pt x="56" y="0"/>
                </a:cubicBezTo>
                <a:cubicBezTo>
                  <a:pt x="36" y="0"/>
                  <a:pt x="19" y="6"/>
                  <a:pt x="2" y="18"/>
                </a:cubicBezTo>
                <a:cubicBezTo>
                  <a:pt x="1" y="19"/>
                  <a:pt x="0" y="20"/>
                  <a:pt x="0" y="22"/>
                </a:cubicBezTo>
                <a:cubicBezTo>
                  <a:pt x="0" y="24"/>
                  <a:pt x="0" y="25"/>
                  <a:pt x="1" y="26"/>
                </a:cubicBezTo>
                <a:cubicBezTo>
                  <a:pt x="52" y="96"/>
                  <a:pt x="52" y="96"/>
                  <a:pt x="52" y="96"/>
                </a:cubicBezTo>
                <a:cubicBezTo>
                  <a:pt x="53" y="98"/>
                  <a:pt x="56" y="99"/>
                  <a:pt x="58" y="98"/>
                </a:cubicBezTo>
                <a:cubicBezTo>
                  <a:pt x="61" y="98"/>
                  <a:pt x="62" y="95"/>
                  <a:pt x="62" y="93"/>
                </a:cubicBezTo>
                <a:lnTo>
                  <a:pt x="5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141">
            <a:extLst>
              <a:ext uri="{FF2B5EF4-FFF2-40B4-BE49-F238E27FC236}">
                <a16:creationId xmlns:a16="http://schemas.microsoft.com/office/drawing/2014/main" id="{CE9FE345-6C6E-4AAA-BB52-FD2314A39A75}"/>
              </a:ext>
            </a:extLst>
          </p:cNvPr>
          <p:cNvSpPr>
            <a:spLocks/>
          </p:cNvSpPr>
          <p:nvPr/>
        </p:nvSpPr>
        <p:spPr bwMode="auto">
          <a:xfrm>
            <a:off x="6930243" y="5950643"/>
            <a:ext cx="416033" cy="415021"/>
          </a:xfrm>
          <a:custGeom>
            <a:avLst/>
            <a:gdLst>
              <a:gd name="T0" fmla="*/ 86 w 173"/>
              <a:gd name="T1" fmla="*/ 87 h 173"/>
              <a:gd name="T2" fmla="*/ 86 w 173"/>
              <a:gd name="T3" fmla="*/ 0 h 173"/>
              <a:gd name="T4" fmla="*/ 173 w 173"/>
              <a:gd name="T5" fmla="*/ 87 h 173"/>
              <a:gd name="T6" fmla="*/ 86 w 173"/>
              <a:gd name="T7" fmla="*/ 173 h 173"/>
              <a:gd name="T8" fmla="*/ 0 w 173"/>
              <a:gd name="T9" fmla="*/ 87 h 173"/>
              <a:gd name="T10" fmla="*/ 36 w 173"/>
              <a:gd name="T11" fmla="*/ 17 h 173"/>
              <a:gd name="T12" fmla="*/ 86 w 173"/>
              <a:gd name="T13" fmla="*/ 87 h 173"/>
            </a:gdLst>
            <a:ahLst/>
            <a:cxnLst>
              <a:cxn ang="0">
                <a:pos x="T0" y="T1"/>
              </a:cxn>
              <a:cxn ang="0">
                <a:pos x="T2" y="T3"/>
              </a:cxn>
              <a:cxn ang="0">
                <a:pos x="T4" y="T5"/>
              </a:cxn>
              <a:cxn ang="0">
                <a:pos x="T6" y="T7"/>
              </a:cxn>
              <a:cxn ang="0">
                <a:pos x="T8" y="T9"/>
              </a:cxn>
              <a:cxn ang="0">
                <a:pos x="T10" y="T11"/>
              </a:cxn>
              <a:cxn ang="0">
                <a:pos x="T12" y="T13"/>
              </a:cxn>
            </a:cxnLst>
            <a:rect l="0" t="0" r="r" b="b"/>
            <a:pathLst>
              <a:path w="173" h="173">
                <a:moveTo>
                  <a:pt x="86" y="87"/>
                </a:moveTo>
                <a:cubicBezTo>
                  <a:pt x="86" y="0"/>
                  <a:pt x="86" y="0"/>
                  <a:pt x="86" y="0"/>
                </a:cubicBezTo>
                <a:cubicBezTo>
                  <a:pt x="134" y="0"/>
                  <a:pt x="173" y="39"/>
                  <a:pt x="173" y="87"/>
                </a:cubicBezTo>
                <a:cubicBezTo>
                  <a:pt x="173" y="134"/>
                  <a:pt x="134" y="173"/>
                  <a:pt x="86" y="173"/>
                </a:cubicBezTo>
                <a:cubicBezTo>
                  <a:pt x="39" y="173"/>
                  <a:pt x="0" y="134"/>
                  <a:pt x="0" y="87"/>
                </a:cubicBezTo>
                <a:cubicBezTo>
                  <a:pt x="0" y="58"/>
                  <a:pt x="13" y="34"/>
                  <a:pt x="36" y="17"/>
                </a:cubicBezTo>
                <a:lnTo>
                  <a:pt x="86"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142">
            <a:extLst>
              <a:ext uri="{FF2B5EF4-FFF2-40B4-BE49-F238E27FC236}">
                <a16:creationId xmlns:a16="http://schemas.microsoft.com/office/drawing/2014/main" id="{81CCEBA6-B1BA-4206-99D3-B2BFA916E4A7}"/>
              </a:ext>
            </a:extLst>
          </p:cNvPr>
          <p:cNvSpPr>
            <a:spLocks/>
          </p:cNvSpPr>
          <p:nvPr/>
        </p:nvSpPr>
        <p:spPr bwMode="auto">
          <a:xfrm>
            <a:off x="6916071" y="5935459"/>
            <a:ext cx="444376" cy="444376"/>
          </a:xfrm>
          <a:custGeom>
            <a:avLst/>
            <a:gdLst>
              <a:gd name="T0" fmla="*/ 92 w 185"/>
              <a:gd name="T1" fmla="*/ 93 h 185"/>
              <a:gd name="T2" fmla="*/ 98 w 185"/>
              <a:gd name="T3" fmla="*/ 93 h 185"/>
              <a:gd name="T4" fmla="*/ 98 w 185"/>
              <a:gd name="T5" fmla="*/ 6 h 185"/>
              <a:gd name="T6" fmla="*/ 92 w 185"/>
              <a:gd name="T7" fmla="*/ 6 h 185"/>
              <a:gd name="T8" fmla="*/ 92 w 185"/>
              <a:gd name="T9" fmla="*/ 12 h 185"/>
              <a:gd name="T10" fmla="*/ 149 w 185"/>
              <a:gd name="T11" fmla="*/ 36 h 185"/>
              <a:gd name="T12" fmla="*/ 173 w 185"/>
              <a:gd name="T13" fmla="*/ 93 h 185"/>
              <a:gd name="T14" fmla="*/ 149 w 185"/>
              <a:gd name="T15" fmla="*/ 149 h 185"/>
              <a:gd name="T16" fmla="*/ 92 w 185"/>
              <a:gd name="T17" fmla="*/ 173 h 185"/>
              <a:gd name="T18" fmla="*/ 36 w 185"/>
              <a:gd name="T19" fmla="*/ 149 h 185"/>
              <a:gd name="T20" fmla="*/ 12 w 185"/>
              <a:gd name="T21" fmla="*/ 93 h 185"/>
              <a:gd name="T22" fmla="*/ 21 w 185"/>
              <a:gd name="T23" fmla="*/ 56 h 185"/>
              <a:gd name="T24" fmla="*/ 45 w 185"/>
              <a:gd name="T25" fmla="*/ 28 h 185"/>
              <a:gd name="T26" fmla="*/ 42 w 185"/>
              <a:gd name="T27" fmla="*/ 23 h 185"/>
              <a:gd name="T28" fmla="*/ 37 w 185"/>
              <a:gd name="T29" fmla="*/ 26 h 185"/>
              <a:gd name="T30" fmla="*/ 88 w 185"/>
              <a:gd name="T31" fmla="*/ 96 h 185"/>
              <a:gd name="T32" fmla="*/ 94 w 185"/>
              <a:gd name="T33" fmla="*/ 98 h 185"/>
              <a:gd name="T34" fmla="*/ 98 w 185"/>
              <a:gd name="T35" fmla="*/ 93 h 185"/>
              <a:gd name="T36" fmla="*/ 92 w 185"/>
              <a:gd name="T37" fmla="*/ 93 h 185"/>
              <a:gd name="T38" fmla="*/ 97 w 185"/>
              <a:gd name="T39" fmla="*/ 89 h 185"/>
              <a:gd name="T40" fmla="*/ 47 w 185"/>
              <a:gd name="T41" fmla="*/ 19 h 185"/>
              <a:gd name="T42" fmla="*/ 38 w 185"/>
              <a:gd name="T43" fmla="*/ 18 h 185"/>
              <a:gd name="T44" fmla="*/ 10 w 185"/>
              <a:gd name="T45" fmla="*/ 51 h 185"/>
              <a:gd name="T46" fmla="*/ 0 w 185"/>
              <a:gd name="T47" fmla="*/ 93 h 185"/>
              <a:gd name="T48" fmla="*/ 92 w 185"/>
              <a:gd name="T49" fmla="*/ 185 h 185"/>
              <a:gd name="T50" fmla="*/ 185 w 185"/>
              <a:gd name="T51" fmla="*/ 93 h 185"/>
              <a:gd name="T52" fmla="*/ 92 w 185"/>
              <a:gd name="T53" fmla="*/ 0 h 185"/>
              <a:gd name="T54" fmla="*/ 88 w 185"/>
              <a:gd name="T55" fmla="*/ 2 h 185"/>
              <a:gd name="T56" fmla="*/ 86 w 185"/>
              <a:gd name="T57" fmla="*/ 6 h 185"/>
              <a:gd name="T58" fmla="*/ 86 w 185"/>
              <a:gd name="T59" fmla="*/ 93 h 185"/>
              <a:gd name="T60" fmla="*/ 92 w 185"/>
              <a:gd name="T61" fmla="*/ 93 h 185"/>
              <a:gd name="T62" fmla="*/ 97 w 185"/>
              <a:gd name="T63" fmla="*/ 89 h 185"/>
              <a:gd name="T64" fmla="*/ 92 w 185"/>
              <a:gd name="T65" fmla="*/ 9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5">
                <a:moveTo>
                  <a:pt x="92" y="93"/>
                </a:moveTo>
                <a:cubicBezTo>
                  <a:pt x="98" y="93"/>
                  <a:pt x="98" y="93"/>
                  <a:pt x="98" y="93"/>
                </a:cubicBezTo>
                <a:cubicBezTo>
                  <a:pt x="98" y="6"/>
                  <a:pt x="98" y="6"/>
                  <a:pt x="98" y="6"/>
                </a:cubicBezTo>
                <a:cubicBezTo>
                  <a:pt x="92" y="6"/>
                  <a:pt x="92" y="6"/>
                  <a:pt x="92" y="6"/>
                </a:cubicBezTo>
                <a:cubicBezTo>
                  <a:pt x="92" y="12"/>
                  <a:pt x="92" y="12"/>
                  <a:pt x="92" y="12"/>
                </a:cubicBezTo>
                <a:cubicBezTo>
                  <a:pt x="115" y="12"/>
                  <a:pt x="135" y="21"/>
                  <a:pt x="149" y="36"/>
                </a:cubicBezTo>
                <a:cubicBezTo>
                  <a:pt x="164" y="50"/>
                  <a:pt x="173" y="70"/>
                  <a:pt x="173" y="93"/>
                </a:cubicBezTo>
                <a:cubicBezTo>
                  <a:pt x="173" y="115"/>
                  <a:pt x="164" y="135"/>
                  <a:pt x="149" y="149"/>
                </a:cubicBezTo>
                <a:cubicBezTo>
                  <a:pt x="135" y="164"/>
                  <a:pt x="115" y="173"/>
                  <a:pt x="92" y="173"/>
                </a:cubicBezTo>
                <a:cubicBezTo>
                  <a:pt x="70" y="173"/>
                  <a:pt x="50" y="164"/>
                  <a:pt x="36" y="149"/>
                </a:cubicBezTo>
                <a:cubicBezTo>
                  <a:pt x="21" y="135"/>
                  <a:pt x="12" y="115"/>
                  <a:pt x="12" y="93"/>
                </a:cubicBezTo>
                <a:cubicBezTo>
                  <a:pt x="12" y="79"/>
                  <a:pt x="15" y="67"/>
                  <a:pt x="21" y="56"/>
                </a:cubicBezTo>
                <a:cubicBezTo>
                  <a:pt x="26" y="45"/>
                  <a:pt x="34" y="36"/>
                  <a:pt x="45" y="28"/>
                </a:cubicBezTo>
                <a:cubicBezTo>
                  <a:pt x="42" y="23"/>
                  <a:pt x="42" y="23"/>
                  <a:pt x="42" y="23"/>
                </a:cubicBezTo>
                <a:cubicBezTo>
                  <a:pt x="37" y="26"/>
                  <a:pt x="37" y="26"/>
                  <a:pt x="37" y="26"/>
                </a:cubicBezTo>
                <a:cubicBezTo>
                  <a:pt x="88" y="96"/>
                  <a:pt x="88" y="96"/>
                  <a:pt x="88" y="96"/>
                </a:cubicBezTo>
                <a:cubicBezTo>
                  <a:pt x="89" y="98"/>
                  <a:pt x="92" y="99"/>
                  <a:pt x="94" y="98"/>
                </a:cubicBezTo>
                <a:cubicBezTo>
                  <a:pt x="97" y="98"/>
                  <a:pt x="98" y="95"/>
                  <a:pt x="98" y="93"/>
                </a:cubicBezTo>
                <a:cubicBezTo>
                  <a:pt x="92" y="93"/>
                  <a:pt x="92" y="93"/>
                  <a:pt x="92" y="93"/>
                </a:cubicBezTo>
                <a:cubicBezTo>
                  <a:pt x="97" y="89"/>
                  <a:pt x="97" y="89"/>
                  <a:pt x="97" y="89"/>
                </a:cubicBezTo>
                <a:cubicBezTo>
                  <a:pt x="47" y="19"/>
                  <a:pt x="47" y="19"/>
                  <a:pt x="47" y="19"/>
                </a:cubicBezTo>
                <a:cubicBezTo>
                  <a:pt x="45" y="17"/>
                  <a:pt x="41" y="16"/>
                  <a:pt x="38" y="18"/>
                </a:cubicBezTo>
                <a:cubicBezTo>
                  <a:pt x="26" y="27"/>
                  <a:pt x="16" y="38"/>
                  <a:pt x="10" y="51"/>
                </a:cubicBezTo>
                <a:cubicBezTo>
                  <a:pt x="4" y="63"/>
                  <a:pt x="0" y="77"/>
                  <a:pt x="0" y="93"/>
                </a:cubicBezTo>
                <a:cubicBezTo>
                  <a:pt x="0" y="144"/>
                  <a:pt x="42" y="185"/>
                  <a:pt x="92" y="185"/>
                </a:cubicBezTo>
                <a:cubicBezTo>
                  <a:pt x="143" y="185"/>
                  <a:pt x="185" y="144"/>
                  <a:pt x="185" y="93"/>
                </a:cubicBezTo>
                <a:cubicBezTo>
                  <a:pt x="185" y="42"/>
                  <a:pt x="143" y="0"/>
                  <a:pt x="92" y="0"/>
                </a:cubicBezTo>
                <a:cubicBezTo>
                  <a:pt x="91" y="0"/>
                  <a:pt x="89" y="1"/>
                  <a:pt x="88" y="2"/>
                </a:cubicBezTo>
                <a:cubicBezTo>
                  <a:pt x="87" y="3"/>
                  <a:pt x="86" y="5"/>
                  <a:pt x="86" y="6"/>
                </a:cubicBezTo>
                <a:cubicBezTo>
                  <a:pt x="86" y="93"/>
                  <a:pt x="86" y="93"/>
                  <a:pt x="86" y="93"/>
                </a:cubicBezTo>
                <a:cubicBezTo>
                  <a:pt x="92" y="93"/>
                  <a:pt x="92" y="93"/>
                  <a:pt x="92" y="93"/>
                </a:cubicBezTo>
                <a:cubicBezTo>
                  <a:pt x="97" y="89"/>
                  <a:pt x="97" y="89"/>
                  <a:pt x="97" y="89"/>
                </a:cubicBezTo>
                <a:lnTo>
                  <a:pt x="92"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43">
            <a:extLst>
              <a:ext uri="{FF2B5EF4-FFF2-40B4-BE49-F238E27FC236}">
                <a16:creationId xmlns:a16="http://schemas.microsoft.com/office/drawing/2014/main" id="{287C104C-8301-47EA-9AF8-C02E0242238D}"/>
              </a:ext>
            </a:extLst>
          </p:cNvPr>
          <p:cNvSpPr>
            <a:spLocks/>
          </p:cNvSpPr>
          <p:nvPr/>
        </p:nvSpPr>
        <p:spPr bwMode="auto">
          <a:xfrm>
            <a:off x="7136741" y="5950643"/>
            <a:ext cx="232817" cy="271282"/>
          </a:xfrm>
          <a:custGeom>
            <a:avLst/>
            <a:gdLst>
              <a:gd name="T0" fmla="*/ 0 w 97"/>
              <a:gd name="T1" fmla="*/ 87 h 113"/>
              <a:gd name="T2" fmla="*/ 82 w 97"/>
              <a:gd name="T3" fmla="*/ 113 h 113"/>
              <a:gd name="T4" fmla="*/ 27 w 97"/>
              <a:gd name="T5" fmla="*/ 5 h 113"/>
              <a:gd name="T6" fmla="*/ 0 w 97"/>
              <a:gd name="T7" fmla="*/ 0 h 113"/>
              <a:gd name="T8" fmla="*/ 0 w 97"/>
              <a:gd name="T9" fmla="*/ 87 h 113"/>
            </a:gdLst>
            <a:ahLst/>
            <a:cxnLst>
              <a:cxn ang="0">
                <a:pos x="T0" y="T1"/>
              </a:cxn>
              <a:cxn ang="0">
                <a:pos x="T2" y="T3"/>
              </a:cxn>
              <a:cxn ang="0">
                <a:pos x="T4" y="T5"/>
              </a:cxn>
              <a:cxn ang="0">
                <a:pos x="T6" y="T7"/>
              </a:cxn>
              <a:cxn ang="0">
                <a:pos x="T8" y="T9"/>
              </a:cxn>
            </a:cxnLst>
            <a:rect l="0" t="0" r="r" b="b"/>
            <a:pathLst>
              <a:path w="97" h="113">
                <a:moveTo>
                  <a:pt x="0" y="87"/>
                </a:moveTo>
                <a:cubicBezTo>
                  <a:pt x="82" y="113"/>
                  <a:pt x="82" y="113"/>
                  <a:pt x="82" y="113"/>
                </a:cubicBezTo>
                <a:cubicBezTo>
                  <a:pt x="97" y="68"/>
                  <a:pt x="72" y="19"/>
                  <a:pt x="27" y="5"/>
                </a:cubicBezTo>
                <a:cubicBezTo>
                  <a:pt x="18" y="2"/>
                  <a:pt x="10" y="0"/>
                  <a:pt x="0" y="0"/>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44">
            <a:extLst>
              <a:ext uri="{FF2B5EF4-FFF2-40B4-BE49-F238E27FC236}">
                <a16:creationId xmlns:a16="http://schemas.microsoft.com/office/drawing/2014/main" id="{55218925-7E6E-4829-8E4C-69599F98DE01}"/>
              </a:ext>
            </a:extLst>
          </p:cNvPr>
          <p:cNvSpPr>
            <a:spLocks/>
          </p:cNvSpPr>
          <p:nvPr/>
        </p:nvSpPr>
        <p:spPr bwMode="auto">
          <a:xfrm>
            <a:off x="7122569" y="5935459"/>
            <a:ext cx="237878" cy="300637"/>
          </a:xfrm>
          <a:custGeom>
            <a:avLst/>
            <a:gdLst>
              <a:gd name="T0" fmla="*/ 6 w 99"/>
              <a:gd name="T1" fmla="*/ 93 h 125"/>
              <a:gd name="T2" fmla="*/ 5 w 99"/>
              <a:gd name="T3" fmla="*/ 98 h 125"/>
              <a:gd name="T4" fmla="*/ 87 w 99"/>
              <a:gd name="T5" fmla="*/ 125 h 125"/>
              <a:gd name="T6" fmla="*/ 91 w 99"/>
              <a:gd name="T7" fmla="*/ 125 h 125"/>
              <a:gd name="T8" fmla="*/ 94 w 99"/>
              <a:gd name="T9" fmla="*/ 121 h 125"/>
              <a:gd name="T10" fmla="*/ 99 w 99"/>
              <a:gd name="T11" fmla="*/ 93 h 125"/>
              <a:gd name="T12" fmla="*/ 35 w 99"/>
              <a:gd name="T13" fmla="*/ 5 h 125"/>
              <a:gd name="T14" fmla="*/ 35 w 99"/>
              <a:gd name="T15" fmla="*/ 5 h 125"/>
              <a:gd name="T16" fmla="*/ 6 w 99"/>
              <a:gd name="T17" fmla="*/ 0 h 125"/>
              <a:gd name="T18" fmla="*/ 2 w 99"/>
              <a:gd name="T19" fmla="*/ 2 h 125"/>
              <a:gd name="T20" fmla="*/ 0 w 99"/>
              <a:gd name="T21" fmla="*/ 6 h 125"/>
              <a:gd name="T22" fmla="*/ 0 w 99"/>
              <a:gd name="T23" fmla="*/ 93 h 125"/>
              <a:gd name="T24" fmla="*/ 5 w 99"/>
              <a:gd name="T25" fmla="*/ 98 h 125"/>
              <a:gd name="T26" fmla="*/ 6 w 99"/>
              <a:gd name="T27" fmla="*/ 93 h 125"/>
              <a:gd name="T28" fmla="*/ 12 w 99"/>
              <a:gd name="T29" fmla="*/ 93 h 125"/>
              <a:gd name="T30" fmla="*/ 12 w 99"/>
              <a:gd name="T31" fmla="*/ 6 h 125"/>
              <a:gd name="T32" fmla="*/ 6 w 99"/>
              <a:gd name="T33" fmla="*/ 6 h 125"/>
              <a:gd name="T34" fmla="*/ 6 w 99"/>
              <a:gd name="T35" fmla="*/ 12 h 125"/>
              <a:gd name="T36" fmla="*/ 31 w 99"/>
              <a:gd name="T37" fmla="*/ 16 h 125"/>
              <a:gd name="T38" fmla="*/ 31 w 99"/>
              <a:gd name="T39" fmla="*/ 16 h 125"/>
              <a:gd name="T40" fmla="*/ 87 w 99"/>
              <a:gd name="T41" fmla="*/ 93 h 125"/>
              <a:gd name="T42" fmla="*/ 83 w 99"/>
              <a:gd name="T43" fmla="*/ 117 h 125"/>
              <a:gd name="T44" fmla="*/ 88 w 99"/>
              <a:gd name="T45" fmla="*/ 119 h 125"/>
              <a:gd name="T46" fmla="*/ 90 w 99"/>
              <a:gd name="T47" fmla="*/ 114 h 125"/>
              <a:gd name="T48" fmla="*/ 8 w 99"/>
              <a:gd name="T49" fmla="*/ 87 h 125"/>
              <a:gd name="T50" fmla="*/ 6 w 99"/>
              <a:gd name="T51" fmla="*/ 93 h 125"/>
              <a:gd name="T52" fmla="*/ 12 w 99"/>
              <a:gd name="T53" fmla="*/ 93 h 125"/>
              <a:gd name="T54" fmla="*/ 6 w 99"/>
              <a:gd name="T5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125">
                <a:moveTo>
                  <a:pt x="6" y="93"/>
                </a:moveTo>
                <a:cubicBezTo>
                  <a:pt x="5" y="98"/>
                  <a:pt x="5" y="98"/>
                  <a:pt x="5" y="98"/>
                </a:cubicBezTo>
                <a:cubicBezTo>
                  <a:pt x="87" y="125"/>
                  <a:pt x="87" y="125"/>
                  <a:pt x="87" y="125"/>
                </a:cubicBezTo>
                <a:cubicBezTo>
                  <a:pt x="88" y="125"/>
                  <a:pt x="90" y="125"/>
                  <a:pt x="91" y="125"/>
                </a:cubicBezTo>
                <a:cubicBezTo>
                  <a:pt x="93" y="124"/>
                  <a:pt x="94" y="123"/>
                  <a:pt x="94" y="121"/>
                </a:cubicBezTo>
                <a:cubicBezTo>
                  <a:pt x="97" y="112"/>
                  <a:pt x="99" y="102"/>
                  <a:pt x="99" y="93"/>
                </a:cubicBezTo>
                <a:cubicBezTo>
                  <a:pt x="99" y="54"/>
                  <a:pt x="74" y="18"/>
                  <a:pt x="35" y="5"/>
                </a:cubicBezTo>
                <a:cubicBezTo>
                  <a:pt x="35" y="5"/>
                  <a:pt x="35" y="5"/>
                  <a:pt x="35" y="5"/>
                </a:cubicBezTo>
                <a:cubicBezTo>
                  <a:pt x="25" y="2"/>
                  <a:pt x="17" y="0"/>
                  <a:pt x="6" y="0"/>
                </a:cubicBezTo>
                <a:cubicBezTo>
                  <a:pt x="5" y="0"/>
                  <a:pt x="3" y="1"/>
                  <a:pt x="2" y="2"/>
                </a:cubicBezTo>
                <a:cubicBezTo>
                  <a:pt x="1" y="3"/>
                  <a:pt x="0" y="5"/>
                  <a:pt x="0" y="6"/>
                </a:cubicBezTo>
                <a:cubicBezTo>
                  <a:pt x="0" y="93"/>
                  <a:pt x="0" y="93"/>
                  <a:pt x="0" y="93"/>
                </a:cubicBezTo>
                <a:cubicBezTo>
                  <a:pt x="0" y="95"/>
                  <a:pt x="2" y="98"/>
                  <a:pt x="5" y="98"/>
                </a:cubicBezTo>
                <a:cubicBezTo>
                  <a:pt x="6" y="93"/>
                  <a:pt x="6" y="93"/>
                  <a:pt x="6" y="93"/>
                </a:cubicBezTo>
                <a:cubicBezTo>
                  <a:pt x="12" y="93"/>
                  <a:pt x="12" y="93"/>
                  <a:pt x="12" y="93"/>
                </a:cubicBezTo>
                <a:cubicBezTo>
                  <a:pt x="12" y="6"/>
                  <a:pt x="12" y="6"/>
                  <a:pt x="12" y="6"/>
                </a:cubicBezTo>
                <a:cubicBezTo>
                  <a:pt x="6" y="6"/>
                  <a:pt x="6" y="6"/>
                  <a:pt x="6" y="6"/>
                </a:cubicBezTo>
                <a:cubicBezTo>
                  <a:pt x="6" y="12"/>
                  <a:pt x="6" y="12"/>
                  <a:pt x="6" y="12"/>
                </a:cubicBezTo>
                <a:cubicBezTo>
                  <a:pt x="15" y="12"/>
                  <a:pt x="23" y="14"/>
                  <a:pt x="31" y="16"/>
                </a:cubicBezTo>
                <a:cubicBezTo>
                  <a:pt x="31" y="16"/>
                  <a:pt x="31" y="16"/>
                  <a:pt x="31" y="16"/>
                </a:cubicBezTo>
                <a:cubicBezTo>
                  <a:pt x="65" y="27"/>
                  <a:pt x="87" y="59"/>
                  <a:pt x="87" y="93"/>
                </a:cubicBezTo>
                <a:cubicBezTo>
                  <a:pt x="87" y="101"/>
                  <a:pt x="85" y="109"/>
                  <a:pt x="83" y="117"/>
                </a:cubicBezTo>
                <a:cubicBezTo>
                  <a:pt x="88" y="119"/>
                  <a:pt x="88" y="119"/>
                  <a:pt x="88" y="119"/>
                </a:cubicBezTo>
                <a:cubicBezTo>
                  <a:pt x="90" y="114"/>
                  <a:pt x="90" y="114"/>
                  <a:pt x="90" y="114"/>
                </a:cubicBezTo>
                <a:cubicBezTo>
                  <a:pt x="8" y="87"/>
                  <a:pt x="8" y="87"/>
                  <a:pt x="8" y="87"/>
                </a:cubicBezTo>
                <a:cubicBezTo>
                  <a:pt x="6" y="93"/>
                  <a:pt x="6" y="93"/>
                  <a:pt x="6" y="93"/>
                </a:cubicBezTo>
                <a:cubicBezTo>
                  <a:pt x="12" y="93"/>
                  <a:pt x="12" y="93"/>
                  <a:pt x="12" y="93"/>
                </a:cubicBezTo>
                <a:lnTo>
                  <a:pt x="6" y="9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45">
            <a:extLst>
              <a:ext uri="{FF2B5EF4-FFF2-40B4-BE49-F238E27FC236}">
                <a16:creationId xmlns:a16="http://schemas.microsoft.com/office/drawing/2014/main" id="{06A0F581-E8F5-410E-A35C-7DB138F942BB}"/>
              </a:ext>
            </a:extLst>
          </p:cNvPr>
          <p:cNvSpPr>
            <a:spLocks/>
          </p:cNvSpPr>
          <p:nvPr/>
        </p:nvSpPr>
        <p:spPr bwMode="auto">
          <a:xfrm>
            <a:off x="4398615" y="4681287"/>
            <a:ext cx="1056785" cy="610384"/>
          </a:xfrm>
          <a:custGeom>
            <a:avLst/>
            <a:gdLst>
              <a:gd name="T0" fmla="*/ 11 w 440"/>
              <a:gd name="T1" fmla="*/ 251 h 254"/>
              <a:gd name="T2" fmla="*/ 147 w 440"/>
              <a:gd name="T3" fmla="*/ 125 h 254"/>
              <a:gd name="T4" fmla="*/ 240 w 440"/>
              <a:gd name="T5" fmla="*/ 136 h 254"/>
              <a:gd name="T6" fmla="*/ 244 w 440"/>
              <a:gd name="T7" fmla="*/ 134 h 254"/>
              <a:gd name="T8" fmla="*/ 283 w 440"/>
              <a:gd name="T9" fmla="*/ 103 h 254"/>
              <a:gd name="T10" fmla="*/ 351 w 440"/>
              <a:gd name="T11" fmla="*/ 100 h 254"/>
              <a:gd name="T12" fmla="*/ 355 w 440"/>
              <a:gd name="T13" fmla="*/ 98 h 254"/>
              <a:gd name="T14" fmla="*/ 438 w 440"/>
              <a:gd name="T15" fmla="*/ 10 h 254"/>
              <a:gd name="T16" fmla="*/ 438 w 440"/>
              <a:gd name="T17" fmla="*/ 2 h 254"/>
              <a:gd name="T18" fmla="*/ 429 w 440"/>
              <a:gd name="T19" fmla="*/ 2 h 254"/>
              <a:gd name="T20" fmla="*/ 348 w 440"/>
              <a:gd name="T21" fmla="*/ 88 h 254"/>
              <a:gd name="T22" fmla="*/ 281 w 440"/>
              <a:gd name="T23" fmla="*/ 91 h 254"/>
              <a:gd name="T24" fmla="*/ 277 w 440"/>
              <a:gd name="T25" fmla="*/ 92 h 254"/>
              <a:gd name="T26" fmla="*/ 239 w 440"/>
              <a:gd name="T27" fmla="*/ 124 h 254"/>
              <a:gd name="T28" fmla="*/ 146 w 440"/>
              <a:gd name="T29" fmla="*/ 113 h 254"/>
              <a:gd name="T30" fmla="*/ 141 w 440"/>
              <a:gd name="T31" fmla="*/ 114 h 254"/>
              <a:gd name="T32" fmla="*/ 2 w 440"/>
              <a:gd name="T33" fmla="*/ 243 h 254"/>
              <a:gd name="T34" fmla="*/ 2 w 440"/>
              <a:gd name="T35" fmla="*/ 251 h 254"/>
              <a:gd name="T36" fmla="*/ 11 w 440"/>
              <a:gd name="T37" fmla="*/ 2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254">
                <a:moveTo>
                  <a:pt x="11" y="251"/>
                </a:moveTo>
                <a:cubicBezTo>
                  <a:pt x="147" y="125"/>
                  <a:pt x="147" y="125"/>
                  <a:pt x="147" y="125"/>
                </a:cubicBezTo>
                <a:cubicBezTo>
                  <a:pt x="240" y="136"/>
                  <a:pt x="240" y="136"/>
                  <a:pt x="240" y="136"/>
                </a:cubicBezTo>
                <a:cubicBezTo>
                  <a:pt x="241" y="136"/>
                  <a:pt x="243" y="136"/>
                  <a:pt x="244" y="134"/>
                </a:cubicBezTo>
                <a:cubicBezTo>
                  <a:pt x="283" y="103"/>
                  <a:pt x="283" y="103"/>
                  <a:pt x="283" y="103"/>
                </a:cubicBezTo>
                <a:cubicBezTo>
                  <a:pt x="351" y="100"/>
                  <a:pt x="351" y="100"/>
                  <a:pt x="351" y="100"/>
                </a:cubicBezTo>
                <a:cubicBezTo>
                  <a:pt x="352" y="100"/>
                  <a:pt x="354" y="100"/>
                  <a:pt x="355" y="98"/>
                </a:cubicBezTo>
                <a:cubicBezTo>
                  <a:pt x="438" y="10"/>
                  <a:pt x="438" y="10"/>
                  <a:pt x="438" y="10"/>
                </a:cubicBezTo>
                <a:cubicBezTo>
                  <a:pt x="440" y="8"/>
                  <a:pt x="440" y="4"/>
                  <a:pt x="438" y="2"/>
                </a:cubicBezTo>
                <a:cubicBezTo>
                  <a:pt x="435" y="0"/>
                  <a:pt x="432" y="0"/>
                  <a:pt x="429" y="2"/>
                </a:cubicBezTo>
                <a:cubicBezTo>
                  <a:pt x="348" y="88"/>
                  <a:pt x="348" y="88"/>
                  <a:pt x="348" y="88"/>
                </a:cubicBezTo>
                <a:cubicBezTo>
                  <a:pt x="281" y="91"/>
                  <a:pt x="281" y="91"/>
                  <a:pt x="281" y="91"/>
                </a:cubicBezTo>
                <a:cubicBezTo>
                  <a:pt x="279" y="91"/>
                  <a:pt x="278" y="91"/>
                  <a:pt x="277" y="92"/>
                </a:cubicBezTo>
                <a:cubicBezTo>
                  <a:pt x="239" y="124"/>
                  <a:pt x="239" y="124"/>
                  <a:pt x="239" y="124"/>
                </a:cubicBezTo>
                <a:cubicBezTo>
                  <a:pt x="146" y="113"/>
                  <a:pt x="146" y="113"/>
                  <a:pt x="146" y="113"/>
                </a:cubicBezTo>
                <a:cubicBezTo>
                  <a:pt x="144" y="113"/>
                  <a:pt x="142" y="113"/>
                  <a:pt x="141" y="114"/>
                </a:cubicBezTo>
                <a:cubicBezTo>
                  <a:pt x="2" y="243"/>
                  <a:pt x="2" y="243"/>
                  <a:pt x="2" y="243"/>
                </a:cubicBezTo>
                <a:cubicBezTo>
                  <a:pt x="0" y="245"/>
                  <a:pt x="0" y="249"/>
                  <a:pt x="2" y="251"/>
                </a:cubicBezTo>
                <a:cubicBezTo>
                  <a:pt x="4" y="254"/>
                  <a:pt x="8" y="254"/>
                  <a:pt x="11" y="25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146">
            <a:extLst>
              <a:ext uri="{FF2B5EF4-FFF2-40B4-BE49-F238E27FC236}">
                <a16:creationId xmlns:a16="http://schemas.microsoft.com/office/drawing/2014/main" id="{2AB32569-38D6-4638-960A-F6E86A219DA7}"/>
              </a:ext>
            </a:extLst>
          </p:cNvPr>
          <p:cNvSpPr>
            <a:spLocks/>
          </p:cNvSpPr>
          <p:nvPr/>
        </p:nvSpPr>
        <p:spPr bwMode="auto">
          <a:xfrm>
            <a:off x="5182094" y="4866528"/>
            <a:ext cx="91102" cy="91102"/>
          </a:xfrm>
          <a:custGeom>
            <a:avLst/>
            <a:gdLst>
              <a:gd name="T0" fmla="*/ 28 w 38"/>
              <a:gd name="T1" fmla="*/ 33 h 38"/>
              <a:gd name="T2" fmla="*/ 5 w 38"/>
              <a:gd name="T3" fmla="*/ 28 h 38"/>
              <a:gd name="T4" fmla="*/ 10 w 38"/>
              <a:gd name="T5" fmla="*/ 5 h 38"/>
              <a:gd name="T6" fmla="*/ 33 w 38"/>
              <a:gd name="T7" fmla="*/ 10 h 38"/>
              <a:gd name="T8" fmla="*/ 28 w 38"/>
              <a:gd name="T9" fmla="*/ 33 h 38"/>
            </a:gdLst>
            <a:ahLst/>
            <a:cxnLst>
              <a:cxn ang="0">
                <a:pos x="T0" y="T1"/>
              </a:cxn>
              <a:cxn ang="0">
                <a:pos x="T2" y="T3"/>
              </a:cxn>
              <a:cxn ang="0">
                <a:pos x="T4" y="T5"/>
              </a:cxn>
              <a:cxn ang="0">
                <a:pos x="T6" y="T7"/>
              </a:cxn>
              <a:cxn ang="0">
                <a:pos x="T8" y="T9"/>
              </a:cxn>
            </a:cxnLst>
            <a:rect l="0" t="0" r="r" b="b"/>
            <a:pathLst>
              <a:path w="38" h="38">
                <a:moveTo>
                  <a:pt x="28" y="33"/>
                </a:moveTo>
                <a:cubicBezTo>
                  <a:pt x="20" y="38"/>
                  <a:pt x="10" y="36"/>
                  <a:pt x="5" y="28"/>
                </a:cubicBezTo>
                <a:cubicBezTo>
                  <a:pt x="0" y="20"/>
                  <a:pt x="2" y="10"/>
                  <a:pt x="10" y="5"/>
                </a:cubicBezTo>
                <a:cubicBezTo>
                  <a:pt x="18" y="0"/>
                  <a:pt x="28" y="2"/>
                  <a:pt x="33" y="10"/>
                </a:cubicBezTo>
                <a:cubicBezTo>
                  <a:pt x="38" y="18"/>
                  <a:pt x="36" y="28"/>
                  <a:pt x="28" y="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147">
            <a:extLst>
              <a:ext uri="{FF2B5EF4-FFF2-40B4-BE49-F238E27FC236}">
                <a16:creationId xmlns:a16="http://schemas.microsoft.com/office/drawing/2014/main" id="{F8E1D9F4-A27E-4F87-BA37-199D8C962531}"/>
              </a:ext>
            </a:extLst>
          </p:cNvPr>
          <p:cNvSpPr>
            <a:spLocks/>
          </p:cNvSpPr>
          <p:nvPr/>
        </p:nvSpPr>
        <p:spPr bwMode="auto">
          <a:xfrm>
            <a:off x="5177032" y="4861466"/>
            <a:ext cx="101225"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14 w 42"/>
              <a:gd name="T13" fmla="*/ 10 h 42"/>
              <a:gd name="T14" fmla="*/ 21 w 42"/>
              <a:gd name="T15" fmla="*/ 8 h 42"/>
              <a:gd name="T16" fmla="*/ 32 w 42"/>
              <a:gd name="T17" fmla="*/ 14 h 42"/>
              <a:gd name="T18" fmla="*/ 34 w 42"/>
              <a:gd name="T19" fmla="*/ 21 h 42"/>
              <a:gd name="T20" fmla="*/ 28 w 42"/>
              <a:gd name="T21" fmla="*/ 32 h 42"/>
              <a:gd name="T22" fmla="*/ 30 w 42"/>
              <a:gd name="T23" fmla="*/ 35 h 42"/>
              <a:gd name="T24" fmla="*/ 32 w 42"/>
              <a:gd name="T25" fmla="*/ 39 h 42"/>
              <a:gd name="T26" fmla="*/ 42 w 42"/>
              <a:gd name="T27" fmla="*/ 21 h 42"/>
              <a:gd name="T28" fmla="*/ 38 w 42"/>
              <a:gd name="T29" fmla="*/ 10 h 42"/>
              <a:gd name="T30" fmla="*/ 21 w 42"/>
              <a:gd name="T31" fmla="*/ 0 h 42"/>
              <a:gd name="T32" fmla="*/ 10 w 42"/>
              <a:gd name="T33" fmla="*/ 4 h 42"/>
              <a:gd name="T34" fmla="*/ 10 w 42"/>
              <a:gd name="T35" fmla="*/ 4 h 42"/>
              <a:gd name="T36" fmla="*/ 0 w 42"/>
              <a:gd name="T37" fmla="*/ 21 h 42"/>
              <a:gd name="T38" fmla="*/ 3 w 42"/>
              <a:gd name="T39" fmla="*/ 32 h 42"/>
              <a:gd name="T40" fmla="*/ 21 w 42"/>
              <a:gd name="T41" fmla="*/ 42 h 42"/>
              <a:gd name="T42" fmla="*/ 32 w 42"/>
              <a:gd name="T43" fmla="*/ 39 h 42"/>
              <a:gd name="T44" fmla="*/ 30 w 42"/>
              <a:gd name="T4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2">
                <a:moveTo>
                  <a:pt x="30" y="35"/>
                </a:moveTo>
                <a:cubicBezTo>
                  <a:pt x="28" y="32"/>
                  <a:pt x="28" y="32"/>
                  <a:pt x="28" y="32"/>
                </a:cubicBezTo>
                <a:cubicBezTo>
                  <a:pt x="26" y="33"/>
                  <a:pt x="23" y="34"/>
                  <a:pt x="21" y="34"/>
                </a:cubicBezTo>
                <a:cubicBezTo>
                  <a:pt x="17" y="34"/>
                  <a:pt x="13" y="32"/>
                  <a:pt x="10" y="28"/>
                </a:cubicBezTo>
                <a:cubicBezTo>
                  <a:pt x="9" y="26"/>
                  <a:pt x="8" y="23"/>
                  <a:pt x="8" y="21"/>
                </a:cubicBezTo>
                <a:cubicBezTo>
                  <a:pt x="8" y="17"/>
                  <a:pt x="10" y="13"/>
                  <a:pt x="14" y="10"/>
                </a:cubicBezTo>
                <a:cubicBezTo>
                  <a:pt x="14" y="10"/>
                  <a:pt x="14" y="10"/>
                  <a:pt x="14" y="10"/>
                </a:cubicBezTo>
                <a:cubicBezTo>
                  <a:pt x="16" y="9"/>
                  <a:pt x="19" y="8"/>
                  <a:pt x="21" y="8"/>
                </a:cubicBezTo>
                <a:cubicBezTo>
                  <a:pt x="25" y="8"/>
                  <a:pt x="29" y="10"/>
                  <a:pt x="32" y="14"/>
                </a:cubicBezTo>
                <a:cubicBezTo>
                  <a:pt x="33" y="16"/>
                  <a:pt x="34" y="19"/>
                  <a:pt x="34" y="21"/>
                </a:cubicBezTo>
                <a:cubicBezTo>
                  <a:pt x="34" y="25"/>
                  <a:pt x="32" y="29"/>
                  <a:pt x="28" y="32"/>
                </a:cubicBezTo>
                <a:cubicBezTo>
                  <a:pt x="30" y="35"/>
                  <a:pt x="30" y="35"/>
                  <a:pt x="30" y="35"/>
                </a:cubicBezTo>
                <a:cubicBezTo>
                  <a:pt x="32" y="39"/>
                  <a:pt x="32" y="39"/>
                  <a:pt x="32" y="39"/>
                </a:cubicBezTo>
                <a:cubicBezTo>
                  <a:pt x="38" y="35"/>
                  <a:pt x="42" y="28"/>
                  <a:pt x="42" y="21"/>
                </a:cubicBezTo>
                <a:cubicBezTo>
                  <a:pt x="42" y="17"/>
                  <a:pt x="41" y="13"/>
                  <a:pt x="38" y="10"/>
                </a:cubicBezTo>
                <a:cubicBezTo>
                  <a:pt x="34" y="4"/>
                  <a:pt x="28" y="0"/>
                  <a:pt x="21" y="0"/>
                </a:cubicBezTo>
                <a:cubicBezTo>
                  <a:pt x="17" y="0"/>
                  <a:pt x="13" y="1"/>
                  <a:pt x="10" y="4"/>
                </a:cubicBezTo>
                <a:cubicBezTo>
                  <a:pt x="10" y="4"/>
                  <a:pt x="10" y="4"/>
                  <a:pt x="10" y="4"/>
                </a:cubicBezTo>
                <a:cubicBezTo>
                  <a:pt x="4" y="8"/>
                  <a:pt x="0" y="14"/>
                  <a:pt x="0" y="21"/>
                </a:cubicBezTo>
                <a:cubicBezTo>
                  <a:pt x="0" y="25"/>
                  <a:pt x="1" y="29"/>
                  <a:pt x="3" y="32"/>
                </a:cubicBezTo>
                <a:cubicBezTo>
                  <a:pt x="7" y="38"/>
                  <a:pt x="14" y="42"/>
                  <a:pt x="21" y="42"/>
                </a:cubicBezTo>
                <a:cubicBezTo>
                  <a:pt x="25" y="42"/>
                  <a:pt x="29" y="41"/>
                  <a:pt x="32" y="39"/>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148">
            <a:extLst>
              <a:ext uri="{FF2B5EF4-FFF2-40B4-BE49-F238E27FC236}">
                <a16:creationId xmlns:a16="http://schemas.microsoft.com/office/drawing/2014/main" id="{FF89F0EE-85D5-48BA-8136-28906807045C}"/>
              </a:ext>
            </a:extLst>
          </p:cNvPr>
          <p:cNvSpPr>
            <a:spLocks/>
          </p:cNvSpPr>
          <p:nvPr/>
        </p:nvSpPr>
        <p:spPr bwMode="auto">
          <a:xfrm>
            <a:off x="4358125" y="5229924"/>
            <a:ext cx="93127" cy="91102"/>
          </a:xfrm>
          <a:custGeom>
            <a:avLst/>
            <a:gdLst>
              <a:gd name="T0" fmla="*/ 28 w 39"/>
              <a:gd name="T1" fmla="*/ 33 h 38"/>
              <a:gd name="T2" fmla="*/ 5 w 39"/>
              <a:gd name="T3" fmla="*/ 28 h 38"/>
              <a:gd name="T4" fmla="*/ 11 w 39"/>
              <a:gd name="T5" fmla="*/ 5 h 38"/>
              <a:gd name="T6" fmla="*/ 34 w 39"/>
              <a:gd name="T7" fmla="*/ 10 h 38"/>
              <a:gd name="T8" fmla="*/ 28 w 39"/>
              <a:gd name="T9" fmla="*/ 33 h 38"/>
            </a:gdLst>
            <a:ahLst/>
            <a:cxnLst>
              <a:cxn ang="0">
                <a:pos x="T0" y="T1"/>
              </a:cxn>
              <a:cxn ang="0">
                <a:pos x="T2" y="T3"/>
              </a:cxn>
              <a:cxn ang="0">
                <a:pos x="T4" y="T5"/>
              </a:cxn>
              <a:cxn ang="0">
                <a:pos x="T6" y="T7"/>
              </a:cxn>
              <a:cxn ang="0">
                <a:pos x="T8" y="T9"/>
              </a:cxn>
            </a:cxnLst>
            <a:rect l="0" t="0" r="r" b="b"/>
            <a:pathLst>
              <a:path w="39" h="38">
                <a:moveTo>
                  <a:pt x="28" y="33"/>
                </a:moveTo>
                <a:cubicBezTo>
                  <a:pt x="21" y="38"/>
                  <a:pt x="10" y="36"/>
                  <a:pt x="5" y="28"/>
                </a:cubicBezTo>
                <a:cubicBezTo>
                  <a:pt x="0" y="20"/>
                  <a:pt x="3" y="10"/>
                  <a:pt x="11" y="5"/>
                </a:cubicBezTo>
                <a:cubicBezTo>
                  <a:pt x="18" y="0"/>
                  <a:pt x="29" y="2"/>
                  <a:pt x="34" y="10"/>
                </a:cubicBezTo>
                <a:cubicBezTo>
                  <a:pt x="39" y="18"/>
                  <a:pt x="36" y="28"/>
                  <a:pt x="28" y="3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149">
            <a:extLst>
              <a:ext uri="{FF2B5EF4-FFF2-40B4-BE49-F238E27FC236}">
                <a16:creationId xmlns:a16="http://schemas.microsoft.com/office/drawing/2014/main" id="{A8BDBF4D-45B4-4DED-A2DC-390B793B1B1B}"/>
              </a:ext>
            </a:extLst>
          </p:cNvPr>
          <p:cNvSpPr>
            <a:spLocks/>
          </p:cNvSpPr>
          <p:nvPr/>
        </p:nvSpPr>
        <p:spPr bwMode="auto">
          <a:xfrm>
            <a:off x="4356101" y="5224863"/>
            <a:ext cx="98188" cy="101225"/>
          </a:xfrm>
          <a:custGeom>
            <a:avLst/>
            <a:gdLst>
              <a:gd name="T0" fmla="*/ 29 w 41"/>
              <a:gd name="T1" fmla="*/ 35 h 42"/>
              <a:gd name="T2" fmla="*/ 27 w 41"/>
              <a:gd name="T3" fmla="*/ 32 h 42"/>
              <a:gd name="T4" fmla="*/ 21 w 41"/>
              <a:gd name="T5" fmla="*/ 34 h 42"/>
              <a:gd name="T6" fmla="*/ 10 w 41"/>
              <a:gd name="T7" fmla="*/ 28 h 42"/>
              <a:gd name="T8" fmla="*/ 10 w 41"/>
              <a:gd name="T9" fmla="*/ 28 h 42"/>
              <a:gd name="T10" fmla="*/ 8 w 41"/>
              <a:gd name="T11" fmla="*/ 21 h 42"/>
              <a:gd name="T12" fmla="*/ 14 w 41"/>
              <a:gd name="T13" fmla="*/ 10 h 42"/>
              <a:gd name="T14" fmla="*/ 14 w 41"/>
              <a:gd name="T15" fmla="*/ 10 h 42"/>
              <a:gd name="T16" fmla="*/ 20 w 41"/>
              <a:gd name="T17" fmla="*/ 8 h 42"/>
              <a:gd name="T18" fmla="*/ 31 w 41"/>
              <a:gd name="T19" fmla="*/ 14 h 42"/>
              <a:gd name="T20" fmla="*/ 31 w 41"/>
              <a:gd name="T21" fmla="*/ 14 h 42"/>
              <a:gd name="T22" fmla="*/ 33 w 41"/>
              <a:gd name="T23" fmla="*/ 21 h 42"/>
              <a:gd name="T24" fmla="*/ 27 w 41"/>
              <a:gd name="T25" fmla="*/ 32 h 42"/>
              <a:gd name="T26" fmla="*/ 27 w 41"/>
              <a:gd name="T27" fmla="*/ 32 h 42"/>
              <a:gd name="T28" fmla="*/ 29 w 41"/>
              <a:gd name="T29" fmla="*/ 35 h 42"/>
              <a:gd name="T30" fmla="*/ 32 w 41"/>
              <a:gd name="T31" fmla="*/ 38 h 42"/>
              <a:gd name="T32" fmla="*/ 41 w 41"/>
              <a:gd name="T33" fmla="*/ 21 h 42"/>
              <a:gd name="T34" fmla="*/ 38 w 41"/>
              <a:gd name="T35" fmla="*/ 10 h 42"/>
              <a:gd name="T36" fmla="*/ 38 w 41"/>
              <a:gd name="T37" fmla="*/ 10 h 42"/>
              <a:gd name="T38" fmla="*/ 20 w 41"/>
              <a:gd name="T39" fmla="*/ 0 h 42"/>
              <a:gd name="T40" fmla="*/ 9 w 41"/>
              <a:gd name="T41" fmla="*/ 3 h 42"/>
              <a:gd name="T42" fmla="*/ 9 w 41"/>
              <a:gd name="T43" fmla="*/ 3 h 42"/>
              <a:gd name="T44" fmla="*/ 0 w 41"/>
              <a:gd name="T45" fmla="*/ 21 h 42"/>
              <a:gd name="T46" fmla="*/ 3 w 41"/>
              <a:gd name="T47" fmla="*/ 32 h 42"/>
              <a:gd name="T48" fmla="*/ 5 w 41"/>
              <a:gd name="T49" fmla="*/ 35 h 42"/>
              <a:gd name="T50" fmla="*/ 3 w 41"/>
              <a:gd name="T51" fmla="*/ 32 h 42"/>
              <a:gd name="T52" fmla="*/ 21 w 41"/>
              <a:gd name="T53" fmla="*/ 42 h 42"/>
              <a:gd name="T54" fmla="*/ 32 w 41"/>
              <a:gd name="T55" fmla="*/ 38 h 42"/>
              <a:gd name="T56" fmla="*/ 32 w 41"/>
              <a:gd name="T57" fmla="*/ 38 h 42"/>
              <a:gd name="T58" fmla="*/ 29 w 41"/>
              <a:gd name="T5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29" y="35"/>
                </a:moveTo>
                <a:cubicBezTo>
                  <a:pt x="27" y="32"/>
                  <a:pt x="27" y="32"/>
                  <a:pt x="27" y="32"/>
                </a:cubicBezTo>
                <a:cubicBezTo>
                  <a:pt x="25" y="33"/>
                  <a:pt x="23" y="34"/>
                  <a:pt x="21" y="34"/>
                </a:cubicBezTo>
                <a:cubicBezTo>
                  <a:pt x="16" y="34"/>
                  <a:pt x="12" y="32"/>
                  <a:pt x="10" y="28"/>
                </a:cubicBezTo>
                <a:cubicBezTo>
                  <a:pt x="10" y="28"/>
                  <a:pt x="10" y="28"/>
                  <a:pt x="10" y="28"/>
                </a:cubicBezTo>
                <a:cubicBezTo>
                  <a:pt x="8" y="26"/>
                  <a:pt x="8" y="23"/>
                  <a:pt x="8" y="21"/>
                </a:cubicBezTo>
                <a:cubicBezTo>
                  <a:pt x="8" y="17"/>
                  <a:pt x="10" y="13"/>
                  <a:pt x="14" y="10"/>
                </a:cubicBezTo>
                <a:cubicBezTo>
                  <a:pt x="14" y="10"/>
                  <a:pt x="14" y="10"/>
                  <a:pt x="14" y="10"/>
                </a:cubicBezTo>
                <a:cubicBezTo>
                  <a:pt x="16" y="9"/>
                  <a:pt x="18" y="8"/>
                  <a:pt x="20" y="8"/>
                </a:cubicBezTo>
                <a:cubicBezTo>
                  <a:pt x="25" y="8"/>
                  <a:pt x="29" y="10"/>
                  <a:pt x="31" y="14"/>
                </a:cubicBezTo>
                <a:cubicBezTo>
                  <a:pt x="31" y="14"/>
                  <a:pt x="31" y="14"/>
                  <a:pt x="31" y="14"/>
                </a:cubicBezTo>
                <a:cubicBezTo>
                  <a:pt x="33" y="16"/>
                  <a:pt x="33" y="19"/>
                  <a:pt x="33" y="21"/>
                </a:cubicBezTo>
                <a:cubicBezTo>
                  <a:pt x="33" y="25"/>
                  <a:pt x="31" y="29"/>
                  <a:pt x="27" y="32"/>
                </a:cubicBezTo>
                <a:cubicBezTo>
                  <a:pt x="27" y="32"/>
                  <a:pt x="27" y="32"/>
                  <a:pt x="27" y="32"/>
                </a:cubicBezTo>
                <a:cubicBezTo>
                  <a:pt x="29" y="35"/>
                  <a:pt x="29" y="35"/>
                  <a:pt x="29" y="35"/>
                </a:cubicBezTo>
                <a:cubicBezTo>
                  <a:pt x="32" y="38"/>
                  <a:pt x="32" y="38"/>
                  <a:pt x="32" y="38"/>
                </a:cubicBezTo>
                <a:cubicBezTo>
                  <a:pt x="38" y="34"/>
                  <a:pt x="41" y="28"/>
                  <a:pt x="41" y="21"/>
                </a:cubicBezTo>
                <a:cubicBezTo>
                  <a:pt x="41" y="17"/>
                  <a:pt x="40" y="13"/>
                  <a:pt x="38" y="10"/>
                </a:cubicBezTo>
                <a:cubicBezTo>
                  <a:pt x="38" y="10"/>
                  <a:pt x="38" y="10"/>
                  <a:pt x="38" y="10"/>
                </a:cubicBezTo>
                <a:cubicBezTo>
                  <a:pt x="34" y="4"/>
                  <a:pt x="27" y="0"/>
                  <a:pt x="20" y="0"/>
                </a:cubicBezTo>
                <a:cubicBezTo>
                  <a:pt x="17" y="0"/>
                  <a:pt x="13" y="1"/>
                  <a:pt x="9" y="3"/>
                </a:cubicBezTo>
                <a:cubicBezTo>
                  <a:pt x="9" y="3"/>
                  <a:pt x="9" y="3"/>
                  <a:pt x="9" y="3"/>
                </a:cubicBezTo>
                <a:cubicBezTo>
                  <a:pt x="3" y="7"/>
                  <a:pt x="0" y="14"/>
                  <a:pt x="0" y="21"/>
                </a:cubicBezTo>
                <a:cubicBezTo>
                  <a:pt x="0" y="25"/>
                  <a:pt x="1" y="29"/>
                  <a:pt x="3" y="32"/>
                </a:cubicBezTo>
                <a:cubicBezTo>
                  <a:pt x="5" y="35"/>
                  <a:pt x="5" y="35"/>
                  <a:pt x="5" y="35"/>
                </a:cubicBezTo>
                <a:cubicBezTo>
                  <a:pt x="3" y="32"/>
                  <a:pt x="3" y="32"/>
                  <a:pt x="3" y="32"/>
                </a:cubicBezTo>
                <a:cubicBezTo>
                  <a:pt x="7" y="38"/>
                  <a:pt x="14" y="42"/>
                  <a:pt x="21" y="42"/>
                </a:cubicBezTo>
                <a:cubicBezTo>
                  <a:pt x="24" y="42"/>
                  <a:pt x="28" y="41"/>
                  <a:pt x="32" y="38"/>
                </a:cubicBezTo>
                <a:cubicBezTo>
                  <a:pt x="32" y="38"/>
                  <a:pt x="32" y="38"/>
                  <a:pt x="32" y="38"/>
                </a:cubicBezTo>
                <a:lnTo>
                  <a:pt x="29" y="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150">
            <a:extLst>
              <a:ext uri="{FF2B5EF4-FFF2-40B4-BE49-F238E27FC236}">
                <a16:creationId xmlns:a16="http://schemas.microsoft.com/office/drawing/2014/main" id="{B1DA25E7-67FA-475F-82AE-E9CE7EFEE88D}"/>
              </a:ext>
            </a:extLst>
          </p:cNvPr>
          <p:cNvSpPr>
            <a:spLocks noEditPoints="1"/>
          </p:cNvSpPr>
          <p:nvPr/>
        </p:nvSpPr>
        <p:spPr bwMode="auto">
          <a:xfrm>
            <a:off x="8244138" y="2961481"/>
            <a:ext cx="1721830" cy="1084115"/>
          </a:xfrm>
          <a:custGeom>
            <a:avLst/>
            <a:gdLst>
              <a:gd name="T0" fmla="*/ 703 w 717"/>
              <a:gd name="T1" fmla="*/ 7 h 451"/>
              <a:gd name="T2" fmla="*/ 700 w 717"/>
              <a:gd name="T3" fmla="*/ 22 h 451"/>
              <a:gd name="T4" fmla="*/ 686 w 717"/>
              <a:gd name="T5" fmla="*/ 53 h 451"/>
              <a:gd name="T6" fmla="*/ 677 w 717"/>
              <a:gd name="T7" fmla="*/ 55 h 451"/>
              <a:gd name="T8" fmla="*/ 664 w 717"/>
              <a:gd name="T9" fmla="*/ 63 h 451"/>
              <a:gd name="T10" fmla="*/ 660 w 717"/>
              <a:gd name="T11" fmla="*/ 89 h 451"/>
              <a:gd name="T12" fmla="*/ 658 w 717"/>
              <a:gd name="T13" fmla="*/ 93 h 451"/>
              <a:gd name="T14" fmla="*/ 634 w 717"/>
              <a:gd name="T15" fmla="*/ 105 h 451"/>
              <a:gd name="T16" fmla="*/ 633 w 717"/>
              <a:gd name="T17" fmla="*/ 123 h 451"/>
              <a:gd name="T18" fmla="*/ 601 w 717"/>
              <a:gd name="T19" fmla="*/ 135 h 451"/>
              <a:gd name="T20" fmla="*/ 594 w 717"/>
              <a:gd name="T21" fmla="*/ 131 h 451"/>
              <a:gd name="T22" fmla="*/ 579 w 717"/>
              <a:gd name="T23" fmla="*/ 128 h 451"/>
              <a:gd name="T24" fmla="*/ 558 w 717"/>
              <a:gd name="T25" fmla="*/ 145 h 451"/>
              <a:gd name="T26" fmla="*/ 554 w 717"/>
              <a:gd name="T27" fmla="*/ 145 h 451"/>
              <a:gd name="T28" fmla="*/ 528 w 717"/>
              <a:gd name="T29" fmla="*/ 139 h 451"/>
              <a:gd name="T30" fmla="*/ 515 w 717"/>
              <a:gd name="T31" fmla="*/ 147 h 451"/>
              <a:gd name="T32" fmla="*/ 483 w 717"/>
              <a:gd name="T33" fmla="*/ 160 h 451"/>
              <a:gd name="T34" fmla="*/ 476 w 717"/>
              <a:gd name="T35" fmla="*/ 156 h 451"/>
              <a:gd name="T36" fmla="*/ 459 w 717"/>
              <a:gd name="T37" fmla="*/ 157 h 451"/>
              <a:gd name="T38" fmla="*/ 453 w 717"/>
              <a:gd name="T39" fmla="*/ 183 h 451"/>
              <a:gd name="T40" fmla="*/ 451 w 717"/>
              <a:gd name="T41" fmla="*/ 186 h 451"/>
              <a:gd name="T42" fmla="*/ 426 w 717"/>
              <a:gd name="T43" fmla="*/ 197 h 451"/>
              <a:gd name="T44" fmla="*/ 422 w 717"/>
              <a:gd name="T45" fmla="*/ 211 h 451"/>
              <a:gd name="T46" fmla="*/ 405 w 717"/>
              <a:gd name="T47" fmla="*/ 241 h 451"/>
              <a:gd name="T48" fmla="*/ 396 w 717"/>
              <a:gd name="T49" fmla="*/ 242 h 451"/>
              <a:gd name="T50" fmla="*/ 383 w 717"/>
              <a:gd name="T51" fmla="*/ 249 h 451"/>
              <a:gd name="T52" fmla="*/ 377 w 717"/>
              <a:gd name="T53" fmla="*/ 275 h 451"/>
              <a:gd name="T54" fmla="*/ 374 w 717"/>
              <a:gd name="T55" fmla="*/ 278 h 451"/>
              <a:gd name="T56" fmla="*/ 350 w 717"/>
              <a:gd name="T57" fmla="*/ 289 h 451"/>
              <a:gd name="T58" fmla="*/ 341 w 717"/>
              <a:gd name="T59" fmla="*/ 290 h 451"/>
              <a:gd name="T60" fmla="*/ 306 w 717"/>
              <a:gd name="T61" fmla="*/ 289 h 451"/>
              <a:gd name="T62" fmla="*/ 302 w 717"/>
              <a:gd name="T63" fmla="*/ 282 h 451"/>
              <a:gd name="T64" fmla="*/ 289 w 717"/>
              <a:gd name="T65" fmla="*/ 273 h 451"/>
              <a:gd name="T66" fmla="*/ 263 w 717"/>
              <a:gd name="T67" fmla="*/ 280 h 451"/>
              <a:gd name="T68" fmla="*/ 259 w 717"/>
              <a:gd name="T69" fmla="*/ 279 h 451"/>
              <a:gd name="T70" fmla="*/ 234 w 717"/>
              <a:gd name="T71" fmla="*/ 267 h 451"/>
              <a:gd name="T72" fmla="*/ 227 w 717"/>
              <a:gd name="T73" fmla="*/ 280 h 451"/>
              <a:gd name="T74" fmla="*/ 203 w 717"/>
              <a:gd name="T75" fmla="*/ 306 h 451"/>
              <a:gd name="T76" fmla="*/ 195 w 717"/>
              <a:gd name="T77" fmla="*/ 304 h 451"/>
              <a:gd name="T78" fmla="*/ 180 w 717"/>
              <a:gd name="T79" fmla="*/ 308 h 451"/>
              <a:gd name="T80" fmla="*/ 168 w 717"/>
              <a:gd name="T81" fmla="*/ 332 h 451"/>
              <a:gd name="T82" fmla="*/ 164 w 717"/>
              <a:gd name="T83" fmla="*/ 334 h 451"/>
              <a:gd name="T84" fmla="*/ 138 w 717"/>
              <a:gd name="T85" fmla="*/ 339 h 451"/>
              <a:gd name="T86" fmla="*/ 130 w 717"/>
              <a:gd name="T87" fmla="*/ 352 h 451"/>
              <a:gd name="T88" fmla="*/ 107 w 717"/>
              <a:gd name="T89" fmla="*/ 377 h 451"/>
              <a:gd name="T90" fmla="*/ 98 w 717"/>
              <a:gd name="T91" fmla="*/ 376 h 451"/>
              <a:gd name="T92" fmla="*/ 83 w 717"/>
              <a:gd name="T93" fmla="*/ 379 h 451"/>
              <a:gd name="T94" fmla="*/ 71 w 717"/>
              <a:gd name="T95" fmla="*/ 403 h 451"/>
              <a:gd name="T96" fmla="*/ 68 w 717"/>
              <a:gd name="T97" fmla="*/ 406 h 451"/>
              <a:gd name="T98" fmla="*/ 42 w 717"/>
              <a:gd name="T99" fmla="*/ 410 h 451"/>
              <a:gd name="T100" fmla="*/ 34 w 717"/>
              <a:gd name="T101" fmla="*/ 424 h 451"/>
              <a:gd name="T102" fmla="*/ 10 w 717"/>
              <a:gd name="T103" fmla="*/ 449 h 451"/>
              <a:gd name="T104" fmla="*/ 2 w 717"/>
              <a:gd name="T105" fmla="*/ 4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7" h="451">
                <a:moveTo>
                  <a:pt x="713" y="14"/>
                </a:moveTo>
                <a:cubicBezTo>
                  <a:pt x="715" y="11"/>
                  <a:pt x="715" y="11"/>
                  <a:pt x="715" y="11"/>
                </a:cubicBezTo>
                <a:cubicBezTo>
                  <a:pt x="717" y="8"/>
                  <a:pt x="717" y="4"/>
                  <a:pt x="714" y="2"/>
                </a:cubicBezTo>
                <a:cubicBezTo>
                  <a:pt x="711" y="0"/>
                  <a:pt x="708" y="1"/>
                  <a:pt x="706" y="4"/>
                </a:cubicBezTo>
                <a:cubicBezTo>
                  <a:pt x="703" y="7"/>
                  <a:pt x="703" y="7"/>
                  <a:pt x="703" y="7"/>
                </a:cubicBezTo>
                <a:cubicBezTo>
                  <a:pt x="701" y="10"/>
                  <a:pt x="702" y="14"/>
                  <a:pt x="705" y="15"/>
                </a:cubicBezTo>
                <a:cubicBezTo>
                  <a:pt x="707" y="17"/>
                  <a:pt x="711" y="17"/>
                  <a:pt x="713" y="14"/>
                </a:cubicBezTo>
                <a:close/>
                <a:moveTo>
                  <a:pt x="699" y="34"/>
                </a:moveTo>
                <a:cubicBezTo>
                  <a:pt x="702" y="30"/>
                  <a:pt x="702" y="30"/>
                  <a:pt x="702" y="30"/>
                </a:cubicBezTo>
                <a:cubicBezTo>
                  <a:pt x="704" y="28"/>
                  <a:pt x="703" y="24"/>
                  <a:pt x="700" y="22"/>
                </a:cubicBezTo>
                <a:cubicBezTo>
                  <a:pt x="697" y="20"/>
                  <a:pt x="694" y="21"/>
                  <a:pt x="692" y="23"/>
                </a:cubicBezTo>
                <a:cubicBezTo>
                  <a:pt x="690" y="27"/>
                  <a:pt x="690" y="27"/>
                  <a:pt x="690" y="27"/>
                </a:cubicBezTo>
                <a:cubicBezTo>
                  <a:pt x="688" y="29"/>
                  <a:pt x="688" y="33"/>
                  <a:pt x="691" y="35"/>
                </a:cubicBezTo>
                <a:cubicBezTo>
                  <a:pt x="694" y="37"/>
                  <a:pt x="697" y="36"/>
                  <a:pt x="699" y="34"/>
                </a:cubicBezTo>
                <a:close/>
                <a:moveTo>
                  <a:pt x="686" y="53"/>
                </a:moveTo>
                <a:cubicBezTo>
                  <a:pt x="688" y="50"/>
                  <a:pt x="688" y="50"/>
                  <a:pt x="688" y="50"/>
                </a:cubicBezTo>
                <a:cubicBezTo>
                  <a:pt x="690" y="47"/>
                  <a:pt x="689" y="44"/>
                  <a:pt x="686" y="42"/>
                </a:cubicBezTo>
                <a:cubicBezTo>
                  <a:pt x="684" y="40"/>
                  <a:pt x="680" y="40"/>
                  <a:pt x="678" y="43"/>
                </a:cubicBezTo>
                <a:cubicBezTo>
                  <a:pt x="676" y="46"/>
                  <a:pt x="676" y="46"/>
                  <a:pt x="676" y="46"/>
                </a:cubicBezTo>
                <a:cubicBezTo>
                  <a:pt x="674" y="49"/>
                  <a:pt x="675" y="53"/>
                  <a:pt x="677" y="55"/>
                </a:cubicBezTo>
                <a:cubicBezTo>
                  <a:pt x="680" y="57"/>
                  <a:pt x="684" y="56"/>
                  <a:pt x="686" y="53"/>
                </a:cubicBezTo>
                <a:close/>
                <a:moveTo>
                  <a:pt x="672" y="73"/>
                </a:moveTo>
                <a:cubicBezTo>
                  <a:pt x="674" y="70"/>
                  <a:pt x="674" y="70"/>
                  <a:pt x="674" y="70"/>
                </a:cubicBezTo>
                <a:cubicBezTo>
                  <a:pt x="676" y="67"/>
                  <a:pt x="675" y="63"/>
                  <a:pt x="673" y="61"/>
                </a:cubicBezTo>
                <a:cubicBezTo>
                  <a:pt x="670" y="59"/>
                  <a:pt x="666" y="60"/>
                  <a:pt x="664" y="63"/>
                </a:cubicBezTo>
                <a:cubicBezTo>
                  <a:pt x="662" y="66"/>
                  <a:pt x="662" y="66"/>
                  <a:pt x="662" y="66"/>
                </a:cubicBezTo>
                <a:cubicBezTo>
                  <a:pt x="660" y="69"/>
                  <a:pt x="661" y="72"/>
                  <a:pt x="663" y="74"/>
                </a:cubicBezTo>
                <a:cubicBezTo>
                  <a:pt x="666" y="76"/>
                  <a:pt x="670" y="76"/>
                  <a:pt x="672" y="73"/>
                </a:cubicBezTo>
                <a:close/>
                <a:moveTo>
                  <a:pt x="658" y="93"/>
                </a:moveTo>
                <a:cubicBezTo>
                  <a:pt x="660" y="89"/>
                  <a:pt x="660" y="89"/>
                  <a:pt x="660" y="89"/>
                </a:cubicBezTo>
                <a:cubicBezTo>
                  <a:pt x="662" y="87"/>
                  <a:pt x="662" y="83"/>
                  <a:pt x="659" y="81"/>
                </a:cubicBezTo>
                <a:cubicBezTo>
                  <a:pt x="656" y="79"/>
                  <a:pt x="652" y="80"/>
                  <a:pt x="651" y="82"/>
                </a:cubicBezTo>
                <a:cubicBezTo>
                  <a:pt x="648" y="86"/>
                  <a:pt x="648" y="86"/>
                  <a:pt x="648" y="86"/>
                </a:cubicBezTo>
                <a:cubicBezTo>
                  <a:pt x="646" y="88"/>
                  <a:pt x="647" y="92"/>
                  <a:pt x="650" y="94"/>
                </a:cubicBezTo>
                <a:cubicBezTo>
                  <a:pt x="652" y="96"/>
                  <a:pt x="656" y="95"/>
                  <a:pt x="658" y="93"/>
                </a:cubicBezTo>
                <a:close/>
                <a:moveTo>
                  <a:pt x="644" y="112"/>
                </a:moveTo>
                <a:cubicBezTo>
                  <a:pt x="647" y="109"/>
                  <a:pt x="647" y="109"/>
                  <a:pt x="647" y="109"/>
                </a:cubicBezTo>
                <a:cubicBezTo>
                  <a:pt x="648" y="106"/>
                  <a:pt x="648" y="102"/>
                  <a:pt x="645" y="101"/>
                </a:cubicBezTo>
                <a:cubicBezTo>
                  <a:pt x="642" y="99"/>
                  <a:pt x="639" y="99"/>
                  <a:pt x="637" y="102"/>
                </a:cubicBezTo>
                <a:cubicBezTo>
                  <a:pt x="634" y="105"/>
                  <a:pt x="634" y="105"/>
                  <a:pt x="634" y="105"/>
                </a:cubicBezTo>
                <a:cubicBezTo>
                  <a:pt x="633" y="108"/>
                  <a:pt x="633" y="112"/>
                  <a:pt x="636" y="114"/>
                </a:cubicBezTo>
                <a:cubicBezTo>
                  <a:pt x="639" y="116"/>
                  <a:pt x="642" y="115"/>
                  <a:pt x="644" y="112"/>
                </a:cubicBezTo>
                <a:close/>
                <a:moveTo>
                  <a:pt x="624" y="131"/>
                </a:moveTo>
                <a:cubicBezTo>
                  <a:pt x="628" y="130"/>
                  <a:pt x="628" y="130"/>
                  <a:pt x="628" y="130"/>
                </a:cubicBezTo>
                <a:cubicBezTo>
                  <a:pt x="631" y="129"/>
                  <a:pt x="634" y="126"/>
                  <a:pt x="633" y="123"/>
                </a:cubicBezTo>
                <a:cubicBezTo>
                  <a:pt x="632" y="119"/>
                  <a:pt x="629" y="117"/>
                  <a:pt x="626" y="118"/>
                </a:cubicBezTo>
                <a:cubicBezTo>
                  <a:pt x="622" y="119"/>
                  <a:pt x="622" y="119"/>
                  <a:pt x="622" y="119"/>
                </a:cubicBezTo>
                <a:cubicBezTo>
                  <a:pt x="619" y="119"/>
                  <a:pt x="617" y="123"/>
                  <a:pt x="617" y="126"/>
                </a:cubicBezTo>
                <a:cubicBezTo>
                  <a:pt x="618" y="129"/>
                  <a:pt x="621" y="131"/>
                  <a:pt x="624" y="131"/>
                </a:cubicBezTo>
                <a:close/>
                <a:moveTo>
                  <a:pt x="601" y="135"/>
                </a:moveTo>
                <a:cubicBezTo>
                  <a:pt x="605" y="135"/>
                  <a:pt x="605" y="135"/>
                  <a:pt x="605" y="135"/>
                </a:cubicBezTo>
                <a:cubicBezTo>
                  <a:pt x="608" y="134"/>
                  <a:pt x="610" y="131"/>
                  <a:pt x="609" y="128"/>
                </a:cubicBezTo>
                <a:cubicBezTo>
                  <a:pt x="609" y="124"/>
                  <a:pt x="606" y="122"/>
                  <a:pt x="602" y="123"/>
                </a:cubicBezTo>
                <a:cubicBezTo>
                  <a:pt x="598" y="124"/>
                  <a:pt x="598" y="124"/>
                  <a:pt x="598" y="124"/>
                </a:cubicBezTo>
                <a:cubicBezTo>
                  <a:pt x="595" y="124"/>
                  <a:pt x="593" y="128"/>
                  <a:pt x="594" y="131"/>
                </a:cubicBezTo>
                <a:cubicBezTo>
                  <a:pt x="594" y="134"/>
                  <a:pt x="598" y="136"/>
                  <a:pt x="601" y="135"/>
                </a:cubicBezTo>
                <a:close/>
                <a:moveTo>
                  <a:pt x="577" y="140"/>
                </a:moveTo>
                <a:cubicBezTo>
                  <a:pt x="581" y="140"/>
                  <a:pt x="581" y="140"/>
                  <a:pt x="581" y="140"/>
                </a:cubicBezTo>
                <a:cubicBezTo>
                  <a:pt x="585" y="139"/>
                  <a:pt x="587" y="136"/>
                  <a:pt x="586" y="132"/>
                </a:cubicBezTo>
                <a:cubicBezTo>
                  <a:pt x="585" y="129"/>
                  <a:pt x="582" y="127"/>
                  <a:pt x="579" y="128"/>
                </a:cubicBezTo>
                <a:cubicBezTo>
                  <a:pt x="575" y="129"/>
                  <a:pt x="575" y="129"/>
                  <a:pt x="575" y="129"/>
                </a:cubicBezTo>
                <a:cubicBezTo>
                  <a:pt x="572" y="129"/>
                  <a:pt x="570" y="133"/>
                  <a:pt x="570" y="136"/>
                </a:cubicBezTo>
                <a:cubicBezTo>
                  <a:pt x="571" y="139"/>
                  <a:pt x="574" y="141"/>
                  <a:pt x="577" y="140"/>
                </a:cubicBezTo>
                <a:close/>
                <a:moveTo>
                  <a:pt x="554" y="145"/>
                </a:moveTo>
                <a:cubicBezTo>
                  <a:pt x="558" y="145"/>
                  <a:pt x="558" y="145"/>
                  <a:pt x="558" y="145"/>
                </a:cubicBezTo>
                <a:cubicBezTo>
                  <a:pt x="561" y="144"/>
                  <a:pt x="563" y="141"/>
                  <a:pt x="562" y="137"/>
                </a:cubicBezTo>
                <a:cubicBezTo>
                  <a:pt x="562" y="134"/>
                  <a:pt x="559" y="132"/>
                  <a:pt x="555" y="133"/>
                </a:cubicBezTo>
                <a:cubicBezTo>
                  <a:pt x="551" y="134"/>
                  <a:pt x="551" y="134"/>
                  <a:pt x="551" y="134"/>
                </a:cubicBezTo>
                <a:cubicBezTo>
                  <a:pt x="548" y="134"/>
                  <a:pt x="546" y="137"/>
                  <a:pt x="547" y="141"/>
                </a:cubicBezTo>
                <a:cubicBezTo>
                  <a:pt x="547" y="144"/>
                  <a:pt x="551" y="146"/>
                  <a:pt x="554" y="145"/>
                </a:cubicBezTo>
                <a:close/>
                <a:moveTo>
                  <a:pt x="530" y="150"/>
                </a:moveTo>
                <a:cubicBezTo>
                  <a:pt x="534" y="149"/>
                  <a:pt x="534" y="149"/>
                  <a:pt x="534" y="149"/>
                </a:cubicBezTo>
                <a:cubicBezTo>
                  <a:pt x="538" y="149"/>
                  <a:pt x="540" y="146"/>
                  <a:pt x="539" y="142"/>
                </a:cubicBezTo>
                <a:cubicBezTo>
                  <a:pt x="538" y="139"/>
                  <a:pt x="535" y="137"/>
                  <a:pt x="532" y="138"/>
                </a:cubicBezTo>
                <a:cubicBezTo>
                  <a:pt x="528" y="139"/>
                  <a:pt x="528" y="139"/>
                  <a:pt x="528" y="139"/>
                </a:cubicBezTo>
                <a:cubicBezTo>
                  <a:pt x="525" y="139"/>
                  <a:pt x="523" y="142"/>
                  <a:pt x="523" y="146"/>
                </a:cubicBezTo>
                <a:cubicBezTo>
                  <a:pt x="524" y="149"/>
                  <a:pt x="527" y="151"/>
                  <a:pt x="530" y="150"/>
                </a:cubicBezTo>
                <a:close/>
                <a:moveTo>
                  <a:pt x="507" y="155"/>
                </a:moveTo>
                <a:cubicBezTo>
                  <a:pt x="511" y="154"/>
                  <a:pt x="511" y="154"/>
                  <a:pt x="511" y="154"/>
                </a:cubicBezTo>
                <a:cubicBezTo>
                  <a:pt x="514" y="154"/>
                  <a:pt x="516" y="151"/>
                  <a:pt x="515" y="147"/>
                </a:cubicBezTo>
                <a:cubicBezTo>
                  <a:pt x="515" y="144"/>
                  <a:pt x="512" y="142"/>
                  <a:pt x="508" y="143"/>
                </a:cubicBezTo>
                <a:cubicBezTo>
                  <a:pt x="504" y="143"/>
                  <a:pt x="504" y="143"/>
                  <a:pt x="504" y="143"/>
                </a:cubicBezTo>
                <a:cubicBezTo>
                  <a:pt x="501" y="144"/>
                  <a:pt x="499" y="147"/>
                  <a:pt x="500" y="151"/>
                </a:cubicBezTo>
                <a:cubicBezTo>
                  <a:pt x="500" y="154"/>
                  <a:pt x="504" y="156"/>
                  <a:pt x="507" y="155"/>
                </a:cubicBezTo>
                <a:close/>
                <a:moveTo>
                  <a:pt x="483" y="160"/>
                </a:moveTo>
                <a:cubicBezTo>
                  <a:pt x="487" y="159"/>
                  <a:pt x="487" y="159"/>
                  <a:pt x="487" y="159"/>
                </a:cubicBezTo>
                <a:cubicBezTo>
                  <a:pt x="491" y="159"/>
                  <a:pt x="493" y="155"/>
                  <a:pt x="492" y="152"/>
                </a:cubicBezTo>
                <a:cubicBezTo>
                  <a:pt x="491" y="149"/>
                  <a:pt x="488" y="147"/>
                  <a:pt x="485" y="148"/>
                </a:cubicBezTo>
                <a:cubicBezTo>
                  <a:pt x="481" y="148"/>
                  <a:pt x="481" y="148"/>
                  <a:pt x="481" y="148"/>
                </a:cubicBezTo>
                <a:cubicBezTo>
                  <a:pt x="478" y="149"/>
                  <a:pt x="476" y="152"/>
                  <a:pt x="476" y="156"/>
                </a:cubicBezTo>
                <a:cubicBezTo>
                  <a:pt x="477" y="159"/>
                  <a:pt x="480" y="161"/>
                  <a:pt x="483" y="160"/>
                </a:cubicBezTo>
                <a:close/>
                <a:moveTo>
                  <a:pt x="466" y="168"/>
                </a:moveTo>
                <a:cubicBezTo>
                  <a:pt x="469" y="164"/>
                  <a:pt x="469" y="164"/>
                  <a:pt x="469" y="164"/>
                </a:cubicBezTo>
                <a:cubicBezTo>
                  <a:pt x="471" y="162"/>
                  <a:pt x="470" y="158"/>
                  <a:pt x="468" y="156"/>
                </a:cubicBezTo>
                <a:cubicBezTo>
                  <a:pt x="465" y="154"/>
                  <a:pt x="461" y="154"/>
                  <a:pt x="459" y="157"/>
                </a:cubicBezTo>
                <a:cubicBezTo>
                  <a:pt x="457" y="160"/>
                  <a:pt x="457" y="160"/>
                  <a:pt x="457" y="160"/>
                </a:cubicBezTo>
                <a:cubicBezTo>
                  <a:pt x="455" y="162"/>
                  <a:pt x="455" y="166"/>
                  <a:pt x="458" y="168"/>
                </a:cubicBezTo>
                <a:cubicBezTo>
                  <a:pt x="460" y="170"/>
                  <a:pt x="464" y="170"/>
                  <a:pt x="466" y="168"/>
                </a:cubicBezTo>
                <a:close/>
                <a:moveTo>
                  <a:pt x="451" y="186"/>
                </a:moveTo>
                <a:cubicBezTo>
                  <a:pt x="453" y="183"/>
                  <a:pt x="453" y="183"/>
                  <a:pt x="453" y="183"/>
                </a:cubicBezTo>
                <a:cubicBezTo>
                  <a:pt x="455" y="180"/>
                  <a:pt x="455" y="177"/>
                  <a:pt x="452" y="175"/>
                </a:cubicBezTo>
                <a:cubicBezTo>
                  <a:pt x="450" y="172"/>
                  <a:pt x="446" y="173"/>
                  <a:pt x="444" y="175"/>
                </a:cubicBezTo>
                <a:cubicBezTo>
                  <a:pt x="441" y="178"/>
                  <a:pt x="441" y="178"/>
                  <a:pt x="441" y="178"/>
                </a:cubicBezTo>
                <a:cubicBezTo>
                  <a:pt x="439" y="181"/>
                  <a:pt x="440" y="185"/>
                  <a:pt x="442" y="187"/>
                </a:cubicBezTo>
                <a:cubicBezTo>
                  <a:pt x="445" y="189"/>
                  <a:pt x="449" y="189"/>
                  <a:pt x="451" y="186"/>
                </a:cubicBezTo>
                <a:close/>
                <a:moveTo>
                  <a:pt x="435" y="205"/>
                </a:moveTo>
                <a:cubicBezTo>
                  <a:pt x="438" y="201"/>
                  <a:pt x="438" y="201"/>
                  <a:pt x="438" y="201"/>
                </a:cubicBezTo>
                <a:cubicBezTo>
                  <a:pt x="440" y="199"/>
                  <a:pt x="440" y="195"/>
                  <a:pt x="437" y="193"/>
                </a:cubicBezTo>
                <a:cubicBezTo>
                  <a:pt x="435" y="191"/>
                  <a:pt x="431" y="191"/>
                  <a:pt x="429" y="194"/>
                </a:cubicBezTo>
                <a:cubicBezTo>
                  <a:pt x="426" y="197"/>
                  <a:pt x="426" y="197"/>
                  <a:pt x="426" y="197"/>
                </a:cubicBezTo>
                <a:cubicBezTo>
                  <a:pt x="424" y="199"/>
                  <a:pt x="424" y="203"/>
                  <a:pt x="427" y="205"/>
                </a:cubicBezTo>
                <a:cubicBezTo>
                  <a:pt x="429" y="207"/>
                  <a:pt x="433" y="207"/>
                  <a:pt x="435" y="205"/>
                </a:cubicBezTo>
                <a:close/>
                <a:moveTo>
                  <a:pt x="420" y="223"/>
                </a:moveTo>
                <a:cubicBezTo>
                  <a:pt x="423" y="220"/>
                  <a:pt x="423" y="220"/>
                  <a:pt x="423" y="220"/>
                </a:cubicBezTo>
                <a:cubicBezTo>
                  <a:pt x="425" y="217"/>
                  <a:pt x="424" y="214"/>
                  <a:pt x="422" y="211"/>
                </a:cubicBezTo>
                <a:cubicBezTo>
                  <a:pt x="419" y="209"/>
                  <a:pt x="415" y="210"/>
                  <a:pt x="413" y="212"/>
                </a:cubicBezTo>
                <a:cubicBezTo>
                  <a:pt x="411" y="215"/>
                  <a:pt x="411" y="215"/>
                  <a:pt x="411" y="215"/>
                </a:cubicBezTo>
                <a:cubicBezTo>
                  <a:pt x="409" y="218"/>
                  <a:pt x="409" y="222"/>
                  <a:pt x="412" y="224"/>
                </a:cubicBezTo>
                <a:cubicBezTo>
                  <a:pt x="414" y="226"/>
                  <a:pt x="418" y="226"/>
                  <a:pt x="420" y="223"/>
                </a:cubicBezTo>
                <a:close/>
                <a:moveTo>
                  <a:pt x="405" y="241"/>
                </a:moveTo>
                <a:cubicBezTo>
                  <a:pt x="407" y="238"/>
                  <a:pt x="407" y="238"/>
                  <a:pt x="407" y="238"/>
                </a:cubicBezTo>
                <a:cubicBezTo>
                  <a:pt x="409" y="236"/>
                  <a:pt x="409" y="232"/>
                  <a:pt x="407" y="230"/>
                </a:cubicBezTo>
                <a:cubicBezTo>
                  <a:pt x="404" y="228"/>
                  <a:pt x="400" y="228"/>
                  <a:pt x="398" y="231"/>
                </a:cubicBezTo>
                <a:cubicBezTo>
                  <a:pt x="396" y="234"/>
                  <a:pt x="396" y="234"/>
                  <a:pt x="396" y="234"/>
                </a:cubicBezTo>
                <a:cubicBezTo>
                  <a:pt x="393" y="236"/>
                  <a:pt x="394" y="240"/>
                  <a:pt x="396" y="242"/>
                </a:cubicBezTo>
                <a:cubicBezTo>
                  <a:pt x="399" y="244"/>
                  <a:pt x="403" y="244"/>
                  <a:pt x="405" y="241"/>
                </a:cubicBezTo>
                <a:close/>
                <a:moveTo>
                  <a:pt x="389" y="260"/>
                </a:moveTo>
                <a:cubicBezTo>
                  <a:pt x="392" y="257"/>
                  <a:pt x="392" y="257"/>
                  <a:pt x="392" y="257"/>
                </a:cubicBezTo>
                <a:cubicBezTo>
                  <a:pt x="394" y="254"/>
                  <a:pt x="394" y="251"/>
                  <a:pt x="391" y="248"/>
                </a:cubicBezTo>
                <a:cubicBezTo>
                  <a:pt x="389" y="246"/>
                  <a:pt x="385" y="247"/>
                  <a:pt x="383" y="249"/>
                </a:cubicBezTo>
                <a:cubicBezTo>
                  <a:pt x="380" y="252"/>
                  <a:pt x="380" y="252"/>
                  <a:pt x="380" y="252"/>
                </a:cubicBezTo>
                <a:cubicBezTo>
                  <a:pt x="378" y="255"/>
                  <a:pt x="378" y="259"/>
                  <a:pt x="381" y="261"/>
                </a:cubicBezTo>
                <a:cubicBezTo>
                  <a:pt x="384" y="263"/>
                  <a:pt x="387" y="263"/>
                  <a:pt x="389" y="260"/>
                </a:cubicBezTo>
                <a:close/>
                <a:moveTo>
                  <a:pt x="374" y="278"/>
                </a:moveTo>
                <a:cubicBezTo>
                  <a:pt x="377" y="275"/>
                  <a:pt x="377" y="275"/>
                  <a:pt x="377" y="275"/>
                </a:cubicBezTo>
                <a:cubicBezTo>
                  <a:pt x="379" y="273"/>
                  <a:pt x="378" y="269"/>
                  <a:pt x="376" y="267"/>
                </a:cubicBezTo>
                <a:cubicBezTo>
                  <a:pt x="373" y="265"/>
                  <a:pt x="370" y="265"/>
                  <a:pt x="367" y="268"/>
                </a:cubicBezTo>
                <a:cubicBezTo>
                  <a:pt x="365" y="271"/>
                  <a:pt x="365" y="271"/>
                  <a:pt x="365" y="271"/>
                </a:cubicBezTo>
                <a:cubicBezTo>
                  <a:pt x="363" y="273"/>
                  <a:pt x="363" y="277"/>
                  <a:pt x="366" y="279"/>
                </a:cubicBezTo>
                <a:cubicBezTo>
                  <a:pt x="368" y="281"/>
                  <a:pt x="372" y="281"/>
                  <a:pt x="374" y="278"/>
                </a:cubicBezTo>
                <a:close/>
                <a:moveTo>
                  <a:pt x="359" y="297"/>
                </a:moveTo>
                <a:cubicBezTo>
                  <a:pt x="361" y="294"/>
                  <a:pt x="361" y="294"/>
                  <a:pt x="361" y="294"/>
                </a:cubicBezTo>
                <a:cubicBezTo>
                  <a:pt x="363" y="291"/>
                  <a:pt x="363" y="287"/>
                  <a:pt x="361" y="285"/>
                </a:cubicBezTo>
                <a:cubicBezTo>
                  <a:pt x="358" y="283"/>
                  <a:pt x="354" y="284"/>
                  <a:pt x="352" y="286"/>
                </a:cubicBezTo>
                <a:cubicBezTo>
                  <a:pt x="350" y="289"/>
                  <a:pt x="350" y="289"/>
                  <a:pt x="350" y="289"/>
                </a:cubicBezTo>
                <a:cubicBezTo>
                  <a:pt x="347" y="292"/>
                  <a:pt x="348" y="296"/>
                  <a:pt x="350" y="298"/>
                </a:cubicBezTo>
                <a:cubicBezTo>
                  <a:pt x="353" y="300"/>
                  <a:pt x="357" y="299"/>
                  <a:pt x="359" y="297"/>
                </a:cubicBezTo>
                <a:close/>
                <a:moveTo>
                  <a:pt x="330" y="294"/>
                </a:moveTo>
                <a:cubicBezTo>
                  <a:pt x="333" y="295"/>
                  <a:pt x="333" y="295"/>
                  <a:pt x="333" y="295"/>
                </a:cubicBezTo>
                <a:cubicBezTo>
                  <a:pt x="337" y="296"/>
                  <a:pt x="340" y="294"/>
                  <a:pt x="341" y="290"/>
                </a:cubicBezTo>
                <a:cubicBezTo>
                  <a:pt x="341" y="287"/>
                  <a:pt x="339" y="284"/>
                  <a:pt x="336" y="283"/>
                </a:cubicBezTo>
                <a:cubicBezTo>
                  <a:pt x="332" y="282"/>
                  <a:pt x="332" y="282"/>
                  <a:pt x="332" y="282"/>
                </a:cubicBezTo>
                <a:cubicBezTo>
                  <a:pt x="329" y="282"/>
                  <a:pt x="326" y="284"/>
                  <a:pt x="325" y="287"/>
                </a:cubicBezTo>
                <a:cubicBezTo>
                  <a:pt x="324" y="290"/>
                  <a:pt x="326" y="294"/>
                  <a:pt x="330" y="294"/>
                </a:cubicBezTo>
                <a:close/>
                <a:moveTo>
                  <a:pt x="306" y="289"/>
                </a:moveTo>
                <a:cubicBezTo>
                  <a:pt x="310" y="290"/>
                  <a:pt x="310" y="290"/>
                  <a:pt x="310" y="290"/>
                </a:cubicBezTo>
                <a:cubicBezTo>
                  <a:pt x="313" y="291"/>
                  <a:pt x="316" y="289"/>
                  <a:pt x="317" y="285"/>
                </a:cubicBezTo>
                <a:cubicBezTo>
                  <a:pt x="318" y="282"/>
                  <a:pt x="316" y="279"/>
                  <a:pt x="313" y="278"/>
                </a:cubicBezTo>
                <a:cubicBezTo>
                  <a:pt x="309" y="277"/>
                  <a:pt x="309" y="277"/>
                  <a:pt x="309" y="277"/>
                </a:cubicBezTo>
                <a:cubicBezTo>
                  <a:pt x="305" y="277"/>
                  <a:pt x="302" y="279"/>
                  <a:pt x="302" y="282"/>
                </a:cubicBezTo>
                <a:cubicBezTo>
                  <a:pt x="301" y="285"/>
                  <a:pt x="303" y="288"/>
                  <a:pt x="306" y="289"/>
                </a:cubicBezTo>
                <a:close/>
                <a:moveTo>
                  <a:pt x="283" y="284"/>
                </a:moveTo>
                <a:cubicBezTo>
                  <a:pt x="287" y="285"/>
                  <a:pt x="287" y="285"/>
                  <a:pt x="287" y="285"/>
                </a:cubicBezTo>
                <a:cubicBezTo>
                  <a:pt x="290" y="286"/>
                  <a:pt x="293" y="284"/>
                  <a:pt x="294" y="280"/>
                </a:cubicBezTo>
                <a:cubicBezTo>
                  <a:pt x="294" y="277"/>
                  <a:pt x="292" y="274"/>
                  <a:pt x="289" y="273"/>
                </a:cubicBezTo>
                <a:cubicBezTo>
                  <a:pt x="285" y="272"/>
                  <a:pt x="285" y="272"/>
                  <a:pt x="285" y="272"/>
                </a:cubicBezTo>
                <a:cubicBezTo>
                  <a:pt x="282" y="272"/>
                  <a:pt x="279" y="274"/>
                  <a:pt x="278" y="277"/>
                </a:cubicBezTo>
                <a:cubicBezTo>
                  <a:pt x="277" y="280"/>
                  <a:pt x="279" y="283"/>
                  <a:pt x="283" y="284"/>
                </a:cubicBezTo>
                <a:close/>
                <a:moveTo>
                  <a:pt x="259" y="279"/>
                </a:moveTo>
                <a:cubicBezTo>
                  <a:pt x="263" y="280"/>
                  <a:pt x="263" y="280"/>
                  <a:pt x="263" y="280"/>
                </a:cubicBezTo>
                <a:cubicBezTo>
                  <a:pt x="266" y="280"/>
                  <a:pt x="270" y="278"/>
                  <a:pt x="270" y="275"/>
                </a:cubicBezTo>
                <a:cubicBezTo>
                  <a:pt x="271" y="272"/>
                  <a:pt x="269" y="269"/>
                  <a:pt x="266" y="268"/>
                </a:cubicBezTo>
                <a:cubicBezTo>
                  <a:pt x="262" y="267"/>
                  <a:pt x="262" y="267"/>
                  <a:pt x="262" y="267"/>
                </a:cubicBezTo>
                <a:cubicBezTo>
                  <a:pt x="259" y="267"/>
                  <a:pt x="255" y="269"/>
                  <a:pt x="255" y="272"/>
                </a:cubicBezTo>
                <a:cubicBezTo>
                  <a:pt x="254" y="275"/>
                  <a:pt x="256" y="278"/>
                  <a:pt x="259" y="279"/>
                </a:cubicBezTo>
                <a:close/>
                <a:moveTo>
                  <a:pt x="242" y="277"/>
                </a:moveTo>
                <a:cubicBezTo>
                  <a:pt x="245" y="275"/>
                  <a:pt x="245" y="275"/>
                  <a:pt x="245" y="275"/>
                </a:cubicBezTo>
                <a:cubicBezTo>
                  <a:pt x="247" y="273"/>
                  <a:pt x="248" y="269"/>
                  <a:pt x="246" y="266"/>
                </a:cubicBezTo>
                <a:cubicBezTo>
                  <a:pt x="244" y="264"/>
                  <a:pt x="240" y="263"/>
                  <a:pt x="238" y="265"/>
                </a:cubicBezTo>
                <a:cubicBezTo>
                  <a:pt x="234" y="267"/>
                  <a:pt x="234" y="267"/>
                  <a:pt x="234" y="267"/>
                </a:cubicBezTo>
                <a:cubicBezTo>
                  <a:pt x="232" y="269"/>
                  <a:pt x="231" y="273"/>
                  <a:pt x="233" y="276"/>
                </a:cubicBezTo>
                <a:cubicBezTo>
                  <a:pt x="235" y="278"/>
                  <a:pt x="239" y="279"/>
                  <a:pt x="242" y="277"/>
                </a:cubicBezTo>
                <a:close/>
                <a:moveTo>
                  <a:pt x="222" y="291"/>
                </a:moveTo>
                <a:cubicBezTo>
                  <a:pt x="225" y="289"/>
                  <a:pt x="225" y="289"/>
                  <a:pt x="225" y="289"/>
                </a:cubicBezTo>
                <a:cubicBezTo>
                  <a:pt x="228" y="287"/>
                  <a:pt x="229" y="283"/>
                  <a:pt x="227" y="280"/>
                </a:cubicBezTo>
                <a:cubicBezTo>
                  <a:pt x="225" y="278"/>
                  <a:pt x="221" y="277"/>
                  <a:pt x="218" y="279"/>
                </a:cubicBezTo>
                <a:cubicBezTo>
                  <a:pt x="215" y="282"/>
                  <a:pt x="215" y="282"/>
                  <a:pt x="215" y="282"/>
                </a:cubicBezTo>
                <a:cubicBezTo>
                  <a:pt x="212" y="284"/>
                  <a:pt x="212" y="287"/>
                  <a:pt x="214" y="290"/>
                </a:cubicBezTo>
                <a:cubicBezTo>
                  <a:pt x="216" y="293"/>
                  <a:pt x="220" y="293"/>
                  <a:pt x="222" y="291"/>
                </a:cubicBezTo>
                <a:close/>
                <a:moveTo>
                  <a:pt x="203" y="306"/>
                </a:moveTo>
                <a:cubicBezTo>
                  <a:pt x="206" y="303"/>
                  <a:pt x="206" y="303"/>
                  <a:pt x="206" y="303"/>
                </a:cubicBezTo>
                <a:cubicBezTo>
                  <a:pt x="209" y="301"/>
                  <a:pt x="209" y="297"/>
                  <a:pt x="207" y="295"/>
                </a:cubicBezTo>
                <a:cubicBezTo>
                  <a:pt x="205" y="292"/>
                  <a:pt x="202" y="292"/>
                  <a:pt x="199" y="294"/>
                </a:cubicBezTo>
                <a:cubicBezTo>
                  <a:pt x="196" y="296"/>
                  <a:pt x="196" y="296"/>
                  <a:pt x="196" y="296"/>
                </a:cubicBezTo>
                <a:cubicBezTo>
                  <a:pt x="193" y="298"/>
                  <a:pt x="193" y="302"/>
                  <a:pt x="195" y="304"/>
                </a:cubicBezTo>
                <a:cubicBezTo>
                  <a:pt x="197" y="307"/>
                  <a:pt x="200" y="308"/>
                  <a:pt x="203" y="306"/>
                </a:cubicBezTo>
                <a:close/>
                <a:moveTo>
                  <a:pt x="184" y="320"/>
                </a:moveTo>
                <a:cubicBezTo>
                  <a:pt x="187" y="318"/>
                  <a:pt x="187" y="318"/>
                  <a:pt x="187" y="318"/>
                </a:cubicBezTo>
                <a:cubicBezTo>
                  <a:pt x="190" y="316"/>
                  <a:pt x="190" y="312"/>
                  <a:pt x="188" y="309"/>
                </a:cubicBezTo>
                <a:cubicBezTo>
                  <a:pt x="186" y="306"/>
                  <a:pt x="182" y="306"/>
                  <a:pt x="180" y="308"/>
                </a:cubicBezTo>
                <a:cubicBezTo>
                  <a:pt x="177" y="310"/>
                  <a:pt x="177" y="310"/>
                  <a:pt x="177" y="310"/>
                </a:cubicBezTo>
                <a:cubicBezTo>
                  <a:pt x="174" y="312"/>
                  <a:pt x="173" y="316"/>
                  <a:pt x="175" y="319"/>
                </a:cubicBezTo>
                <a:cubicBezTo>
                  <a:pt x="177" y="321"/>
                  <a:pt x="181" y="322"/>
                  <a:pt x="184" y="320"/>
                </a:cubicBezTo>
                <a:close/>
                <a:moveTo>
                  <a:pt x="164" y="334"/>
                </a:moveTo>
                <a:cubicBezTo>
                  <a:pt x="168" y="332"/>
                  <a:pt x="168" y="332"/>
                  <a:pt x="168" y="332"/>
                </a:cubicBezTo>
                <a:cubicBezTo>
                  <a:pt x="170" y="330"/>
                  <a:pt x="171" y="326"/>
                  <a:pt x="169" y="323"/>
                </a:cubicBezTo>
                <a:cubicBezTo>
                  <a:pt x="167" y="321"/>
                  <a:pt x="163" y="320"/>
                  <a:pt x="160" y="322"/>
                </a:cubicBezTo>
                <a:cubicBezTo>
                  <a:pt x="157" y="325"/>
                  <a:pt x="157" y="325"/>
                  <a:pt x="157" y="325"/>
                </a:cubicBezTo>
                <a:cubicBezTo>
                  <a:pt x="155" y="327"/>
                  <a:pt x="154" y="330"/>
                  <a:pt x="156" y="333"/>
                </a:cubicBezTo>
                <a:cubicBezTo>
                  <a:pt x="158" y="336"/>
                  <a:pt x="162" y="336"/>
                  <a:pt x="164" y="334"/>
                </a:cubicBezTo>
                <a:close/>
                <a:moveTo>
                  <a:pt x="145" y="349"/>
                </a:moveTo>
                <a:cubicBezTo>
                  <a:pt x="148" y="346"/>
                  <a:pt x="148" y="346"/>
                  <a:pt x="148" y="346"/>
                </a:cubicBezTo>
                <a:cubicBezTo>
                  <a:pt x="151" y="344"/>
                  <a:pt x="152" y="340"/>
                  <a:pt x="150" y="338"/>
                </a:cubicBezTo>
                <a:cubicBezTo>
                  <a:pt x="148" y="335"/>
                  <a:pt x="144" y="335"/>
                  <a:pt x="141" y="336"/>
                </a:cubicBezTo>
                <a:cubicBezTo>
                  <a:pt x="138" y="339"/>
                  <a:pt x="138" y="339"/>
                  <a:pt x="138" y="339"/>
                </a:cubicBezTo>
                <a:cubicBezTo>
                  <a:pt x="135" y="341"/>
                  <a:pt x="135" y="345"/>
                  <a:pt x="137" y="347"/>
                </a:cubicBezTo>
                <a:cubicBezTo>
                  <a:pt x="139" y="350"/>
                  <a:pt x="143" y="350"/>
                  <a:pt x="145" y="349"/>
                </a:cubicBezTo>
                <a:close/>
                <a:moveTo>
                  <a:pt x="126" y="363"/>
                </a:moveTo>
                <a:cubicBezTo>
                  <a:pt x="129" y="360"/>
                  <a:pt x="129" y="360"/>
                  <a:pt x="129" y="360"/>
                </a:cubicBezTo>
                <a:cubicBezTo>
                  <a:pt x="132" y="358"/>
                  <a:pt x="132" y="355"/>
                  <a:pt x="130" y="352"/>
                </a:cubicBezTo>
                <a:cubicBezTo>
                  <a:pt x="128" y="349"/>
                  <a:pt x="125" y="349"/>
                  <a:pt x="122" y="351"/>
                </a:cubicBezTo>
                <a:cubicBezTo>
                  <a:pt x="119" y="353"/>
                  <a:pt x="119" y="353"/>
                  <a:pt x="119" y="353"/>
                </a:cubicBezTo>
                <a:cubicBezTo>
                  <a:pt x="116" y="355"/>
                  <a:pt x="116" y="359"/>
                  <a:pt x="118" y="362"/>
                </a:cubicBezTo>
                <a:cubicBezTo>
                  <a:pt x="119" y="364"/>
                  <a:pt x="123" y="365"/>
                  <a:pt x="126" y="363"/>
                </a:cubicBezTo>
                <a:close/>
                <a:moveTo>
                  <a:pt x="107" y="377"/>
                </a:moveTo>
                <a:cubicBezTo>
                  <a:pt x="110" y="375"/>
                  <a:pt x="110" y="375"/>
                  <a:pt x="110" y="375"/>
                </a:cubicBezTo>
                <a:cubicBezTo>
                  <a:pt x="113" y="373"/>
                  <a:pt x="113" y="369"/>
                  <a:pt x="111" y="366"/>
                </a:cubicBezTo>
                <a:cubicBezTo>
                  <a:pt x="109" y="364"/>
                  <a:pt x="105" y="363"/>
                  <a:pt x="103" y="365"/>
                </a:cubicBezTo>
                <a:cubicBezTo>
                  <a:pt x="99" y="367"/>
                  <a:pt x="99" y="367"/>
                  <a:pt x="99" y="367"/>
                </a:cubicBezTo>
                <a:cubicBezTo>
                  <a:pt x="97" y="369"/>
                  <a:pt x="96" y="373"/>
                  <a:pt x="98" y="376"/>
                </a:cubicBezTo>
                <a:cubicBezTo>
                  <a:pt x="100" y="379"/>
                  <a:pt x="104" y="379"/>
                  <a:pt x="107" y="377"/>
                </a:cubicBezTo>
                <a:close/>
                <a:moveTo>
                  <a:pt x="87" y="391"/>
                </a:moveTo>
                <a:cubicBezTo>
                  <a:pt x="91" y="389"/>
                  <a:pt x="91" y="389"/>
                  <a:pt x="91" y="389"/>
                </a:cubicBezTo>
                <a:cubicBezTo>
                  <a:pt x="93" y="387"/>
                  <a:pt x="94" y="383"/>
                  <a:pt x="92" y="381"/>
                </a:cubicBezTo>
                <a:cubicBezTo>
                  <a:pt x="90" y="378"/>
                  <a:pt x="86" y="377"/>
                  <a:pt x="83" y="379"/>
                </a:cubicBezTo>
                <a:cubicBezTo>
                  <a:pt x="80" y="382"/>
                  <a:pt x="80" y="382"/>
                  <a:pt x="80" y="382"/>
                </a:cubicBezTo>
                <a:cubicBezTo>
                  <a:pt x="78" y="384"/>
                  <a:pt x="77" y="388"/>
                  <a:pt x="79" y="390"/>
                </a:cubicBezTo>
                <a:cubicBezTo>
                  <a:pt x="81" y="393"/>
                  <a:pt x="85" y="393"/>
                  <a:pt x="87" y="391"/>
                </a:cubicBezTo>
                <a:close/>
                <a:moveTo>
                  <a:pt x="68" y="406"/>
                </a:moveTo>
                <a:cubicBezTo>
                  <a:pt x="71" y="403"/>
                  <a:pt x="71" y="403"/>
                  <a:pt x="71" y="403"/>
                </a:cubicBezTo>
                <a:cubicBezTo>
                  <a:pt x="74" y="401"/>
                  <a:pt x="75" y="398"/>
                  <a:pt x="73" y="395"/>
                </a:cubicBezTo>
                <a:cubicBezTo>
                  <a:pt x="71" y="392"/>
                  <a:pt x="67" y="392"/>
                  <a:pt x="64" y="394"/>
                </a:cubicBezTo>
                <a:cubicBezTo>
                  <a:pt x="61" y="396"/>
                  <a:pt x="61" y="396"/>
                  <a:pt x="61" y="396"/>
                </a:cubicBezTo>
                <a:cubicBezTo>
                  <a:pt x="58" y="398"/>
                  <a:pt x="58" y="402"/>
                  <a:pt x="60" y="405"/>
                </a:cubicBezTo>
                <a:cubicBezTo>
                  <a:pt x="62" y="407"/>
                  <a:pt x="65" y="408"/>
                  <a:pt x="68" y="406"/>
                </a:cubicBezTo>
                <a:close/>
                <a:moveTo>
                  <a:pt x="49" y="420"/>
                </a:moveTo>
                <a:cubicBezTo>
                  <a:pt x="52" y="418"/>
                  <a:pt x="52" y="418"/>
                  <a:pt x="52" y="418"/>
                </a:cubicBezTo>
                <a:cubicBezTo>
                  <a:pt x="55" y="416"/>
                  <a:pt x="55" y="412"/>
                  <a:pt x="53" y="409"/>
                </a:cubicBezTo>
                <a:cubicBezTo>
                  <a:pt x="51" y="407"/>
                  <a:pt x="48" y="406"/>
                  <a:pt x="45" y="408"/>
                </a:cubicBezTo>
                <a:cubicBezTo>
                  <a:pt x="42" y="410"/>
                  <a:pt x="42" y="410"/>
                  <a:pt x="42" y="410"/>
                </a:cubicBezTo>
                <a:cubicBezTo>
                  <a:pt x="39" y="412"/>
                  <a:pt x="38" y="416"/>
                  <a:pt x="40" y="419"/>
                </a:cubicBezTo>
                <a:cubicBezTo>
                  <a:pt x="42" y="421"/>
                  <a:pt x="46" y="422"/>
                  <a:pt x="49" y="420"/>
                </a:cubicBezTo>
                <a:close/>
                <a:moveTo>
                  <a:pt x="30" y="434"/>
                </a:moveTo>
                <a:cubicBezTo>
                  <a:pt x="33" y="432"/>
                  <a:pt x="33" y="432"/>
                  <a:pt x="33" y="432"/>
                </a:cubicBezTo>
                <a:cubicBezTo>
                  <a:pt x="35" y="430"/>
                  <a:pt x="36" y="426"/>
                  <a:pt x="34" y="424"/>
                </a:cubicBezTo>
                <a:cubicBezTo>
                  <a:pt x="32" y="421"/>
                  <a:pt x="28" y="420"/>
                  <a:pt x="26" y="422"/>
                </a:cubicBezTo>
                <a:cubicBezTo>
                  <a:pt x="22" y="425"/>
                  <a:pt x="22" y="425"/>
                  <a:pt x="22" y="425"/>
                </a:cubicBezTo>
                <a:cubicBezTo>
                  <a:pt x="20" y="427"/>
                  <a:pt x="19" y="430"/>
                  <a:pt x="21" y="433"/>
                </a:cubicBezTo>
                <a:cubicBezTo>
                  <a:pt x="23" y="436"/>
                  <a:pt x="27" y="436"/>
                  <a:pt x="30" y="434"/>
                </a:cubicBezTo>
                <a:close/>
                <a:moveTo>
                  <a:pt x="10" y="449"/>
                </a:moveTo>
                <a:cubicBezTo>
                  <a:pt x="13" y="446"/>
                  <a:pt x="13" y="446"/>
                  <a:pt x="13" y="446"/>
                </a:cubicBezTo>
                <a:cubicBezTo>
                  <a:pt x="16" y="444"/>
                  <a:pt x="17" y="441"/>
                  <a:pt x="15" y="438"/>
                </a:cubicBezTo>
                <a:cubicBezTo>
                  <a:pt x="13" y="435"/>
                  <a:pt x="9" y="435"/>
                  <a:pt x="6" y="437"/>
                </a:cubicBezTo>
                <a:cubicBezTo>
                  <a:pt x="3" y="439"/>
                  <a:pt x="3" y="439"/>
                  <a:pt x="3" y="439"/>
                </a:cubicBezTo>
                <a:cubicBezTo>
                  <a:pt x="0" y="441"/>
                  <a:pt x="0" y="445"/>
                  <a:pt x="2" y="447"/>
                </a:cubicBezTo>
                <a:cubicBezTo>
                  <a:pt x="4" y="450"/>
                  <a:pt x="8" y="451"/>
                  <a:pt x="10" y="4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151">
            <a:extLst>
              <a:ext uri="{FF2B5EF4-FFF2-40B4-BE49-F238E27FC236}">
                <a16:creationId xmlns:a16="http://schemas.microsoft.com/office/drawing/2014/main" id="{4A7E2240-B13D-46AB-9FB6-54D8011957B9}"/>
              </a:ext>
            </a:extLst>
          </p:cNvPr>
          <p:cNvSpPr>
            <a:spLocks/>
          </p:cNvSpPr>
          <p:nvPr/>
        </p:nvSpPr>
        <p:spPr bwMode="auto">
          <a:xfrm>
            <a:off x="9024579" y="3586037"/>
            <a:ext cx="148800" cy="148800"/>
          </a:xfrm>
          <a:custGeom>
            <a:avLst/>
            <a:gdLst>
              <a:gd name="T0" fmla="*/ 46 w 62"/>
              <a:gd name="T1" fmla="*/ 54 h 62"/>
              <a:gd name="T2" fmla="*/ 8 w 62"/>
              <a:gd name="T3" fmla="*/ 45 h 62"/>
              <a:gd name="T4" fmla="*/ 17 w 62"/>
              <a:gd name="T5" fmla="*/ 8 h 62"/>
              <a:gd name="T6" fmla="*/ 54 w 62"/>
              <a:gd name="T7" fmla="*/ 16 h 62"/>
              <a:gd name="T8" fmla="*/ 46 w 62"/>
              <a:gd name="T9" fmla="*/ 54 h 62"/>
            </a:gdLst>
            <a:ahLst/>
            <a:cxnLst>
              <a:cxn ang="0">
                <a:pos x="T0" y="T1"/>
              </a:cxn>
              <a:cxn ang="0">
                <a:pos x="T2" y="T3"/>
              </a:cxn>
              <a:cxn ang="0">
                <a:pos x="T4" y="T5"/>
              </a:cxn>
              <a:cxn ang="0">
                <a:pos x="T6" y="T7"/>
              </a:cxn>
              <a:cxn ang="0">
                <a:pos x="T8" y="T9"/>
              </a:cxn>
            </a:cxnLst>
            <a:rect l="0" t="0" r="r" b="b"/>
            <a:pathLst>
              <a:path w="62" h="62">
                <a:moveTo>
                  <a:pt x="46" y="54"/>
                </a:moveTo>
                <a:cubicBezTo>
                  <a:pt x="33" y="62"/>
                  <a:pt x="16" y="58"/>
                  <a:pt x="8" y="45"/>
                </a:cubicBezTo>
                <a:cubicBezTo>
                  <a:pt x="0" y="33"/>
                  <a:pt x="4" y="16"/>
                  <a:pt x="17" y="8"/>
                </a:cubicBezTo>
                <a:cubicBezTo>
                  <a:pt x="29" y="0"/>
                  <a:pt x="46" y="4"/>
                  <a:pt x="54" y="16"/>
                </a:cubicBezTo>
                <a:cubicBezTo>
                  <a:pt x="62" y="29"/>
                  <a:pt x="58" y="46"/>
                  <a:pt x="46"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152">
            <a:extLst>
              <a:ext uri="{FF2B5EF4-FFF2-40B4-BE49-F238E27FC236}">
                <a16:creationId xmlns:a16="http://schemas.microsoft.com/office/drawing/2014/main" id="{FF5150B8-DDD3-44BE-A810-9CF78EA2FA87}"/>
              </a:ext>
            </a:extLst>
          </p:cNvPr>
          <p:cNvSpPr>
            <a:spLocks/>
          </p:cNvSpPr>
          <p:nvPr/>
        </p:nvSpPr>
        <p:spPr bwMode="auto">
          <a:xfrm>
            <a:off x="9024579" y="3586037"/>
            <a:ext cx="148800" cy="148800"/>
          </a:xfrm>
          <a:custGeom>
            <a:avLst/>
            <a:gdLst>
              <a:gd name="T0" fmla="*/ 46 w 62"/>
              <a:gd name="T1" fmla="*/ 54 h 62"/>
              <a:gd name="T2" fmla="*/ 43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0 w 62"/>
              <a:gd name="T15" fmla="*/ 19 h 62"/>
              <a:gd name="T16" fmla="*/ 54 w 62"/>
              <a:gd name="T17" fmla="*/ 31 h 62"/>
              <a:gd name="T18" fmla="*/ 43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7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3" y="50"/>
                  <a:pt x="43" y="50"/>
                  <a:pt x="43" y="50"/>
                </a:cubicBezTo>
                <a:cubicBezTo>
                  <a:pt x="40" y="53"/>
                  <a:pt x="35" y="54"/>
                  <a:pt x="31" y="54"/>
                </a:cubicBezTo>
                <a:cubicBezTo>
                  <a:pt x="24" y="54"/>
                  <a:pt x="16" y="50"/>
                  <a:pt x="12" y="43"/>
                </a:cubicBezTo>
                <a:cubicBezTo>
                  <a:pt x="9" y="39"/>
                  <a:pt x="8" y="35"/>
                  <a:pt x="8" y="31"/>
                </a:cubicBezTo>
                <a:cubicBezTo>
                  <a:pt x="8" y="23"/>
                  <a:pt x="12" y="16"/>
                  <a:pt x="19" y="12"/>
                </a:cubicBezTo>
                <a:cubicBezTo>
                  <a:pt x="23" y="9"/>
                  <a:pt x="27" y="8"/>
                  <a:pt x="31" y="8"/>
                </a:cubicBezTo>
                <a:cubicBezTo>
                  <a:pt x="39" y="8"/>
                  <a:pt x="46" y="12"/>
                  <a:pt x="50" y="19"/>
                </a:cubicBezTo>
                <a:cubicBezTo>
                  <a:pt x="53" y="22"/>
                  <a:pt x="54" y="27"/>
                  <a:pt x="54" y="31"/>
                </a:cubicBezTo>
                <a:cubicBezTo>
                  <a:pt x="54" y="38"/>
                  <a:pt x="50" y="46"/>
                  <a:pt x="43" y="50"/>
                </a:cubicBezTo>
                <a:cubicBezTo>
                  <a:pt x="46" y="54"/>
                  <a:pt x="46" y="54"/>
                  <a:pt x="46" y="54"/>
                </a:cubicBezTo>
                <a:cubicBezTo>
                  <a:pt x="48" y="57"/>
                  <a:pt x="48" y="57"/>
                  <a:pt x="48" y="57"/>
                </a:cubicBezTo>
                <a:cubicBezTo>
                  <a:pt x="57" y="51"/>
                  <a:pt x="62" y="41"/>
                  <a:pt x="62" y="31"/>
                </a:cubicBezTo>
                <a:cubicBezTo>
                  <a:pt x="62" y="25"/>
                  <a:pt x="60" y="19"/>
                  <a:pt x="57" y="14"/>
                </a:cubicBezTo>
                <a:cubicBezTo>
                  <a:pt x="51" y="5"/>
                  <a:pt x="41" y="0"/>
                  <a:pt x="31" y="0"/>
                </a:cubicBezTo>
                <a:cubicBezTo>
                  <a:pt x="25" y="0"/>
                  <a:pt x="20" y="2"/>
                  <a:pt x="15" y="5"/>
                </a:cubicBezTo>
                <a:cubicBezTo>
                  <a:pt x="5" y="11"/>
                  <a:pt x="0" y="21"/>
                  <a:pt x="0" y="31"/>
                </a:cubicBezTo>
                <a:cubicBezTo>
                  <a:pt x="0" y="37"/>
                  <a:pt x="2" y="42"/>
                  <a:pt x="5" y="47"/>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153">
            <a:extLst>
              <a:ext uri="{FF2B5EF4-FFF2-40B4-BE49-F238E27FC236}">
                <a16:creationId xmlns:a16="http://schemas.microsoft.com/office/drawing/2014/main" id="{DCF3B31B-FF53-45E6-A4A6-7376A88288C0}"/>
              </a:ext>
            </a:extLst>
          </p:cNvPr>
          <p:cNvSpPr>
            <a:spLocks/>
          </p:cNvSpPr>
          <p:nvPr/>
        </p:nvSpPr>
        <p:spPr bwMode="auto">
          <a:xfrm>
            <a:off x="8128742" y="3970690"/>
            <a:ext cx="146776"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9"/>
                  <a:pt x="58" y="45"/>
                  <a:pt x="45"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154">
            <a:extLst>
              <a:ext uri="{FF2B5EF4-FFF2-40B4-BE49-F238E27FC236}">
                <a16:creationId xmlns:a16="http://schemas.microsoft.com/office/drawing/2014/main" id="{0491595C-B726-4BB5-AF81-FE1DF764C74E}"/>
              </a:ext>
            </a:extLst>
          </p:cNvPr>
          <p:cNvSpPr>
            <a:spLocks/>
          </p:cNvSpPr>
          <p:nvPr/>
        </p:nvSpPr>
        <p:spPr bwMode="auto">
          <a:xfrm>
            <a:off x="8128742" y="3970690"/>
            <a:ext cx="148800" cy="146776"/>
          </a:xfrm>
          <a:custGeom>
            <a:avLst/>
            <a:gdLst>
              <a:gd name="T0" fmla="*/ 45 w 62"/>
              <a:gd name="T1" fmla="*/ 53 h 61"/>
              <a:gd name="T2" fmla="*/ 43 w 62"/>
              <a:gd name="T3" fmla="*/ 50 h 61"/>
              <a:gd name="T4" fmla="*/ 31 w 62"/>
              <a:gd name="T5" fmla="*/ 53 h 61"/>
              <a:gd name="T6" fmla="*/ 11 w 62"/>
              <a:gd name="T7" fmla="*/ 43 h 61"/>
              <a:gd name="T8" fmla="*/ 8 w 62"/>
              <a:gd name="T9" fmla="*/ 30 h 61"/>
              <a:gd name="T10" fmla="*/ 18 w 62"/>
              <a:gd name="T11" fmla="*/ 11 h 61"/>
              <a:gd name="T12" fmla="*/ 31 w 62"/>
              <a:gd name="T13" fmla="*/ 8 h 61"/>
              <a:gd name="T14" fmla="*/ 50 w 62"/>
              <a:gd name="T15" fmla="*/ 18 h 61"/>
              <a:gd name="T16" fmla="*/ 54 w 62"/>
              <a:gd name="T17" fmla="*/ 30 h 61"/>
              <a:gd name="T18" fmla="*/ 43 w 62"/>
              <a:gd name="T19" fmla="*/ 50 h 61"/>
              <a:gd name="T20" fmla="*/ 45 w 62"/>
              <a:gd name="T21" fmla="*/ 53 h 61"/>
              <a:gd name="T22" fmla="*/ 47 w 62"/>
              <a:gd name="T23" fmla="*/ 56 h 61"/>
              <a:gd name="T24" fmla="*/ 62 w 62"/>
              <a:gd name="T25" fmla="*/ 30 h 61"/>
              <a:gd name="T26" fmla="*/ 57 w 62"/>
              <a:gd name="T27" fmla="*/ 14 h 61"/>
              <a:gd name="T28" fmla="*/ 31 w 62"/>
              <a:gd name="T29" fmla="*/ 0 h 61"/>
              <a:gd name="T30" fmla="*/ 14 w 62"/>
              <a:gd name="T31" fmla="*/ 4 h 61"/>
              <a:gd name="T32" fmla="*/ 0 w 62"/>
              <a:gd name="T33" fmla="*/ 30 h 61"/>
              <a:gd name="T34" fmla="*/ 5 w 62"/>
              <a:gd name="T35" fmla="*/ 47 h 61"/>
              <a:gd name="T36" fmla="*/ 31 w 62"/>
              <a:gd name="T37" fmla="*/ 61 h 61"/>
              <a:gd name="T38" fmla="*/ 47 w 62"/>
              <a:gd name="T39" fmla="*/ 56 h 61"/>
              <a:gd name="T40" fmla="*/ 45 w 62"/>
              <a:gd name="T4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1">
                <a:moveTo>
                  <a:pt x="45" y="53"/>
                </a:moveTo>
                <a:cubicBezTo>
                  <a:pt x="43" y="50"/>
                  <a:pt x="43" y="50"/>
                  <a:pt x="43" y="50"/>
                </a:cubicBezTo>
                <a:cubicBezTo>
                  <a:pt x="39" y="52"/>
                  <a:pt x="35" y="53"/>
                  <a:pt x="31" y="53"/>
                </a:cubicBezTo>
                <a:cubicBezTo>
                  <a:pt x="23" y="53"/>
                  <a:pt x="16" y="50"/>
                  <a:pt x="11" y="43"/>
                </a:cubicBezTo>
                <a:cubicBezTo>
                  <a:pt x="9" y="39"/>
                  <a:pt x="8" y="35"/>
                  <a:pt x="8" y="30"/>
                </a:cubicBezTo>
                <a:cubicBezTo>
                  <a:pt x="8" y="23"/>
                  <a:pt x="12" y="15"/>
                  <a:pt x="18" y="11"/>
                </a:cubicBezTo>
                <a:cubicBezTo>
                  <a:pt x="22" y="9"/>
                  <a:pt x="27" y="8"/>
                  <a:pt x="31" y="8"/>
                </a:cubicBezTo>
                <a:cubicBezTo>
                  <a:pt x="38" y="8"/>
                  <a:pt x="46" y="11"/>
                  <a:pt x="50" y="18"/>
                </a:cubicBezTo>
                <a:cubicBezTo>
                  <a:pt x="53" y="22"/>
                  <a:pt x="54" y="26"/>
                  <a:pt x="54" y="30"/>
                </a:cubicBezTo>
                <a:cubicBezTo>
                  <a:pt x="54" y="38"/>
                  <a:pt x="50" y="45"/>
                  <a:pt x="43" y="50"/>
                </a:cubicBezTo>
                <a:cubicBezTo>
                  <a:pt x="45" y="53"/>
                  <a:pt x="45" y="53"/>
                  <a:pt x="45" y="53"/>
                </a:cubicBezTo>
                <a:cubicBezTo>
                  <a:pt x="47" y="56"/>
                  <a:pt x="47" y="56"/>
                  <a:pt x="47" y="56"/>
                </a:cubicBezTo>
                <a:cubicBezTo>
                  <a:pt x="57" y="51"/>
                  <a:pt x="62" y="41"/>
                  <a:pt x="62" y="30"/>
                </a:cubicBezTo>
                <a:cubicBezTo>
                  <a:pt x="62" y="25"/>
                  <a:pt x="60" y="19"/>
                  <a:pt x="57" y="14"/>
                </a:cubicBezTo>
                <a:cubicBezTo>
                  <a:pt x="51" y="5"/>
                  <a:pt x="41" y="0"/>
                  <a:pt x="31" y="0"/>
                </a:cubicBezTo>
                <a:cubicBezTo>
                  <a:pt x="25" y="0"/>
                  <a:pt x="19" y="1"/>
                  <a:pt x="14" y="4"/>
                </a:cubicBezTo>
                <a:cubicBezTo>
                  <a:pt x="5" y="10"/>
                  <a:pt x="0" y="20"/>
                  <a:pt x="0" y="30"/>
                </a:cubicBezTo>
                <a:cubicBezTo>
                  <a:pt x="0" y="36"/>
                  <a:pt x="1" y="42"/>
                  <a:pt x="5" y="47"/>
                </a:cubicBezTo>
                <a:cubicBezTo>
                  <a:pt x="11" y="56"/>
                  <a:pt x="21" y="61"/>
                  <a:pt x="31" y="61"/>
                </a:cubicBezTo>
                <a:cubicBezTo>
                  <a:pt x="36" y="61"/>
                  <a:pt x="42" y="60"/>
                  <a:pt x="47" y="56"/>
                </a:cubicBezTo>
                <a:lnTo>
                  <a:pt x="45" y="5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155">
            <a:extLst>
              <a:ext uri="{FF2B5EF4-FFF2-40B4-BE49-F238E27FC236}">
                <a16:creationId xmlns:a16="http://schemas.microsoft.com/office/drawing/2014/main" id="{DD5CCCC6-96FE-46F6-9CAB-F180A4D8511F}"/>
              </a:ext>
            </a:extLst>
          </p:cNvPr>
          <p:cNvSpPr>
            <a:spLocks/>
          </p:cNvSpPr>
          <p:nvPr/>
        </p:nvSpPr>
        <p:spPr bwMode="auto">
          <a:xfrm>
            <a:off x="9687601" y="3204420"/>
            <a:ext cx="98188" cy="101225"/>
          </a:xfrm>
          <a:custGeom>
            <a:avLst/>
            <a:gdLst>
              <a:gd name="T0" fmla="*/ 30 w 41"/>
              <a:gd name="T1" fmla="*/ 36 h 42"/>
              <a:gd name="T2" fmla="*/ 5 w 41"/>
              <a:gd name="T3" fmla="*/ 31 h 42"/>
              <a:gd name="T4" fmla="*/ 11 w 41"/>
              <a:gd name="T5" fmla="*/ 5 h 42"/>
              <a:gd name="T6" fmla="*/ 36 w 41"/>
              <a:gd name="T7" fmla="*/ 11 h 42"/>
              <a:gd name="T8" fmla="*/ 30 w 41"/>
              <a:gd name="T9" fmla="*/ 36 h 42"/>
            </a:gdLst>
            <a:ahLst/>
            <a:cxnLst>
              <a:cxn ang="0">
                <a:pos x="T0" y="T1"/>
              </a:cxn>
              <a:cxn ang="0">
                <a:pos x="T2" y="T3"/>
              </a:cxn>
              <a:cxn ang="0">
                <a:pos x="T4" y="T5"/>
              </a:cxn>
              <a:cxn ang="0">
                <a:pos x="T6" y="T7"/>
              </a:cxn>
              <a:cxn ang="0">
                <a:pos x="T8" y="T9"/>
              </a:cxn>
            </a:cxnLst>
            <a:rect l="0" t="0" r="r" b="b"/>
            <a:pathLst>
              <a:path w="41" h="42">
                <a:moveTo>
                  <a:pt x="30" y="36"/>
                </a:moveTo>
                <a:cubicBezTo>
                  <a:pt x="22" y="42"/>
                  <a:pt x="10" y="39"/>
                  <a:pt x="5" y="31"/>
                </a:cubicBezTo>
                <a:cubicBezTo>
                  <a:pt x="0" y="22"/>
                  <a:pt x="2" y="11"/>
                  <a:pt x="11" y="5"/>
                </a:cubicBezTo>
                <a:cubicBezTo>
                  <a:pt x="19" y="0"/>
                  <a:pt x="30" y="2"/>
                  <a:pt x="36" y="11"/>
                </a:cubicBezTo>
                <a:cubicBezTo>
                  <a:pt x="41" y="19"/>
                  <a:pt x="39" y="31"/>
                  <a:pt x="3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156">
            <a:extLst>
              <a:ext uri="{FF2B5EF4-FFF2-40B4-BE49-F238E27FC236}">
                <a16:creationId xmlns:a16="http://schemas.microsoft.com/office/drawing/2014/main" id="{3806B36E-DB18-412F-A0E3-12C29BE4C7AB}"/>
              </a:ext>
            </a:extLst>
          </p:cNvPr>
          <p:cNvSpPr>
            <a:spLocks/>
          </p:cNvSpPr>
          <p:nvPr/>
        </p:nvSpPr>
        <p:spPr bwMode="auto">
          <a:xfrm>
            <a:off x="9682539" y="3199359"/>
            <a:ext cx="108310" cy="108310"/>
          </a:xfrm>
          <a:custGeom>
            <a:avLst/>
            <a:gdLst>
              <a:gd name="T0" fmla="*/ 32 w 45"/>
              <a:gd name="T1" fmla="*/ 38 h 45"/>
              <a:gd name="T2" fmla="*/ 30 w 45"/>
              <a:gd name="T3" fmla="*/ 35 h 45"/>
              <a:gd name="T4" fmla="*/ 22 w 45"/>
              <a:gd name="T5" fmla="*/ 37 h 45"/>
              <a:gd name="T6" fmla="*/ 10 w 45"/>
              <a:gd name="T7" fmla="*/ 30 h 45"/>
              <a:gd name="T8" fmla="*/ 8 w 45"/>
              <a:gd name="T9" fmla="*/ 23 h 45"/>
              <a:gd name="T10" fmla="*/ 15 w 45"/>
              <a:gd name="T11" fmla="*/ 11 h 45"/>
              <a:gd name="T12" fmla="*/ 22 w 45"/>
              <a:gd name="T13" fmla="*/ 8 h 45"/>
              <a:gd name="T14" fmla="*/ 34 w 45"/>
              <a:gd name="T15" fmla="*/ 15 h 45"/>
              <a:gd name="T16" fmla="*/ 37 w 45"/>
              <a:gd name="T17" fmla="*/ 23 h 45"/>
              <a:gd name="T18" fmla="*/ 30 w 45"/>
              <a:gd name="T19" fmla="*/ 35 h 45"/>
              <a:gd name="T20" fmla="*/ 32 w 45"/>
              <a:gd name="T21" fmla="*/ 38 h 45"/>
              <a:gd name="T22" fmla="*/ 34 w 45"/>
              <a:gd name="T23" fmla="*/ 42 h 45"/>
              <a:gd name="T24" fmla="*/ 45 w 45"/>
              <a:gd name="T25" fmla="*/ 23 h 45"/>
              <a:gd name="T26" fmla="*/ 41 w 45"/>
              <a:gd name="T27" fmla="*/ 11 h 45"/>
              <a:gd name="T28" fmla="*/ 22 w 45"/>
              <a:gd name="T29" fmla="*/ 0 h 45"/>
              <a:gd name="T30" fmla="*/ 10 w 45"/>
              <a:gd name="T31" fmla="*/ 4 h 45"/>
              <a:gd name="T32" fmla="*/ 0 w 45"/>
              <a:gd name="T33" fmla="*/ 23 h 45"/>
              <a:gd name="T34" fmla="*/ 4 w 45"/>
              <a:gd name="T35" fmla="*/ 35 h 45"/>
              <a:gd name="T36" fmla="*/ 22 w 45"/>
              <a:gd name="T37" fmla="*/ 45 h 45"/>
              <a:gd name="T38" fmla="*/ 34 w 45"/>
              <a:gd name="T39" fmla="*/ 42 h 45"/>
              <a:gd name="T40" fmla="*/ 32 w 45"/>
              <a:gd name="T4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32" y="38"/>
                </a:moveTo>
                <a:cubicBezTo>
                  <a:pt x="30" y="35"/>
                  <a:pt x="30" y="35"/>
                  <a:pt x="30" y="35"/>
                </a:cubicBezTo>
                <a:cubicBezTo>
                  <a:pt x="28" y="36"/>
                  <a:pt x="25" y="37"/>
                  <a:pt x="22" y="37"/>
                </a:cubicBezTo>
                <a:cubicBezTo>
                  <a:pt x="18" y="37"/>
                  <a:pt x="13" y="35"/>
                  <a:pt x="10" y="30"/>
                </a:cubicBezTo>
                <a:cubicBezTo>
                  <a:pt x="9" y="28"/>
                  <a:pt x="8" y="25"/>
                  <a:pt x="8" y="23"/>
                </a:cubicBezTo>
                <a:cubicBezTo>
                  <a:pt x="8" y="18"/>
                  <a:pt x="10" y="13"/>
                  <a:pt x="15" y="11"/>
                </a:cubicBezTo>
                <a:cubicBezTo>
                  <a:pt x="17" y="9"/>
                  <a:pt x="20" y="8"/>
                  <a:pt x="22" y="8"/>
                </a:cubicBezTo>
                <a:cubicBezTo>
                  <a:pt x="27" y="9"/>
                  <a:pt x="32" y="11"/>
                  <a:pt x="34" y="15"/>
                </a:cubicBezTo>
                <a:cubicBezTo>
                  <a:pt x="36" y="17"/>
                  <a:pt x="37" y="20"/>
                  <a:pt x="37" y="23"/>
                </a:cubicBezTo>
                <a:cubicBezTo>
                  <a:pt x="37" y="27"/>
                  <a:pt x="34" y="32"/>
                  <a:pt x="30" y="35"/>
                </a:cubicBezTo>
                <a:cubicBezTo>
                  <a:pt x="32" y="38"/>
                  <a:pt x="32" y="38"/>
                  <a:pt x="32" y="38"/>
                </a:cubicBezTo>
                <a:cubicBezTo>
                  <a:pt x="34" y="42"/>
                  <a:pt x="34" y="42"/>
                  <a:pt x="34" y="42"/>
                </a:cubicBezTo>
                <a:cubicBezTo>
                  <a:pt x="41" y="37"/>
                  <a:pt x="45" y="30"/>
                  <a:pt x="45" y="23"/>
                </a:cubicBezTo>
                <a:cubicBezTo>
                  <a:pt x="45" y="19"/>
                  <a:pt x="44" y="15"/>
                  <a:pt x="41" y="11"/>
                </a:cubicBezTo>
                <a:cubicBezTo>
                  <a:pt x="37" y="4"/>
                  <a:pt x="30" y="0"/>
                  <a:pt x="22" y="0"/>
                </a:cubicBezTo>
                <a:cubicBezTo>
                  <a:pt x="18" y="0"/>
                  <a:pt x="14" y="2"/>
                  <a:pt x="10" y="4"/>
                </a:cubicBezTo>
                <a:cubicBezTo>
                  <a:pt x="4" y="8"/>
                  <a:pt x="0" y="15"/>
                  <a:pt x="0" y="23"/>
                </a:cubicBezTo>
                <a:cubicBezTo>
                  <a:pt x="0" y="27"/>
                  <a:pt x="1" y="31"/>
                  <a:pt x="4" y="35"/>
                </a:cubicBezTo>
                <a:cubicBezTo>
                  <a:pt x="8" y="41"/>
                  <a:pt x="15" y="45"/>
                  <a:pt x="22" y="45"/>
                </a:cubicBezTo>
                <a:cubicBezTo>
                  <a:pt x="27" y="45"/>
                  <a:pt x="31" y="44"/>
                  <a:pt x="34" y="42"/>
                </a:cubicBezTo>
                <a:lnTo>
                  <a:pt x="32" y="3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157">
            <a:extLst>
              <a:ext uri="{FF2B5EF4-FFF2-40B4-BE49-F238E27FC236}">
                <a16:creationId xmlns:a16="http://schemas.microsoft.com/office/drawing/2014/main" id="{B0309D2D-E345-437E-8577-CCF45C5C1163}"/>
              </a:ext>
            </a:extLst>
          </p:cNvPr>
          <p:cNvSpPr>
            <a:spLocks/>
          </p:cNvSpPr>
          <p:nvPr/>
        </p:nvSpPr>
        <p:spPr bwMode="auto">
          <a:xfrm>
            <a:off x="4665848" y="4910054"/>
            <a:ext cx="145763" cy="146776"/>
          </a:xfrm>
          <a:custGeom>
            <a:avLst/>
            <a:gdLst>
              <a:gd name="T0" fmla="*/ 45 w 61"/>
              <a:gd name="T1" fmla="*/ 53 h 61"/>
              <a:gd name="T2" fmla="*/ 8 w 61"/>
              <a:gd name="T3" fmla="*/ 45 h 61"/>
              <a:gd name="T4" fmla="*/ 16 w 61"/>
              <a:gd name="T5" fmla="*/ 8 h 61"/>
              <a:gd name="T6" fmla="*/ 53 w 61"/>
              <a:gd name="T7" fmla="*/ 16 h 61"/>
              <a:gd name="T8" fmla="*/ 45 w 61"/>
              <a:gd name="T9" fmla="*/ 53 h 61"/>
            </a:gdLst>
            <a:ahLst/>
            <a:cxnLst>
              <a:cxn ang="0">
                <a:pos x="T0" y="T1"/>
              </a:cxn>
              <a:cxn ang="0">
                <a:pos x="T2" y="T3"/>
              </a:cxn>
              <a:cxn ang="0">
                <a:pos x="T4" y="T5"/>
              </a:cxn>
              <a:cxn ang="0">
                <a:pos x="T6" y="T7"/>
              </a:cxn>
              <a:cxn ang="0">
                <a:pos x="T8" y="T9"/>
              </a:cxn>
            </a:cxnLst>
            <a:rect l="0" t="0" r="r" b="b"/>
            <a:pathLst>
              <a:path w="61" h="61">
                <a:moveTo>
                  <a:pt x="45" y="53"/>
                </a:moveTo>
                <a:cubicBezTo>
                  <a:pt x="33" y="61"/>
                  <a:pt x="16" y="57"/>
                  <a:pt x="8" y="45"/>
                </a:cubicBezTo>
                <a:cubicBezTo>
                  <a:pt x="0" y="32"/>
                  <a:pt x="4" y="16"/>
                  <a:pt x="16" y="8"/>
                </a:cubicBezTo>
                <a:cubicBezTo>
                  <a:pt x="29" y="0"/>
                  <a:pt x="45" y="3"/>
                  <a:pt x="53" y="16"/>
                </a:cubicBezTo>
                <a:cubicBezTo>
                  <a:pt x="61" y="28"/>
                  <a:pt x="58" y="45"/>
                  <a:pt x="45" y="5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158">
            <a:extLst>
              <a:ext uri="{FF2B5EF4-FFF2-40B4-BE49-F238E27FC236}">
                <a16:creationId xmlns:a16="http://schemas.microsoft.com/office/drawing/2014/main" id="{72E9F13A-5785-4C08-81FA-61CEF1B1A465}"/>
              </a:ext>
            </a:extLst>
          </p:cNvPr>
          <p:cNvSpPr>
            <a:spLocks/>
          </p:cNvSpPr>
          <p:nvPr/>
        </p:nvSpPr>
        <p:spPr bwMode="auto">
          <a:xfrm>
            <a:off x="4665848" y="4908030"/>
            <a:ext cx="148800" cy="148800"/>
          </a:xfrm>
          <a:custGeom>
            <a:avLst/>
            <a:gdLst>
              <a:gd name="T0" fmla="*/ 45 w 62"/>
              <a:gd name="T1" fmla="*/ 54 h 62"/>
              <a:gd name="T2" fmla="*/ 43 w 62"/>
              <a:gd name="T3" fmla="*/ 51 h 62"/>
              <a:gd name="T4" fmla="*/ 31 w 62"/>
              <a:gd name="T5" fmla="*/ 54 h 62"/>
              <a:gd name="T6" fmla="*/ 11 w 62"/>
              <a:gd name="T7" fmla="*/ 44 h 62"/>
              <a:gd name="T8" fmla="*/ 8 w 62"/>
              <a:gd name="T9" fmla="*/ 31 h 62"/>
              <a:gd name="T10" fmla="*/ 18 w 62"/>
              <a:gd name="T11" fmla="*/ 12 h 62"/>
              <a:gd name="T12" fmla="*/ 18 w 62"/>
              <a:gd name="T13" fmla="*/ 12 h 62"/>
              <a:gd name="T14" fmla="*/ 31 w 62"/>
              <a:gd name="T15" fmla="*/ 8 h 62"/>
              <a:gd name="T16" fmla="*/ 50 w 62"/>
              <a:gd name="T17" fmla="*/ 19 h 62"/>
              <a:gd name="T18" fmla="*/ 54 w 62"/>
              <a:gd name="T19" fmla="*/ 31 h 62"/>
              <a:gd name="T20" fmla="*/ 43 w 62"/>
              <a:gd name="T21" fmla="*/ 51 h 62"/>
              <a:gd name="T22" fmla="*/ 43 w 62"/>
              <a:gd name="T23" fmla="*/ 51 h 62"/>
              <a:gd name="T24" fmla="*/ 45 w 62"/>
              <a:gd name="T25" fmla="*/ 54 h 62"/>
              <a:gd name="T26" fmla="*/ 47 w 62"/>
              <a:gd name="T27" fmla="*/ 57 h 62"/>
              <a:gd name="T28" fmla="*/ 62 w 62"/>
              <a:gd name="T29" fmla="*/ 31 h 62"/>
              <a:gd name="T30" fmla="*/ 57 w 62"/>
              <a:gd name="T31" fmla="*/ 15 h 62"/>
              <a:gd name="T32" fmla="*/ 31 w 62"/>
              <a:gd name="T33" fmla="*/ 0 h 62"/>
              <a:gd name="T34" fmla="*/ 14 w 62"/>
              <a:gd name="T35" fmla="*/ 5 h 62"/>
              <a:gd name="T36" fmla="*/ 14 w 62"/>
              <a:gd name="T37" fmla="*/ 5 h 62"/>
              <a:gd name="T38" fmla="*/ 0 w 62"/>
              <a:gd name="T39" fmla="*/ 31 h 62"/>
              <a:gd name="T40" fmla="*/ 5 w 62"/>
              <a:gd name="T41" fmla="*/ 48 h 62"/>
              <a:gd name="T42" fmla="*/ 31 w 62"/>
              <a:gd name="T43" fmla="*/ 62 h 62"/>
              <a:gd name="T44" fmla="*/ 47 w 62"/>
              <a:gd name="T45" fmla="*/ 57 h 62"/>
              <a:gd name="T46" fmla="*/ 47 w 62"/>
              <a:gd name="T47" fmla="*/ 57 h 62"/>
              <a:gd name="T48" fmla="*/ 45 w 62"/>
              <a:gd name="T4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2">
                <a:moveTo>
                  <a:pt x="45" y="54"/>
                </a:moveTo>
                <a:cubicBezTo>
                  <a:pt x="43" y="51"/>
                  <a:pt x="43" y="51"/>
                  <a:pt x="43" y="51"/>
                </a:cubicBezTo>
                <a:cubicBezTo>
                  <a:pt x="39" y="53"/>
                  <a:pt x="35" y="54"/>
                  <a:pt x="31" y="54"/>
                </a:cubicBezTo>
                <a:cubicBezTo>
                  <a:pt x="23" y="54"/>
                  <a:pt x="16" y="50"/>
                  <a:pt x="11" y="44"/>
                </a:cubicBezTo>
                <a:cubicBezTo>
                  <a:pt x="9" y="40"/>
                  <a:pt x="8" y="36"/>
                  <a:pt x="8" y="31"/>
                </a:cubicBezTo>
                <a:cubicBezTo>
                  <a:pt x="8" y="24"/>
                  <a:pt x="12" y="16"/>
                  <a:pt x="18" y="12"/>
                </a:cubicBezTo>
                <a:cubicBezTo>
                  <a:pt x="18" y="12"/>
                  <a:pt x="18" y="12"/>
                  <a:pt x="18" y="12"/>
                </a:cubicBezTo>
                <a:cubicBezTo>
                  <a:pt x="22" y="10"/>
                  <a:pt x="27" y="8"/>
                  <a:pt x="31" y="8"/>
                </a:cubicBezTo>
                <a:cubicBezTo>
                  <a:pt x="38" y="8"/>
                  <a:pt x="46" y="12"/>
                  <a:pt x="50" y="19"/>
                </a:cubicBezTo>
                <a:cubicBezTo>
                  <a:pt x="52" y="23"/>
                  <a:pt x="54" y="27"/>
                  <a:pt x="54" y="31"/>
                </a:cubicBezTo>
                <a:cubicBezTo>
                  <a:pt x="54" y="39"/>
                  <a:pt x="50" y="46"/>
                  <a:pt x="43" y="51"/>
                </a:cubicBezTo>
                <a:cubicBezTo>
                  <a:pt x="43" y="51"/>
                  <a:pt x="43" y="51"/>
                  <a:pt x="43" y="51"/>
                </a:cubicBezTo>
                <a:cubicBezTo>
                  <a:pt x="45" y="54"/>
                  <a:pt x="45" y="54"/>
                  <a:pt x="45" y="54"/>
                </a:cubicBezTo>
                <a:cubicBezTo>
                  <a:pt x="47" y="57"/>
                  <a:pt x="47" y="57"/>
                  <a:pt x="47" y="57"/>
                </a:cubicBezTo>
                <a:cubicBezTo>
                  <a:pt x="57" y="51"/>
                  <a:pt x="62" y="41"/>
                  <a:pt x="62" y="31"/>
                </a:cubicBezTo>
                <a:cubicBezTo>
                  <a:pt x="62" y="26"/>
                  <a:pt x="60" y="20"/>
                  <a:pt x="57" y="15"/>
                </a:cubicBezTo>
                <a:cubicBezTo>
                  <a:pt x="51" y="5"/>
                  <a:pt x="41" y="0"/>
                  <a:pt x="31" y="0"/>
                </a:cubicBezTo>
                <a:cubicBezTo>
                  <a:pt x="25" y="0"/>
                  <a:pt x="19" y="2"/>
                  <a:pt x="14" y="5"/>
                </a:cubicBezTo>
                <a:cubicBezTo>
                  <a:pt x="14" y="5"/>
                  <a:pt x="14" y="5"/>
                  <a:pt x="14" y="5"/>
                </a:cubicBezTo>
                <a:cubicBezTo>
                  <a:pt x="5" y="11"/>
                  <a:pt x="0" y="21"/>
                  <a:pt x="0" y="31"/>
                </a:cubicBezTo>
                <a:cubicBezTo>
                  <a:pt x="0" y="37"/>
                  <a:pt x="1" y="43"/>
                  <a:pt x="5" y="48"/>
                </a:cubicBezTo>
                <a:cubicBezTo>
                  <a:pt x="11" y="57"/>
                  <a:pt x="21" y="62"/>
                  <a:pt x="31" y="62"/>
                </a:cubicBezTo>
                <a:cubicBezTo>
                  <a:pt x="36" y="62"/>
                  <a:pt x="42" y="61"/>
                  <a:pt x="47" y="57"/>
                </a:cubicBezTo>
                <a:cubicBezTo>
                  <a:pt x="47" y="57"/>
                  <a:pt x="47" y="57"/>
                  <a:pt x="47" y="57"/>
                </a:cubicBezTo>
                <a:lnTo>
                  <a:pt x="45"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75" name="Rectangle 159">
            <a:extLst>
              <a:ext uri="{FF2B5EF4-FFF2-40B4-BE49-F238E27FC236}">
                <a16:creationId xmlns:a16="http://schemas.microsoft.com/office/drawing/2014/main" id="{BDA8E986-2472-49CE-9573-16A40078069E}"/>
              </a:ext>
            </a:extLst>
          </p:cNvPr>
          <p:cNvSpPr>
            <a:spLocks noChangeArrowheads="1"/>
          </p:cNvSpPr>
          <p:nvPr/>
        </p:nvSpPr>
        <p:spPr bwMode="auto">
          <a:xfrm>
            <a:off x="10096548" y="3257057"/>
            <a:ext cx="547625" cy="310860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0">
            <a:extLst>
              <a:ext uri="{FF2B5EF4-FFF2-40B4-BE49-F238E27FC236}">
                <a16:creationId xmlns:a16="http://schemas.microsoft.com/office/drawing/2014/main" id="{C9F6E9C3-3AEB-4647-9BD9-ADF2BE0C040E}"/>
              </a:ext>
            </a:extLst>
          </p:cNvPr>
          <p:cNvSpPr>
            <a:spLocks noEditPoints="1"/>
          </p:cNvSpPr>
          <p:nvPr/>
        </p:nvSpPr>
        <p:spPr bwMode="auto">
          <a:xfrm>
            <a:off x="10081364" y="3242885"/>
            <a:ext cx="576980" cy="3136950"/>
          </a:xfrm>
          <a:custGeom>
            <a:avLst/>
            <a:gdLst>
              <a:gd name="T0" fmla="*/ 229 w 240"/>
              <a:gd name="T1" fmla="*/ 1278 h 1306"/>
              <a:gd name="T2" fmla="*/ 234 w 240"/>
              <a:gd name="T3" fmla="*/ 1237 h 1306"/>
              <a:gd name="T4" fmla="*/ 240 w 240"/>
              <a:gd name="T5" fmla="*/ 1184 h 1306"/>
              <a:gd name="T6" fmla="*/ 240 w 240"/>
              <a:gd name="T7" fmla="*/ 1133 h 1306"/>
              <a:gd name="T8" fmla="*/ 234 w 240"/>
              <a:gd name="T9" fmla="*/ 1081 h 1306"/>
              <a:gd name="T10" fmla="*/ 229 w 240"/>
              <a:gd name="T11" fmla="*/ 1040 h 1306"/>
              <a:gd name="T12" fmla="*/ 229 w 240"/>
              <a:gd name="T13" fmla="*/ 969 h 1306"/>
              <a:gd name="T14" fmla="*/ 229 w 240"/>
              <a:gd name="T15" fmla="*/ 927 h 1306"/>
              <a:gd name="T16" fmla="*/ 234 w 240"/>
              <a:gd name="T17" fmla="*/ 886 h 1306"/>
              <a:gd name="T18" fmla="*/ 240 w 240"/>
              <a:gd name="T19" fmla="*/ 833 h 1306"/>
              <a:gd name="T20" fmla="*/ 240 w 240"/>
              <a:gd name="T21" fmla="*/ 782 h 1306"/>
              <a:gd name="T22" fmla="*/ 234 w 240"/>
              <a:gd name="T23" fmla="*/ 730 h 1306"/>
              <a:gd name="T24" fmla="*/ 229 w 240"/>
              <a:gd name="T25" fmla="*/ 689 h 1306"/>
              <a:gd name="T26" fmla="*/ 229 w 240"/>
              <a:gd name="T27" fmla="*/ 619 h 1306"/>
              <a:gd name="T28" fmla="*/ 229 w 240"/>
              <a:gd name="T29" fmla="*/ 576 h 1306"/>
              <a:gd name="T30" fmla="*/ 234 w 240"/>
              <a:gd name="T31" fmla="*/ 535 h 1306"/>
              <a:gd name="T32" fmla="*/ 240 w 240"/>
              <a:gd name="T33" fmla="*/ 482 h 1306"/>
              <a:gd name="T34" fmla="*/ 240 w 240"/>
              <a:gd name="T35" fmla="*/ 431 h 1306"/>
              <a:gd name="T36" fmla="*/ 234 w 240"/>
              <a:gd name="T37" fmla="*/ 379 h 1306"/>
              <a:gd name="T38" fmla="*/ 229 w 240"/>
              <a:gd name="T39" fmla="*/ 338 h 1306"/>
              <a:gd name="T40" fmla="*/ 229 w 240"/>
              <a:gd name="T41" fmla="*/ 268 h 1306"/>
              <a:gd name="T42" fmla="*/ 229 w 240"/>
              <a:gd name="T43" fmla="*/ 225 h 1306"/>
              <a:gd name="T44" fmla="*/ 234 w 240"/>
              <a:gd name="T45" fmla="*/ 184 h 1306"/>
              <a:gd name="T46" fmla="*/ 240 w 240"/>
              <a:gd name="T47" fmla="*/ 131 h 1306"/>
              <a:gd name="T48" fmla="*/ 240 w 240"/>
              <a:gd name="T49" fmla="*/ 81 h 1306"/>
              <a:gd name="T50" fmla="*/ 234 w 240"/>
              <a:gd name="T51" fmla="*/ 28 h 1306"/>
              <a:gd name="T52" fmla="*/ 215 w 240"/>
              <a:gd name="T53" fmla="*/ 12 h 1306"/>
              <a:gd name="T54" fmla="*/ 145 w 240"/>
              <a:gd name="T55" fmla="*/ 12 h 1306"/>
              <a:gd name="T56" fmla="*/ 102 w 240"/>
              <a:gd name="T57" fmla="*/ 12 h 1306"/>
              <a:gd name="T58" fmla="*/ 61 w 240"/>
              <a:gd name="T59" fmla="*/ 6 h 1306"/>
              <a:gd name="T60" fmla="*/ 6 w 240"/>
              <a:gd name="T61" fmla="*/ 12 h 1306"/>
              <a:gd name="T62" fmla="*/ 6 w 240"/>
              <a:gd name="T63" fmla="*/ 37 h 1306"/>
              <a:gd name="T64" fmla="*/ 12 w 240"/>
              <a:gd name="T65" fmla="*/ 78 h 1306"/>
              <a:gd name="T66" fmla="*/ 12 w 240"/>
              <a:gd name="T67" fmla="*/ 148 h 1306"/>
              <a:gd name="T68" fmla="*/ 12 w 240"/>
              <a:gd name="T69" fmla="*/ 191 h 1306"/>
              <a:gd name="T70" fmla="*/ 6 w 240"/>
              <a:gd name="T71" fmla="*/ 232 h 1306"/>
              <a:gd name="T72" fmla="*/ 0 w 240"/>
              <a:gd name="T73" fmla="*/ 284 h 1306"/>
              <a:gd name="T74" fmla="*/ 0 w 240"/>
              <a:gd name="T75" fmla="*/ 335 h 1306"/>
              <a:gd name="T76" fmla="*/ 6 w 240"/>
              <a:gd name="T77" fmla="*/ 388 h 1306"/>
              <a:gd name="T78" fmla="*/ 12 w 240"/>
              <a:gd name="T79" fmla="*/ 429 h 1306"/>
              <a:gd name="T80" fmla="*/ 12 w 240"/>
              <a:gd name="T81" fmla="*/ 499 h 1306"/>
              <a:gd name="T82" fmla="*/ 12 w 240"/>
              <a:gd name="T83" fmla="*/ 542 h 1306"/>
              <a:gd name="T84" fmla="*/ 6 w 240"/>
              <a:gd name="T85" fmla="*/ 583 h 1306"/>
              <a:gd name="T86" fmla="*/ 0 w 240"/>
              <a:gd name="T87" fmla="*/ 635 h 1306"/>
              <a:gd name="T88" fmla="*/ 0 w 240"/>
              <a:gd name="T89" fmla="*/ 686 h 1306"/>
              <a:gd name="T90" fmla="*/ 6 w 240"/>
              <a:gd name="T91" fmla="*/ 739 h 1306"/>
              <a:gd name="T92" fmla="*/ 12 w 240"/>
              <a:gd name="T93" fmla="*/ 780 h 1306"/>
              <a:gd name="T94" fmla="*/ 12 w 240"/>
              <a:gd name="T95" fmla="*/ 850 h 1306"/>
              <a:gd name="T96" fmla="*/ 12 w 240"/>
              <a:gd name="T97" fmla="*/ 893 h 1306"/>
              <a:gd name="T98" fmla="*/ 6 w 240"/>
              <a:gd name="T99" fmla="*/ 934 h 1306"/>
              <a:gd name="T100" fmla="*/ 0 w 240"/>
              <a:gd name="T101" fmla="*/ 986 h 1306"/>
              <a:gd name="T102" fmla="*/ 0 w 240"/>
              <a:gd name="T103" fmla="*/ 1037 h 1306"/>
              <a:gd name="T104" fmla="*/ 6 w 240"/>
              <a:gd name="T105" fmla="*/ 1090 h 1306"/>
              <a:gd name="T106" fmla="*/ 12 w 240"/>
              <a:gd name="T107" fmla="*/ 1131 h 1306"/>
              <a:gd name="T108" fmla="*/ 12 w 240"/>
              <a:gd name="T109" fmla="*/ 1201 h 1306"/>
              <a:gd name="T110" fmla="*/ 12 w 240"/>
              <a:gd name="T111" fmla="*/ 1244 h 1306"/>
              <a:gd name="T112" fmla="*/ 6 w 240"/>
              <a:gd name="T113" fmla="*/ 1285 h 1306"/>
              <a:gd name="T114" fmla="*/ 43 w 240"/>
              <a:gd name="T115" fmla="*/ 1306 h 1306"/>
              <a:gd name="T116" fmla="*/ 94 w 240"/>
              <a:gd name="T117" fmla="*/ 1306 h 1306"/>
              <a:gd name="T118" fmla="*/ 147 w 240"/>
              <a:gd name="T119" fmla="*/ 1300 h 1306"/>
              <a:gd name="T120" fmla="*/ 188 w 240"/>
              <a:gd name="T121" fmla="*/ 1294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306">
                <a:moveTo>
                  <a:pt x="229" y="1297"/>
                </a:moveTo>
                <a:cubicBezTo>
                  <a:pt x="229" y="1300"/>
                  <a:pt x="229" y="1300"/>
                  <a:pt x="229" y="1300"/>
                </a:cubicBezTo>
                <a:cubicBezTo>
                  <a:pt x="234" y="1300"/>
                  <a:pt x="234" y="1300"/>
                  <a:pt x="234" y="1300"/>
                </a:cubicBezTo>
                <a:cubicBezTo>
                  <a:pt x="234" y="1294"/>
                  <a:pt x="234" y="1294"/>
                  <a:pt x="234" y="1294"/>
                </a:cubicBezTo>
                <a:cubicBezTo>
                  <a:pt x="231" y="1294"/>
                  <a:pt x="231" y="1294"/>
                  <a:pt x="231" y="1294"/>
                </a:cubicBezTo>
                <a:cubicBezTo>
                  <a:pt x="227" y="1294"/>
                  <a:pt x="225" y="1297"/>
                  <a:pt x="225" y="1300"/>
                </a:cubicBezTo>
                <a:cubicBezTo>
                  <a:pt x="225" y="1303"/>
                  <a:pt x="227" y="1306"/>
                  <a:pt x="231" y="1306"/>
                </a:cubicBezTo>
                <a:cubicBezTo>
                  <a:pt x="234" y="1306"/>
                  <a:pt x="234" y="1306"/>
                  <a:pt x="234" y="1306"/>
                </a:cubicBezTo>
                <a:cubicBezTo>
                  <a:pt x="236" y="1306"/>
                  <a:pt x="238" y="1305"/>
                  <a:pt x="239" y="1304"/>
                </a:cubicBezTo>
                <a:cubicBezTo>
                  <a:pt x="240" y="1303"/>
                  <a:pt x="240" y="1301"/>
                  <a:pt x="240" y="1300"/>
                </a:cubicBezTo>
                <a:cubicBezTo>
                  <a:pt x="240" y="1297"/>
                  <a:pt x="240" y="1297"/>
                  <a:pt x="240" y="1297"/>
                </a:cubicBezTo>
                <a:cubicBezTo>
                  <a:pt x="240" y="1294"/>
                  <a:pt x="238" y="1291"/>
                  <a:pt x="234" y="1291"/>
                </a:cubicBezTo>
                <a:cubicBezTo>
                  <a:pt x="231" y="1291"/>
                  <a:pt x="229" y="1294"/>
                  <a:pt x="229" y="1297"/>
                </a:cubicBezTo>
                <a:close/>
                <a:moveTo>
                  <a:pt x="229" y="1274"/>
                </a:moveTo>
                <a:cubicBezTo>
                  <a:pt x="229" y="1278"/>
                  <a:pt x="229" y="1278"/>
                  <a:pt x="229" y="1278"/>
                </a:cubicBezTo>
                <a:cubicBezTo>
                  <a:pt x="229" y="1281"/>
                  <a:pt x="231" y="1283"/>
                  <a:pt x="234" y="1283"/>
                </a:cubicBezTo>
                <a:cubicBezTo>
                  <a:pt x="238" y="1283"/>
                  <a:pt x="240" y="1281"/>
                  <a:pt x="240" y="1278"/>
                </a:cubicBezTo>
                <a:cubicBezTo>
                  <a:pt x="240" y="1274"/>
                  <a:pt x="240" y="1274"/>
                  <a:pt x="240" y="1274"/>
                </a:cubicBezTo>
                <a:cubicBezTo>
                  <a:pt x="240" y="1270"/>
                  <a:pt x="238" y="1268"/>
                  <a:pt x="234" y="1268"/>
                </a:cubicBezTo>
                <a:cubicBezTo>
                  <a:pt x="231" y="1268"/>
                  <a:pt x="229" y="1270"/>
                  <a:pt x="229" y="1274"/>
                </a:cubicBezTo>
                <a:close/>
                <a:moveTo>
                  <a:pt x="229" y="1250"/>
                </a:moveTo>
                <a:cubicBezTo>
                  <a:pt x="229" y="1254"/>
                  <a:pt x="229" y="1254"/>
                  <a:pt x="229" y="1254"/>
                </a:cubicBezTo>
                <a:cubicBezTo>
                  <a:pt x="229" y="1257"/>
                  <a:pt x="231" y="1260"/>
                  <a:pt x="234" y="1260"/>
                </a:cubicBezTo>
                <a:cubicBezTo>
                  <a:pt x="238" y="1260"/>
                  <a:pt x="240" y="1257"/>
                  <a:pt x="240" y="1254"/>
                </a:cubicBezTo>
                <a:cubicBezTo>
                  <a:pt x="240" y="1250"/>
                  <a:pt x="240" y="1250"/>
                  <a:pt x="240" y="1250"/>
                </a:cubicBezTo>
                <a:cubicBezTo>
                  <a:pt x="240" y="1247"/>
                  <a:pt x="238" y="1244"/>
                  <a:pt x="234" y="1244"/>
                </a:cubicBezTo>
                <a:cubicBezTo>
                  <a:pt x="231" y="1244"/>
                  <a:pt x="229" y="1247"/>
                  <a:pt x="229" y="1250"/>
                </a:cubicBezTo>
                <a:close/>
                <a:moveTo>
                  <a:pt x="229" y="1227"/>
                </a:moveTo>
                <a:cubicBezTo>
                  <a:pt x="229" y="1231"/>
                  <a:pt x="229" y="1231"/>
                  <a:pt x="229" y="1231"/>
                </a:cubicBezTo>
                <a:cubicBezTo>
                  <a:pt x="229" y="1234"/>
                  <a:pt x="231" y="1237"/>
                  <a:pt x="234" y="1237"/>
                </a:cubicBezTo>
                <a:cubicBezTo>
                  <a:pt x="238" y="1237"/>
                  <a:pt x="240" y="1234"/>
                  <a:pt x="240" y="1231"/>
                </a:cubicBezTo>
                <a:cubicBezTo>
                  <a:pt x="240" y="1227"/>
                  <a:pt x="240" y="1227"/>
                  <a:pt x="240" y="1227"/>
                </a:cubicBezTo>
                <a:cubicBezTo>
                  <a:pt x="240" y="1224"/>
                  <a:pt x="238" y="1221"/>
                  <a:pt x="234" y="1221"/>
                </a:cubicBezTo>
                <a:cubicBezTo>
                  <a:pt x="231" y="1221"/>
                  <a:pt x="229" y="1224"/>
                  <a:pt x="229" y="1227"/>
                </a:cubicBezTo>
                <a:close/>
                <a:moveTo>
                  <a:pt x="229" y="1203"/>
                </a:moveTo>
                <a:cubicBezTo>
                  <a:pt x="229" y="1207"/>
                  <a:pt x="229" y="1207"/>
                  <a:pt x="229" y="1207"/>
                </a:cubicBezTo>
                <a:cubicBezTo>
                  <a:pt x="229" y="1211"/>
                  <a:pt x="231" y="1213"/>
                  <a:pt x="234" y="1213"/>
                </a:cubicBezTo>
                <a:cubicBezTo>
                  <a:pt x="238" y="1213"/>
                  <a:pt x="240" y="1211"/>
                  <a:pt x="240" y="1207"/>
                </a:cubicBezTo>
                <a:cubicBezTo>
                  <a:pt x="240" y="1203"/>
                  <a:pt x="240" y="1203"/>
                  <a:pt x="240" y="1203"/>
                </a:cubicBezTo>
                <a:cubicBezTo>
                  <a:pt x="240" y="1200"/>
                  <a:pt x="238" y="1198"/>
                  <a:pt x="234" y="1198"/>
                </a:cubicBezTo>
                <a:cubicBezTo>
                  <a:pt x="231" y="1198"/>
                  <a:pt x="229" y="1200"/>
                  <a:pt x="229" y="1203"/>
                </a:cubicBezTo>
                <a:close/>
                <a:moveTo>
                  <a:pt x="229" y="1180"/>
                </a:moveTo>
                <a:cubicBezTo>
                  <a:pt x="229" y="1184"/>
                  <a:pt x="229" y="1184"/>
                  <a:pt x="229" y="1184"/>
                </a:cubicBezTo>
                <a:cubicBezTo>
                  <a:pt x="229" y="1187"/>
                  <a:pt x="231" y="1190"/>
                  <a:pt x="234" y="1190"/>
                </a:cubicBezTo>
                <a:cubicBezTo>
                  <a:pt x="238" y="1190"/>
                  <a:pt x="240" y="1187"/>
                  <a:pt x="240" y="1184"/>
                </a:cubicBezTo>
                <a:cubicBezTo>
                  <a:pt x="240" y="1180"/>
                  <a:pt x="240" y="1180"/>
                  <a:pt x="240" y="1180"/>
                </a:cubicBezTo>
                <a:cubicBezTo>
                  <a:pt x="240" y="1177"/>
                  <a:pt x="238" y="1174"/>
                  <a:pt x="234" y="1174"/>
                </a:cubicBezTo>
                <a:cubicBezTo>
                  <a:pt x="231" y="1174"/>
                  <a:pt x="229" y="1177"/>
                  <a:pt x="229" y="1180"/>
                </a:cubicBezTo>
                <a:close/>
                <a:moveTo>
                  <a:pt x="229" y="1157"/>
                </a:moveTo>
                <a:cubicBezTo>
                  <a:pt x="229" y="1161"/>
                  <a:pt x="229" y="1161"/>
                  <a:pt x="229" y="1161"/>
                </a:cubicBezTo>
                <a:cubicBezTo>
                  <a:pt x="229" y="1164"/>
                  <a:pt x="231" y="1166"/>
                  <a:pt x="234" y="1166"/>
                </a:cubicBezTo>
                <a:cubicBezTo>
                  <a:pt x="238" y="1166"/>
                  <a:pt x="240" y="1164"/>
                  <a:pt x="240" y="1161"/>
                </a:cubicBezTo>
                <a:cubicBezTo>
                  <a:pt x="240" y="1157"/>
                  <a:pt x="240" y="1157"/>
                  <a:pt x="240" y="1157"/>
                </a:cubicBezTo>
                <a:cubicBezTo>
                  <a:pt x="240" y="1153"/>
                  <a:pt x="238" y="1151"/>
                  <a:pt x="234" y="1151"/>
                </a:cubicBezTo>
                <a:cubicBezTo>
                  <a:pt x="231" y="1151"/>
                  <a:pt x="229" y="1153"/>
                  <a:pt x="229" y="1157"/>
                </a:cubicBezTo>
                <a:close/>
                <a:moveTo>
                  <a:pt x="229" y="1133"/>
                </a:moveTo>
                <a:cubicBezTo>
                  <a:pt x="229" y="1137"/>
                  <a:pt x="229" y="1137"/>
                  <a:pt x="229" y="1137"/>
                </a:cubicBezTo>
                <a:cubicBezTo>
                  <a:pt x="229" y="1140"/>
                  <a:pt x="231" y="1143"/>
                  <a:pt x="234" y="1143"/>
                </a:cubicBezTo>
                <a:cubicBezTo>
                  <a:pt x="238" y="1143"/>
                  <a:pt x="240" y="1140"/>
                  <a:pt x="240" y="1137"/>
                </a:cubicBezTo>
                <a:cubicBezTo>
                  <a:pt x="240" y="1133"/>
                  <a:pt x="240" y="1133"/>
                  <a:pt x="240" y="1133"/>
                </a:cubicBezTo>
                <a:cubicBezTo>
                  <a:pt x="240" y="1130"/>
                  <a:pt x="238" y="1127"/>
                  <a:pt x="234" y="1127"/>
                </a:cubicBezTo>
                <a:cubicBezTo>
                  <a:pt x="231" y="1127"/>
                  <a:pt x="229" y="1130"/>
                  <a:pt x="229" y="1133"/>
                </a:cubicBezTo>
                <a:close/>
                <a:moveTo>
                  <a:pt x="229" y="1110"/>
                </a:moveTo>
                <a:cubicBezTo>
                  <a:pt x="229" y="1114"/>
                  <a:pt x="229" y="1114"/>
                  <a:pt x="229" y="1114"/>
                </a:cubicBezTo>
                <a:cubicBezTo>
                  <a:pt x="229" y="1117"/>
                  <a:pt x="231" y="1120"/>
                  <a:pt x="234" y="1120"/>
                </a:cubicBezTo>
                <a:cubicBezTo>
                  <a:pt x="238" y="1120"/>
                  <a:pt x="240" y="1117"/>
                  <a:pt x="240" y="1114"/>
                </a:cubicBezTo>
                <a:cubicBezTo>
                  <a:pt x="240" y="1110"/>
                  <a:pt x="240" y="1110"/>
                  <a:pt x="240" y="1110"/>
                </a:cubicBezTo>
                <a:cubicBezTo>
                  <a:pt x="240" y="1107"/>
                  <a:pt x="238" y="1104"/>
                  <a:pt x="234" y="1104"/>
                </a:cubicBezTo>
                <a:cubicBezTo>
                  <a:pt x="231" y="1104"/>
                  <a:pt x="229" y="1107"/>
                  <a:pt x="229" y="1110"/>
                </a:cubicBezTo>
                <a:close/>
                <a:moveTo>
                  <a:pt x="229" y="1086"/>
                </a:moveTo>
                <a:cubicBezTo>
                  <a:pt x="229" y="1090"/>
                  <a:pt x="229" y="1090"/>
                  <a:pt x="229" y="1090"/>
                </a:cubicBezTo>
                <a:cubicBezTo>
                  <a:pt x="229" y="1094"/>
                  <a:pt x="231" y="1096"/>
                  <a:pt x="234" y="1096"/>
                </a:cubicBezTo>
                <a:cubicBezTo>
                  <a:pt x="238" y="1096"/>
                  <a:pt x="240" y="1094"/>
                  <a:pt x="240" y="1090"/>
                </a:cubicBezTo>
                <a:cubicBezTo>
                  <a:pt x="240" y="1086"/>
                  <a:pt x="240" y="1086"/>
                  <a:pt x="240" y="1086"/>
                </a:cubicBezTo>
                <a:cubicBezTo>
                  <a:pt x="240" y="1083"/>
                  <a:pt x="238" y="1081"/>
                  <a:pt x="234" y="1081"/>
                </a:cubicBezTo>
                <a:cubicBezTo>
                  <a:pt x="231" y="1081"/>
                  <a:pt x="229" y="1083"/>
                  <a:pt x="229" y="1086"/>
                </a:cubicBezTo>
                <a:close/>
                <a:moveTo>
                  <a:pt x="229" y="1063"/>
                </a:moveTo>
                <a:cubicBezTo>
                  <a:pt x="229" y="1067"/>
                  <a:pt x="229" y="1067"/>
                  <a:pt x="229" y="1067"/>
                </a:cubicBezTo>
                <a:cubicBezTo>
                  <a:pt x="229" y="1070"/>
                  <a:pt x="231" y="1073"/>
                  <a:pt x="234" y="1073"/>
                </a:cubicBezTo>
                <a:cubicBezTo>
                  <a:pt x="238" y="1073"/>
                  <a:pt x="240" y="1070"/>
                  <a:pt x="240" y="1067"/>
                </a:cubicBezTo>
                <a:cubicBezTo>
                  <a:pt x="240" y="1063"/>
                  <a:pt x="240" y="1063"/>
                  <a:pt x="240" y="1063"/>
                </a:cubicBezTo>
                <a:cubicBezTo>
                  <a:pt x="240" y="1060"/>
                  <a:pt x="238" y="1057"/>
                  <a:pt x="234" y="1057"/>
                </a:cubicBezTo>
                <a:cubicBezTo>
                  <a:pt x="231" y="1057"/>
                  <a:pt x="229" y="1060"/>
                  <a:pt x="229" y="1063"/>
                </a:cubicBezTo>
                <a:close/>
                <a:moveTo>
                  <a:pt x="229" y="1040"/>
                </a:moveTo>
                <a:cubicBezTo>
                  <a:pt x="229" y="1044"/>
                  <a:pt x="229" y="1044"/>
                  <a:pt x="229" y="1044"/>
                </a:cubicBezTo>
                <a:cubicBezTo>
                  <a:pt x="229" y="1047"/>
                  <a:pt x="231" y="1049"/>
                  <a:pt x="234" y="1049"/>
                </a:cubicBezTo>
                <a:cubicBezTo>
                  <a:pt x="238" y="1049"/>
                  <a:pt x="240" y="1047"/>
                  <a:pt x="240" y="1044"/>
                </a:cubicBezTo>
                <a:cubicBezTo>
                  <a:pt x="240" y="1040"/>
                  <a:pt x="240" y="1040"/>
                  <a:pt x="240" y="1040"/>
                </a:cubicBezTo>
                <a:cubicBezTo>
                  <a:pt x="240" y="1036"/>
                  <a:pt x="238" y="1034"/>
                  <a:pt x="234" y="1034"/>
                </a:cubicBezTo>
                <a:cubicBezTo>
                  <a:pt x="231" y="1034"/>
                  <a:pt x="229" y="1036"/>
                  <a:pt x="229" y="1040"/>
                </a:cubicBezTo>
                <a:close/>
                <a:moveTo>
                  <a:pt x="229" y="1016"/>
                </a:moveTo>
                <a:cubicBezTo>
                  <a:pt x="229" y="1020"/>
                  <a:pt x="229" y="1020"/>
                  <a:pt x="229" y="1020"/>
                </a:cubicBezTo>
                <a:cubicBezTo>
                  <a:pt x="229" y="1023"/>
                  <a:pt x="231" y="1026"/>
                  <a:pt x="234" y="1026"/>
                </a:cubicBezTo>
                <a:cubicBezTo>
                  <a:pt x="238" y="1026"/>
                  <a:pt x="240" y="1023"/>
                  <a:pt x="240" y="1020"/>
                </a:cubicBezTo>
                <a:cubicBezTo>
                  <a:pt x="240" y="1016"/>
                  <a:pt x="240" y="1016"/>
                  <a:pt x="240" y="1016"/>
                </a:cubicBezTo>
                <a:cubicBezTo>
                  <a:pt x="240" y="1013"/>
                  <a:pt x="238" y="1010"/>
                  <a:pt x="234" y="1010"/>
                </a:cubicBezTo>
                <a:cubicBezTo>
                  <a:pt x="231" y="1010"/>
                  <a:pt x="229" y="1013"/>
                  <a:pt x="229" y="1016"/>
                </a:cubicBezTo>
                <a:close/>
                <a:moveTo>
                  <a:pt x="229" y="993"/>
                </a:moveTo>
                <a:cubicBezTo>
                  <a:pt x="229" y="997"/>
                  <a:pt x="229" y="997"/>
                  <a:pt x="229" y="997"/>
                </a:cubicBezTo>
                <a:cubicBezTo>
                  <a:pt x="229" y="1000"/>
                  <a:pt x="231" y="1003"/>
                  <a:pt x="234" y="1003"/>
                </a:cubicBezTo>
                <a:cubicBezTo>
                  <a:pt x="238" y="1003"/>
                  <a:pt x="240" y="1000"/>
                  <a:pt x="240" y="997"/>
                </a:cubicBezTo>
                <a:cubicBezTo>
                  <a:pt x="240" y="993"/>
                  <a:pt x="240" y="993"/>
                  <a:pt x="240" y="993"/>
                </a:cubicBezTo>
                <a:cubicBezTo>
                  <a:pt x="240" y="990"/>
                  <a:pt x="238" y="987"/>
                  <a:pt x="234" y="987"/>
                </a:cubicBezTo>
                <a:cubicBezTo>
                  <a:pt x="231" y="987"/>
                  <a:pt x="229" y="990"/>
                  <a:pt x="229" y="993"/>
                </a:cubicBezTo>
                <a:close/>
                <a:moveTo>
                  <a:pt x="229" y="969"/>
                </a:moveTo>
                <a:cubicBezTo>
                  <a:pt x="229" y="973"/>
                  <a:pt x="229" y="973"/>
                  <a:pt x="229" y="973"/>
                </a:cubicBezTo>
                <a:cubicBezTo>
                  <a:pt x="229" y="977"/>
                  <a:pt x="231" y="979"/>
                  <a:pt x="234" y="979"/>
                </a:cubicBezTo>
                <a:cubicBezTo>
                  <a:pt x="238" y="979"/>
                  <a:pt x="240" y="977"/>
                  <a:pt x="240" y="973"/>
                </a:cubicBezTo>
                <a:cubicBezTo>
                  <a:pt x="240" y="969"/>
                  <a:pt x="240" y="969"/>
                  <a:pt x="240" y="969"/>
                </a:cubicBezTo>
                <a:cubicBezTo>
                  <a:pt x="240" y="966"/>
                  <a:pt x="238" y="964"/>
                  <a:pt x="234" y="964"/>
                </a:cubicBezTo>
                <a:cubicBezTo>
                  <a:pt x="231" y="964"/>
                  <a:pt x="229" y="966"/>
                  <a:pt x="229" y="969"/>
                </a:cubicBezTo>
                <a:close/>
                <a:moveTo>
                  <a:pt x="229" y="946"/>
                </a:moveTo>
                <a:cubicBezTo>
                  <a:pt x="229" y="950"/>
                  <a:pt x="229" y="950"/>
                  <a:pt x="229" y="950"/>
                </a:cubicBezTo>
                <a:cubicBezTo>
                  <a:pt x="229" y="953"/>
                  <a:pt x="231" y="956"/>
                  <a:pt x="234" y="956"/>
                </a:cubicBezTo>
                <a:cubicBezTo>
                  <a:pt x="238" y="956"/>
                  <a:pt x="240" y="953"/>
                  <a:pt x="240" y="950"/>
                </a:cubicBezTo>
                <a:cubicBezTo>
                  <a:pt x="240" y="946"/>
                  <a:pt x="240" y="946"/>
                  <a:pt x="240" y="946"/>
                </a:cubicBezTo>
                <a:cubicBezTo>
                  <a:pt x="240" y="943"/>
                  <a:pt x="238" y="940"/>
                  <a:pt x="234" y="940"/>
                </a:cubicBezTo>
                <a:cubicBezTo>
                  <a:pt x="231" y="940"/>
                  <a:pt x="229" y="943"/>
                  <a:pt x="229" y="946"/>
                </a:cubicBezTo>
                <a:close/>
                <a:moveTo>
                  <a:pt x="229" y="923"/>
                </a:moveTo>
                <a:cubicBezTo>
                  <a:pt x="229" y="927"/>
                  <a:pt x="229" y="927"/>
                  <a:pt x="229" y="927"/>
                </a:cubicBezTo>
                <a:cubicBezTo>
                  <a:pt x="229" y="930"/>
                  <a:pt x="231" y="932"/>
                  <a:pt x="234" y="932"/>
                </a:cubicBezTo>
                <a:cubicBezTo>
                  <a:pt x="238" y="932"/>
                  <a:pt x="240" y="930"/>
                  <a:pt x="240" y="927"/>
                </a:cubicBezTo>
                <a:cubicBezTo>
                  <a:pt x="240" y="923"/>
                  <a:pt x="240" y="923"/>
                  <a:pt x="240" y="923"/>
                </a:cubicBezTo>
                <a:cubicBezTo>
                  <a:pt x="240" y="919"/>
                  <a:pt x="238" y="917"/>
                  <a:pt x="234" y="917"/>
                </a:cubicBezTo>
                <a:cubicBezTo>
                  <a:pt x="231" y="917"/>
                  <a:pt x="229" y="919"/>
                  <a:pt x="229" y="923"/>
                </a:cubicBezTo>
                <a:close/>
                <a:moveTo>
                  <a:pt x="229" y="899"/>
                </a:moveTo>
                <a:cubicBezTo>
                  <a:pt x="229" y="903"/>
                  <a:pt x="229" y="903"/>
                  <a:pt x="229" y="903"/>
                </a:cubicBezTo>
                <a:cubicBezTo>
                  <a:pt x="229" y="906"/>
                  <a:pt x="231" y="909"/>
                  <a:pt x="234" y="909"/>
                </a:cubicBezTo>
                <a:cubicBezTo>
                  <a:pt x="238" y="909"/>
                  <a:pt x="240" y="906"/>
                  <a:pt x="240" y="903"/>
                </a:cubicBezTo>
                <a:cubicBezTo>
                  <a:pt x="240" y="899"/>
                  <a:pt x="240" y="899"/>
                  <a:pt x="240" y="899"/>
                </a:cubicBezTo>
                <a:cubicBezTo>
                  <a:pt x="240" y="896"/>
                  <a:pt x="238" y="893"/>
                  <a:pt x="234" y="893"/>
                </a:cubicBezTo>
                <a:cubicBezTo>
                  <a:pt x="231" y="893"/>
                  <a:pt x="229" y="896"/>
                  <a:pt x="229" y="899"/>
                </a:cubicBezTo>
                <a:close/>
                <a:moveTo>
                  <a:pt x="229" y="876"/>
                </a:moveTo>
                <a:cubicBezTo>
                  <a:pt x="229" y="880"/>
                  <a:pt x="229" y="880"/>
                  <a:pt x="229" y="880"/>
                </a:cubicBezTo>
                <a:cubicBezTo>
                  <a:pt x="229" y="883"/>
                  <a:pt x="231" y="886"/>
                  <a:pt x="234" y="886"/>
                </a:cubicBezTo>
                <a:cubicBezTo>
                  <a:pt x="238" y="886"/>
                  <a:pt x="240" y="883"/>
                  <a:pt x="240" y="880"/>
                </a:cubicBezTo>
                <a:cubicBezTo>
                  <a:pt x="240" y="876"/>
                  <a:pt x="240" y="876"/>
                  <a:pt x="240" y="876"/>
                </a:cubicBezTo>
                <a:cubicBezTo>
                  <a:pt x="240" y="873"/>
                  <a:pt x="238" y="870"/>
                  <a:pt x="234" y="870"/>
                </a:cubicBezTo>
                <a:cubicBezTo>
                  <a:pt x="231" y="870"/>
                  <a:pt x="229" y="873"/>
                  <a:pt x="229" y="876"/>
                </a:cubicBezTo>
                <a:close/>
                <a:moveTo>
                  <a:pt x="229" y="853"/>
                </a:moveTo>
                <a:cubicBezTo>
                  <a:pt x="229" y="856"/>
                  <a:pt x="229" y="856"/>
                  <a:pt x="229" y="856"/>
                </a:cubicBezTo>
                <a:cubicBezTo>
                  <a:pt x="229" y="860"/>
                  <a:pt x="231" y="862"/>
                  <a:pt x="234" y="862"/>
                </a:cubicBezTo>
                <a:cubicBezTo>
                  <a:pt x="238" y="862"/>
                  <a:pt x="240" y="860"/>
                  <a:pt x="240" y="856"/>
                </a:cubicBezTo>
                <a:cubicBezTo>
                  <a:pt x="240" y="853"/>
                  <a:pt x="240" y="853"/>
                  <a:pt x="240" y="853"/>
                </a:cubicBezTo>
                <a:cubicBezTo>
                  <a:pt x="240" y="849"/>
                  <a:pt x="238" y="847"/>
                  <a:pt x="234" y="847"/>
                </a:cubicBezTo>
                <a:cubicBezTo>
                  <a:pt x="231" y="847"/>
                  <a:pt x="229" y="849"/>
                  <a:pt x="229" y="853"/>
                </a:cubicBezTo>
                <a:close/>
                <a:moveTo>
                  <a:pt x="229" y="829"/>
                </a:moveTo>
                <a:cubicBezTo>
                  <a:pt x="229" y="833"/>
                  <a:pt x="229" y="833"/>
                  <a:pt x="229" y="833"/>
                </a:cubicBezTo>
                <a:cubicBezTo>
                  <a:pt x="229" y="836"/>
                  <a:pt x="231" y="839"/>
                  <a:pt x="234" y="839"/>
                </a:cubicBezTo>
                <a:cubicBezTo>
                  <a:pt x="238" y="839"/>
                  <a:pt x="240" y="836"/>
                  <a:pt x="240" y="833"/>
                </a:cubicBezTo>
                <a:cubicBezTo>
                  <a:pt x="240" y="829"/>
                  <a:pt x="240" y="829"/>
                  <a:pt x="240" y="829"/>
                </a:cubicBezTo>
                <a:cubicBezTo>
                  <a:pt x="240" y="826"/>
                  <a:pt x="238" y="823"/>
                  <a:pt x="234" y="823"/>
                </a:cubicBezTo>
                <a:cubicBezTo>
                  <a:pt x="231" y="823"/>
                  <a:pt x="229" y="826"/>
                  <a:pt x="229" y="829"/>
                </a:cubicBezTo>
                <a:close/>
                <a:moveTo>
                  <a:pt x="229" y="806"/>
                </a:moveTo>
                <a:cubicBezTo>
                  <a:pt x="229" y="810"/>
                  <a:pt x="229" y="810"/>
                  <a:pt x="229" y="810"/>
                </a:cubicBezTo>
                <a:cubicBezTo>
                  <a:pt x="229" y="813"/>
                  <a:pt x="231" y="815"/>
                  <a:pt x="234" y="815"/>
                </a:cubicBezTo>
                <a:cubicBezTo>
                  <a:pt x="238" y="815"/>
                  <a:pt x="240" y="813"/>
                  <a:pt x="240" y="810"/>
                </a:cubicBezTo>
                <a:cubicBezTo>
                  <a:pt x="240" y="806"/>
                  <a:pt x="240" y="806"/>
                  <a:pt x="240" y="806"/>
                </a:cubicBezTo>
                <a:cubicBezTo>
                  <a:pt x="240" y="803"/>
                  <a:pt x="238" y="800"/>
                  <a:pt x="234" y="800"/>
                </a:cubicBezTo>
                <a:cubicBezTo>
                  <a:pt x="231" y="800"/>
                  <a:pt x="229" y="803"/>
                  <a:pt x="229" y="806"/>
                </a:cubicBezTo>
                <a:close/>
                <a:moveTo>
                  <a:pt x="229" y="782"/>
                </a:moveTo>
                <a:cubicBezTo>
                  <a:pt x="229" y="786"/>
                  <a:pt x="229" y="786"/>
                  <a:pt x="229" y="786"/>
                </a:cubicBezTo>
                <a:cubicBezTo>
                  <a:pt x="229" y="789"/>
                  <a:pt x="231" y="792"/>
                  <a:pt x="234" y="792"/>
                </a:cubicBezTo>
                <a:cubicBezTo>
                  <a:pt x="238" y="792"/>
                  <a:pt x="240" y="789"/>
                  <a:pt x="240" y="786"/>
                </a:cubicBezTo>
                <a:cubicBezTo>
                  <a:pt x="240" y="782"/>
                  <a:pt x="240" y="782"/>
                  <a:pt x="240" y="782"/>
                </a:cubicBezTo>
                <a:cubicBezTo>
                  <a:pt x="240" y="779"/>
                  <a:pt x="238" y="776"/>
                  <a:pt x="234" y="776"/>
                </a:cubicBezTo>
                <a:cubicBezTo>
                  <a:pt x="231" y="776"/>
                  <a:pt x="229" y="779"/>
                  <a:pt x="229" y="782"/>
                </a:cubicBezTo>
                <a:close/>
                <a:moveTo>
                  <a:pt x="229" y="759"/>
                </a:moveTo>
                <a:cubicBezTo>
                  <a:pt x="229" y="763"/>
                  <a:pt x="229" y="763"/>
                  <a:pt x="229" y="763"/>
                </a:cubicBezTo>
                <a:cubicBezTo>
                  <a:pt x="229" y="766"/>
                  <a:pt x="231" y="769"/>
                  <a:pt x="234" y="769"/>
                </a:cubicBezTo>
                <a:cubicBezTo>
                  <a:pt x="238" y="769"/>
                  <a:pt x="240" y="766"/>
                  <a:pt x="240" y="763"/>
                </a:cubicBezTo>
                <a:cubicBezTo>
                  <a:pt x="240" y="759"/>
                  <a:pt x="240" y="759"/>
                  <a:pt x="240" y="759"/>
                </a:cubicBezTo>
                <a:cubicBezTo>
                  <a:pt x="240" y="756"/>
                  <a:pt x="238" y="753"/>
                  <a:pt x="234" y="753"/>
                </a:cubicBezTo>
                <a:cubicBezTo>
                  <a:pt x="231" y="753"/>
                  <a:pt x="229" y="756"/>
                  <a:pt x="229" y="759"/>
                </a:cubicBezTo>
                <a:close/>
                <a:moveTo>
                  <a:pt x="229" y="736"/>
                </a:moveTo>
                <a:cubicBezTo>
                  <a:pt x="229" y="739"/>
                  <a:pt x="229" y="739"/>
                  <a:pt x="229" y="739"/>
                </a:cubicBezTo>
                <a:cubicBezTo>
                  <a:pt x="229" y="743"/>
                  <a:pt x="231" y="745"/>
                  <a:pt x="234" y="745"/>
                </a:cubicBezTo>
                <a:cubicBezTo>
                  <a:pt x="238" y="745"/>
                  <a:pt x="240" y="743"/>
                  <a:pt x="240" y="739"/>
                </a:cubicBezTo>
                <a:cubicBezTo>
                  <a:pt x="240" y="736"/>
                  <a:pt x="240" y="736"/>
                  <a:pt x="240" y="736"/>
                </a:cubicBezTo>
                <a:cubicBezTo>
                  <a:pt x="240" y="732"/>
                  <a:pt x="238" y="730"/>
                  <a:pt x="234" y="730"/>
                </a:cubicBezTo>
                <a:cubicBezTo>
                  <a:pt x="231" y="730"/>
                  <a:pt x="229" y="732"/>
                  <a:pt x="229" y="736"/>
                </a:cubicBezTo>
                <a:close/>
                <a:moveTo>
                  <a:pt x="229" y="712"/>
                </a:moveTo>
                <a:cubicBezTo>
                  <a:pt x="229" y="716"/>
                  <a:pt x="229" y="716"/>
                  <a:pt x="229" y="716"/>
                </a:cubicBezTo>
                <a:cubicBezTo>
                  <a:pt x="229" y="719"/>
                  <a:pt x="231" y="722"/>
                  <a:pt x="234" y="722"/>
                </a:cubicBezTo>
                <a:cubicBezTo>
                  <a:pt x="238" y="722"/>
                  <a:pt x="240" y="719"/>
                  <a:pt x="240" y="716"/>
                </a:cubicBezTo>
                <a:cubicBezTo>
                  <a:pt x="240" y="712"/>
                  <a:pt x="240" y="712"/>
                  <a:pt x="240" y="712"/>
                </a:cubicBezTo>
                <a:cubicBezTo>
                  <a:pt x="240" y="709"/>
                  <a:pt x="238" y="706"/>
                  <a:pt x="234" y="706"/>
                </a:cubicBezTo>
                <a:cubicBezTo>
                  <a:pt x="231" y="706"/>
                  <a:pt x="229" y="709"/>
                  <a:pt x="229" y="712"/>
                </a:cubicBezTo>
                <a:close/>
                <a:moveTo>
                  <a:pt x="229" y="689"/>
                </a:moveTo>
                <a:cubicBezTo>
                  <a:pt x="229" y="693"/>
                  <a:pt x="229" y="693"/>
                  <a:pt x="229" y="693"/>
                </a:cubicBezTo>
                <a:cubicBezTo>
                  <a:pt x="229" y="696"/>
                  <a:pt x="231" y="699"/>
                  <a:pt x="234" y="699"/>
                </a:cubicBezTo>
                <a:cubicBezTo>
                  <a:pt x="238" y="699"/>
                  <a:pt x="240" y="696"/>
                  <a:pt x="240" y="693"/>
                </a:cubicBezTo>
                <a:cubicBezTo>
                  <a:pt x="240" y="689"/>
                  <a:pt x="240" y="689"/>
                  <a:pt x="240" y="689"/>
                </a:cubicBezTo>
                <a:cubicBezTo>
                  <a:pt x="240" y="686"/>
                  <a:pt x="238" y="683"/>
                  <a:pt x="234" y="683"/>
                </a:cubicBezTo>
                <a:cubicBezTo>
                  <a:pt x="231" y="683"/>
                  <a:pt x="229" y="686"/>
                  <a:pt x="229" y="689"/>
                </a:cubicBezTo>
                <a:close/>
                <a:moveTo>
                  <a:pt x="229" y="665"/>
                </a:moveTo>
                <a:cubicBezTo>
                  <a:pt x="229" y="669"/>
                  <a:pt x="229" y="669"/>
                  <a:pt x="229" y="669"/>
                </a:cubicBezTo>
                <a:cubicBezTo>
                  <a:pt x="229" y="673"/>
                  <a:pt x="231" y="675"/>
                  <a:pt x="234" y="675"/>
                </a:cubicBezTo>
                <a:cubicBezTo>
                  <a:pt x="238" y="675"/>
                  <a:pt x="240" y="673"/>
                  <a:pt x="240" y="669"/>
                </a:cubicBezTo>
                <a:cubicBezTo>
                  <a:pt x="240" y="665"/>
                  <a:pt x="240" y="665"/>
                  <a:pt x="240" y="665"/>
                </a:cubicBezTo>
                <a:cubicBezTo>
                  <a:pt x="240" y="662"/>
                  <a:pt x="238" y="660"/>
                  <a:pt x="234" y="660"/>
                </a:cubicBezTo>
                <a:cubicBezTo>
                  <a:pt x="231" y="660"/>
                  <a:pt x="229" y="662"/>
                  <a:pt x="229" y="665"/>
                </a:cubicBezTo>
                <a:close/>
                <a:moveTo>
                  <a:pt x="229" y="642"/>
                </a:moveTo>
                <a:cubicBezTo>
                  <a:pt x="229" y="646"/>
                  <a:pt x="229" y="646"/>
                  <a:pt x="229" y="646"/>
                </a:cubicBezTo>
                <a:cubicBezTo>
                  <a:pt x="229" y="649"/>
                  <a:pt x="231" y="652"/>
                  <a:pt x="234" y="652"/>
                </a:cubicBezTo>
                <a:cubicBezTo>
                  <a:pt x="238" y="652"/>
                  <a:pt x="240" y="649"/>
                  <a:pt x="240" y="646"/>
                </a:cubicBezTo>
                <a:cubicBezTo>
                  <a:pt x="240" y="642"/>
                  <a:pt x="240" y="642"/>
                  <a:pt x="240" y="642"/>
                </a:cubicBezTo>
                <a:cubicBezTo>
                  <a:pt x="240" y="639"/>
                  <a:pt x="238" y="636"/>
                  <a:pt x="234" y="636"/>
                </a:cubicBezTo>
                <a:cubicBezTo>
                  <a:pt x="231" y="636"/>
                  <a:pt x="229" y="639"/>
                  <a:pt x="229" y="642"/>
                </a:cubicBezTo>
                <a:close/>
                <a:moveTo>
                  <a:pt x="229" y="619"/>
                </a:moveTo>
                <a:cubicBezTo>
                  <a:pt x="229" y="622"/>
                  <a:pt x="229" y="622"/>
                  <a:pt x="229" y="622"/>
                </a:cubicBezTo>
                <a:cubicBezTo>
                  <a:pt x="229" y="626"/>
                  <a:pt x="231" y="628"/>
                  <a:pt x="234" y="628"/>
                </a:cubicBezTo>
                <a:cubicBezTo>
                  <a:pt x="238" y="628"/>
                  <a:pt x="240" y="626"/>
                  <a:pt x="240" y="622"/>
                </a:cubicBezTo>
                <a:cubicBezTo>
                  <a:pt x="240" y="619"/>
                  <a:pt x="240" y="619"/>
                  <a:pt x="240" y="619"/>
                </a:cubicBezTo>
                <a:cubicBezTo>
                  <a:pt x="240" y="615"/>
                  <a:pt x="238" y="613"/>
                  <a:pt x="234" y="613"/>
                </a:cubicBezTo>
                <a:cubicBezTo>
                  <a:pt x="231" y="613"/>
                  <a:pt x="229" y="615"/>
                  <a:pt x="229" y="619"/>
                </a:cubicBezTo>
                <a:close/>
                <a:moveTo>
                  <a:pt x="229" y="595"/>
                </a:moveTo>
                <a:cubicBezTo>
                  <a:pt x="229" y="599"/>
                  <a:pt x="229" y="599"/>
                  <a:pt x="229" y="599"/>
                </a:cubicBezTo>
                <a:cubicBezTo>
                  <a:pt x="229" y="602"/>
                  <a:pt x="231" y="605"/>
                  <a:pt x="234" y="605"/>
                </a:cubicBezTo>
                <a:cubicBezTo>
                  <a:pt x="238" y="605"/>
                  <a:pt x="240" y="602"/>
                  <a:pt x="240" y="599"/>
                </a:cubicBezTo>
                <a:cubicBezTo>
                  <a:pt x="240" y="595"/>
                  <a:pt x="240" y="595"/>
                  <a:pt x="240" y="595"/>
                </a:cubicBezTo>
                <a:cubicBezTo>
                  <a:pt x="240" y="592"/>
                  <a:pt x="238" y="589"/>
                  <a:pt x="234" y="589"/>
                </a:cubicBezTo>
                <a:cubicBezTo>
                  <a:pt x="231" y="589"/>
                  <a:pt x="229" y="592"/>
                  <a:pt x="229" y="595"/>
                </a:cubicBezTo>
                <a:close/>
                <a:moveTo>
                  <a:pt x="229" y="572"/>
                </a:moveTo>
                <a:cubicBezTo>
                  <a:pt x="229" y="576"/>
                  <a:pt x="229" y="576"/>
                  <a:pt x="229" y="576"/>
                </a:cubicBezTo>
                <a:cubicBezTo>
                  <a:pt x="229" y="579"/>
                  <a:pt x="231" y="582"/>
                  <a:pt x="234" y="582"/>
                </a:cubicBezTo>
                <a:cubicBezTo>
                  <a:pt x="238" y="582"/>
                  <a:pt x="240" y="579"/>
                  <a:pt x="240" y="576"/>
                </a:cubicBezTo>
                <a:cubicBezTo>
                  <a:pt x="240" y="572"/>
                  <a:pt x="240" y="572"/>
                  <a:pt x="240" y="572"/>
                </a:cubicBezTo>
                <a:cubicBezTo>
                  <a:pt x="240" y="569"/>
                  <a:pt x="238" y="566"/>
                  <a:pt x="234" y="566"/>
                </a:cubicBezTo>
                <a:cubicBezTo>
                  <a:pt x="231" y="566"/>
                  <a:pt x="229" y="569"/>
                  <a:pt x="229" y="572"/>
                </a:cubicBezTo>
                <a:close/>
                <a:moveTo>
                  <a:pt x="229" y="548"/>
                </a:moveTo>
                <a:cubicBezTo>
                  <a:pt x="229" y="552"/>
                  <a:pt x="229" y="552"/>
                  <a:pt x="229" y="552"/>
                </a:cubicBezTo>
                <a:cubicBezTo>
                  <a:pt x="229" y="556"/>
                  <a:pt x="231" y="558"/>
                  <a:pt x="234" y="558"/>
                </a:cubicBezTo>
                <a:cubicBezTo>
                  <a:pt x="238" y="558"/>
                  <a:pt x="240" y="556"/>
                  <a:pt x="240" y="552"/>
                </a:cubicBezTo>
                <a:cubicBezTo>
                  <a:pt x="240" y="548"/>
                  <a:pt x="240" y="548"/>
                  <a:pt x="240" y="548"/>
                </a:cubicBezTo>
                <a:cubicBezTo>
                  <a:pt x="240" y="545"/>
                  <a:pt x="238" y="543"/>
                  <a:pt x="234" y="543"/>
                </a:cubicBezTo>
                <a:cubicBezTo>
                  <a:pt x="231" y="543"/>
                  <a:pt x="229" y="545"/>
                  <a:pt x="229" y="548"/>
                </a:cubicBezTo>
                <a:close/>
                <a:moveTo>
                  <a:pt x="229" y="525"/>
                </a:moveTo>
                <a:cubicBezTo>
                  <a:pt x="229" y="529"/>
                  <a:pt x="229" y="529"/>
                  <a:pt x="229" y="529"/>
                </a:cubicBezTo>
                <a:cubicBezTo>
                  <a:pt x="229" y="532"/>
                  <a:pt x="231" y="535"/>
                  <a:pt x="234" y="535"/>
                </a:cubicBezTo>
                <a:cubicBezTo>
                  <a:pt x="238" y="535"/>
                  <a:pt x="240" y="532"/>
                  <a:pt x="240" y="529"/>
                </a:cubicBezTo>
                <a:cubicBezTo>
                  <a:pt x="240" y="525"/>
                  <a:pt x="240" y="525"/>
                  <a:pt x="240" y="525"/>
                </a:cubicBezTo>
                <a:cubicBezTo>
                  <a:pt x="240" y="522"/>
                  <a:pt x="238" y="519"/>
                  <a:pt x="234" y="519"/>
                </a:cubicBezTo>
                <a:cubicBezTo>
                  <a:pt x="231" y="519"/>
                  <a:pt x="229" y="522"/>
                  <a:pt x="229" y="525"/>
                </a:cubicBezTo>
                <a:close/>
                <a:moveTo>
                  <a:pt x="229" y="502"/>
                </a:moveTo>
                <a:cubicBezTo>
                  <a:pt x="229" y="506"/>
                  <a:pt x="229" y="506"/>
                  <a:pt x="229" y="506"/>
                </a:cubicBezTo>
                <a:cubicBezTo>
                  <a:pt x="229" y="509"/>
                  <a:pt x="231" y="511"/>
                  <a:pt x="234" y="511"/>
                </a:cubicBezTo>
                <a:cubicBezTo>
                  <a:pt x="238" y="511"/>
                  <a:pt x="240" y="509"/>
                  <a:pt x="240" y="506"/>
                </a:cubicBezTo>
                <a:cubicBezTo>
                  <a:pt x="240" y="502"/>
                  <a:pt x="240" y="502"/>
                  <a:pt x="240" y="502"/>
                </a:cubicBezTo>
                <a:cubicBezTo>
                  <a:pt x="240" y="498"/>
                  <a:pt x="238" y="496"/>
                  <a:pt x="234" y="496"/>
                </a:cubicBezTo>
                <a:cubicBezTo>
                  <a:pt x="231" y="496"/>
                  <a:pt x="229" y="498"/>
                  <a:pt x="229" y="502"/>
                </a:cubicBezTo>
                <a:close/>
                <a:moveTo>
                  <a:pt x="229" y="478"/>
                </a:moveTo>
                <a:cubicBezTo>
                  <a:pt x="229" y="482"/>
                  <a:pt x="229" y="482"/>
                  <a:pt x="229" y="482"/>
                </a:cubicBezTo>
                <a:cubicBezTo>
                  <a:pt x="229" y="485"/>
                  <a:pt x="231" y="488"/>
                  <a:pt x="234" y="488"/>
                </a:cubicBezTo>
                <a:cubicBezTo>
                  <a:pt x="238" y="488"/>
                  <a:pt x="240" y="485"/>
                  <a:pt x="240" y="482"/>
                </a:cubicBezTo>
                <a:cubicBezTo>
                  <a:pt x="240" y="478"/>
                  <a:pt x="240" y="478"/>
                  <a:pt x="240" y="478"/>
                </a:cubicBezTo>
                <a:cubicBezTo>
                  <a:pt x="240" y="475"/>
                  <a:pt x="238" y="472"/>
                  <a:pt x="234" y="472"/>
                </a:cubicBezTo>
                <a:cubicBezTo>
                  <a:pt x="231" y="472"/>
                  <a:pt x="229" y="475"/>
                  <a:pt x="229" y="478"/>
                </a:cubicBezTo>
                <a:close/>
                <a:moveTo>
                  <a:pt x="229" y="455"/>
                </a:moveTo>
                <a:cubicBezTo>
                  <a:pt x="229" y="459"/>
                  <a:pt x="229" y="459"/>
                  <a:pt x="229" y="459"/>
                </a:cubicBezTo>
                <a:cubicBezTo>
                  <a:pt x="229" y="462"/>
                  <a:pt x="231" y="465"/>
                  <a:pt x="234" y="465"/>
                </a:cubicBezTo>
                <a:cubicBezTo>
                  <a:pt x="238" y="465"/>
                  <a:pt x="240" y="462"/>
                  <a:pt x="240" y="459"/>
                </a:cubicBezTo>
                <a:cubicBezTo>
                  <a:pt x="240" y="455"/>
                  <a:pt x="240" y="455"/>
                  <a:pt x="240" y="455"/>
                </a:cubicBezTo>
                <a:cubicBezTo>
                  <a:pt x="240" y="452"/>
                  <a:pt x="238" y="449"/>
                  <a:pt x="234" y="449"/>
                </a:cubicBezTo>
                <a:cubicBezTo>
                  <a:pt x="231" y="449"/>
                  <a:pt x="229" y="452"/>
                  <a:pt x="229" y="455"/>
                </a:cubicBezTo>
                <a:close/>
                <a:moveTo>
                  <a:pt x="229" y="431"/>
                </a:moveTo>
                <a:cubicBezTo>
                  <a:pt x="229" y="435"/>
                  <a:pt x="229" y="435"/>
                  <a:pt x="229" y="435"/>
                </a:cubicBezTo>
                <a:cubicBezTo>
                  <a:pt x="229" y="439"/>
                  <a:pt x="231" y="441"/>
                  <a:pt x="234" y="441"/>
                </a:cubicBezTo>
                <a:cubicBezTo>
                  <a:pt x="238" y="441"/>
                  <a:pt x="240" y="439"/>
                  <a:pt x="240" y="435"/>
                </a:cubicBezTo>
                <a:cubicBezTo>
                  <a:pt x="240" y="431"/>
                  <a:pt x="240" y="431"/>
                  <a:pt x="240" y="431"/>
                </a:cubicBezTo>
                <a:cubicBezTo>
                  <a:pt x="240" y="428"/>
                  <a:pt x="238" y="426"/>
                  <a:pt x="234" y="426"/>
                </a:cubicBezTo>
                <a:cubicBezTo>
                  <a:pt x="231" y="426"/>
                  <a:pt x="229" y="428"/>
                  <a:pt x="229" y="431"/>
                </a:cubicBezTo>
                <a:close/>
                <a:moveTo>
                  <a:pt x="229" y="408"/>
                </a:moveTo>
                <a:cubicBezTo>
                  <a:pt x="229" y="412"/>
                  <a:pt x="229" y="412"/>
                  <a:pt x="229" y="412"/>
                </a:cubicBezTo>
                <a:cubicBezTo>
                  <a:pt x="229" y="415"/>
                  <a:pt x="231" y="418"/>
                  <a:pt x="234" y="418"/>
                </a:cubicBezTo>
                <a:cubicBezTo>
                  <a:pt x="238" y="418"/>
                  <a:pt x="240" y="415"/>
                  <a:pt x="240" y="412"/>
                </a:cubicBezTo>
                <a:cubicBezTo>
                  <a:pt x="240" y="408"/>
                  <a:pt x="240" y="408"/>
                  <a:pt x="240" y="408"/>
                </a:cubicBezTo>
                <a:cubicBezTo>
                  <a:pt x="240" y="405"/>
                  <a:pt x="238" y="402"/>
                  <a:pt x="234" y="402"/>
                </a:cubicBezTo>
                <a:cubicBezTo>
                  <a:pt x="231" y="402"/>
                  <a:pt x="229" y="405"/>
                  <a:pt x="229" y="408"/>
                </a:cubicBezTo>
                <a:close/>
                <a:moveTo>
                  <a:pt x="229" y="385"/>
                </a:moveTo>
                <a:cubicBezTo>
                  <a:pt x="229" y="389"/>
                  <a:pt x="229" y="389"/>
                  <a:pt x="229" y="389"/>
                </a:cubicBezTo>
                <a:cubicBezTo>
                  <a:pt x="229" y="392"/>
                  <a:pt x="231" y="394"/>
                  <a:pt x="234" y="394"/>
                </a:cubicBezTo>
                <a:cubicBezTo>
                  <a:pt x="238" y="394"/>
                  <a:pt x="240" y="392"/>
                  <a:pt x="240" y="389"/>
                </a:cubicBezTo>
                <a:cubicBezTo>
                  <a:pt x="240" y="385"/>
                  <a:pt x="240" y="385"/>
                  <a:pt x="240" y="385"/>
                </a:cubicBezTo>
                <a:cubicBezTo>
                  <a:pt x="240" y="381"/>
                  <a:pt x="238" y="379"/>
                  <a:pt x="234" y="379"/>
                </a:cubicBezTo>
                <a:cubicBezTo>
                  <a:pt x="231" y="379"/>
                  <a:pt x="229" y="381"/>
                  <a:pt x="229" y="385"/>
                </a:cubicBezTo>
                <a:close/>
                <a:moveTo>
                  <a:pt x="229" y="361"/>
                </a:moveTo>
                <a:cubicBezTo>
                  <a:pt x="229" y="365"/>
                  <a:pt x="229" y="365"/>
                  <a:pt x="229" y="365"/>
                </a:cubicBezTo>
                <a:cubicBezTo>
                  <a:pt x="229" y="368"/>
                  <a:pt x="231" y="371"/>
                  <a:pt x="234" y="371"/>
                </a:cubicBezTo>
                <a:cubicBezTo>
                  <a:pt x="238" y="371"/>
                  <a:pt x="240" y="368"/>
                  <a:pt x="240" y="365"/>
                </a:cubicBezTo>
                <a:cubicBezTo>
                  <a:pt x="240" y="361"/>
                  <a:pt x="240" y="361"/>
                  <a:pt x="240" y="361"/>
                </a:cubicBezTo>
                <a:cubicBezTo>
                  <a:pt x="240" y="358"/>
                  <a:pt x="238" y="355"/>
                  <a:pt x="234" y="355"/>
                </a:cubicBezTo>
                <a:cubicBezTo>
                  <a:pt x="231" y="355"/>
                  <a:pt x="229" y="358"/>
                  <a:pt x="229" y="361"/>
                </a:cubicBezTo>
                <a:close/>
                <a:moveTo>
                  <a:pt x="229" y="338"/>
                </a:moveTo>
                <a:cubicBezTo>
                  <a:pt x="229" y="342"/>
                  <a:pt x="229" y="342"/>
                  <a:pt x="229" y="342"/>
                </a:cubicBezTo>
                <a:cubicBezTo>
                  <a:pt x="229" y="345"/>
                  <a:pt x="231" y="348"/>
                  <a:pt x="234" y="348"/>
                </a:cubicBezTo>
                <a:cubicBezTo>
                  <a:pt x="238" y="348"/>
                  <a:pt x="240" y="345"/>
                  <a:pt x="240" y="342"/>
                </a:cubicBezTo>
                <a:cubicBezTo>
                  <a:pt x="240" y="338"/>
                  <a:pt x="240" y="338"/>
                  <a:pt x="240" y="338"/>
                </a:cubicBezTo>
                <a:cubicBezTo>
                  <a:pt x="240" y="335"/>
                  <a:pt x="238" y="332"/>
                  <a:pt x="234" y="332"/>
                </a:cubicBezTo>
                <a:cubicBezTo>
                  <a:pt x="231" y="332"/>
                  <a:pt x="229" y="335"/>
                  <a:pt x="229" y="338"/>
                </a:cubicBezTo>
                <a:close/>
                <a:moveTo>
                  <a:pt x="229" y="314"/>
                </a:moveTo>
                <a:cubicBezTo>
                  <a:pt x="229" y="318"/>
                  <a:pt x="229" y="318"/>
                  <a:pt x="229" y="318"/>
                </a:cubicBezTo>
                <a:cubicBezTo>
                  <a:pt x="229" y="322"/>
                  <a:pt x="231" y="324"/>
                  <a:pt x="234" y="324"/>
                </a:cubicBezTo>
                <a:cubicBezTo>
                  <a:pt x="238" y="324"/>
                  <a:pt x="240" y="322"/>
                  <a:pt x="240" y="318"/>
                </a:cubicBezTo>
                <a:cubicBezTo>
                  <a:pt x="240" y="314"/>
                  <a:pt x="240" y="314"/>
                  <a:pt x="240" y="314"/>
                </a:cubicBezTo>
                <a:cubicBezTo>
                  <a:pt x="240" y="311"/>
                  <a:pt x="238" y="309"/>
                  <a:pt x="234" y="309"/>
                </a:cubicBezTo>
                <a:cubicBezTo>
                  <a:pt x="231" y="309"/>
                  <a:pt x="229" y="311"/>
                  <a:pt x="229" y="314"/>
                </a:cubicBezTo>
                <a:close/>
                <a:moveTo>
                  <a:pt x="229" y="291"/>
                </a:moveTo>
                <a:cubicBezTo>
                  <a:pt x="229" y="295"/>
                  <a:pt x="229" y="295"/>
                  <a:pt x="229" y="295"/>
                </a:cubicBezTo>
                <a:cubicBezTo>
                  <a:pt x="229" y="298"/>
                  <a:pt x="231" y="301"/>
                  <a:pt x="234" y="301"/>
                </a:cubicBezTo>
                <a:cubicBezTo>
                  <a:pt x="238" y="301"/>
                  <a:pt x="240" y="298"/>
                  <a:pt x="240" y="295"/>
                </a:cubicBezTo>
                <a:cubicBezTo>
                  <a:pt x="240" y="291"/>
                  <a:pt x="240" y="291"/>
                  <a:pt x="240" y="291"/>
                </a:cubicBezTo>
                <a:cubicBezTo>
                  <a:pt x="240" y="288"/>
                  <a:pt x="238" y="285"/>
                  <a:pt x="234" y="285"/>
                </a:cubicBezTo>
                <a:cubicBezTo>
                  <a:pt x="231" y="285"/>
                  <a:pt x="229" y="288"/>
                  <a:pt x="229" y="291"/>
                </a:cubicBezTo>
                <a:close/>
                <a:moveTo>
                  <a:pt x="229" y="268"/>
                </a:moveTo>
                <a:cubicBezTo>
                  <a:pt x="229" y="272"/>
                  <a:pt x="229" y="272"/>
                  <a:pt x="229" y="272"/>
                </a:cubicBezTo>
                <a:cubicBezTo>
                  <a:pt x="229" y="275"/>
                  <a:pt x="231" y="277"/>
                  <a:pt x="234" y="277"/>
                </a:cubicBezTo>
                <a:cubicBezTo>
                  <a:pt x="238" y="277"/>
                  <a:pt x="240" y="275"/>
                  <a:pt x="240" y="272"/>
                </a:cubicBezTo>
                <a:cubicBezTo>
                  <a:pt x="240" y="268"/>
                  <a:pt x="240" y="268"/>
                  <a:pt x="240" y="268"/>
                </a:cubicBezTo>
                <a:cubicBezTo>
                  <a:pt x="240" y="264"/>
                  <a:pt x="238" y="262"/>
                  <a:pt x="234" y="262"/>
                </a:cubicBezTo>
                <a:cubicBezTo>
                  <a:pt x="231" y="262"/>
                  <a:pt x="229" y="264"/>
                  <a:pt x="229" y="268"/>
                </a:cubicBezTo>
                <a:close/>
                <a:moveTo>
                  <a:pt x="229" y="244"/>
                </a:moveTo>
                <a:cubicBezTo>
                  <a:pt x="229" y="248"/>
                  <a:pt x="229" y="248"/>
                  <a:pt x="229" y="248"/>
                </a:cubicBezTo>
                <a:cubicBezTo>
                  <a:pt x="229" y="251"/>
                  <a:pt x="231" y="254"/>
                  <a:pt x="234" y="254"/>
                </a:cubicBezTo>
                <a:cubicBezTo>
                  <a:pt x="238" y="254"/>
                  <a:pt x="240" y="251"/>
                  <a:pt x="240" y="248"/>
                </a:cubicBezTo>
                <a:cubicBezTo>
                  <a:pt x="240" y="244"/>
                  <a:pt x="240" y="244"/>
                  <a:pt x="240" y="244"/>
                </a:cubicBezTo>
                <a:cubicBezTo>
                  <a:pt x="240" y="241"/>
                  <a:pt x="238" y="238"/>
                  <a:pt x="234" y="238"/>
                </a:cubicBezTo>
                <a:cubicBezTo>
                  <a:pt x="231" y="238"/>
                  <a:pt x="229" y="241"/>
                  <a:pt x="229" y="244"/>
                </a:cubicBezTo>
                <a:close/>
                <a:moveTo>
                  <a:pt x="229" y="221"/>
                </a:moveTo>
                <a:cubicBezTo>
                  <a:pt x="229" y="225"/>
                  <a:pt x="229" y="225"/>
                  <a:pt x="229" y="225"/>
                </a:cubicBezTo>
                <a:cubicBezTo>
                  <a:pt x="229" y="228"/>
                  <a:pt x="231" y="231"/>
                  <a:pt x="234" y="231"/>
                </a:cubicBezTo>
                <a:cubicBezTo>
                  <a:pt x="238" y="231"/>
                  <a:pt x="240" y="228"/>
                  <a:pt x="240" y="225"/>
                </a:cubicBezTo>
                <a:cubicBezTo>
                  <a:pt x="240" y="221"/>
                  <a:pt x="240" y="221"/>
                  <a:pt x="240" y="221"/>
                </a:cubicBezTo>
                <a:cubicBezTo>
                  <a:pt x="240" y="218"/>
                  <a:pt x="238" y="215"/>
                  <a:pt x="234" y="215"/>
                </a:cubicBezTo>
                <a:cubicBezTo>
                  <a:pt x="231" y="215"/>
                  <a:pt x="229" y="218"/>
                  <a:pt x="229" y="221"/>
                </a:cubicBezTo>
                <a:close/>
                <a:moveTo>
                  <a:pt x="229" y="198"/>
                </a:moveTo>
                <a:cubicBezTo>
                  <a:pt x="229" y="201"/>
                  <a:pt x="229" y="201"/>
                  <a:pt x="229" y="201"/>
                </a:cubicBezTo>
                <a:cubicBezTo>
                  <a:pt x="229" y="205"/>
                  <a:pt x="231" y="207"/>
                  <a:pt x="234" y="207"/>
                </a:cubicBezTo>
                <a:cubicBezTo>
                  <a:pt x="238" y="207"/>
                  <a:pt x="240" y="205"/>
                  <a:pt x="240" y="201"/>
                </a:cubicBezTo>
                <a:cubicBezTo>
                  <a:pt x="240" y="198"/>
                  <a:pt x="240" y="198"/>
                  <a:pt x="240" y="198"/>
                </a:cubicBezTo>
                <a:cubicBezTo>
                  <a:pt x="240" y="194"/>
                  <a:pt x="238" y="192"/>
                  <a:pt x="234" y="192"/>
                </a:cubicBezTo>
                <a:cubicBezTo>
                  <a:pt x="231" y="192"/>
                  <a:pt x="229" y="194"/>
                  <a:pt x="229" y="198"/>
                </a:cubicBezTo>
                <a:close/>
                <a:moveTo>
                  <a:pt x="229" y="174"/>
                </a:moveTo>
                <a:cubicBezTo>
                  <a:pt x="229" y="178"/>
                  <a:pt x="229" y="178"/>
                  <a:pt x="229" y="178"/>
                </a:cubicBezTo>
                <a:cubicBezTo>
                  <a:pt x="229" y="181"/>
                  <a:pt x="231" y="184"/>
                  <a:pt x="234" y="184"/>
                </a:cubicBezTo>
                <a:cubicBezTo>
                  <a:pt x="238" y="184"/>
                  <a:pt x="240" y="181"/>
                  <a:pt x="240" y="178"/>
                </a:cubicBezTo>
                <a:cubicBezTo>
                  <a:pt x="240" y="174"/>
                  <a:pt x="240" y="174"/>
                  <a:pt x="240" y="174"/>
                </a:cubicBezTo>
                <a:cubicBezTo>
                  <a:pt x="240" y="171"/>
                  <a:pt x="238" y="168"/>
                  <a:pt x="234" y="168"/>
                </a:cubicBezTo>
                <a:cubicBezTo>
                  <a:pt x="231" y="168"/>
                  <a:pt x="229" y="171"/>
                  <a:pt x="229" y="174"/>
                </a:cubicBezTo>
                <a:close/>
                <a:moveTo>
                  <a:pt x="229" y="151"/>
                </a:moveTo>
                <a:cubicBezTo>
                  <a:pt x="229" y="155"/>
                  <a:pt x="229" y="155"/>
                  <a:pt x="229" y="155"/>
                </a:cubicBezTo>
                <a:cubicBezTo>
                  <a:pt x="229" y="158"/>
                  <a:pt x="231" y="160"/>
                  <a:pt x="234" y="160"/>
                </a:cubicBezTo>
                <a:cubicBezTo>
                  <a:pt x="238" y="160"/>
                  <a:pt x="240" y="158"/>
                  <a:pt x="240" y="155"/>
                </a:cubicBezTo>
                <a:cubicBezTo>
                  <a:pt x="240" y="151"/>
                  <a:pt x="240" y="151"/>
                  <a:pt x="240" y="151"/>
                </a:cubicBezTo>
                <a:cubicBezTo>
                  <a:pt x="240" y="147"/>
                  <a:pt x="238" y="145"/>
                  <a:pt x="234" y="145"/>
                </a:cubicBezTo>
                <a:cubicBezTo>
                  <a:pt x="231" y="145"/>
                  <a:pt x="229" y="147"/>
                  <a:pt x="229" y="151"/>
                </a:cubicBezTo>
                <a:close/>
                <a:moveTo>
                  <a:pt x="229" y="127"/>
                </a:moveTo>
                <a:cubicBezTo>
                  <a:pt x="229" y="131"/>
                  <a:pt x="229" y="131"/>
                  <a:pt x="229" y="131"/>
                </a:cubicBezTo>
                <a:cubicBezTo>
                  <a:pt x="229" y="134"/>
                  <a:pt x="231" y="137"/>
                  <a:pt x="234" y="137"/>
                </a:cubicBezTo>
                <a:cubicBezTo>
                  <a:pt x="238" y="137"/>
                  <a:pt x="240" y="134"/>
                  <a:pt x="240" y="131"/>
                </a:cubicBezTo>
                <a:cubicBezTo>
                  <a:pt x="240" y="127"/>
                  <a:pt x="240" y="127"/>
                  <a:pt x="240" y="127"/>
                </a:cubicBezTo>
                <a:cubicBezTo>
                  <a:pt x="240" y="124"/>
                  <a:pt x="238" y="121"/>
                  <a:pt x="234" y="121"/>
                </a:cubicBezTo>
                <a:cubicBezTo>
                  <a:pt x="231" y="121"/>
                  <a:pt x="229" y="124"/>
                  <a:pt x="229" y="127"/>
                </a:cubicBezTo>
                <a:close/>
                <a:moveTo>
                  <a:pt x="229" y="104"/>
                </a:moveTo>
                <a:cubicBezTo>
                  <a:pt x="229" y="108"/>
                  <a:pt x="229" y="108"/>
                  <a:pt x="229" y="108"/>
                </a:cubicBezTo>
                <a:cubicBezTo>
                  <a:pt x="229" y="111"/>
                  <a:pt x="231" y="114"/>
                  <a:pt x="234" y="114"/>
                </a:cubicBezTo>
                <a:cubicBezTo>
                  <a:pt x="238" y="114"/>
                  <a:pt x="240" y="111"/>
                  <a:pt x="240" y="108"/>
                </a:cubicBezTo>
                <a:cubicBezTo>
                  <a:pt x="240" y="104"/>
                  <a:pt x="240" y="104"/>
                  <a:pt x="240" y="104"/>
                </a:cubicBezTo>
                <a:cubicBezTo>
                  <a:pt x="240" y="101"/>
                  <a:pt x="238" y="98"/>
                  <a:pt x="234" y="98"/>
                </a:cubicBezTo>
                <a:cubicBezTo>
                  <a:pt x="231" y="98"/>
                  <a:pt x="229" y="101"/>
                  <a:pt x="229" y="104"/>
                </a:cubicBezTo>
                <a:close/>
                <a:moveTo>
                  <a:pt x="229" y="81"/>
                </a:moveTo>
                <a:cubicBezTo>
                  <a:pt x="229" y="84"/>
                  <a:pt x="229" y="84"/>
                  <a:pt x="229" y="84"/>
                </a:cubicBezTo>
                <a:cubicBezTo>
                  <a:pt x="229" y="88"/>
                  <a:pt x="231" y="90"/>
                  <a:pt x="234" y="90"/>
                </a:cubicBezTo>
                <a:cubicBezTo>
                  <a:pt x="238" y="90"/>
                  <a:pt x="240" y="88"/>
                  <a:pt x="240" y="84"/>
                </a:cubicBezTo>
                <a:cubicBezTo>
                  <a:pt x="240" y="81"/>
                  <a:pt x="240" y="81"/>
                  <a:pt x="240" y="81"/>
                </a:cubicBezTo>
                <a:cubicBezTo>
                  <a:pt x="240" y="77"/>
                  <a:pt x="238" y="75"/>
                  <a:pt x="234" y="75"/>
                </a:cubicBezTo>
                <a:cubicBezTo>
                  <a:pt x="231" y="75"/>
                  <a:pt x="229" y="77"/>
                  <a:pt x="229" y="81"/>
                </a:cubicBezTo>
                <a:close/>
                <a:moveTo>
                  <a:pt x="229" y="57"/>
                </a:moveTo>
                <a:cubicBezTo>
                  <a:pt x="229" y="61"/>
                  <a:pt x="229" y="61"/>
                  <a:pt x="229" y="61"/>
                </a:cubicBezTo>
                <a:cubicBezTo>
                  <a:pt x="229" y="64"/>
                  <a:pt x="231" y="67"/>
                  <a:pt x="234" y="67"/>
                </a:cubicBezTo>
                <a:cubicBezTo>
                  <a:pt x="238" y="67"/>
                  <a:pt x="240" y="64"/>
                  <a:pt x="240" y="61"/>
                </a:cubicBezTo>
                <a:cubicBezTo>
                  <a:pt x="240" y="57"/>
                  <a:pt x="240" y="57"/>
                  <a:pt x="240" y="57"/>
                </a:cubicBezTo>
                <a:cubicBezTo>
                  <a:pt x="240" y="54"/>
                  <a:pt x="238" y="51"/>
                  <a:pt x="234" y="51"/>
                </a:cubicBezTo>
                <a:cubicBezTo>
                  <a:pt x="231" y="51"/>
                  <a:pt x="229" y="54"/>
                  <a:pt x="229" y="57"/>
                </a:cubicBezTo>
                <a:close/>
                <a:moveTo>
                  <a:pt x="229" y="34"/>
                </a:moveTo>
                <a:cubicBezTo>
                  <a:pt x="229" y="38"/>
                  <a:pt x="229" y="38"/>
                  <a:pt x="229" y="38"/>
                </a:cubicBezTo>
                <a:cubicBezTo>
                  <a:pt x="229" y="41"/>
                  <a:pt x="231" y="43"/>
                  <a:pt x="234" y="43"/>
                </a:cubicBezTo>
                <a:cubicBezTo>
                  <a:pt x="238" y="43"/>
                  <a:pt x="240" y="41"/>
                  <a:pt x="240" y="38"/>
                </a:cubicBezTo>
                <a:cubicBezTo>
                  <a:pt x="240" y="34"/>
                  <a:pt x="240" y="34"/>
                  <a:pt x="240" y="34"/>
                </a:cubicBezTo>
                <a:cubicBezTo>
                  <a:pt x="240" y="31"/>
                  <a:pt x="238" y="28"/>
                  <a:pt x="234" y="28"/>
                </a:cubicBezTo>
                <a:cubicBezTo>
                  <a:pt x="231" y="28"/>
                  <a:pt x="229" y="31"/>
                  <a:pt x="229" y="34"/>
                </a:cubicBezTo>
                <a:close/>
                <a:moveTo>
                  <a:pt x="229" y="10"/>
                </a:moveTo>
                <a:cubicBezTo>
                  <a:pt x="229" y="14"/>
                  <a:pt x="229" y="14"/>
                  <a:pt x="229" y="14"/>
                </a:cubicBezTo>
                <a:cubicBezTo>
                  <a:pt x="229" y="17"/>
                  <a:pt x="231" y="20"/>
                  <a:pt x="234" y="20"/>
                </a:cubicBezTo>
                <a:cubicBezTo>
                  <a:pt x="238" y="20"/>
                  <a:pt x="240" y="17"/>
                  <a:pt x="240" y="14"/>
                </a:cubicBezTo>
                <a:cubicBezTo>
                  <a:pt x="240" y="10"/>
                  <a:pt x="240" y="10"/>
                  <a:pt x="240" y="10"/>
                </a:cubicBezTo>
                <a:cubicBezTo>
                  <a:pt x="240" y="7"/>
                  <a:pt x="238" y="5"/>
                  <a:pt x="234" y="5"/>
                </a:cubicBezTo>
                <a:cubicBezTo>
                  <a:pt x="231" y="5"/>
                  <a:pt x="229" y="7"/>
                  <a:pt x="229" y="10"/>
                </a:cubicBezTo>
                <a:close/>
                <a:moveTo>
                  <a:pt x="215" y="12"/>
                </a:moveTo>
                <a:cubicBezTo>
                  <a:pt x="219" y="12"/>
                  <a:pt x="219" y="12"/>
                  <a:pt x="219" y="12"/>
                </a:cubicBezTo>
                <a:cubicBezTo>
                  <a:pt x="222" y="12"/>
                  <a:pt x="225" y="9"/>
                  <a:pt x="225" y="6"/>
                </a:cubicBezTo>
                <a:cubicBezTo>
                  <a:pt x="225" y="3"/>
                  <a:pt x="222" y="0"/>
                  <a:pt x="219" y="0"/>
                </a:cubicBezTo>
                <a:cubicBezTo>
                  <a:pt x="215" y="0"/>
                  <a:pt x="215" y="0"/>
                  <a:pt x="215" y="0"/>
                </a:cubicBezTo>
                <a:cubicBezTo>
                  <a:pt x="212" y="0"/>
                  <a:pt x="209" y="3"/>
                  <a:pt x="209" y="6"/>
                </a:cubicBezTo>
                <a:cubicBezTo>
                  <a:pt x="209" y="9"/>
                  <a:pt x="212" y="12"/>
                  <a:pt x="215" y="12"/>
                </a:cubicBezTo>
                <a:close/>
                <a:moveTo>
                  <a:pt x="192" y="12"/>
                </a:moveTo>
                <a:cubicBezTo>
                  <a:pt x="196" y="12"/>
                  <a:pt x="196" y="12"/>
                  <a:pt x="196" y="12"/>
                </a:cubicBezTo>
                <a:cubicBezTo>
                  <a:pt x="199" y="12"/>
                  <a:pt x="202" y="9"/>
                  <a:pt x="202" y="6"/>
                </a:cubicBezTo>
                <a:cubicBezTo>
                  <a:pt x="202" y="3"/>
                  <a:pt x="199" y="0"/>
                  <a:pt x="196" y="0"/>
                </a:cubicBezTo>
                <a:cubicBezTo>
                  <a:pt x="192" y="0"/>
                  <a:pt x="192" y="0"/>
                  <a:pt x="192" y="0"/>
                </a:cubicBezTo>
                <a:cubicBezTo>
                  <a:pt x="189" y="0"/>
                  <a:pt x="186" y="3"/>
                  <a:pt x="186" y="6"/>
                </a:cubicBezTo>
                <a:cubicBezTo>
                  <a:pt x="186" y="9"/>
                  <a:pt x="189" y="12"/>
                  <a:pt x="192" y="12"/>
                </a:cubicBezTo>
                <a:close/>
                <a:moveTo>
                  <a:pt x="168" y="12"/>
                </a:moveTo>
                <a:cubicBezTo>
                  <a:pt x="172" y="12"/>
                  <a:pt x="172" y="12"/>
                  <a:pt x="172" y="12"/>
                </a:cubicBezTo>
                <a:cubicBezTo>
                  <a:pt x="176" y="12"/>
                  <a:pt x="178" y="9"/>
                  <a:pt x="178" y="6"/>
                </a:cubicBezTo>
                <a:cubicBezTo>
                  <a:pt x="178" y="3"/>
                  <a:pt x="176" y="0"/>
                  <a:pt x="172" y="0"/>
                </a:cubicBezTo>
                <a:cubicBezTo>
                  <a:pt x="168" y="0"/>
                  <a:pt x="168" y="0"/>
                  <a:pt x="168" y="0"/>
                </a:cubicBezTo>
                <a:cubicBezTo>
                  <a:pt x="165" y="0"/>
                  <a:pt x="163" y="3"/>
                  <a:pt x="163" y="6"/>
                </a:cubicBezTo>
                <a:cubicBezTo>
                  <a:pt x="163" y="9"/>
                  <a:pt x="165" y="12"/>
                  <a:pt x="168" y="12"/>
                </a:cubicBezTo>
                <a:close/>
                <a:moveTo>
                  <a:pt x="145" y="12"/>
                </a:moveTo>
                <a:cubicBezTo>
                  <a:pt x="149" y="12"/>
                  <a:pt x="149" y="12"/>
                  <a:pt x="149" y="12"/>
                </a:cubicBezTo>
                <a:cubicBezTo>
                  <a:pt x="152" y="12"/>
                  <a:pt x="155" y="9"/>
                  <a:pt x="155" y="6"/>
                </a:cubicBezTo>
                <a:cubicBezTo>
                  <a:pt x="155" y="3"/>
                  <a:pt x="152" y="0"/>
                  <a:pt x="149" y="0"/>
                </a:cubicBezTo>
                <a:cubicBezTo>
                  <a:pt x="145" y="0"/>
                  <a:pt x="145" y="0"/>
                  <a:pt x="145" y="0"/>
                </a:cubicBezTo>
                <a:cubicBezTo>
                  <a:pt x="142" y="0"/>
                  <a:pt x="139" y="3"/>
                  <a:pt x="139" y="6"/>
                </a:cubicBezTo>
                <a:cubicBezTo>
                  <a:pt x="139" y="9"/>
                  <a:pt x="142" y="12"/>
                  <a:pt x="145" y="12"/>
                </a:cubicBezTo>
                <a:close/>
                <a:moveTo>
                  <a:pt x="122" y="12"/>
                </a:moveTo>
                <a:cubicBezTo>
                  <a:pt x="126" y="12"/>
                  <a:pt x="126" y="12"/>
                  <a:pt x="126" y="12"/>
                </a:cubicBezTo>
                <a:cubicBezTo>
                  <a:pt x="129" y="12"/>
                  <a:pt x="131" y="9"/>
                  <a:pt x="131" y="6"/>
                </a:cubicBezTo>
                <a:cubicBezTo>
                  <a:pt x="131" y="3"/>
                  <a:pt x="129" y="0"/>
                  <a:pt x="126" y="0"/>
                </a:cubicBezTo>
                <a:cubicBezTo>
                  <a:pt x="122" y="0"/>
                  <a:pt x="122" y="0"/>
                  <a:pt x="122" y="0"/>
                </a:cubicBezTo>
                <a:cubicBezTo>
                  <a:pt x="118" y="0"/>
                  <a:pt x="116" y="3"/>
                  <a:pt x="116" y="6"/>
                </a:cubicBezTo>
                <a:cubicBezTo>
                  <a:pt x="116" y="9"/>
                  <a:pt x="118" y="12"/>
                  <a:pt x="122" y="12"/>
                </a:cubicBezTo>
                <a:close/>
                <a:moveTo>
                  <a:pt x="98" y="12"/>
                </a:moveTo>
                <a:cubicBezTo>
                  <a:pt x="102" y="12"/>
                  <a:pt x="102" y="12"/>
                  <a:pt x="102" y="12"/>
                </a:cubicBezTo>
                <a:cubicBezTo>
                  <a:pt x="105" y="12"/>
                  <a:pt x="108" y="9"/>
                  <a:pt x="108" y="6"/>
                </a:cubicBezTo>
                <a:cubicBezTo>
                  <a:pt x="108" y="3"/>
                  <a:pt x="105" y="0"/>
                  <a:pt x="102" y="0"/>
                </a:cubicBezTo>
                <a:cubicBezTo>
                  <a:pt x="98" y="0"/>
                  <a:pt x="98" y="0"/>
                  <a:pt x="98" y="0"/>
                </a:cubicBezTo>
                <a:cubicBezTo>
                  <a:pt x="95" y="0"/>
                  <a:pt x="92" y="3"/>
                  <a:pt x="92" y="6"/>
                </a:cubicBezTo>
                <a:cubicBezTo>
                  <a:pt x="92" y="9"/>
                  <a:pt x="95" y="12"/>
                  <a:pt x="98" y="12"/>
                </a:cubicBezTo>
                <a:close/>
                <a:moveTo>
                  <a:pt x="75" y="12"/>
                </a:moveTo>
                <a:cubicBezTo>
                  <a:pt x="79" y="12"/>
                  <a:pt x="79" y="12"/>
                  <a:pt x="79" y="12"/>
                </a:cubicBezTo>
                <a:cubicBezTo>
                  <a:pt x="82" y="12"/>
                  <a:pt x="85" y="9"/>
                  <a:pt x="85" y="6"/>
                </a:cubicBezTo>
                <a:cubicBezTo>
                  <a:pt x="85" y="3"/>
                  <a:pt x="82" y="0"/>
                  <a:pt x="79" y="0"/>
                </a:cubicBezTo>
                <a:cubicBezTo>
                  <a:pt x="75" y="0"/>
                  <a:pt x="75" y="0"/>
                  <a:pt x="75" y="0"/>
                </a:cubicBezTo>
                <a:cubicBezTo>
                  <a:pt x="72" y="0"/>
                  <a:pt x="69" y="3"/>
                  <a:pt x="69" y="6"/>
                </a:cubicBezTo>
                <a:cubicBezTo>
                  <a:pt x="69" y="9"/>
                  <a:pt x="72" y="12"/>
                  <a:pt x="75" y="12"/>
                </a:cubicBezTo>
                <a:close/>
                <a:moveTo>
                  <a:pt x="51" y="12"/>
                </a:moveTo>
                <a:cubicBezTo>
                  <a:pt x="55" y="12"/>
                  <a:pt x="55" y="12"/>
                  <a:pt x="55" y="12"/>
                </a:cubicBezTo>
                <a:cubicBezTo>
                  <a:pt x="59" y="12"/>
                  <a:pt x="61" y="9"/>
                  <a:pt x="61" y="6"/>
                </a:cubicBezTo>
                <a:cubicBezTo>
                  <a:pt x="61" y="3"/>
                  <a:pt x="59" y="0"/>
                  <a:pt x="55" y="0"/>
                </a:cubicBezTo>
                <a:cubicBezTo>
                  <a:pt x="51" y="0"/>
                  <a:pt x="51" y="0"/>
                  <a:pt x="51" y="0"/>
                </a:cubicBezTo>
                <a:cubicBezTo>
                  <a:pt x="48" y="0"/>
                  <a:pt x="46" y="3"/>
                  <a:pt x="46" y="6"/>
                </a:cubicBezTo>
                <a:cubicBezTo>
                  <a:pt x="46" y="9"/>
                  <a:pt x="48" y="12"/>
                  <a:pt x="51" y="12"/>
                </a:cubicBezTo>
                <a:close/>
                <a:moveTo>
                  <a:pt x="28" y="12"/>
                </a:moveTo>
                <a:cubicBezTo>
                  <a:pt x="32" y="12"/>
                  <a:pt x="32" y="12"/>
                  <a:pt x="32" y="12"/>
                </a:cubicBezTo>
                <a:cubicBezTo>
                  <a:pt x="35" y="12"/>
                  <a:pt x="38" y="9"/>
                  <a:pt x="38" y="6"/>
                </a:cubicBezTo>
                <a:cubicBezTo>
                  <a:pt x="38" y="3"/>
                  <a:pt x="35" y="0"/>
                  <a:pt x="32" y="0"/>
                </a:cubicBezTo>
                <a:cubicBezTo>
                  <a:pt x="28" y="0"/>
                  <a:pt x="28" y="0"/>
                  <a:pt x="28" y="0"/>
                </a:cubicBezTo>
                <a:cubicBezTo>
                  <a:pt x="25" y="0"/>
                  <a:pt x="22" y="3"/>
                  <a:pt x="22" y="6"/>
                </a:cubicBezTo>
                <a:cubicBezTo>
                  <a:pt x="22" y="9"/>
                  <a:pt x="25" y="12"/>
                  <a:pt x="28" y="12"/>
                </a:cubicBezTo>
                <a:close/>
                <a:moveTo>
                  <a:pt x="12" y="8"/>
                </a:moveTo>
                <a:cubicBezTo>
                  <a:pt x="12" y="6"/>
                  <a:pt x="12" y="6"/>
                  <a:pt x="12" y="6"/>
                </a:cubicBezTo>
                <a:cubicBezTo>
                  <a:pt x="6" y="6"/>
                  <a:pt x="6" y="6"/>
                  <a:pt x="6" y="6"/>
                </a:cubicBezTo>
                <a:cubicBezTo>
                  <a:pt x="6" y="12"/>
                  <a:pt x="6" y="12"/>
                  <a:pt x="6" y="12"/>
                </a:cubicBezTo>
                <a:cubicBezTo>
                  <a:pt x="9" y="12"/>
                  <a:pt x="9" y="12"/>
                  <a:pt x="9" y="12"/>
                </a:cubicBezTo>
                <a:cubicBezTo>
                  <a:pt x="12" y="12"/>
                  <a:pt x="14" y="9"/>
                  <a:pt x="14" y="6"/>
                </a:cubicBezTo>
                <a:cubicBezTo>
                  <a:pt x="14" y="3"/>
                  <a:pt x="12" y="0"/>
                  <a:pt x="9" y="0"/>
                </a:cubicBezTo>
                <a:cubicBezTo>
                  <a:pt x="6" y="0"/>
                  <a:pt x="6" y="0"/>
                  <a:pt x="6" y="0"/>
                </a:cubicBezTo>
                <a:cubicBezTo>
                  <a:pt x="5" y="0"/>
                  <a:pt x="3" y="1"/>
                  <a:pt x="2" y="2"/>
                </a:cubicBezTo>
                <a:cubicBezTo>
                  <a:pt x="1" y="3"/>
                  <a:pt x="0" y="5"/>
                  <a:pt x="0" y="6"/>
                </a:cubicBezTo>
                <a:cubicBezTo>
                  <a:pt x="0" y="8"/>
                  <a:pt x="0" y="8"/>
                  <a:pt x="0" y="8"/>
                </a:cubicBezTo>
                <a:cubicBezTo>
                  <a:pt x="0" y="11"/>
                  <a:pt x="3" y="14"/>
                  <a:pt x="6" y="14"/>
                </a:cubicBezTo>
                <a:cubicBezTo>
                  <a:pt x="9" y="14"/>
                  <a:pt x="12" y="11"/>
                  <a:pt x="12" y="8"/>
                </a:cubicBezTo>
                <a:close/>
                <a:moveTo>
                  <a:pt x="12" y="31"/>
                </a:moveTo>
                <a:cubicBezTo>
                  <a:pt x="12" y="27"/>
                  <a:pt x="12" y="27"/>
                  <a:pt x="12" y="27"/>
                </a:cubicBezTo>
                <a:cubicBezTo>
                  <a:pt x="12" y="24"/>
                  <a:pt x="9" y="21"/>
                  <a:pt x="6" y="21"/>
                </a:cubicBezTo>
                <a:cubicBezTo>
                  <a:pt x="3" y="21"/>
                  <a:pt x="0" y="24"/>
                  <a:pt x="0" y="27"/>
                </a:cubicBezTo>
                <a:cubicBezTo>
                  <a:pt x="0" y="31"/>
                  <a:pt x="0" y="31"/>
                  <a:pt x="0" y="31"/>
                </a:cubicBezTo>
                <a:cubicBezTo>
                  <a:pt x="0" y="34"/>
                  <a:pt x="3" y="37"/>
                  <a:pt x="6" y="37"/>
                </a:cubicBezTo>
                <a:cubicBezTo>
                  <a:pt x="9" y="37"/>
                  <a:pt x="12" y="34"/>
                  <a:pt x="12" y="31"/>
                </a:cubicBezTo>
                <a:close/>
                <a:moveTo>
                  <a:pt x="12" y="54"/>
                </a:moveTo>
                <a:cubicBezTo>
                  <a:pt x="12" y="51"/>
                  <a:pt x="12" y="51"/>
                  <a:pt x="12" y="51"/>
                </a:cubicBezTo>
                <a:cubicBezTo>
                  <a:pt x="12" y="47"/>
                  <a:pt x="9" y="45"/>
                  <a:pt x="6" y="45"/>
                </a:cubicBezTo>
                <a:cubicBezTo>
                  <a:pt x="3" y="45"/>
                  <a:pt x="0" y="47"/>
                  <a:pt x="0" y="51"/>
                </a:cubicBezTo>
                <a:cubicBezTo>
                  <a:pt x="0" y="54"/>
                  <a:pt x="0" y="54"/>
                  <a:pt x="0" y="54"/>
                </a:cubicBezTo>
                <a:cubicBezTo>
                  <a:pt x="0" y="58"/>
                  <a:pt x="3" y="60"/>
                  <a:pt x="6" y="60"/>
                </a:cubicBezTo>
                <a:cubicBezTo>
                  <a:pt x="9" y="60"/>
                  <a:pt x="12" y="58"/>
                  <a:pt x="12" y="54"/>
                </a:cubicBezTo>
                <a:close/>
                <a:moveTo>
                  <a:pt x="12" y="78"/>
                </a:moveTo>
                <a:cubicBezTo>
                  <a:pt x="12" y="74"/>
                  <a:pt x="12" y="74"/>
                  <a:pt x="12" y="74"/>
                </a:cubicBezTo>
                <a:cubicBezTo>
                  <a:pt x="12" y="71"/>
                  <a:pt x="9" y="68"/>
                  <a:pt x="6" y="68"/>
                </a:cubicBezTo>
                <a:cubicBezTo>
                  <a:pt x="3" y="68"/>
                  <a:pt x="0" y="71"/>
                  <a:pt x="0" y="74"/>
                </a:cubicBezTo>
                <a:cubicBezTo>
                  <a:pt x="0" y="78"/>
                  <a:pt x="0" y="78"/>
                  <a:pt x="0" y="78"/>
                </a:cubicBezTo>
                <a:cubicBezTo>
                  <a:pt x="0" y="81"/>
                  <a:pt x="3" y="84"/>
                  <a:pt x="6" y="84"/>
                </a:cubicBezTo>
                <a:cubicBezTo>
                  <a:pt x="9" y="84"/>
                  <a:pt x="12" y="81"/>
                  <a:pt x="12" y="78"/>
                </a:cubicBezTo>
                <a:close/>
                <a:moveTo>
                  <a:pt x="12" y="101"/>
                </a:moveTo>
                <a:cubicBezTo>
                  <a:pt x="12" y="97"/>
                  <a:pt x="12" y="97"/>
                  <a:pt x="12" y="97"/>
                </a:cubicBezTo>
                <a:cubicBezTo>
                  <a:pt x="12" y="94"/>
                  <a:pt x="9" y="91"/>
                  <a:pt x="6" y="91"/>
                </a:cubicBezTo>
                <a:cubicBezTo>
                  <a:pt x="3" y="91"/>
                  <a:pt x="0" y="94"/>
                  <a:pt x="0" y="97"/>
                </a:cubicBezTo>
                <a:cubicBezTo>
                  <a:pt x="0" y="101"/>
                  <a:pt x="0" y="101"/>
                  <a:pt x="0" y="101"/>
                </a:cubicBezTo>
                <a:cubicBezTo>
                  <a:pt x="0" y="104"/>
                  <a:pt x="3" y="107"/>
                  <a:pt x="6" y="107"/>
                </a:cubicBezTo>
                <a:cubicBezTo>
                  <a:pt x="9" y="107"/>
                  <a:pt x="12" y="104"/>
                  <a:pt x="12" y="101"/>
                </a:cubicBezTo>
                <a:close/>
                <a:moveTo>
                  <a:pt x="12" y="125"/>
                </a:moveTo>
                <a:cubicBezTo>
                  <a:pt x="12" y="121"/>
                  <a:pt x="12" y="121"/>
                  <a:pt x="12" y="121"/>
                </a:cubicBezTo>
                <a:cubicBezTo>
                  <a:pt x="12" y="117"/>
                  <a:pt x="9" y="115"/>
                  <a:pt x="6" y="115"/>
                </a:cubicBezTo>
                <a:cubicBezTo>
                  <a:pt x="3" y="115"/>
                  <a:pt x="0" y="117"/>
                  <a:pt x="0" y="121"/>
                </a:cubicBezTo>
                <a:cubicBezTo>
                  <a:pt x="0" y="125"/>
                  <a:pt x="0" y="125"/>
                  <a:pt x="0" y="125"/>
                </a:cubicBezTo>
                <a:cubicBezTo>
                  <a:pt x="0" y="128"/>
                  <a:pt x="3" y="130"/>
                  <a:pt x="6" y="130"/>
                </a:cubicBezTo>
                <a:cubicBezTo>
                  <a:pt x="9" y="130"/>
                  <a:pt x="12" y="128"/>
                  <a:pt x="12" y="125"/>
                </a:cubicBezTo>
                <a:close/>
                <a:moveTo>
                  <a:pt x="12" y="148"/>
                </a:moveTo>
                <a:cubicBezTo>
                  <a:pt x="12" y="144"/>
                  <a:pt x="12" y="144"/>
                  <a:pt x="12" y="144"/>
                </a:cubicBezTo>
                <a:cubicBezTo>
                  <a:pt x="12" y="141"/>
                  <a:pt x="9" y="138"/>
                  <a:pt x="6" y="138"/>
                </a:cubicBezTo>
                <a:cubicBezTo>
                  <a:pt x="3" y="138"/>
                  <a:pt x="0" y="141"/>
                  <a:pt x="0" y="144"/>
                </a:cubicBezTo>
                <a:cubicBezTo>
                  <a:pt x="0" y="148"/>
                  <a:pt x="0" y="148"/>
                  <a:pt x="0" y="148"/>
                </a:cubicBezTo>
                <a:cubicBezTo>
                  <a:pt x="0" y="151"/>
                  <a:pt x="3" y="154"/>
                  <a:pt x="6" y="154"/>
                </a:cubicBezTo>
                <a:cubicBezTo>
                  <a:pt x="9" y="154"/>
                  <a:pt x="12" y="151"/>
                  <a:pt x="12" y="148"/>
                </a:cubicBezTo>
                <a:close/>
                <a:moveTo>
                  <a:pt x="12" y="171"/>
                </a:moveTo>
                <a:cubicBezTo>
                  <a:pt x="12" y="168"/>
                  <a:pt x="12" y="168"/>
                  <a:pt x="12" y="168"/>
                </a:cubicBezTo>
                <a:cubicBezTo>
                  <a:pt x="12" y="164"/>
                  <a:pt x="9" y="162"/>
                  <a:pt x="6" y="162"/>
                </a:cubicBezTo>
                <a:cubicBezTo>
                  <a:pt x="3" y="162"/>
                  <a:pt x="0" y="164"/>
                  <a:pt x="0" y="168"/>
                </a:cubicBezTo>
                <a:cubicBezTo>
                  <a:pt x="0" y="171"/>
                  <a:pt x="0" y="171"/>
                  <a:pt x="0" y="171"/>
                </a:cubicBezTo>
                <a:cubicBezTo>
                  <a:pt x="0" y="175"/>
                  <a:pt x="3" y="177"/>
                  <a:pt x="6" y="177"/>
                </a:cubicBezTo>
                <a:cubicBezTo>
                  <a:pt x="9" y="177"/>
                  <a:pt x="12" y="175"/>
                  <a:pt x="12" y="171"/>
                </a:cubicBezTo>
                <a:close/>
                <a:moveTo>
                  <a:pt x="12" y="195"/>
                </a:moveTo>
                <a:cubicBezTo>
                  <a:pt x="12" y="191"/>
                  <a:pt x="12" y="191"/>
                  <a:pt x="12" y="191"/>
                </a:cubicBezTo>
                <a:cubicBezTo>
                  <a:pt x="12" y="188"/>
                  <a:pt x="9" y="185"/>
                  <a:pt x="6" y="185"/>
                </a:cubicBezTo>
                <a:cubicBezTo>
                  <a:pt x="3" y="185"/>
                  <a:pt x="0" y="188"/>
                  <a:pt x="0" y="191"/>
                </a:cubicBezTo>
                <a:cubicBezTo>
                  <a:pt x="0" y="195"/>
                  <a:pt x="0" y="195"/>
                  <a:pt x="0" y="195"/>
                </a:cubicBezTo>
                <a:cubicBezTo>
                  <a:pt x="0" y="198"/>
                  <a:pt x="3" y="201"/>
                  <a:pt x="6" y="201"/>
                </a:cubicBezTo>
                <a:cubicBezTo>
                  <a:pt x="9" y="201"/>
                  <a:pt x="12" y="198"/>
                  <a:pt x="12" y="195"/>
                </a:cubicBezTo>
                <a:close/>
                <a:moveTo>
                  <a:pt x="12" y="218"/>
                </a:moveTo>
                <a:cubicBezTo>
                  <a:pt x="12" y="214"/>
                  <a:pt x="12" y="214"/>
                  <a:pt x="12" y="214"/>
                </a:cubicBezTo>
                <a:cubicBezTo>
                  <a:pt x="12" y="211"/>
                  <a:pt x="9" y="208"/>
                  <a:pt x="6" y="208"/>
                </a:cubicBezTo>
                <a:cubicBezTo>
                  <a:pt x="3" y="208"/>
                  <a:pt x="0" y="211"/>
                  <a:pt x="0" y="214"/>
                </a:cubicBezTo>
                <a:cubicBezTo>
                  <a:pt x="0" y="218"/>
                  <a:pt x="0" y="218"/>
                  <a:pt x="0" y="218"/>
                </a:cubicBezTo>
                <a:cubicBezTo>
                  <a:pt x="0" y="221"/>
                  <a:pt x="3" y="224"/>
                  <a:pt x="6" y="224"/>
                </a:cubicBezTo>
                <a:cubicBezTo>
                  <a:pt x="9" y="224"/>
                  <a:pt x="12" y="221"/>
                  <a:pt x="12" y="218"/>
                </a:cubicBezTo>
                <a:close/>
                <a:moveTo>
                  <a:pt x="12" y="242"/>
                </a:moveTo>
                <a:cubicBezTo>
                  <a:pt x="12" y="238"/>
                  <a:pt x="12" y="238"/>
                  <a:pt x="12" y="238"/>
                </a:cubicBezTo>
                <a:cubicBezTo>
                  <a:pt x="12" y="234"/>
                  <a:pt x="9" y="232"/>
                  <a:pt x="6" y="232"/>
                </a:cubicBezTo>
                <a:cubicBezTo>
                  <a:pt x="3" y="232"/>
                  <a:pt x="0" y="234"/>
                  <a:pt x="0" y="238"/>
                </a:cubicBezTo>
                <a:cubicBezTo>
                  <a:pt x="0" y="242"/>
                  <a:pt x="0" y="242"/>
                  <a:pt x="0" y="242"/>
                </a:cubicBezTo>
                <a:cubicBezTo>
                  <a:pt x="0" y="245"/>
                  <a:pt x="3" y="247"/>
                  <a:pt x="6" y="247"/>
                </a:cubicBezTo>
                <a:cubicBezTo>
                  <a:pt x="9" y="247"/>
                  <a:pt x="12" y="245"/>
                  <a:pt x="12" y="242"/>
                </a:cubicBezTo>
                <a:close/>
                <a:moveTo>
                  <a:pt x="12" y="265"/>
                </a:moveTo>
                <a:cubicBezTo>
                  <a:pt x="12" y="261"/>
                  <a:pt x="12" y="261"/>
                  <a:pt x="12" y="261"/>
                </a:cubicBezTo>
                <a:cubicBezTo>
                  <a:pt x="12" y="258"/>
                  <a:pt x="9" y="255"/>
                  <a:pt x="6" y="255"/>
                </a:cubicBezTo>
                <a:cubicBezTo>
                  <a:pt x="3" y="255"/>
                  <a:pt x="0" y="258"/>
                  <a:pt x="0" y="261"/>
                </a:cubicBezTo>
                <a:cubicBezTo>
                  <a:pt x="0" y="265"/>
                  <a:pt x="0" y="265"/>
                  <a:pt x="0" y="265"/>
                </a:cubicBezTo>
                <a:cubicBezTo>
                  <a:pt x="0" y="268"/>
                  <a:pt x="3" y="271"/>
                  <a:pt x="6" y="271"/>
                </a:cubicBezTo>
                <a:cubicBezTo>
                  <a:pt x="9" y="271"/>
                  <a:pt x="12" y="268"/>
                  <a:pt x="12" y="265"/>
                </a:cubicBezTo>
                <a:close/>
                <a:moveTo>
                  <a:pt x="12" y="288"/>
                </a:moveTo>
                <a:cubicBezTo>
                  <a:pt x="12" y="284"/>
                  <a:pt x="12" y="284"/>
                  <a:pt x="12" y="284"/>
                </a:cubicBezTo>
                <a:cubicBezTo>
                  <a:pt x="12" y="281"/>
                  <a:pt x="9" y="279"/>
                  <a:pt x="6" y="279"/>
                </a:cubicBezTo>
                <a:cubicBezTo>
                  <a:pt x="3" y="279"/>
                  <a:pt x="0" y="281"/>
                  <a:pt x="0" y="284"/>
                </a:cubicBezTo>
                <a:cubicBezTo>
                  <a:pt x="0" y="288"/>
                  <a:pt x="0" y="288"/>
                  <a:pt x="0" y="288"/>
                </a:cubicBezTo>
                <a:cubicBezTo>
                  <a:pt x="0" y="292"/>
                  <a:pt x="3" y="294"/>
                  <a:pt x="6" y="294"/>
                </a:cubicBezTo>
                <a:cubicBezTo>
                  <a:pt x="9" y="294"/>
                  <a:pt x="12" y="292"/>
                  <a:pt x="12" y="288"/>
                </a:cubicBezTo>
                <a:close/>
                <a:moveTo>
                  <a:pt x="12" y="312"/>
                </a:moveTo>
                <a:cubicBezTo>
                  <a:pt x="12" y="308"/>
                  <a:pt x="12" y="308"/>
                  <a:pt x="12" y="308"/>
                </a:cubicBezTo>
                <a:cubicBezTo>
                  <a:pt x="12" y="305"/>
                  <a:pt x="9" y="302"/>
                  <a:pt x="6" y="302"/>
                </a:cubicBezTo>
                <a:cubicBezTo>
                  <a:pt x="3" y="302"/>
                  <a:pt x="0" y="305"/>
                  <a:pt x="0" y="308"/>
                </a:cubicBezTo>
                <a:cubicBezTo>
                  <a:pt x="0" y="312"/>
                  <a:pt x="0" y="312"/>
                  <a:pt x="0" y="312"/>
                </a:cubicBezTo>
                <a:cubicBezTo>
                  <a:pt x="0" y="315"/>
                  <a:pt x="3" y="318"/>
                  <a:pt x="6" y="318"/>
                </a:cubicBezTo>
                <a:cubicBezTo>
                  <a:pt x="9" y="318"/>
                  <a:pt x="12" y="315"/>
                  <a:pt x="12" y="312"/>
                </a:cubicBezTo>
                <a:close/>
                <a:moveTo>
                  <a:pt x="12" y="335"/>
                </a:moveTo>
                <a:cubicBezTo>
                  <a:pt x="12" y="331"/>
                  <a:pt x="12" y="331"/>
                  <a:pt x="12" y="331"/>
                </a:cubicBezTo>
                <a:cubicBezTo>
                  <a:pt x="12" y="328"/>
                  <a:pt x="9" y="325"/>
                  <a:pt x="6" y="325"/>
                </a:cubicBezTo>
                <a:cubicBezTo>
                  <a:pt x="3" y="325"/>
                  <a:pt x="0" y="328"/>
                  <a:pt x="0" y="331"/>
                </a:cubicBezTo>
                <a:cubicBezTo>
                  <a:pt x="0" y="335"/>
                  <a:pt x="0" y="335"/>
                  <a:pt x="0" y="335"/>
                </a:cubicBezTo>
                <a:cubicBezTo>
                  <a:pt x="0" y="338"/>
                  <a:pt x="3" y="341"/>
                  <a:pt x="6" y="341"/>
                </a:cubicBezTo>
                <a:cubicBezTo>
                  <a:pt x="9" y="341"/>
                  <a:pt x="12" y="338"/>
                  <a:pt x="12" y="335"/>
                </a:cubicBezTo>
                <a:close/>
                <a:moveTo>
                  <a:pt x="12" y="359"/>
                </a:moveTo>
                <a:cubicBezTo>
                  <a:pt x="12" y="355"/>
                  <a:pt x="12" y="355"/>
                  <a:pt x="12" y="355"/>
                </a:cubicBezTo>
                <a:cubicBezTo>
                  <a:pt x="12" y="351"/>
                  <a:pt x="9" y="349"/>
                  <a:pt x="6" y="349"/>
                </a:cubicBezTo>
                <a:cubicBezTo>
                  <a:pt x="3" y="349"/>
                  <a:pt x="0" y="351"/>
                  <a:pt x="0" y="355"/>
                </a:cubicBezTo>
                <a:cubicBezTo>
                  <a:pt x="0" y="359"/>
                  <a:pt x="0" y="359"/>
                  <a:pt x="0" y="359"/>
                </a:cubicBezTo>
                <a:cubicBezTo>
                  <a:pt x="0" y="362"/>
                  <a:pt x="3" y="364"/>
                  <a:pt x="6" y="364"/>
                </a:cubicBezTo>
                <a:cubicBezTo>
                  <a:pt x="9" y="364"/>
                  <a:pt x="12" y="362"/>
                  <a:pt x="12" y="359"/>
                </a:cubicBezTo>
                <a:close/>
                <a:moveTo>
                  <a:pt x="12" y="382"/>
                </a:moveTo>
                <a:cubicBezTo>
                  <a:pt x="12" y="378"/>
                  <a:pt x="12" y="378"/>
                  <a:pt x="12" y="378"/>
                </a:cubicBezTo>
                <a:cubicBezTo>
                  <a:pt x="12" y="375"/>
                  <a:pt x="9" y="372"/>
                  <a:pt x="6" y="372"/>
                </a:cubicBezTo>
                <a:cubicBezTo>
                  <a:pt x="3" y="372"/>
                  <a:pt x="0" y="375"/>
                  <a:pt x="0" y="378"/>
                </a:cubicBezTo>
                <a:cubicBezTo>
                  <a:pt x="0" y="382"/>
                  <a:pt x="0" y="382"/>
                  <a:pt x="0" y="382"/>
                </a:cubicBezTo>
                <a:cubicBezTo>
                  <a:pt x="0" y="385"/>
                  <a:pt x="3" y="388"/>
                  <a:pt x="6" y="388"/>
                </a:cubicBezTo>
                <a:cubicBezTo>
                  <a:pt x="9" y="388"/>
                  <a:pt x="12" y="385"/>
                  <a:pt x="12" y="382"/>
                </a:cubicBezTo>
                <a:close/>
                <a:moveTo>
                  <a:pt x="12" y="405"/>
                </a:moveTo>
                <a:cubicBezTo>
                  <a:pt x="12" y="401"/>
                  <a:pt x="12" y="401"/>
                  <a:pt x="12" y="401"/>
                </a:cubicBezTo>
                <a:cubicBezTo>
                  <a:pt x="12" y="398"/>
                  <a:pt x="9" y="396"/>
                  <a:pt x="6" y="396"/>
                </a:cubicBezTo>
                <a:cubicBezTo>
                  <a:pt x="3" y="396"/>
                  <a:pt x="0" y="398"/>
                  <a:pt x="0" y="401"/>
                </a:cubicBezTo>
                <a:cubicBezTo>
                  <a:pt x="0" y="405"/>
                  <a:pt x="0" y="405"/>
                  <a:pt x="0" y="405"/>
                </a:cubicBezTo>
                <a:cubicBezTo>
                  <a:pt x="0" y="409"/>
                  <a:pt x="3" y="411"/>
                  <a:pt x="6" y="411"/>
                </a:cubicBezTo>
                <a:cubicBezTo>
                  <a:pt x="9" y="411"/>
                  <a:pt x="12" y="409"/>
                  <a:pt x="12" y="405"/>
                </a:cubicBezTo>
                <a:close/>
                <a:moveTo>
                  <a:pt x="12" y="429"/>
                </a:moveTo>
                <a:cubicBezTo>
                  <a:pt x="12" y="425"/>
                  <a:pt x="12" y="425"/>
                  <a:pt x="12" y="425"/>
                </a:cubicBezTo>
                <a:cubicBezTo>
                  <a:pt x="12" y="422"/>
                  <a:pt x="9" y="419"/>
                  <a:pt x="6" y="419"/>
                </a:cubicBezTo>
                <a:cubicBezTo>
                  <a:pt x="3" y="419"/>
                  <a:pt x="0" y="422"/>
                  <a:pt x="0" y="425"/>
                </a:cubicBezTo>
                <a:cubicBezTo>
                  <a:pt x="0" y="429"/>
                  <a:pt x="0" y="429"/>
                  <a:pt x="0" y="429"/>
                </a:cubicBezTo>
                <a:cubicBezTo>
                  <a:pt x="0" y="432"/>
                  <a:pt x="3" y="435"/>
                  <a:pt x="6" y="435"/>
                </a:cubicBezTo>
                <a:cubicBezTo>
                  <a:pt x="9" y="435"/>
                  <a:pt x="12" y="432"/>
                  <a:pt x="12" y="429"/>
                </a:cubicBezTo>
                <a:close/>
                <a:moveTo>
                  <a:pt x="12" y="452"/>
                </a:moveTo>
                <a:cubicBezTo>
                  <a:pt x="12" y="448"/>
                  <a:pt x="12" y="448"/>
                  <a:pt x="12" y="448"/>
                </a:cubicBezTo>
                <a:cubicBezTo>
                  <a:pt x="12" y="445"/>
                  <a:pt x="9" y="442"/>
                  <a:pt x="6" y="442"/>
                </a:cubicBezTo>
                <a:cubicBezTo>
                  <a:pt x="3" y="442"/>
                  <a:pt x="0" y="445"/>
                  <a:pt x="0" y="448"/>
                </a:cubicBezTo>
                <a:cubicBezTo>
                  <a:pt x="0" y="452"/>
                  <a:pt x="0" y="452"/>
                  <a:pt x="0" y="452"/>
                </a:cubicBezTo>
                <a:cubicBezTo>
                  <a:pt x="0" y="455"/>
                  <a:pt x="3" y="458"/>
                  <a:pt x="6" y="458"/>
                </a:cubicBezTo>
                <a:cubicBezTo>
                  <a:pt x="9" y="458"/>
                  <a:pt x="12" y="455"/>
                  <a:pt x="12" y="452"/>
                </a:cubicBezTo>
                <a:close/>
                <a:moveTo>
                  <a:pt x="12" y="476"/>
                </a:moveTo>
                <a:cubicBezTo>
                  <a:pt x="12" y="472"/>
                  <a:pt x="12" y="472"/>
                  <a:pt x="12" y="472"/>
                </a:cubicBezTo>
                <a:cubicBezTo>
                  <a:pt x="12" y="468"/>
                  <a:pt x="9" y="466"/>
                  <a:pt x="6" y="466"/>
                </a:cubicBezTo>
                <a:cubicBezTo>
                  <a:pt x="3" y="466"/>
                  <a:pt x="0" y="468"/>
                  <a:pt x="0" y="472"/>
                </a:cubicBezTo>
                <a:cubicBezTo>
                  <a:pt x="0" y="476"/>
                  <a:pt x="0" y="476"/>
                  <a:pt x="0" y="476"/>
                </a:cubicBezTo>
                <a:cubicBezTo>
                  <a:pt x="0" y="479"/>
                  <a:pt x="3" y="481"/>
                  <a:pt x="6" y="481"/>
                </a:cubicBezTo>
                <a:cubicBezTo>
                  <a:pt x="9" y="481"/>
                  <a:pt x="12" y="479"/>
                  <a:pt x="12" y="476"/>
                </a:cubicBezTo>
                <a:close/>
                <a:moveTo>
                  <a:pt x="12" y="499"/>
                </a:moveTo>
                <a:cubicBezTo>
                  <a:pt x="12" y="495"/>
                  <a:pt x="12" y="495"/>
                  <a:pt x="12" y="495"/>
                </a:cubicBezTo>
                <a:cubicBezTo>
                  <a:pt x="12" y="492"/>
                  <a:pt x="9" y="489"/>
                  <a:pt x="6" y="489"/>
                </a:cubicBezTo>
                <a:cubicBezTo>
                  <a:pt x="3" y="489"/>
                  <a:pt x="0" y="492"/>
                  <a:pt x="0" y="495"/>
                </a:cubicBezTo>
                <a:cubicBezTo>
                  <a:pt x="0" y="499"/>
                  <a:pt x="0" y="499"/>
                  <a:pt x="0" y="499"/>
                </a:cubicBezTo>
                <a:cubicBezTo>
                  <a:pt x="0" y="502"/>
                  <a:pt x="3" y="505"/>
                  <a:pt x="6" y="505"/>
                </a:cubicBezTo>
                <a:cubicBezTo>
                  <a:pt x="9" y="505"/>
                  <a:pt x="12" y="502"/>
                  <a:pt x="12" y="499"/>
                </a:cubicBezTo>
                <a:close/>
                <a:moveTo>
                  <a:pt x="12" y="522"/>
                </a:moveTo>
                <a:cubicBezTo>
                  <a:pt x="12" y="518"/>
                  <a:pt x="12" y="518"/>
                  <a:pt x="12" y="518"/>
                </a:cubicBezTo>
                <a:cubicBezTo>
                  <a:pt x="12" y="515"/>
                  <a:pt x="9" y="513"/>
                  <a:pt x="6" y="513"/>
                </a:cubicBezTo>
                <a:cubicBezTo>
                  <a:pt x="3" y="513"/>
                  <a:pt x="0" y="515"/>
                  <a:pt x="0" y="518"/>
                </a:cubicBezTo>
                <a:cubicBezTo>
                  <a:pt x="0" y="522"/>
                  <a:pt x="0" y="522"/>
                  <a:pt x="0" y="522"/>
                </a:cubicBezTo>
                <a:cubicBezTo>
                  <a:pt x="0" y="526"/>
                  <a:pt x="3" y="528"/>
                  <a:pt x="6" y="528"/>
                </a:cubicBezTo>
                <a:cubicBezTo>
                  <a:pt x="9" y="528"/>
                  <a:pt x="12" y="526"/>
                  <a:pt x="12" y="522"/>
                </a:cubicBezTo>
                <a:close/>
                <a:moveTo>
                  <a:pt x="12" y="546"/>
                </a:moveTo>
                <a:cubicBezTo>
                  <a:pt x="12" y="542"/>
                  <a:pt x="12" y="542"/>
                  <a:pt x="12" y="542"/>
                </a:cubicBezTo>
                <a:cubicBezTo>
                  <a:pt x="12" y="539"/>
                  <a:pt x="9" y="536"/>
                  <a:pt x="6" y="536"/>
                </a:cubicBezTo>
                <a:cubicBezTo>
                  <a:pt x="3" y="536"/>
                  <a:pt x="0" y="539"/>
                  <a:pt x="0" y="542"/>
                </a:cubicBezTo>
                <a:cubicBezTo>
                  <a:pt x="0" y="546"/>
                  <a:pt x="0" y="546"/>
                  <a:pt x="0" y="546"/>
                </a:cubicBezTo>
                <a:cubicBezTo>
                  <a:pt x="0" y="549"/>
                  <a:pt x="3" y="552"/>
                  <a:pt x="6" y="552"/>
                </a:cubicBezTo>
                <a:cubicBezTo>
                  <a:pt x="9" y="552"/>
                  <a:pt x="12" y="549"/>
                  <a:pt x="12" y="546"/>
                </a:cubicBezTo>
                <a:close/>
                <a:moveTo>
                  <a:pt x="12" y="569"/>
                </a:moveTo>
                <a:cubicBezTo>
                  <a:pt x="12" y="565"/>
                  <a:pt x="12" y="565"/>
                  <a:pt x="12" y="565"/>
                </a:cubicBezTo>
                <a:cubicBezTo>
                  <a:pt x="12" y="562"/>
                  <a:pt x="9" y="559"/>
                  <a:pt x="6" y="559"/>
                </a:cubicBezTo>
                <a:cubicBezTo>
                  <a:pt x="3" y="559"/>
                  <a:pt x="0" y="562"/>
                  <a:pt x="0" y="565"/>
                </a:cubicBezTo>
                <a:cubicBezTo>
                  <a:pt x="0" y="569"/>
                  <a:pt x="0" y="569"/>
                  <a:pt x="0" y="569"/>
                </a:cubicBezTo>
                <a:cubicBezTo>
                  <a:pt x="0" y="572"/>
                  <a:pt x="3" y="575"/>
                  <a:pt x="6" y="575"/>
                </a:cubicBezTo>
                <a:cubicBezTo>
                  <a:pt x="9" y="575"/>
                  <a:pt x="12" y="572"/>
                  <a:pt x="12" y="569"/>
                </a:cubicBezTo>
                <a:close/>
                <a:moveTo>
                  <a:pt x="12" y="592"/>
                </a:moveTo>
                <a:cubicBezTo>
                  <a:pt x="12" y="589"/>
                  <a:pt x="12" y="589"/>
                  <a:pt x="12" y="589"/>
                </a:cubicBezTo>
                <a:cubicBezTo>
                  <a:pt x="12" y="585"/>
                  <a:pt x="9" y="583"/>
                  <a:pt x="6" y="583"/>
                </a:cubicBezTo>
                <a:cubicBezTo>
                  <a:pt x="3" y="583"/>
                  <a:pt x="0" y="585"/>
                  <a:pt x="0" y="589"/>
                </a:cubicBezTo>
                <a:cubicBezTo>
                  <a:pt x="0" y="592"/>
                  <a:pt x="0" y="592"/>
                  <a:pt x="0" y="592"/>
                </a:cubicBezTo>
                <a:cubicBezTo>
                  <a:pt x="0" y="596"/>
                  <a:pt x="3" y="598"/>
                  <a:pt x="6" y="598"/>
                </a:cubicBezTo>
                <a:cubicBezTo>
                  <a:pt x="9" y="598"/>
                  <a:pt x="12" y="596"/>
                  <a:pt x="12" y="592"/>
                </a:cubicBezTo>
                <a:close/>
                <a:moveTo>
                  <a:pt x="12" y="616"/>
                </a:moveTo>
                <a:cubicBezTo>
                  <a:pt x="12" y="612"/>
                  <a:pt x="12" y="612"/>
                  <a:pt x="12" y="612"/>
                </a:cubicBezTo>
                <a:cubicBezTo>
                  <a:pt x="12" y="609"/>
                  <a:pt x="9" y="606"/>
                  <a:pt x="6" y="606"/>
                </a:cubicBezTo>
                <a:cubicBezTo>
                  <a:pt x="3" y="606"/>
                  <a:pt x="0" y="609"/>
                  <a:pt x="0" y="612"/>
                </a:cubicBezTo>
                <a:cubicBezTo>
                  <a:pt x="0" y="616"/>
                  <a:pt x="0" y="616"/>
                  <a:pt x="0" y="616"/>
                </a:cubicBezTo>
                <a:cubicBezTo>
                  <a:pt x="0" y="619"/>
                  <a:pt x="3" y="622"/>
                  <a:pt x="6" y="622"/>
                </a:cubicBezTo>
                <a:cubicBezTo>
                  <a:pt x="9" y="622"/>
                  <a:pt x="12" y="619"/>
                  <a:pt x="12" y="616"/>
                </a:cubicBezTo>
                <a:close/>
                <a:moveTo>
                  <a:pt x="12" y="639"/>
                </a:moveTo>
                <a:cubicBezTo>
                  <a:pt x="12" y="635"/>
                  <a:pt x="12" y="635"/>
                  <a:pt x="12" y="635"/>
                </a:cubicBezTo>
                <a:cubicBezTo>
                  <a:pt x="12" y="632"/>
                  <a:pt x="9" y="630"/>
                  <a:pt x="6" y="630"/>
                </a:cubicBezTo>
                <a:cubicBezTo>
                  <a:pt x="3" y="630"/>
                  <a:pt x="0" y="632"/>
                  <a:pt x="0" y="635"/>
                </a:cubicBezTo>
                <a:cubicBezTo>
                  <a:pt x="0" y="639"/>
                  <a:pt x="0" y="639"/>
                  <a:pt x="0" y="639"/>
                </a:cubicBezTo>
                <a:cubicBezTo>
                  <a:pt x="0" y="643"/>
                  <a:pt x="3" y="645"/>
                  <a:pt x="6" y="645"/>
                </a:cubicBezTo>
                <a:cubicBezTo>
                  <a:pt x="9" y="645"/>
                  <a:pt x="12" y="643"/>
                  <a:pt x="12" y="639"/>
                </a:cubicBezTo>
                <a:close/>
                <a:moveTo>
                  <a:pt x="12" y="663"/>
                </a:moveTo>
                <a:cubicBezTo>
                  <a:pt x="12" y="659"/>
                  <a:pt x="12" y="659"/>
                  <a:pt x="12" y="659"/>
                </a:cubicBezTo>
                <a:cubicBezTo>
                  <a:pt x="12" y="656"/>
                  <a:pt x="9" y="653"/>
                  <a:pt x="6" y="653"/>
                </a:cubicBezTo>
                <a:cubicBezTo>
                  <a:pt x="3" y="653"/>
                  <a:pt x="0" y="656"/>
                  <a:pt x="0" y="659"/>
                </a:cubicBezTo>
                <a:cubicBezTo>
                  <a:pt x="0" y="663"/>
                  <a:pt x="0" y="663"/>
                  <a:pt x="0" y="663"/>
                </a:cubicBezTo>
                <a:cubicBezTo>
                  <a:pt x="0" y="666"/>
                  <a:pt x="3" y="669"/>
                  <a:pt x="6" y="669"/>
                </a:cubicBezTo>
                <a:cubicBezTo>
                  <a:pt x="9" y="669"/>
                  <a:pt x="12" y="666"/>
                  <a:pt x="12" y="663"/>
                </a:cubicBezTo>
                <a:close/>
                <a:moveTo>
                  <a:pt x="12" y="686"/>
                </a:moveTo>
                <a:cubicBezTo>
                  <a:pt x="12" y="682"/>
                  <a:pt x="12" y="682"/>
                  <a:pt x="12" y="682"/>
                </a:cubicBezTo>
                <a:cubicBezTo>
                  <a:pt x="12" y="679"/>
                  <a:pt x="9" y="676"/>
                  <a:pt x="6" y="676"/>
                </a:cubicBezTo>
                <a:cubicBezTo>
                  <a:pt x="3" y="676"/>
                  <a:pt x="0" y="679"/>
                  <a:pt x="0" y="682"/>
                </a:cubicBezTo>
                <a:cubicBezTo>
                  <a:pt x="0" y="686"/>
                  <a:pt x="0" y="686"/>
                  <a:pt x="0" y="686"/>
                </a:cubicBezTo>
                <a:cubicBezTo>
                  <a:pt x="0" y="689"/>
                  <a:pt x="3" y="692"/>
                  <a:pt x="6" y="692"/>
                </a:cubicBezTo>
                <a:cubicBezTo>
                  <a:pt x="9" y="692"/>
                  <a:pt x="12" y="689"/>
                  <a:pt x="12" y="686"/>
                </a:cubicBezTo>
                <a:close/>
                <a:moveTo>
                  <a:pt x="12" y="709"/>
                </a:moveTo>
                <a:cubicBezTo>
                  <a:pt x="12" y="706"/>
                  <a:pt x="12" y="706"/>
                  <a:pt x="12" y="706"/>
                </a:cubicBezTo>
                <a:cubicBezTo>
                  <a:pt x="12" y="702"/>
                  <a:pt x="9" y="700"/>
                  <a:pt x="6" y="700"/>
                </a:cubicBezTo>
                <a:cubicBezTo>
                  <a:pt x="3" y="700"/>
                  <a:pt x="0" y="702"/>
                  <a:pt x="0" y="706"/>
                </a:cubicBezTo>
                <a:cubicBezTo>
                  <a:pt x="0" y="709"/>
                  <a:pt x="0" y="709"/>
                  <a:pt x="0" y="709"/>
                </a:cubicBezTo>
                <a:cubicBezTo>
                  <a:pt x="0" y="713"/>
                  <a:pt x="3" y="715"/>
                  <a:pt x="6" y="715"/>
                </a:cubicBezTo>
                <a:cubicBezTo>
                  <a:pt x="9" y="715"/>
                  <a:pt x="12" y="713"/>
                  <a:pt x="12" y="709"/>
                </a:cubicBezTo>
                <a:close/>
                <a:moveTo>
                  <a:pt x="12" y="733"/>
                </a:moveTo>
                <a:cubicBezTo>
                  <a:pt x="12" y="729"/>
                  <a:pt x="12" y="729"/>
                  <a:pt x="12" y="729"/>
                </a:cubicBezTo>
                <a:cubicBezTo>
                  <a:pt x="12" y="726"/>
                  <a:pt x="9" y="723"/>
                  <a:pt x="6" y="723"/>
                </a:cubicBezTo>
                <a:cubicBezTo>
                  <a:pt x="3" y="723"/>
                  <a:pt x="0" y="726"/>
                  <a:pt x="0" y="729"/>
                </a:cubicBezTo>
                <a:cubicBezTo>
                  <a:pt x="0" y="733"/>
                  <a:pt x="0" y="733"/>
                  <a:pt x="0" y="733"/>
                </a:cubicBezTo>
                <a:cubicBezTo>
                  <a:pt x="0" y="736"/>
                  <a:pt x="3" y="739"/>
                  <a:pt x="6" y="739"/>
                </a:cubicBezTo>
                <a:cubicBezTo>
                  <a:pt x="9" y="739"/>
                  <a:pt x="12" y="736"/>
                  <a:pt x="12" y="733"/>
                </a:cubicBezTo>
                <a:close/>
                <a:moveTo>
                  <a:pt x="12" y="756"/>
                </a:moveTo>
                <a:cubicBezTo>
                  <a:pt x="12" y="752"/>
                  <a:pt x="12" y="752"/>
                  <a:pt x="12" y="752"/>
                </a:cubicBezTo>
                <a:cubicBezTo>
                  <a:pt x="12" y="749"/>
                  <a:pt x="9" y="747"/>
                  <a:pt x="6" y="747"/>
                </a:cubicBezTo>
                <a:cubicBezTo>
                  <a:pt x="3" y="747"/>
                  <a:pt x="0" y="749"/>
                  <a:pt x="0" y="752"/>
                </a:cubicBezTo>
                <a:cubicBezTo>
                  <a:pt x="0" y="756"/>
                  <a:pt x="0" y="756"/>
                  <a:pt x="0" y="756"/>
                </a:cubicBezTo>
                <a:cubicBezTo>
                  <a:pt x="0" y="759"/>
                  <a:pt x="3" y="762"/>
                  <a:pt x="6" y="762"/>
                </a:cubicBezTo>
                <a:cubicBezTo>
                  <a:pt x="9" y="762"/>
                  <a:pt x="12" y="759"/>
                  <a:pt x="12" y="756"/>
                </a:cubicBezTo>
                <a:close/>
                <a:moveTo>
                  <a:pt x="12" y="780"/>
                </a:moveTo>
                <a:cubicBezTo>
                  <a:pt x="12" y="776"/>
                  <a:pt x="12" y="776"/>
                  <a:pt x="12" y="776"/>
                </a:cubicBezTo>
                <a:cubicBezTo>
                  <a:pt x="12" y="773"/>
                  <a:pt x="9" y="770"/>
                  <a:pt x="6" y="770"/>
                </a:cubicBezTo>
                <a:cubicBezTo>
                  <a:pt x="3" y="770"/>
                  <a:pt x="0" y="773"/>
                  <a:pt x="0" y="776"/>
                </a:cubicBezTo>
                <a:cubicBezTo>
                  <a:pt x="0" y="780"/>
                  <a:pt x="0" y="780"/>
                  <a:pt x="0" y="780"/>
                </a:cubicBezTo>
                <a:cubicBezTo>
                  <a:pt x="0" y="783"/>
                  <a:pt x="3" y="785"/>
                  <a:pt x="6" y="785"/>
                </a:cubicBezTo>
                <a:cubicBezTo>
                  <a:pt x="9" y="785"/>
                  <a:pt x="12" y="783"/>
                  <a:pt x="12" y="780"/>
                </a:cubicBezTo>
                <a:close/>
                <a:moveTo>
                  <a:pt x="12" y="803"/>
                </a:moveTo>
                <a:cubicBezTo>
                  <a:pt x="12" y="799"/>
                  <a:pt x="12" y="799"/>
                  <a:pt x="12" y="799"/>
                </a:cubicBezTo>
                <a:cubicBezTo>
                  <a:pt x="12" y="796"/>
                  <a:pt x="9" y="793"/>
                  <a:pt x="6" y="793"/>
                </a:cubicBezTo>
                <a:cubicBezTo>
                  <a:pt x="3" y="793"/>
                  <a:pt x="0" y="796"/>
                  <a:pt x="0" y="799"/>
                </a:cubicBezTo>
                <a:cubicBezTo>
                  <a:pt x="0" y="803"/>
                  <a:pt x="0" y="803"/>
                  <a:pt x="0" y="803"/>
                </a:cubicBezTo>
                <a:cubicBezTo>
                  <a:pt x="0" y="806"/>
                  <a:pt x="3" y="809"/>
                  <a:pt x="6" y="809"/>
                </a:cubicBezTo>
                <a:cubicBezTo>
                  <a:pt x="9" y="809"/>
                  <a:pt x="12" y="806"/>
                  <a:pt x="12" y="803"/>
                </a:cubicBezTo>
                <a:close/>
                <a:moveTo>
                  <a:pt x="12" y="826"/>
                </a:moveTo>
                <a:cubicBezTo>
                  <a:pt x="12" y="823"/>
                  <a:pt x="12" y="823"/>
                  <a:pt x="12" y="823"/>
                </a:cubicBezTo>
                <a:cubicBezTo>
                  <a:pt x="12" y="819"/>
                  <a:pt x="9" y="817"/>
                  <a:pt x="6" y="817"/>
                </a:cubicBezTo>
                <a:cubicBezTo>
                  <a:pt x="3" y="817"/>
                  <a:pt x="0" y="819"/>
                  <a:pt x="0" y="823"/>
                </a:cubicBezTo>
                <a:cubicBezTo>
                  <a:pt x="0" y="826"/>
                  <a:pt x="0" y="826"/>
                  <a:pt x="0" y="826"/>
                </a:cubicBezTo>
                <a:cubicBezTo>
                  <a:pt x="0" y="830"/>
                  <a:pt x="3" y="832"/>
                  <a:pt x="6" y="832"/>
                </a:cubicBezTo>
                <a:cubicBezTo>
                  <a:pt x="9" y="832"/>
                  <a:pt x="12" y="830"/>
                  <a:pt x="12" y="826"/>
                </a:cubicBezTo>
                <a:close/>
                <a:moveTo>
                  <a:pt x="12" y="850"/>
                </a:moveTo>
                <a:cubicBezTo>
                  <a:pt x="12" y="846"/>
                  <a:pt x="12" y="846"/>
                  <a:pt x="12" y="846"/>
                </a:cubicBezTo>
                <a:cubicBezTo>
                  <a:pt x="12" y="843"/>
                  <a:pt x="9" y="840"/>
                  <a:pt x="6" y="840"/>
                </a:cubicBezTo>
                <a:cubicBezTo>
                  <a:pt x="3" y="840"/>
                  <a:pt x="0" y="843"/>
                  <a:pt x="0" y="846"/>
                </a:cubicBezTo>
                <a:cubicBezTo>
                  <a:pt x="0" y="850"/>
                  <a:pt x="0" y="850"/>
                  <a:pt x="0" y="850"/>
                </a:cubicBezTo>
                <a:cubicBezTo>
                  <a:pt x="0" y="853"/>
                  <a:pt x="3" y="856"/>
                  <a:pt x="6" y="856"/>
                </a:cubicBezTo>
                <a:cubicBezTo>
                  <a:pt x="9" y="856"/>
                  <a:pt x="12" y="853"/>
                  <a:pt x="12" y="850"/>
                </a:cubicBezTo>
                <a:close/>
                <a:moveTo>
                  <a:pt x="12" y="873"/>
                </a:moveTo>
                <a:cubicBezTo>
                  <a:pt x="12" y="869"/>
                  <a:pt x="12" y="869"/>
                  <a:pt x="12" y="869"/>
                </a:cubicBezTo>
                <a:cubicBezTo>
                  <a:pt x="12" y="866"/>
                  <a:pt x="9" y="863"/>
                  <a:pt x="6" y="863"/>
                </a:cubicBezTo>
                <a:cubicBezTo>
                  <a:pt x="3" y="863"/>
                  <a:pt x="0" y="866"/>
                  <a:pt x="0" y="869"/>
                </a:cubicBezTo>
                <a:cubicBezTo>
                  <a:pt x="0" y="873"/>
                  <a:pt x="0" y="873"/>
                  <a:pt x="0" y="873"/>
                </a:cubicBezTo>
                <a:cubicBezTo>
                  <a:pt x="0" y="876"/>
                  <a:pt x="3" y="879"/>
                  <a:pt x="6" y="879"/>
                </a:cubicBezTo>
                <a:cubicBezTo>
                  <a:pt x="9" y="879"/>
                  <a:pt x="12" y="876"/>
                  <a:pt x="12" y="873"/>
                </a:cubicBezTo>
                <a:close/>
                <a:moveTo>
                  <a:pt x="12" y="897"/>
                </a:moveTo>
                <a:cubicBezTo>
                  <a:pt x="12" y="893"/>
                  <a:pt x="12" y="893"/>
                  <a:pt x="12" y="893"/>
                </a:cubicBezTo>
                <a:cubicBezTo>
                  <a:pt x="12" y="889"/>
                  <a:pt x="9" y="887"/>
                  <a:pt x="6" y="887"/>
                </a:cubicBezTo>
                <a:cubicBezTo>
                  <a:pt x="3" y="887"/>
                  <a:pt x="0" y="889"/>
                  <a:pt x="0" y="893"/>
                </a:cubicBezTo>
                <a:cubicBezTo>
                  <a:pt x="0" y="897"/>
                  <a:pt x="0" y="897"/>
                  <a:pt x="0" y="897"/>
                </a:cubicBezTo>
                <a:cubicBezTo>
                  <a:pt x="0" y="900"/>
                  <a:pt x="3" y="902"/>
                  <a:pt x="6" y="902"/>
                </a:cubicBezTo>
                <a:cubicBezTo>
                  <a:pt x="9" y="902"/>
                  <a:pt x="12" y="900"/>
                  <a:pt x="12" y="897"/>
                </a:cubicBezTo>
                <a:close/>
                <a:moveTo>
                  <a:pt x="12" y="920"/>
                </a:moveTo>
                <a:cubicBezTo>
                  <a:pt x="12" y="916"/>
                  <a:pt x="12" y="916"/>
                  <a:pt x="12" y="916"/>
                </a:cubicBezTo>
                <a:cubicBezTo>
                  <a:pt x="12" y="913"/>
                  <a:pt x="9" y="910"/>
                  <a:pt x="6" y="910"/>
                </a:cubicBezTo>
                <a:cubicBezTo>
                  <a:pt x="3" y="910"/>
                  <a:pt x="0" y="913"/>
                  <a:pt x="0" y="916"/>
                </a:cubicBezTo>
                <a:cubicBezTo>
                  <a:pt x="0" y="920"/>
                  <a:pt x="0" y="920"/>
                  <a:pt x="0" y="920"/>
                </a:cubicBezTo>
                <a:cubicBezTo>
                  <a:pt x="0" y="923"/>
                  <a:pt x="3" y="926"/>
                  <a:pt x="6" y="926"/>
                </a:cubicBezTo>
                <a:cubicBezTo>
                  <a:pt x="9" y="926"/>
                  <a:pt x="12" y="923"/>
                  <a:pt x="12" y="920"/>
                </a:cubicBezTo>
                <a:close/>
                <a:moveTo>
                  <a:pt x="12" y="943"/>
                </a:moveTo>
                <a:cubicBezTo>
                  <a:pt x="12" y="940"/>
                  <a:pt x="12" y="940"/>
                  <a:pt x="12" y="940"/>
                </a:cubicBezTo>
                <a:cubicBezTo>
                  <a:pt x="12" y="936"/>
                  <a:pt x="9" y="934"/>
                  <a:pt x="6" y="934"/>
                </a:cubicBezTo>
                <a:cubicBezTo>
                  <a:pt x="3" y="934"/>
                  <a:pt x="0" y="936"/>
                  <a:pt x="0" y="940"/>
                </a:cubicBezTo>
                <a:cubicBezTo>
                  <a:pt x="0" y="943"/>
                  <a:pt x="0" y="943"/>
                  <a:pt x="0" y="943"/>
                </a:cubicBezTo>
                <a:cubicBezTo>
                  <a:pt x="0" y="947"/>
                  <a:pt x="3" y="949"/>
                  <a:pt x="6" y="949"/>
                </a:cubicBezTo>
                <a:cubicBezTo>
                  <a:pt x="9" y="949"/>
                  <a:pt x="12" y="947"/>
                  <a:pt x="12" y="943"/>
                </a:cubicBezTo>
                <a:close/>
                <a:moveTo>
                  <a:pt x="12" y="967"/>
                </a:moveTo>
                <a:cubicBezTo>
                  <a:pt x="12" y="963"/>
                  <a:pt x="12" y="963"/>
                  <a:pt x="12" y="963"/>
                </a:cubicBezTo>
                <a:cubicBezTo>
                  <a:pt x="12" y="960"/>
                  <a:pt x="9" y="957"/>
                  <a:pt x="6" y="957"/>
                </a:cubicBezTo>
                <a:cubicBezTo>
                  <a:pt x="3" y="957"/>
                  <a:pt x="0" y="960"/>
                  <a:pt x="0" y="963"/>
                </a:cubicBezTo>
                <a:cubicBezTo>
                  <a:pt x="0" y="967"/>
                  <a:pt x="0" y="967"/>
                  <a:pt x="0" y="967"/>
                </a:cubicBezTo>
                <a:cubicBezTo>
                  <a:pt x="0" y="970"/>
                  <a:pt x="3" y="973"/>
                  <a:pt x="6" y="973"/>
                </a:cubicBezTo>
                <a:cubicBezTo>
                  <a:pt x="9" y="973"/>
                  <a:pt x="12" y="970"/>
                  <a:pt x="12" y="967"/>
                </a:cubicBezTo>
                <a:close/>
                <a:moveTo>
                  <a:pt x="12" y="990"/>
                </a:moveTo>
                <a:cubicBezTo>
                  <a:pt x="12" y="986"/>
                  <a:pt x="12" y="986"/>
                  <a:pt x="12" y="986"/>
                </a:cubicBezTo>
                <a:cubicBezTo>
                  <a:pt x="12" y="983"/>
                  <a:pt x="9" y="980"/>
                  <a:pt x="6" y="980"/>
                </a:cubicBezTo>
                <a:cubicBezTo>
                  <a:pt x="3" y="980"/>
                  <a:pt x="0" y="983"/>
                  <a:pt x="0" y="986"/>
                </a:cubicBezTo>
                <a:cubicBezTo>
                  <a:pt x="0" y="990"/>
                  <a:pt x="0" y="990"/>
                  <a:pt x="0" y="990"/>
                </a:cubicBezTo>
                <a:cubicBezTo>
                  <a:pt x="0" y="993"/>
                  <a:pt x="3" y="996"/>
                  <a:pt x="6" y="996"/>
                </a:cubicBezTo>
                <a:cubicBezTo>
                  <a:pt x="9" y="996"/>
                  <a:pt x="12" y="993"/>
                  <a:pt x="12" y="990"/>
                </a:cubicBezTo>
                <a:close/>
                <a:moveTo>
                  <a:pt x="12" y="1014"/>
                </a:moveTo>
                <a:cubicBezTo>
                  <a:pt x="12" y="1010"/>
                  <a:pt x="12" y="1010"/>
                  <a:pt x="12" y="1010"/>
                </a:cubicBezTo>
                <a:cubicBezTo>
                  <a:pt x="12" y="1006"/>
                  <a:pt x="9" y="1004"/>
                  <a:pt x="6" y="1004"/>
                </a:cubicBezTo>
                <a:cubicBezTo>
                  <a:pt x="3" y="1004"/>
                  <a:pt x="0" y="1006"/>
                  <a:pt x="0" y="1010"/>
                </a:cubicBezTo>
                <a:cubicBezTo>
                  <a:pt x="0" y="1014"/>
                  <a:pt x="0" y="1014"/>
                  <a:pt x="0" y="1014"/>
                </a:cubicBezTo>
                <a:cubicBezTo>
                  <a:pt x="0" y="1017"/>
                  <a:pt x="3" y="1019"/>
                  <a:pt x="6" y="1019"/>
                </a:cubicBezTo>
                <a:cubicBezTo>
                  <a:pt x="9" y="1019"/>
                  <a:pt x="12" y="1017"/>
                  <a:pt x="12" y="1014"/>
                </a:cubicBezTo>
                <a:close/>
                <a:moveTo>
                  <a:pt x="12" y="1037"/>
                </a:moveTo>
                <a:cubicBezTo>
                  <a:pt x="12" y="1033"/>
                  <a:pt x="12" y="1033"/>
                  <a:pt x="12" y="1033"/>
                </a:cubicBezTo>
                <a:cubicBezTo>
                  <a:pt x="12" y="1030"/>
                  <a:pt x="9" y="1027"/>
                  <a:pt x="6" y="1027"/>
                </a:cubicBezTo>
                <a:cubicBezTo>
                  <a:pt x="3" y="1027"/>
                  <a:pt x="0" y="1030"/>
                  <a:pt x="0" y="1033"/>
                </a:cubicBezTo>
                <a:cubicBezTo>
                  <a:pt x="0" y="1037"/>
                  <a:pt x="0" y="1037"/>
                  <a:pt x="0" y="1037"/>
                </a:cubicBezTo>
                <a:cubicBezTo>
                  <a:pt x="0" y="1040"/>
                  <a:pt x="3" y="1043"/>
                  <a:pt x="6" y="1043"/>
                </a:cubicBezTo>
                <a:cubicBezTo>
                  <a:pt x="9" y="1043"/>
                  <a:pt x="12" y="1040"/>
                  <a:pt x="12" y="1037"/>
                </a:cubicBezTo>
                <a:close/>
                <a:moveTo>
                  <a:pt x="12" y="1060"/>
                </a:moveTo>
                <a:cubicBezTo>
                  <a:pt x="12" y="1056"/>
                  <a:pt x="12" y="1056"/>
                  <a:pt x="12" y="1056"/>
                </a:cubicBezTo>
                <a:cubicBezTo>
                  <a:pt x="12" y="1053"/>
                  <a:pt x="9" y="1051"/>
                  <a:pt x="6" y="1051"/>
                </a:cubicBezTo>
                <a:cubicBezTo>
                  <a:pt x="3" y="1051"/>
                  <a:pt x="0" y="1053"/>
                  <a:pt x="0" y="1056"/>
                </a:cubicBezTo>
                <a:cubicBezTo>
                  <a:pt x="0" y="1060"/>
                  <a:pt x="0" y="1060"/>
                  <a:pt x="0" y="1060"/>
                </a:cubicBezTo>
                <a:cubicBezTo>
                  <a:pt x="0" y="1064"/>
                  <a:pt x="3" y="1066"/>
                  <a:pt x="6" y="1066"/>
                </a:cubicBezTo>
                <a:cubicBezTo>
                  <a:pt x="9" y="1066"/>
                  <a:pt x="12" y="1064"/>
                  <a:pt x="12" y="1060"/>
                </a:cubicBezTo>
                <a:close/>
                <a:moveTo>
                  <a:pt x="12" y="1084"/>
                </a:moveTo>
                <a:cubicBezTo>
                  <a:pt x="12" y="1080"/>
                  <a:pt x="12" y="1080"/>
                  <a:pt x="12" y="1080"/>
                </a:cubicBezTo>
                <a:cubicBezTo>
                  <a:pt x="12" y="1077"/>
                  <a:pt x="9" y="1074"/>
                  <a:pt x="6" y="1074"/>
                </a:cubicBezTo>
                <a:cubicBezTo>
                  <a:pt x="3" y="1074"/>
                  <a:pt x="0" y="1077"/>
                  <a:pt x="0" y="1080"/>
                </a:cubicBezTo>
                <a:cubicBezTo>
                  <a:pt x="0" y="1084"/>
                  <a:pt x="0" y="1084"/>
                  <a:pt x="0" y="1084"/>
                </a:cubicBezTo>
                <a:cubicBezTo>
                  <a:pt x="0" y="1087"/>
                  <a:pt x="3" y="1090"/>
                  <a:pt x="6" y="1090"/>
                </a:cubicBezTo>
                <a:cubicBezTo>
                  <a:pt x="9" y="1090"/>
                  <a:pt x="12" y="1087"/>
                  <a:pt x="12" y="1084"/>
                </a:cubicBezTo>
                <a:close/>
                <a:moveTo>
                  <a:pt x="12" y="1107"/>
                </a:moveTo>
                <a:cubicBezTo>
                  <a:pt x="12" y="1103"/>
                  <a:pt x="12" y="1103"/>
                  <a:pt x="12" y="1103"/>
                </a:cubicBezTo>
                <a:cubicBezTo>
                  <a:pt x="12" y="1100"/>
                  <a:pt x="9" y="1097"/>
                  <a:pt x="6" y="1097"/>
                </a:cubicBezTo>
                <a:cubicBezTo>
                  <a:pt x="3" y="1097"/>
                  <a:pt x="0" y="1100"/>
                  <a:pt x="0" y="1103"/>
                </a:cubicBezTo>
                <a:cubicBezTo>
                  <a:pt x="0" y="1107"/>
                  <a:pt x="0" y="1107"/>
                  <a:pt x="0" y="1107"/>
                </a:cubicBezTo>
                <a:cubicBezTo>
                  <a:pt x="0" y="1110"/>
                  <a:pt x="3" y="1113"/>
                  <a:pt x="6" y="1113"/>
                </a:cubicBezTo>
                <a:cubicBezTo>
                  <a:pt x="9" y="1113"/>
                  <a:pt x="12" y="1110"/>
                  <a:pt x="12" y="1107"/>
                </a:cubicBezTo>
                <a:close/>
                <a:moveTo>
                  <a:pt x="12" y="1131"/>
                </a:moveTo>
                <a:cubicBezTo>
                  <a:pt x="12" y="1127"/>
                  <a:pt x="12" y="1127"/>
                  <a:pt x="12" y="1127"/>
                </a:cubicBezTo>
                <a:cubicBezTo>
                  <a:pt x="12" y="1123"/>
                  <a:pt x="9" y="1121"/>
                  <a:pt x="6" y="1121"/>
                </a:cubicBezTo>
                <a:cubicBezTo>
                  <a:pt x="3" y="1121"/>
                  <a:pt x="0" y="1123"/>
                  <a:pt x="0" y="1127"/>
                </a:cubicBezTo>
                <a:cubicBezTo>
                  <a:pt x="0" y="1131"/>
                  <a:pt x="0" y="1131"/>
                  <a:pt x="0" y="1131"/>
                </a:cubicBezTo>
                <a:cubicBezTo>
                  <a:pt x="0" y="1134"/>
                  <a:pt x="3" y="1136"/>
                  <a:pt x="6" y="1136"/>
                </a:cubicBezTo>
                <a:cubicBezTo>
                  <a:pt x="9" y="1136"/>
                  <a:pt x="12" y="1134"/>
                  <a:pt x="12" y="1131"/>
                </a:cubicBezTo>
                <a:close/>
                <a:moveTo>
                  <a:pt x="12" y="1154"/>
                </a:moveTo>
                <a:cubicBezTo>
                  <a:pt x="12" y="1150"/>
                  <a:pt x="12" y="1150"/>
                  <a:pt x="12" y="1150"/>
                </a:cubicBezTo>
                <a:cubicBezTo>
                  <a:pt x="12" y="1147"/>
                  <a:pt x="9" y="1144"/>
                  <a:pt x="6" y="1144"/>
                </a:cubicBezTo>
                <a:cubicBezTo>
                  <a:pt x="3" y="1144"/>
                  <a:pt x="0" y="1147"/>
                  <a:pt x="0" y="1150"/>
                </a:cubicBezTo>
                <a:cubicBezTo>
                  <a:pt x="0" y="1154"/>
                  <a:pt x="0" y="1154"/>
                  <a:pt x="0" y="1154"/>
                </a:cubicBezTo>
                <a:cubicBezTo>
                  <a:pt x="0" y="1157"/>
                  <a:pt x="3" y="1160"/>
                  <a:pt x="6" y="1160"/>
                </a:cubicBezTo>
                <a:cubicBezTo>
                  <a:pt x="9" y="1160"/>
                  <a:pt x="12" y="1157"/>
                  <a:pt x="12" y="1154"/>
                </a:cubicBezTo>
                <a:close/>
                <a:moveTo>
                  <a:pt x="12" y="1177"/>
                </a:moveTo>
                <a:cubicBezTo>
                  <a:pt x="12" y="1173"/>
                  <a:pt x="12" y="1173"/>
                  <a:pt x="12" y="1173"/>
                </a:cubicBezTo>
                <a:cubicBezTo>
                  <a:pt x="12" y="1170"/>
                  <a:pt x="9" y="1168"/>
                  <a:pt x="6" y="1168"/>
                </a:cubicBezTo>
                <a:cubicBezTo>
                  <a:pt x="3" y="1168"/>
                  <a:pt x="0" y="1170"/>
                  <a:pt x="0" y="1173"/>
                </a:cubicBezTo>
                <a:cubicBezTo>
                  <a:pt x="0" y="1177"/>
                  <a:pt x="0" y="1177"/>
                  <a:pt x="0" y="1177"/>
                </a:cubicBezTo>
                <a:cubicBezTo>
                  <a:pt x="0" y="1181"/>
                  <a:pt x="3" y="1183"/>
                  <a:pt x="6" y="1183"/>
                </a:cubicBezTo>
                <a:cubicBezTo>
                  <a:pt x="9" y="1183"/>
                  <a:pt x="12" y="1181"/>
                  <a:pt x="12" y="1177"/>
                </a:cubicBezTo>
                <a:close/>
                <a:moveTo>
                  <a:pt x="12" y="1201"/>
                </a:moveTo>
                <a:cubicBezTo>
                  <a:pt x="12" y="1197"/>
                  <a:pt x="12" y="1197"/>
                  <a:pt x="12" y="1197"/>
                </a:cubicBezTo>
                <a:cubicBezTo>
                  <a:pt x="12" y="1194"/>
                  <a:pt x="9" y="1191"/>
                  <a:pt x="6" y="1191"/>
                </a:cubicBezTo>
                <a:cubicBezTo>
                  <a:pt x="3" y="1191"/>
                  <a:pt x="0" y="1194"/>
                  <a:pt x="0" y="1197"/>
                </a:cubicBezTo>
                <a:cubicBezTo>
                  <a:pt x="0" y="1201"/>
                  <a:pt x="0" y="1201"/>
                  <a:pt x="0" y="1201"/>
                </a:cubicBezTo>
                <a:cubicBezTo>
                  <a:pt x="0" y="1204"/>
                  <a:pt x="3" y="1207"/>
                  <a:pt x="6" y="1207"/>
                </a:cubicBezTo>
                <a:cubicBezTo>
                  <a:pt x="9" y="1207"/>
                  <a:pt x="12" y="1204"/>
                  <a:pt x="12" y="1201"/>
                </a:cubicBezTo>
                <a:close/>
                <a:moveTo>
                  <a:pt x="12" y="1224"/>
                </a:moveTo>
                <a:cubicBezTo>
                  <a:pt x="12" y="1220"/>
                  <a:pt x="12" y="1220"/>
                  <a:pt x="12" y="1220"/>
                </a:cubicBezTo>
                <a:cubicBezTo>
                  <a:pt x="12" y="1217"/>
                  <a:pt x="9" y="1214"/>
                  <a:pt x="6" y="1214"/>
                </a:cubicBezTo>
                <a:cubicBezTo>
                  <a:pt x="3" y="1214"/>
                  <a:pt x="0" y="1217"/>
                  <a:pt x="0" y="1220"/>
                </a:cubicBezTo>
                <a:cubicBezTo>
                  <a:pt x="0" y="1224"/>
                  <a:pt x="0" y="1224"/>
                  <a:pt x="0" y="1224"/>
                </a:cubicBezTo>
                <a:cubicBezTo>
                  <a:pt x="0" y="1227"/>
                  <a:pt x="3" y="1230"/>
                  <a:pt x="6" y="1230"/>
                </a:cubicBezTo>
                <a:cubicBezTo>
                  <a:pt x="9" y="1230"/>
                  <a:pt x="12" y="1227"/>
                  <a:pt x="12" y="1224"/>
                </a:cubicBezTo>
                <a:close/>
                <a:moveTo>
                  <a:pt x="12" y="1248"/>
                </a:moveTo>
                <a:cubicBezTo>
                  <a:pt x="12" y="1244"/>
                  <a:pt x="12" y="1244"/>
                  <a:pt x="12" y="1244"/>
                </a:cubicBezTo>
                <a:cubicBezTo>
                  <a:pt x="12" y="1240"/>
                  <a:pt x="9" y="1238"/>
                  <a:pt x="6" y="1238"/>
                </a:cubicBezTo>
                <a:cubicBezTo>
                  <a:pt x="3" y="1238"/>
                  <a:pt x="0" y="1240"/>
                  <a:pt x="0" y="1244"/>
                </a:cubicBezTo>
                <a:cubicBezTo>
                  <a:pt x="0" y="1248"/>
                  <a:pt x="0" y="1248"/>
                  <a:pt x="0" y="1248"/>
                </a:cubicBezTo>
                <a:cubicBezTo>
                  <a:pt x="0" y="1251"/>
                  <a:pt x="3" y="1253"/>
                  <a:pt x="6" y="1253"/>
                </a:cubicBezTo>
                <a:cubicBezTo>
                  <a:pt x="9" y="1253"/>
                  <a:pt x="12" y="1251"/>
                  <a:pt x="12" y="1248"/>
                </a:cubicBezTo>
                <a:close/>
                <a:moveTo>
                  <a:pt x="12" y="1271"/>
                </a:moveTo>
                <a:cubicBezTo>
                  <a:pt x="12" y="1267"/>
                  <a:pt x="12" y="1267"/>
                  <a:pt x="12" y="1267"/>
                </a:cubicBezTo>
                <a:cubicBezTo>
                  <a:pt x="12" y="1264"/>
                  <a:pt x="9" y="1261"/>
                  <a:pt x="6" y="1261"/>
                </a:cubicBezTo>
                <a:cubicBezTo>
                  <a:pt x="3" y="1261"/>
                  <a:pt x="0" y="1264"/>
                  <a:pt x="0" y="1267"/>
                </a:cubicBezTo>
                <a:cubicBezTo>
                  <a:pt x="0" y="1271"/>
                  <a:pt x="0" y="1271"/>
                  <a:pt x="0" y="1271"/>
                </a:cubicBezTo>
                <a:cubicBezTo>
                  <a:pt x="0" y="1274"/>
                  <a:pt x="3" y="1277"/>
                  <a:pt x="6" y="1277"/>
                </a:cubicBezTo>
                <a:cubicBezTo>
                  <a:pt x="9" y="1277"/>
                  <a:pt x="12" y="1274"/>
                  <a:pt x="12" y="1271"/>
                </a:cubicBezTo>
                <a:close/>
                <a:moveTo>
                  <a:pt x="12" y="1294"/>
                </a:moveTo>
                <a:cubicBezTo>
                  <a:pt x="12" y="1290"/>
                  <a:pt x="12" y="1290"/>
                  <a:pt x="12" y="1290"/>
                </a:cubicBezTo>
                <a:cubicBezTo>
                  <a:pt x="12" y="1287"/>
                  <a:pt x="9" y="1285"/>
                  <a:pt x="6" y="1285"/>
                </a:cubicBezTo>
                <a:cubicBezTo>
                  <a:pt x="3" y="1285"/>
                  <a:pt x="0" y="1287"/>
                  <a:pt x="0" y="1290"/>
                </a:cubicBezTo>
                <a:cubicBezTo>
                  <a:pt x="0" y="1294"/>
                  <a:pt x="0" y="1294"/>
                  <a:pt x="0" y="1294"/>
                </a:cubicBezTo>
                <a:cubicBezTo>
                  <a:pt x="0" y="1298"/>
                  <a:pt x="3" y="1300"/>
                  <a:pt x="6" y="1300"/>
                </a:cubicBezTo>
                <a:cubicBezTo>
                  <a:pt x="9" y="1300"/>
                  <a:pt x="12" y="1298"/>
                  <a:pt x="12" y="1294"/>
                </a:cubicBezTo>
                <a:close/>
                <a:moveTo>
                  <a:pt x="24" y="1294"/>
                </a:moveTo>
                <a:cubicBezTo>
                  <a:pt x="20" y="1294"/>
                  <a:pt x="20" y="1294"/>
                  <a:pt x="20" y="1294"/>
                </a:cubicBezTo>
                <a:cubicBezTo>
                  <a:pt x="17" y="1294"/>
                  <a:pt x="14" y="1297"/>
                  <a:pt x="14" y="1300"/>
                </a:cubicBezTo>
                <a:cubicBezTo>
                  <a:pt x="14" y="1303"/>
                  <a:pt x="17" y="1306"/>
                  <a:pt x="20" y="1306"/>
                </a:cubicBezTo>
                <a:cubicBezTo>
                  <a:pt x="24" y="1306"/>
                  <a:pt x="24" y="1306"/>
                  <a:pt x="24" y="1306"/>
                </a:cubicBezTo>
                <a:cubicBezTo>
                  <a:pt x="27" y="1306"/>
                  <a:pt x="30" y="1303"/>
                  <a:pt x="30" y="1300"/>
                </a:cubicBezTo>
                <a:cubicBezTo>
                  <a:pt x="30" y="1297"/>
                  <a:pt x="27" y="1294"/>
                  <a:pt x="24" y="1294"/>
                </a:cubicBezTo>
                <a:close/>
                <a:moveTo>
                  <a:pt x="47" y="1294"/>
                </a:moveTo>
                <a:cubicBezTo>
                  <a:pt x="43" y="1294"/>
                  <a:pt x="43" y="1294"/>
                  <a:pt x="43" y="1294"/>
                </a:cubicBezTo>
                <a:cubicBezTo>
                  <a:pt x="40" y="1294"/>
                  <a:pt x="38" y="1297"/>
                  <a:pt x="38" y="1300"/>
                </a:cubicBezTo>
                <a:cubicBezTo>
                  <a:pt x="38" y="1303"/>
                  <a:pt x="40" y="1306"/>
                  <a:pt x="43" y="1306"/>
                </a:cubicBezTo>
                <a:cubicBezTo>
                  <a:pt x="47" y="1306"/>
                  <a:pt x="47" y="1306"/>
                  <a:pt x="47" y="1306"/>
                </a:cubicBezTo>
                <a:cubicBezTo>
                  <a:pt x="51" y="1306"/>
                  <a:pt x="53" y="1303"/>
                  <a:pt x="53" y="1300"/>
                </a:cubicBezTo>
                <a:cubicBezTo>
                  <a:pt x="53" y="1297"/>
                  <a:pt x="51" y="1294"/>
                  <a:pt x="47" y="1294"/>
                </a:cubicBezTo>
                <a:close/>
                <a:moveTo>
                  <a:pt x="71" y="1294"/>
                </a:moveTo>
                <a:cubicBezTo>
                  <a:pt x="67" y="1294"/>
                  <a:pt x="67" y="1294"/>
                  <a:pt x="67" y="1294"/>
                </a:cubicBezTo>
                <a:cubicBezTo>
                  <a:pt x="64" y="1294"/>
                  <a:pt x="61" y="1297"/>
                  <a:pt x="61" y="1300"/>
                </a:cubicBezTo>
                <a:cubicBezTo>
                  <a:pt x="61" y="1303"/>
                  <a:pt x="64" y="1306"/>
                  <a:pt x="67" y="1306"/>
                </a:cubicBezTo>
                <a:cubicBezTo>
                  <a:pt x="71" y="1306"/>
                  <a:pt x="71" y="1306"/>
                  <a:pt x="71" y="1306"/>
                </a:cubicBezTo>
                <a:cubicBezTo>
                  <a:pt x="74" y="1306"/>
                  <a:pt x="77" y="1303"/>
                  <a:pt x="77" y="1300"/>
                </a:cubicBezTo>
                <a:cubicBezTo>
                  <a:pt x="77" y="1297"/>
                  <a:pt x="74" y="1294"/>
                  <a:pt x="71" y="1294"/>
                </a:cubicBezTo>
                <a:close/>
                <a:moveTo>
                  <a:pt x="94" y="1294"/>
                </a:moveTo>
                <a:cubicBezTo>
                  <a:pt x="90" y="1294"/>
                  <a:pt x="90" y="1294"/>
                  <a:pt x="90" y="1294"/>
                </a:cubicBezTo>
                <a:cubicBezTo>
                  <a:pt x="87" y="1294"/>
                  <a:pt x="84" y="1297"/>
                  <a:pt x="84" y="1300"/>
                </a:cubicBezTo>
                <a:cubicBezTo>
                  <a:pt x="84" y="1303"/>
                  <a:pt x="87" y="1306"/>
                  <a:pt x="90" y="1306"/>
                </a:cubicBezTo>
                <a:cubicBezTo>
                  <a:pt x="94" y="1306"/>
                  <a:pt x="94" y="1306"/>
                  <a:pt x="94" y="1306"/>
                </a:cubicBezTo>
                <a:cubicBezTo>
                  <a:pt x="97" y="1306"/>
                  <a:pt x="100" y="1303"/>
                  <a:pt x="100" y="1300"/>
                </a:cubicBezTo>
                <a:cubicBezTo>
                  <a:pt x="100" y="1297"/>
                  <a:pt x="97" y="1294"/>
                  <a:pt x="94" y="1294"/>
                </a:cubicBezTo>
                <a:close/>
                <a:moveTo>
                  <a:pt x="117" y="1294"/>
                </a:moveTo>
                <a:cubicBezTo>
                  <a:pt x="114" y="1294"/>
                  <a:pt x="114" y="1294"/>
                  <a:pt x="114" y="1294"/>
                </a:cubicBezTo>
                <a:cubicBezTo>
                  <a:pt x="110" y="1294"/>
                  <a:pt x="108" y="1297"/>
                  <a:pt x="108" y="1300"/>
                </a:cubicBezTo>
                <a:cubicBezTo>
                  <a:pt x="108" y="1303"/>
                  <a:pt x="110" y="1306"/>
                  <a:pt x="114" y="1306"/>
                </a:cubicBezTo>
                <a:cubicBezTo>
                  <a:pt x="117" y="1306"/>
                  <a:pt x="117" y="1306"/>
                  <a:pt x="117" y="1306"/>
                </a:cubicBezTo>
                <a:cubicBezTo>
                  <a:pt x="121" y="1306"/>
                  <a:pt x="123" y="1303"/>
                  <a:pt x="123" y="1300"/>
                </a:cubicBezTo>
                <a:cubicBezTo>
                  <a:pt x="123" y="1297"/>
                  <a:pt x="121" y="1294"/>
                  <a:pt x="117" y="1294"/>
                </a:cubicBezTo>
                <a:close/>
                <a:moveTo>
                  <a:pt x="141" y="1294"/>
                </a:moveTo>
                <a:cubicBezTo>
                  <a:pt x="137" y="1294"/>
                  <a:pt x="137" y="1294"/>
                  <a:pt x="137" y="1294"/>
                </a:cubicBezTo>
                <a:cubicBezTo>
                  <a:pt x="134" y="1294"/>
                  <a:pt x="131" y="1297"/>
                  <a:pt x="131" y="1300"/>
                </a:cubicBezTo>
                <a:cubicBezTo>
                  <a:pt x="131" y="1303"/>
                  <a:pt x="134" y="1306"/>
                  <a:pt x="137" y="1306"/>
                </a:cubicBezTo>
                <a:cubicBezTo>
                  <a:pt x="141" y="1306"/>
                  <a:pt x="141" y="1306"/>
                  <a:pt x="141" y="1306"/>
                </a:cubicBezTo>
                <a:cubicBezTo>
                  <a:pt x="144" y="1306"/>
                  <a:pt x="147" y="1303"/>
                  <a:pt x="147" y="1300"/>
                </a:cubicBezTo>
                <a:cubicBezTo>
                  <a:pt x="147" y="1297"/>
                  <a:pt x="144" y="1294"/>
                  <a:pt x="141" y="1294"/>
                </a:cubicBezTo>
                <a:close/>
                <a:moveTo>
                  <a:pt x="164" y="1294"/>
                </a:moveTo>
                <a:cubicBezTo>
                  <a:pt x="160" y="1294"/>
                  <a:pt x="160" y="1294"/>
                  <a:pt x="160" y="1294"/>
                </a:cubicBezTo>
                <a:cubicBezTo>
                  <a:pt x="157" y="1294"/>
                  <a:pt x="155" y="1297"/>
                  <a:pt x="155" y="1300"/>
                </a:cubicBezTo>
                <a:cubicBezTo>
                  <a:pt x="155" y="1303"/>
                  <a:pt x="157" y="1306"/>
                  <a:pt x="160" y="1306"/>
                </a:cubicBezTo>
                <a:cubicBezTo>
                  <a:pt x="164" y="1306"/>
                  <a:pt x="164" y="1306"/>
                  <a:pt x="164" y="1306"/>
                </a:cubicBezTo>
                <a:cubicBezTo>
                  <a:pt x="168" y="1306"/>
                  <a:pt x="170" y="1303"/>
                  <a:pt x="170" y="1300"/>
                </a:cubicBezTo>
                <a:cubicBezTo>
                  <a:pt x="170" y="1297"/>
                  <a:pt x="168" y="1294"/>
                  <a:pt x="164" y="1294"/>
                </a:cubicBezTo>
                <a:close/>
                <a:moveTo>
                  <a:pt x="188" y="1294"/>
                </a:moveTo>
                <a:cubicBezTo>
                  <a:pt x="184" y="1294"/>
                  <a:pt x="184" y="1294"/>
                  <a:pt x="184" y="1294"/>
                </a:cubicBezTo>
                <a:cubicBezTo>
                  <a:pt x="181" y="1294"/>
                  <a:pt x="178" y="1297"/>
                  <a:pt x="178" y="1300"/>
                </a:cubicBezTo>
                <a:cubicBezTo>
                  <a:pt x="178" y="1303"/>
                  <a:pt x="181" y="1306"/>
                  <a:pt x="184" y="1306"/>
                </a:cubicBezTo>
                <a:cubicBezTo>
                  <a:pt x="188" y="1306"/>
                  <a:pt x="188" y="1306"/>
                  <a:pt x="188" y="1306"/>
                </a:cubicBezTo>
                <a:cubicBezTo>
                  <a:pt x="191" y="1306"/>
                  <a:pt x="194" y="1303"/>
                  <a:pt x="194" y="1300"/>
                </a:cubicBezTo>
                <a:cubicBezTo>
                  <a:pt x="194" y="1297"/>
                  <a:pt x="191" y="1294"/>
                  <a:pt x="188" y="1294"/>
                </a:cubicBezTo>
                <a:close/>
                <a:moveTo>
                  <a:pt x="211" y="1294"/>
                </a:moveTo>
                <a:cubicBezTo>
                  <a:pt x="207" y="1294"/>
                  <a:pt x="207" y="1294"/>
                  <a:pt x="207" y="1294"/>
                </a:cubicBezTo>
                <a:cubicBezTo>
                  <a:pt x="204" y="1294"/>
                  <a:pt x="201" y="1297"/>
                  <a:pt x="201" y="1300"/>
                </a:cubicBezTo>
                <a:cubicBezTo>
                  <a:pt x="201" y="1303"/>
                  <a:pt x="204" y="1306"/>
                  <a:pt x="207" y="1306"/>
                </a:cubicBezTo>
                <a:cubicBezTo>
                  <a:pt x="211" y="1306"/>
                  <a:pt x="211" y="1306"/>
                  <a:pt x="211" y="1306"/>
                </a:cubicBezTo>
                <a:cubicBezTo>
                  <a:pt x="214" y="1306"/>
                  <a:pt x="217" y="1303"/>
                  <a:pt x="217" y="1300"/>
                </a:cubicBezTo>
                <a:cubicBezTo>
                  <a:pt x="217" y="1297"/>
                  <a:pt x="214" y="1294"/>
                  <a:pt x="211" y="1294"/>
                </a:cubicBez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61">
            <a:extLst>
              <a:ext uri="{FF2B5EF4-FFF2-40B4-BE49-F238E27FC236}">
                <a16:creationId xmlns:a16="http://schemas.microsoft.com/office/drawing/2014/main" id="{C2495B20-5E70-481E-9296-AAF12722052F}"/>
              </a:ext>
            </a:extLst>
          </p:cNvPr>
          <p:cNvSpPr>
            <a:spLocks/>
          </p:cNvSpPr>
          <p:nvPr/>
        </p:nvSpPr>
        <p:spPr bwMode="auto">
          <a:xfrm>
            <a:off x="10432614" y="6221925"/>
            <a:ext cx="160947" cy="89078"/>
          </a:xfrm>
          <a:custGeom>
            <a:avLst/>
            <a:gdLst>
              <a:gd name="T0" fmla="*/ 6 w 67"/>
              <a:gd name="T1" fmla="*/ 36 h 37"/>
              <a:gd name="T2" fmla="*/ 65 w 67"/>
              <a:gd name="T3" fmla="*/ 8 h 37"/>
              <a:gd name="T4" fmla="*/ 66 w 67"/>
              <a:gd name="T5" fmla="*/ 2 h 37"/>
              <a:gd name="T6" fmla="*/ 61 w 67"/>
              <a:gd name="T7" fmla="*/ 1 h 37"/>
              <a:gd name="T8" fmla="*/ 3 w 67"/>
              <a:gd name="T9" fmla="*/ 29 h 37"/>
              <a:gd name="T10" fmla="*/ 1 w 67"/>
              <a:gd name="T11" fmla="*/ 35 h 37"/>
              <a:gd name="T12" fmla="*/ 6 w 6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67" h="37">
                <a:moveTo>
                  <a:pt x="6" y="36"/>
                </a:moveTo>
                <a:cubicBezTo>
                  <a:pt x="65" y="8"/>
                  <a:pt x="65" y="8"/>
                  <a:pt x="65" y="8"/>
                </a:cubicBezTo>
                <a:cubicBezTo>
                  <a:pt x="66" y="7"/>
                  <a:pt x="67" y="4"/>
                  <a:pt x="66" y="2"/>
                </a:cubicBezTo>
                <a:cubicBezTo>
                  <a:pt x="65" y="1"/>
                  <a:pt x="63" y="0"/>
                  <a:pt x="61" y="1"/>
                </a:cubicBezTo>
                <a:cubicBezTo>
                  <a:pt x="3" y="29"/>
                  <a:pt x="3" y="29"/>
                  <a:pt x="3" y="29"/>
                </a:cubicBezTo>
                <a:cubicBezTo>
                  <a:pt x="1" y="30"/>
                  <a:pt x="0" y="33"/>
                  <a:pt x="1" y="35"/>
                </a:cubicBezTo>
                <a:cubicBezTo>
                  <a:pt x="2" y="37"/>
                  <a:pt x="4" y="37"/>
                  <a:pt x="6" y="36"/>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62">
            <a:extLst>
              <a:ext uri="{FF2B5EF4-FFF2-40B4-BE49-F238E27FC236}">
                <a16:creationId xmlns:a16="http://schemas.microsoft.com/office/drawing/2014/main" id="{B1BD2614-DB13-4219-A820-CA1385331BDF}"/>
              </a:ext>
            </a:extLst>
          </p:cNvPr>
          <p:cNvSpPr>
            <a:spLocks/>
          </p:cNvSpPr>
          <p:nvPr/>
        </p:nvSpPr>
        <p:spPr bwMode="auto">
          <a:xfrm>
            <a:off x="10137038" y="3276289"/>
            <a:ext cx="369470" cy="194351"/>
          </a:xfrm>
          <a:custGeom>
            <a:avLst/>
            <a:gdLst>
              <a:gd name="T0" fmla="*/ 6 w 154"/>
              <a:gd name="T1" fmla="*/ 80 h 81"/>
              <a:gd name="T2" fmla="*/ 151 w 154"/>
              <a:gd name="T3" fmla="*/ 8 h 81"/>
              <a:gd name="T4" fmla="*/ 153 w 154"/>
              <a:gd name="T5" fmla="*/ 3 h 81"/>
              <a:gd name="T6" fmla="*/ 147 w 154"/>
              <a:gd name="T7" fmla="*/ 1 h 81"/>
              <a:gd name="T8" fmla="*/ 2 w 154"/>
              <a:gd name="T9" fmla="*/ 73 h 81"/>
              <a:gd name="T10" fmla="*/ 1 w 154"/>
              <a:gd name="T11" fmla="*/ 78 h 81"/>
              <a:gd name="T12" fmla="*/ 6 w 154"/>
              <a:gd name="T13" fmla="*/ 80 h 81"/>
            </a:gdLst>
            <a:ahLst/>
            <a:cxnLst>
              <a:cxn ang="0">
                <a:pos x="T0" y="T1"/>
              </a:cxn>
              <a:cxn ang="0">
                <a:pos x="T2" y="T3"/>
              </a:cxn>
              <a:cxn ang="0">
                <a:pos x="T4" y="T5"/>
              </a:cxn>
              <a:cxn ang="0">
                <a:pos x="T6" y="T7"/>
              </a:cxn>
              <a:cxn ang="0">
                <a:pos x="T8" y="T9"/>
              </a:cxn>
              <a:cxn ang="0">
                <a:pos x="T10" y="T11"/>
              </a:cxn>
              <a:cxn ang="0">
                <a:pos x="T12" y="T13"/>
              </a:cxn>
            </a:cxnLst>
            <a:rect l="0" t="0" r="r" b="b"/>
            <a:pathLst>
              <a:path w="154" h="81">
                <a:moveTo>
                  <a:pt x="6" y="80"/>
                </a:moveTo>
                <a:cubicBezTo>
                  <a:pt x="151" y="8"/>
                  <a:pt x="151" y="8"/>
                  <a:pt x="151" y="8"/>
                </a:cubicBezTo>
                <a:cubicBezTo>
                  <a:pt x="153" y="7"/>
                  <a:pt x="154" y="5"/>
                  <a:pt x="153" y="3"/>
                </a:cubicBezTo>
                <a:cubicBezTo>
                  <a:pt x="152" y="1"/>
                  <a:pt x="149" y="0"/>
                  <a:pt x="147" y="1"/>
                </a:cubicBezTo>
                <a:cubicBezTo>
                  <a:pt x="2" y="73"/>
                  <a:pt x="2" y="73"/>
                  <a:pt x="2" y="73"/>
                </a:cubicBezTo>
                <a:cubicBezTo>
                  <a:pt x="0" y="74"/>
                  <a:pt x="0" y="76"/>
                  <a:pt x="1" y="78"/>
                </a:cubicBezTo>
                <a:cubicBezTo>
                  <a:pt x="2" y="80"/>
                  <a:pt x="4" y="81"/>
                  <a:pt x="6" y="80"/>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63">
            <a:extLst>
              <a:ext uri="{FF2B5EF4-FFF2-40B4-BE49-F238E27FC236}">
                <a16:creationId xmlns:a16="http://schemas.microsoft.com/office/drawing/2014/main" id="{25B9BAF9-460B-435E-B251-DC49CB6F2710}"/>
              </a:ext>
            </a:extLst>
          </p:cNvPr>
          <p:cNvSpPr>
            <a:spLocks/>
          </p:cNvSpPr>
          <p:nvPr/>
        </p:nvSpPr>
        <p:spPr bwMode="auto">
          <a:xfrm>
            <a:off x="10223079" y="6150055"/>
            <a:ext cx="370482" cy="191314"/>
          </a:xfrm>
          <a:custGeom>
            <a:avLst/>
            <a:gdLst>
              <a:gd name="T0" fmla="*/ 7 w 154"/>
              <a:gd name="T1" fmla="*/ 79 h 80"/>
              <a:gd name="T2" fmla="*/ 152 w 154"/>
              <a:gd name="T3" fmla="*/ 8 h 80"/>
              <a:gd name="T4" fmla="*/ 153 w 154"/>
              <a:gd name="T5" fmla="*/ 2 h 80"/>
              <a:gd name="T6" fmla="*/ 148 w 154"/>
              <a:gd name="T7" fmla="*/ 1 h 80"/>
              <a:gd name="T8" fmla="*/ 3 w 154"/>
              <a:gd name="T9" fmla="*/ 72 h 80"/>
              <a:gd name="T10" fmla="*/ 1 w 154"/>
              <a:gd name="T11" fmla="*/ 77 h 80"/>
              <a:gd name="T12" fmla="*/ 7 w 154"/>
              <a:gd name="T13" fmla="*/ 79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7" y="79"/>
                </a:moveTo>
                <a:cubicBezTo>
                  <a:pt x="152" y="8"/>
                  <a:pt x="152" y="8"/>
                  <a:pt x="152" y="8"/>
                </a:cubicBezTo>
                <a:cubicBezTo>
                  <a:pt x="153" y="7"/>
                  <a:pt x="154" y="4"/>
                  <a:pt x="153" y="2"/>
                </a:cubicBezTo>
                <a:cubicBezTo>
                  <a:pt x="152" y="0"/>
                  <a:pt x="150" y="0"/>
                  <a:pt x="148" y="1"/>
                </a:cubicBezTo>
                <a:cubicBezTo>
                  <a:pt x="3" y="72"/>
                  <a:pt x="3" y="72"/>
                  <a:pt x="3" y="72"/>
                </a:cubicBezTo>
                <a:cubicBezTo>
                  <a:pt x="1" y="73"/>
                  <a:pt x="0" y="75"/>
                  <a:pt x="1" y="77"/>
                </a:cubicBezTo>
                <a:cubicBezTo>
                  <a:pt x="2" y="79"/>
                  <a:pt x="5" y="80"/>
                  <a:pt x="7" y="7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64">
            <a:extLst>
              <a:ext uri="{FF2B5EF4-FFF2-40B4-BE49-F238E27FC236}">
                <a16:creationId xmlns:a16="http://schemas.microsoft.com/office/drawing/2014/main" id="{C5536458-1D3A-4D74-8264-045764602B51}"/>
              </a:ext>
            </a:extLst>
          </p:cNvPr>
          <p:cNvSpPr>
            <a:spLocks/>
          </p:cNvSpPr>
          <p:nvPr/>
        </p:nvSpPr>
        <p:spPr bwMode="auto">
          <a:xfrm>
            <a:off x="10131977" y="3295522"/>
            <a:ext cx="163984" cy="91102"/>
          </a:xfrm>
          <a:custGeom>
            <a:avLst/>
            <a:gdLst>
              <a:gd name="T0" fmla="*/ 6 w 68"/>
              <a:gd name="T1" fmla="*/ 37 h 38"/>
              <a:gd name="T2" fmla="*/ 65 w 68"/>
              <a:gd name="T3" fmla="*/ 8 h 38"/>
              <a:gd name="T4" fmla="*/ 67 w 68"/>
              <a:gd name="T5" fmla="*/ 3 h 38"/>
              <a:gd name="T6" fmla="*/ 61 w 68"/>
              <a:gd name="T7" fmla="*/ 1 h 38"/>
              <a:gd name="T8" fmla="*/ 3 w 68"/>
              <a:gd name="T9" fmla="*/ 30 h 38"/>
              <a:gd name="T10" fmla="*/ 1 w 68"/>
              <a:gd name="T11" fmla="*/ 35 h 38"/>
              <a:gd name="T12" fmla="*/ 6 w 68"/>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68" h="38">
                <a:moveTo>
                  <a:pt x="6" y="37"/>
                </a:moveTo>
                <a:cubicBezTo>
                  <a:pt x="65" y="8"/>
                  <a:pt x="65" y="8"/>
                  <a:pt x="65" y="8"/>
                </a:cubicBezTo>
                <a:cubicBezTo>
                  <a:pt x="67" y="7"/>
                  <a:pt x="68" y="5"/>
                  <a:pt x="67" y="3"/>
                </a:cubicBezTo>
                <a:cubicBezTo>
                  <a:pt x="66" y="1"/>
                  <a:pt x="63" y="0"/>
                  <a:pt x="61" y="1"/>
                </a:cubicBezTo>
                <a:cubicBezTo>
                  <a:pt x="3" y="30"/>
                  <a:pt x="3" y="30"/>
                  <a:pt x="3" y="30"/>
                </a:cubicBezTo>
                <a:cubicBezTo>
                  <a:pt x="1" y="31"/>
                  <a:pt x="0" y="33"/>
                  <a:pt x="1" y="35"/>
                </a:cubicBezTo>
                <a:cubicBezTo>
                  <a:pt x="2" y="37"/>
                  <a:pt x="4" y="38"/>
                  <a:pt x="6" y="37"/>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65">
            <a:extLst>
              <a:ext uri="{FF2B5EF4-FFF2-40B4-BE49-F238E27FC236}">
                <a16:creationId xmlns:a16="http://schemas.microsoft.com/office/drawing/2014/main" id="{A7F18A14-F8DF-4E9F-8F8D-31FE1F453309}"/>
              </a:ext>
            </a:extLst>
          </p:cNvPr>
          <p:cNvSpPr>
            <a:spLocks/>
          </p:cNvSpPr>
          <p:nvPr/>
        </p:nvSpPr>
        <p:spPr bwMode="auto">
          <a:xfrm>
            <a:off x="10131977" y="3312730"/>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6">
            <a:extLst>
              <a:ext uri="{FF2B5EF4-FFF2-40B4-BE49-F238E27FC236}">
                <a16:creationId xmlns:a16="http://schemas.microsoft.com/office/drawing/2014/main" id="{D63206ED-7C15-417A-BA86-FE2E69C0E9DF}"/>
              </a:ext>
            </a:extLst>
          </p:cNvPr>
          <p:cNvSpPr>
            <a:spLocks/>
          </p:cNvSpPr>
          <p:nvPr/>
        </p:nvSpPr>
        <p:spPr bwMode="auto">
          <a:xfrm>
            <a:off x="10131977" y="33866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67">
            <a:extLst>
              <a:ext uri="{FF2B5EF4-FFF2-40B4-BE49-F238E27FC236}">
                <a16:creationId xmlns:a16="http://schemas.microsoft.com/office/drawing/2014/main" id="{8A6E66BD-0275-499A-8297-37CA0157085D}"/>
              </a:ext>
            </a:extLst>
          </p:cNvPr>
          <p:cNvSpPr>
            <a:spLocks/>
          </p:cNvSpPr>
          <p:nvPr/>
        </p:nvSpPr>
        <p:spPr bwMode="auto">
          <a:xfrm>
            <a:off x="10131977" y="3463555"/>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168">
            <a:extLst>
              <a:ext uri="{FF2B5EF4-FFF2-40B4-BE49-F238E27FC236}">
                <a16:creationId xmlns:a16="http://schemas.microsoft.com/office/drawing/2014/main" id="{62075B0E-7430-4D15-AB16-DE62B56E3486}"/>
              </a:ext>
            </a:extLst>
          </p:cNvPr>
          <p:cNvSpPr>
            <a:spLocks/>
          </p:cNvSpPr>
          <p:nvPr/>
        </p:nvSpPr>
        <p:spPr bwMode="auto">
          <a:xfrm>
            <a:off x="10131977" y="3540486"/>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2"/>
                  <a:pt x="3" y="92"/>
                  <a:pt x="3" y="92"/>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169">
            <a:extLst>
              <a:ext uri="{FF2B5EF4-FFF2-40B4-BE49-F238E27FC236}">
                <a16:creationId xmlns:a16="http://schemas.microsoft.com/office/drawing/2014/main" id="{80023F5E-01C0-45FF-9E0F-64499FCFD996}"/>
              </a:ext>
            </a:extLst>
          </p:cNvPr>
          <p:cNvSpPr>
            <a:spLocks/>
          </p:cNvSpPr>
          <p:nvPr/>
        </p:nvSpPr>
        <p:spPr bwMode="auto">
          <a:xfrm>
            <a:off x="10131977" y="3617416"/>
            <a:ext cx="461584" cy="237878"/>
          </a:xfrm>
          <a:custGeom>
            <a:avLst/>
            <a:gdLst>
              <a:gd name="T0" fmla="*/ 6 w 192"/>
              <a:gd name="T1" fmla="*/ 98 h 99"/>
              <a:gd name="T2" fmla="*/ 190 w 192"/>
              <a:gd name="T3" fmla="*/ 8 h 99"/>
              <a:gd name="T4" fmla="*/ 191 w 192"/>
              <a:gd name="T5" fmla="*/ 2 h 99"/>
              <a:gd name="T6" fmla="*/ 186 w 192"/>
              <a:gd name="T7" fmla="*/ 0 h 99"/>
              <a:gd name="T8" fmla="*/ 3 w 192"/>
              <a:gd name="T9" fmla="*/ 91 h 99"/>
              <a:gd name="T10" fmla="*/ 1 w 192"/>
              <a:gd name="T11" fmla="*/ 96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0"/>
                </a:cubicBezTo>
                <a:cubicBezTo>
                  <a:pt x="3" y="91"/>
                  <a:pt x="3" y="91"/>
                  <a:pt x="3" y="91"/>
                </a:cubicBezTo>
                <a:cubicBezTo>
                  <a:pt x="1" y="92"/>
                  <a:pt x="0" y="95"/>
                  <a:pt x="1" y="96"/>
                </a:cubicBezTo>
                <a:cubicBezTo>
                  <a:pt x="2" y="98"/>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170">
            <a:extLst>
              <a:ext uri="{FF2B5EF4-FFF2-40B4-BE49-F238E27FC236}">
                <a16:creationId xmlns:a16="http://schemas.microsoft.com/office/drawing/2014/main" id="{1B34D493-3B72-4B78-BEEC-7FFAE450F73B}"/>
              </a:ext>
            </a:extLst>
          </p:cNvPr>
          <p:cNvSpPr>
            <a:spLocks/>
          </p:cNvSpPr>
          <p:nvPr/>
        </p:nvSpPr>
        <p:spPr bwMode="auto">
          <a:xfrm>
            <a:off x="10131977" y="369232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171">
            <a:extLst>
              <a:ext uri="{FF2B5EF4-FFF2-40B4-BE49-F238E27FC236}">
                <a16:creationId xmlns:a16="http://schemas.microsoft.com/office/drawing/2014/main" id="{5F18B045-28F3-4F6C-A1E5-56030C81129A}"/>
              </a:ext>
            </a:extLst>
          </p:cNvPr>
          <p:cNvSpPr>
            <a:spLocks/>
          </p:cNvSpPr>
          <p:nvPr/>
        </p:nvSpPr>
        <p:spPr bwMode="auto">
          <a:xfrm>
            <a:off x="10131977" y="376925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172">
            <a:extLst>
              <a:ext uri="{FF2B5EF4-FFF2-40B4-BE49-F238E27FC236}">
                <a16:creationId xmlns:a16="http://schemas.microsoft.com/office/drawing/2014/main" id="{731BDFBE-6877-4D7C-A2AA-8DBD6F26C34C}"/>
              </a:ext>
            </a:extLst>
          </p:cNvPr>
          <p:cNvSpPr>
            <a:spLocks/>
          </p:cNvSpPr>
          <p:nvPr/>
        </p:nvSpPr>
        <p:spPr bwMode="auto">
          <a:xfrm>
            <a:off x="10131977" y="3846184"/>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73">
            <a:extLst>
              <a:ext uri="{FF2B5EF4-FFF2-40B4-BE49-F238E27FC236}">
                <a16:creationId xmlns:a16="http://schemas.microsoft.com/office/drawing/2014/main" id="{2D455E27-320F-4D79-9771-DEEA503E04B4}"/>
              </a:ext>
            </a:extLst>
          </p:cNvPr>
          <p:cNvSpPr>
            <a:spLocks/>
          </p:cNvSpPr>
          <p:nvPr/>
        </p:nvSpPr>
        <p:spPr bwMode="auto">
          <a:xfrm>
            <a:off x="10131977" y="392007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174">
            <a:extLst>
              <a:ext uri="{FF2B5EF4-FFF2-40B4-BE49-F238E27FC236}">
                <a16:creationId xmlns:a16="http://schemas.microsoft.com/office/drawing/2014/main" id="{E7663353-0B3F-44EB-9A17-017CCEBDD14D}"/>
              </a:ext>
            </a:extLst>
          </p:cNvPr>
          <p:cNvSpPr>
            <a:spLocks/>
          </p:cNvSpPr>
          <p:nvPr/>
        </p:nvSpPr>
        <p:spPr bwMode="auto">
          <a:xfrm>
            <a:off x="10131977" y="399700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75">
            <a:extLst>
              <a:ext uri="{FF2B5EF4-FFF2-40B4-BE49-F238E27FC236}">
                <a16:creationId xmlns:a16="http://schemas.microsoft.com/office/drawing/2014/main" id="{A3B8FC78-4B09-4226-8F9D-D14DC8AD4DB1}"/>
              </a:ext>
            </a:extLst>
          </p:cNvPr>
          <p:cNvSpPr>
            <a:spLocks/>
          </p:cNvSpPr>
          <p:nvPr/>
        </p:nvSpPr>
        <p:spPr bwMode="auto">
          <a:xfrm>
            <a:off x="10131977" y="407393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76">
            <a:extLst>
              <a:ext uri="{FF2B5EF4-FFF2-40B4-BE49-F238E27FC236}">
                <a16:creationId xmlns:a16="http://schemas.microsoft.com/office/drawing/2014/main" id="{C22F7B81-DEE1-427C-9E53-2A1CBC5EF7AA}"/>
              </a:ext>
            </a:extLst>
          </p:cNvPr>
          <p:cNvSpPr>
            <a:spLocks/>
          </p:cNvSpPr>
          <p:nvPr/>
        </p:nvSpPr>
        <p:spPr bwMode="auto">
          <a:xfrm>
            <a:off x="10131977" y="4148845"/>
            <a:ext cx="461584" cy="239902"/>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177">
            <a:extLst>
              <a:ext uri="{FF2B5EF4-FFF2-40B4-BE49-F238E27FC236}">
                <a16:creationId xmlns:a16="http://schemas.microsoft.com/office/drawing/2014/main" id="{64E5EC38-3F63-4439-9B02-642DB1329758}"/>
              </a:ext>
            </a:extLst>
          </p:cNvPr>
          <p:cNvSpPr>
            <a:spLocks/>
          </p:cNvSpPr>
          <p:nvPr/>
        </p:nvSpPr>
        <p:spPr bwMode="auto">
          <a:xfrm>
            <a:off x="10131977" y="422577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178">
            <a:extLst>
              <a:ext uri="{FF2B5EF4-FFF2-40B4-BE49-F238E27FC236}">
                <a16:creationId xmlns:a16="http://schemas.microsoft.com/office/drawing/2014/main" id="{5A45B69E-9E04-4DC5-9A08-D953F665421F}"/>
              </a:ext>
            </a:extLst>
          </p:cNvPr>
          <p:cNvSpPr>
            <a:spLocks/>
          </p:cNvSpPr>
          <p:nvPr/>
        </p:nvSpPr>
        <p:spPr bwMode="auto">
          <a:xfrm>
            <a:off x="10131977" y="4302707"/>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179">
            <a:extLst>
              <a:ext uri="{FF2B5EF4-FFF2-40B4-BE49-F238E27FC236}">
                <a16:creationId xmlns:a16="http://schemas.microsoft.com/office/drawing/2014/main" id="{A5C1D901-C43A-4CDE-A4E2-421091A83135}"/>
              </a:ext>
            </a:extLst>
          </p:cNvPr>
          <p:cNvSpPr>
            <a:spLocks/>
          </p:cNvSpPr>
          <p:nvPr/>
        </p:nvSpPr>
        <p:spPr bwMode="auto">
          <a:xfrm>
            <a:off x="10131977" y="4378625"/>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180">
            <a:extLst>
              <a:ext uri="{FF2B5EF4-FFF2-40B4-BE49-F238E27FC236}">
                <a16:creationId xmlns:a16="http://schemas.microsoft.com/office/drawing/2014/main" id="{F38DAA20-0ECE-465B-8C34-B9C1ECDEFB77}"/>
              </a:ext>
            </a:extLst>
          </p:cNvPr>
          <p:cNvSpPr>
            <a:spLocks/>
          </p:cNvSpPr>
          <p:nvPr/>
        </p:nvSpPr>
        <p:spPr bwMode="auto">
          <a:xfrm>
            <a:off x="10131977" y="4453531"/>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181">
            <a:extLst>
              <a:ext uri="{FF2B5EF4-FFF2-40B4-BE49-F238E27FC236}">
                <a16:creationId xmlns:a16="http://schemas.microsoft.com/office/drawing/2014/main" id="{7DD18037-CA56-49E9-B2E4-AD98C6C7E825}"/>
              </a:ext>
            </a:extLst>
          </p:cNvPr>
          <p:cNvSpPr>
            <a:spLocks/>
          </p:cNvSpPr>
          <p:nvPr/>
        </p:nvSpPr>
        <p:spPr bwMode="auto">
          <a:xfrm>
            <a:off x="10131977" y="453046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182">
            <a:extLst>
              <a:ext uri="{FF2B5EF4-FFF2-40B4-BE49-F238E27FC236}">
                <a16:creationId xmlns:a16="http://schemas.microsoft.com/office/drawing/2014/main" id="{321941B1-0EE9-4B52-AE96-1DFBEE78729D}"/>
              </a:ext>
            </a:extLst>
          </p:cNvPr>
          <p:cNvSpPr>
            <a:spLocks/>
          </p:cNvSpPr>
          <p:nvPr/>
        </p:nvSpPr>
        <p:spPr bwMode="auto">
          <a:xfrm>
            <a:off x="10131977" y="4607393"/>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183">
            <a:extLst>
              <a:ext uri="{FF2B5EF4-FFF2-40B4-BE49-F238E27FC236}">
                <a16:creationId xmlns:a16="http://schemas.microsoft.com/office/drawing/2014/main" id="{03C40B68-16DB-4156-98E2-AB54530CF94F}"/>
              </a:ext>
            </a:extLst>
          </p:cNvPr>
          <p:cNvSpPr>
            <a:spLocks/>
          </p:cNvSpPr>
          <p:nvPr/>
        </p:nvSpPr>
        <p:spPr bwMode="auto">
          <a:xfrm>
            <a:off x="10131977" y="4681287"/>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184">
            <a:extLst>
              <a:ext uri="{FF2B5EF4-FFF2-40B4-BE49-F238E27FC236}">
                <a16:creationId xmlns:a16="http://schemas.microsoft.com/office/drawing/2014/main" id="{34A57DCA-58F9-432F-AF77-2246185FFA55}"/>
              </a:ext>
            </a:extLst>
          </p:cNvPr>
          <p:cNvSpPr>
            <a:spLocks/>
          </p:cNvSpPr>
          <p:nvPr/>
        </p:nvSpPr>
        <p:spPr bwMode="auto">
          <a:xfrm>
            <a:off x="10131977" y="4758217"/>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185">
            <a:extLst>
              <a:ext uri="{FF2B5EF4-FFF2-40B4-BE49-F238E27FC236}">
                <a16:creationId xmlns:a16="http://schemas.microsoft.com/office/drawing/2014/main" id="{C6524A8C-F9A4-4C24-ACD2-AC8667B3D434}"/>
              </a:ext>
            </a:extLst>
          </p:cNvPr>
          <p:cNvSpPr>
            <a:spLocks/>
          </p:cNvSpPr>
          <p:nvPr/>
        </p:nvSpPr>
        <p:spPr bwMode="auto">
          <a:xfrm>
            <a:off x="10131977" y="4835148"/>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186">
            <a:extLst>
              <a:ext uri="{FF2B5EF4-FFF2-40B4-BE49-F238E27FC236}">
                <a16:creationId xmlns:a16="http://schemas.microsoft.com/office/drawing/2014/main" id="{1ECCD8C7-2EC8-40B0-BA24-ED0BA162C006}"/>
              </a:ext>
            </a:extLst>
          </p:cNvPr>
          <p:cNvSpPr>
            <a:spLocks/>
          </p:cNvSpPr>
          <p:nvPr/>
        </p:nvSpPr>
        <p:spPr bwMode="auto">
          <a:xfrm>
            <a:off x="10131977" y="4912079"/>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187">
            <a:extLst>
              <a:ext uri="{FF2B5EF4-FFF2-40B4-BE49-F238E27FC236}">
                <a16:creationId xmlns:a16="http://schemas.microsoft.com/office/drawing/2014/main" id="{B220EED8-C422-403C-B243-5C583492B304}"/>
              </a:ext>
            </a:extLst>
          </p:cNvPr>
          <p:cNvSpPr>
            <a:spLocks/>
          </p:cNvSpPr>
          <p:nvPr/>
        </p:nvSpPr>
        <p:spPr bwMode="auto">
          <a:xfrm>
            <a:off x="10131977" y="498698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188">
            <a:extLst>
              <a:ext uri="{FF2B5EF4-FFF2-40B4-BE49-F238E27FC236}">
                <a16:creationId xmlns:a16="http://schemas.microsoft.com/office/drawing/2014/main" id="{2BC3E79E-8A8A-4A33-A95F-D8B5AE35EE44}"/>
              </a:ext>
            </a:extLst>
          </p:cNvPr>
          <p:cNvSpPr>
            <a:spLocks/>
          </p:cNvSpPr>
          <p:nvPr/>
        </p:nvSpPr>
        <p:spPr bwMode="auto">
          <a:xfrm>
            <a:off x="10131977" y="506391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189">
            <a:extLst>
              <a:ext uri="{FF2B5EF4-FFF2-40B4-BE49-F238E27FC236}">
                <a16:creationId xmlns:a16="http://schemas.microsoft.com/office/drawing/2014/main" id="{94323D70-0C2A-4D68-A255-B226877BDFC7}"/>
              </a:ext>
            </a:extLst>
          </p:cNvPr>
          <p:cNvSpPr>
            <a:spLocks/>
          </p:cNvSpPr>
          <p:nvPr/>
        </p:nvSpPr>
        <p:spPr bwMode="auto">
          <a:xfrm>
            <a:off x="10131977" y="5140846"/>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1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190">
            <a:extLst>
              <a:ext uri="{FF2B5EF4-FFF2-40B4-BE49-F238E27FC236}">
                <a16:creationId xmlns:a16="http://schemas.microsoft.com/office/drawing/2014/main" id="{BDD21956-A9DB-4FC4-8FBB-A51EC97A3D97}"/>
              </a:ext>
            </a:extLst>
          </p:cNvPr>
          <p:cNvSpPr>
            <a:spLocks/>
          </p:cNvSpPr>
          <p:nvPr/>
        </p:nvSpPr>
        <p:spPr bwMode="auto">
          <a:xfrm>
            <a:off x="10131977" y="5214740"/>
            <a:ext cx="461584" cy="240915"/>
          </a:xfrm>
          <a:custGeom>
            <a:avLst/>
            <a:gdLst>
              <a:gd name="T0" fmla="*/ 6 w 192"/>
              <a:gd name="T1" fmla="*/ 99 h 100"/>
              <a:gd name="T2" fmla="*/ 190 w 192"/>
              <a:gd name="T3" fmla="*/ 9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9"/>
                  <a:pt x="190" y="9"/>
                  <a:pt x="190" y="9"/>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191">
            <a:extLst>
              <a:ext uri="{FF2B5EF4-FFF2-40B4-BE49-F238E27FC236}">
                <a16:creationId xmlns:a16="http://schemas.microsoft.com/office/drawing/2014/main" id="{4306532F-672D-4147-9140-E8C635F5BAA4}"/>
              </a:ext>
            </a:extLst>
          </p:cNvPr>
          <p:cNvSpPr>
            <a:spLocks/>
          </p:cNvSpPr>
          <p:nvPr/>
        </p:nvSpPr>
        <p:spPr bwMode="auto">
          <a:xfrm>
            <a:off x="10131977" y="529167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92">
            <a:extLst>
              <a:ext uri="{FF2B5EF4-FFF2-40B4-BE49-F238E27FC236}">
                <a16:creationId xmlns:a16="http://schemas.microsoft.com/office/drawing/2014/main" id="{0868698F-0B92-4A06-8E6B-7BB321546DFD}"/>
              </a:ext>
            </a:extLst>
          </p:cNvPr>
          <p:cNvSpPr>
            <a:spLocks/>
          </p:cNvSpPr>
          <p:nvPr/>
        </p:nvSpPr>
        <p:spPr bwMode="auto">
          <a:xfrm>
            <a:off x="10131977" y="5368601"/>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193">
            <a:extLst>
              <a:ext uri="{FF2B5EF4-FFF2-40B4-BE49-F238E27FC236}">
                <a16:creationId xmlns:a16="http://schemas.microsoft.com/office/drawing/2014/main" id="{FA0E9C24-15DB-4AAA-8BF8-13B28EE49FC3}"/>
              </a:ext>
            </a:extLst>
          </p:cNvPr>
          <p:cNvSpPr>
            <a:spLocks/>
          </p:cNvSpPr>
          <p:nvPr/>
        </p:nvSpPr>
        <p:spPr bwMode="auto">
          <a:xfrm>
            <a:off x="10131977" y="5445532"/>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194">
            <a:extLst>
              <a:ext uri="{FF2B5EF4-FFF2-40B4-BE49-F238E27FC236}">
                <a16:creationId xmlns:a16="http://schemas.microsoft.com/office/drawing/2014/main" id="{D9DC25AE-66F7-41FA-BF31-FEC5DB6C3D7D}"/>
              </a:ext>
            </a:extLst>
          </p:cNvPr>
          <p:cNvSpPr>
            <a:spLocks/>
          </p:cNvSpPr>
          <p:nvPr/>
        </p:nvSpPr>
        <p:spPr bwMode="auto">
          <a:xfrm>
            <a:off x="10131977" y="5520438"/>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195">
            <a:extLst>
              <a:ext uri="{FF2B5EF4-FFF2-40B4-BE49-F238E27FC236}">
                <a16:creationId xmlns:a16="http://schemas.microsoft.com/office/drawing/2014/main" id="{8591D7C3-3EB6-475C-83A5-FEE5EB284E17}"/>
              </a:ext>
            </a:extLst>
          </p:cNvPr>
          <p:cNvSpPr>
            <a:spLocks/>
          </p:cNvSpPr>
          <p:nvPr/>
        </p:nvSpPr>
        <p:spPr bwMode="auto">
          <a:xfrm>
            <a:off x="10131977" y="5597369"/>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196">
            <a:extLst>
              <a:ext uri="{FF2B5EF4-FFF2-40B4-BE49-F238E27FC236}">
                <a16:creationId xmlns:a16="http://schemas.microsoft.com/office/drawing/2014/main" id="{A385855F-1720-403A-A207-F720E4AEA6AF}"/>
              </a:ext>
            </a:extLst>
          </p:cNvPr>
          <p:cNvSpPr>
            <a:spLocks/>
          </p:cNvSpPr>
          <p:nvPr/>
        </p:nvSpPr>
        <p:spPr bwMode="auto">
          <a:xfrm>
            <a:off x="10131977" y="5674300"/>
            <a:ext cx="461584" cy="237878"/>
          </a:xfrm>
          <a:custGeom>
            <a:avLst/>
            <a:gdLst>
              <a:gd name="T0" fmla="*/ 6 w 192"/>
              <a:gd name="T1" fmla="*/ 99 h 99"/>
              <a:gd name="T2" fmla="*/ 190 w 192"/>
              <a:gd name="T3" fmla="*/ 8 h 99"/>
              <a:gd name="T4" fmla="*/ 191 w 192"/>
              <a:gd name="T5" fmla="*/ 3 h 99"/>
              <a:gd name="T6" fmla="*/ 186 w 192"/>
              <a:gd name="T7" fmla="*/ 1 h 99"/>
              <a:gd name="T8" fmla="*/ 3 w 192"/>
              <a:gd name="T9" fmla="*/ 91 h 99"/>
              <a:gd name="T10" fmla="*/ 1 w 192"/>
              <a:gd name="T11" fmla="*/ 97 h 99"/>
              <a:gd name="T12" fmla="*/ 6 w 192"/>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9"/>
                </a:moveTo>
                <a:cubicBezTo>
                  <a:pt x="190" y="8"/>
                  <a:pt x="190" y="8"/>
                  <a:pt x="190" y="8"/>
                </a:cubicBezTo>
                <a:cubicBezTo>
                  <a:pt x="191" y="7"/>
                  <a:pt x="192" y="4"/>
                  <a:pt x="191" y="3"/>
                </a:cubicBezTo>
                <a:cubicBezTo>
                  <a:pt x="190" y="1"/>
                  <a:pt x="188" y="0"/>
                  <a:pt x="186" y="1"/>
                </a:cubicBezTo>
                <a:cubicBezTo>
                  <a:pt x="3" y="91"/>
                  <a:pt x="3" y="91"/>
                  <a:pt x="3" y="91"/>
                </a:cubicBezTo>
                <a:cubicBezTo>
                  <a:pt x="1" y="92"/>
                  <a:pt x="0" y="95"/>
                  <a:pt x="1" y="97"/>
                </a:cubicBezTo>
                <a:cubicBezTo>
                  <a:pt x="2" y="99"/>
                  <a:pt x="4" y="99"/>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197">
            <a:extLst>
              <a:ext uri="{FF2B5EF4-FFF2-40B4-BE49-F238E27FC236}">
                <a16:creationId xmlns:a16="http://schemas.microsoft.com/office/drawing/2014/main" id="{B67F6BA6-853F-444D-BE03-DB76F3C54646}"/>
              </a:ext>
            </a:extLst>
          </p:cNvPr>
          <p:cNvSpPr>
            <a:spLocks/>
          </p:cNvSpPr>
          <p:nvPr/>
        </p:nvSpPr>
        <p:spPr bwMode="auto">
          <a:xfrm>
            <a:off x="10131977" y="574819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8"/>
                  <a:pt x="192" y="5"/>
                  <a:pt x="191" y="3"/>
                </a:cubicBezTo>
                <a:cubicBezTo>
                  <a:pt x="190" y="1"/>
                  <a:pt x="188" y="0"/>
                  <a:pt x="186" y="1"/>
                </a:cubicBezTo>
                <a:cubicBezTo>
                  <a:pt x="3" y="92"/>
                  <a:pt x="3" y="92"/>
                  <a:pt x="3" y="92"/>
                </a:cubicBezTo>
                <a:cubicBezTo>
                  <a:pt x="1" y="93"/>
                  <a:pt x="0" y="96"/>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198">
            <a:extLst>
              <a:ext uri="{FF2B5EF4-FFF2-40B4-BE49-F238E27FC236}">
                <a16:creationId xmlns:a16="http://schemas.microsoft.com/office/drawing/2014/main" id="{1DCD5229-E23F-427C-9C68-14ACEA184B04}"/>
              </a:ext>
            </a:extLst>
          </p:cNvPr>
          <p:cNvSpPr>
            <a:spLocks/>
          </p:cNvSpPr>
          <p:nvPr/>
        </p:nvSpPr>
        <p:spPr bwMode="auto">
          <a:xfrm>
            <a:off x="10131977" y="5825124"/>
            <a:ext cx="461584" cy="240915"/>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99">
            <a:extLst>
              <a:ext uri="{FF2B5EF4-FFF2-40B4-BE49-F238E27FC236}">
                <a16:creationId xmlns:a16="http://schemas.microsoft.com/office/drawing/2014/main" id="{6AA70B95-0091-41A9-9128-D406726A82D6}"/>
              </a:ext>
            </a:extLst>
          </p:cNvPr>
          <p:cNvSpPr>
            <a:spLocks/>
          </p:cNvSpPr>
          <p:nvPr/>
        </p:nvSpPr>
        <p:spPr bwMode="auto">
          <a:xfrm>
            <a:off x="10131977" y="5902055"/>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200">
            <a:extLst>
              <a:ext uri="{FF2B5EF4-FFF2-40B4-BE49-F238E27FC236}">
                <a16:creationId xmlns:a16="http://schemas.microsoft.com/office/drawing/2014/main" id="{41B5CD4D-7430-4F11-B871-9BBA98ED6F59}"/>
              </a:ext>
            </a:extLst>
          </p:cNvPr>
          <p:cNvSpPr>
            <a:spLocks/>
          </p:cNvSpPr>
          <p:nvPr/>
        </p:nvSpPr>
        <p:spPr bwMode="auto">
          <a:xfrm>
            <a:off x="10131977" y="5978986"/>
            <a:ext cx="461584" cy="237878"/>
          </a:xfrm>
          <a:custGeom>
            <a:avLst/>
            <a:gdLst>
              <a:gd name="T0" fmla="*/ 6 w 192"/>
              <a:gd name="T1" fmla="*/ 98 h 99"/>
              <a:gd name="T2" fmla="*/ 190 w 192"/>
              <a:gd name="T3" fmla="*/ 8 h 99"/>
              <a:gd name="T4" fmla="*/ 191 w 192"/>
              <a:gd name="T5" fmla="*/ 2 h 99"/>
              <a:gd name="T6" fmla="*/ 186 w 192"/>
              <a:gd name="T7" fmla="*/ 1 h 99"/>
              <a:gd name="T8" fmla="*/ 3 w 192"/>
              <a:gd name="T9" fmla="*/ 91 h 99"/>
              <a:gd name="T10" fmla="*/ 1 w 192"/>
              <a:gd name="T11" fmla="*/ 97 h 99"/>
              <a:gd name="T12" fmla="*/ 6 w 192"/>
              <a:gd name="T13" fmla="*/ 98 h 99"/>
            </a:gdLst>
            <a:ahLst/>
            <a:cxnLst>
              <a:cxn ang="0">
                <a:pos x="T0" y="T1"/>
              </a:cxn>
              <a:cxn ang="0">
                <a:pos x="T2" y="T3"/>
              </a:cxn>
              <a:cxn ang="0">
                <a:pos x="T4" y="T5"/>
              </a:cxn>
              <a:cxn ang="0">
                <a:pos x="T6" y="T7"/>
              </a:cxn>
              <a:cxn ang="0">
                <a:pos x="T8" y="T9"/>
              </a:cxn>
              <a:cxn ang="0">
                <a:pos x="T10" y="T11"/>
              </a:cxn>
              <a:cxn ang="0">
                <a:pos x="T12" y="T13"/>
              </a:cxn>
            </a:cxnLst>
            <a:rect l="0" t="0" r="r" b="b"/>
            <a:pathLst>
              <a:path w="192" h="99">
                <a:moveTo>
                  <a:pt x="6" y="98"/>
                </a:moveTo>
                <a:cubicBezTo>
                  <a:pt x="190" y="8"/>
                  <a:pt x="190" y="8"/>
                  <a:pt x="190" y="8"/>
                </a:cubicBezTo>
                <a:cubicBezTo>
                  <a:pt x="191" y="7"/>
                  <a:pt x="192" y="4"/>
                  <a:pt x="191" y="2"/>
                </a:cubicBezTo>
                <a:cubicBezTo>
                  <a:pt x="190" y="0"/>
                  <a:pt x="188" y="0"/>
                  <a:pt x="186" y="1"/>
                </a:cubicBezTo>
                <a:cubicBezTo>
                  <a:pt x="3" y="91"/>
                  <a:pt x="3" y="91"/>
                  <a:pt x="3" y="91"/>
                </a:cubicBezTo>
                <a:cubicBezTo>
                  <a:pt x="1" y="92"/>
                  <a:pt x="0" y="95"/>
                  <a:pt x="1" y="97"/>
                </a:cubicBezTo>
                <a:cubicBezTo>
                  <a:pt x="2" y="99"/>
                  <a:pt x="4" y="99"/>
                  <a:pt x="6" y="98"/>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201">
            <a:extLst>
              <a:ext uri="{FF2B5EF4-FFF2-40B4-BE49-F238E27FC236}">
                <a16:creationId xmlns:a16="http://schemas.microsoft.com/office/drawing/2014/main" id="{95FCEA3C-8885-4E76-A49A-056A6BF3FE1E}"/>
              </a:ext>
            </a:extLst>
          </p:cNvPr>
          <p:cNvSpPr>
            <a:spLocks/>
          </p:cNvSpPr>
          <p:nvPr/>
        </p:nvSpPr>
        <p:spPr bwMode="auto">
          <a:xfrm>
            <a:off x="10131977" y="6053892"/>
            <a:ext cx="461584" cy="239902"/>
          </a:xfrm>
          <a:custGeom>
            <a:avLst/>
            <a:gdLst>
              <a:gd name="T0" fmla="*/ 6 w 192"/>
              <a:gd name="T1" fmla="*/ 99 h 100"/>
              <a:gd name="T2" fmla="*/ 190 w 192"/>
              <a:gd name="T3" fmla="*/ 8 h 100"/>
              <a:gd name="T4" fmla="*/ 191 w 192"/>
              <a:gd name="T5" fmla="*/ 3 h 100"/>
              <a:gd name="T6" fmla="*/ 186 w 192"/>
              <a:gd name="T7" fmla="*/ 1 h 100"/>
              <a:gd name="T8" fmla="*/ 3 w 192"/>
              <a:gd name="T9" fmla="*/ 92 h 100"/>
              <a:gd name="T10" fmla="*/ 1 w 192"/>
              <a:gd name="T11" fmla="*/ 97 h 100"/>
              <a:gd name="T12" fmla="*/ 6 w 192"/>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92" h="100">
                <a:moveTo>
                  <a:pt x="6" y="99"/>
                </a:moveTo>
                <a:cubicBezTo>
                  <a:pt x="190" y="8"/>
                  <a:pt x="190" y="8"/>
                  <a:pt x="190" y="8"/>
                </a:cubicBezTo>
                <a:cubicBezTo>
                  <a:pt x="191" y="7"/>
                  <a:pt x="192" y="5"/>
                  <a:pt x="191" y="3"/>
                </a:cubicBezTo>
                <a:cubicBezTo>
                  <a:pt x="190" y="1"/>
                  <a:pt x="188" y="0"/>
                  <a:pt x="186" y="1"/>
                </a:cubicBezTo>
                <a:cubicBezTo>
                  <a:pt x="3" y="92"/>
                  <a:pt x="3" y="92"/>
                  <a:pt x="3" y="92"/>
                </a:cubicBezTo>
                <a:cubicBezTo>
                  <a:pt x="1" y="93"/>
                  <a:pt x="0" y="95"/>
                  <a:pt x="1" y="97"/>
                </a:cubicBezTo>
                <a:cubicBezTo>
                  <a:pt x="2" y="99"/>
                  <a:pt x="4" y="100"/>
                  <a:pt x="6" y="99"/>
                </a:cubicBezTo>
              </a:path>
            </a:pathLst>
          </a:custGeom>
          <a:solidFill>
            <a:srgbClr val="E4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202">
            <a:extLst>
              <a:ext uri="{FF2B5EF4-FFF2-40B4-BE49-F238E27FC236}">
                <a16:creationId xmlns:a16="http://schemas.microsoft.com/office/drawing/2014/main" id="{06793E35-22ED-4330-BC35-95078FEF6842}"/>
              </a:ext>
            </a:extLst>
          </p:cNvPr>
          <p:cNvSpPr>
            <a:spLocks/>
          </p:cNvSpPr>
          <p:nvPr/>
        </p:nvSpPr>
        <p:spPr bwMode="auto">
          <a:xfrm>
            <a:off x="9421380" y="4168078"/>
            <a:ext cx="713633" cy="712621"/>
          </a:xfrm>
          <a:custGeom>
            <a:avLst/>
            <a:gdLst>
              <a:gd name="T0" fmla="*/ 297 w 297"/>
              <a:gd name="T1" fmla="*/ 167 h 297"/>
              <a:gd name="T2" fmla="*/ 297 w 297"/>
              <a:gd name="T3" fmla="*/ 127 h 297"/>
              <a:gd name="T4" fmla="*/ 273 w 297"/>
              <a:gd name="T5" fmla="*/ 122 h 297"/>
              <a:gd name="T6" fmla="*/ 268 w 297"/>
              <a:gd name="T7" fmla="*/ 107 h 297"/>
              <a:gd name="T8" fmla="*/ 286 w 297"/>
              <a:gd name="T9" fmla="*/ 91 h 297"/>
              <a:gd name="T10" fmla="*/ 266 w 297"/>
              <a:gd name="T11" fmla="*/ 56 h 297"/>
              <a:gd name="T12" fmla="*/ 241 w 297"/>
              <a:gd name="T13" fmla="*/ 64 h 297"/>
              <a:gd name="T14" fmla="*/ 231 w 297"/>
              <a:gd name="T15" fmla="*/ 54 h 297"/>
              <a:gd name="T16" fmla="*/ 239 w 297"/>
              <a:gd name="T17" fmla="*/ 30 h 297"/>
              <a:gd name="T18" fmla="*/ 204 w 297"/>
              <a:gd name="T19" fmla="*/ 9 h 297"/>
              <a:gd name="T20" fmla="*/ 186 w 297"/>
              <a:gd name="T21" fmla="*/ 29 h 297"/>
              <a:gd name="T22" fmla="*/ 173 w 297"/>
              <a:gd name="T23" fmla="*/ 26 h 297"/>
              <a:gd name="T24" fmla="*/ 167 w 297"/>
              <a:gd name="T25" fmla="*/ 0 h 297"/>
              <a:gd name="T26" fmla="*/ 127 w 297"/>
              <a:gd name="T27" fmla="*/ 0 h 297"/>
              <a:gd name="T28" fmla="*/ 121 w 297"/>
              <a:gd name="T29" fmla="*/ 26 h 297"/>
              <a:gd name="T30" fmla="*/ 107 w 297"/>
              <a:gd name="T31" fmla="*/ 29 h 297"/>
              <a:gd name="T32" fmla="*/ 91 w 297"/>
              <a:gd name="T33" fmla="*/ 11 h 297"/>
              <a:gd name="T34" fmla="*/ 56 w 297"/>
              <a:gd name="T35" fmla="*/ 31 h 297"/>
              <a:gd name="T36" fmla="*/ 63 w 297"/>
              <a:gd name="T37" fmla="*/ 54 h 297"/>
              <a:gd name="T38" fmla="*/ 51 w 297"/>
              <a:gd name="T39" fmla="*/ 65 h 297"/>
              <a:gd name="T40" fmla="*/ 30 w 297"/>
              <a:gd name="T41" fmla="*/ 58 h 297"/>
              <a:gd name="T42" fmla="*/ 9 w 297"/>
              <a:gd name="T43" fmla="*/ 93 h 297"/>
              <a:gd name="T44" fmla="*/ 25 w 297"/>
              <a:gd name="T45" fmla="*/ 108 h 297"/>
              <a:gd name="T46" fmla="*/ 20 w 297"/>
              <a:gd name="T47" fmla="*/ 126 h 297"/>
              <a:gd name="T48" fmla="*/ 0 w 297"/>
              <a:gd name="T49" fmla="*/ 130 h 297"/>
              <a:gd name="T50" fmla="*/ 0 w 297"/>
              <a:gd name="T51" fmla="*/ 170 h 297"/>
              <a:gd name="T52" fmla="*/ 19 w 297"/>
              <a:gd name="T53" fmla="*/ 174 h 297"/>
              <a:gd name="T54" fmla="*/ 24 w 297"/>
              <a:gd name="T55" fmla="*/ 194 h 297"/>
              <a:gd name="T56" fmla="*/ 11 w 297"/>
              <a:gd name="T57" fmla="*/ 206 h 297"/>
              <a:gd name="T58" fmla="*/ 31 w 297"/>
              <a:gd name="T59" fmla="*/ 241 h 297"/>
              <a:gd name="T60" fmla="*/ 48 w 297"/>
              <a:gd name="T61" fmla="*/ 236 h 297"/>
              <a:gd name="T62" fmla="*/ 64 w 297"/>
              <a:gd name="T63" fmla="*/ 252 h 297"/>
              <a:gd name="T64" fmla="*/ 58 w 297"/>
              <a:gd name="T65" fmla="*/ 267 h 297"/>
              <a:gd name="T66" fmla="*/ 93 w 297"/>
              <a:gd name="T67" fmla="*/ 288 h 297"/>
              <a:gd name="T68" fmla="*/ 105 w 297"/>
              <a:gd name="T69" fmla="*/ 275 h 297"/>
              <a:gd name="T70" fmla="*/ 126 w 297"/>
              <a:gd name="T71" fmla="*/ 280 h 297"/>
              <a:gd name="T72" fmla="*/ 130 w 297"/>
              <a:gd name="T73" fmla="*/ 297 h 297"/>
              <a:gd name="T74" fmla="*/ 170 w 297"/>
              <a:gd name="T75" fmla="*/ 297 h 297"/>
              <a:gd name="T76" fmla="*/ 174 w 297"/>
              <a:gd name="T77" fmla="*/ 279 h 297"/>
              <a:gd name="T78" fmla="*/ 195 w 297"/>
              <a:gd name="T79" fmla="*/ 273 h 297"/>
              <a:gd name="T80" fmla="*/ 206 w 297"/>
              <a:gd name="T81" fmla="*/ 286 h 297"/>
              <a:gd name="T82" fmla="*/ 241 w 297"/>
              <a:gd name="T83" fmla="*/ 266 h 297"/>
              <a:gd name="T84" fmla="*/ 235 w 297"/>
              <a:gd name="T85" fmla="*/ 247 h 297"/>
              <a:gd name="T86" fmla="*/ 249 w 297"/>
              <a:gd name="T87" fmla="*/ 233 h 297"/>
              <a:gd name="T88" fmla="*/ 267 w 297"/>
              <a:gd name="T89" fmla="*/ 239 h 297"/>
              <a:gd name="T90" fmla="*/ 288 w 297"/>
              <a:gd name="T91" fmla="*/ 204 h 297"/>
              <a:gd name="T92" fmla="*/ 271 w 297"/>
              <a:gd name="T93" fmla="*/ 189 h 297"/>
              <a:gd name="T94" fmla="*/ 275 w 297"/>
              <a:gd name="T95" fmla="*/ 172 h 297"/>
              <a:gd name="T96" fmla="*/ 297 w 297"/>
              <a:gd name="T97" fmla="*/ 16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297">
                <a:moveTo>
                  <a:pt x="297" y="167"/>
                </a:moveTo>
                <a:cubicBezTo>
                  <a:pt x="297" y="127"/>
                  <a:pt x="297" y="127"/>
                  <a:pt x="297" y="127"/>
                </a:cubicBezTo>
                <a:cubicBezTo>
                  <a:pt x="273" y="122"/>
                  <a:pt x="273" y="122"/>
                  <a:pt x="273" y="122"/>
                </a:cubicBezTo>
                <a:cubicBezTo>
                  <a:pt x="271" y="117"/>
                  <a:pt x="270" y="112"/>
                  <a:pt x="268" y="107"/>
                </a:cubicBezTo>
                <a:cubicBezTo>
                  <a:pt x="286" y="91"/>
                  <a:pt x="286" y="91"/>
                  <a:pt x="286" y="91"/>
                </a:cubicBezTo>
                <a:cubicBezTo>
                  <a:pt x="266" y="56"/>
                  <a:pt x="266" y="56"/>
                  <a:pt x="266" y="56"/>
                </a:cubicBezTo>
                <a:cubicBezTo>
                  <a:pt x="241" y="64"/>
                  <a:pt x="241" y="64"/>
                  <a:pt x="241" y="64"/>
                </a:cubicBezTo>
                <a:cubicBezTo>
                  <a:pt x="238" y="60"/>
                  <a:pt x="234" y="57"/>
                  <a:pt x="231" y="54"/>
                </a:cubicBezTo>
                <a:cubicBezTo>
                  <a:pt x="239" y="30"/>
                  <a:pt x="239" y="30"/>
                  <a:pt x="239" y="30"/>
                </a:cubicBezTo>
                <a:cubicBezTo>
                  <a:pt x="204" y="9"/>
                  <a:pt x="204" y="9"/>
                  <a:pt x="204" y="9"/>
                </a:cubicBezTo>
                <a:cubicBezTo>
                  <a:pt x="186" y="29"/>
                  <a:pt x="186" y="29"/>
                  <a:pt x="186" y="29"/>
                </a:cubicBezTo>
                <a:cubicBezTo>
                  <a:pt x="181" y="28"/>
                  <a:pt x="177" y="27"/>
                  <a:pt x="173" y="26"/>
                </a:cubicBezTo>
                <a:cubicBezTo>
                  <a:pt x="167" y="0"/>
                  <a:pt x="167" y="0"/>
                  <a:pt x="167" y="0"/>
                </a:cubicBezTo>
                <a:cubicBezTo>
                  <a:pt x="127" y="0"/>
                  <a:pt x="127" y="0"/>
                  <a:pt x="127" y="0"/>
                </a:cubicBezTo>
                <a:cubicBezTo>
                  <a:pt x="121" y="26"/>
                  <a:pt x="121" y="26"/>
                  <a:pt x="121" y="26"/>
                </a:cubicBezTo>
                <a:cubicBezTo>
                  <a:pt x="116" y="27"/>
                  <a:pt x="112" y="28"/>
                  <a:pt x="107" y="29"/>
                </a:cubicBezTo>
                <a:cubicBezTo>
                  <a:pt x="91" y="11"/>
                  <a:pt x="91" y="11"/>
                  <a:pt x="91" y="11"/>
                </a:cubicBezTo>
                <a:cubicBezTo>
                  <a:pt x="56" y="31"/>
                  <a:pt x="56" y="31"/>
                  <a:pt x="56" y="31"/>
                </a:cubicBezTo>
                <a:cubicBezTo>
                  <a:pt x="63" y="54"/>
                  <a:pt x="63" y="54"/>
                  <a:pt x="63" y="54"/>
                </a:cubicBezTo>
                <a:cubicBezTo>
                  <a:pt x="59" y="58"/>
                  <a:pt x="55" y="61"/>
                  <a:pt x="51" y="65"/>
                </a:cubicBezTo>
                <a:cubicBezTo>
                  <a:pt x="30" y="58"/>
                  <a:pt x="30" y="58"/>
                  <a:pt x="30" y="58"/>
                </a:cubicBezTo>
                <a:cubicBezTo>
                  <a:pt x="9" y="93"/>
                  <a:pt x="9" y="93"/>
                  <a:pt x="9" y="93"/>
                </a:cubicBezTo>
                <a:cubicBezTo>
                  <a:pt x="25" y="108"/>
                  <a:pt x="25" y="108"/>
                  <a:pt x="25" y="108"/>
                </a:cubicBezTo>
                <a:cubicBezTo>
                  <a:pt x="23" y="114"/>
                  <a:pt x="22" y="120"/>
                  <a:pt x="20" y="126"/>
                </a:cubicBezTo>
                <a:cubicBezTo>
                  <a:pt x="0" y="130"/>
                  <a:pt x="0" y="130"/>
                  <a:pt x="0" y="130"/>
                </a:cubicBezTo>
                <a:cubicBezTo>
                  <a:pt x="0" y="170"/>
                  <a:pt x="0" y="170"/>
                  <a:pt x="0" y="170"/>
                </a:cubicBezTo>
                <a:cubicBezTo>
                  <a:pt x="19" y="174"/>
                  <a:pt x="19" y="174"/>
                  <a:pt x="19" y="174"/>
                </a:cubicBezTo>
                <a:cubicBezTo>
                  <a:pt x="21" y="181"/>
                  <a:pt x="22" y="188"/>
                  <a:pt x="24" y="194"/>
                </a:cubicBezTo>
                <a:cubicBezTo>
                  <a:pt x="11" y="206"/>
                  <a:pt x="11" y="206"/>
                  <a:pt x="11" y="206"/>
                </a:cubicBezTo>
                <a:cubicBezTo>
                  <a:pt x="31" y="241"/>
                  <a:pt x="31" y="241"/>
                  <a:pt x="31" y="241"/>
                </a:cubicBezTo>
                <a:cubicBezTo>
                  <a:pt x="48" y="236"/>
                  <a:pt x="48" y="236"/>
                  <a:pt x="48" y="236"/>
                </a:cubicBezTo>
                <a:cubicBezTo>
                  <a:pt x="53" y="242"/>
                  <a:pt x="58" y="247"/>
                  <a:pt x="64" y="252"/>
                </a:cubicBezTo>
                <a:cubicBezTo>
                  <a:pt x="58" y="267"/>
                  <a:pt x="58" y="267"/>
                  <a:pt x="58" y="267"/>
                </a:cubicBezTo>
                <a:cubicBezTo>
                  <a:pt x="93" y="288"/>
                  <a:pt x="93" y="288"/>
                  <a:pt x="93" y="288"/>
                </a:cubicBezTo>
                <a:cubicBezTo>
                  <a:pt x="105" y="275"/>
                  <a:pt x="105" y="275"/>
                  <a:pt x="105" y="275"/>
                </a:cubicBezTo>
                <a:cubicBezTo>
                  <a:pt x="112" y="277"/>
                  <a:pt x="119" y="279"/>
                  <a:pt x="126" y="280"/>
                </a:cubicBezTo>
                <a:cubicBezTo>
                  <a:pt x="130" y="297"/>
                  <a:pt x="130" y="297"/>
                  <a:pt x="130" y="297"/>
                </a:cubicBezTo>
                <a:cubicBezTo>
                  <a:pt x="170" y="297"/>
                  <a:pt x="170" y="297"/>
                  <a:pt x="170" y="297"/>
                </a:cubicBezTo>
                <a:cubicBezTo>
                  <a:pt x="174" y="279"/>
                  <a:pt x="174" y="279"/>
                  <a:pt x="174" y="279"/>
                </a:cubicBezTo>
                <a:cubicBezTo>
                  <a:pt x="181" y="278"/>
                  <a:pt x="188" y="275"/>
                  <a:pt x="195" y="273"/>
                </a:cubicBezTo>
                <a:cubicBezTo>
                  <a:pt x="206" y="286"/>
                  <a:pt x="206" y="286"/>
                  <a:pt x="206" y="286"/>
                </a:cubicBezTo>
                <a:cubicBezTo>
                  <a:pt x="241" y="266"/>
                  <a:pt x="241" y="266"/>
                  <a:pt x="241" y="266"/>
                </a:cubicBezTo>
                <a:cubicBezTo>
                  <a:pt x="235" y="247"/>
                  <a:pt x="235" y="247"/>
                  <a:pt x="235" y="247"/>
                </a:cubicBezTo>
                <a:cubicBezTo>
                  <a:pt x="240" y="243"/>
                  <a:pt x="245" y="238"/>
                  <a:pt x="249" y="233"/>
                </a:cubicBezTo>
                <a:cubicBezTo>
                  <a:pt x="267" y="239"/>
                  <a:pt x="267" y="239"/>
                  <a:pt x="267" y="239"/>
                </a:cubicBezTo>
                <a:cubicBezTo>
                  <a:pt x="288" y="204"/>
                  <a:pt x="288" y="204"/>
                  <a:pt x="288" y="204"/>
                </a:cubicBezTo>
                <a:cubicBezTo>
                  <a:pt x="271" y="189"/>
                  <a:pt x="271" y="189"/>
                  <a:pt x="271" y="189"/>
                </a:cubicBezTo>
                <a:cubicBezTo>
                  <a:pt x="273" y="183"/>
                  <a:pt x="274" y="178"/>
                  <a:pt x="275" y="172"/>
                </a:cubicBezTo>
                <a:lnTo>
                  <a:pt x="297"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203">
            <a:extLst>
              <a:ext uri="{FF2B5EF4-FFF2-40B4-BE49-F238E27FC236}">
                <a16:creationId xmlns:a16="http://schemas.microsoft.com/office/drawing/2014/main" id="{2A59743D-BD03-4EE9-AA60-A5968F0E4910}"/>
              </a:ext>
            </a:extLst>
          </p:cNvPr>
          <p:cNvSpPr>
            <a:spLocks/>
          </p:cNvSpPr>
          <p:nvPr/>
        </p:nvSpPr>
        <p:spPr bwMode="auto">
          <a:xfrm>
            <a:off x="9407208" y="4152894"/>
            <a:ext cx="741976" cy="742988"/>
          </a:xfrm>
          <a:custGeom>
            <a:avLst/>
            <a:gdLst>
              <a:gd name="T0" fmla="*/ 304 w 309"/>
              <a:gd name="T1" fmla="*/ 127 h 309"/>
              <a:gd name="T2" fmla="*/ 280 w 309"/>
              <a:gd name="T3" fmla="*/ 111 h 309"/>
              <a:gd name="T4" fmla="*/ 297 w 309"/>
              <a:gd name="T5" fmla="*/ 94 h 309"/>
              <a:gd name="T6" fmla="*/ 247 w 309"/>
              <a:gd name="T7" fmla="*/ 70 h 309"/>
              <a:gd name="T8" fmla="*/ 242 w 309"/>
              <a:gd name="T9" fmla="*/ 62 h 309"/>
              <a:gd name="T10" fmla="*/ 205 w 309"/>
              <a:gd name="T11" fmla="*/ 11 h 309"/>
              <a:gd name="T12" fmla="*/ 180 w 309"/>
              <a:gd name="T13" fmla="*/ 26 h 309"/>
              <a:gd name="T14" fmla="*/ 173 w 309"/>
              <a:gd name="T15" fmla="*/ 0 h 309"/>
              <a:gd name="T16" fmla="*/ 127 w 309"/>
              <a:gd name="T17" fmla="*/ 32 h 309"/>
              <a:gd name="T18" fmla="*/ 118 w 309"/>
              <a:gd name="T19" fmla="*/ 31 h 309"/>
              <a:gd name="T20" fmla="*/ 56 w 309"/>
              <a:gd name="T21" fmla="*/ 39 h 309"/>
              <a:gd name="T22" fmla="*/ 53 w 309"/>
              <a:gd name="T23" fmla="*/ 67 h 309"/>
              <a:gd name="T24" fmla="*/ 30 w 309"/>
              <a:gd name="T25" fmla="*/ 61 h 309"/>
              <a:gd name="T26" fmla="*/ 31 w 309"/>
              <a:gd name="T27" fmla="*/ 114 h 309"/>
              <a:gd name="T28" fmla="*/ 25 w 309"/>
              <a:gd name="T29" fmla="*/ 126 h 309"/>
              <a:gd name="T30" fmla="*/ 5 w 309"/>
              <a:gd name="T31" fmla="*/ 182 h 309"/>
              <a:gd name="T32" fmla="*/ 25 w 309"/>
              <a:gd name="T33" fmla="*/ 202 h 309"/>
              <a:gd name="T34" fmla="*/ 12 w 309"/>
              <a:gd name="T35" fmla="*/ 215 h 309"/>
              <a:gd name="T36" fmla="*/ 54 w 309"/>
              <a:gd name="T37" fmla="*/ 242 h 309"/>
              <a:gd name="T38" fmla="*/ 64 w 309"/>
              <a:gd name="T39" fmla="*/ 256 h 309"/>
              <a:gd name="T40" fmla="*/ 104 w 309"/>
              <a:gd name="T41" fmla="*/ 298 h 309"/>
              <a:gd name="T42" fmla="*/ 131 w 309"/>
              <a:gd name="T43" fmla="*/ 292 h 309"/>
              <a:gd name="T44" fmla="*/ 136 w 309"/>
              <a:gd name="T45" fmla="*/ 309 h 309"/>
              <a:gd name="T46" fmla="*/ 180 w 309"/>
              <a:gd name="T47" fmla="*/ 285 h 309"/>
              <a:gd name="T48" fmla="*/ 196 w 309"/>
              <a:gd name="T49" fmla="*/ 283 h 309"/>
              <a:gd name="T50" fmla="*/ 253 w 309"/>
              <a:gd name="T51" fmla="*/ 270 h 309"/>
              <a:gd name="T52" fmla="*/ 259 w 309"/>
              <a:gd name="T53" fmla="*/ 242 h 309"/>
              <a:gd name="T54" fmla="*/ 279 w 309"/>
              <a:gd name="T55" fmla="*/ 248 h 309"/>
              <a:gd name="T56" fmla="*/ 277 w 309"/>
              <a:gd name="T57" fmla="*/ 195 h 309"/>
              <a:gd name="T58" fmla="*/ 282 w 309"/>
              <a:gd name="T59" fmla="*/ 184 h 309"/>
              <a:gd name="T60" fmla="*/ 301 w 309"/>
              <a:gd name="T61" fmla="*/ 167 h 309"/>
              <a:gd name="T62" fmla="*/ 273 w 309"/>
              <a:gd name="T63" fmla="*/ 199 h 309"/>
              <a:gd name="T64" fmla="*/ 250 w 309"/>
              <a:gd name="T65" fmla="*/ 235 h 309"/>
              <a:gd name="T66" fmla="*/ 214 w 309"/>
              <a:gd name="T67" fmla="*/ 284 h 309"/>
              <a:gd name="T68" fmla="*/ 174 w 309"/>
              <a:gd name="T69" fmla="*/ 284 h 309"/>
              <a:gd name="T70" fmla="*/ 133 w 309"/>
              <a:gd name="T71" fmla="*/ 280 h 309"/>
              <a:gd name="T72" fmla="*/ 72 w 309"/>
              <a:gd name="T73" fmla="*/ 271 h 309"/>
              <a:gd name="T74" fmla="*/ 52 w 309"/>
              <a:gd name="T75" fmla="*/ 236 h 309"/>
              <a:gd name="T76" fmla="*/ 36 w 309"/>
              <a:gd name="T77" fmla="*/ 198 h 309"/>
              <a:gd name="T78" fmla="*/ 12 w 309"/>
              <a:gd name="T79" fmla="*/ 141 h 309"/>
              <a:gd name="T80" fmla="*/ 35 w 309"/>
              <a:gd name="T81" fmla="*/ 109 h 309"/>
              <a:gd name="T82" fmla="*/ 62 w 309"/>
              <a:gd name="T83" fmla="*/ 75 h 309"/>
              <a:gd name="T84" fmla="*/ 95 w 309"/>
              <a:gd name="T85" fmla="*/ 25 h 309"/>
              <a:gd name="T86" fmla="*/ 133 w 309"/>
              <a:gd name="T87" fmla="*/ 33 h 309"/>
              <a:gd name="T88" fmla="*/ 177 w 309"/>
              <a:gd name="T89" fmla="*/ 38 h 309"/>
              <a:gd name="T90" fmla="*/ 237 w 309"/>
              <a:gd name="T91" fmla="*/ 38 h 309"/>
              <a:gd name="T92" fmla="*/ 249 w 309"/>
              <a:gd name="T93" fmla="*/ 75 h 309"/>
              <a:gd name="T94" fmla="*/ 268 w 309"/>
              <a:gd name="T95" fmla="*/ 115 h 309"/>
              <a:gd name="T96" fmla="*/ 297 w 309"/>
              <a:gd name="T97" fmla="*/ 17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 h="309">
                <a:moveTo>
                  <a:pt x="303" y="173"/>
                </a:moveTo>
                <a:cubicBezTo>
                  <a:pt x="309" y="173"/>
                  <a:pt x="309" y="173"/>
                  <a:pt x="309" y="173"/>
                </a:cubicBezTo>
                <a:cubicBezTo>
                  <a:pt x="309" y="133"/>
                  <a:pt x="309" y="133"/>
                  <a:pt x="309" y="133"/>
                </a:cubicBezTo>
                <a:cubicBezTo>
                  <a:pt x="309" y="130"/>
                  <a:pt x="307" y="127"/>
                  <a:pt x="304" y="127"/>
                </a:cubicBezTo>
                <a:cubicBezTo>
                  <a:pt x="280" y="122"/>
                  <a:pt x="280" y="122"/>
                  <a:pt x="280" y="122"/>
                </a:cubicBezTo>
                <a:cubicBezTo>
                  <a:pt x="279" y="128"/>
                  <a:pt x="279" y="128"/>
                  <a:pt x="279" y="128"/>
                </a:cubicBezTo>
                <a:cubicBezTo>
                  <a:pt x="284" y="126"/>
                  <a:pt x="284" y="126"/>
                  <a:pt x="284" y="126"/>
                </a:cubicBezTo>
                <a:cubicBezTo>
                  <a:pt x="283" y="121"/>
                  <a:pt x="282" y="116"/>
                  <a:pt x="280" y="111"/>
                </a:cubicBezTo>
                <a:cubicBezTo>
                  <a:pt x="274" y="113"/>
                  <a:pt x="274" y="113"/>
                  <a:pt x="274" y="113"/>
                </a:cubicBezTo>
                <a:cubicBezTo>
                  <a:pt x="278" y="117"/>
                  <a:pt x="278" y="117"/>
                  <a:pt x="278" y="117"/>
                </a:cubicBezTo>
                <a:cubicBezTo>
                  <a:pt x="296" y="101"/>
                  <a:pt x="296" y="101"/>
                  <a:pt x="296" y="101"/>
                </a:cubicBezTo>
                <a:cubicBezTo>
                  <a:pt x="298" y="99"/>
                  <a:pt x="299" y="96"/>
                  <a:pt x="297" y="94"/>
                </a:cubicBezTo>
                <a:cubicBezTo>
                  <a:pt x="277" y="59"/>
                  <a:pt x="277" y="59"/>
                  <a:pt x="277" y="59"/>
                </a:cubicBezTo>
                <a:cubicBezTo>
                  <a:pt x="276" y="56"/>
                  <a:pt x="273" y="55"/>
                  <a:pt x="270" y="56"/>
                </a:cubicBezTo>
                <a:cubicBezTo>
                  <a:pt x="245" y="64"/>
                  <a:pt x="245" y="64"/>
                  <a:pt x="245" y="64"/>
                </a:cubicBezTo>
                <a:cubicBezTo>
                  <a:pt x="247" y="70"/>
                  <a:pt x="247" y="70"/>
                  <a:pt x="247" y="70"/>
                </a:cubicBezTo>
                <a:cubicBezTo>
                  <a:pt x="251" y="65"/>
                  <a:pt x="251" y="65"/>
                  <a:pt x="251" y="65"/>
                </a:cubicBezTo>
                <a:cubicBezTo>
                  <a:pt x="248" y="62"/>
                  <a:pt x="244" y="59"/>
                  <a:pt x="241" y="55"/>
                </a:cubicBezTo>
                <a:cubicBezTo>
                  <a:pt x="237" y="60"/>
                  <a:pt x="237" y="60"/>
                  <a:pt x="237" y="60"/>
                </a:cubicBezTo>
                <a:cubicBezTo>
                  <a:pt x="242" y="62"/>
                  <a:pt x="242" y="62"/>
                  <a:pt x="242" y="62"/>
                </a:cubicBezTo>
                <a:cubicBezTo>
                  <a:pt x="250" y="37"/>
                  <a:pt x="250" y="37"/>
                  <a:pt x="250" y="37"/>
                </a:cubicBezTo>
                <a:cubicBezTo>
                  <a:pt x="251" y="35"/>
                  <a:pt x="250" y="32"/>
                  <a:pt x="248" y="30"/>
                </a:cubicBezTo>
                <a:cubicBezTo>
                  <a:pt x="213" y="10"/>
                  <a:pt x="213" y="10"/>
                  <a:pt x="213" y="10"/>
                </a:cubicBezTo>
                <a:cubicBezTo>
                  <a:pt x="210" y="9"/>
                  <a:pt x="207" y="9"/>
                  <a:pt x="205" y="11"/>
                </a:cubicBezTo>
                <a:cubicBezTo>
                  <a:pt x="187" y="31"/>
                  <a:pt x="187" y="31"/>
                  <a:pt x="187" y="31"/>
                </a:cubicBezTo>
                <a:cubicBezTo>
                  <a:pt x="192" y="35"/>
                  <a:pt x="192" y="35"/>
                  <a:pt x="192" y="35"/>
                </a:cubicBezTo>
                <a:cubicBezTo>
                  <a:pt x="194" y="29"/>
                  <a:pt x="194" y="29"/>
                  <a:pt x="194" y="29"/>
                </a:cubicBezTo>
                <a:cubicBezTo>
                  <a:pt x="189" y="28"/>
                  <a:pt x="184" y="27"/>
                  <a:pt x="180" y="26"/>
                </a:cubicBezTo>
                <a:cubicBezTo>
                  <a:pt x="179" y="32"/>
                  <a:pt x="179" y="32"/>
                  <a:pt x="179" y="32"/>
                </a:cubicBezTo>
                <a:cubicBezTo>
                  <a:pt x="184" y="30"/>
                  <a:pt x="184" y="30"/>
                  <a:pt x="184" y="30"/>
                </a:cubicBezTo>
                <a:cubicBezTo>
                  <a:pt x="179" y="5"/>
                  <a:pt x="179" y="5"/>
                  <a:pt x="179" y="5"/>
                </a:cubicBezTo>
                <a:cubicBezTo>
                  <a:pt x="178" y="2"/>
                  <a:pt x="176" y="0"/>
                  <a:pt x="173" y="0"/>
                </a:cubicBezTo>
                <a:cubicBezTo>
                  <a:pt x="133" y="0"/>
                  <a:pt x="133" y="0"/>
                  <a:pt x="133" y="0"/>
                </a:cubicBezTo>
                <a:cubicBezTo>
                  <a:pt x="130" y="0"/>
                  <a:pt x="127" y="2"/>
                  <a:pt x="127" y="5"/>
                </a:cubicBezTo>
                <a:cubicBezTo>
                  <a:pt x="121" y="30"/>
                  <a:pt x="121" y="30"/>
                  <a:pt x="121" y="30"/>
                </a:cubicBezTo>
                <a:cubicBezTo>
                  <a:pt x="127" y="32"/>
                  <a:pt x="127" y="32"/>
                  <a:pt x="127" y="32"/>
                </a:cubicBezTo>
                <a:cubicBezTo>
                  <a:pt x="126" y="26"/>
                  <a:pt x="126" y="26"/>
                  <a:pt x="126" y="26"/>
                </a:cubicBezTo>
                <a:cubicBezTo>
                  <a:pt x="121" y="27"/>
                  <a:pt x="116" y="28"/>
                  <a:pt x="111" y="30"/>
                </a:cubicBezTo>
                <a:cubicBezTo>
                  <a:pt x="113" y="35"/>
                  <a:pt x="113" y="35"/>
                  <a:pt x="113" y="35"/>
                </a:cubicBezTo>
                <a:cubicBezTo>
                  <a:pt x="118" y="31"/>
                  <a:pt x="118" y="31"/>
                  <a:pt x="118" y="31"/>
                </a:cubicBezTo>
                <a:cubicBezTo>
                  <a:pt x="101" y="13"/>
                  <a:pt x="101" y="13"/>
                  <a:pt x="101" y="13"/>
                </a:cubicBezTo>
                <a:cubicBezTo>
                  <a:pt x="99" y="11"/>
                  <a:pt x="96" y="10"/>
                  <a:pt x="94" y="12"/>
                </a:cubicBezTo>
                <a:cubicBezTo>
                  <a:pt x="59" y="32"/>
                  <a:pt x="59" y="32"/>
                  <a:pt x="59" y="32"/>
                </a:cubicBezTo>
                <a:cubicBezTo>
                  <a:pt x="56" y="33"/>
                  <a:pt x="55" y="36"/>
                  <a:pt x="56" y="39"/>
                </a:cubicBezTo>
                <a:cubicBezTo>
                  <a:pt x="63" y="62"/>
                  <a:pt x="63" y="62"/>
                  <a:pt x="63" y="62"/>
                </a:cubicBezTo>
                <a:cubicBezTo>
                  <a:pt x="69" y="60"/>
                  <a:pt x="69" y="60"/>
                  <a:pt x="69" y="60"/>
                </a:cubicBezTo>
                <a:cubicBezTo>
                  <a:pt x="65" y="55"/>
                  <a:pt x="65" y="55"/>
                  <a:pt x="65" y="55"/>
                </a:cubicBezTo>
                <a:cubicBezTo>
                  <a:pt x="61" y="59"/>
                  <a:pt x="57" y="63"/>
                  <a:pt x="53" y="67"/>
                </a:cubicBezTo>
                <a:cubicBezTo>
                  <a:pt x="57" y="71"/>
                  <a:pt x="57" y="71"/>
                  <a:pt x="57" y="71"/>
                </a:cubicBezTo>
                <a:cubicBezTo>
                  <a:pt x="59" y="66"/>
                  <a:pt x="59" y="66"/>
                  <a:pt x="59" y="66"/>
                </a:cubicBezTo>
                <a:cubicBezTo>
                  <a:pt x="37" y="59"/>
                  <a:pt x="37" y="59"/>
                  <a:pt x="37" y="59"/>
                </a:cubicBezTo>
                <a:cubicBezTo>
                  <a:pt x="35" y="58"/>
                  <a:pt x="32" y="59"/>
                  <a:pt x="30" y="61"/>
                </a:cubicBezTo>
                <a:cubicBezTo>
                  <a:pt x="10" y="96"/>
                  <a:pt x="10" y="96"/>
                  <a:pt x="10" y="96"/>
                </a:cubicBezTo>
                <a:cubicBezTo>
                  <a:pt x="9" y="99"/>
                  <a:pt x="9" y="102"/>
                  <a:pt x="11" y="104"/>
                </a:cubicBezTo>
                <a:cubicBezTo>
                  <a:pt x="27" y="118"/>
                  <a:pt x="27" y="118"/>
                  <a:pt x="27" y="118"/>
                </a:cubicBezTo>
                <a:cubicBezTo>
                  <a:pt x="31" y="114"/>
                  <a:pt x="31" y="114"/>
                  <a:pt x="31" y="114"/>
                </a:cubicBezTo>
                <a:cubicBezTo>
                  <a:pt x="26" y="112"/>
                  <a:pt x="26" y="112"/>
                  <a:pt x="26" y="112"/>
                </a:cubicBezTo>
                <a:cubicBezTo>
                  <a:pt x="24" y="118"/>
                  <a:pt x="22" y="124"/>
                  <a:pt x="20" y="130"/>
                </a:cubicBezTo>
                <a:cubicBezTo>
                  <a:pt x="26" y="132"/>
                  <a:pt x="26" y="132"/>
                  <a:pt x="26" y="132"/>
                </a:cubicBezTo>
                <a:cubicBezTo>
                  <a:pt x="25" y="126"/>
                  <a:pt x="25" y="126"/>
                  <a:pt x="25" y="126"/>
                </a:cubicBezTo>
                <a:cubicBezTo>
                  <a:pt x="5" y="130"/>
                  <a:pt x="5" y="130"/>
                  <a:pt x="5" y="130"/>
                </a:cubicBezTo>
                <a:cubicBezTo>
                  <a:pt x="2" y="131"/>
                  <a:pt x="0" y="133"/>
                  <a:pt x="0" y="136"/>
                </a:cubicBezTo>
                <a:cubicBezTo>
                  <a:pt x="0" y="176"/>
                  <a:pt x="0" y="176"/>
                  <a:pt x="0" y="176"/>
                </a:cubicBezTo>
                <a:cubicBezTo>
                  <a:pt x="0" y="179"/>
                  <a:pt x="2" y="182"/>
                  <a:pt x="5" y="182"/>
                </a:cubicBezTo>
                <a:cubicBezTo>
                  <a:pt x="24" y="186"/>
                  <a:pt x="24" y="186"/>
                  <a:pt x="24" y="186"/>
                </a:cubicBezTo>
                <a:cubicBezTo>
                  <a:pt x="25" y="180"/>
                  <a:pt x="25" y="180"/>
                  <a:pt x="25" y="180"/>
                </a:cubicBezTo>
                <a:cubicBezTo>
                  <a:pt x="19" y="181"/>
                  <a:pt x="19" y="181"/>
                  <a:pt x="19" y="181"/>
                </a:cubicBezTo>
                <a:cubicBezTo>
                  <a:pt x="21" y="189"/>
                  <a:pt x="22" y="196"/>
                  <a:pt x="25" y="202"/>
                </a:cubicBezTo>
                <a:cubicBezTo>
                  <a:pt x="30" y="200"/>
                  <a:pt x="30" y="200"/>
                  <a:pt x="30" y="200"/>
                </a:cubicBezTo>
                <a:cubicBezTo>
                  <a:pt x="26" y="196"/>
                  <a:pt x="26" y="196"/>
                  <a:pt x="26" y="196"/>
                </a:cubicBezTo>
                <a:cubicBezTo>
                  <a:pt x="13" y="208"/>
                  <a:pt x="13" y="208"/>
                  <a:pt x="13" y="208"/>
                </a:cubicBezTo>
                <a:cubicBezTo>
                  <a:pt x="11" y="210"/>
                  <a:pt x="10" y="213"/>
                  <a:pt x="12" y="215"/>
                </a:cubicBezTo>
                <a:cubicBezTo>
                  <a:pt x="32" y="250"/>
                  <a:pt x="32" y="250"/>
                  <a:pt x="32" y="250"/>
                </a:cubicBezTo>
                <a:cubicBezTo>
                  <a:pt x="33" y="253"/>
                  <a:pt x="36" y="254"/>
                  <a:pt x="39" y="253"/>
                </a:cubicBezTo>
                <a:cubicBezTo>
                  <a:pt x="56" y="248"/>
                  <a:pt x="56" y="248"/>
                  <a:pt x="56" y="248"/>
                </a:cubicBezTo>
                <a:cubicBezTo>
                  <a:pt x="54" y="242"/>
                  <a:pt x="54" y="242"/>
                  <a:pt x="54" y="242"/>
                </a:cubicBezTo>
                <a:cubicBezTo>
                  <a:pt x="49" y="246"/>
                  <a:pt x="49" y="246"/>
                  <a:pt x="49" y="246"/>
                </a:cubicBezTo>
                <a:cubicBezTo>
                  <a:pt x="54" y="252"/>
                  <a:pt x="60" y="257"/>
                  <a:pt x="66" y="262"/>
                </a:cubicBezTo>
                <a:cubicBezTo>
                  <a:pt x="70" y="258"/>
                  <a:pt x="70" y="258"/>
                  <a:pt x="70" y="258"/>
                </a:cubicBezTo>
                <a:cubicBezTo>
                  <a:pt x="64" y="256"/>
                  <a:pt x="64" y="256"/>
                  <a:pt x="64" y="256"/>
                </a:cubicBezTo>
                <a:cubicBezTo>
                  <a:pt x="59" y="272"/>
                  <a:pt x="59" y="272"/>
                  <a:pt x="59" y="272"/>
                </a:cubicBezTo>
                <a:cubicBezTo>
                  <a:pt x="58" y="274"/>
                  <a:pt x="59" y="277"/>
                  <a:pt x="61" y="279"/>
                </a:cubicBezTo>
                <a:cubicBezTo>
                  <a:pt x="96" y="299"/>
                  <a:pt x="96" y="299"/>
                  <a:pt x="96" y="299"/>
                </a:cubicBezTo>
                <a:cubicBezTo>
                  <a:pt x="99" y="300"/>
                  <a:pt x="102" y="300"/>
                  <a:pt x="104" y="298"/>
                </a:cubicBezTo>
                <a:cubicBezTo>
                  <a:pt x="115" y="285"/>
                  <a:pt x="115" y="285"/>
                  <a:pt x="115" y="285"/>
                </a:cubicBezTo>
                <a:cubicBezTo>
                  <a:pt x="111" y="281"/>
                  <a:pt x="111" y="281"/>
                  <a:pt x="111" y="281"/>
                </a:cubicBezTo>
                <a:cubicBezTo>
                  <a:pt x="109" y="287"/>
                  <a:pt x="109" y="287"/>
                  <a:pt x="109" y="287"/>
                </a:cubicBezTo>
                <a:cubicBezTo>
                  <a:pt x="116" y="289"/>
                  <a:pt x="124" y="291"/>
                  <a:pt x="131" y="292"/>
                </a:cubicBezTo>
                <a:cubicBezTo>
                  <a:pt x="132" y="286"/>
                  <a:pt x="132" y="286"/>
                  <a:pt x="132" y="286"/>
                </a:cubicBezTo>
                <a:cubicBezTo>
                  <a:pt x="127" y="288"/>
                  <a:pt x="127" y="288"/>
                  <a:pt x="127" y="288"/>
                </a:cubicBezTo>
                <a:cubicBezTo>
                  <a:pt x="130" y="304"/>
                  <a:pt x="130" y="304"/>
                  <a:pt x="130" y="304"/>
                </a:cubicBezTo>
                <a:cubicBezTo>
                  <a:pt x="131" y="307"/>
                  <a:pt x="133" y="309"/>
                  <a:pt x="136" y="309"/>
                </a:cubicBezTo>
                <a:cubicBezTo>
                  <a:pt x="176" y="309"/>
                  <a:pt x="176" y="309"/>
                  <a:pt x="176" y="309"/>
                </a:cubicBezTo>
                <a:cubicBezTo>
                  <a:pt x="179" y="309"/>
                  <a:pt x="182" y="307"/>
                  <a:pt x="182" y="304"/>
                </a:cubicBezTo>
                <a:cubicBezTo>
                  <a:pt x="186" y="286"/>
                  <a:pt x="186" y="286"/>
                  <a:pt x="186" y="286"/>
                </a:cubicBezTo>
                <a:cubicBezTo>
                  <a:pt x="180" y="285"/>
                  <a:pt x="180" y="285"/>
                  <a:pt x="180" y="285"/>
                </a:cubicBezTo>
                <a:cubicBezTo>
                  <a:pt x="181" y="291"/>
                  <a:pt x="181" y="291"/>
                  <a:pt x="181" y="291"/>
                </a:cubicBezTo>
                <a:cubicBezTo>
                  <a:pt x="189" y="289"/>
                  <a:pt x="196" y="287"/>
                  <a:pt x="203" y="284"/>
                </a:cubicBezTo>
                <a:cubicBezTo>
                  <a:pt x="201" y="279"/>
                  <a:pt x="201" y="279"/>
                  <a:pt x="201" y="279"/>
                </a:cubicBezTo>
                <a:cubicBezTo>
                  <a:pt x="196" y="283"/>
                  <a:pt x="196" y="283"/>
                  <a:pt x="196" y="283"/>
                </a:cubicBezTo>
                <a:cubicBezTo>
                  <a:pt x="208" y="296"/>
                  <a:pt x="208" y="296"/>
                  <a:pt x="208" y="296"/>
                </a:cubicBezTo>
                <a:cubicBezTo>
                  <a:pt x="210" y="298"/>
                  <a:pt x="213" y="299"/>
                  <a:pt x="215" y="297"/>
                </a:cubicBezTo>
                <a:cubicBezTo>
                  <a:pt x="250" y="277"/>
                  <a:pt x="250" y="277"/>
                  <a:pt x="250" y="277"/>
                </a:cubicBezTo>
                <a:cubicBezTo>
                  <a:pt x="253" y="276"/>
                  <a:pt x="254" y="273"/>
                  <a:pt x="253" y="270"/>
                </a:cubicBezTo>
                <a:cubicBezTo>
                  <a:pt x="247" y="251"/>
                  <a:pt x="247" y="251"/>
                  <a:pt x="247" y="251"/>
                </a:cubicBezTo>
                <a:cubicBezTo>
                  <a:pt x="241" y="253"/>
                  <a:pt x="241" y="253"/>
                  <a:pt x="241" y="253"/>
                </a:cubicBezTo>
                <a:cubicBezTo>
                  <a:pt x="245" y="257"/>
                  <a:pt x="245" y="257"/>
                  <a:pt x="245" y="257"/>
                </a:cubicBezTo>
                <a:cubicBezTo>
                  <a:pt x="250" y="253"/>
                  <a:pt x="255" y="248"/>
                  <a:pt x="259" y="242"/>
                </a:cubicBezTo>
                <a:cubicBezTo>
                  <a:pt x="255" y="239"/>
                  <a:pt x="255" y="239"/>
                  <a:pt x="255" y="239"/>
                </a:cubicBezTo>
                <a:cubicBezTo>
                  <a:pt x="253" y="244"/>
                  <a:pt x="253" y="244"/>
                  <a:pt x="253" y="244"/>
                </a:cubicBezTo>
                <a:cubicBezTo>
                  <a:pt x="272" y="250"/>
                  <a:pt x="272" y="250"/>
                  <a:pt x="272" y="250"/>
                </a:cubicBezTo>
                <a:cubicBezTo>
                  <a:pt x="274" y="251"/>
                  <a:pt x="277" y="250"/>
                  <a:pt x="279" y="248"/>
                </a:cubicBezTo>
                <a:cubicBezTo>
                  <a:pt x="299" y="213"/>
                  <a:pt x="299" y="213"/>
                  <a:pt x="299" y="213"/>
                </a:cubicBezTo>
                <a:cubicBezTo>
                  <a:pt x="300" y="210"/>
                  <a:pt x="300" y="207"/>
                  <a:pt x="298" y="205"/>
                </a:cubicBezTo>
                <a:cubicBezTo>
                  <a:pt x="281" y="190"/>
                  <a:pt x="281" y="190"/>
                  <a:pt x="281" y="190"/>
                </a:cubicBezTo>
                <a:cubicBezTo>
                  <a:pt x="277" y="195"/>
                  <a:pt x="277" y="195"/>
                  <a:pt x="277" y="195"/>
                </a:cubicBezTo>
                <a:cubicBezTo>
                  <a:pt x="283" y="196"/>
                  <a:pt x="283" y="196"/>
                  <a:pt x="283" y="196"/>
                </a:cubicBezTo>
                <a:cubicBezTo>
                  <a:pt x="285" y="191"/>
                  <a:pt x="286" y="185"/>
                  <a:pt x="287" y="179"/>
                </a:cubicBezTo>
                <a:cubicBezTo>
                  <a:pt x="281" y="178"/>
                  <a:pt x="281" y="178"/>
                  <a:pt x="281" y="178"/>
                </a:cubicBezTo>
                <a:cubicBezTo>
                  <a:pt x="282" y="184"/>
                  <a:pt x="282" y="184"/>
                  <a:pt x="282" y="184"/>
                </a:cubicBezTo>
                <a:cubicBezTo>
                  <a:pt x="304" y="179"/>
                  <a:pt x="304" y="179"/>
                  <a:pt x="304" y="179"/>
                </a:cubicBezTo>
                <a:cubicBezTo>
                  <a:pt x="307" y="178"/>
                  <a:pt x="309" y="176"/>
                  <a:pt x="309" y="173"/>
                </a:cubicBezTo>
                <a:cubicBezTo>
                  <a:pt x="303" y="173"/>
                  <a:pt x="303" y="173"/>
                  <a:pt x="303" y="173"/>
                </a:cubicBezTo>
                <a:cubicBezTo>
                  <a:pt x="301" y="167"/>
                  <a:pt x="301" y="167"/>
                  <a:pt x="301" y="167"/>
                </a:cubicBezTo>
                <a:cubicBezTo>
                  <a:pt x="280" y="172"/>
                  <a:pt x="280" y="172"/>
                  <a:pt x="280" y="172"/>
                </a:cubicBezTo>
                <a:cubicBezTo>
                  <a:pt x="277" y="172"/>
                  <a:pt x="275" y="174"/>
                  <a:pt x="275" y="177"/>
                </a:cubicBezTo>
                <a:cubicBezTo>
                  <a:pt x="274" y="182"/>
                  <a:pt x="273" y="188"/>
                  <a:pt x="271" y="193"/>
                </a:cubicBezTo>
                <a:cubicBezTo>
                  <a:pt x="271" y="195"/>
                  <a:pt x="271" y="198"/>
                  <a:pt x="273" y="199"/>
                </a:cubicBezTo>
                <a:cubicBezTo>
                  <a:pt x="286" y="211"/>
                  <a:pt x="286" y="211"/>
                  <a:pt x="286" y="211"/>
                </a:cubicBezTo>
                <a:cubicBezTo>
                  <a:pt x="271" y="237"/>
                  <a:pt x="271" y="237"/>
                  <a:pt x="271" y="237"/>
                </a:cubicBezTo>
                <a:cubicBezTo>
                  <a:pt x="256" y="233"/>
                  <a:pt x="256" y="233"/>
                  <a:pt x="256" y="233"/>
                </a:cubicBezTo>
                <a:cubicBezTo>
                  <a:pt x="254" y="232"/>
                  <a:pt x="251" y="233"/>
                  <a:pt x="250" y="235"/>
                </a:cubicBezTo>
                <a:cubicBezTo>
                  <a:pt x="246" y="240"/>
                  <a:pt x="242" y="244"/>
                  <a:pt x="237" y="249"/>
                </a:cubicBezTo>
                <a:cubicBezTo>
                  <a:pt x="236" y="250"/>
                  <a:pt x="235" y="253"/>
                  <a:pt x="236" y="255"/>
                </a:cubicBezTo>
                <a:cubicBezTo>
                  <a:pt x="240" y="269"/>
                  <a:pt x="240" y="269"/>
                  <a:pt x="240" y="269"/>
                </a:cubicBezTo>
                <a:cubicBezTo>
                  <a:pt x="214" y="284"/>
                  <a:pt x="214" y="284"/>
                  <a:pt x="214" y="284"/>
                </a:cubicBezTo>
                <a:cubicBezTo>
                  <a:pt x="205" y="275"/>
                  <a:pt x="205" y="275"/>
                  <a:pt x="205" y="275"/>
                </a:cubicBezTo>
                <a:cubicBezTo>
                  <a:pt x="203" y="273"/>
                  <a:pt x="201" y="272"/>
                  <a:pt x="198" y="273"/>
                </a:cubicBezTo>
                <a:cubicBezTo>
                  <a:pt x="192" y="276"/>
                  <a:pt x="186" y="278"/>
                  <a:pt x="179" y="279"/>
                </a:cubicBezTo>
                <a:cubicBezTo>
                  <a:pt x="177" y="280"/>
                  <a:pt x="175" y="282"/>
                  <a:pt x="174" y="284"/>
                </a:cubicBezTo>
                <a:cubicBezTo>
                  <a:pt x="171" y="297"/>
                  <a:pt x="171" y="297"/>
                  <a:pt x="171" y="297"/>
                </a:cubicBezTo>
                <a:cubicBezTo>
                  <a:pt x="141" y="297"/>
                  <a:pt x="141" y="297"/>
                  <a:pt x="141" y="297"/>
                </a:cubicBezTo>
                <a:cubicBezTo>
                  <a:pt x="138" y="285"/>
                  <a:pt x="138" y="285"/>
                  <a:pt x="138" y="285"/>
                </a:cubicBezTo>
                <a:cubicBezTo>
                  <a:pt x="138" y="283"/>
                  <a:pt x="136" y="281"/>
                  <a:pt x="133" y="280"/>
                </a:cubicBezTo>
                <a:cubicBezTo>
                  <a:pt x="126" y="279"/>
                  <a:pt x="119" y="278"/>
                  <a:pt x="113" y="275"/>
                </a:cubicBezTo>
                <a:cubicBezTo>
                  <a:pt x="111" y="274"/>
                  <a:pt x="108" y="275"/>
                  <a:pt x="106" y="277"/>
                </a:cubicBezTo>
                <a:cubicBezTo>
                  <a:pt x="98" y="286"/>
                  <a:pt x="98" y="286"/>
                  <a:pt x="98" y="286"/>
                </a:cubicBezTo>
                <a:cubicBezTo>
                  <a:pt x="72" y="271"/>
                  <a:pt x="72" y="271"/>
                  <a:pt x="72" y="271"/>
                </a:cubicBezTo>
                <a:cubicBezTo>
                  <a:pt x="75" y="259"/>
                  <a:pt x="75" y="259"/>
                  <a:pt x="75" y="259"/>
                </a:cubicBezTo>
                <a:cubicBezTo>
                  <a:pt x="76" y="257"/>
                  <a:pt x="75" y="254"/>
                  <a:pt x="73" y="253"/>
                </a:cubicBezTo>
                <a:cubicBezTo>
                  <a:pt x="68" y="248"/>
                  <a:pt x="63" y="243"/>
                  <a:pt x="59" y="238"/>
                </a:cubicBezTo>
                <a:cubicBezTo>
                  <a:pt x="57" y="236"/>
                  <a:pt x="54" y="236"/>
                  <a:pt x="52" y="236"/>
                </a:cubicBezTo>
                <a:cubicBezTo>
                  <a:pt x="40" y="240"/>
                  <a:pt x="40" y="240"/>
                  <a:pt x="40" y="240"/>
                </a:cubicBezTo>
                <a:cubicBezTo>
                  <a:pt x="25" y="214"/>
                  <a:pt x="25" y="214"/>
                  <a:pt x="25" y="214"/>
                </a:cubicBezTo>
                <a:cubicBezTo>
                  <a:pt x="34" y="205"/>
                  <a:pt x="34" y="205"/>
                  <a:pt x="34" y="205"/>
                </a:cubicBezTo>
                <a:cubicBezTo>
                  <a:pt x="36" y="203"/>
                  <a:pt x="37" y="201"/>
                  <a:pt x="36" y="198"/>
                </a:cubicBezTo>
                <a:cubicBezTo>
                  <a:pt x="34" y="192"/>
                  <a:pt x="32" y="186"/>
                  <a:pt x="31" y="179"/>
                </a:cubicBezTo>
                <a:cubicBezTo>
                  <a:pt x="31" y="177"/>
                  <a:pt x="29" y="175"/>
                  <a:pt x="27" y="175"/>
                </a:cubicBezTo>
                <a:cubicBezTo>
                  <a:pt x="12" y="171"/>
                  <a:pt x="12" y="171"/>
                  <a:pt x="12" y="171"/>
                </a:cubicBezTo>
                <a:cubicBezTo>
                  <a:pt x="12" y="141"/>
                  <a:pt x="12" y="141"/>
                  <a:pt x="12" y="141"/>
                </a:cubicBezTo>
                <a:cubicBezTo>
                  <a:pt x="28" y="138"/>
                  <a:pt x="28" y="138"/>
                  <a:pt x="28" y="138"/>
                </a:cubicBezTo>
                <a:cubicBezTo>
                  <a:pt x="30" y="137"/>
                  <a:pt x="32" y="135"/>
                  <a:pt x="32" y="133"/>
                </a:cubicBezTo>
                <a:cubicBezTo>
                  <a:pt x="33" y="127"/>
                  <a:pt x="35" y="121"/>
                  <a:pt x="37" y="116"/>
                </a:cubicBezTo>
                <a:cubicBezTo>
                  <a:pt x="38" y="114"/>
                  <a:pt x="37" y="111"/>
                  <a:pt x="35" y="109"/>
                </a:cubicBezTo>
                <a:cubicBezTo>
                  <a:pt x="23" y="98"/>
                  <a:pt x="23" y="98"/>
                  <a:pt x="23" y="98"/>
                </a:cubicBezTo>
                <a:cubicBezTo>
                  <a:pt x="38" y="72"/>
                  <a:pt x="38" y="72"/>
                  <a:pt x="38" y="72"/>
                </a:cubicBezTo>
                <a:cubicBezTo>
                  <a:pt x="55" y="77"/>
                  <a:pt x="55" y="77"/>
                  <a:pt x="55" y="77"/>
                </a:cubicBezTo>
                <a:cubicBezTo>
                  <a:pt x="58" y="78"/>
                  <a:pt x="60" y="77"/>
                  <a:pt x="62" y="75"/>
                </a:cubicBezTo>
                <a:cubicBezTo>
                  <a:pt x="65" y="72"/>
                  <a:pt x="69" y="68"/>
                  <a:pt x="73" y="65"/>
                </a:cubicBezTo>
                <a:cubicBezTo>
                  <a:pt x="75" y="63"/>
                  <a:pt x="75" y="61"/>
                  <a:pt x="75" y="58"/>
                </a:cubicBezTo>
                <a:cubicBezTo>
                  <a:pt x="69" y="40"/>
                  <a:pt x="69" y="40"/>
                  <a:pt x="69" y="40"/>
                </a:cubicBezTo>
                <a:cubicBezTo>
                  <a:pt x="95" y="25"/>
                  <a:pt x="95" y="25"/>
                  <a:pt x="95" y="25"/>
                </a:cubicBezTo>
                <a:cubicBezTo>
                  <a:pt x="109" y="39"/>
                  <a:pt x="109" y="39"/>
                  <a:pt x="109" y="39"/>
                </a:cubicBezTo>
                <a:cubicBezTo>
                  <a:pt x="110" y="41"/>
                  <a:pt x="113" y="42"/>
                  <a:pt x="115" y="41"/>
                </a:cubicBezTo>
                <a:cubicBezTo>
                  <a:pt x="119" y="40"/>
                  <a:pt x="124" y="38"/>
                  <a:pt x="128" y="38"/>
                </a:cubicBezTo>
                <a:cubicBezTo>
                  <a:pt x="131" y="37"/>
                  <a:pt x="133" y="35"/>
                  <a:pt x="133" y="33"/>
                </a:cubicBezTo>
                <a:cubicBezTo>
                  <a:pt x="138" y="12"/>
                  <a:pt x="138" y="12"/>
                  <a:pt x="138" y="12"/>
                </a:cubicBezTo>
                <a:cubicBezTo>
                  <a:pt x="168" y="12"/>
                  <a:pt x="168" y="12"/>
                  <a:pt x="168" y="12"/>
                </a:cubicBezTo>
                <a:cubicBezTo>
                  <a:pt x="173" y="33"/>
                  <a:pt x="173" y="33"/>
                  <a:pt x="173" y="33"/>
                </a:cubicBezTo>
                <a:cubicBezTo>
                  <a:pt x="173" y="35"/>
                  <a:pt x="175" y="37"/>
                  <a:pt x="177" y="38"/>
                </a:cubicBezTo>
                <a:cubicBezTo>
                  <a:pt x="182" y="38"/>
                  <a:pt x="186" y="39"/>
                  <a:pt x="190" y="41"/>
                </a:cubicBezTo>
                <a:cubicBezTo>
                  <a:pt x="192" y="42"/>
                  <a:pt x="195" y="41"/>
                  <a:pt x="196" y="39"/>
                </a:cubicBezTo>
                <a:cubicBezTo>
                  <a:pt x="211" y="23"/>
                  <a:pt x="211" y="23"/>
                  <a:pt x="211" y="23"/>
                </a:cubicBezTo>
                <a:cubicBezTo>
                  <a:pt x="237" y="38"/>
                  <a:pt x="237" y="38"/>
                  <a:pt x="237" y="38"/>
                </a:cubicBezTo>
                <a:cubicBezTo>
                  <a:pt x="231" y="58"/>
                  <a:pt x="231" y="58"/>
                  <a:pt x="231" y="58"/>
                </a:cubicBezTo>
                <a:cubicBezTo>
                  <a:pt x="230" y="60"/>
                  <a:pt x="231" y="63"/>
                  <a:pt x="233" y="65"/>
                </a:cubicBezTo>
                <a:cubicBezTo>
                  <a:pt x="236" y="67"/>
                  <a:pt x="239" y="71"/>
                  <a:pt x="243" y="74"/>
                </a:cubicBezTo>
                <a:cubicBezTo>
                  <a:pt x="244" y="75"/>
                  <a:pt x="247" y="76"/>
                  <a:pt x="249" y="75"/>
                </a:cubicBezTo>
                <a:cubicBezTo>
                  <a:pt x="269" y="69"/>
                  <a:pt x="269" y="69"/>
                  <a:pt x="269" y="69"/>
                </a:cubicBezTo>
                <a:cubicBezTo>
                  <a:pt x="284" y="95"/>
                  <a:pt x="284" y="95"/>
                  <a:pt x="284" y="95"/>
                </a:cubicBezTo>
                <a:cubicBezTo>
                  <a:pt x="270" y="108"/>
                  <a:pt x="270" y="108"/>
                  <a:pt x="270" y="108"/>
                </a:cubicBezTo>
                <a:cubicBezTo>
                  <a:pt x="268" y="110"/>
                  <a:pt x="268" y="113"/>
                  <a:pt x="268" y="115"/>
                </a:cubicBezTo>
                <a:cubicBezTo>
                  <a:pt x="270" y="120"/>
                  <a:pt x="272" y="124"/>
                  <a:pt x="273" y="129"/>
                </a:cubicBezTo>
                <a:cubicBezTo>
                  <a:pt x="273" y="131"/>
                  <a:pt x="275" y="133"/>
                  <a:pt x="277" y="133"/>
                </a:cubicBezTo>
                <a:cubicBezTo>
                  <a:pt x="297" y="138"/>
                  <a:pt x="297" y="138"/>
                  <a:pt x="297" y="138"/>
                </a:cubicBezTo>
                <a:cubicBezTo>
                  <a:pt x="297" y="173"/>
                  <a:pt x="297" y="173"/>
                  <a:pt x="297" y="173"/>
                </a:cubicBezTo>
                <a:cubicBezTo>
                  <a:pt x="303" y="173"/>
                  <a:pt x="303" y="173"/>
                  <a:pt x="303" y="173"/>
                </a:cubicBezTo>
                <a:cubicBezTo>
                  <a:pt x="301" y="167"/>
                  <a:pt x="301" y="167"/>
                  <a:pt x="301" y="167"/>
                </a:cubicBezTo>
                <a:lnTo>
                  <a:pt x="303" y="173"/>
                </a:lnTo>
                <a:close/>
              </a:path>
            </a:pathLst>
          </a:custGeom>
          <a:solidFill>
            <a:srgbClr val="119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Rectangle 204">
            <a:extLst>
              <a:ext uri="{FF2B5EF4-FFF2-40B4-BE49-F238E27FC236}">
                <a16:creationId xmlns:a16="http://schemas.microsoft.com/office/drawing/2014/main" id="{F4258471-FBB0-4FF8-91E9-0A661950EF27}"/>
              </a:ext>
            </a:extLst>
          </p:cNvPr>
          <p:cNvSpPr>
            <a:spLocks noChangeArrowheads="1"/>
          </p:cNvSpPr>
          <p:nvPr/>
        </p:nvSpPr>
        <p:spPr bwMode="auto">
          <a:xfrm>
            <a:off x="8018407" y="5217777"/>
            <a:ext cx="2239088" cy="1174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206">
            <a:extLst>
              <a:ext uri="{FF2B5EF4-FFF2-40B4-BE49-F238E27FC236}">
                <a16:creationId xmlns:a16="http://schemas.microsoft.com/office/drawing/2014/main" id="{2DED153D-0F74-4D09-8ECE-FC273F475DBE}"/>
              </a:ext>
            </a:extLst>
          </p:cNvPr>
          <p:cNvSpPr>
            <a:spLocks/>
          </p:cNvSpPr>
          <p:nvPr/>
        </p:nvSpPr>
        <p:spPr bwMode="auto">
          <a:xfrm>
            <a:off x="8004235" y="5203605"/>
            <a:ext cx="2267431" cy="145763"/>
          </a:xfrm>
          <a:custGeom>
            <a:avLst/>
            <a:gdLst>
              <a:gd name="T0" fmla="*/ 938 w 944"/>
              <a:gd name="T1" fmla="*/ 55 h 61"/>
              <a:gd name="T2" fmla="*/ 938 w 944"/>
              <a:gd name="T3" fmla="*/ 49 h 61"/>
              <a:gd name="T4" fmla="*/ 12 w 944"/>
              <a:gd name="T5" fmla="*/ 49 h 61"/>
              <a:gd name="T6" fmla="*/ 12 w 944"/>
              <a:gd name="T7" fmla="*/ 12 h 61"/>
              <a:gd name="T8" fmla="*/ 932 w 944"/>
              <a:gd name="T9" fmla="*/ 12 h 61"/>
              <a:gd name="T10" fmla="*/ 932 w 944"/>
              <a:gd name="T11" fmla="*/ 55 h 61"/>
              <a:gd name="T12" fmla="*/ 938 w 944"/>
              <a:gd name="T13" fmla="*/ 55 h 61"/>
              <a:gd name="T14" fmla="*/ 938 w 944"/>
              <a:gd name="T15" fmla="*/ 49 h 61"/>
              <a:gd name="T16" fmla="*/ 938 w 944"/>
              <a:gd name="T17" fmla="*/ 55 h 61"/>
              <a:gd name="T18" fmla="*/ 944 w 944"/>
              <a:gd name="T19" fmla="*/ 55 h 61"/>
              <a:gd name="T20" fmla="*/ 944 w 944"/>
              <a:gd name="T21" fmla="*/ 6 h 61"/>
              <a:gd name="T22" fmla="*/ 943 w 944"/>
              <a:gd name="T23" fmla="*/ 2 h 61"/>
              <a:gd name="T24" fmla="*/ 938 w 944"/>
              <a:gd name="T25" fmla="*/ 0 h 61"/>
              <a:gd name="T26" fmla="*/ 6 w 944"/>
              <a:gd name="T27" fmla="*/ 0 h 61"/>
              <a:gd name="T28" fmla="*/ 2 w 944"/>
              <a:gd name="T29" fmla="*/ 2 h 61"/>
              <a:gd name="T30" fmla="*/ 0 w 944"/>
              <a:gd name="T31" fmla="*/ 6 h 61"/>
              <a:gd name="T32" fmla="*/ 0 w 944"/>
              <a:gd name="T33" fmla="*/ 55 h 61"/>
              <a:gd name="T34" fmla="*/ 2 w 944"/>
              <a:gd name="T35" fmla="*/ 60 h 61"/>
              <a:gd name="T36" fmla="*/ 6 w 944"/>
              <a:gd name="T37" fmla="*/ 61 h 61"/>
              <a:gd name="T38" fmla="*/ 938 w 944"/>
              <a:gd name="T39" fmla="*/ 61 h 61"/>
              <a:gd name="T40" fmla="*/ 943 w 944"/>
              <a:gd name="T41" fmla="*/ 60 h 61"/>
              <a:gd name="T42" fmla="*/ 944 w 944"/>
              <a:gd name="T43" fmla="*/ 55 h 61"/>
              <a:gd name="T44" fmla="*/ 938 w 944"/>
              <a:gd name="T45"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61">
                <a:moveTo>
                  <a:pt x="938" y="55"/>
                </a:moveTo>
                <a:cubicBezTo>
                  <a:pt x="938" y="49"/>
                  <a:pt x="938" y="49"/>
                  <a:pt x="938" y="49"/>
                </a:cubicBezTo>
                <a:cubicBezTo>
                  <a:pt x="12" y="49"/>
                  <a:pt x="12" y="49"/>
                  <a:pt x="12" y="49"/>
                </a:cubicBezTo>
                <a:cubicBezTo>
                  <a:pt x="12" y="12"/>
                  <a:pt x="12" y="12"/>
                  <a:pt x="12" y="12"/>
                </a:cubicBezTo>
                <a:cubicBezTo>
                  <a:pt x="932" y="12"/>
                  <a:pt x="932" y="12"/>
                  <a:pt x="932" y="12"/>
                </a:cubicBezTo>
                <a:cubicBezTo>
                  <a:pt x="932" y="55"/>
                  <a:pt x="932" y="55"/>
                  <a:pt x="932" y="55"/>
                </a:cubicBezTo>
                <a:cubicBezTo>
                  <a:pt x="938" y="55"/>
                  <a:pt x="938" y="55"/>
                  <a:pt x="938" y="55"/>
                </a:cubicBezTo>
                <a:cubicBezTo>
                  <a:pt x="938" y="49"/>
                  <a:pt x="938" y="49"/>
                  <a:pt x="938" y="49"/>
                </a:cubicBezTo>
                <a:cubicBezTo>
                  <a:pt x="938" y="55"/>
                  <a:pt x="938" y="55"/>
                  <a:pt x="938" y="55"/>
                </a:cubicBezTo>
                <a:cubicBezTo>
                  <a:pt x="944" y="55"/>
                  <a:pt x="944" y="55"/>
                  <a:pt x="944" y="55"/>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55"/>
                  <a:pt x="0" y="55"/>
                  <a:pt x="0" y="55"/>
                </a:cubicBezTo>
                <a:cubicBezTo>
                  <a:pt x="0" y="57"/>
                  <a:pt x="1" y="59"/>
                  <a:pt x="2" y="60"/>
                </a:cubicBezTo>
                <a:cubicBezTo>
                  <a:pt x="3" y="61"/>
                  <a:pt x="5" y="61"/>
                  <a:pt x="6" y="61"/>
                </a:cubicBezTo>
                <a:cubicBezTo>
                  <a:pt x="938" y="61"/>
                  <a:pt x="938" y="61"/>
                  <a:pt x="938" y="61"/>
                </a:cubicBezTo>
                <a:cubicBezTo>
                  <a:pt x="940" y="61"/>
                  <a:pt x="942" y="61"/>
                  <a:pt x="943" y="60"/>
                </a:cubicBezTo>
                <a:cubicBezTo>
                  <a:pt x="944" y="59"/>
                  <a:pt x="944" y="57"/>
                  <a:pt x="944" y="55"/>
                </a:cubicBezTo>
                <a:lnTo>
                  <a:pt x="938" y="55"/>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07">
            <a:extLst>
              <a:ext uri="{FF2B5EF4-FFF2-40B4-BE49-F238E27FC236}">
                <a16:creationId xmlns:a16="http://schemas.microsoft.com/office/drawing/2014/main" id="{B425B385-65A0-4485-973A-E25A707B9350}"/>
              </a:ext>
            </a:extLst>
          </p:cNvPr>
          <p:cNvSpPr>
            <a:spLocks/>
          </p:cNvSpPr>
          <p:nvPr/>
        </p:nvSpPr>
        <p:spPr bwMode="auto">
          <a:xfrm>
            <a:off x="8145950"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08">
            <a:extLst>
              <a:ext uri="{FF2B5EF4-FFF2-40B4-BE49-F238E27FC236}">
                <a16:creationId xmlns:a16="http://schemas.microsoft.com/office/drawing/2014/main" id="{78B21273-C41C-49C0-BE59-20FE77E6F6A1}"/>
              </a:ext>
            </a:extLst>
          </p:cNvPr>
          <p:cNvSpPr>
            <a:spLocks/>
          </p:cNvSpPr>
          <p:nvPr/>
        </p:nvSpPr>
        <p:spPr bwMode="auto">
          <a:xfrm>
            <a:off x="8131778" y="5431361"/>
            <a:ext cx="333029"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4"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Rectangle 209">
            <a:extLst>
              <a:ext uri="{FF2B5EF4-FFF2-40B4-BE49-F238E27FC236}">
                <a16:creationId xmlns:a16="http://schemas.microsoft.com/office/drawing/2014/main" id="{1388C442-1F9A-46A4-8534-27729AFA00D5}"/>
              </a:ext>
            </a:extLst>
          </p:cNvPr>
          <p:cNvSpPr>
            <a:spLocks noChangeArrowheads="1"/>
          </p:cNvSpPr>
          <p:nvPr/>
        </p:nvSpPr>
        <p:spPr bwMode="auto">
          <a:xfrm>
            <a:off x="8151011"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10">
            <a:extLst>
              <a:ext uri="{FF2B5EF4-FFF2-40B4-BE49-F238E27FC236}">
                <a16:creationId xmlns:a16="http://schemas.microsoft.com/office/drawing/2014/main" id="{E8EF9FB4-5231-43AB-A68A-6164022AA9D0}"/>
              </a:ext>
            </a:extLst>
          </p:cNvPr>
          <p:cNvSpPr>
            <a:spLocks/>
          </p:cNvSpPr>
          <p:nvPr/>
        </p:nvSpPr>
        <p:spPr bwMode="auto">
          <a:xfrm>
            <a:off x="8135827"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1" y="0"/>
                  <a:pt x="130" y="0"/>
                </a:cubicBezTo>
                <a:cubicBezTo>
                  <a:pt x="6" y="0"/>
                  <a:pt x="6" y="0"/>
                  <a:pt x="6" y="0"/>
                </a:cubicBezTo>
                <a:cubicBezTo>
                  <a:pt x="4" y="0"/>
                  <a:pt x="2" y="1"/>
                  <a:pt x="1" y="2"/>
                </a:cubicBezTo>
                <a:cubicBezTo>
                  <a:pt x="0" y="3"/>
                  <a:pt x="0" y="5"/>
                  <a:pt x="0" y="6"/>
                </a:cubicBezTo>
                <a:cubicBezTo>
                  <a:pt x="0" y="56"/>
                  <a:pt x="0" y="56"/>
                  <a:pt x="0" y="56"/>
                </a:cubicBezTo>
                <a:cubicBezTo>
                  <a:pt x="0" y="57"/>
                  <a:pt x="0" y="59"/>
                  <a:pt x="1" y="60"/>
                </a:cubicBezTo>
                <a:cubicBezTo>
                  <a:pt x="2" y="61"/>
                  <a:pt x="4" y="62"/>
                  <a:pt x="6" y="62"/>
                </a:cubicBezTo>
                <a:cubicBezTo>
                  <a:pt x="130" y="62"/>
                  <a:pt x="130" y="62"/>
                  <a:pt x="130" y="62"/>
                </a:cubicBezTo>
                <a:cubicBezTo>
                  <a:pt x="131"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Rectangle 211">
            <a:extLst>
              <a:ext uri="{FF2B5EF4-FFF2-40B4-BE49-F238E27FC236}">
                <a16:creationId xmlns:a16="http://schemas.microsoft.com/office/drawing/2014/main" id="{6095D2ED-2142-40C2-B316-4D0515F3F25D}"/>
              </a:ext>
            </a:extLst>
          </p:cNvPr>
          <p:cNvSpPr>
            <a:spLocks noChangeArrowheads="1"/>
          </p:cNvSpPr>
          <p:nvPr/>
        </p:nvSpPr>
        <p:spPr bwMode="auto">
          <a:xfrm>
            <a:off x="8105460" y="5933435"/>
            <a:ext cx="386678"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212">
            <a:extLst>
              <a:ext uri="{FF2B5EF4-FFF2-40B4-BE49-F238E27FC236}">
                <a16:creationId xmlns:a16="http://schemas.microsoft.com/office/drawing/2014/main" id="{4F0ECDE6-6198-4B61-9E79-92D9D1ECA6B1}"/>
              </a:ext>
            </a:extLst>
          </p:cNvPr>
          <p:cNvSpPr>
            <a:spLocks/>
          </p:cNvSpPr>
          <p:nvPr/>
        </p:nvSpPr>
        <p:spPr bwMode="auto">
          <a:xfrm>
            <a:off x="8090276" y="5919263"/>
            <a:ext cx="416033" cy="166008"/>
          </a:xfrm>
          <a:custGeom>
            <a:avLst/>
            <a:gdLst>
              <a:gd name="T0" fmla="*/ 6 w 173"/>
              <a:gd name="T1" fmla="*/ 6 h 69"/>
              <a:gd name="T2" fmla="*/ 6 w 173"/>
              <a:gd name="T3" fmla="*/ 12 h 69"/>
              <a:gd name="T4" fmla="*/ 161 w 173"/>
              <a:gd name="T5" fmla="*/ 12 h 69"/>
              <a:gd name="T6" fmla="*/ 161 w 173"/>
              <a:gd name="T7" fmla="*/ 57 h 69"/>
              <a:gd name="T8" fmla="*/ 12 w 173"/>
              <a:gd name="T9" fmla="*/ 57 h 69"/>
              <a:gd name="T10" fmla="*/ 12 w 173"/>
              <a:gd name="T11" fmla="*/ 6 h 69"/>
              <a:gd name="T12" fmla="*/ 6 w 173"/>
              <a:gd name="T13" fmla="*/ 6 h 69"/>
              <a:gd name="T14" fmla="*/ 6 w 173"/>
              <a:gd name="T15" fmla="*/ 12 h 69"/>
              <a:gd name="T16" fmla="*/ 6 w 173"/>
              <a:gd name="T17" fmla="*/ 6 h 69"/>
              <a:gd name="T18" fmla="*/ 0 w 173"/>
              <a:gd name="T19" fmla="*/ 6 h 69"/>
              <a:gd name="T20" fmla="*/ 0 w 173"/>
              <a:gd name="T21" fmla="*/ 63 h 69"/>
              <a:gd name="T22" fmla="*/ 2 w 173"/>
              <a:gd name="T23" fmla="*/ 68 h 69"/>
              <a:gd name="T24" fmla="*/ 6 w 173"/>
              <a:gd name="T25" fmla="*/ 69 h 69"/>
              <a:gd name="T26" fmla="*/ 167 w 173"/>
              <a:gd name="T27" fmla="*/ 69 h 69"/>
              <a:gd name="T28" fmla="*/ 171 w 173"/>
              <a:gd name="T29" fmla="*/ 68 h 69"/>
              <a:gd name="T30" fmla="*/ 173 w 173"/>
              <a:gd name="T31" fmla="*/ 63 h 69"/>
              <a:gd name="T32" fmla="*/ 173 w 173"/>
              <a:gd name="T33" fmla="*/ 6 h 69"/>
              <a:gd name="T34" fmla="*/ 171 w 173"/>
              <a:gd name="T35" fmla="*/ 2 h 69"/>
              <a:gd name="T36" fmla="*/ 167 w 173"/>
              <a:gd name="T37" fmla="*/ 0 h 69"/>
              <a:gd name="T38" fmla="*/ 6 w 173"/>
              <a:gd name="T39" fmla="*/ 0 h 69"/>
              <a:gd name="T40" fmla="*/ 2 w 173"/>
              <a:gd name="T41" fmla="*/ 2 h 69"/>
              <a:gd name="T42" fmla="*/ 0 w 173"/>
              <a:gd name="T43" fmla="*/ 6 h 69"/>
              <a:gd name="T44" fmla="*/ 6 w 173"/>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69">
                <a:moveTo>
                  <a:pt x="6" y="6"/>
                </a:moveTo>
                <a:cubicBezTo>
                  <a:pt x="6" y="12"/>
                  <a:pt x="6" y="12"/>
                  <a:pt x="6" y="12"/>
                </a:cubicBezTo>
                <a:cubicBezTo>
                  <a:pt x="161" y="12"/>
                  <a:pt x="161" y="12"/>
                  <a:pt x="161" y="12"/>
                </a:cubicBezTo>
                <a:cubicBezTo>
                  <a:pt x="161" y="57"/>
                  <a:pt x="161" y="57"/>
                  <a:pt x="161"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1" y="66"/>
                  <a:pt x="2" y="68"/>
                </a:cubicBezTo>
                <a:cubicBezTo>
                  <a:pt x="3" y="69"/>
                  <a:pt x="5" y="69"/>
                  <a:pt x="6" y="69"/>
                </a:cubicBezTo>
                <a:cubicBezTo>
                  <a:pt x="167" y="69"/>
                  <a:pt x="167" y="69"/>
                  <a:pt x="167" y="69"/>
                </a:cubicBezTo>
                <a:cubicBezTo>
                  <a:pt x="169" y="69"/>
                  <a:pt x="170" y="69"/>
                  <a:pt x="171" y="68"/>
                </a:cubicBezTo>
                <a:cubicBezTo>
                  <a:pt x="172" y="66"/>
                  <a:pt x="173" y="65"/>
                  <a:pt x="173" y="63"/>
                </a:cubicBezTo>
                <a:cubicBezTo>
                  <a:pt x="173" y="6"/>
                  <a:pt x="173" y="6"/>
                  <a:pt x="173" y="6"/>
                </a:cubicBezTo>
                <a:cubicBezTo>
                  <a:pt x="173" y="4"/>
                  <a:pt x="172" y="3"/>
                  <a:pt x="171" y="2"/>
                </a:cubicBezTo>
                <a:cubicBezTo>
                  <a:pt x="170" y="1"/>
                  <a:pt x="169" y="0"/>
                  <a:pt x="167" y="0"/>
                </a:cubicBezTo>
                <a:cubicBezTo>
                  <a:pt x="6" y="0"/>
                  <a:pt x="6" y="0"/>
                  <a:pt x="6" y="0"/>
                </a:cubicBezTo>
                <a:cubicBezTo>
                  <a:pt x="5" y="0"/>
                  <a:pt x="3" y="1"/>
                  <a:pt x="2" y="2"/>
                </a:cubicBezTo>
                <a:cubicBezTo>
                  <a:pt x="1"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13">
            <a:extLst>
              <a:ext uri="{FF2B5EF4-FFF2-40B4-BE49-F238E27FC236}">
                <a16:creationId xmlns:a16="http://schemas.microsoft.com/office/drawing/2014/main" id="{C2D9C2F6-9465-4252-84FA-DCD9BCA9B808}"/>
              </a:ext>
            </a:extLst>
          </p:cNvPr>
          <p:cNvSpPr>
            <a:spLocks/>
          </p:cNvSpPr>
          <p:nvPr/>
        </p:nvSpPr>
        <p:spPr bwMode="auto">
          <a:xfrm>
            <a:off x="8705722" y="5445532"/>
            <a:ext cx="304686" cy="489927"/>
          </a:xfrm>
          <a:custGeom>
            <a:avLst/>
            <a:gdLst>
              <a:gd name="T0" fmla="*/ 33 w 301"/>
              <a:gd name="T1" fmla="*/ 0 h 484"/>
              <a:gd name="T2" fmla="*/ 0 w 301"/>
              <a:gd name="T3" fmla="*/ 484 h 484"/>
              <a:gd name="T4" fmla="*/ 152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2"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14">
            <a:extLst>
              <a:ext uri="{FF2B5EF4-FFF2-40B4-BE49-F238E27FC236}">
                <a16:creationId xmlns:a16="http://schemas.microsoft.com/office/drawing/2014/main" id="{F057370E-DDD5-4173-A444-D381D29E2585}"/>
              </a:ext>
            </a:extLst>
          </p:cNvPr>
          <p:cNvSpPr>
            <a:spLocks/>
          </p:cNvSpPr>
          <p:nvPr/>
        </p:nvSpPr>
        <p:spPr bwMode="auto">
          <a:xfrm>
            <a:off x="8690538"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6"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Rectangle 215">
            <a:extLst>
              <a:ext uri="{FF2B5EF4-FFF2-40B4-BE49-F238E27FC236}">
                <a16:creationId xmlns:a16="http://schemas.microsoft.com/office/drawing/2014/main" id="{5D832CC0-B6AA-4EE7-82B1-69626662330A}"/>
              </a:ext>
            </a:extLst>
          </p:cNvPr>
          <p:cNvSpPr>
            <a:spLocks noChangeArrowheads="1"/>
          </p:cNvSpPr>
          <p:nvPr/>
        </p:nvSpPr>
        <p:spPr bwMode="auto">
          <a:xfrm>
            <a:off x="8709771"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16">
            <a:extLst>
              <a:ext uri="{FF2B5EF4-FFF2-40B4-BE49-F238E27FC236}">
                <a16:creationId xmlns:a16="http://schemas.microsoft.com/office/drawing/2014/main" id="{E1DDE99E-3434-44C6-9144-573F99F7C5CD}"/>
              </a:ext>
            </a:extLst>
          </p:cNvPr>
          <p:cNvSpPr>
            <a:spLocks/>
          </p:cNvSpPr>
          <p:nvPr/>
        </p:nvSpPr>
        <p:spPr bwMode="auto">
          <a:xfrm>
            <a:off x="8695599"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217">
            <a:extLst>
              <a:ext uri="{FF2B5EF4-FFF2-40B4-BE49-F238E27FC236}">
                <a16:creationId xmlns:a16="http://schemas.microsoft.com/office/drawing/2014/main" id="{E4891E14-F65E-4FBA-AFE7-86B93B87AAFF}"/>
              </a:ext>
            </a:extLst>
          </p:cNvPr>
          <p:cNvSpPr>
            <a:spLocks noChangeArrowheads="1"/>
          </p:cNvSpPr>
          <p:nvPr/>
        </p:nvSpPr>
        <p:spPr bwMode="auto">
          <a:xfrm>
            <a:off x="8667257"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218">
            <a:extLst>
              <a:ext uri="{FF2B5EF4-FFF2-40B4-BE49-F238E27FC236}">
                <a16:creationId xmlns:a16="http://schemas.microsoft.com/office/drawing/2014/main" id="{1D85241E-F6FC-4FC2-A314-B690B933FDE4}"/>
              </a:ext>
            </a:extLst>
          </p:cNvPr>
          <p:cNvSpPr>
            <a:spLocks/>
          </p:cNvSpPr>
          <p:nvPr/>
        </p:nvSpPr>
        <p:spPr bwMode="auto">
          <a:xfrm>
            <a:off x="865308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19">
            <a:extLst>
              <a:ext uri="{FF2B5EF4-FFF2-40B4-BE49-F238E27FC236}">
                <a16:creationId xmlns:a16="http://schemas.microsoft.com/office/drawing/2014/main" id="{97C82561-895F-42AB-9DE6-8A71ABB1CC12}"/>
              </a:ext>
            </a:extLst>
          </p:cNvPr>
          <p:cNvSpPr>
            <a:spLocks/>
          </p:cNvSpPr>
          <p:nvPr/>
        </p:nvSpPr>
        <p:spPr bwMode="auto">
          <a:xfrm>
            <a:off x="9265494" y="5445532"/>
            <a:ext cx="304686" cy="489927"/>
          </a:xfrm>
          <a:custGeom>
            <a:avLst/>
            <a:gdLst>
              <a:gd name="T0" fmla="*/ 33 w 301"/>
              <a:gd name="T1" fmla="*/ 0 h 484"/>
              <a:gd name="T2" fmla="*/ 0 w 301"/>
              <a:gd name="T3" fmla="*/ 484 h 484"/>
              <a:gd name="T4" fmla="*/ 151 w 301"/>
              <a:gd name="T5" fmla="*/ 484 h 484"/>
              <a:gd name="T6" fmla="*/ 301 w 301"/>
              <a:gd name="T7" fmla="*/ 484 h 484"/>
              <a:gd name="T8" fmla="*/ 268 w 301"/>
              <a:gd name="T9" fmla="*/ 0 h 484"/>
              <a:gd name="T10" fmla="*/ 33 w 301"/>
              <a:gd name="T11" fmla="*/ 0 h 484"/>
            </a:gdLst>
            <a:ahLst/>
            <a:cxnLst>
              <a:cxn ang="0">
                <a:pos x="T0" y="T1"/>
              </a:cxn>
              <a:cxn ang="0">
                <a:pos x="T2" y="T3"/>
              </a:cxn>
              <a:cxn ang="0">
                <a:pos x="T4" y="T5"/>
              </a:cxn>
              <a:cxn ang="0">
                <a:pos x="T6" y="T7"/>
              </a:cxn>
              <a:cxn ang="0">
                <a:pos x="T8" y="T9"/>
              </a:cxn>
              <a:cxn ang="0">
                <a:pos x="T10" y="T11"/>
              </a:cxn>
            </a:cxnLst>
            <a:rect l="0" t="0" r="r" b="b"/>
            <a:pathLst>
              <a:path w="301" h="484">
                <a:moveTo>
                  <a:pt x="33" y="0"/>
                </a:moveTo>
                <a:lnTo>
                  <a:pt x="0" y="484"/>
                </a:lnTo>
                <a:lnTo>
                  <a:pt x="151" y="484"/>
                </a:lnTo>
                <a:lnTo>
                  <a:pt x="301" y="484"/>
                </a:lnTo>
                <a:lnTo>
                  <a:pt x="268" y="0"/>
                </a:lnTo>
                <a:lnTo>
                  <a:pt x="33"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20">
            <a:extLst>
              <a:ext uri="{FF2B5EF4-FFF2-40B4-BE49-F238E27FC236}">
                <a16:creationId xmlns:a16="http://schemas.microsoft.com/office/drawing/2014/main" id="{85E62450-4C12-4408-B4F3-47239ED83A9A}"/>
              </a:ext>
            </a:extLst>
          </p:cNvPr>
          <p:cNvSpPr>
            <a:spLocks/>
          </p:cNvSpPr>
          <p:nvPr/>
        </p:nvSpPr>
        <p:spPr bwMode="auto">
          <a:xfrm>
            <a:off x="9250310" y="5431361"/>
            <a:ext cx="334041" cy="519282"/>
          </a:xfrm>
          <a:custGeom>
            <a:avLst/>
            <a:gdLst>
              <a:gd name="T0" fmla="*/ 20 w 139"/>
              <a:gd name="T1" fmla="*/ 6 h 216"/>
              <a:gd name="T2" fmla="*/ 14 w 139"/>
              <a:gd name="T3" fmla="*/ 6 h 216"/>
              <a:gd name="T4" fmla="*/ 0 w 139"/>
              <a:gd name="T5" fmla="*/ 209 h 216"/>
              <a:gd name="T6" fmla="*/ 2 w 139"/>
              <a:gd name="T7" fmla="*/ 214 h 216"/>
              <a:gd name="T8" fmla="*/ 6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0" y="209"/>
                  <a:pt x="0" y="209"/>
                  <a:pt x="0" y="209"/>
                </a:cubicBezTo>
                <a:cubicBezTo>
                  <a:pt x="0" y="211"/>
                  <a:pt x="1" y="213"/>
                  <a:pt x="2" y="214"/>
                </a:cubicBezTo>
                <a:cubicBezTo>
                  <a:pt x="3" y="215"/>
                  <a:pt x="5" y="216"/>
                  <a:pt x="6"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2"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Rectangle 221">
            <a:extLst>
              <a:ext uri="{FF2B5EF4-FFF2-40B4-BE49-F238E27FC236}">
                <a16:creationId xmlns:a16="http://schemas.microsoft.com/office/drawing/2014/main" id="{8B2145D3-F837-4387-AB37-D9BED491B285}"/>
              </a:ext>
            </a:extLst>
          </p:cNvPr>
          <p:cNvSpPr>
            <a:spLocks noChangeArrowheads="1"/>
          </p:cNvSpPr>
          <p:nvPr/>
        </p:nvSpPr>
        <p:spPr bwMode="auto">
          <a:xfrm>
            <a:off x="9269543" y="5335197"/>
            <a:ext cx="298613"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22">
            <a:extLst>
              <a:ext uri="{FF2B5EF4-FFF2-40B4-BE49-F238E27FC236}">
                <a16:creationId xmlns:a16="http://schemas.microsoft.com/office/drawing/2014/main" id="{DC0808CB-1E27-49E6-885A-B33ADF2491CC}"/>
              </a:ext>
            </a:extLst>
          </p:cNvPr>
          <p:cNvSpPr>
            <a:spLocks/>
          </p:cNvSpPr>
          <p:nvPr/>
        </p:nvSpPr>
        <p:spPr bwMode="auto">
          <a:xfrm>
            <a:off x="9255372"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1 w 136"/>
              <a:gd name="T29" fmla="*/ 2 h 62"/>
              <a:gd name="T30" fmla="*/ 0 w 136"/>
              <a:gd name="T31" fmla="*/ 6 h 62"/>
              <a:gd name="T32" fmla="*/ 0 w 136"/>
              <a:gd name="T33" fmla="*/ 56 h 62"/>
              <a:gd name="T34" fmla="*/ 1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1" y="2"/>
                </a:cubicBezTo>
                <a:cubicBezTo>
                  <a:pt x="0" y="3"/>
                  <a:pt x="0" y="5"/>
                  <a:pt x="0" y="6"/>
                </a:cubicBezTo>
                <a:cubicBezTo>
                  <a:pt x="0" y="56"/>
                  <a:pt x="0" y="56"/>
                  <a:pt x="0" y="56"/>
                </a:cubicBezTo>
                <a:cubicBezTo>
                  <a:pt x="0" y="57"/>
                  <a:pt x="0" y="59"/>
                  <a:pt x="1"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Rectangle 223">
            <a:extLst>
              <a:ext uri="{FF2B5EF4-FFF2-40B4-BE49-F238E27FC236}">
                <a16:creationId xmlns:a16="http://schemas.microsoft.com/office/drawing/2014/main" id="{EE989D81-BF2D-40C8-ACDA-2147AD2431D1}"/>
              </a:ext>
            </a:extLst>
          </p:cNvPr>
          <p:cNvSpPr>
            <a:spLocks noChangeArrowheads="1"/>
          </p:cNvSpPr>
          <p:nvPr/>
        </p:nvSpPr>
        <p:spPr bwMode="auto">
          <a:xfrm>
            <a:off x="9227029" y="5933435"/>
            <a:ext cx="383641"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24">
            <a:extLst>
              <a:ext uri="{FF2B5EF4-FFF2-40B4-BE49-F238E27FC236}">
                <a16:creationId xmlns:a16="http://schemas.microsoft.com/office/drawing/2014/main" id="{1D449AE5-3C09-421B-863F-6362BC6C905D}"/>
              </a:ext>
            </a:extLst>
          </p:cNvPr>
          <p:cNvSpPr>
            <a:spLocks/>
          </p:cNvSpPr>
          <p:nvPr/>
        </p:nvSpPr>
        <p:spPr bwMode="auto">
          <a:xfrm>
            <a:off x="9211845"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2" y="69"/>
                  <a:pt x="4" y="69"/>
                  <a:pt x="6" y="69"/>
                </a:cubicBezTo>
                <a:cubicBezTo>
                  <a:pt x="166" y="69"/>
                  <a:pt x="166" y="69"/>
                  <a:pt x="166" y="69"/>
                </a:cubicBezTo>
                <a:cubicBezTo>
                  <a:pt x="168" y="69"/>
                  <a:pt x="169" y="69"/>
                  <a:pt x="170" y="68"/>
                </a:cubicBezTo>
                <a:cubicBezTo>
                  <a:pt x="171" y="66"/>
                  <a:pt x="172" y="65"/>
                  <a:pt x="172" y="63"/>
                </a:cubicBezTo>
                <a:cubicBezTo>
                  <a:pt x="172" y="6"/>
                  <a:pt x="172" y="6"/>
                  <a:pt x="172" y="6"/>
                </a:cubicBezTo>
                <a:cubicBezTo>
                  <a:pt x="172" y="4"/>
                  <a:pt x="171" y="3"/>
                  <a:pt x="170" y="2"/>
                </a:cubicBezTo>
                <a:cubicBezTo>
                  <a:pt x="169" y="1"/>
                  <a:pt x="168" y="0"/>
                  <a:pt x="166" y="0"/>
                </a:cubicBezTo>
                <a:cubicBezTo>
                  <a:pt x="6" y="0"/>
                  <a:pt x="6" y="0"/>
                  <a:pt x="6" y="0"/>
                </a:cubicBezTo>
                <a:cubicBezTo>
                  <a:pt x="4" y="0"/>
                  <a:pt x="2"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25">
            <a:extLst>
              <a:ext uri="{FF2B5EF4-FFF2-40B4-BE49-F238E27FC236}">
                <a16:creationId xmlns:a16="http://schemas.microsoft.com/office/drawing/2014/main" id="{E3A9E50A-0149-4F68-AF4E-1226F179420D}"/>
              </a:ext>
            </a:extLst>
          </p:cNvPr>
          <p:cNvSpPr>
            <a:spLocks/>
          </p:cNvSpPr>
          <p:nvPr/>
        </p:nvSpPr>
        <p:spPr bwMode="auto">
          <a:xfrm>
            <a:off x="9827290" y="5445532"/>
            <a:ext cx="302662" cy="489927"/>
          </a:xfrm>
          <a:custGeom>
            <a:avLst/>
            <a:gdLst>
              <a:gd name="T0" fmla="*/ 31 w 299"/>
              <a:gd name="T1" fmla="*/ 0 h 484"/>
              <a:gd name="T2" fmla="*/ 0 w 299"/>
              <a:gd name="T3" fmla="*/ 484 h 484"/>
              <a:gd name="T4" fmla="*/ 149 w 299"/>
              <a:gd name="T5" fmla="*/ 484 h 484"/>
              <a:gd name="T6" fmla="*/ 299 w 299"/>
              <a:gd name="T7" fmla="*/ 484 h 484"/>
              <a:gd name="T8" fmla="*/ 266 w 299"/>
              <a:gd name="T9" fmla="*/ 0 h 484"/>
              <a:gd name="T10" fmla="*/ 31 w 299"/>
              <a:gd name="T11" fmla="*/ 0 h 484"/>
            </a:gdLst>
            <a:ahLst/>
            <a:cxnLst>
              <a:cxn ang="0">
                <a:pos x="T0" y="T1"/>
              </a:cxn>
              <a:cxn ang="0">
                <a:pos x="T2" y="T3"/>
              </a:cxn>
              <a:cxn ang="0">
                <a:pos x="T4" y="T5"/>
              </a:cxn>
              <a:cxn ang="0">
                <a:pos x="T6" y="T7"/>
              </a:cxn>
              <a:cxn ang="0">
                <a:pos x="T8" y="T9"/>
              </a:cxn>
              <a:cxn ang="0">
                <a:pos x="T10" y="T11"/>
              </a:cxn>
            </a:cxnLst>
            <a:rect l="0" t="0" r="r" b="b"/>
            <a:pathLst>
              <a:path w="299" h="484">
                <a:moveTo>
                  <a:pt x="31" y="0"/>
                </a:moveTo>
                <a:lnTo>
                  <a:pt x="0" y="484"/>
                </a:lnTo>
                <a:lnTo>
                  <a:pt x="149" y="484"/>
                </a:lnTo>
                <a:lnTo>
                  <a:pt x="299" y="484"/>
                </a:lnTo>
                <a:lnTo>
                  <a:pt x="266" y="0"/>
                </a:lnTo>
                <a:lnTo>
                  <a:pt x="31" y="0"/>
                </a:lnTo>
                <a:close/>
              </a:path>
            </a:pathLst>
          </a:custGeom>
          <a:solidFill>
            <a:schemeClr val="bg1">
              <a:lumMod val="50000"/>
            </a:schemeClr>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26">
            <a:extLst>
              <a:ext uri="{FF2B5EF4-FFF2-40B4-BE49-F238E27FC236}">
                <a16:creationId xmlns:a16="http://schemas.microsoft.com/office/drawing/2014/main" id="{672C9AB5-7704-4651-9EFC-E6FAB0FE375D}"/>
              </a:ext>
            </a:extLst>
          </p:cNvPr>
          <p:cNvSpPr>
            <a:spLocks/>
          </p:cNvSpPr>
          <p:nvPr/>
        </p:nvSpPr>
        <p:spPr bwMode="auto">
          <a:xfrm>
            <a:off x="9810082" y="5431361"/>
            <a:ext cx="334041" cy="519282"/>
          </a:xfrm>
          <a:custGeom>
            <a:avLst/>
            <a:gdLst>
              <a:gd name="T0" fmla="*/ 20 w 139"/>
              <a:gd name="T1" fmla="*/ 6 h 216"/>
              <a:gd name="T2" fmla="*/ 14 w 139"/>
              <a:gd name="T3" fmla="*/ 6 h 216"/>
              <a:gd name="T4" fmla="*/ 1 w 139"/>
              <a:gd name="T5" fmla="*/ 209 h 216"/>
              <a:gd name="T6" fmla="*/ 2 w 139"/>
              <a:gd name="T7" fmla="*/ 214 h 216"/>
              <a:gd name="T8" fmla="*/ 7 w 139"/>
              <a:gd name="T9" fmla="*/ 216 h 216"/>
              <a:gd name="T10" fmla="*/ 70 w 139"/>
              <a:gd name="T11" fmla="*/ 216 h 216"/>
              <a:gd name="T12" fmla="*/ 133 w 139"/>
              <a:gd name="T13" fmla="*/ 216 h 216"/>
              <a:gd name="T14" fmla="*/ 138 w 139"/>
              <a:gd name="T15" fmla="*/ 214 h 216"/>
              <a:gd name="T16" fmla="*/ 139 w 139"/>
              <a:gd name="T17" fmla="*/ 209 h 216"/>
              <a:gd name="T18" fmla="*/ 125 w 139"/>
              <a:gd name="T19" fmla="*/ 6 h 216"/>
              <a:gd name="T20" fmla="*/ 119 w 139"/>
              <a:gd name="T21" fmla="*/ 0 h 216"/>
              <a:gd name="T22" fmla="*/ 20 w 139"/>
              <a:gd name="T23" fmla="*/ 0 h 216"/>
              <a:gd name="T24" fmla="*/ 14 w 139"/>
              <a:gd name="T25" fmla="*/ 6 h 216"/>
              <a:gd name="T26" fmla="*/ 20 w 139"/>
              <a:gd name="T27" fmla="*/ 6 h 216"/>
              <a:gd name="T28" fmla="*/ 20 w 139"/>
              <a:gd name="T29" fmla="*/ 12 h 216"/>
              <a:gd name="T30" fmla="*/ 114 w 139"/>
              <a:gd name="T31" fmla="*/ 12 h 216"/>
              <a:gd name="T32" fmla="*/ 127 w 139"/>
              <a:gd name="T33" fmla="*/ 204 h 216"/>
              <a:gd name="T34" fmla="*/ 70 w 139"/>
              <a:gd name="T35" fmla="*/ 204 h 216"/>
              <a:gd name="T36" fmla="*/ 13 w 139"/>
              <a:gd name="T37" fmla="*/ 204 h 216"/>
              <a:gd name="T38" fmla="*/ 26 w 139"/>
              <a:gd name="T39" fmla="*/ 7 h 216"/>
              <a:gd name="T40" fmla="*/ 20 w 139"/>
              <a:gd name="T41" fmla="*/ 6 h 216"/>
              <a:gd name="T42" fmla="*/ 20 w 139"/>
              <a:gd name="T43" fmla="*/ 12 h 216"/>
              <a:gd name="T44" fmla="*/ 20 w 139"/>
              <a:gd name="T45"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216">
                <a:moveTo>
                  <a:pt x="20" y="6"/>
                </a:moveTo>
                <a:cubicBezTo>
                  <a:pt x="14" y="6"/>
                  <a:pt x="14" y="6"/>
                  <a:pt x="14" y="6"/>
                </a:cubicBezTo>
                <a:cubicBezTo>
                  <a:pt x="1" y="209"/>
                  <a:pt x="1" y="209"/>
                  <a:pt x="1" y="209"/>
                </a:cubicBezTo>
                <a:cubicBezTo>
                  <a:pt x="0" y="211"/>
                  <a:pt x="1" y="213"/>
                  <a:pt x="2" y="214"/>
                </a:cubicBezTo>
                <a:cubicBezTo>
                  <a:pt x="3" y="215"/>
                  <a:pt x="5" y="216"/>
                  <a:pt x="7" y="216"/>
                </a:cubicBezTo>
                <a:cubicBezTo>
                  <a:pt x="70" y="216"/>
                  <a:pt x="70" y="216"/>
                  <a:pt x="70" y="216"/>
                </a:cubicBezTo>
                <a:cubicBezTo>
                  <a:pt x="133" y="216"/>
                  <a:pt x="133" y="216"/>
                  <a:pt x="133" y="216"/>
                </a:cubicBezTo>
                <a:cubicBezTo>
                  <a:pt x="135" y="216"/>
                  <a:pt x="137" y="215"/>
                  <a:pt x="138" y="214"/>
                </a:cubicBezTo>
                <a:cubicBezTo>
                  <a:pt x="139" y="213"/>
                  <a:pt x="139" y="211"/>
                  <a:pt x="139" y="209"/>
                </a:cubicBezTo>
                <a:cubicBezTo>
                  <a:pt x="125" y="6"/>
                  <a:pt x="125" y="6"/>
                  <a:pt x="125" y="6"/>
                </a:cubicBezTo>
                <a:cubicBezTo>
                  <a:pt x="125" y="3"/>
                  <a:pt x="123" y="0"/>
                  <a:pt x="119" y="0"/>
                </a:cubicBezTo>
                <a:cubicBezTo>
                  <a:pt x="20" y="0"/>
                  <a:pt x="20" y="0"/>
                  <a:pt x="20" y="0"/>
                </a:cubicBezTo>
                <a:cubicBezTo>
                  <a:pt x="17" y="0"/>
                  <a:pt x="15" y="3"/>
                  <a:pt x="14" y="6"/>
                </a:cubicBezTo>
                <a:cubicBezTo>
                  <a:pt x="20" y="6"/>
                  <a:pt x="20" y="6"/>
                  <a:pt x="20" y="6"/>
                </a:cubicBezTo>
                <a:cubicBezTo>
                  <a:pt x="20" y="12"/>
                  <a:pt x="20" y="12"/>
                  <a:pt x="20" y="12"/>
                </a:cubicBezTo>
                <a:cubicBezTo>
                  <a:pt x="114" y="12"/>
                  <a:pt x="114" y="12"/>
                  <a:pt x="114" y="12"/>
                </a:cubicBezTo>
                <a:cubicBezTo>
                  <a:pt x="127" y="204"/>
                  <a:pt x="127" y="204"/>
                  <a:pt x="127" y="204"/>
                </a:cubicBezTo>
                <a:cubicBezTo>
                  <a:pt x="70" y="204"/>
                  <a:pt x="70" y="204"/>
                  <a:pt x="70" y="204"/>
                </a:cubicBezTo>
                <a:cubicBezTo>
                  <a:pt x="13" y="204"/>
                  <a:pt x="13" y="204"/>
                  <a:pt x="13" y="204"/>
                </a:cubicBezTo>
                <a:cubicBezTo>
                  <a:pt x="26" y="7"/>
                  <a:pt x="26" y="7"/>
                  <a:pt x="26" y="7"/>
                </a:cubicBezTo>
                <a:cubicBezTo>
                  <a:pt x="20" y="6"/>
                  <a:pt x="20" y="6"/>
                  <a:pt x="20" y="6"/>
                </a:cubicBezTo>
                <a:cubicBezTo>
                  <a:pt x="20" y="12"/>
                  <a:pt x="20" y="12"/>
                  <a:pt x="20" y="12"/>
                </a:cubicBezTo>
                <a:lnTo>
                  <a:pt x="20"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Rectangle 227">
            <a:extLst>
              <a:ext uri="{FF2B5EF4-FFF2-40B4-BE49-F238E27FC236}">
                <a16:creationId xmlns:a16="http://schemas.microsoft.com/office/drawing/2014/main" id="{9C32DAD8-3310-4D64-A868-FFF9A238FAD1}"/>
              </a:ext>
            </a:extLst>
          </p:cNvPr>
          <p:cNvSpPr>
            <a:spLocks noChangeArrowheads="1"/>
          </p:cNvSpPr>
          <p:nvPr/>
        </p:nvSpPr>
        <p:spPr bwMode="auto">
          <a:xfrm>
            <a:off x="9829315" y="5335197"/>
            <a:ext cx="297600" cy="120457"/>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28">
            <a:extLst>
              <a:ext uri="{FF2B5EF4-FFF2-40B4-BE49-F238E27FC236}">
                <a16:creationId xmlns:a16="http://schemas.microsoft.com/office/drawing/2014/main" id="{F6DEDBC9-8621-4CB8-8561-E88DC4EDA411}"/>
              </a:ext>
            </a:extLst>
          </p:cNvPr>
          <p:cNvSpPr>
            <a:spLocks/>
          </p:cNvSpPr>
          <p:nvPr/>
        </p:nvSpPr>
        <p:spPr bwMode="auto">
          <a:xfrm>
            <a:off x="9815144" y="5321026"/>
            <a:ext cx="326955" cy="148800"/>
          </a:xfrm>
          <a:custGeom>
            <a:avLst/>
            <a:gdLst>
              <a:gd name="T0" fmla="*/ 130 w 136"/>
              <a:gd name="T1" fmla="*/ 56 h 62"/>
              <a:gd name="T2" fmla="*/ 130 w 136"/>
              <a:gd name="T3" fmla="*/ 50 h 62"/>
              <a:gd name="T4" fmla="*/ 12 w 136"/>
              <a:gd name="T5" fmla="*/ 50 h 62"/>
              <a:gd name="T6" fmla="*/ 12 w 136"/>
              <a:gd name="T7" fmla="*/ 12 h 62"/>
              <a:gd name="T8" fmla="*/ 124 w 136"/>
              <a:gd name="T9" fmla="*/ 12 h 62"/>
              <a:gd name="T10" fmla="*/ 124 w 136"/>
              <a:gd name="T11" fmla="*/ 56 h 62"/>
              <a:gd name="T12" fmla="*/ 130 w 136"/>
              <a:gd name="T13" fmla="*/ 56 h 62"/>
              <a:gd name="T14" fmla="*/ 130 w 136"/>
              <a:gd name="T15" fmla="*/ 50 h 62"/>
              <a:gd name="T16" fmla="*/ 130 w 136"/>
              <a:gd name="T17" fmla="*/ 56 h 62"/>
              <a:gd name="T18" fmla="*/ 136 w 136"/>
              <a:gd name="T19" fmla="*/ 56 h 62"/>
              <a:gd name="T20" fmla="*/ 136 w 136"/>
              <a:gd name="T21" fmla="*/ 6 h 62"/>
              <a:gd name="T22" fmla="*/ 134 w 136"/>
              <a:gd name="T23" fmla="*/ 2 h 62"/>
              <a:gd name="T24" fmla="*/ 130 w 136"/>
              <a:gd name="T25" fmla="*/ 0 h 62"/>
              <a:gd name="T26" fmla="*/ 6 w 136"/>
              <a:gd name="T27" fmla="*/ 0 h 62"/>
              <a:gd name="T28" fmla="*/ 2 w 136"/>
              <a:gd name="T29" fmla="*/ 2 h 62"/>
              <a:gd name="T30" fmla="*/ 0 w 136"/>
              <a:gd name="T31" fmla="*/ 6 h 62"/>
              <a:gd name="T32" fmla="*/ 0 w 136"/>
              <a:gd name="T33" fmla="*/ 56 h 62"/>
              <a:gd name="T34" fmla="*/ 2 w 136"/>
              <a:gd name="T35" fmla="*/ 60 h 62"/>
              <a:gd name="T36" fmla="*/ 6 w 136"/>
              <a:gd name="T37" fmla="*/ 62 h 62"/>
              <a:gd name="T38" fmla="*/ 130 w 136"/>
              <a:gd name="T39" fmla="*/ 62 h 62"/>
              <a:gd name="T40" fmla="*/ 134 w 136"/>
              <a:gd name="T41" fmla="*/ 60 h 62"/>
              <a:gd name="T42" fmla="*/ 136 w 136"/>
              <a:gd name="T43" fmla="*/ 56 h 62"/>
              <a:gd name="T44" fmla="*/ 130 w 136"/>
              <a:gd name="T45"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62">
                <a:moveTo>
                  <a:pt x="130" y="56"/>
                </a:moveTo>
                <a:cubicBezTo>
                  <a:pt x="130" y="50"/>
                  <a:pt x="130" y="50"/>
                  <a:pt x="130" y="50"/>
                </a:cubicBezTo>
                <a:cubicBezTo>
                  <a:pt x="12" y="50"/>
                  <a:pt x="12" y="50"/>
                  <a:pt x="12" y="50"/>
                </a:cubicBezTo>
                <a:cubicBezTo>
                  <a:pt x="12" y="12"/>
                  <a:pt x="12" y="12"/>
                  <a:pt x="12" y="12"/>
                </a:cubicBezTo>
                <a:cubicBezTo>
                  <a:pt x="124" y="12"/>
                  <a:pt x="124" y="12"/>
                  <a:pt x="124" y="12"/>
                </a:cubicBezTo>
                <a:cubicBezTo>
                  <a:pt x="124" y="56"/>
                  <a:pt x="124" y="56"/>
                  <a:pt x="124" y="56"/>
                </a:cubicBezTo>
                <a:cubicBezTo>
                  <a:pt x="130" y="56"/>
                  <a:pt x="130" y="56"/>
                  <a:pt x="130" y="56"/>
                </a:cubicBezTo>
                <a:cubicBezTo>
                  <a:pt x="130" y="50"/>
                  <a:pt x="130" y="50"/>
                  <a:pt x="130" y="50"/>
                </a:cubicBezTo>
                <a:cubicBezTo>
                  <a:pt x="130" y="56"/>
                  <a:pt x="130" y="56"/>
                  <a:pt x="130" y="56"/>
                </a:cubicBezTo>
                <a:cubicBezTo>
                  <a:pt x="136" y="56"/>
                  <a:pt x="136" y="56"/>
                  <a:pt x="136" y="56"/>
                </a:cubicBezTo>
                <a:cubicBezTo>
                  <a:pt x="136" y="6"/>
                  <a:pt x="136" y="6"/>
                  <a:pt x="136" y="6"/>
                </a:cubicBezTo>
                <a:cubicBezTo>
                  <a:pt x="136" y="5"/>
                  <a:pt x="135" y="3"/>
                  <a:pt x="134" y="2"/>
                </a:cubicBezTo>
                <a:cubicBezTo>
                  <a:pt x="133" y="1"/>
                  <a:pt x="132" y="0"/>
                  <a:pt x="130" y="0"/>
                </a:cubicBezTo>
                <a:cubicBezTo>
                  <a:pt x="6" y="0"/>
                  <a:pt x="6" y="0"/>
                  <a:pt x="6" y="0"/>
                </a:cubicBezTo>
                <a:cubicBezTo>
                  <a:pt x="4" y="0"/>
                  <a:pt x="3" y="1"/>
                  <a:pt x="2" y="2"/>
                </a:cubicBezTo>
                <a:cubicBezTo>
                  <a:pt x="0" y="3"/>
                  <a:pt x="0" y="5"/>
                  <a:pt x="0" y="6"/>
                </a:cubicBezTo>
                <a:cubicBezTo>
                  <a:pt x="0" y="56"/>
                  <a:pt x="0" y="56"/>
                  <a:pt x="0" y="56"/>
                </a:cubicBezTo>
                <a:cubicBezTo>
                  <a:pt x="0" y="57"/>
                  <a:pt x="0" y="59"/>
                  <a:pt x="2" y="60"/>
                </a:cubicBezTo>
                <a:cubicBezTo>
                  <a:pt x="3" y="61"/>
                  <a:pt x="4" y="62"/>
                  <a:pt x="6" y="62"/>
                </a:cubicBezTo>
                <a:cubicBezTo>
                  <a:pt x="130" y="62"/>
                  <a:pt x="130" y="62"/>
                  <a:pt x="130" y="62"/>
                </a:cubicBezTo>
                <a:cubicBezTo>
                  <a:pt x="132" y="62"/>
                  <a:pt x="133" y="61"/>
                  <a:pt x="134" y="60"/>
                </a:cubicBezTo>
                <a:cubicBezTo>
                  <a:pt x="135" y="59"/>
                  <a:pt x="136" y="57"/>
                  <a:pt x="136" y="56"/>
                </a:cubicBezTo>
                <a:lnTo>
                  <a:pt x="130" y="5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Rectangle 229">
            <a:extLst>
              <a:ext uri="{FF2B5EF4-FFF2-40B4-BE49-F238E27FC236}">
                <a16:creationId xmlns:a16="http://schemas.microsoft.com/office/drawing/2014/main" id="{44C7FAA2-FB18-4DD0-B714-6FE22EE70111}"/>
              </a:ext>
            </a:extLst>
          </p:cNvPr>
          <p:cNvSpPr>
            <a:spLocks noChangeArrowheads="1"/>
          </p:cNvSpPr>
          <p:nvPr/>
        </p:nvSpPr>
        <p:spPr bwMode="auto">
          <a:xfrm>
            <a:off x="9785788" y="5933435"/>
            <a:ext cx="384653" cy="136653"/>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30">
            <a:extLst>
              <a:ext uri="{FF2B5EF4-FFF2-40B4-BE49-F238E27FC236}">
                <a16:creationId xmlns:a16="http://schemas.microsoft.com/office/drawing/2014/main" id="{A2448F67-4EBF-4954-B20E-DDBFF6D69D77}"/>
              </a:ext>
            </a:extLst>
          </p:cNvPr>
          <p:cNvSpPr>
            <a:spLocks/>
          </p:cNvSpPr>
          <p:nvPr/>
        </p:nvSpPr>
        <p:spPr bwMode="auto">
          <a:xfrm>
            <a:off x="9771617" y="5919263"/>
            <a:ext cx="412996" cy="166008"/>
          </a:xfrm>
          <a:custGeom>
            <a:avLst/>
            <a:gdLst>
              <a:gd name="T0" fmla="*/ 6 w 172"/>
              <a:gd name="T1" fmla="*/ 6 h 69"/>
              <a:gd name="T2" fmla="*/ 6 w 172"/>
              <a:gd name="T3" fmla="*/ 12 h 69"/>
              <a:gd name="T4" fmla="*/ 160 w 172"/>
              <a:gd name="T5" fmla="*/ 12 h 69"/>
              <a:gd name="T6" fmla="*/ 160 w 172"/>
              <a:gd name="T7" fmla="*/ 57 h 69"/>
              <a:gd name="T8" fmla="*/ 12 w 172"/>
              <a:gd name="T9" fmla="*/ 57 h 69"/>
              <a:gd name="T10" fmla="*/ 12 w 172"/>
              <a:gd name="T11" fmla="*/ 6 h 69"/>
              <a:gd name="T12" fmla="*/ 6 w 172"/>
              <a:gd name="T13" fmla="*/ 6 h 69"/>
              <a:gd name="T14" fmla="*/ 6 w 172"/>
              <a:gd name="T15" fmla="*/ 12 h 69"/>
              <a:gd name="T16" fmla="*/ 6 w 172"/>
              <a:gd name="T17" fmla="*/ 6 h 69"/>
              <a:gd name="T18" fmla="*/ 0 w 172"/>
              <a:gd name="T19" fmla="*/ 6 h 69"/>
              <a:gd name="T20" fmla="*/ 0 w 172"/>
              <a:gd name="T21" fmla="*/ 63 h 69"/>
              <a:gd name="T22" fmla="*/ 1 w 172"/>
              <a:gd name="T23" fmla="*/ 68 h 69"/>
              <a:gd name="T24" fmla="*/ 6 w 172"/>
              <a:gd name="T25" fmla="*/ 69 h 69"/>
              <a:gd name="T26" fmla="*/ 166 w 172"/>
              <a:gd name="T27" fmla="*/ 69 h 69"/>
              <a:gd name="T28" fmla="*/ 170 w 172"/>
              <a:gd name="T29" fmla="*/ 68 h 69"/>
              <a:gd name="T30" fmla="*/ 172 w 172"/>
              <a:gd name="T31" fmla="*/ 63 h 69"/>
              <a:gd name="T32" fmla="*/ 172 w 172"/>
              <a:gd name="T33" fmla="*/ 6 h 69"/>
              <a:gd name="T34" fmla="*/ 170 w 172"/>
              <a:gd name="T35" fmla="*/ 2 h 69"/>
              <a:gd name="T36" fmla="*/ 166 w 172"/>
              <a:gd name="T37" fmla="*/ 0 h 69"/>
              <a:gd name="T38" fmla="*/ 6 w 172"/>
              <a:gd name="T39" fmla="*/ 0 h 69"/>
              <a:gd name="T40" fmla="*/ 1 w 172"/>
              <a:gd name="T41" fmla="*/ 2 h 69"/>
              <a:gd name="T42" fmla="*/ 0 w 172"/>
              <a:gd name="T43" fmla="*/ 6 h 69"/>
              <a:gd name="T44" fmla="*/ 6 w 172"/>
              <a:gd name="T45"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69">
                <a:moveTo>
                  <a:pt x="6" y="6"/>
                </a:moveTo>
                <a:cubicBezTo>
                  <a:pt x="6" y="12"/>
                  <a:pt x="6" y="12"/>
                  <a:pt x="6" y="12"/>
                </a:cubicBezTo>
                <a:cubicBezTo>
                  <a:pt x="160" y="12"/>
                  <a:pt x="160" y="12"/>
                  <a:pt x="160" y="12"/>
                </a:cubicBezTo>
                <a:cubicBezTo>
                  <a:pt x="160" y="57"/>
                  <a:pt x="160" y="57"/>
                  <a:pt x="160" y="57"/>
                </a:cubicBezTo>
                <a:cubicBezTo>
                  <a:pt x="12" y="57"/>
                  <a:pt x="12" y="57"/>
                  <a:pt x="12" y="57"/>
                </a:cubicBezTo>
                <a:cubicBezTo>
                  <a:pt x="12" y="6"/>
                  <a:pt x="12" y="6"/>
                  <a:pt x="12" y="6"/>
                </a:cubicBezTo>
                <a:cubicBezTo>
                  <a:pt x="6" y="6"/>
                  <a:pt x="6" y="6"/>
                  <a:pt x="6" y="6"/>
                </a:cubicBezTo>
                <a:cubicBezTo>
                  <a:pt x="6" y="12"/>
                  <a:pt x="6" y="12"/>
                  <a:pt x="6" y="12"/>
                </a:cubicBezTo>
                <a:cubicBezTo>
                  <a:pt x="6" y="6"/>
                  <a:pt x="6" y="6"/>
                  <a:pt x="6" y="6"/>
                </a:cubicBezTo>
                <a:cubicBezTo>
                  <a:pt x="0" y="6"/>
                  <a:pt x="0" y="6"/>
                  <a:pt x="0" y="6"/>
                </a:cubicBezTo>
                <a:cubicBezTo>
                  <a:pt x="0" y="63"/>
                  <a:pt x="0" y="63"/>
                  <a:pt x="0" y="63"/>
                </a:cubicBezTo>
                <a:cubicBezTo>
                  <a:pt x="0" y="65"/>
                  <a:pt x="0" y="66"/>
                  <a:pt x="1" y="68"/>
                </a:cubicBezTo>
                <a:cubicBezTo>
                  <a:pt x="3" y="69"/>
                  <a:pt x="4" y="69"/>
                  <a:pt x="6" y="69"/>
                </a:cubicBezTo>
                <a:cubicBezTo>
                  <a:pt x="166" y="69"/>
                  <a:pt x="166" y="69"/>
                  <a:pt x="166" y="69"/>
                </a:cubicBezTo>
                <a:cubicBezTo>
                  <a:pt x="168" y="69"/>
                  <a:pt x="169" y="69"/>
                  <a:pt x="170" y="68"/>
                </a:cubicBezTo>
                <a:cubicBezTo>
                  <a:pt x="172" y="66"/>
                  <a:pt x="172" y="65"/>
                  <a:pt x="172" y="63"/>
                </a:cubicBezTo>
                <a:cubicBezTo>
                  <a:pt x="172" y="6"/>
                  <a:pt x="172" y="6"/>
                  <a:pt x="172" y="6"/>
                </a:cubicBezTo>
                <a:cubicBezTo>
                  <a:pt x="172" y="4"/>
                  <a:pt x="172" y="3"/>
                  <a:pt x="170" y="2"/>
                </a:cubicBezTo>
                <a:cubicBezTo>
                  <a:pt x="169" y="1"/>
                  <a:pt x="168" y="0"/>
                  <a:pt x="166" y="0"/>
                </a:cubicBezTo>
                <a:cubicBezTo>
                  <a:pt x="6" y="0"/>
                  <a:pt x="6" y="0"/>
                  <a:pt x="6" y="0"/>
                </a:cubicBezTo>
                <a:cubicBezTo>
                  <a:pt x="4" y="0"/>
                  <a:pt x="3" y="1"/>
                  <a:pt x="1" y="2"/>
                </a:cubicBezTo>
                <a:cubicBezTo>
                  <a:pt x="0" y="3"/>
                  <a:pt x="0" y="4"/>
                  <a:pt x="0" y="6"/>
                </a:cubicBezTo>
                <a:lnTo>
                  <a:pt x="6"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231">
            <a:extLst>
              <a:ext uri="{FF2B5EF4-FFF2-40B4-BE49-F238E27FC236}">
                <a16:creationId xmlns:a16="http://schemas.microsoft.com/office/drawing/2014/main" id="{DEFC591B-C7F3-4708-8E2F-AB164A290BF9}"/>
              </a:ext>
            </a:extLst>
          </p:cNvPr>
          <p:cNvSpPr>
            <a:spLocks noChangeArrowheads="1"/>
          </p:cNvSpPr>
          <p:nvPr/>
        </p:nvSpPr>
        <p:spPr bwMode="auto">
          <a:xfrm>
            <a:off x="8018407" y="6073124"/>
            <a:ext cx="2239088" cy="290515"/>
          </a:xfrm>
          <a:prstGeom prst="rect">
            <a:avLst/>
          </a:prstGeom>
          <a:solidFill>
            <a:schemeClr val="bg1">
              <a:lumMod val="50000"/>
            </a:schemeClr>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32">
            <a:extLst>
              <a:ext uri="{FF2B5EF4-FFF2-40B4-BE49-F238E27FC236}">
                <a16:creationId xmlns:a16="http://schemas.microsoft.com/office/drawing/2014/main" id="{15AF2D49-2D6F-471D-AADD-28C6B0619F83}"/>
              </a:ext>
            </a:extLst>
          </p:cNvPr>
          <p:cNvSpPr>
            <a:spLocks/>
          </p:cNvSpPr>
          <p:nvPr/>
        </p:nvSpPr>
        <p:spPr bwMode="auto">
          <a:xfrm>
            <a:off x="8004235" y="6057941"/>
            <a:ext cx="2267431" cy="319870"/>
          </a:xfrm>
          <a:custGeom>
            <a:avLst/>
            <a:gdLst>
              <a:gd name="T0" fmla="*/ 938 w 944"/>
              <a:gd name="T1" fmla="*/ 127 h 133"/>
              <a:gd name="T2" fmla="*/ 938 w 944"/>
              <a:gd name="T3" fmla="*/ 121 h 133"/>
              <a:gd name="T4" fmla="*/ 12 w 944"/>
              <a:gd name="T5" fmla="*/ 121 h 133"/>
              <a:gd name="T6" fmla="*/ 12 w 944"/>
              <a:gd name="T7" fmla="*/ 12 h 133"/>
              <a:gd name="T8" fmla="*/ 932 w 944"/>
              <a:gd name="T9" fmla="*/ 12 h 133"/>
              <a:gd name="T10" fmla="*/ 932 w 944"/>
              <a:gd name="T11" fmla="*/ 127 h 133"/>
              <a:gd name="T12" fmla="*/ 938 w 944"/>
              <a:gd name="T13" fmla="*/ 127 h 133"/>
              <a:gd name="T14" fmla="*/ 938 w 944"/>
              <a:gd name="T15" fmla="*/ 121 h 133"/>
              <a:gd name="T16" fmla="*/ 938 w 944"/>
              <a:gd name="T17" fmla="*/ 127 h 133"/>
              <a:gd name="T18" fmla="*/ 944 w 944"/>
              <a:gd name="T19" fmla="*/ 127 h 133"/>
              <a:gd name="T20" fmla="*/ 944 w 944"/>
              <a:gd name="T21" fmla="*/ 6 h 133"/>
              <a:gd name="T22" fmla="*/ 943 w 944"/>
              <a:gd name="T23" fmla="*/ 2 h 133"/>
              <a:gd name="T24" fmla="*/ 938 w 944"/>
              <a:gd name="T25" fmla="*/ 0 h 133"/>
              <a:gd name="T26" fmla="*/ 6 w 944"/>
              <a:gd name="T27" fmla="*/ 0 h 133"/>
              <a:gd name="T28" fmla="*/ 2 w 944"/>
              <a:gd name="T29" fmla="*/ 2 h 133"/>
              <a:gd name="T30" fmla="*/ 0 w 944"/>
              <a:gd name="T31" fmla="*/ 6 h 133"/>
              <a:gd name="T32" fmla="*/ 0 w 944"/>
              <a:gd name="T33" fmla="*/ 127 h 133"/>
              <a:gd name="T34" fmla="*/ 2 w 944"/>
              <a:gd name="T35" fmla="*/ 131 h 133"/>
              <a:gd name="T36" fmla="*/ 6 w 944"/>
              <a:gd name="T37" fmla="*/ 133 h 133"/>
              <a:gd name="T38" fmla="*/ 938 w 944"/>
              <a:gd name="T39" fmla="*/ 133 h 133"/>
              <a:gd name="T40" fmla="*/ 943 w 944"/>
              <a:gd name="T41" fmla="*/ 131 h 133"/>
              <a:gd name="T42" fmla="*/ 944 w 944"/>
              <a:gd name="T43" fmla="*/ 127 h 133"/>
              <a:gd name="T44" fmla="*/ 938 w 944"/>
              <a:gd name="T45"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4" h="133">
                <a:moveTo>
                  <a:pt x="938" y="127"/>
                </a:moveTo>
                <a:cubicBezTo>
                  <a:pt x="938" y="121"/>
                  <a:pt x="938" y="121"/>
                  <a:pt x="938" y="121"/>
                </a:cubicBezTo>
                <a:cubicBezTo>
                  <a:pt x="12" y="121"/>
                  <a:pt x="12" y="121"/>
                  <a:pt x="12" y="121"/>
                </a:cubicBezTo>
                <a:cubicBezTo>
                  <a:pt x="12" y="12"/>
                  <a:pt x="12" y="12"/>
                  <a:pt x="12" y="12"/>
                </a:cubicBezTo>
                <a:cubicBezTo>
                  <a:pt x="932" y="12"/>
                  <a:pt x="932" y="12"/>
                  <a:pt x="932" y="12"/>
                </a:cubicBezTo>
                <a:cubicBezTo>
                  <a:pt x="932" y="127"/>
                  <a:pt x="932" y="127"/>
                  <a:pt x="932" y="127"/>
                </a:cubicBezTo>
                <a:cubicBezTo>
                  <a:pt x="938" y="127"/>
                  <a:pt x="938" y="127"/>
                  <a:pt x="938" y="127"/>
                </a:cubicBezTo>
                <a:cubicBezTo>
                  <a:pt x="938" y="121"/>
                  <a:pt x="938" y="121"/>
                  <a:pt x="938" y="121"/>
                </a:cubicBezTo>
                <a:cubicBezTo>
                  <a:pt x="938" y="127"/>
                  <a:pt x="938" y="127"/>
                  <a:pt x="938" y="127"/>
                </a:cubicBezTo>
                <a:cubicBezTo>
                  <a:pt x="944" y="127"/>
                  <a:pt x="944" y="127"/>
                  <a:pt x="944" y="127"/>
                </a:cubicBezTo>
                <a:cubicBezTo>
                  <a:pt x="944" y="6"/>
                  <a:pt x="944" y="6"/>
                  <a:pt x="944" y="6"/>
                </a:cubicBezTo>
                <a:cubicBezTo>
                  <a:pt x="944" y="5"/>
                  <a:pt x="944" y="3"/>
                  <a:pt x="943" y="2"/>
                </a:cubicBezTo>
                <a:cubicBezTo>
                  <a:pt x="942" y="1"/>
                  <a:pt x="940" y="0"/>
                  <a:pt x="938" y="0"/>
                </a:cubicBezTo>
                <a:cubicBezTo>
                  <a:pt x="6" y="0"/>
                  <a:pt x="6" y="0"/>
                  <a:pt x="6" y="0"/>
                </a:cubicBezTo>
                <a:cubicBezTo>
                  <a:pt x="5" y="0"/>
                  <a:pt x="3" y="1"/>
                  <a:pt x="2" y="2"/>
                </a:cubicBezTo>
                <a:cubicBezTo>
                  <a:pt x="1" y="3"/>
                  <a:pt x="0" y="5"/>
                  <a:pt x="0" y="6"/>
                </a:cubicBezTo>
                <a:cubicBezTo>
                  <a:pt x="0" y="127"/>
                  <a:pt x="0" y="127"/>
                  <a:pt x="0" y="127"/>
                </a:cubicBezTo>
                <a:cubicBezTo>
                  <a:pt x="0" y="128"/>
                  <a:pt x="1" y="130"/>
                  <a:pt x="2" y="131"/>
                </a:cubicBezTo>
                <a:cubicBezTo>
                  <a:pt x="3" y="132"/>
                  <a:pt x="5" y="133"/>
                  <a:pt x="6" y="133"/>
                </a:cubicBezTo>
                <a:cubicBezTo>
                  <a:pt x="938" y="133"/>
                  <a:pt x="938" y="133"/>
                  <a:pt x="938" y="133"/>
                </a:cubicBezTo>
                <a:cubicBezTo>
                  <a:pt x="940" y="133"/>
                  <a:pt x="942" y="132"/>
                  <a:pt x="943" y="131"/>
                </a:cubicBezTo>
                <a:cubicBezTo>
                  <a:pt x="944" y="130"/>
                  <a:pt x="944" y="128"/>
                  <a:pt x="944" y="127"/>
                </a:cubicBezTo>
                <a:lnTo>
                  <a:pt x="938" y="12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33">
            <a:extLst>
              <a:ext uri="{FF2B5EF4-FFF2-40B4-BE49-F238E27FC236}">
                <a16:creationId xmlns:a16="http://schemas.microsoft.com/office/drawing/2014/main" id="{73D78A62-0A69-46E7-AAA0-E7501A674B2A}"/>
              </a:ext>
            </a:extLst>
          </p:cNvPr>
          <p:cNvSpPr>
            <a:spLocks/>
          </p:cNvSpPr>
          <p:nvPr/>
        </p:nvSpPr>
        <p:spPr bwMode="auto">
          <a:xfrm>
            <a:off x="8558946" y="6214839"/>
            <a:ext cx="1158009" cy="0"/>
          </a:xfrm>
          <a:custGeom>
            <a:avLst/>
            <a:gdLst>
              <a:gd name="T0" fmla="*/ 1144 w 1144"/>
              <a:gd name="T1" fmla="*/ 0 w 1144"/>
              <a:gd name="T2" fmla="*/ 1144 w 1144"/>
            </a:gdLst>
            <a:ahLst/>
            <a:cxnLst>
              <a:cxn ang="0">
                <a:pos x="T0" y="0"/>
              </a:cxn>
              <a:cxn ang="0">
                <a:pos x="T1" y="0"/>
              </a:cxn>
              <a:cxn ang="0">
                <a:pos x="T2" y="0"/>
              </a:cxn>
            </a:cxnLst>
            <a:rect l="0" t="0" r="r" b="b"/>
            <a:pathLst>
              <a:path w="1144">
                <a:moveTo>
                  <a:pt x="1144" y="0"/>
                </a:moveTo>
                <a:lnTo>
                  <a:pt x="0" y="0"/>
                </a:lnTo>
                <a:lnTo>
                  <a:pt x="1144"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Line 234">
            <a:extLst>
              <a:ext uri="{FF2B5EF4-FFF2-40B4-BE49-F238E27FC236}">
                <a16:creationId xmlns:a16="http://schemas.microsoft.com/office/drawing/2014/main" id="{297698B3-95C6-466F-B334-878E36EA004B}"/>
              </a:ext>
            </a:extLst>
          </p:cNvPr>
          <p:cNvSpPr>
            <a:spLocks noChangeShapeType="1"/>
          </p:cNvSpPr>
          <p:nvPr/>
        </p:nvSpPr>
        <p:spPr bwMode="auto">
          <a:xfrm flipH="1">
            <a:off x="8558946" y="6214839"/>
            <a:ext cx="115800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0" name="Freeform 235">
            <a:extLst>
              <a:ext uri="{FF2B5EF4-FFF2-40B4-BE49-F238E27FC236}">
                <a16:creationId xmlns:a16="http://schemas.microsoft.com/office/drawing/2014/main" id="{DD9DF405-2D4E-4813-A0E1-BFA7EA96153B}"/>
              </a:ext>
            </a:extLst>
          </p:cNvPr>
          <p:cNvSpPr>
            <a:spLocks/>
          </p:cNvSpPr>
          <p:nvPr/>
        </p:nvSpPr>
        <p:spPr bwMode="auto">
          <a:xfrm>
            <a:off x="8544775" y="6199655"/>
            <a:ext cx="1186352" cy="29355"/>
          </a:xfrm>
          <a:custGeom>
            <a:avLst/>
            <a:gdLst>
              <a:gd name="T0" fmla="*/ 488 w 494"/>
              <a:gd name="T1" fmla="*/ 0 h 12"/>
              <a:gd name="T2" fmla="*/ 6 w 494"/>
              <a:gd name="T3" fmla="*/ 0 h 12"/>
              <a:gd name="T4" fmla="*/ 0 w 494"/>
              <a:gd name="T5" fmla="*/ 6 h 12"/>
              <a:gd name="T6" fmla="*/ 6 w 494"/>
              <a:gd name="T7" fmla="*/ 12 h 12"/>
              <a:gd name="T8" fmla="*/ 488 w 494"/>
              <a:gd name="T9" fmla="*/ 12 h 12"/>
              <a:gd name="T10" fmla="*/ 494 w 494"/>
              <a:gd name="T11" fmla="*/ 6 h 12"/>
              <a:gd name="T12" fmla="*/ 488 w 4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94" h="12">
                <a:moveTo>
                  <a:pt x="488" y="0"/>
                </a:moveTo>
                <a:cubicBezTo>
                  <a:pt x="6" y="0"/>
                  <a:pt x="6" y="0"/>
                  <a:pt x="6" y="0"/>
                </a:cubicBezTo>
                <a:cubicBezTo>
                  <a:pt x="3" y="0"/>
                  <a:pt x="0" y="2"/>
                  <a:pt x="0" y="6"/>
                </a:cubicBezTo>
                <a:cubicBezTo>
                  <a:pt x="0" y="9"/>
                  <a:pt x="3" y="12"/>
                  <a:pt x="6" y="12"/>
                </a:cubicBezTo>
                <a:cubicBezTo>
                  <a:pt x="488" y="12"/>
                  <a:pt x="488" y="12"/>
                  <a:pt x="488" y="12"/>
                </a:cubicBezTo>
                <a:cubicBezTo>
                  <a:pt x="492" y="12"/>
                  <a:pt x="494" y="9"/>
                  <a:pt x="494" y="6"/>
                </a:cubicBezTo>
                <a:cubicBezTo>
                  <a:pt x="494" y="2"/>
                  <a:pt x="492" y="0"/>
                  <a:pt x="488" y="0"/>
                </a:cubicBezTo>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36">
            <a:extLst>
              <a:ext uri="{FF2B5EF4-FFF2-40B4-BE49-F238E27FC236}">
                <a16:creationId xmlns:a16="http://schemas.microsoft.com/office/drawing/2014/main" id="{4153BC47-59E8-4A35-A392-09AAF332E66D}"/>
              </a:ext>
            </a:extLst>
          </p:cNvPr>
          <p:cNvSpPr>
            <a:spLocks/>
          </p:cNvSpPr>
          <p:nvPr/>
        </p:nvSpPr>
        <p:spPr bwMode="auto">
          <a:xfrm>
            <a:off x="7963746" y="4448470"/>
            <a:ext cx="2350435" cy="769307"/>
          </a:xfrm>
          <a:custGeom>
            <a:avLst/>
            <a:gdLst>
              <a:gd name="T0" fmla="*/ 1160 w 2322"/>
              <a:gd name="T1" fmla="*/ 0 h 760"/>
              <a:gd name="T2" fmla="*/ 1741 w 2322"/>
              <a:gd name="T3" fmla="*/ 380 h 760"/>
              <a:gd name="T4" fmla="*/ 2322 w 2322"/>
              <a:gd name="T5" fmla="*/ 760 h 760"/>
              <a:gd name="T6" fmla="*/ 1160 w 2322"/>
              <a:gd name="T7" fmla="*/ 760 h 760"/>
              <a:gd name="T8" fmla="*/ 0 w 2322"/>
              <a:gd name="T9" fmla="*/ 760 h 760"/>
              <a:gd name="T10" fmla="*/ 581 w 2322"/>
              <a:gd name="T11" fmla="*/ 380 h 760"/>
              <a:gd name="T12" fmla="*/ 1160 w 2322"/>
              <a:gd name="T13" fmla="*/ 0 h 760"/>
            </a:gdLst>
            <a:ahLst/>
            <a:cxnLst>
              <a:cxn ang="0">
                <a:pos x="T0" y="T1"/>
              </a:cxn>
              <a:cxn ang="0">
                <a:pos x="T2" y="T3"/>
              </a:cxn>
              <a:cxn ang="0">
                <a:pos x="T4" y="T5"/>
              </a:cxn>
              <a:cxn ang="0">
                <a:pos x="T6" y="T7"/>
              </a:cxn>
              <a:cxn ang="0">
                <a:pos x="T8" y="T9"/>
              </a:cxn>
              <a:cxn ang="0">
                <a:pos x="T10" y="T11"/>
              </a:cxn>
              <a:cxn ang="0">
                <a:pos x="T12" y="T13"/>
              </a:cxn>
            </a:cxnLst>
            <a:rect l="0" t="0" r="r" b="b"/>
            <a:pathLst>
              <a:path w="2322" h="760">
                <a:moveTo>
                  <a:pt x="1160" y="0"/>
                </a:moveTo>
                <a:lnTo>
                  <a:pt x="1741" y="380"/>
                </a:lnTo>
                <a:lnTo>
                  <a:pt x="2322" y="760"/>
                </a:lnTo>
                <a:lnTo>
                  <a:pt x="1160" y="760"/>
                </a:lnTo>
                <a:lnTo>
                  <a:pt x="0" y="760"/>
                </a:lnTo>
                <a:lnTo>
                  <a:pt x="581" y="380"/>
                </a:lnTo>
                <a:lnTo>
                  <a:pt x="1160" y="0"/>
                </a:lnTo>
                <a:close/>
              </a:path>
            </a:pathLst>
          </a:custGeom>
          <a:solidFill>
            <a:schemeClr val="bg1">
              <a:lumMod val="50000"/>
            </a:schemeClr>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37">
            <a:extLst>
              <a:ext uri="{FF2B5EF4-FFF2-40B4-BE49-F238E27FC236}">
                <a16:creationId xmlns:a16="http://schemas.microsoft.com/office/drawing/2014/main" id="{C6C1CCD8-1B81-4CB5-8CC5-FC5792F9B21E}"/>
              </a:ext>
            </a:extLst>
          </p:cNvPr>
          <p:cNvSpPr>
            <a:spLocks/>
          </p:cNvSpPr>
          <p:nvPr/>
        </p:nvSpPr>
        <p:spPr bwMode="auto">
          <a:xfrm>
            <a:off x="7946537" y="4432274"/>
            <a:ext cx="2382827" cy="799674"/>
          </a:xfrm>
          <a:custGeom>
            <a:avLst/>
            <a:gdLst>
              <a:gd name="T0" fmla="*/ 496 w 992"/>
              <a:gd name="T1" fmla="*/ 7 h 333"/>
              <a:gd name="T2" fmla="*/ 493 w 992"/>
              <a:gd name="T3" fmla="*/ 12 h 333"/>
              <a:gd name="T4" fmla="*/ 738 w 992"/>
              <a:gd name="T5" fmla="*/ 172 h 333"/>
              <a:gd name="T6" fmla="*/ 966 w 992"/>
              <a:gd name="T7" fmla="*/ 321 h 333"/>
              <a:gd name="T8" fmla="*/ 496 w 992"/>
              <a:gd name="T9" fmla="*/ 321 h 333"/>
              <a:gd name="T10" fmla="*/ 27 w 992"/>
              <a:gd name="T11" fmla="*/ 321 h 333"/>
              <a:gd name="T12" fmla="*/ 255 w 992"/>
              <a:gd name="T13" fmla="*/ 172 h 333"/>
              <a:gd name="T14" fmla="*/ 500 w 992"/>
              <a:gd name="T15" fmla="*/ 12 h 333"/>
              <a:gd name="T16" fmla="*/ 496 w 992"/>
              <a:gd name="T17" fmla="*/ 7 h 333"/>
              <a:gd name="T18" fmla="*/ 493 w 992"/>
              <a:gd name="T19" fmla="*/ 12 h 333"/>
              <a:gd name="T20" fmla="*/ 496 w 992"/>
              <a:gd name="T21" fmla="*/ 7 h 333"/>
              <a:gd name="T22" fmla="*/ 493 w 992"/>
              <a:gd name="T23" fmla="*/ 2 h 333"/>
              <a:gd name="T24" fmla="*/ 248 w 992"/>
              <a:gd name="T25" fmla="*/ 162 h 333"/>
              <a:gd name="T26" fmla="*/ 4 w 992"/>
              <a:gd name="T27" fmla="*/ 322 h 333"/>
              <a:gd name="T28" fmla="*/ 1 w 992"/>
              <a:gd name="T29" fmla="*/ 329 h 333"/>
              <a:gd name="T30" fmla="*/ 7 w 992"/>
              <a:gd name="T31" fmla="*/ 333 h 333"/>
              <a:gd name="T32" fmla="*/ 496 w 992"/>
              <a:gd name="T33" fmla="*/ 333 h 333"/>
              <a:gd name="T34" fmla="*/ 986 w 992"/>
              <a:gd name="T35" fmla="*/ 333 h 333"/>
              <a:gd name="T36" fmla="*/ 992 w 992"/>
              <a:gd name="T37" fmla="*/ 329 h 333"/>
              <a:gd name="T38" fmla="*/ 989 w 992"/>
              <a:gd name="T39" fmla="*/ 322 h 333"/>
              <a:gd name="T40" fmla="*/ 744 w 992"/>
              <a:gd name="T41" fmla="*/ 162 h 333"/>
              <a:gd name="T42" fmla="*/ 500 w 992"/>
              <a:gd name="T43" fmla="*/ 2 h 333"/>
              <a:gd name="T44" fmla="*/ 493 w 992"/>
              <a:gd name="T45" fmla="*/ 2 h 333"/>
              <a:gd name="T46" fmla="*/ 496 w 992"/>
              <a:gd name="T47" fmla="*/ 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2" h="333">
                <a:moveTo>
                  <a:pt x="496" y="7"/>
                </a:moveTo>
                <a:cubicBezTo>
                  <a:pt x="493" y="12"/>
                  <a:pt x="493" y="12"/>
                  <a:pt x="493" y="12"/>
                </a:cubicBezTo>
                <a:cubicBezTo>
                  <a:pt x="738" y="172"/>
                  <a:pt x="738" y="172"/>
                  <a:pt x="738" y="172"/>
                </a:cubicBezTo>
                <a:cubicBezTo>
                  <a:pt x="966" y="321"/>
                  <a:pt x="966" y="321"/>
                  <a:pt x="966" y="321"/>
                </a:cubicBezTo>
                <a:cubicBezTo>
                  <a:pt x="496" y="321"/>
                  <a:pt x="496" y="321"/>
                  <a:pt x="496" y="321"/>
                </a:cubicBezTo>
                <a:cubicBezTo>
                  <a:pt x="27" y="321"/>
                  <a:pt x="27" y="321"/>
                  <a:pt x="27" y="321"/>
                </a:cubicBezTo>
                <a:cubicBezTo>
                  <a:pt x="255" y="172"/>
                  <a:pt x="255" y="172"/>
                  <a:pt x="255" y="172"/>
                </a:cubicBezTo>
                <a:cubicBezTo>
                  <a:pt x="500" y="12"/>
                  <a:pt x="500" y="12"/>
                  <a:pt x="500" y="12"/>
                </a:cubicBezTo>
                <a:cubicBezTo>
                  <a:pt x="496" y="7"/>
                  <a:pt x="496" y="7"/>
                  <a:pt x="496" y="7"/>
                </a:cubicBezTo>
                <a:cubicBezTo>
                  <a:pt x="493" y="12"/>
                  <a:pt x="493" y="12"/>
                  <a:pt x="493" y="12"/>
                </a:cubicBezTo>
                <a:cubicBezTo>
                  <a:pt x="496" y="7"/>
                  <a:pt x="496" y="7"/>
                  <a:pt x="496" y="7"/>
                </a:cubicBezTo>
                <a:cubicBezTo>
                  <a:pt x="493" y="2"/>
                  <a:pt x="493" y="2"/>
                  <a:pt x="493" y="2"/>
                </a:cubicBezTo>
                <a:cubicBezTo>
                  <a:pt x="248" y="162"/>
                  <a:pt x="248" y="162"/>
                  <a:pt x="248" y="162"/>
                </a:cubicBezTo>
                <a:cubicBezTo>
                  <a:pt x="4" y="322"/>
                  <a:pt x="4" y="322"/>
                  <a:pt x="4" y="322"/>
                </a:cubicBezTo>
                <a:cubicBezTo>
                  <a:pt x="1" y="324"/>
                  <a:pt x="0" y="326"/>
                  <a:pt x="1" y="329"/>
                </a:cubicBezTo>
                <a:cubicBezTo>
                  <a:pt x="2" y="332"/>
                  <a:pt x="4" y="333"/>
                  <a:pt x="7" y="333"/>
                </a:cubicBezTo>
                <a:cubicBezTo>
                  <a:pt x="496" y="333"/>
                  <a:pt x="496" y="333"/>
                  <a:pt x="496" y="333"/>
                </a:cubicBezTo>
                <a:cubicBezTo>
                  <a:pt x="986" y="333"/>
                  <a:pt x="986" y="333"/>
                  <a:pt x="986" y="333"/>
                </a:cubicBezTo>
                <a:cubicBezTo>
                  <a:pt x="988" y="333"/>
                  <a:pt x="991" y="332"/>
                  <a:pt x="992" y="329"/>
                </a:cubicBezTo>
                <a:cubicBezTo>
                  <a:pt x="992" y="326"/>
                  <a:pt x="991" y="324"/>
                  <a:pt x="989" y="322"/>
                </a:cubicBezTo>
                <a:cubicBezTo>
                  <a:pt x="744" y="162"/>
                  <a:pt x="744" y="162"/>
                  <a:pt x="744" y="162"/>
                </a:cubicBezTo>
                <a:cubicBezTo>
                  <a:pt x="500" y="2"/>
                  <a:pt x="500" y="2"/>
                  <a:pt x="500" y="2"/>
                </a:cubicBezTo>
                <a:cubicBezTo>
                  <a:pt x="498" y="0"/>
                  <a:pt x="495" y="0"/>
                  <a:pt x="493" y="2"/>
                </a:cubicBezTo>
                <a:lnTo>
                  <a:pt x="496" y="7"/>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38">
            <a:extLst>
              <a:ext uri="{FF2B5EF4-FFF2-40B4-BE49-F238E27FC236}">
                <a16:creationId xmlns:a16="http://schemas.microsoft.com/office/drawing/2014/main" id="{342E0637-BB7F-4DC2-96D2-FCA072628794}"/>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close/>
                <a:moveTo>
                  <a:pt x="852" y="0"/>
                </a:moveTo>
                <a:lnTo>
                  <a:pt x="0" y="558"/>
                </a:lnTo>
                <a:lnTo>
                  <a:pt x="1706" y="558"/>
                </a:lnTo>
                <a:lnTo>
                  <a:pt x="852"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39">
            <a:extLst>
              <a:ext uri="{FF2B5EF4-FFF2-40B4-BE49-F238E27FC236}">
                <a16:creationId xmlns:a16="http://schemas.microsoft.com/office/drawing/2014/main" id="{6C814CB9-DDD2-446B-8F77-1323551CDD93}"/>
              </a:ext>
            </a:extLst>
          </p:cNvPr>
          <p:cNvSpPr>
            <a:spLocks noEditPoints="1"/>
          </p:cNvSpPr>
          <p:nvPr/>
        </p:nvSpPr>
        <p:spPr bwMode="auto">
          <a:xfrm>
            <a:off x="8275517" y="4558805"/>
            <a:ext cx="1726892" cy="564833"/>
          </a:xfrm>
          <a:custGeom>
            <a:avLst/>
            <a:gdLst>
              <a:gd name="T0" fmla="*/ 852 w 1706"/>
              <a:gd name="T1" fmla="*/ 84 h 558"/>
              <a:gd name="T2" fmla="*/ 1473 w 1706"/>
              <a:gd name="T3" fmla="*/ 489 h 558"/>
              <a:gd name="T4" fmla="*/ 233 w 1706"/>
              <a:gd name="T5" fmla="*/ 489 h 558"/>
              <a:gd name="T6" fmla="*/ 852 w 1706"/>
              <a:gd name="T7" fmla="*/ 84 h 558"/>
              <a:gd name="T8" fmla="*/ 852 w 1706"/>
              <a:gd name="T9" fmla="*/ 0 h 558"/>
              <a:gd name="T10" fmla="*/ 0 w 1706"/>
              <a:gd name="T11" fmla="*/ 558 h 558"/>
              <a:gd name="T12" fmla="*/ 1706 w 1706"/>
              <a:gd name="T13" fmla="*/ 558 h 558"/>
              <a:gd name="T14" fmla="*/ 852 w 1706"/>
              <a:gd name="T15" fmla="*/ 0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6" h="558">
                <a:moveTo>
                  <a:pt x="852" y="84"/>
                </a:moveTo>
                <a:lnTo>
                  <a:pt x="1473" y="489"/>
                </a:lnTo>
                <a:lnTo>
                  <a:pt x="233" y="489"/>
                </a:lnTo>
                <a:lnTo>
                  <a:pt x="852" y="84"/>
                </a:lnTo>
                <a:moveTo>
                  <a:pt x="852" y="0"/>
                </a:moveTo>
                <a:lnTo>
                  <a:pt x="0" y="558"/>
                </a:lnTo>
                <a:lnTo>
                  <a:pt x="1706" y="558"/>
                </a:lnTo>
                <a:lnTo>
                  <a:pt x="85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5" name="Freeform 240">
            <a:extLst>
              <a:ext uri="{FF2B5EF4-FFF2-40B4-BE49-F238E27FC236}">
                <a16:creationId xmlns:a16="http://schemas.microsoft.com/office/drawing/2014/main" id="{BDDF1006-B3CA-4771-807B-9E214B7D026A}"/>
              </a:ext>
            </a:extLst>
          </p:cNvPr>
          <p:cNvSpPr>
            <a:spLocks noEditPoints="1"/>
          </p:cNvSpPr>
          <p:nvPr/>
        </p:nvSpPr>
        <p:spPr bwMode="auto">
          <a:xfrm>
            <a:off x="8261346" y="4544633"/>
            <a:ext cx="1755235" cy="593176"/>
          </a:xfrm>
          <a:custGeom>
            <a:avLst/>
            <a:gdLst>
              <a:gd name="T0" fmla="*/ 362 w 731"/>
              <a:gd name="T1" fmla="*/ 46 h 247"/>
              <a:gd name="T2" fmla="*/ 607 w 731"/>
              <a:gd name="T3" fmla="*/ 206 h 247"/>
              <a:gd name="T4" fmla="*/ 124 w 731"/>
              <a:gd name="T5" fmla="*/ 206 h 247"/>
              <a:gd name="T6" fmla="*/ 369 w 731"/>
              <a:gd name="T7" fmla="*/ 46 h 247"/>
              <a:gd name="T8" fmla="*/ 370 w 731"/>
              <a:gd name="T9" fmla="*/ 38 h 247"/>
              <a:gd name="T10" fmla="*/ 362 w 731"/>
              <a:gd name="T11" fmla="*/ 36 h 247"/>
              <a:gd name="T12" fmla="*/ 101 w 731"/>
              <a:gd name="T13" fmla="*/ 207 h 247"/>
              <a:gd name="T14" fmla="*/ 98 w 731"/>
              <a:gd name="T15" fmla="*/ 214 h 247"/>
              <a:gd name="T16" fmla="*/ 104 w 731"/>
              <a:gd name="T17" fmla="*/ 218 h 247"/>
              <a:gd name="T18" fmla="*/ 627 w 731"/>
              <a:gd name="T19" fmla="*/ 218 h 247"/>
              <a:gd name="T20" fmla="*/ 632 w 731"/>
              <a:gd name="T21" fmla="*/ 214 h 247"/>
              <a:gd name="T22" fmla="*/ 630 w 731"/>
              <a:gd name="T23" fmla="*/ 207 h 247"/>
              <a:gd name="T24" fmla="*/ 369 w 731"/>
              <a:gd name="T25" fmla="*/ 36 h 247"/>
              <a:gd name="T26" fmla="*/ 360 w 731"/>
              <a:gd name="T27" fmla="*/ 38 h 247"/>
              <a:gd name="T28" fmla="*/ 362 w 731"/>
              <a:gd name="T29" fmla="*/ 46 h 247"/>
              <a:gd name="T30" fmla="*/ 365 w 731"/>
              <a:gd name="T31" fmla="*/ 6 h 247"/>
              <a:gd name="T32" fmla="*/ 362 w 731"/>
              <a:gd name="T33" fmla="*/ 1 h 247"/>
              <a:gd name="T34" fmla="*/ 3 w 731"/>
              <a:gd name="T35" fmla="*/ 236 h 247"/>
              <a:gd name="T36" fmla="*/ 0 w 731"/>
              <a:gd name="T37" fmla="*/ 243 h 247"/>
              <a:gd name="T38" fmla="*/ 6 w 731"/>
              <a:gd name="T39" fmla="*/ 247 h 247"/>
              <a:gd name="T40" fmla="*/ 725 w 731"/>
              <a:gd name="T41" fmla="*/ 247 h 247"/>
              <a:gd name="T42" fmla="*/ 730 w 731"/>
              <a:gd name="T43" fmla="*/ 243 h 247"/>
              <a:gd name="T44" fmla="*/ 728 w 731"/>
              <a:gd name="T45" fmla="*/ 236 h 247"/>
              <a:gd name="T46" fmla="*/ 369 w 731"/>
              <a:gd name="T47" fmla="*/ 1 h 247"/>
              <a:gd name="T48" fmla="*/ 362 w 731"/>
              <a:gd name="T49" fmla="*/ 1 h 247"/>
              <a:gd name="T50" fmla="*/ 365 w 731"/>
              <a:gd name="T51" fmla="*/ 6 h 247"/>
              <a:gd name="T52" fmla="*/ 362 w 731"/>
              <a:gd name="T53" fmla="*/ 11 h 247"/>
              <a:gd name="T54" fmla="*/ 704 w 731"/>
              <a:gd name="T55" fmla="*/ 235 h 247"/>
              <a:gd name="T56" fmla="*/ 26 w 731"/>
              <a:gd name="T57" fmla="*/ 235 h 247"/>
              <a:gd name="T58" fmla="*/ 369 w 731"/>
              <a:gd name="T59" fmla="*/ 11 h 247"/>
              <a:gd name="T60" fmla="*/ 365 w 731"/>
              <a:gd name="T61" fmla="*/ 6 h 247"/>
              <a:gd name="T62" fmla="*/ 362 w 731"/>
              <a:gd name="T63" fmla="*/ 11 h 247"/>
              <a:gd name="T64" fmla="*/ 365 w 731"/>
              <a:gd name="T65"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1" h="247">
                <a:moveTo>
                  <a:pt x="362" y="46"/>
                </a:moveTo>
                <a:cubicBezTo>
                  <a:pt x="607" y="206"/>
                  <a:pt x="607" y="206"/>
                  <a:pt x="607" y="206"/>
                </a:cubicBezTo>
                <a:cubicBezTo>
                  <a:pt x="124" y="206"/>
                  <a:pt x="124" y="206"/>
                  <a:pt x="124" y="206"/>
                </a:cubicBezTo>
                <a:cubicBezTo>
                  <a:pt x="369" y="46"/>
                  <a:pt x="369" y="46"/>
                  <a:pt x="369" y="46"/>
                </a:cubicBezTo>
                <a:cubicBezTo>
                  <a:pt x="371" y="44"/>
                  <a:pt x="372" y="41"/>
                  <a:pt x="370" y="38"/>
                </a:cubicBezTo>
                <a:cubicBezTo>
                  <a:pt x="369" y="35"/>
                  <a:pt x="365" y="34"/>
                  <a:pt x="362" y="36"/>
                </a:cubicBezTo>
                <a:cubicBezTo>
                  <a:pt x="101" y="207"/>
                  <a:pt x="101" y="207"/>
                  <a:pt x="101" y="207"/>
                </a:cubicBezTo>
                <a:cubicBezTo>
                  <a:pt x="99" y="209"/>
                  <a:pt x="97" y="211"/>
                  <a:pt x="98" y="214"/>
                </a:cubicBezTo>
                <a:cubicBezTo>
                  <a:pt x="99" y="216"/>
                  <a:pt x="101" y="218"/>
                  <a:pt x="104" y="218"/>
                </a:cubicBezTo>
                <a:cubicBezTo>
                  <a:pt x="627" y="218"/>
                  <a:pt x="627" y="218"/>
                  <a:pt x="627" y="218"/>
                </a:cubicBezTo>
                <a:cubicBezTo>
                  <a:pt x="629" y="218"/>
                  <a:pt x="632" y="216"/>
                  <a:pt x="632" y="214"/>
                </a:cubicBezTo>
                <a:cubicBezTo>
                  <a:pt x="633" y="211"/>
                  <a:pt x="632" y="209"/>
                  <a:pt x="630" y="207"/>
                </a:cubicBezTo>
                <a:cubicBezTo>
                  <a:pt x="369" y="36"/>
                  <a:pt x="369" y="36"/>
                  <a:pt x="369" y="36"/>
                </a:cubicBezTo>
                <a:cubicBezTo>
                  <a:pt x="366" y="34"/>
                  <a:pt x="362" y="35"/>
                  <a:pt x="360" y="38"/>
                </a:cubicBezTo>
                <a:cubicBezTo>
                  <a:pt x="359" y="41"/>
                  <a:pt x="359" y="44"/>
                  <a:pt x="362" y="46"/>
                </a:cubicBezTo>
                <a:close/>
                <a:moveTo>
                  <a:pt x="365" y="6"/>
                </a:moveTo>
                <a:cubicBezTo>
                  <a:pt x="362" y="1"/>
                  <a:pt x="362" y="1"/>
                  <a:pt x="362" y="1"/>
                </a:cubicBezTo>
                <a:cubicBezTo>
                  <a:pt x="3" y="236"/>
                  <a:pt x="3" y="236"/>
                  <a:pt x="3" y="236"/>
                </a:cubicBezTo>
                <a:cubicBezTo>
                  <a:pt x="1" y="238"/>
                  <a:pt x="0" y="241"/>
                  <a:pt x="0" y="243"/>
                </a:cubicBezTo>
                <a:cubicBezTo>
                  <a:pt x="1" y="246"/>
                  <a:pt x="3" y="247"/>
                  <a:pt x="6" y="247"/>
                </a:cubicBezTo>
                <a:cubicBezTo>
                  <a:pt x="725" y="247"/>
                  <a:pt x="725" y="247"/>
                  <a:pt x="725" y="247"/>
                </a:cubicBezTo>
                <a:cubicBezTo>
                  <a:pt x="727" y="247"/>
                  <a:pt x="730" y="246"/>
                  <a:pt x="730" y="243"/>
                </a:cubicBezTo>
                <a:cubicBezTo>
                  <a:pt x="731" y="241"/>
                  <a:pt x="730" y="238"/>
                  <a:pt x="728" y="236"/>
                </a:cubicBezTo>
                <a:cubicBezTo>
                  <a:pt x="369" y="1"/>
                  <a:pt x="369" y="1"/>
                  <a:pt x="369" y="1"/>
                </a:cubicBezTo>
                <a:cubicBezTo>
                  <a:pt x="367" y="0"/>
                  <a:pt x="364" y="0"/>
                  <a:pt x="362" y="1"/>
                </a:cubicBezTo>
                <a:cubicBezTo>
                  <a:pt x="365" y="6"/>
                  <a:pt x="365" y="6"/>
                  <a:pt x="365" y="6"/>
                </a:cubicBezTo>
                <a:cubicBezTo>
                  <a:pt x="362" y="11"/>
                  <a:pt x="362" y="11"/>
                  <a:pt x="362" y="11"/>
                </a:cubicBezTo>
                <a:cubicBezTo>
                  <a:pt x="704" y="235"/>
                  <a:pt x="704" y="235"/>
                  <a:pt x="704" y="235"/>
                </a:cubicBezTo>
                <a:cubicBezTo>
                  <a:pt x="26" y="235"/>
                  <a:pt x="26" y="235"/>
                  <a:pt x="26" y="235"/>
                </a:cubicBezTo>
                <a:cubicBezTo>
                  <a:pt x="369" y="11"/>
                  <a:pt x="369" y="11"/>
                  <a:pt x="369" y="11"/>
                </a:cubicBezTo>
                <a:cubicBezTo>
                  <a:pt x="365" y="6"/>
                  <a:pt x="365" y="6"/>
                  <a:pt x="365" y="6"/>
                </a:cubicBezTo>
                <a:cubicBezTo>
                  <a:pt x="362" y="11"/>
                  <a:pt x="362" y="11"/>
                  <a:pt x="362" y="11"/>
                </a:cubicBezTo>
                <a:lnTo>
                  <a:pt x="365" y="6"/>
                </a:lnTo>
                <a:close/>
              </a:path>
            </a:pathLst>
          </a:custGeom>
          <a:solidFill>
            <a:srgbClr val="00477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41">
            <a:extLst>
              <a:ext uri="{FF2B5EF4-FFF2-40B4-BE49-F238E27FC236}">
                <a16:creationId xmlns:a16="http://schemas.microsoft.com/office/drawing/2014/main" id="{CC670C00-F427-43C2-9758-44D9427A3A0B}"/>
              </a:ext>
            </a:extLst>
          </p:cNvPr>
          <p:cNvSpPr>
            <a:spLocks/>
          </p:cNvSpPr>
          <p:nvPr/>
        </p:nvSpPr>
        <p:spPr bwMode="auto">
          <a:xfrm>
            <a:off x="7252137" y="4880699"/>
            <a:ext cx="1294663" cy="1488001"/>
          </a:xfrm>
          <a:custGeom>
            <a:avLst/>
            <a:gdLst>
              <a:gd name="T0" fmla="*/ 539 w 539"/>
              <a:gd name="T1" fmla="*/ 120 h 619"/>
              <a:gd name="T2" fmla="*/ 501 w 539"/>
              <a:gd name="T3" fmla="*/ 82 h 619"/>
              <a:gd name="T4" fmla="*/ 287 w 539"/>
              <a:gd name="T5" fmla="*/ 9 h 619"/>
              <a:gd name="T6" fmla="*/ 255 w 539"/>
              <a:gd name="T7" fmla="*/ 8 h 619"/>
              <a:gd name="T8" fmla="*/ 26 w 539"/>
              <a:gd name="T9" fmla="*/ 82 h 619"/>
              <a:gd name="T10" fmla="*/ 1 w 539"/>
              <a:gd name="T11" fmla="*/ 109 h 619"/>
              <a:gd name="T12" fmla="*/ 39 w 539"/>
              <a:gd name="T13" fmla="*/ 379 h 619"/>
              <a:gd name="T14" fmla="*/ 243 w 539"/>
              <a:gd name="T15" fmla="*/ 612 h 619"/>
              <a:gd name="T16" fmla="*/ 297 w 539"/>
              <a:gd name="T17" fmla="*/ 613 h 619"/>
              <a:gd name="T18" fmla="*/ 475 w 539"/>
              <a:gd name="T19" fmla="*/ 445 h 619"/>
              <a:gd name="T20" fmla="*/ 539 w 539"/>
              <a:gd name="T21" fmla="*/ 140 h 619"/>
              <a:gd name="T22" fmla="*/ 539 w 539"/>
              <a:gd name="T23" fmla="*/ 12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9" h="619">
                <a:moveTo>
                  <a:pt x="539" y="120"/>
                </a:moveTo>
                <a:cubicBezTo>
                  <a:pt x="538" y="84"/>
                  <a:pt x="538" y="84"/>
                  <a:pt x="501" y="82"/>
                </a:cubicBezTo>
                <a:cubicBezTo>
                  <a:pt x="423" y="78"/>
                  <a:pt x="351" y="54"/>
                  <a:pt x="287" y="9"/>
                </a:cubicBezTo>
                <a:cubicBezTo>
                  <a:pt x="275" y="1"/>
                  <a:pt x="267" y="0"/>
                  <a:pt x="255" y="8"/>
                </a:cubicBezTo>
                <a:cubicBezTo>
                  <a:pt x="186" y="56"/>
                  <a:pt x="109" y="81"/>
                  <a:pt x="26" y="82"/>
                </a:cubicBezTo>
                <a:cubicBezTo>
                  <a:pt x="4" y="82"/>
                  <a:pt x="1" y="91"/>
                  <a:pt x="1" y="109"/>
                </a:cubicBezTo>
                <a:cubicBezTo>
                  <a:pt x="0" y="201"/>
                  <a:pt x="9" y="292"/>
                  <a:pt x="39" y="379"/>
                </a:cubicBezTo>
                <a:cubicBezTo>
                  <a:pt x="74" y="485"/>
                  <a:pt x="136" y="569"/>
                  <a:pt x="243" y="612"/>
                </a:cubicBezTo>
                <a:cubicBezTo>
                  <a:pt x="259" y="618"/>
                  <a:pt x="281" y="619"/>
                  <a:pt x="297" y="613"/>
                </a:cubicBezTo>
                <a:cubicBezTo>
                  <a:pt x="378" y="581"/>
                  <a:pt x="436" y="522"/>
                  <a:pt x="475" y="445"/>
                </a:cubicBezTo>
                <a:cubicBezTo>
                  <a:pt x="523" y="349"/>
                  <a:pt x="536" y="245"/>
                  <a:pt x="539" y="140"/>
                </a:cubicBezTo>
                <a:cubicBezTo>
                  <a:pt x="539" y="133"/>
                  <a:pt x="539" y="127"/>
                  <a:pt x="539" y="120"/>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242">
            <a:extLst>
              <a:ext uri="{FF2B5EF4-FFF2-40B4-BE49-F238E27FC236}">
                <a16:creationId xmlns:a16="http://schemas.microsoft.com/office/drawing/2014/main" id="{1780641F-26A2-4332-85E6-8CF907F5EE38}"/>
              </a:ext>
            </a:extLst>
          </p:cNvPr>
          <p:cNvSpPr>
            <a:spLocks/>
          </p:cNvSpPr>
          <p:nvPr/>
        </p:nvSpPr>
        <p:spPr bwMode="auto">
          <a:xfrm>
            <a:off x="7239990" y="4871589"/>
            <a:ext cx="1320981" cy="1506222"/>
          </a:xfrm>
          <a:custGeom>
            <a:avLst/>
            <a:gdLst>
              <a:gd name="T0" fmla="*/ 544 w 550"/>
              <a:gd name="T1" fmla="*/ 124 h 627"/>
              <a:gd name="T2" fmla="*/ 550 w 550"/>
              <a:gd name="T3" fmla="*/ 124 h 627"/>
              <a:gd name="T4" fmla="*/ 549 w 550"/>
              <a:gd name="T5" fmla="*/ 103 h 627"/>
              <a:gd name="T6" fmla="*/ 545 w 550"/>
              <a:gd name="T7" fmla="*/ 91 h 627"/>
              <a:gd name="T8" fmla="*/ 539 w 550"/>
              <a:gd name="T9" fmla="*/ 85 h 627"/>
              <a:gd name="T10" fmla="*/ 526 w 550"/>
              <a:gd name="T11" fmla="*/ 81 h 627"/>
              <a:gd name="T12" fmla="*/ 506 w 550"/>
              <a:gd name="T13" fmla="*/ 80 h 627"/>
              <a:gd name="T14" fmla="*/ 295 w 550"/>
              <a:gd name="T15" fmla="*/ 8 h 627"/>
              <a:gd name="T16" fmla="*/ 286 w 550"/>
              <a:gd name="T17" fmla="*/ 2 h 627"/>
              <a:gd name="T18" fmla="*/ 275 w 550"/>
              <a:gd name="T19" fmla="*/ 0 h 627"/>
              <a:gd name="T20" fmla="*/ 266 w 550"/>
              <a:gd name="T21" fmla="*/ 2 h 627"/>
              <a:gd name="T22" fmla="*/ 256 w 550"/>
              <a:gd name="T23" fmla="*/ 7 h 627"/>
              <a:gd name="T24" fmla="*/ 31 w 550"/>
              <a:gd name="T25" fmla="*/ 80 h 627"/>
              <a:gd name="T26" fmla="*/ 16 w 550"/>
              <a:gd name="T27" fmla="*/ 82 h 627"/>
              <a:gd name="T28" fmla="*/ 8 w 550"/>
              <a:gd name="T29" fmla="*/ 87 h 627"/>
              <a:gd name="T30" fmla="*/ 1 w 550"/>
              <a:gd name="T31" fmla="*/ 99 h 627"/>
              <a:gd name="T32" fmla="*/ 0 w 550"/>
              <a:gd name="T33" fmla="*/ 113 h 627"/>
              <a:gd name="T34" fmla="*/ 0 w 550"/>
              <a:gd name="T35" fmla="*/ 118 h 627"/>
              <a:gd name="T36" fmla="*/ 38 w 550"/>
              <a:gd name="T37" fmla="*/ 385 h 627"/>
              <a:gd name="T38" fmla="*/ 115 w 550"/>
              <a:gd name="T39" fmla="*/ 527 h 627"/>
              <a:gd name="T40" fmla="*/ 246 w 550"/>
              <a:gd name="T41" fmla="*/ 621 h 627"/>
              <a:gd name="T42" fmla="*/ 277 w 550"/>
              <a:gd name="T43" fmla="*/ 627 h 627"/>
              <a:gd name="T44" fmla="*/ 304 w 550"/>
              <a:gd name="T45" fmla="*/ 622 h 627"/>
              <a:gd name="T46" fmla="*/ 485 w 550"/>
              <a:gd name="T47" fmla="*/ 451 h 627"/>
              <a:gd name="T48" fmla="*/ 550 w 550"/>
              <a:gd name="T49" fmla="*/ 144 h 627"/>
              <a:gd name="T50" fmla="*/ 550 w 550"/>
              <a:gd name="T51" fmla="*/ 144 h 627"/>
              <a:gd name="T52" fmla="*/ 550 w 550"/>
              <a:gd name="T53" fmla="*/ 144 h 627"/>
              <a:gd name="T54" fmla="*/ 550 w 550"/>
              <a:gd name="T55" fmla="*/ 131 h 627"/>
              <a:gd name="T56" fmla="*/ 550 w 550"/>
              <a:gd name="T57" fmla="*/ 124 h 627"/>
              <a:gd name="T58" fmla="*/ 544 w 550"/>
              <a:gd name="T59" fmla="*/ 124 h 627"/>
              <a:gd name="T60" fmla="*/ 538 w 550"/>
              <a:gd name="T61" fmla="*/ 124 h 627"/>
              <a:gd name="T62" fmla="*/ 538 w 550"/>
              <a:gd name="T63" fmla="*/ 131 h 627"/>
              <a:gd name="T64" fmla="*/ 538 w 550"/>
              <a:gd name="T65" fmla="*/ 144 h 627"/>
              <a:gd name="T66" fmla="*/ 544 w 550"/>
              <a:gd name="T67" fmla="*/ 144 h 627"/>
              <a:gd name="T68" fmla="*/ 538 w 550"/>
              <a:gd name="T69" fmla="*/ 143 h 627"/>
              <a:gd name="T70" fmla="*/ 474 w 550"/>
              <a:gd name="T71" fmla="*/ 446 h 627"/>
              <a:gd name="T72" fmla="*/ 299 w 550"/>
              <a:gd name="T73" fmla="*/ 611 h 627"/>
              <a:gd name="T74" fmla="*/ 277 w 550"/>
              <a:gd name="T75" fmla="*/ 615 h 627"/>
              <a:gd name="T76" fmla="*/ 251 w 550"/>
              <a:gd name="T77" fmla="*/ 610 h 627"/>
              <a:gd name="T78" fmla="*/ 124 w 550"/>
              <a:gd name="T79" fmla="*/ 519 h 627"/>
              <a:gd name="T80" fmla="*/ 49 w 550"/>
              <a:gd name="T81" fmla="*/ 381 h 627"/>
              <a:gd name="T82" fmla="*/ 12 w 550"/>
              <a:gd name="T83" fmla="*/ 118 h 627"/>
              <a:gd name="T84" fmla="*/ 12 w 550"/>
              <a:gd name="T85" fmla="*/ 113 h 627"/>
              <a:gd name="T86" fmla="*/ 13 w 550"/>
              <a:gd name="T87" fmla="*/ 102 h 627"/>
              <a:gd name="T88" fmla="*/ 14 w 550"/>
              <a:gd name="T89" fmla="*/ 98 h 627"/>
              <a:gd name="T90" fmla="*/ 19 w 550"/>
              <a:gd name="T91" fmla="*/ 94 h 627"/>
              <a:gd name="T92" fmla="*/ 31 w 550"/>
              <a:gd name="T93" fmla="*/ 92 h 627"/>
              <a:gd name="T94" fmla="*/ 263 w 550"/>
              <a:gd name="T95" fmla="*/ 17 h 627"/>
              <a:gd name="T96" fmla="*/ 270 w 550"/>
              <a:gd name="T97" fmla="*/ 13 h 627"/>
              <a:gd name="T98" fmla="*/ 275 w 550"/>
              <a:gd name="T99" fmla="*/ 12 h 627"/>
              <a:gd name="T100" fmla="*/ 281 w 550"/>
              <a:gd name="T101" fmla="*/ 14 h 627"/>
              <a:gd name="T102" fmla="*/ 288 w 550"/>
              <a:gd name="T103" fmla="*/ 18 h 627"/>
              <a:gd name="T104" fmla="*/ 506 w 550"/>
              <a:gd name="T105" fmla="*/ 92 h 627"/>
              <a:gd name="T106" fmla="*/ 526 w 550"/>
              <a:gd name="T107" fmla="*/ 94 h 627"/>
              <a:gd name="T108" fmla="*/ 533 w 550"/>
              <a:gd name="T109" fmla="*/ 96 h 627"/>
              <a:gd name="T110" fmla="*/ 535 w 550"/>
              <a:gd name="T111" fmla="*/ 98 h 627"/>
              <a:gd name="T112" fmla="*/ 537 w 550"/>
              <a:gd name="T113" fmla="*/ 106 h 627"/>
              <a:gd name="T114" fmla="*/ 538 w 550"/>
              <a:gd name="T115" fmla="*/ 124 h 627"/>
              <a:gd name="T116" fmla="*/ 544 w 550"/>
              <a:gd name="T117" fmla="*/ 124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0" h="627">
                <a:moveTo>
                  <a:pt x="544" y="124"/>
                </a:moveTo>
                <a:cubicBezTo>
                  <a:pt x="550" y="124"/>
                  <a:pt x="550" y="124"/>
                  <a:pt x="550" y="124"/>
                </a:cubicBezTo>
                <a:cubicBezTo>
                  <a:pt x="550" y="115"/>
                  <a:pt x="549" y="108"/>
                  <a:pt x="549" y="103"/>
                </a:cubicBezTo>
                <a:cubicBezTo>
                  <a:pt x="548" y="98"/>
                  <a:pt x="547" y="95"/>
                  <a:pt x="545" y="91"/>
                </a:cubicBezTo>
                <a:cubicBezTo>
                  <a:pt x="543" y="89"/>
                  <a:pt x="541" y="87"/>
                  <a:pt x="539" y="85"/>
                </a:cubicBezTo>
                <a:cubicBezTo>
                  <a:pt x="535" y="83"/>
                  <a:pt x="531" y="82"/>
                  <a:pt x="526" y="81"/>
                </a:cubicBezTo>
                <a:cubicBezTo>
                  <a:pt x="520" y="81"/>
                  <a:pt x="514" y="80"/>
                  <a:pt x="506" y="80"/>
                </a:cubicBezTo>
                <a:cubicBezTo>
                  <a:pt x="429" y="76"/>
                  <a:pt x="359" y="52"/>
                  <a:pt x="295" y="8"/>
                </a:cubicBezTo>
                <a:cubicBezTo>
                  <a:pt x="292" y="6"/>
                  <a:pt x="289" y="4"/>
                  <a:pt x="286" y="2"/>
                </a:cubicBezTo>
                <a:cubicBezTo>
                  <a:pt x="282" y="1"/>
                  <a:pt x="279" y="0"/>
                  <a:pt x="275" y="0"/>
                </a:cubicBezTo>
                <a:cubicBezTo>
                  <a:pt x="272" y="0"/>
                  <a:pt x="269" y="1"/>
                  <a:pt x="266" y="2"/>
                </a:cubicBezTo>
                <a:cubicBezTo>
                  <a:pt x="262" y="3"/>
                  <a:pt x="259" y="5"/>
                  <a:pt x="256" y="7"/>
                </a:cubicBezTo>
                <a:cubicBezTo>
                  <a:pt x="189" y="55"/>
                  <a:pt x="113" y="79"/>
                  <a:pt x="31" y="80"/>
                </a:cubicBezTo>
                <a:cubicBezTo>
                  <a:pt x="25" y="80"/>
                  <a:pt x="20" y="81"/>
                  <a:pt x="16" y="82"/>
                </a:cubicBezTo>
                <a:cubicBezTo>
                  <a:pt x="13" y="83"/>
                  <a:pt x="10" y="85"/>
                  <a:pt x="8" y="87"/>
                </a:cubicBezTo>
                <a:cubicBezTo>
                  <a:pt x="4" y="90"/>
                  <a:pt x="2" y="94"/>
                  <a:pt x="1" y="99"/>
                </a:cubicBezTo>
                <a:cubicBezTo>
                  <a:pt x="0" y="103"/>
                  <a:pt x="0" y="108"/>
                  <a:pt x="0" y="113"/>
                </a:cubicBezTo>
                <a:cubicBezTo>
                  <a:pt x="0" y="115"/>
                  <a:pt x="0" y="117"/>
                  <a:pt x="0" y="118"/>
                </a:cubicBezTo>
                <a:cubicBezTo>
                  <a:pt x="0" y="209"/>
                  <a:pt x="8" y="298"/>
                  <a:pt x="38" y="385"/>
                </a:cubicBezTo>
                <a:cubicBezTo>
                  <a:pt x="56" y="438"/>
                  <a:pt x="81" y="486"/>
                  <a:pt x="115" y="527"/>
                </a:cubicBezTo>
                <a:cubicBezTo>
                  <a:pt x="148" y="567"/>
                  <a:pt x="192" y="600"/>
                  <a:pt x="246" y="621"/>
                </a:cubicBezTo>
                <a:cubicBezTo>
                  <a:pt x="255" y="625"/>
                  <a:pt x="266" y="627"/>
                  <a:pt x="277" y="627"/>
                </a:cubicBezTo>
                <a:cubicBezTo>
                  <a:pt x="286" y="627"/>
                  <a:pt x="296" y="625"/>
                  <a:pt x="304" y="622"/>
                </a:cubicBezTo>
                <a:cubicBezTo>
                  <a:pt x="387" y="590"/>
                  <a:pt x="446" y="530"/>
                  <a:pt x="485" y="451"/>
                </a:cubicBezTo>
                <a:cubicBezTo>
                  <a:pt x="534" y="354"/>
                  <a:pt x="547" y="250"/>
                  <a:pt x="550" y="144"/>
                </a:cubicBezTo>
                <a:cubicBezTo>
                  <a:pt x="550" y="144"/>
                  <a:pt x="550" y="144"/>
                  <a:pt x="550" y="144"/>
                </a:cubicBezTo>
                <a:cubicBezTo>
                  <a:pt x="550" y="144"/>
                  <a:pt x="550" y="144"/>
                  <a:pt x="550" y="144"/>
                </a:cubicBezTo>
                <a:cubicBezTo>
                  <a:pt x="550" y="140"/>
                  <a:pt x="550" y="135"/>
                  <a:pt x="550" y="131"/>
                </a:cubicBezTo>
                <a:cubicBezTo>
                  <a:pt x="550" y="129"/>
                  <a:pt x="550" y="126"/>
                  <a:pt x="550" y="124"/>
                </a:cubicBezTo>
                <a:cubicBezTo>
                  <a:pt x="544" y="124"/>
                  <a:pt x="544" y="124"/>
                  <a:pt x="544" y="124"/>
                </a:cubicBezTo>
                <a:cubicBezTo>
                  <a:pt x="538" y="124"/>
                  <a:pt x="538" y="124"/>
                  <a:pt x="538" y="124"/>
                </a:cubicBezTo>
                <a:cubicBezTo>
                  <a:pt x="538" y="127"/>
                  <a:pt x="538" y="129"/>
                  <a:pt x="538" y="131"/>
                </a:cubicBezTo>
                <a:cubicBezTo>
                  <a:pt x="538" y="135"/>
                  <a:pt x="538" y="139"/>
                  <a:pt x="538" y="144"/>
                </a:cubicBezTo>
                <a:cubicBezTo>
                  <a:pt x="544" y="144"/>
                  <a:pt x="544" y="144"/>
                  <a:pt x="544" y="144"/>
                </a:cubicBezTo>
                <a:cubicBezTo>
                  <a:pt x="538" y="143"/>
                  <a:pt x="538" y="143"/>
                  <a:pt x="538" y="143"/>
                </a:cubicBezTo>
                <a:cubicBezTo>
                  <a:pt x="535" y="249"/>
                  <a:pt x="522" y="351"/>
                  <a:pt x="474" y="446"/>
                </a:cubicBezTo>
                <a:cubicBezTo>
                  <a:pt x="436" y="523"/>
                  <a:pt x="380" y="580"/>
                  <a:pt x="299" y="611"/>
                </a:cubicBezTo>
                <a:cubicBezTo>
                  <a:pt x="293" y="613"/>
                  <a:pt x="285" y="615"/>
                  <a:pt x="277" y="615"/>
                </a:cubicBezTo>
                <a:cubicBezTo>
                  <a:pt x="268" y="615"/>
                  <a:pt x="258" y="613"/>
                  <a:pt x="251" y="610"/>
                </a:cubicBezTo>
                <a:cubicBezTo>
                  <a:pt x="198" y="589"/>
                  <a:pt x="157" y="558"/>
                  <a:pt x="124" y="519"/>
                </a:cubicBezTo>
                <a:cubicBezTo>
                  <a:pt x="91" y="480"/>
                  <a:pt x="67" y="433"/>
                  <a:pt x="49" y="381"/>
                </a:cubicBezTo>
                <a:cubicBezTo>
                  <a:pt x="20" y="296"/>
                  <a:pt x="12" y="208"/>
                  <a:pt x="12" y="118"/>
                </a:cubicBezTo>
                <a:cubicBezTo>
                  <a:pt x="12" y="117"/>
                  <a:pt x="12" y="115"/>
                  <a:pt x="12" y="113"/>
                </a:cubicBezTo>
                <a:cubicBezTo>
                  <a:pt x="12" y="109"/>
                  <a:pt x="12" y="105"/>
                  <a:pt x="13" y="102"/>
                </a:cubicBezTo>
                <a:cubicBezTo>
                  <a:pt x="13" y="100"/>
                  <a:pt x="14" y="99"/>
                  <a:pt x="14" y="98"/>
                </a:cubicBezTo>
                <a:cubicBezTo>
                  <a:pt x="15" y="96"/>
                  <a:pt x="16" y="95"/>
                  <a:pt x="19" y="94"/>
                </a:cubicBezTo>
                <a:cubicBezTo>
                  <a:pt x="21" y="93"/>
                  <a:pt x="25" y="92"/>
                  <a:pt x="31" y="92"/>
                </a:cubicBezTo>
                <a:cubicBezTo>
                  <a:pt x="116" y="91"/>
                  <a:pt x="194" y="66"/>
                  <a:pt x="263" y="17"/>
                </a:cubicBezTo>
                <a:cubicBezTo>
                  <a:pt x="266" y="15"/>
                  <a:pt x="268" y="14"/>
                  <a:pt x="270" y="13"/>
                </a:cubicBezTo>
                <a:cubicBezTo>
                  <a:pt x="272" y="13"/>
                  <a:pt x="274" y="12"/>
                  <a:pt x="275" y="12"/>
                </a:cubicBezTo>
                <a:cubicBezTo>
                  <a:pt x="277" y="12"/>
                  <a:pt x="279" y="13"/>
                  <a:pt x="281" y="14"/>
                </a:cubicBezTo>
                <a:cubicBezTo>
                  <a:pt x="283" y="14"/>
                  <a:pt x="286" y="16"/>
                  <a:pt x="288" y="18"/>
                </a:cubicBezTo>
                <a:cubicBezTo>
                  <a:pt x="354" y="63"/>
                  <a:pt x="426" y="88"/>
                  <a:pt x="506" y="92"/>
                </a:cubicBezTo>
                <a:cubicBezTo>
                  <a:pt x="515" y="93"/>
                  <a:pt x="522" y="93"/>
                  <a:pt x="526" y="94"/>
                </a:cubicBezTo>
                <a:cubicBezTo>
                  <a:pt x="530" y="94"/>
                  <a:pt x="532" y="95"/>
                  <a:pt x="533" y="96"/>
                </a:cubicBezTo>
                <a:cubicBezTo>
                  <a:pt x="534" y="96"/>
                  <a:pt x="534" y="97"/>
                  <a:pt x="535" y="98"/>
                </a:cubicBezTo>
                <a:cubicBezTo>
                  <a:pt x="536" y="99"/>
                  <a:pt x="537" y="102"/>
                  <a:pt x="537" y="106"/>
                </a:cubicBezTo>
                <a:cubicBezTo>
                  <a:pt x="537" y="111"/>
                  <a:pt x="538" y="117"/>
                  <a:pt x="538" y="124"/>
                </a:cubicBezTo>
                <a:lnTo>
                  <a:pt x="544" y="124"/>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243">
            <a:extLst>
              <a:ext uri="{FF2B5EF4-FFF2-40B4-BE49-F238E27FC236}">
                <a16:creationId xmlns:a16="http://schemas.microsoft.com/office/drawing/2014/main" id="{865FA48E-3356-41A4-BA6D-E8151BA113B7}"/>
              </a:ext>
            </a:extLst>
          </p:cNvPr>
          <p:cNvSpPr>
            <a:spLocks/>
          </p:cNvSpPr>
          <p:nvPr/>
        </p:nvSpPr>
        <p:spPr bwMode="auto">
          <a:xfrm>
            <a:off x="7540627" y="5359491"/>
            <a:ext cx="720719" cy="687315"/>
          </a:xfrm>
          <a:custGeom>
            <a:avLst/>
            <a:gdLst>
              <a:gd name="T0" fmla="*/ 254 w 300"/>
              <a:gd name="T1" fmla="*/ 0 h 286"/>
              <a:gd name="T2" fmla="*/ 46 w 300"/>
              <a:gd name="T3" fmla="*/ 0 h 286"/>
              <a:gd name="T4" fmla="*/ 0 w 300"/>
              <a:gd name="T5" fmla="*/ 41 h 286"/>
              <a:gd name="T6" fmla="*/ 0 w 300"/>
              <a:gd name="T7" fmla="*/ 167 h 286"/>
              <a:gd name="T8" fmla="*/ 4 w 300"/>
              <a:gd name="T9" fmla="*/ 196 h 286"/>
              <a:gd name="T10" fmla="*/ 150 w 300"/>
              <a:gd name="T11" fmla="*/ 286 h 286"/>
              <a:gd name="T12" fmla="*/ 295 w 300"/>
              <a:gd name="T13" fmla="*/ 196 h 286"/>
              <a:gd name="T14" fmla="*/ 300 w 300"/>
              <a:gd name="T15" fmla="*/ 167 h 286"/>
              <a:gd name="T16" fmla="*/ 300 w 300"/>
              <a:gd name="T17" fmla="*/ 41 h 286"/>
              <a:gd name="T18" fmla="*/ 254 w 300"/>
              <a:gd name="T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286">
                <a:moveTo>
                  <a:pt x="254" y="0"/>
                </a:moveTo>
                <a:cubicBezTo>
                  <a:pt x="46" y="0"/>
                  <a:pt x="46" y="0"/>
                  <a:pt x="46" y="0"/>
                </a:cubicBezTo>
                <a:cubicBezTo>
                  <a:pt x="21" y="0"/>
                  <a:pt x="0" y="18"/>
                  <a:pt x="0" y="41"/>
                </a:cubicBezTo>
                <a:cubicBezTo>
                  <a:pt x="0" y="167"/>
                  <a:pt x="0" y="167"/>
                  <a:pt x="0" y="167"/>
                </a:cubicBezTo>
                <a:cubicBezTo>
                  <a:pt x="0" y="177"/>
                  <a:pt x="1" y="187"/>
                  <a:pt x="4" y="196"/>
                </a:cubicBezTo>
                <a:cubicBezTo>
                  <a:pt x="21" y="248"/>
                  <a:pt x="80" y="286"/>
                  <a:pt x="150" y="286"/>
                </a:cubicBezTo>
                <a:cubicBezTo>
                  <a:pt x="220" y="286"/>
                  <a:pt x="279" y="248"/>
                  <a:pt x="295" y="196"/>
                </a:cubicBezTo>
                <a:cubicBezTo>
                  <a:pt x="299" y="187"/>
                  <a:pt x="300" y="177"/>
                  <a:pt x="300" y="167"/>
                </a:cubicBezTo>
                <a:cubicBezTo>
                  <a:pt x="300" y="41"/>
                  <a:pt x="300" y="41"/>
                  <a:pt x="300" y="41"/>
                </a:cubicBezTo>
                <a:cubicBezTo>
                  <a:pt x="300" y="18"/>
                  <a:pt x="279" y="0"/>
                  <a:pt x="254" y="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244">
            <a:extLst>
              <a:ext uri="{FF2B5EF4-FFF2-40B4-BE49-F238E27FC236}">
                <a16:creationId xmlns:a16="http://schemas.microsoft.com/office/drawing/2014/main" id="{8ADC1700-5801-45E0-A1E8-0D0EA4979834}"/>
              </a:ext>
            </a:extLst>
          </p:cNvPr>
          <p:cNvSpPr>
            <a:spLocks/>
          </p:cNvSpPr>
          <p:nvPr/>
        </p:nvSpPr>
        <p:spPr bwMode="auto">
          <a:xfrm>
            <a:off x="7526455" y="5345320"/>
            <a:ext cx="749062" cy="715658"/>
          </a:xfrm>
          <a:custGeom>
            <a:avLst/>
            <a:gdLst>
              <a:gd name="T0" fmla="*/ 260 w 312"/>
              <a:gd name="T1" fmla="*/ 6 h 298"/>
              <a:gd name="T2" fmla="*/ 260 w 312"/>
              <a:gd name="T3" fmla="*/ 0 h 298"/>
              <a:gd name="T4" fmla="*/ 52 w 312"/>
              <a:gd name="T5" fmla="*/ 0 h 298"/>
              <a:gd name="T6" fmla="*/ 15 w 312"/>
              <a:gd name="T7" fmla="*/ 13 h 298"/>
              <a:gd name="T8" fmla="*/ 0 w 312"/>
              <a:gd name="T9" fmla="*/ 47 h 298"/>
              <a:gd name="T10" fmla="*/ 0 w 312"/>
              <a:gd name="T11" fmla="*/ 173 h 298"/>
              <a:gd name="T12" fmla="*/ 5 w 312"/>
              <a:gd name="T13" fmla="*/ 204 h 298"/>
              <a:gd name="T14" fmla="*/ 60 w 312"/>
              <a:gd name="T15" fmla="*/ 272 h 298"/>
              <a:gd name="T16" fmla="*/ 156 w 312"/>
              <a:gd name="T17" fmla="*/ 298 h 298"/>
              <a:gd name="T18" fmla="*/ 252 w 312"/>
              <a:gd name="T19" fmla="*/ 272 h 298"/>
              <a:gd name="T20" fmla="*/ 307 w 312"/>
              <a:gd name="T21" fmla="*/ 204 h 298"/>
              <a:gd name="T22" fmla="*/ 312 w 312"/>
              <a:gd name="T23" fmla="*/ 173 h 298"/>
              <a:gd name="T24" fmla="*/ 312 w 312"/>
              <a:gd name="T25" fmla="*/ 47 h 298"/>
              <a:gd name="T26" fmla="*/ 296 w 312"/>
              <a:gd name="T27" fmla="*/ 13 h 298"/>
              <a:gd name="T28" fmla="*/ 260 w 312"/>
              <a:gd name="T29" fmla="*/ 0 h 298"/>
              <a:gd name="T30" fmla="*/ 260 w 312"/>
              <a:gd name="T31" fmla="*/ 6 h 298"/>
              <a:gd name="T32" fmla="*/ 260 w 312"/>
              <a:gd name="T33" fmla="*/ 12 h 298"/>
              <a:gd name="T34" fmla="*/ 288 w 312"/>
              <a:gd name="T35" fmla="*/ 22 h 298"/>
              <a:gd name="T36" fmla="*/ 300 w 312"/>
              <a:gd name="T37" fmla="*/ 47 h 298"/>
              <a:gd name="T38" fmla="*/ 300 w 312"/>
              <a:gd name="T39" fmla="*/ 173 h 298"/>
              <a:gd name="T40" fmla="*/ 296 w 312"/>
              <a:gd name="T41" fmla="*/ 200 h 298"/>
              <a:gd name="T42" fmla="*/ 246 w 312"/>
              <a:gd name="T43" fmla="*/ 261 h 298"/>
              <a:gd name="T44" fmla="*/ 156 w 312"/>
              <a:gd name="T45" fmla="*/ 286 h 298"/>
              <a:gd name="T46" fmla="*/ 66 w 312"/>
              <a:gd name="T47" fmla="*/ 261 h 298"/>
              <a:gd name="T48" fmla="*/ 16 w 312"/>
              <a:gd name="T49" fmla="*/ 200 h 298"/>
              <a:gd name="T50" fmla="*/ 12 w 312"/>
              <a:gd name="T51" fmla="*/ 173 h 298"/>
              <a:gd name="T52" fmla="*/ 12 w 312"/>
              <a:gd name="T53" fmla="*/ 47 h 298"/>
              <a:gd name="T54" fmla="*/ 23 w 312"/>
              <a:gd name="T55" fmla="*/ 22 h 298"/>
              <a:gd name="T56" fmla="*/ 52 w 312"/>
              <a:gd name="T57" fmla="*/ 12 h 298"/>
              <a:gd name="T58" fmla="*/ 260 w 312"/>
              <a:gd name="T59" fmla="*/ 12 h 298"/>
              <a:gd name="T60" fmla="*/ 260 w 312"/>
              <a:gd name="T61"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298">
                <a:moveTo>
                  <a:pt x="260" y="6"/>
                </a:moveTo>
                <a:cubicBezTo>
                  <a:pt x="260" y="0"/>
                  <a:pt x="260" y="0"/>
                  <a:pt x="260" y="0"/>
                </a:cubicBezTo>
                <a:cubicBezTo>
                  <a:pt x="52" y="0"/>
                  <a:pt x="52" y="0"/>
                  <a:pt x="52" y="0"/>
                </a:cubicBezTo>
                <a:cubicBezTo>
                  <a:pt x="38" y="0"/>
                  <a:pt x="25" y="5"/>
                  <a:pt x="15" y="13"/>
                </a:cubicBezTo>
                <a:cubicBezTo>
                  <a:pt x="6" y="22"/>
                  <a:pt x="0" y="34"/>
                  <a:pt x="0" y="47"/>
                </a:cubicBezTo>
                <a:cubicBezTo>
                  <a:pt x="0" y="173"/>
                  <a:pt x="0" y="173"/>
                  <a:pt x="0" y="173"/>
                </a:cubicBezTo>
                <a:cubicBezTo>
                  <a:pt x="0" y="183"/>
                  <a:pt x="1" y="194"/>
                  <a:pt x="5" y="204"/>
                </a:cubicBezTo>
                <a:cubicBezTo>
                  <a:pt x="13" y="231"/>
                  <a:pt x="33" y="255"/>
                  <a:pt x="60" y="272"/>
                </a:cubicBezTo>
                <a:cubicBezTo>
                  <a:pt x="86" y="288"/>
                  <a:pt x="120" y="298"/>
                  <a:pt x="156" y="298"/>
                </a:cubicBezTo>
                <a:cubicBezTo>
                  <a:pt x="192" y="298"/>
                  <a:pt x="225" y="288"/>
                  <a:pt x="252" y="272"/>
                </a:cubicBezTo>
                <a:cubicBezTo>
                  <a:pt x="279" y="255"/>
                  <a:pt x="298" y="231"/>
                  <a:pt x="307" y="204"/>
                </a:cubicBezTo>
                <a:cubicBezTo>
                  <a:pt x="310" y="194"/>
                  <a:pt x="312" y="183"/>
                  <a:pt x="312" y="173"/>
                </a:cubicBezTo>
                <a:cubicBezTo>
                  <a:pt x="312" y="47"/>
                  <a:pt x="312" y="47"/>
                  <a:pt x="312" y="47"/>
                </a:cubicBezTo>
                <a:cubicBezTo>
                  <a:pt x="312" y="34"/>
                  <a:pt x="306" y="22"/>
                  <a:pt x="296" y="13"/>
                </a:cubicBezTo>
                <a:cubicBezTo>
                  <a:pt x="287" y="5"/>
                  <a:pt x="274" y="0"/>
                  <a:pt x="260" y="0"/>
                </a:cubicBezTo>
                <a:cubicBezTo>
                  <a:pt x="260" y="6"/>
                  <a:pt x="260" y="6"/>
                  <a:pt x="260" y="6"/>
                </a:cubicBezTo>
                <a:cubicBezTo>
                  <a:pt x="260" y="12"/>
                  <a:pt x="260" y="12"/>
                  <a:pt x="260" y="12"/>
                </a:cubicBezTo>
                <a:cubicBezTo>
                  <a:pt x="271" y="12"/>
                  <a:pt x="281" y="16"/>
                  <a:pt x="288" y="22"/>
                </a:cubicBezTo>
                <a:cubicBezTo>
                  <a:pt x="296" y="29"/>
                  <a:pt x="300" y="38"/>
                  <a:pt x="300" y="47"/>
                </a:cubicBezTo>
                <a:cubicBezTo>
                  <a:pt x="300" y="173"/>
                  <a:pt x="300" y="173"/>
                  <a:pt x="300" y="173"/>
                </a:cubicBezTo>
                <a:cubicBezTo>
                  <a:pt x="300" y="182"/>
                  <a:pt x="299" y="191"/>
                  <a:pt x="296" y="200"/>
                </a:cubicBezTo>
                <a:cubicBezTo>
                  <a:pt x="288" y="225"/>
                  <a:pt x="270" y="246"/>
                  <a:pt x="246" y="261"/>
                </a:cubicBezTo>
                <a:cubicBezTo>
                  <a:pt x="221" y="277"/>
                  <a:pt x="190" y="286"/>
                  <a:pt x="156" y="286"/>
                </a:cubicBezTo>
                <a:cubicBezTo>
                  <a:pt x="122" y="286"/>
                  <a:pt x="91" y="277"/>
                  <a:pt x="66" y="261"/>
                </a:cubicBezTo>
                <a:cubicBezTo>
                  <a:pt x="42" y="246"/>
                  <a:pt x="24" y="225"/>
                  <a:pt x="16" y="200"/>
                </a:cubicBezTo>
                <a:cubicBezTo>
                  <a:pt x="13" y="191"/>
                  <a:pt x="12" y="182"/>
                  <a:pt x="12" y="173"/>
                </a:cubicBezTo>
                <a:cubicBezTo>
                  <a:pt x="12" y="47"/>
                  <a:pt x="12" y="47"/>
                  <a:pt x="12" y="47"/>
                </a:cubicBezTo>
                <a:cubicBezTo>
                  <a:pt x="12" y="38"/>
                  <a:pt x="16" y="29"/>
                  <a:pt x="23" y="22"/>
                </a:cubicBezTo>
                <a:cubicBezTo>
                  <a:pt x="31" y="16"/>
                  <a:pt x="41" y="12"/>
                  <a:pt x="52" y="12"/>
                </a:cubicBezTo>
                <a:cubicBezTo>
                  <a:pt x="260" y="12"/>
                  <a:pt x="260" y="12"/>
                  <a:pt x="260" y="12"/>
                </a:cubicBezTo>
                <a:lnTo>
                  <a:pt x="260" y="6"/>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245">
            <a:extLst>
              <a:ext uri="{FF2B5EF4-FFF2-40B4-BE49-F238E27FC236}">
                <a16:creationId xmlns:a16="http://schemas.microsoft.com/office/drawing/2014/main" id="{7AD25499-9564-4CAE-A5DC-393A20B598FE}"/>
              </a:ext>
            </a:extLst>
          </p:cNvPr>
          <p:cNvSpPr>
            <a:spLocks/>
          </p:cNvSpPr>
          <p:nvPr/>
        </p:nvSpPr>
        <p:spPr bwMode="auto">
          <a:xfrm>
            <a:off x="7722831" y="5179311"/>
            <a:ext cx="355298" cy="175119"/>
          </a:xfrm>
          <a:custGeom>
            <a:avLst/>
            <a:gdLst>
              <a:gd name="T0" fmla="*/ 148 w 148"/>
              <a:gd name="T1" fmla="*/ 73 h 73"/>
              <a:gd name="T2" fmla="*/ 148 w 148"/>
              <a:gd name="T3" fmla="*/ 73 h 73"/>
              <a:gd name="T4" fmla="*/ 74 w 148"/>
              <a:gd name="T5" fmla="*/ 0 h 73"/>
              <a:gd name="T6" fmla="*/ 0 w 148"/>
              <a:gd name="T7" fmla="*/ 73 h 73"/>
              <a:gd name="T8" fmla="*/ 0 w 148"/>
              <a:gd name="T9" fmla="*/ 73 h 73"/>
              <a:gd name="T10" fmla="*/ 148 w 148"/>
              <a:gd name="T11" fmla="*/ 73 h 73"/>
            </a:gdLst>
            <a:ahLst/>
            <a:cxnLst>
              <a:cxn ang="0">
                <a:pos x="T0" y="T1"/>
              </a:cxn>
              <a:cxn ang="0">
                <a:pos x="T2" y="T3"/>
              </a:cxn>
              <a:cxn ang="0">
                <a:pos x="T4" y="T5"/>
              </a:cxn>
              <a:cxn ang="0">
                <a:pos x="T6" y="T7"/>
              </a:cxn>
              <a:cxn ang="0">
                <a:pos x="T8" y="T9"/>
              </a:cxn>
              <a:cxn ang="0">
                <a:pos x="T10" y="T11"/>
              </a:cxn>
            </a:cxnLst>
            <a:rect l="0" t="0" r="r" b="b"/>
            <a:pathLst>
              <a:path w="148" h="73">
                <a:moveTo>
                  <a:pt x="148" y="73"/>
                </a:moveTo>
                <a:cubicBezTo>
                  <a:pt x="148" y="73"/>
                  <a:pt x="148" y="73"/>
                  <a:pt x="148" y="73"/>
                </a:cubicBezTo>
                <a:cubicBezTo>
                  <a:pt x="148" y="33"/>
                  <a:pt x="115" y="0"/>
                  <a:pt x="74" y="0"/>
                </a:cubicBezTo>
                <a:cubicBezTo>
                  <a:pt x="33" y="0"/>
                  <a:pt x="0" y="33"/>
                  <a:pt x="0" y="73"/>
                </a:cubicBezTo>
                <a:cubicBezTo>
                  <a:pt x="0" y="73"/>
                  <a:pt x="0" y="73"/>
                  <a:pt x="0" y="73"/>
                </a:cubicBezTo>
                <a:lnTo>
                  <a:pt x="14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246">
            <a:extLst>
              <a:ext uri="{FF2B5EF4-FFF2-40B4-BE49-F238E27FC236}">
                <a16:creationId xmlns:a16="http://schemas.microsoft.com/office/drawing/2014/main" id="{B869EE5C-D2B4-418E-9525-518338CF2866}"/>
              </a:ext>
            </a:extLst>
          </p:cNvPr>
          <p:cNvSpPr>
            <a:spLocks/>
          </p:cNvSpPr>
          <p:nvPr/>
        </p:nvSpPr>
        <p:spPr bwMode="auto">
          <a:xfrm>
            <a:off x="7708660" y="5165140"/>
            <a:ext cx="384653" cy="203461"/>
          </a:xfrm>
          <a:custGeom>
            <a:avLst/>
            <a:gdLst>
              <a:gd name="T0" fmla="*/ 154 w 160"/>
              <a:gd name="T1" fmla="*/ 79 h 85"/>
              <a:gd name="T2" fmla="*/ 160 w 160"/>
              <a:gd name="T3" fmla="*/ 80 h 85"/>
              <a:gd name="T4" fmla="*/ 160 w 160"/>
              <a:gd name="T5" fmla="*/ 79 h 85"/>
              <a:gd name="T6" fmla="*/ 160 w 160"/>
              <a:gd name="T7" fmla="*/ 79 h 85"/>
              <a:gd name="T8" fmla="*/ 160 w 160"/>
              <a:gd name="T9" fmla="*/ 79 h 85"/>
              <a:gd name="T10" fmla="*/ 80 w 160"/>
              <a:gd name="T11" fmla="*/ 0 h 85"/>
              <a:gd name="T12" fmla="*/ 0 w 160"/>
              <a:gd name="T13" fmla="*/ 79 h 85"/>
              <a:gd name="T14" fmla="*/ 0 w 160"/>
              <a:gd name="T15" fmla="*/ 79 h 85"/>
              <a:gd name="T16" fmla="*/ 0 w 160"/>
              <a:gd name="T17" fmla="*/ 80 h 85"/>
              <a:gd name="T18" fmla="*/ 0 w 160"/>
              <a:gd name="T19" fmla="*/ 85 h 85"/>
              <a:gd name="T20" fmla="*/ 159 w 160"/>
              <a:gd name="T21" fmla="*/ 85 h 85"/>
              <a:gd name="T22" fmla="*/ 160 w 160"/>
              <a:gd name="T23" fmla="*/ 80 h 85"/>
              <a:gd name="T24" fmla="*/ 154 w 160"/>
              <a:gd name="T25" fmla="*/ 79 h 85"/>
              <a:gd name="T26" fmla="*/ 154 w 160"/>
              <a:gd name="T27" fmla="*/ 73 h 85"/>
              <a:gd name="T28" fmla="*/ 6 w 160"/>
              <a:gd name="T29" fmla="*/ 73 h 85"/>
              <a:gd name="T30" fmla="*/ 6 w 160"/>
              <a:gd name="T31" fmla="*/ 79 h 85"/>
              <a:gd name="T32" fmla="*/ 12 w 160"/>
              <a:gd name="T33" fmla="*/ 79 h 85"/>
              <a:gd name="T34" fmla="*/ 12 w 160"/>
              <a:gd name="T35" fmla="*/ 79 h 85"/>
              <a:gd name="T36" fmla="*/ 6 w 160"/>
              <a:gd name="T37" fmla="*/ 79 h 85"/>
              <a:gd name="T38" fmla="*/ 12 w 160"/>
              <a:gd name="T39" fmla="*/ 79 h 85"/>
              <a:gd name="T40" fmla="*/ 32 w 160"/>
              <a:gd name="T41" fmla="*/ 31 h 85"/>
              <a:gd name="T42" fmla="*/ 80 w 160"/>
              <a:gd name="T43" fmla="*/ 12 h 85"/>
              <a:gd name="T44" fmla="*/ 128 w 160"/>
              <a:gd name="T45" fmla="*/ 31 h 85"/>
              <a:gd name="T46" fmla="*/ 148 w 160"/>
              <a:gd name="T47" fmla="*/ 79 h 85"/>
              <a:gd name="T48" fmla="*/ 154 w 160"/>
              <a:gd name="T49" fmla="*/ 79 h 85"/>
              <a:gd name="T50" fmla="*/ 148 w 160"/>
              <a:gd name="T51" fmla="*/ 79 h 85"/>
              <a:gd name="T52" fmla="*/ 148 w 160"/>
              <a:gd name="T53" fmla="*/ 79 h 85"/>
              <a:gd name="T54" fmla="*/ 154 w 160"/>
              <a:gd name="T55" fmla="*/ 79 h 85"/>
              <a:gd name="T56" fmla="*/ 154 w 160"/>
              <a:gd name="T57" fmla="*/ 73 h 85"/>
              <a:gd name="T58" fmla="*/ 154 w 160"/>
              <a:gd name="T59"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85">
                <a:moveTo>
                  <a:pt x="154" y="79"/>
                </a:moveTo>
                <a:cubicBezTo>
                  <a:pt x="160" y="80"/>
                  <a:pt x="160" y="80"/>
                  <a:pt x="160" y="80"/>
                </a:cubicBezTo>
                <a:cubicBezTo>
                  <a:pt x="160" y="79"/>
                  <a:pt x="160" y="79"/>
                  <a:pt x="160" y="79"/>
                </a:cubicBezTo>
                <a:cubicBezTo>
                  <a:pt x="160" y="79"/>
                  <a:pt x="160" y="79"/>
                  <a:pt x="160" y="79"/>
                </a:cubicBezTo>
                <a:cubicBezTo>
                  <a:pt x="160" y="79"/>
                  <a:pt x="160" y="79"/>
                  <a:pt x="160" y="79"/>
                </a:cubicBezTo>
                <a:cubicBezTo>
                  <a:pt x="160" y="35"/>
                  <a:pt x="124" y="0"/>
                  <a:pt x="80" y="0"/>
                </a:cubicBezTo>
                <a:cubicBezTo>
                  <a:pt x="36" y="0"/>
                  <a:pt x="0" y="35"/>
                  <a:pt x="0" y="79"/>
                </a:cubicBezTo>
                <a:cubicBezTo>
                  <a:pt x="0" y="79"/>
                  <a:pt x="0" y="79"/>
                  <a:pt x="0" y="79"/>
                </a:cubicBezTo>
                <a:cubicBezTo>
                  <a:pt x="0" y="80"/>
                  <a:pt x="0" y="80"/>
                  <a:pt x="0" y="80"/>
                </a:cubicBezTo>
                <a:cubicBezTo>
                  <a:pt x="0" y="85"/>
                  <a:pt x="0" y="85"/>
                  <a:pt x="0" y="85"/>
                </a:cubicBezTo>
                <a:cubicBezTo>
                  <a:pt x="159" y="85"/>
                  <a:pt x="159" y="85"/>
                  <a:pt x="159" y="85"/>
                </a:cubicBezTo>
                <a:cubicBezTo>
                  <a:pt x="160" y="80"/>
                  <a:pt x="160" y="80"/>
                  <a:pt x="160" y="80"/>
                </a:cubicBezTo>
                <a:cubicBezTo>
                  <a:pt x="154" y="79"/>
                  <a:pt x="154" y="79"/>
                  <a:pt x="154" y="79"/>
                </a:cubicBezTo>
                <a:cubicBezTo>
                  <a:pt x="154" y="73"/>
                  <a:pt x="154" y="73"/>
                  <a:pt x="154" y="73"/>
                </a:cubicBezTo>
                <a:cubicBezTo>
                  <a:pt x="6" y="73"/>
                  <a:pt x="6" y="73"/>
                  <a:pt x="6" y="73"/>
                </a:cubicBezTo>
                <a:cubicBezTo>
                  <a:pt x="6" y="79"/>
                  <a:pt x="6" y="79"/>
                  <a:pt x="6" y="79"/>
                </a:cubicBezTo>
                <a:cubicBezTo>
                  <a:pt x="12" y="79"/>
                  <a:pt x="12" y="79"/>
                  <a:pt x="12" y="79"/>
                </a:cubicBezTo>
                <a:cubicBezTo>
                  <a:pt x="12" y="79"/>
                  <a:pt x="12" y="79"/>
                  <a:pt x="12" y="79"/>
                </a:cubicBezTo>
                <a:cubicBezTo>
                  <a:pt x="6" y="79"/>
                  <a:pt x="6" y="79"/>
                  <a:pt x="6" y="79"/>
                </a:cubicBezTo>
                <a:cubicBezTo>
                  <a:pt x="12" y="79"/>
                  <a:pt x="12" y="79"/>
                  <a:pt x="12" y="79"/>
                </a:cubicBezTo>
                <a:cubicBezTo>
                  <a:pt x="12" y="61"/>
                  <a:pt x="20" y="44"/>
                  <a:pt x="32" y="31"/>
                </a:cubicBezTo>
                <a:cubicBezTo>
                  <a:pt x="44" y="19"/>
                  <a:pt x="61" y="12"/>
                  <a:pt x="80" y="12"/>
                </a:cubicBezTo>
                <a:cubicBezTo>
                  <a:pt x="99" y="12"/>
                  <a:pt x="115" y="19"/>
                  <a:pt x="128" y="31"/>
                </a:cubicBezTo>
                <a:cubicBezTo>
                  <a:pt x="140" y="44"/>
                  <a:pt x="148" y="61"/>
                  <a:pt x="148" y="79"/>
                </a:cubicBezTo>
                <a:cubicBezTo>
                  <a:pt x="154" y="79"/>
                  <a:pt x="154" y="79"/>
                  <a:pt x="154" y="79"/>
                </a:cubicBezTo>
                <a:cubicBezTo>
                  <a:pt x="148" y="79"/>
                  <a:pt x="148" y="79"/>
                  <a:pt x="148" y="79"/>
                </a:cubicBezTo>
                <a:cubicBezTo>
                  <a:pt x="148" y="79"/>
                  <a:pt x="148" y="79"/>
                  <a:pt x="148" y="79"/>
                </a:cubicBezTo>
                <a:cubicBezTo>
                  <a:pt x="154" y="79"/>
                  <a:pt x="154" y="79"/>
                  <a:pt x="154" y="79"/>
                </a:cubicBezTo>
                <a:cubicBezTo>
                  <a:pt x="154" y="73"/>
                  <a:pt x="154" y="73"/>
                  <a:pt x="154" y="73"/>
                </a:cubicBezTo>
                <a:lnTo>
                  <a:pt x="154" y="7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62" name="Oval 247">
            <a:extLst>
              <a:ext uri="{FF2B5EF4-FFF2-40B4-BE49-F238E27FC236}">
                <a16:creationId xmlns:a16="http://schemas.microsoft.com/office/drawing/2014/main" id="{136B4224-349B-4320-BD24-96A1FF9D0AFD}"/>
              </a:ext>
            </a:extLst>
          </p:cNvPr>
          <p:cNvSpPr>
            <a:spLocks noChangeArrowheads="1"/>
          </p:cNvSpPr>
          <p:nvPr/>
        </p:nvSpPr>
        <p:spPr bwMode="auto">
          <a:xfrm>
            <a:off x="7785590" y="5525499"/>
            <a:ext cx="227755" cy="2277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248">
            <a:extLst>
              <a:ext uri="{FF2B5EF4-FFF2-40B4-BE49-F238E27FC236}">
                <a16:creationId xmlns:a16="http://schemas.microsoft.com/office/drawing/2014/main" id="{EC651304-B4C4-4B7D-8BAB-C054FFE32BC7}"/>
              </a:ext>
            </a:extLst>
          </p:cNvPr>
          <p:cNvSpPr>
            <a:spLocks/>
          </p:cNvSpPr>
          <p:nvPr/>
        </p:nvSpPr>
        <p:spPr bwMode="auto">
          <a:xfrm>
            <a:off x="7771419" y="5510316"/>
            <a:ext cx="257110" cy="257110"/>
          </a:xfrm>
          <a:custGeom>
            <a:avLst/>
            <a:gdLst>
              <a:gd name="T0" fmla="*/ 101 w 107"/>
              <a:gd name="T1" fmla="*/ 53 h 107"/>
              <a:gd name="T2" fmla="*/ 95 w 107"/>
              <a:gd name="T3" fmla="*/ 53 h 107"/>
              <a:gd name="T4" fmla="*/ 83 w 107"/>
              <a:gd name="T5" fmla="*/ 82 h 107"/>
              <a:gd name="T6" fmla="*/ 54 w 107"/>
              <a:gd name="T7" fmla="*/ 95 h 107"/>
              <a:gd name="T8" fmla="*/ 25 w 107"/>
              <a:gd name="T9" fmla="*/ 82 h 107"/>
              <a:gd name="T10" fmla="*/ 12 w 107"/>
              <a:gd name="T11" fmla="*/ 53 h 107"/>
              <a:gd name="T12" fmla="*/ 25 w 107"/>
              <a:gd name="T13" fmla="*/ 24 h 107"/>
              <a:gd name="T14" fmla="*/ 54 w 107"/>
              <a:gd name="T15" fmla="*/ 12 h 107"/>
              <a:gd name="T16" fmla="*/ 83 w 107"/>
              <a:gd name="T17" fmla="*/ 24 h 107"/>
              <a:gd name="T18" fmla="*/ 95 w 107"/>
              <a:gd name="T19" fmla="*/ 53 h 107"/>
              <a:gd name="T20" fmla="*/ 101 w 107"/>
              <a:gd name="T21" fmla="*/ 53 h 107"/>
              <a:gd name="T22" fmla="*/ 107 w 107"/>
              <a:gd name="T23" fmla="*/ 53 h 107"/>
              <a:gd name="T24" fmla="*/ 54 w 107"/>
              <a:gd name="T25" fmla="*/ 0 h 107"/>
              <a:gd name="T26" fmla="*/ 0 w 107"/>
              <a:gd name="T27" fmla="*/ 53 h 107"/>
              <a:gd name="T28" fmla="*/ 54 w 107"/>
              <a:gd name="T29" fmla="*/ 107 h 107"/>
              <a:gd name="T30" fmla="*/ 107 w 107"/>
              <a:gd name="T31" fmla="*/ 53 h 107"/>
              <a:gd name="T32" fmla="*/ 101 w 107"/>
              <a:gd name="T33"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1" y="53"/>
                </a:moveTo>
                <a:cubicBezTo>
                  <a:pt x="95" y="53"/>
                  <a:pt x="95" y="53"/>
                  <a:pt x="95" y="53"/>
                </a:cubicBezTo>
                <a:cubicBezTo>
                  <a:pt x="95" y="65"/>
                  <a:pt x="91" y="75"/>
                  <a:pt x="83" y="82"/>
                </a:cubicBezTo>
                <a:cubicBezTo>
                  <a:pt x="76" y="90"/>
                  <a:pt x="65" y="95"/>
                  <a:pt x="54" y="95"/>
                </a:cubicBezTo>
                <a:cubicBezTo>
                  <a:pt x="42" y="95"/>
                  <a:pt x="32" y="90"/>
                  <a:pt x="25" y="82"/>
                </a:cubicBezTo>
                <a:cubicBezTo>
                  <a:pt x="17" y="75"/>
                  <a:pt x="12" y="65"/>
                  <a:pt x="12" y="53"/>
                </a:cubicBezTo>
                <a:cubicBezTo>
                  <a:pt x="12" y="42"/>
                  <a:pt x="17" y="31"/>
                  <a:pt x="25" y="24"/>
                </a:cubicBezTo>
                <a:cubicBezTo>
                  <a:pt x="32" y="16"/>
                  <a:pt x="42" y="12"/>
                  <a:pt x="54" y="12"/>
                </a:cubicBezTo>
                <a:cubicBezTo>
                  <a:pt x="65" y="12"/>
                  <a:pt x="76" y="16"/>
                  <a:pt x="83" y="24"/>
                </a:cubicBezTo>
                <a:cubicBezTo>
                  <a:pt x="91" y="31"/>
                  <a:pt x="95" y="42"/>
                  <a:pt x="95" y="53"/>
                </a:cubicBezTo>
                <a:cubicBezTo>
                  <a:pt x="101" y="53"/>
                  <a:pt x="101" y="53"/>
                  <a:pt x="101" y="53"/>
                </a:cubicBezTo>
                <a:cubicBezTo>
                  <a:pt x="107" y="53"/>
                  <a:pt x="107" y="53"/>
                  <a:pt x="107" y="53"/>
                </a:cubicBezTo>
                <a:cubicBezTo>
                  <a:pt x="107" y="23"/>
                  <a:pt x="83" y="0"/>
                  <a:pt x="54" y="0"/>
                </a:cubicBezTo>
                <a:cubicBezTo>
                  <a:pt x="24" y="0"/>
                  <a:pt x="0" y="23"/>
                  <a:pt x="0" y="53"/>
                </a:cubicBezTo>
                <a:cubicBezTo>
                  <a:pt x="0" y="83"/>
                  <a:pt x="24" y="107"/>
                  <a:pt x="54" y="107"/>
                </a:cubicBezTo>
                <a:cubicBezTo>
                  <a:pt x="83" y="107"/>
                  <a:pt x="107" y="83"/>
                  <a:pt x="107" y="53"/>
                </a:cubicBezTo>
                <a:lnTo>
                  <a:pt x="101" y="53"/>
                </a:lnTo>
                <a:close/>
              </a:path>
            </a:pathLst>
          </a:custGeom>
          <a:solidFill>
            <a:srgbClr val="7BB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249">
            <a:extLst>
              <a:ext uri="{FF2B5EF4-FFF2-40B4-BE49-F238E27FC236}">
                <a16:creationId xmlns:a16="http://schemas.microsoft.com/office/drawing/2014/main" id="{20AF748B-33E0-43FB-B42D-A156DF5D58E8}"/>
              </a:ext>
            </a:extLst>
          </p:cNvPr>
          <p:cNvSpPr>
            <a:spLocks/>
          </p:cNvSpPr>
          <p:nvPr/>
        </p:nvSpPr>
        <p:spPr bwMode="auto">
          <a:xfrm>
            <a:off x="7900986" y="5753255"/>
            <a:ext cx="0" cy="132604"/>
          </a:xfrm>
          <a:custGeom>
            <a:avLst/>
            <a:gdLst>
              <a:gd name="T0" fmla="*/ 0 h 131"/>
              <a:gd name="T1" fmla="*/ 131 h 131"/>
              <a:gd name="T2" fmla="*/ 0 h 131"/>
            </a:gdLst>
            <a:ahLst/>
            <a:cxnLst>
              <a:cxn ang="0">
                <a:pos x="0" y="T0"/>
              </a:cxn>
              <a:cxn ang="0">
                <a:pos x="0" y="T1"/>
              </a:cxn>
              <a:cxn ang="0">
                <a:pos x="0" y="T2"/>
              </a:cxn>
            </a:cxnLst>
            <a:rect l="0" t="0" r="r" b="b"/>
            <a:pathLst>
              <a:path h="131">
                <a:moveTo>
                  <a:pt x="0" y="0"/>
                </a:moveTo>
                <a:lnTo>
                  <a:pt x="0" y="131"/>
                </a:lnTo>
                <a:lnTo>
                  <a:pt x="0" y="0"/>
                </a:lnTo>
                <a:close/>
              </a:path>
            </a:pathLst>
          </a:custGeom>
          <a:solidFill>
            <a:srgbClr val="FFFF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Line 250">
            <a:extLst>
              <a:ext uri="{FF2B5EF4-FFF2-40B4-BE49-F238E27FC236}">
                <a16:creationId xmlns:a16="http://schemas.microsoft.com/office/drawing/2014/main" id="{81674994-11AC-4B15-B487-DFE4D0ED31F8}"/>
              </a:ext>
            </a:extLst>
          </p:cNvPr>
          <p:cNvSpPr>
            <a:spLocks noChangeShapeType="1"/>
          </p:cNvSpPr>
          <p:nvPr/>
        </p:nvSpPr>
        <p:spPr bwMode="auto">
          <a:xfrm>
            <a:off x="7900986" y="5753255"/>
            <a:ext cx="0" cy="1326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6" name="Freeform 251">
            <a:extLst>
              <a:ext uri="{FF2B5EF4-FFF2-40B4-BE49-F238E27FC236}">
                <a16:creationId xmlns:a16="http://schemas.microsoft.com/office/drawing/2014/main" id="{A638AE69-BE11-4A28-83E8-BFBAD51B03C7}"/>
              </a:ext>
            </a:extLst>
          </p:cNvPr>
          <p:cNvSpPr>
            <a:spLocks/>
          </p:cNvSpPr>
          <p:nvPr/>
        </p:nvSpPr>
        <p:spPr bwMode="auto">
          <a:xfrm>
            <a:off x="7886815" y="5739083"/>
            <a:ext cx="28343" cy="160947"/>
          </a:xfrm>
          <a:custGeom>
            <a:avLst/>
            <a:gdLst>
              <a:gd name="T0" fmla="*/ 0 w 12"/>
              <a:gd name="T1" fmla="*/ 6 h 67"/>
              <a:gd name="T2" fmla="*/ 0 w 12"/>
              <a:gd name="T3" fmla="*/ 61 h 67"/>
              <a:gd name="T4" fmla="*/ 6 w 12"/>
              <a:gd name="T5" fmla="*/ 67 h 67"/>
              <a:gd name="T6" fmla="*/ 12 w 12"/>
              <a:gd name="T7" fmla="*/ 61 h 67"/>
              <a:gd name="T8" fmla="*/ 12 w 12"/>
              <a:gd name="T9" fmla="*/ 6 h 67"/>
              <a:gd name="T10" fmla="*/ 6 w 12"/>
              <a:gd name="T11" fmla="*/ 0 h 67"/>
              <a:gd name="T12" fmla="*/ 0 w 12"/>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12" h="67">
                <a:moveTo>
                  <a:pt x="0" y="6"/>
                </a:moveTo>
                <a:cubicBezTo>
                  <a:pt x="0" y="61"/>
                  <a:pt x="0" y="61"/>
                  <a:pt x="0" y="61"/>
                </a:cubicBezTo>
                <a:cubicBezTo>
                  <a:pt x="0" y="64"/>
                  <a:pt x="3" y="67"/>
                  <a:pt x="6" y="67"/>
                </a:cubicBezTo>
                <a:cubicBezTo>
                  <a:pt x="9" y="67"/>
                  <a:pt x="12" y="64"/>
                  <a:pt x="12" y="61"/>
                </a:cubicBezTo>
                <a:cubicBezTo>
                  <a:pt x="12" y="6"/>
                  <a:pt x="12" y="6"/>
                  <a:pt x="12" y="6"/>
                </a:cubicBezTo>
                <a:cubicBezTo>
                  <a:pt x="12" y="2"/>
                  <a:pt x="9" y="0"/>
                  <a:pt x="6" y="0"/>
                </a:cubicBezTo>
                <a:cubicBezTo>
                  <a:pt x="3" y="0"/>
                  <a:pt x="0" y="2"/>
                  <a:pt x="0" y="6"/>
                </a:cubicBezTo>
              </a:path>
            </a:pathLst>
          </a:custGeom>
          <a:solidFill>
            <a:srgbClr val="7BB62D"/>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252">
            <a:extLst>
              <a:ext uri="{FF2B5EF4-FFF2-40B4-BE49-F238E27FC236}">
                <a16:creationId xmlns:a16="http://schemas.microsoft.com/office/drawing/2014/main" id="{F9DB8C54-75B5-4114-B839-25756B929B12}"/>
              </a:ext>
            </a:extLst>
          </p:cNvPr>
          <p:cNvSpPr>
            <a:spLocks/>
          </p:cNvSpPr>
          <p:nvPr/>
        </p:nvSpPr>
        <p:spPr bwMode="auto">
          <a:xfrm>
            <a:off x="5434143" y="5828161"/>
            <a:ext cx="862434" cy="352262"/>
          </a:xfrm>
          <a:custGeom>
            <a:avLst/>
            <a:gdLst>
              <a:gd name="T0" fmla="*/ 0 w 852"/>
              <a:gd name="T1" fmla="*/ 0 h 348"/>
              <a:gd name="T2" fmla="*/ 0 w 852"/>
              <a:gd name="T3" fmla="*/ 348 h 348"/>
              <a:gd name="T4" fmla="*/ 852 w 852"/>
              <a:gd name="T5" fmla="*/ 348 h 348"/>
              <a:gd name="T6" fmla="*/ 852 w 852"/>
              <a:gd name="T7" fmla="*/ 329 h 348"/>
              <a:gd name="T8" fmla="*/ 19 w 852"/>
              <a:gd name="T9" fmla="*/ 329 h 348"/>
              <a:gd name="T10" fmla="*/ 19 w 852"/>
              <a:gd name="T11" fmla="*/ 0 h 348"/>
              <a:gd name="T12" fmla="*/ 0 w 852"/>
              <a:gd name="T13" fmla="*/ 0 h 348"/>
              <a:gd name="T14" fmla="*/ 0 w 852"/>
              <a:gd name="T15" fmla="*/ 0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2" h="348">
                <a:moveTo>
                  <a:pt x="0" y="0"/>
                </a:moveTo>
                <a:lnTo>
                  <a:pt x="0" y="348"/>
                </a:lnTo>
                <a:lnTo>
                  <a:pt x="852" y="348"/>
                </a:lnTo>
                <a:lnTo>
                  <a:pt x="852" y="329"/>
                </a:lnTo>
                <a:lnTo>
                  <a:pt x="19" y="329"/>
                </a:lnTo>
                <a:lnTo>
                  <a:pt x="19" y="0"/>
                </a:lnTo>
                <a:lnTo>
                  <a:pt x="0" y="0"/>
                </a:lnTo>
                <a:lnTo>
                  <a:pt x="0" y="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253">
            <a:extLst>
              <a:ext uri="{FF2B5EF4-FFF2-40B4-BE49-F238E27FC236}">
                <a16:creationId xmlns:a16="http://schemas.microsoft.com/office/drawing/2014/main" id="{06FDE449-E140-493C-A1A2-CCBB62037090}"/>
              </a:ext>
            </a:extLst>
          </p:cNvPr>
          <p:cNvSpPr>
            <a:spLocks noEditPoints="1"/>
          </p:cNvSpPr>
          <p:nvPr/>
        </p:nvSpPr>
        <p:spPr bwMode="auto">
          <a:xfrm>
            <a:off x="4680020" y="5639883"/>
            <a:ext cx="1330091" cy="505111"/>
          </a:xfrm>
          <a:custGeom>
            <a:avLst/>
            <a:gdLst>
              <a:gd name="T0" fmla="*/ 550 w 554"/>
              <a:gd name="T1" fmla="*/ 0 h 210"/>
              <a:gd name="T2" fmla="*/ 522 w 554"/>
              <a:gd name="T3" fmla="*/ 8 h 210"/>
              <a:gd name="T4" fmla="*/ 522 w 554"/>
              <a:gd name="T5" fmla="*/ 0 h 210"/>
              <a:gd name="T6" fmla="*/ 502 w 554"/>
              <a:gd name="T7" fmla="*/ 8 h 210"/>
              <a:gd name="T8" fmla="*/ 494 w 554"/>
              <a:gd name="T9" fmla="*/ 4 h 210"/>
              <a:gd name="T10" fmla="*/ 482 w 554"/>
              <a:gd name="T11" fmla="*/ 4 h 210"/>
              <a:gd name="T12" fmla="*/ 474 w 554"/>
              <a:gd name="T13" fmla="*/ 8 h 210"/>
              <a:gd name="T14" fmla="*/ 454 w 554"/>
              <a:gd name="T15" fmla="*/ 0 h 210"/>
              <a:gd name="T16" fmla="*/ 426 w 554"/>
              <a:gd name="T17" fmla="*/ 8 h 210"/>
              <a:gd name="T18" fmla="*/ 426 w 554"/>
              <a:gd name="T19" fmla="*/ 0 h 210"/>
              <a:gd name="T20" fmla="*/ 406 w 554"/>
              <a:gd name="T21" fmla="*/ 8 h 210"/>
              <a:gd name="T22" fmla="*/ 398 w 554"/>
              <a:gd name="T23" fmla="*/ 4 h 210"/>
              <a:gd name="T24" fmla="*/ 386 w 554"/>
              <a:gd name="T25" fmla="*/ 4 h 210"/>
              <a:gd name="T26" fmla="*/ 378 w 554"/>
              <a:gd name="T27" fmla="*/ 8 h 210"/>
              <a:gd name="T28" fmla="*/ 358 w 554"/>
              <a:gd name="T29" fmla="*/ 0 h 210"/>
              <a:gd name="T30" fmla="*/ 330 w 554"/>
              <a:gd name="T31" fmla="*/ 8 h 210"/>
              <a:gd name="T32" fmla="*/ 330 w 554"/>
              <a:gd name="T33" fmla="*/ 0 h 210"/>
              <a:gd name="T34" fmla="*/ 310 w 554"/>
              <a:gd name="T35" fmla="*/ 8 h 210"/>
              <a:gd name="T36" fmla="*/ 302 w 554"/>
              <a:gd name="T37" fmla="*/ 4 h 210"/>
              <a:gd name="T38" fmla="*/ 290 w 554"/>
              <a:gd name="T39" fmla="*/ 4 h 210"/>
              <a:gd name="T40" fmla="*/ 282 w 554"/>
              <a:gd name="T41" fmla="*/ 8 h 210"/>
              <a:gd name="T42" fmla="*/ 262 w 554"/>
              <a:gd name="T43" fmla="*/ 0 h 210"/>
              <a:gd name="T44" fmla="*/ 234 w 554"/>
              <a:gd name="T45" fmla="*/ 8 h 210"/>
              <a:gd name="T46" fmla="*/ 234 w 554"/>
              <a:gd name="T47" fmla="*/ 0 h 210"/>
              <a:gd name="T48" fmla="*/ 214 w 554"/>
              <a:gd name="T49" fmla="*/ 8 h 210"/>
              <a:gd name="T50" fmla="*/ 206 w 554"/>
              <a:gd name="T51" fmla="*/ 4 h 210"/>
              <a:gd name="T52" fmla="*/ 194 w 554"/>
              <a:gd name="T53" fmla="*/ 4 h 210"/>
              <a:gd name="T54" fmla="*/ 186 w 554"/>
              <a:gd name="T55" fmla="*/ 8 h 210"/>
              <a:gd name="T56" fmla="*/ 180 w 554"/>
              <a:gd name="T57" fmla="*/ 22 h 210"/>
              <a:gd name="T58" fmla="*/ 188 w 554"/>
              <a:gd name="T59" fmla="*/ 50 h 210"/>
              <a:gd name="T60" fmla="*/ 180 w 554"/>
              <a:gd name="T61" fmla="*/ 50 h 210"/>
              <a:gd name="T62" fmla="*/ 188 w 554"/>
              <a:gd name="T63" fmla="*/ 70 h 210"/>
              <a:gd name="T64" fmla="*/ 184 w 554"/>
              <a:gd name="T65" fmla="*/ 78 h 210"/>
              <a:gd name="T66" fmla="*/ 184 w 554"/>
              <a:gd name="T67" fmla="*/ 90 h 210"/>
              <a:gd name="T68" fmla="*/ 188 w 554"/>
              <a:gd name="T69" fmla="*/ 98 h 210"/>
              <a:gd name="T70" fmla="*/ 180 w 554"/>
              <a:gd name="T71" fmla="*/ 118 h 210"/>
              <a:gd name="T72" fmla="*/ 188 w 554"/>
              <a:gd name="T73" fmla="*/ 146 h 210"/>
              <a:gd name="T74" fmla="*/ 180 w 554"/>
              <a:gd name="T75" fmla="*/ 146 h 210"/>
              <a:gd name="T76" fmla="*/ 188 w 554"/>
              <a:gd name="T77" fmla="*/ 166 h 210"/>
              <a:gd name="T78" fmla="*/ 184 w 554"/>
              <a:gd name="T79" fmla="*/ 174 h 210"/>
              <a:gd name="T80" fmla="*/ 184 w 554"/>
              <a:gd name="T81" fmla="*/ 186 h 210"/>
              <a:gd name="T82" fmla="*/ 188 w 554"/>
              <a:gd name="T83" fmla="*/ 194 h 210"/>
              <a:gd name="T84" fmla="*/ 176 w 554"/>
              <a:gd name="T85" fmla="*/ 202 h 210"/>
              <a:gd name="T86" fmla="*/ 148 w 554"/>
              <a:gd name="T87" fmla="*/ 210 h 210"/>
              <a:gd name="T88" fmla="*/ 148 w 554"/>
              <a:gd name="T89" fmla="*/ 202 h 210"/>
              <a:gd name="T90" fmla="*/ 128 w 554"/>
              <a:gd name="T91" fmla="*/ 210 h 210"/>
              <a:gd name="T92" fmla="*/ 120 w 554"/>
              <a:gd name="T93" fmla="*/ 206 h 210"/>
              <a:gd name="T94" fmla="*/ 108 w 554"/>
              <a:gd name="T95" fmla="*/ 206 h 210"/>
              <a:gd name="T96" fmla="*/ 100 w 554"/>
              <a:gd name="T97" fmla="*/ 210 h 210"/>
              <a:gd name="T98" fmla="*/ 80 w 554"/>
              <a:gd name="T99" fmla="*/ 202 h 210"/>
              <a:gd name="T100" fmla="*/ 52 w 554"/>
              <a:gd name="T101" fmla="*/ 210 h 210"/>
              <a:gd name="T102" fmla="*/ 52 w 554"/>
              <a:gd name="T103" fmla="*/ 202 h 210"/>
              <a:gd name="T104" fmla="*/ 32 w 554"/>
              <a:gd name="T105" fmla="*/ 210 h 210"/>
              <a:gd name="T106" fmla="*/ 24 w 554"/>
              <a:gd name="T107" fmla="*/ 206 h 210"/>
              <a:gd name="T108" fmla="*/ 12 w 554"/>
              <a:gd name="T109" fmla="*/ 206 h 210"/>
              <a:gd name="T110" fmla="*/ 4 w 554"/>
              <a:gd name="T11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4" h="210">
                <a:moveTo>
                  <a:pt x="546" y="8"/>
                </a:moveTo>
                <a:cubicBezTo>
                  <a:pt x="550" y="8"/>
                  <a:pt x="550" y="8"/>
                  <a:pt x="550" y="8"/>
                </a:cubicBezTo>
                <a:cubicBezTo>
                  <a:pt x="552" y="8"/>
                  <a:pt x="554" y="6"/>
                  <a:pt x="554" y="4"/>
                </a:cubicBezTo>
                <a:cubicBezTo>
                  <a:pt x="554" y="2"/>
                  <a:pt x="552" y="0"/>
                  <a:pt x="550" y="0"/>
                </a:cubicBezTo>
                <a:cubicBezTo>
                  <a:pt x="546" y="0"/>
                  <a:pt x="546" y="0"/>
                  <a:pt x="546" y="0"/>
                </a:cubicBezTo>
                <a:cubicBezTo>
                  <a:pt x="544" y="0"/>
                  <a:pt x="542" y="2"/>
                  <a:pt x="542" y="4"/>
                </a:cubicBezTo>
                <a:cubicBezTo>
                  <a:pt x="542" y="6"/>
                  <a:pt x="544" y="8"/>
                  <a:pt x="546" y="8"/>
                </a:cubicBezTo>
                <a:close/>
                <a:moveTo>
                  <a:pt x="522" y="8"/>
                </a:moveTo>
                <a:cubicBezTo>
                  <a:pt x="526" y="8"/>
                  <a:pt x="526" y="8"/>
                  <a:pt x="526" y="8"/>
                </a:cubicBezTo>
                <a:cubicBezTo>
                  <a:pt x="528" y="8"/>
                  <a:pt x="530" y="6"/>
                  <a:pt x="530" y="4"/>
                </a:cubicBezTo>
                <a:cubicBezTo>
                  <a:pt x="530" y="2"/>
                  <a:pt x="528" y="0"/>
                  <a:pt x="526" y="0"/>
                </a:cubicBezTo>
                <a:cubicBezTo>
                  <a:pt x="522" y="0"/>
                  <a:pt x="522" y="0"/>
                  <a:pt x="522" y="0"/>
                </a:cubicBezTo>
                <a:cubicBezTo>
                  <a:pt x="520" y="0"/>
                  <a:pt x="518" y="2"/>
                  <a:pt x="518" y="4"/>
                </a:cubicBezTo>
                <a:cubicBezTo>
                  <a:pt x="518" y="6"/>
                  <a:pt x="520" y="8"/>
                  <a:pt x="522" y="8"/>
                </a:cubicBezTo>
                <a:close/>
                <a:moveTo>
                  <a:pt x="498" y="8"/>
                </a:moveTo>
                <a:cubicBezTo>
                  <a:pt x="502" y="8"/>
                  <a:pt x="502" y="8"/>
                  <a:pt x="502" y="8"/>
                </a:cubicBezTo>
                <a:cubicBezTo>
                  <a:pt x="504" y="8"/>
                  <a:pt x="506" y="6"/>
                  <a:pt x="506" y="4"/>
                </a:cubicBezTo>
                <a:cubicBezTo>
                  <a:pt x="506" y="2"/>
                  <a:pt x="504" y="0"/>
                  <a:pt x="502" y="0"/>
                </a:cubicBezTo>
                <a:cubicBezTo>
                  <a:pt x="498" y="0"/>
                  <a:pt x="498" y="0"/>
                  <a:pt x="498" y="0"/>
                </a:cubicBezTo>
                <a:cubicBezTo>
                  <a:pt x="496" y="0"/>
                  <a:pt x="494" y="2"/>
                  <a:pt x="494" y="4"/>
                </a:cubicBezTo>
                <a:cubicBezTo>
                  <a:pt x="494" y="6"/>
                  <a:pt x="496" y="8"/>
                  <a:pt x="498" y="8"/>
                </a:cubicBezTo>
                <a:close/>
                <a:moveTo>
                  <a:pt x="474" y="8"/>
                </a:moveTo>
                <a:cubicBezTo>
                  <a:pt x="478" y="8"/>
                  <a:pt x="478" y="8"/>
                  <a:pt x="478" y="8"/>
                </a:cubicBezTo>
                <a:cubicBezTo>
                  <a:pt x="480" y="8"/>
                  <a:pt x="482" y="6"/>
                  <a:pt x="482" y="4"/>
                </a:cubicBezTo>
                <a:cubicBezTo>
                  <a:pt x="482" y="2"/>
                  <a:pt x="480" y="0"/>
                  <a:pt x="478" y="0"/>
                </a:cubicBezTo>
                <a:cubicBezTo>
                  <a:pt x="474" y="0"/>
                  <a:pt x="474" y="0"/>
                  <a:pt x="474" y="0"/>
                </a:cubicBezTo>
                <a:cubicBezTo>
                  <a:pt x="472" y="0"/>
                  <a:pt x="470" y="2"/>
                  <a:pt x="470" y="4"/>
                </a:cubicBezTo>
                <a:cubicBezTo>
                  <a:pt x="470" y="6"/>
                  <a:pt x="472" y="8"/>
                  <a:pt x="474" y="8"/>
                </a:cubicBezTo>
                <a:close/>
                <a:moveTo>
                  <a:pt x="450" y="8"/>
                </a:moveTo>
                <a:cubicBezTo>
                  <a:pt x="454" y="8"/>
                  <a:pt x="454" y="8"/>
                  <a:pt x="454" y="8"/>
                </a:cubicBezTo>
                <a:cubicBezTo>
                  <a:pt x="456" y="8"/>
                  <a:pt x="458" y="6"/>
                  <a:pt x="458" y="4"/>
                </a:cubicBezTo>
                <a:cubicBezTo>
                  <a:pt x="458" y="2"/>
                  <a:pt x="456" y="0"/>
                  <a:pt x="454" y="0"/>
                </a:cubicBezTo>
                <a:cubicBezTo>
                  <a:pt x="450" y="0"/>
                  <a:pt x="450" y="0"/>
                  <a:pt x="450" y="0"/>
                </a:cubicBezTo>
                <a:cubicBezTo>
                  <a:pt x="448" y="0"/>
                  <a:pt x="446" y="2"/>
                  <a:pt x="446" y="4"/>
                </a:cubicBezTo>
                <a:cubicBezTo>
                  <a:pt x="446" y="6"/>
                  <a:pt x="448" y="8"/>
                  <a:pt x="450" y="8"/>
                </a:cubicBezTo>
                <a:close/>
                <a:moveTo>
                  <a:pt x="426" y="8"/>
                </a:moveTo>
                <a:cubicBezTo>
                  <a:pt x="430" y="8"/>
                  <a:pt x="430" y="8"/>
                  <a:pt x="430" y="8"/>
                </a:cubicBezTo>
                <a:cubicBezTo>
                  <a:pt x="432" y="8"/>
                  <a:pt x="434" y="6"/>
                  <a:pt x="434" y="4"/>
                </a:cubicBezTo>
                <a:cubicBezTo>
                  <a:pt x="434" y="2"/>
                  <a:pt x="432" y="0"/>
                  <a:pt x="430" y="0"/>
                </a:cubicBezTo>
                <a:cubicBezTo>
                  <a:pt x="426" y="0"/>
                  <a:pt x="426" y="0"/>
                  <a:pt x="426" y="0"/>
                </a:cubicBezTo>
                <a:cubicBezTo>
                  <a:pt x="424" y="0"/>
                  <a:pt x="422" y="2"/>
                  <a:pt x="422" y="4"/>
                </a:cubicBezTo>
                <a:cubicBezTo>
                  <a:pt x="422" y="6"/>
                  <a:pt x="424" y="8"/>
                  <a:pt x="426" y="8"/>
                </a:cubicBezTo>
                <a:close/>
                <a:moveTo>
                  <a:pt x="402" y="8"/>
                </a:moveTo>
                <a:cubicBezTo>
                  <a:pt x="406" y="8"/>
                  <a:pt x="406" y="8"/>
                  <a:pt x="406" y="8"/>
                </a:cubicBezTo>
                <a:cubicBezTo>
                  <a:pt x="408" y="8"/>
                  <a:pt x="410" y="6"/>
                  <a:pt x="410" y="4"/>
                </a:cubicBezTo>
                <a:cubicBezTo>
                  <a:pt x="410" y="2"/>
                  <a:pt x="408" y="0"/>
                  <a:pt x="406" y="0"/>
                </a:cubicBezTo>
                <a:cubicBezTo>
                  <a:pt x="402" y="0"/>
                  <a:pt x="402" y="0"/>
                  <a:pt x="402" y="0"/>
                </a:cubicBezTo>
                <a:cubicBezTo>
                  <a:pt x="400" y="0"/>
                  <a:pt x="398" y="2"/>
                  <a:pt x="398" y="4"/>
                </a:cubicBezTo>
                <a:cubicBezTo>
                  <a:pt x="398" y="6"/>
                  <a:pt x="400" y="8"/>
                  <a:pt x="402" y="8"/>
                </a:cubicBezTo>
                <a:close/>
                <a:moveTo>
                  <a:pt x="378" y="8"/>
                </a:moveTo>
                <a:cubicBezTo>
                  <a:pt x="382" y="8"/>
                  <a:pt x="382" y="8"/>
                  <a:pt x="382" y="8"/>
                </a:cubicBezTo>
                <a:cubicBezTo>
                  <a:pt x="384" y="8"/>
                  <a:pt x="386" y="6"/>
                  <a:pt x="386" y="4"/>
                </a:cubicBezTo>
                <a:cubicBezTo>
                  <a:pt x="386" y="2"/>
                  <a:pt x="384" y="0"/>
                  <a:pt x="382" y="0"/>
                </a:cubicBezTo>
                <a:cubicBezTo>
                  <a:pt x="378" y="0"/>
                  <a:pt x="378" y="0"/>
                  <a:pt x="378" y="0"/>
                </a:cubicBezTo>
                <a:cubicBezTo>
                  <a:pt x="376" y="0"/>
                  <a:pt x="374" y="2"/>
                  <a:pt x="374" y="4"/>
                </a:cubicBezTo>
                <a:cubicBezTo>
                  <a:pt x="374" y="6"/>
                  <a:pt x="376" y="8"/>
                  <a:pt x="378" y="8"/>
                </a:cubicBezTo>
                <a:close/>
                <a:moveTo>
                  <a:pt x="354" y="8"/>
                </a:moveTo>
                <a:cubicBezTo>
                  <a:pt x="358" y="8"/>
                  <a:pt x="358" y="8"/>
                  <a:pt x="358" y="8"/>
                </a:cubicBezTo>
                <a:cubicBezTo>
                  <a:pt x="360" y="8"/>
                  <a:pt x="362" y="6"/>
                  <a:pt x="362" y="4"/>
                </a:cubicBezTo>
                <a:cubicBezTo>
                  <a:pt x="362" y="2"/>
                  <a:pt x="360" y="0"/>
                  <a:pt x="358" y="0"/>
                </a:cubicBezTo>
                <a:cubicBezTo>
                  <a:pt x="354" y="0"/>
                  <a:pt x="354" y="0"/>
                  <a:pt x="354" y="0"/>
                </a:cubicBezTo>
                <a:cubicBezTo>
                  <a:pt x="352" y="0"/>
                  <a:pt x="350" y="2"/>
                  <a:pt x="350" y="4"/>
                </a:cubicBezTo>
                <a:cubicBezTo>
                  <a:pt x="350" y="6"/>
                  <a:pt x="352" y="8"/>
                  <a:pt x="354" y="8"/>
                </a:cubicBezTo>
                <a:close/>
                <a:moveTo>
                  <a:pt x="330" y="8"/>
                </a:moveTo>
                <a:cubicBezTo>
                  <a:pt x="334" y="8"/>
                  <a:pt x="334" y="8"/>
                  <a:pt x="334" y="8"/>
                </a:cubicBezTo>
                <a:cubicBezTo>
                  <a:pt x="336" y="8"/>
                  <a:pt x="338" y="6"/>
                  <a:pt x="338" y="4"/>
                </a:cubicBezTo>
                <a:cubicBezTo>
                  <a:pt x="338" y="2"/>
                  <a:pt x="336" y="0"/>
                  <a:pt x="334" y="0"/>
                </a:cubicBezTo>
                <a:cubicBezTo>
                  <a:pt x="330" y="0"/>
                  <a:pt x="330" y="0"/>
                  <a:pt x="330" y="0"/>
                </a:cubicBezTo>
                <a:cubicBezTo>
                  <a:pt x="328" y="0"/>
                  <a:pt x="326" y="2"/>
                  <a:pt x="326" y="4"/>
                </a:cubicBezTo>
                <a:cubicBezTo>
                  <a:pt x="326" y="6"/>
                  <a:pt x="328" y="8"/>
                  <a:pt x="330" y="8"/>
                </a:cubicBezTo>
                <a:close/>
                <a:moveTo>
                  <a:pt x="306" y="8"/>
                </a:moveTo>
                <a:cubicBezTo>
                  <a:pt x="310" y="8"/>
                  <a:pt x="310" y="8"/>
                  <a:pt x="310" y="8"/>
                </a:cubicBezTo>
                <a:cubicBezTo>
                  <a:pt x="312" y="8"/>
                  <a:pt x="314" y="6"/>
                  <a:pt x="314" y="4"/>
                </a:cubicBezTo>
                <a:cubicBezTo>
                  <a:pt x="314" y="2"/>
                  <a:pt x="312" y="0"/>
                  <a:pt x="310" y="0"/>
                </a:cubicBezTo>
                <a:cubicBezTo>
                  <a:pt x="306" y="0"/>
                  <a:pt x="306" y="0"/>
                  <a:pt x="306" y="0"/>
                </a:cubicBezTo>
                <a:cubicBezTo>
                  <a:pt x="304" y="0"/>
                  <a:pt x="302" y="2"/>
                  <a:pt x="302" y="4"/>
                </a:cubicBezTo>
                <a:cubicBezTo>
                  <a:pt x="302" y="6"/>
                  <a:pt x="304" y="8"/>
                  <a:pt x="306" y="8"/>
                </a:cubicBezTo>
                <a:close/>
                <a:moveTo>
                  <a:pt x="282" y="8"/>
                </a:moveTo>
                <a:cubicBezTo>
                  <a:pt x="286" y="8"/>
                  <a:pt x="286" y="8"/>
                  <a:pt x="286" y="8"/>
                </a:cubicBezTo>
                <a:cubicBezTo>
                  <a:pt x="288" y="8"/>
                  <a:pt x="290" y="6"/>
                  <a:pt x="290" y="4"/>
                </a:cubicBezTo>
                <a:cubicBezTo>
                  <a:pt x="290" y="2"/>
                  <a:pt x="288" y="0"/>
                  <a:pt x="286" y="0"/>
                </a:cubicBezTo>
                <a:cubicBezTo>
                  <a:pt x="282" y="0"/>
                  <a:pt x="282" y="0"/>
                  <a:pt x="282" y="0"/>
                </a:cubicBezTo>
                <a:cubicBezTo>
                  <a:pt x="280" y="0"/>
                  <a:pt x="278" y="2"/>
                  <a:pt x="278" y="4"/>
                </a:cubicBezTo>
                <a:cubicBezTo>
                  <a:pt x="278" y="6"/>
                  <a:pt x="280" y="8"/>
                  <a:pt x="282" y="8"/>
                </a:cubicBezTo>
                <a:close/>
                <a:moveTo>
                  <a:pt x="258" y="8"/>
                </a:moveTo>
                <a:cubicBezTo>
                  <a:pt x="262" y="8"/>
                  <a:pt x="262" y="8"/>
                  <a:pt x="262" y="8"/>
                </a:cubicBezTo>
                <a:cubicBezTo>
                  <a:pt x="264" y="8"/>
                  <a:pt x="266" y="6"/>
                  <a:pt x="266" y="4"/>
                </a:cubicBezTo>
                <a:cubicBezTo>
                  <a:pt x="266" y="2"/>
                  <a:pt x="264" y="0"/>
                  <a:pt x="262" y="0"/>
                </a:cubicBezTo>
                <a:cubicBezTo>
                  <a:pt x="258" y="0"/>
                  <a:pt x="258" y="0"/>
                  <a:pt x="258" y="0"/>
                </a:cubicBezTo>
                <a:cubicBezTo>
                  <a:pt x="256" y="0"/>
                  <a:pt x="254" y="2"/>
                  <a:pt x="254" y="4"/>
                </a:cubicBezTo>
                <a:cubicBezTo>
                  <a:pt x="254" y="6"/>
                  <a:pt x="256" y="8"/>
                  <a:pt x="258" y="8"/>
                </a:cubicBezTo>
                <a:close/>
                <a:moveTo>
                  <a:pt x="234" y="8"/>
                </a:moveTo>
                <a:cubicBezTo>
                  <a:pt x="238" y="8"/>
                  <a:pt x="238" y="8"/>
                  <a:pt x="238" y="8"/>
                </a:cubicBezTo>
                <a:cubicBezTo>
                  <a:pt x="240" y="8"/>
                  <a:pt x="242" y="6"/>
                  <a:pt x="242" y="4"/>
                </a:cubicBezTo>
                <a:cubicBezTo>
                  <a:pt x="242" y="2"/>
                  <a:pt x="240" y="0"/>
                  <a:pt x="238" y="0"/>
                </a:cubicBezTo>
                <a:cubicBezTo>
                  <a:pt x="234" y="0"/>
                  <a:pt x="234" y="0"/>
                  <a:pt x="234" y="0"/>
                </a:cubicBezTo>
                <a:cubicBezTo>
                  <a:pt x="232" y="0"/>
                  <a:pt x="230" y="2"/>
                  <a:pt x="230" y="4"/>
                </a:cubicBezTo>
                <a:cubicBezTo>
                  <a:pt x="230" y="6"/>
                  <a:pt x="232" y="8"/>
                  <a:pt x="234" y="8"/>
                </a:cubicBezTo>
                <a:close/>
                <a:moveTo>
                  <a:pt x="210" y="8"/>
                </a:moveTo>
                <a:cubicBezTo>
                  <a:pt x="214" y="8"/>
                  <a:pt x="214" y="8"/>
                  <a:pt x="214" y="8"/>
                </a:cubicBezTo>
                <a:cubicBezTo>
                  <a:pt x="216" y="8"/>
                  <a:pt x="218" y="6"/>
                  <a:pt x="218" y="4"/>
                </a:cubicBezTo>
                <a:cubicBezTo>
                  <a:pt x="218" y="2"/>
                  <a:pt x="216" y="0"/>
                  <a:pt x="214" y="0"/>
                </a:cubicBezTo>
                <a:cubicBezTo>
                  <a:pt x="210" y="0"/>
                  <a:pt x="210" y="0"/>
                  <a:pt x="210" y="0"/>
                </a:cubicBezTo>
                <a:cubicBezTo>
                  <a:pt x="208" y="0"/>
                  <a:pt x="206" y="2"/>
                  <a:pt x="206" y="4"/>
                </a:cubicBezTo>
                <a:cubicBezTo>
                  <a:pt x="206" y="6"/>
                  <a:pt x="208" y="8"/>
                  <a:pt x="210" y="8"/>
                </a:cubicBezTo>
                <a:close/>
                <a:moveTo>
                  <a:pt x="186" y="8"/>
                </a:moveTo>
                <a:cubicBezTo>
                  <a:pt x="190" y="8"/>
                  <a:pt x="190" y="8"/>
                  <a:pt x="190" y="8"/>
                </a:cubicBezTo>
                <a:cubicBezTo>
                  <a:pt x="192" y="8"/>
                  <a:pt x="194" y="6"/>
                  <a:pt x="194" y="4"/>
                </a:cubicBezTo>
                <a:cubicBezTo>
                  <a:pt x="194" y="2"/>
                  <a:pt x="192" y="0"/>
                  <a:pt x="190" y="0"/>
                </a:cubicBezTo>
                <a:cubicBezTo>
                  <a:pt x="186" y="0"/>
                  <a:pt x="186" y="0"/>
                  <a:pt x="186" y="0"/>
                </a:cubicBezTo>
                <a:cubicBezTo>
                  <a:pt x="184" y="0"/>
                  <a:pt x="182" y="2"/>
                  <a:pt x="182" y="4"/>
                </a:cubicBezTo>
                <a:cubicBezTo>
                  <a:pt x="182" y="6"/>
                  <a:pt x="184" y="8"/>
                  <a:pt x="186" y="8"/>
                </a:cubicBezTo>
                <a:close/>
                <a:moveTo>
                  <a:pt x="188" y="26"/>
                </a:moveTo>
                <a:cubicBezTo>
                  <a:pt x="188" y="22"/>
                  <a:pt x="188" y="22"/>
                  <a:pt x="188" y="22"/>
                </a:cubicBezTo>
                <a:cubicBezTo>
                  <a:pt x="188" y="20"/>
                  <a:pt x="187" y="18"/>
                  <a:pt x="184" y="18"/>
                </a:cubicBezTo>
                <a:cubicBezTo>
                  <a:pt x="182" y="18"/>
                  <a:pt x="180" y="20"/>
                  <a:pt x="180" y="22"/>
                </a:cubicBezTo>
                <a:cubicBezTo>
                  <a:pt x="180" y="26"/>
                  <a:pt x="180" y="26"/>
                  <a:pt x="180" y="26"/>
                </a:cubicBezTo>
                <a:cubicBezTo>
                  <a:pt x="180" y="29"/>
                  <a:pt x="182" y="30"/>
                  <a:pt x="184" y="30"/>
                </a:cubicBezTo>
                <a:cubicBezTo>
                  <a:pt x="187" y="30"/>
                  <a:pt x="188" y="29"/>
                  <a:pt x="188" y="26"/>
                </a:cubicBezTo>
                <a:close/>
                <a:moveTo>
                  <a:pt x="188" y="50"/>
                </a:moveTo>
                <a:cubicBezTo>
                  <a:pt x="188" y="46"/>
                  <a:pt x="188" y="46"/>
                  <a:pt x="188" y="46"/>
                </a:cubicBezTo>
                <a:cubicBezTo>
                  <a:pt x="188" y="44"/>
                  <a:pt x="187" y="42"/>
                  <a:pt x="184" y="42"/>
                </a:cubicBezTo>
                <a:cubicBezTo>
                  <a:pt x="182" y="42"/>
                  <a:pt x="180" y="44"/>
                  <a:pt x="180" y="46"/>
                </a:cubicBezTo>
                <a:cubicBezTo>
                  <a:pt x="180" y="50"/>
                  <a:pt x="180" y="50"/>
                  <a:pt x="180" y="50"/>
                </a:cubicBezTo>
                <a:cubicBezTo>
                  <a:pt x="180" y="53"/>
                  <a:pt x="182" y="54"/>
                  <a:pt x="184" y="54"/>
                </a:cubicBezTo>
                <a:cubicBezTo>
                  <a:pt x="187" y="54"/>
                  <a:pt x="188" y="53"/>
                  <a:pt x="188" y="50"/>
                </a:cubicBezTo>
                <a:close/>
                <a:moveTo>
                  <a:pt x="188" y="74"/>
                </a:moveTo>
                <a:cubicBezTo>
                  <a:pt x="188" y="70"/>
                  <a:pt x="188" y="70"/>
                  <a:pt x="188" y="70"/>
                </a:cubicBezTo>
                <a:cubicBezTo>
                  <a:pt x="188" y="68"/>
                  <a:pt x="187" y="66"/>
                  <a:pt x="184" y="66"/>
                </a:cubicBezTo>
                <a:cubicBezTo>
                  <a:pt x="182" y="66"/>
                  <a:pt x="180" y="68"/>
                  <a:pt x="180" y="70"/>
                </a:cubicBezTo>
                <a:cubicBezTo>
                  <a:pt x="180" y="74"/>
                  <a:pt x="180" y="74"/>
                  <a:pt x="180" y="74"/>
                </a:cubicBezTo>
                <a:cubicBezTo>
                  <a:pt x="180" y="77"/>
                  <a:pt x="182" y="78"/>
                  <a:pt x="184" y="78"/>
                </a:cubicBezTo>
                <a:cubicBezTo>
                  <a:pt x="187" y="78"/>
                  <a:pt x="188" y="77"/>
                  <a:pt x="188" y="74"/>
                </a:cubicBezTo>
                <a:close/>
                <a:moveTo>
                  <a:pt x="188" y="98"/>
                </a:moveTo>
                <a:cubicBezTo>
                  <a:pt x="188" y="94"/>
                  <a:pt x="188" y="94"/>
                  <a:pt x="188" y="94"/>
                </a:cubicBezTo>
                <a:cubicBezTo>
                  <a:pt x="188" y="92"/>
                  <a:pt x="187" y="90"/>
                  <a:pt x="184" y="90"/>
                </a:cubicBezTo>
                <a:cubicBezTo>
                  <a:pt x="182" y="90"/>
                  <a:pt x="180" y="92"/>
                  <a:pt x="180" y="94"/>
                </a:cubicBezTo>
                <a:cubicBezTo>
                  <a:pt x="180" y="98"/>
                  <a:pt x="180" y="98"/>
                  <a:pt x="180" y="98"/>
                </a:cubicBezTo>
                <a:cubicBezTo>
                  <a:pt x="180" y="101"/>
                  <a:pt x="182" y="102"/>
                  <a:pt x="184" y="102"/>
                </a:cubicBezTo>
                <a:cubicBezTo>
                  <a:pt x="187" y="102"/>
                  <a:pt x="188" y="101"/>
                  <a:pt x="188" y="98"/>
                </a:cubicBezTo>
                <a:close/>
                <a:moveTo>
                  <a:pt x="188" y="122"/>
                </a:moveTo>
                <a:cubicBezTo>
                  <a:pt x="188" y="118"/>
                  <a:pt x="188" y="118"/>
                  <a:pt x="188" y="118"/>
                </a:cubicBezTo>
                <a:cubicBezTo>
                  <a:pt x="188" y="116"/>
                  <a:pt x="187" y="114"/>
                  <a:pt x="184" y="114"/>
                </a:cubicBezTo>
                <a:cubicBezTo>
                  <a:pt x="182" y="114"/>
                  <a:pt x="180" y="116"/>
                  <a:pt x="180" y="118"/>
                </a:cubicBezTo>
                <a:cubicBezTo>
                  <a:pt x="180" y="122"/>
                  <a:pt x="180" y="122"/>
                  <a:pt x="180" y="122"/>
                </a:cubicBezTo>
                <a:cubicBezTo>
                  <a:pt x="180" y="125"/>
                  <a:pt x="182" y="126"/>
                  <a:pt x="184" y="126"/>
                </a:cubicBezTo>
                <a:cubicBezTo>
                  <a:pt x="187" y="126"/>
                  <a:pt x="188" y="125"/>
                  <a:pt x="188" y="122"/>
                </a:cubicBezTo>
                <a:close/>
                <a:moveTo>
                  <a:pt x="188" y="146"/>
                </a:moveTo>
                <a:cubicBezTo>
                  <a:pt x="188" y="142"/>
                  <a:pt x="188" y="142"/>
                  <a:pt x="188" y="142"/>
                </a:cubicBezTo>
                <a:cubicBezTo>
                  <a:pt x="188" y="140"/>
                  <a:pt x="187" y="138"/>
                  <a:pt x="184" y="138"/>
                </a:cubicBezTo>
                <a:cubicBezTo>
                  <a:pt x="182" y="138"/>
                  <a:pt x="180" y="140"/>
                  <a:pt x="180" y="142"/>
                </a:cubicBezTo>
                <a:cubicBezTo>
                  <a:pt x="180" y="146"/>
                  <a:pt x="180" y="146"/>
                  <a:pt x="180" y="146"/>
                </a:cubicBezTo>
                <a:cubicBezTo>
                  <a:pt x="180" y="149"/>
                  <a:pt x="182" y="150"/>
                  <a:pt x="184" y="150"/>
                </a:cubicBezTo>
                <a:cubicBezTo>
                  <a:pt x="187" y="150"/>
                  <a:pt x="188" y="149"/>
                  <a:pt x="188" y="146"/>
                </a:cubicBezTo>
                <a:close/>
                <a:moveTo>
                  <a:pt x="188" y="170"/>
                </a:moveTo>
                <a:cubicBezTo>
                  <a:pt x="188" y="166"/>
                  <a:pt x="188" y="166"/>
                  <a:pt x="188" y="166"/>
                </a:cubicBezTo>
                <a:cubicBezTo>
                  <a:pt x="188" y="164"/>
                  <a:pt x="187" y="162"/>
                  <a:pt x="184" y="162"/>
                </a:cubicBezTo>
                <a:cubicBezTo>
                  <a:pt x="182" y="162"/>
                  <a:pt x="180" y="164"/>
                  <a:pt x="180" y="166"/>
                </a:cubicBezTo>
                <a:cubicBezTo>
                  <a:pt x="180" y="170"/>
                  <a:pt x="180" y="170"/>
                  <a:pt x="180" y="170"/>
                </a:cubicBezTo>
                <a:cubicBezTo>
                  <a:pt x="180" y="173"/>
                  <a:pt x="182" y="174"/>
                  <a:pt x="184" y="174"/>
                </a:cubicBezTo>
                <a:cubicBezTo>
                  <a:pt x="187" y="174"/>
                  <a:pt x="188" y="173"/>
                  <a:pt x="188" y="170"/>
                </a:cubicBezTo>
                <a:close/>
                <a:moveTo>
                  <a:pt x="188" y="194"/>
                </a:moveTo>
                <a:cubicBezTo>
                  <a:pt x="188" y="190"/>
                  <a:pt x="188" y="190"/>
                  <a:pt x="188" y="190"/>
                </a:cubicBezTo>
                <a:cubicBezTo>
                  <a:pt x="188" y="188"/>
                  <a:pt x="187" y="186"/>
                  <a:pt x="184" y="186"/>
                </a:cubicBezTo>
                <a:cubicBezTo>
                  <a:pt x="182" y="186"/>
                  <a:pt x="180" y="188"/>
                  <a:pt x="180" y="190"/>
                </a:cubicBezTo>
                <a:cubicBezTo>
                  <a:pt x="180" y="194"/>
                  <a:pt x="180" y="194"/>
                  <a:pt x="180" y="194"/>
                </a:cubicBezTo>
                <a:cubicBezTo>
                  <a:pt x="180" y="197"/>
                  <a:pt x="182" y="198"/>
                  <a:pt x="184" y="198"/>
                </a:cubicBezTo>
                <a:cubicBezTo>
                  <a:pt x="187" y="198"/>
                  <a:pt x="188" y="197"/>
                  <a:pt x="188" y="194"/>
                </a:cubicBezTo>
                <a:close/>
                <a:moveTo>
                  <a:pt x="172" y="210"/>
                </a:moveTo>
                <a:cubicBezTo>
                  <a:pt x="176" y="210"/>
                  <a:pt x="176" y="210"/>
                  <a:pt x="176" y="210"/>
                </a:cubicBezTo>
                <a:cubicBezTo>
                  <a:pt x="179" y="210"/>
                  <a:pt x="180" y="209"/>
                  <a:pt x="180" y="206"/>
                </a:cubicBezTo>
                <a:cubicBezTo>
                  <a:pt x="180" y="204"/>
                  <a:pt x="179" y="202"/>
                  <a:pt x="176" y="202"/>
                </a:cubicBezTo>
                <a:cubicBezTo>
                  <a:pt x="172" y="202"/>
                  <a:pt x="172" y="202"/>
                  <a:pt x="172" y="202"/>
                </a:cubicBezTo>
                <a:cubicBezTo>
                  <a:pt x="170" y="202"/>
                  <a:pt x="168" y="204"/>
                  <a:pt x="168" y="206"/>
                </a:cubicBezTo>
                <a:cubicBezTo>
                  <a:pt x="168" y="209"/>
                  <a:pt x="170" y="210"/>
                  <a:pt x="172" y="210"/>
                </a:cubicBezTo>
                <a:close/>
                <a:moveTo>
                  <a:pt x="148" y="210"/>
                </a:moveTo>
                <a:cubicBezTo>
                  <a:pt x="152" y="210"/>
                  <a:pt x="152" y="210"/>
                  <a:pt x="152" y="210"/>
                </a:cubicBezTo>
                <a:cubicBezTo>
                  <a:pt x="155" y="210"/>
                  <a:pt x="156" y="209"/>
                  <a:pt x="156" y="206"/>
                </a:cubicBezTo>
                <a:cubicBezTo>
                  <a:pt x="156" y="204"/>
                  <a:pt x="155" y="202"/>
                  <a:pt x="152" y="202"/>
                </a:cubicBezTo>
                <a:cubicBezTo>
                  <a:pt x="148" y="202"/>
                  <a:pt x="148" y="202"/>
                  <a:pt x="148" y="202"/>
                </a:cubicBezTo>
                <a:cubicBezTo>
                  <a:pt x="146" y="202"/>
                  <a:pt x="144" y="204"/>
                  <a:pt x="144" y="206"/>
                </a:cubicBezTo>
                <a:cubicBezTo>
                  <a:pt x="144" y="209"/>
                  <a:pt x="146" y="210"/>
                  <a:pt x="148" y="210"/>
                </a:cubicBezTo>
                <a:close/>
                <a:moveTo>
                  <a:pt x="124" y="210"/>
                </a:moveTo>
                <a:cubicBezTo>
                  <a:pt x="128" y="210"/>
                  <a:pt x="128" y="210"/>
                  <a:pt x="128" y="210"/>
                </a:cubicBezTo>
                <a:cubicBezTo>
                  <a:pt x="131" y="210"/>
                  <a:pt x="132" y="209"/>
                  <a:pt x="132" y="206"/>
                </a:cubicBezTo>
                <a:cubicBezTo>
                  <a:pt x="132" y="204"/>
                  <a:pt x="131" y="202"/>
                  <a:pt x="128" y="202"/>
                </a:cubicBezTo>
                <a:cubicBezTo>
                  <a:pt x="124" y="202"/>
                  <a:pt x="124" y="202"/>
                  <a:pt x="124" y="202"/>
                </a:cubicBezTo>
                <a:cubicBezTo>
                  <a:pt x="122" y="202"/>
                  <a:pt x="120" y="204"/>
                  <a:pt x="120" y="206"/>
                </a:cubicBezTo>
                <a:cubicBezTo>
                  <a:pt x="120" y="209"/>
                  <a:pt x="122" y="210"/>
                  <a:pt x="124" y="210"/>
                </a:cubicBezTo>
                <a:close/>
                <a:moveTo>
                  <a:pt x="100" y="210"/>
                </a:moveTo>
                <a:cubicBezTo>
                  <a:pt x="104" y="210"/>
                  <a:pt x="104" y="210"/>
                  <a:pt x="104" y="210"/>
                </a:cubicBezTo>
                <a:cubicBezTo>
                  <a:pt x="107" y="210"/>
                  <a:pt x="108" y="209"/>
                  <a:pt x="108" y="206"/>
                </a:cubicBezTo>
                <a:cubicBezTo>
                  <a:pt x="108" y="204"/>
                  <a:pt x="107" y="202"/>
                  <a:pt x="104" y="202"/>
                </a:cubicBezTo>
                <a:cubicBezTo>
                  <a:pt x="100" y="202"/>
                  <a:pt x="100" y="202"/>
                  <a:pt x="100" y="202"/>
                </a:cubicBezTo>
                <a:cubicBezTo>
                  <a:pt x="98" y="202"/>
                  <a:pt x="96" y="204"/>
                  <a:pt x="96" y="206"/>
                </a:cubicBezTo>
                <a:cubicBezTo>
                  <a:pt x="96" y="209"/>
                  <a:pt x="98" y="210"/>
                  <a:pt x="100" y="210"/>
                </a:cubicBezTo>
                <a:close/>
                <a:moveTo>
                  <a:pt x="76" y="210"/>
                </a:moveTo>
                <a:cubicBezTo>
                  <a:pt x="80" y="210"/>
                  <a:pt x="80" y="210"/>
                  <a:pt x="80" y="210"/>
                </a:cubicBezTo>
                <a:cubicBezTo>
                  <a:pt x="83" y="210"/>
                  <a:pt x="84" y="209"/>
                  <a:pt x="84" y="206"/>
                </a:cubicBezTo>
                <a:cubicBezTo>
                  <a:pt x="84" y="204"/>
                  <a:pt x="83" y="202"/>
                  <a:pt x="80" y="202"/>
                </a:cubicBezTo>
                <a:cubicBezTo>
                  <a:pt x="76" y="202"/>
                  <a:pt x="76" y="202"/>
                  <a:pt x="76" y="202"/>
                </a:cubicBezTo>
                <a:cubicBezTo>
                  <a:pt x="74" y="202"/>
                  <a:pt x="72" y="204"/>
                  <a:pt x="72" y="206"/>
                </a:cubicBezTo>
                <a:cubicBezTo>
                  <a:pt x="72" y="209"/>
                  <a:pt x="74" y="210"/>
                  <a:pt x="76" y="210"/>
                </a:cubicBezTo>
                <a:close/>
                <a:moveTo>
                  <a:pt x="52" y="210"/>
                </a:moveTo>
                <a:cubicBezTo>
                  <a:pt x="56" y="210"/>
                  <a:pt x="56" y="210"/>
                  <a:pt x="56" y="210"/>
                </a:cubicBezTo>
                <a:cubicBezTo>
                  <a:pt x="59" y="210"/>
                  <a:pt x="60" y="209"/>
                  <a:pt x="60" y="206"/>
                </a:cubicBezTo>
                <a:cubicBezTo>
                  <a:pt x="60" y="204"/>
                  <a:pt x="59" y="202"/>
                  <a:pt x="56" y="202"/>
                </a:cubicBezTo>
                <a:cubicBezTo>
                  <a:pt x="52" y="202"/>
                  <a:pt x="52" y="202"/>
                  <a:pt x="52" y="202"/>
                </a:cubicBezTo>
                <a:cubicBezTo>
                  <a:pt x="50" y="202"/>
                  <a:pt x="48" y="204"/>
                  <a:pt x="48" y="206"/>
                </a:cubicBezTo>
                <a:cubicBezTo>
                  <a:pt x="48" y="209"/>
                  <a:pt x="50" y="210"/>
                  <a:pt x="52" y="210"/>
                </a:cubicBezTo>
                <a:close/>
                <a:moveTo>
                  <a:pt x="28" y="210"/>
                </a:moveTo>
                <a:cubicBezTo>
                  <a:pt x="32" y="210"/>
                  <a:pt x="32" y="210"/>
                  <a:pt x="32" y="210"/>
                </a:cubicBezTo>
                <a:cubicBezTo>
                  <a:pt x="35" y="210"/>
                  <a:pt x="36" y="209"/>
                  <a:pt x="36" y="206"/>
                </a:cubicBezTo>
                <a:cubicBezTo>
                  <a:pt x="36" y="204"/>
                  <a:pt x="35" y="202"/>
                  <a:pt x="32" y="202"/>
                </a:cubicBezTo>
                <a:cubicBezTo>
                  <a:pt x="28" y="202"/>
                  <a:pt x="28" y="202"/>
                  <a:pt x="28" y="202"/>
                </a:cubicBezTo>
                <a:cubicBezTo>
                  <a:pt x="26" y="202"/>
                  <a:pt x="24" y="204"/>
                  <a:pt x="24" y="206"/>
                </a:cubicBezTo>
                <a:cubicBezTo>
                  <a:pt x="24" y="209"/>
                  <a:pt x="26" y="210"/>
                  <a:pt x="28" y="210"/>
                </a:cubicBezTo>
                <a:close/>
                <a:moveTo>
                  <a:pt x="4" y="210"/>
                </a:moveTo>
                <a:cubicBezTo>
                  <a:pt x="8" y="210"/>
                  <a:pt x="8" y="210"/>
                  <a:pt x="8" y="210"/>
                </a:cubicBezTo>
                <a:cubicBezTo>
                  <a:pt x="11" y="210"/>
                  <a:pt x="12" y="209"/>
                  <a:pt x="12" y="206"/>
                </a:cubicBezTo>
                <a:cubicBezTo>
                  <a:pt x="12" y="204"/>
                  <a:pt x="11" y="202"/>
                  <a:pt x="8" y="202"/>
                </a:cubicBezTo>
                <a:cubicBezTo>
                  <a:pt x="4" y="202"/>
                  <a:pt x="4" y="202"/>
                  <a:pt x="4" y="202"/>
                </a:cubicBezTo>
                <a:cubicBezTo>
                  <a:pt x="2" y="202"/>
                  <a:pt x="0" y="204"/>
                  <a:pt x="0" y="206"/>
                </a:cubicBezTo>
                <a:cubicBezTo>
                  <a:pt x="0" y="209"/>
                  <a:pt x="2" y="210"/>
                  <a:pt x="4" y="21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254">
            <a:extLst>
              <a:ext uri="{FF2B5EF4-FFF2-40B4-BE49-F238E27FC236}">
                <a16:creationId xmlns:a16="http://schemas.microsoft.com/office/drawing/2014/main" id="{CCFAB4F4-F1DB-4CF2-9210-7901754EE2D7}"/>
              </a:ext>
            </a:extLst>
          </p:cNvPr>
          <p:cNvSpPr>
            <a:spLocks/>
          </p:cNvSpPr>
          <p:nvPr/>
        </p:nvSpPr>
        <p:spPr bwMode="auto">
          <a:xfrm>
            <a:off x="10660369" y="5924324"/>
            <a:ext cx="759184" cy="432229"/>
          </a:xfrm>
          <a:custGeom>
            <a:avLst/>
            <a:gdLst>
              <a:gd name="T0" fmla="*/ 750 w 750"/>
              <a:gd name="T1" fmla="*/ 408 h 427"/>
              <a:gd name="T2" fmla="*/ 302 w 750"/>
              <a:gd name="T3" fmla="*/ 408 h 427"/>
              <a:gd name="T4" fmla="*/ 302 w 750"/>
              <a:gd name="T5" fmla="*/ 0 h 427"/>
              <a:gd name="T6" fmla="*/ 0 w 750"/>
              <a:gd name="T7" fmla="*/ 0 h 427"/>
              <a:gd name="T8" fmla="*/ 0 w 750"/>
              <a:gd name="T9" fmla="*/ 16 h 427"/>
              <a:gd name="T10" fmla="*/ 283 w 750"/>
              <a:gd name="T11" fmla="*/ 16 h 427"/>
              <a:gd name="T12" fmla="*/ 283 w 750"/>
              <a:gd name="T13" fmla="*/ 427 h 427"/>
              <a:gd name="T14" fmla="*/ 750 w 750"/>
              <a:gd name="T15" fmla="*/ 427 h 427"/>
              <a:gd name="T16" fmla="*/ 750 w 750"/>
              <a:gd name="T17" fmla="*/ 408 h 427"/>
              <a:gd name="T18" fmla="*/ 750 w 750"/>
              <a:gd name="T19" fmla="*/ 40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427">
                <a:moveTo>
                  <a:pt x="750" y="408"/>
                </a:moveTo>
                <a:lnTo>
                  <a:pt x="302" y="408"/>
                </a:lnTo>
                <a:lnTo>
                  <a:pt x="302" y="0"/>
                </a:lnTo>
                <a:lnTo>
                  <a:pt x="0" y="0"/>
                </a:lnTo>
                <a:lnTo>
                  <a:pt x="0" y="16"/>
                </a:lnTo>
                <a:lnTo>
                  <a:pt x="283" y="16"/>
                </a:lnTo>
                <a:lnTo>
                  <a:pt x="283" y="427"/>
                </a:lnTo>
                <a:lnTo>
                  <a:pt x="750" y="427"/>
                </a:lnTo>
                <a:lnTo>
                  <a:pt x="750" y="408"/>
                </a:lnTo>
                <a:lnTo>
                  <a:pt x="750" y="408"/>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0" name="Freeform 255">
            <a:extLst>
              <a:ext uri="{FF2B5EF4-FFF2-40B4-BE49-F238E27FC236}">
                <a16:creationId xmlns:a16="http://schemas.microsoft.com/office/drawing/2014/main" id="{47DCECF8-2EA4-4B53-8CBE-62F17D30CF2D}"/>
              </a:ext>
            </a:extLst>
          </p:cNvPr>
          <p:cNvSpPr>
            <a:spLocks noEditPoints="1"/>
          </p:cNvSpPr>
          <p:nvPr/>
        </p:nvSpPr>
        <p:spPr bwMode="auto">
          <a:xfrm>
            <a:off x="10639112" y="6000243"/>
            <a:ext cx="948474" cy="279380"/>
          </a:xfrm>
          <a:custGeom>
            <a:avLst/>
            <a:gdLst>
              <a:gd name="T0" fmla="*/ 4 w 395"/>
              <a:gd name="T1" fmla="*/ 8 h 116"/>
              <a:gd name="T2" fmla="*/ 26 w 395"/>
              <a:gd name="T3" fmla="*/ 0 h 116"/>
              <a:gd name="T4" fmla="*/ 26 w 395"/>
              <a:gd name="T5" fmla="*/ 8 h 116"/>
              <a:gd name="T6" fmla="*/ 41 w 395"/>
              <a:gd name="T7" fmla="*/ 0 h 116"/>
              <a:gd name="T8" fmla="*/ 48 w 395"/>
              <a:gd name="T9" fmla="*/ 4 h 116"/>
              <a:gd name="T10" fmla="*/ 55 w 395"/>
              <a:gd name="T11" fmla="*/ 4 h 116"/>
              <a:gd name="T12" fmla="*/ 62 w 395"/>
              <a:gd name="T13" fmla="*/ 0 h 116"/>
              <a:gd name="T14" fmla="*/ 77 w 395"/>
              <a:gd name="T15" fmla="*/ 8 h 116"/>
              <a:gd name="T16" fmla="*/ 98 w 395"/>
              <a:gd name="T17" fmla="*/ 0 h 116"/>
              <a:gd name="T18" fmla="*/ 98 w 395"/>
              <a:gd name="T19" fmla="*/ 8 h 116"/>
              <a:gd name="T20" fmla="*/ 114 w 395"/>
              <a:gd name="T21" fmla="*/ 0 h 116"/>
              <a:gd name="T22" fmla="*/ 121 w 395"/>
              <a:gd name="T23" fmla="*/ 4 h 116"/>
              <a:gd name="T24" fmla="*/ 128 w 395"/>
              <a:gd name="T25" fmla="*/ 4 h 116"/>
              <a:gd name="T26" fmla="*/ 135 w 395"/>
              <a:gd name="T27" fmla="*/ 0 h 116"/>
              <a:gd name="T28" fmla="*/ 150 w 395"/>
              <a:gd name="T29" fmla="*/ 8 h 116"/>
              <a:gd name="T30" fmla="*/ 171 w 395"/>
              <a:gd name="T31" fmla="*/ 0 h 116"/>
              <a:gd name="T32" fmla="*/ 171 w 395"/>
              <a:gd name="T33" fmla="*/ 8 h 116"/>
              <a:gd name="T34" fmla="*/ 186 w 395"/>
              <a:gd name="T35" fmla="*/ 0 h 116"/>
              <a:gd name="T36" fmla="*/ 194 w 395"/>
              <a:gd name="T37" fmla="*/ 4 h 116"/>
              <a:gd name="T38" fmla="*/ 201 w 395"/>
              <a:gd name="T39" fmla="*/ 4 h 116"/>
              <a:gd name="T40" fmla="*/ 208 w 395"/>
              <a:gd name="T41" fmla="*/ 0 h 116"/>
              <a:gd name="T42" fmla="*/ 223 w 395"/>
              <a:gd name="T43" fmla="*/ 8 h 116"/>
              <a:gd name="T44" fmla="*/ 248 w 395"/>
              <a:gd name="T45" fmla="*/ 4 h 116"/>
              <a:gd name="T46" fmla="*/ 241 w 395"/>
              <a:gd name="T47" fmla="*/ 0 h 116"/>
              <a:gd name="T48" fmla="*/ 244 w 395"/>
              <a:gd name="T49" fmla="*/ 4 h 116"/>
              <a:gd name="T50" fmla="*/ 248 w 395"/>
              <a:gd name="T51" fmla="*/ 4 h 116"/>
              <a:gd name="T52" fmla="*/ 240 w 395"/>
              <a:gd name="T53" fmla="*/ 19 h 116"/>
              <a:gd name="T54" fmla="*/ 248 w 395"/>
              <a:gd name="T55" fmla="*/ 41 h 116"/>
              <a:gd name="T56" fmla="*/ 240 w 395"/>
              <a:gd name="T57" fmla="*/ 41 h 116"/>
              <a:gd name="T58" fmla="*/ 248 w 395"/>
              <a:gd name="T59" fmla="*/ 56 h 116"/>
              <a:gd name="T60" fmla="*/ 244 w 395"/>
              <a:gd name="T61" fmla="*/ 63 h 116"/>
              <a:gd name="T62" fmla="*/ 244 w 395"/>
              <a:gd name="T63" fmla="*/ 70 h 116"/>
              <a:gd name="T64" fmla="*/ 248 w 395"/>
              <a:gd name="T65" fmla="*/ 77 h 116"/>
              <a:gd name="T66" fmla="*/ 240 w 395"/>
              <a:gd name="T67" fmla="*/ 92 h 116"/>
              <a:gd name="T68" fmla="*/ 245 w 395"/>
              <a:gd name="T69" fmla="*/ 108 h 116"/>
              <a:gd name="T70" fmla="*/ 248 w 395"/>
              <a:gd name="T71" fmla="*/ 110 h 116"/>
              <a:gd name="T72" fmla="*/ 241 w 395"/>
              <a:gd name="T73" fmla="*/ 114 h 116"/>
              <a:gd name="T74" fmla="*/ 245 w 395"/>
              <a:gd name="T75" fmla="*/ 108 h 116"/>
              <a:gd name="T76" fmla="*/ 261 w 395"/>
              <a:gd name="T77" fmla="*/ 116 h 116"/>
              <a:gd name="T78" fmla="*/ 282 w 395"/>
              <a:gd name="T79" fmla="*/ 108 h 116"/>
              <a:gd name="T80" fmla="*/ 282 w 395"/>
              <a:gd name="T81" fmla="*/ 116 h 116"/>
              <a:gd name="T82" fmla="*/ 297 w 395"/>
              <a:gd name="T83" fmla="*/ 108 h 116"/>
              <a:gd name="T84" fmla="*/ 304 w 395"/>
              <a:gd name="T85" fmla="*/ 112 h 116"/>
              <a:gd name="T86" fmla="*/ 311 w 395"/>
              <a:gd name="T87" fmla="*/ 112 h 116"/>
              <a:gd name="T88" fmla="*/ 318 w 395"/>
              <a:gd name="T89" fmla="*/ 108 h 116"/>
              <a:gd name="T90" fmla="*/ 334 w 395"/>
              <a:gd name="T91" fmla="*/ 116 h 116"/>
              <a:gd name="T92" fmla="*/ 355 w 395"/>
              <a:gd name="T93" fmla="*/ 108 h 116"/>
              <a:gd name="T94" fmla="*/ 355 w 395"/>
              <a:gd name="T95" fmla="*/ 116 h 116"/>
              <a:gd name="T96" fmla="*/ 370 w 395"/>
              <a:gd name="T97" fmla="*/ 108 h 116"/>
              <a:gd name="T98" fmla="*/ 377 w 395"/>
              <a:gd name="T99" fmla="*/ 112 h 116"/>
              <a:gd name="T100" fmla="*/ 384 w 395"/>
              <a:gd name="T101" fmla="*/ 112 h 116"/>
              <a:gd name="T102" fmla="*/ 391 w 395"/>
              <a:gd name="T103"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116">
                <a:moveTo>
                  <a:pt x="7" y="0"/>
                </a:moveTo>
                <a:cubicBezTo>
                  <a:pt x="4" y="0"/>
                  <a:pt x="4" y="0"/>
                  <a:pt x="4" y="0"/>
                </a:cubicBezTo>
                <a:cubicBezTo>
                  <a:pt x="2" y="0"/>
                  <a:pt x="0" y="1"/>
                  <a:pt x="0" y="4"/>
                </a:cubicBezTo>
                <a:cubicBezTo>
                  <a:pt x="0" y="6"/>
                  <a:pt x="2" y="8"/>
                  <a:pt x="4" y="8"/>
                </a:cubicBezTo>
                <a:cubicBezTo>
                  <a:pt x="7" y="8"/>
                  <a:pt x="7" y="8"/>
                  <a:pt x="7" y="8"/>
                </a:cubicBezTo>
                <a:cubicBezTo>
                  <a:pt x="10" y="8"/>
                  <a:pt x="11" y="6"/>
                  <a:pt x="11" y="4"/>
                </a:cubicBezTo>
                <a:cubicBezTo>
                  <a:pt x="11" y="1"/>
                  <a:pt x="10" y="0"/>
                  <a:pt x="7" y="0"/>
                </a:cubicBezTo>
                <a:close/>
                <a:moveTo>
                  <a:pt x="26" y="0"/>
                </a:moveTo>
                <a:cubicBezTo>
                  <a:pt x="23" y="0"/>
                  <a:pt x="23" y="0"/>
                  <a:pt x="23" y="0"/>
                </a:cubicBezTo>
                <a:cubicBezTo>
                  <a:pt x="20" y="0"/>
                  <a:pt x="19" y="1"/>
                  <a:pt x="19" y="4"/>
                </a:cubicBezTo>
                <a:cubicBezTo>
                  <a:pt x="19" y="6"/>
                  <a:pt x="20" y="8"/>
                  <a:pt x="23" y="8"/>
                </a:cubicBezTo>
                <a:cubicBezTo>
                  <a:pt x="26" y="8"/>
                  <a:pt x="26" y="8"/>
                  <a:pt x="26" y="8"/>
                </a:cubicBezTo>
                <a:cubicBezTo>
                  <a:pt x="28" y="8"/>
                  <a:pt x="30" y="6"/>
                  <a:pt x="30" y="4"/>
                </a:cubicBezTo>
                <a:cubicBezTo>
                  <a:pt x="30" y="1"/>
                  <a:pt x="28" y="0"/>
                  <a:pt x="26" y="0"/>
                </a:cubicBezTo>
                <a:close/>
                <a:moveTo>
                  <a:pt x="44" y="0"/>
                </a:moveTo>
                <a:cubicBezTo>
                  <a:pt x="41" y="0"/>
                  <a:pt x="41" y="0"/>
                  <a:pt x="41" y="0"/>
                </a:cubicBezTo>
                <a:cubicBezTo>
                  <a:pt x="39" y="0"/>
                  <a:pt x="37" y="1"/>
                  <a:pt x="37" y="4"/>
                </a:cubicBezTo>
                <a:cubicBezTo>
                  <a:pt x="37" y="6"/>
                  <a:pt x="39" y="8"/>
                  <a:pt x="41" y="8"/>
                </a:cubicBezTo>
                <a:cubicBezTo>
                  <a:pt x="44" y="8"/>
                  <a:pt x="44" y="8"/>
                  <a:pt x="44" y="8"/>
                </a:cubicBezTo>
                <a:cubicBezTo>
                  <a:pt x="46" y="8"/>
                  <a:pt x="48" y="6"/>
                  <a:pt x="48" y="4"/>
                </a:cubicBezTo>
                <a:cubicBezTo>
                  <a:pt x="48" y="1"/>
                  <a:pt x="46" y="0"/>
                  <a:pt x="44" y="0"/>
                </a:cubicBezTo>
                <a:close/>
                <a:moveTo>
                  <a:pt x="62" y="0"/>
                </a:moveTo>
                <a:cubicBezTo>
                  <a:pt x="59" y="0"/>
                  <a:pt x="59" y="0"/>
                  <a:pt x="59" y="0"/>
                </a:cubicBezTo>
                <a:cubicBezTo>
                  <a:pt x="57" y="0"/>
                  <a:pt x="55" y="1"/>
                  <a:pt x="55" y="4"/>
                </a:cubicBezTo>
                <a:cubicBezTo>
                  <a:pt x="55" y="6"/>
                  <a:pt x="57" y="8"/>
                  <a:pt x="59" y="8"/>
                </a:cubicBezTo>
                <a:cubicBezTo>
                  <a:pt x="62" y="8"/>
                  <a:pt x="62" y="8"/>
                  <a:pt x="62" y="8"/>
                </a:cubicBezTo>
                <a:cubicBezTo>
                  <a:pt x="64" y="8"/>
                  <a:pt x="66" y="6"/>
                  <a:pt x="66" y="4"/>
                </a:cubicBezTo>
                <a:cubicBezTo>
                  <a:pt x="66" y="1"/>
                  <a:pt x="64" y="0"/>
                  <a:pt x="62" y="0"/>
                </a:cubicBezTo>
                <a:close/>
                <a:moveTo>
                  <a:pt x="80" y="0"/>
                </a:moveTo>
                <a:cubicBezTo>
                  <a:pt x="77" y="0"/>
                  <a:pt x="77" y="0"/>
                  <a:pt x="77" y="0"/>
                </a:cubicBezTo>
                <a:cubicBezTo>
                  <a:pt x="75" y="0"/>
                  <a:pt x="73" y="1"/>
                  <a:pt x="73" y="4"/>
                </a:cubicBezTo>
                <a:cubicBezTo>
                  <a:pt x="73" y="6"/>
                  <a:pt x="75" y="8"/>
                  <a:pt x="77" y="8"/>
                </a:cubicBezTo>
                <a:cubicBezTo>
                  <a:pt x="80" y="8"/>
                  <a:pt x="80" y="8"/>
                  <a:pt x="80" y="8"/>
                </a:cubicBezTo>
                <a:cubicBezTo>
                  <a:pt x="82" y="8"/>
                  <a:pt x="84" y="6"/>
                  <a:pt x="84" y="4"/>
                </a:cubicBezTo>
                <a:cubicBezTo>
                  <a:pt x="84" y="1"/>
                  <a:pt x="82" y="0"/>
                  <a:pt x="80" y="0"/>
                </a:cubicBezTo>
                <a:close/>
                <a:moveTo>
                  <a:pt x="98" y="0"/>
                </a:moveTo>
                <a:cubicBezTo>
                  <a:pt x="95" y="0"/>
                  <a:pt x="95" y="0"/>
                  <a:pt x="95" y="0"/>
                </a:cubicBezTo>
                <a:cubicBezTo>
                  <a:pt x="93" y="0"/>
                  <a:pt x="91" y="1"/>
                  <a:pt x="91" y="4"/>
                </a:cubicBezTo>
                <a:cubicBezTo>
                  <a:pt x="91" y="6"/>
                  <a:pt x="93" y="8"/>
                  <a:pt x="95" y="8"/>
                </a:cubicBezTo>
                <a:cubicBezTo>
                  <a:pt x="98" y="8"/>
                  <a:pt x="98" y="8"/>
                  <a:pt x="98" y="8"/>
                </a:cubicBezTo>
                <a:cubicBezTo>
                  <a:pt x="101" y="8"/>
                  <a:pt x="102" y="6"/>
                  <a:pt x="102" y="4"/>
                </a:cubicBezTo>
                <a:cubicBezTo>
                  <a:pt x="102" y="1"/>
                  <a:pt x="101" y="0"/>
                  <a:pt x="98" y="0"/>
                </a:cubicBezTo>
                <a:close/>
                <a:moveTo>
                  <a:pt x="117" y="0"/>
                </a:moveTo>
                <a:cubicBezTo>
                  <a:pt x="114" y="0"/>
                  <a:pt x="114" y="0"/>
                  <a:pt x="114" y="0"/>
                </a:cubicBezTo>
                <a:cubicBezTo>
                  <a:pt x="111" y="0"/>
                  <a:pt x="110" y="1"/>
                  <a:pt x="110" y="4"/>
                </a:cubicBezTo>
                <a:cubicBezTo>
                  <a:pt x="110" y="6"/>
                  <a:pt x="111" y="8"/>
                  <a:pt x="114" y="8"/>
                </a:cubicBezTo>
                <a:cubicBezTo>
                  <a:pt x="117" y="8"/>
                  <a:pt x="117" y="8"/>
                  <a:pt x="117" y="8"/>
                </a:cubicBezTo>
                <a:cubicBezTo>
                  <a:pt x="119" y="8"/>
                  <a:pt x="121" y="6"/>
                  <a:pt x="121" y="4"/>
                </a:cubicBezTo>
                <a:cubicBezTo>
                  <a:pt x="121" y="1"/>
                  <a:pt x="119" y="0"/>
                  <a:pt x="117" y="0"/>
                </a:cubicBezTo>
                <a:close/>
                <a:moveTo>
                  <a:pt x="135" y="0"/>
                </a:moveTo>
                <a:cubicBezTo>
                  <a:pt x="132" y="0"/>
                  <a:pt x="132" y="0"/>
                  <a:pt x="132" y="0"/>
                </a:cubicBezTo>
                <a:cubicBezTo>
                  <a:pt x="130" y="0"/>
                  <a:pt x="128" y="1"/>
                  <a:pt x="128" y="4"/>
                </a:cubicBezTo>
                <a:cubicBezTo>
                  <a:pt x="128" y="6"/>
                  <a:pt x="130" y="8"/>
                  <a:pt x="132" y="8"/>
                </a:cubicBezTo>
                <a:cubicBezTo>
                  <a:pt x="135" y="8"/>
                  <a:pt x="135" y="8"/>
                  <a:pt x="135" y="8"/>
                </a:cubicBezTo>
                <a:cubicBezTo>
                  <a:pt x="137" y="8"/>
                  <a:pt x="139" y="6"/>
                  <a:pt x="139" y="4"/>
                </a:cubicBezTo>
                <a:cubicBezTo>
                  <a:pt x="139" y="1"/>
                  <a:pt x="137" y="0"/>
                  <a:pt x="135" y="0"/>
                </a:cubicBezTo>
                <a:close/>
                <a:moveTo>
                  <a:pt x="153" y="0"/>
                </a:moveTo>
                <a:cubicBezTo>
                  <a:pt x="150" y="0"/>
                  <a:pt x="150" y="0"/>
                  <a:pt x="150" y="0"/>
                </a:cubicBezTo>
                <a:cubicBezTo>
                  <a:pt x="148" y="0"/>
                  <a:pt x="146" y="1"/>
                  <a:pt x="146" y="4"/>
                </a:cubicBezTo>
                <a:cubicBezTo>
                  <a:pt x="146" y="6"/>
                  <a:pt x="148" y="8"/>
                  <a:pt x="150" y="8"/>
                </a:cubicBezTo>
                <a:cubicBezTo>
                  <a:pt x="153" y="8"/>
                  <a:pt x="153" y="8"/>
                  <a:pt x="153" y="8"/>
                </a:cubicBezTo>
                <a:cubicBezTo>
                  <a:pt x="155" y="8"/>
                  <a:pt x="157" y="6"/>
                  <a:pt x="157" y="4"/>
                </a:cubicBezTo>
                <a:cubicBezTo>
                  <a:pt x="157" y="1"/>
                  <a:pt x="155" y="0"/>
                  <a:pt x="153" y="0"/>
                </a:cubicBezTo>
                <a:close/>
                <a:moveTo>
                  <a:pt x="171" y="0"/>
                </a:moveTo>
                <a:cubicBezTo>
                  <a:pt x="168" y="0"/>
                  <a:pt x="168" y="0"/>
                  <a:pt x="168" y="0"/>
                </a:cubicBezTo>
                <a:cubicBezTo>
                  <a:pt x="166" y="0"/>
                  <a:pt x="164" y="1"/>
                  <a:pt x="164" y="4"/>
                </a:cubicBezTo>
                <a:cubicBezTo>
                  <a:pt x="164" y="6"/>
                  <a:pt x="166" y="8"/>
                  <a:pt x="168" y="8"/>
                </a:cubicBezTo>
                <a:cubicBezTo>
                  <a:pt x="171" y="8"/>
                  <a:pt x="171" y="8"/>
                  <a:pt x="171" y="8"/>
                </a:cubicBezTo>
                <a:cubicBezTo>
                  <a:pt x="173" y="8"/>
                  <a:pt x="175" y="6"/>
                  <a:pt x="175" y="4"/>
                </a:cubicBezTo>
                <a:cubicBezTo>
                  <a:pt x="175" y="1"/>
                  <a:pt x="173" y="0"/>
                  <a:pt x="171" y="0"/>
                </a:cubicBezTo>
                <a:close/>
                <a:moveTo>
                  <a:pt x="190" y="0"/>
                </a:moveTo>
                <a:cubicBezTo>
                  <a:pt x="186" y="0"/>
                  <a:pt x="186" y="0"/>
                  <a:pt x="186" y="0"/>
                </a:cubicBezTo>
                <a:cubicBezTo>
                  <a:pt x="184" y="0"/>
                  <a:pt x="182" y="1"/>
                  <a:pt x="182" y="4"/>
                </a:cubicBezTo>
                <a:cubicBezTo>
                  <a:pt x="182" y="6"/>
                  <a:pt x="184" y="8"/>
                  <a:pt x="186" y="8"/>
                </a:cubicBezTo>
                <a:cubicBezTo>
                  <a:pt x="190" y="8"/>
                  <a:pt x="190" y="8"/>
                  <a:pt x="190" y="8"/>
                </a:cubicBezTo>
                <a:cubicBezTo>
                  <a:pt x="192" y="8"/>
                  <a:pt x="194" y="6"/>
                  <a:pt x="194" y="4"/>
                </a:cubicBezTo>
                <a:cubicBezTo>
                  <a:pt x="194" y="1"/>
                  <a:pt x="192" y="0"/>
                  <a:pt x="190" y="0"/>
                </a:cubicBezTo>
                <a:close/>
                <a:moveTo>
                  <a:pt x="208" y="0"/>
                </a:moveTo>
                <a:cubicBezTo>
                  <a:pt x="205" y="0"/>
                  <a:pt x="205" y="0"/>
                  <a:pt x="205" y="0"/>
                </a:cubicBezTo>
                <a:cubicBezTo>
                  <a:pt x="202" y="0"/>
                  <a:pt x="201" y="1"/>
                  <a:pt x="201" y="4"/>
                </a:cubicBezTo>
                <a:cubicBezTo>
                  <a:pt x="201" y="6"/>
                  <a:pt x="202" y="8"/>
                  <a:pt x="205" y="8"/>
                </a:cubicBezTo>
                <a:cubicBezTo>
                  <a:pt x="208" y="8"/>
                  <a:pt x="208" y="8"/>
                  <a:pt x="208" y="8"/>
                </a:cubicBezTo>
                <a:cubicBezTo>
                  <a:pt x="210" y="8"/>
                  <a:pt x="212" y="6"/>
                  <a:pt x="212" y="4"/>
                </a:cubicBezTo>
                <a:cubicBezTo>
                  <a:pt x="212" y="1"/>
                  <a:pt x="210" y="0"/>
                  <a:pt x="208" y="0"/>
                </a:cubicBezTo>
                <a:close/>
                <a:moveTo>
                  <a:pt x="226" y="0"/>
                </a:moveTo>
                <a:cubicBezTo>
                  <a:pt x="223" y="0"/>
                  <a:pt x="223" y="0"/>
                  <a:pt x="223" y="0"/>
                </a:cubicBezTo>
                <a:cubicBezTo>
                  <a:pt x="221" y="0"/>
                  <a:pt x="219" y="1"/>
                  <a:pt x="219" y="4"/>
                </a:cubicBezTo>
                <a:cubicBezTo>
                  <a:pt x="219" y="6"/>
                  <a:pt x="221" y="8"/>
                  <a:pt x="223" y="8"/>
                </a:cubicBezTo>
                <a:cubicBezTo>
                  <a:pt x="226" y="8"/>
                  <a:pt x="226" y="8"/>
                  <a:pt x="226" y="8"/>
                </a:cubicBezTo>
                <a:cubicBezTo>
                  <a:pt x="228" y="8"/>
                  <a:pt x="230" y="6"/>
                  <a:pt x="230" y="4"/>
                </a:cubicBezTo>
                <a:cubicBezTo>
                  <a:pt x="230" y="1"/>
                  <a:pt x="228" y="0"/>
                  <a:pt x="226" y="0"/>
                </a:cubicBezTo>
                <a:close/>
                <a:moveTo>
                  <a:pt x="248" y="4"/>
                </a:moveTo>
                <a:cubicBezTo>
                  <a:pt x="248" y="4"/>
                  <a:pt x="248" y="4"/>
                  <a:pt x="248" y="4"/>
                </a:cubicBezTo>
                <a:cubicBezTo>
                  <a:pt x="248" y="2"/>
                  <a:pt x="247" y="1"/>
                  <a:pt x="246" y="1"/>
                </a:cubicBezTo>
                <a:cubicBezTo>
                  <a:pt x="246" y="0"/>
                  <a:pt x="245" y="0"/>
                  <a:pt x="244" y="0"/>
                </a:cubicBezTo>
                <a:cubicBezTo>
                  <a:pt x="241" y="0"/>
                  <a:pt x="241" y="0"/>
                  <a:pt x="241" y="0"/>
                </a:cubicBezTo>
                <a:cubicBezTo>
                  <a:pt x="239" y="0"/>
                  <a:pt x="237" y="1"/>
                  <a:pt x="237" y="4"/>
                </a:cubicBezTo>
                <a:cubicBezTo>
                  <a:pt x="237" y="6"/>
                  <a:pt x="239" y="8"/>
                  <a:pt x="241" y="8"/>
                </a:cubicBezTo>
                <a:cubicBezTo>
                  <a:pt x="244" y="8"/>
                  <a:pt x="244" y="8"/>
                  <a:pt x="244" y="8"/>
                </a:cubicBezTo>
                <a:cubicBezTo>
                  <a:pt x="244" y="4"/>
                  <a:pt x="244" y="4"/>
                  <a:pt x="244" y="4"/>
                </a:cubicBezTo>
                <a:cubicBezTo>
                  <a:pt x="240" y="4"/>
                  <a:pt x="240" y="4"/>
                  <a:pt x="240" y="4"/>
                </a:cubicBezTo>
                <a:cubicBezTo>
                  <a:pt x="240" y="4"/>
                  <a:pt x="240" y="4"/>
                  <a:pt x="240" y="4"/>
                </a:cubicBezTo>
                <a:cubicBezTo>
                  <a:pt x="240" y="6"/>
                  <a:pt x="241" y="8"/>
                  <a:pt x="244" y="8"/>
                </a:cubicBezTo>
                <a:cubicBezTo>
                  <a:pt x="246" y="8"/>
                  <a:pt x="248" y="6"/>
                  <a:pt x="248" y="4"/>
                </a:cubicBezTo>
                <a:close/>
                <a:moveTo>
                  <a:pt x="248" y="22"/>
                </a:moveTo>
                <a:cubicBezTo>
                  <a:pt x="248" y="19"/>
                  <a:pt x="248" y="19"/>
                  <a:pt x="248" y="19"/>
                </a:cubicBezTo>
                <a:cubicBezTo>
                  <a:pt x="248" y="17"/>
                  <a:pt x="246" y="15"/>
                  <a:pt x="244" y="15"/>
                </a:cubicBezTo>
                <a:cubicBezTo>
                  <a:pt x="241" y="15"/>
                  <a:pt x="240" y="17"/>
                  <a:pt x="240" y="19"/>
                </a:cubicBezTo>
                <a:cubicBezTo>
                  <a:pt x="240" y="22"/>
                  <a:pt x="240" y="22"/>
                  <a:pt x="240" y="22"/>
                </a:cubicBezTo>
                <a:cubicBezTo>
                  <a:pt x="240" y="25"/>
                  <a:pt x="241" y="26"/>
                  <a:pt x="244" y="26"/>
                </a:cubicBezTo>
                <a:cubicBezTo>
                  <a:pt x="246" y="26"/>
                  <a:pt x="248" y="25"/>
                  <a:pt x="248" y="22"/>
                </a:cubicBezTo>
                <a:close/>
                <a:moveTo>
                  <a:pt x="248" y="41"/>
                </a:moveTo>
                <a:cubicBezTo>
                  <a:pt x="248" y="38"/>
                  <a:pt x="248" y="38"/>
                  <a:pt x="248" y="38"/>
                </a:cubicBezTo>
                <a:cubicBezTo>
                  <a:pt x="248" y="35"/>
                  <a:pt x="246" y="34"/>
                  <a:pt x="244" y="34"/>
                </a:cubicBezTo>
                <a:cubicBezTo>
                  <a:pt x="241" y="34"/>
                  <a:pt x="240" y="35"/>
                  <a:pt x="240" y="38"/>
                </a:cubicBezTo>
                <a:cubicBezTo>
                  <a:pt x="240" y="41"/>
                  <a:pt x="240" y="41"/>
                  <a:pt x="240" y="41"/>
                </a:cubicBezTo>
                <a:cubicBezTo>
                  <a:pt x="240" y="43"/>
                  <a:pt x="241" y="45"/>
                  <a:pt x="244" y="45"/>
                </a:cubicBezTo>
                <a:cubicBezTo>
                  <a:pt x="246" y="45"/>
                  <a:pt x="248" y="43"/>
                  <a:pt x="248" y="41"/>
                </a:cubicBezTo>
                <a:close/>
                <a:moveTo>
                  <a:pt x="248" y="59"/>
                </a:moveTo>
                <a:cubicBezTo>
                  <a:pt x="248" y="56"/>
                  <a:pt x="248" y="56"/>
                  <a:pt x="248" y="56"/>
                </a:cubicBezTo>
                <a:cubicBezTo>
                  <a:pt x="248" y="54"/>
                  <a:pt x="246" y="52"/>
                  <a:pt x="244" y="52"/>
                </a:cubicBezTo>
                <a:cubicBezTo>
                  <a:pt x="241" y="52"/>
                  <a:pt x="240" y="54"/>
                  <a:pt x="240" y="56"/>
                </a:cubicBezTo>
                <a:cubicBezTo>
                  <a:pt x="240" y="59"/>
                  <a:pt x="240" y="59"/>
                  <a:pt x="240" y="59"/>
                </a:cubicBezTo>
                <a:cubicBezTo>
                  <a:pt x="240" y="61"/>
                  <a:pt x="241" y="63"/>
                  <a:pt x="244" y="63"/>
                </a:cubicBezTo>
                <a:cubicBezTo>
                  <a:pt x="246" y="63"/>
                  <a:pt x="248" y="61"/>
                  <a:pt x="248" y="59"/>
                </a:cubicBezTo>
                <a:close/>
                <a:moveTo>
                  <a:pt x="248" y="77"/>
                </a:moveTo>
                <a:cubicBezTo>
                  <a:pt x="248" y="74"/>
                  <a:pt x="248" y="74"/>
                  <a:pt x="248" y="74"/>
                </a:cubicBezTo>
                <a:cubicBezTo>
                  <a:pt x="248" y="72"/>
                  <a:pt x="246" y="70"/>
                  <a:pt x="244" y="70"/>
                </a:cubicBezTo>
                <a:cubicBezTo>
                  <a:pt x="241" y="70"/>
                  <a:pt x="240" y="72"/>
                  <a:pt x="240" y="74"/>
                </a:cubicBezTo>
                <a:cubicBezTo>
                  <a:pt x="240" y="77"/>
                  <a:pt x="240" y="77"/>
                  <a:pt x="240" y="77"/>
                </a:cubicBezTo>
                <a:cubicBezTo>
                  <a:pt x="240" y="79"/>
                  <a:pt x="241" y="81"/>
                  <a:pt x="244" y="81"/>
                </a:cubicBezTo>
                <a:cubicBezTo>
                  <a:pt x="246" y="81"/>
                  <a:pt x="248" y="79"/>
                  <a:pt x="248" y="77"/>
                </a:cubicBezTo>
                <a:close/>
                <a:moveTo>
                  <a:pt x="248" y="95"/>
                </a:moveTo>
                <a:cubicBezTo>
                  <a:pt x="248" y="92"/>
                  <a:pt x="248" y="92"/>
                  <a:pt x="248" y="92"/>
                </a:cubicBezTo>
                <a:cubicBezTo>
                  <a:pt x="248" y="90"/>
                  <a:pt x="246" y="88"/>
                  <a:pt x="244" y="88"/>
                </a:cubicBezTo>
                <a:cubicBezTo>
                  <a:pt x="241" y="88"/>
                  <a:pt x="240" y="90"/>
                  <a:pt x="240" y="92"/>
                </a:cubicBezTo>
                <a:cubicBezTo>
                  <a:pt x="240" y="95"/>
                  <a:pt x="240" y="95"/>
                  <a:pt x="240" y="95"/>
                </a:cubicBezTo>
                <a:cubicBezTo>
                  <a:pt x="240" y="97"/>
                  <a:pt x="241" y="99"/>
                  <a:pt x="244" y="99"/>
                </a:cubicBezTo>
                <a:cubicBezTo>
                  <a:pt x="246" y="99"/>
                  <a:pt x="248" y="97"/>
                  <a:pt x="248" y="95"/>
                </a:cubicBezTo>
                <a:close/>
                <a:moveTo>
                  <a:pt x="245" y="108"/>
                </a:moveTo>
                <a:cubicBezTo>
                  <a:pt x="244" y="108"/>
                  <a:pt x="244" y="108"/>
                  <a:pt x="244" y="108"/>
                </a:cubicBezTo>
                <a:cubicBezTo>
                  <a:pt x="244" y="112"/>
                  <a:pt x="244" y="112"/>
                  <a:pt x="244" y="112"/>
                </a:cubicBezTo>
                <a:cubicBezTo>
                  <a:pt x="248" y="112"/>
                  <a:pt x="248" y="112"/>
                  <a:pt x="248" y="112"/>
                </a:cubicBezTo>
                <a:cubicBezTo>
                  <a:pt x="248" y="110"/>
                  <a:pt x="248" y="110"/>
                  <a:pt x="248" y="110"/>
                </a:cubicBezTo>
                <a:cubicBezTo>
                  <a:pt x="248" y="108"/>
                  <a:pt x="246" y="106"/>
                  <a:pt x="244" y="106"/>
                </a:cubicBezTo>
                <a:cubicBezTo>
                  <a:pt x="241" y="106"/>
                  <a:pt x="240" y="108"/>
                  <a:pt x="240" y="110"/>
                </a:cubicBezTo>
                <a:cubicBezTo>
                  <a:pt x="240" y="112"/>
                  <a:pt x="240" y="112"/>
                  <a:pt x="240" y="112"/>
                </a:cubicBezTo>
                <a:cubicBezTo>
                  <a:pt x="240" y="113"/>
                  <a:pt x="240" y="114"/>
                  <a:pt x="241" y="114"/>
                </a:cubicBezTo>
                <a:cubicBezTo>
                  <a:pt x="241" y="115"/>
                  <a:pt x="242" y="116"/>
                  <a:pt x="244" y="116"/>
                </a:cubicBezTo>
                <a:cubicBezTo>
                  <a:pt x="245" y="116"/>
                  <a:pt x="245" y="116"/>
                  <a:pt x="245" y="116"/>
                </a:cubicBezTo>
                <a:cubicBezTo>
                  <a:pt x="248" y="116"/>
                  <a:pt x="249" y="114"/>
                  <a:pt x="249" y="112"/>
                </a:cubicBezTo>
                <a:cubicBezTo>
                  <a:pt x="249" y="109"/>
                  <a:pt x="248" y="108"/>
                  <a:pt x="245" y="108"/>
                </a:cubicBezTo>
                <a:close/>
                <a:moveTo>
                  <a:pt x="264" y="108"/>
                </a:moveTo>
                <a:cubicBezTo>
                  <a:pt x="261" y="108"/>
                  <a:pt x="261" y="108"/>
                  <a:pt x="261" y="108"/>
                </a:cubicBezTo>
                <a:cubicBezTo>
                  <a:pt x="258" y="108"/>
                  <a:pt x="257" y="109"/>
                  <a:pt x="257" y="112"/>
                </a:cubicBezTo>
                <a:cubicBezTo>
                  <a:pt x="257" y="114"/>
                  <a:pt x="258" y="116"/>
                  <a:pt x="261" y="116"/>
                </a:cubicBezTo>
                <a:cubicBezTo>
                  <a:pt x="264" y="116"/>
                  <a:pt x="264" y="116"/>
                  <a:pt x="264" y="116"/>
                </a:cubicBezTo>
                <a:cubicBezTo>
                  <a:pt x="266" y="116"/>
                  <a:pt x="268" y="114"/>
                  <a:pt x="268" y="112"/>
                </a:cubicBezTo>
                <a:cubicBezTo>
                  <a:pt x="268" y="109"/>
                  <a:pt x="266" y="108"/>
                  <a:pt x="264" y="108"/>
                </a:cubicBezTo>
                <a:close/>
                <a:moveTo>
                  <a:pt x="282" y="108"/>
                </a:moveTo>
                <a:cubicBezTo>
                  <a:pt x="279" y="108"/>
                  <a:pt x="279" y="108"/>
                  <a:pt x="279" y="108"/>
                </a:cubicBezTo>
                <a:cubicBezTo>
                  <a:pt x="277" y="108"/>
                  <a:pt x="275" y="109"/>
                  <a:pt x="275" y="112"/>
                </a:cubicBezTo>
                <a:cubicBezTo>
                  <a:pt x="275" y="114"/>
                  <a:pt x="277" y="116"/>
                  <a:pt x="279" y="116"/>
                </a:cubicBezTo>
                <a:cubicBezTo>
                  <a:pt x="282" y="116"/>
                  <a:pt x="282" y="116"/>
                  <a:pt x="282" y="116"/>
                </a:cubicBezTo>
                <a:cubicBezTo>
                  <a:pt x="284" y="116"/>
                  <a:pt x="286" y="114"/>
                  <a:pt x="286" y="112"/>
                </a:cubicBezTo>
                <a:cubicBezTo>
                  <a:pt x="286" y="109"/>
                  <a:pt x="284" y="108"/>
                  <a:pt x="282" y="108"/>
                </a:cubicBezTo>
                <a:close/>
                <a:moveTo>
                  <a:pt x="300" y="108"/>
                </a:moveTo>
                <a:cubicBezTo>
                  <a:pt x="297" y="108"/>
                  <a:pt x="297" y="108"/>
                  <a:pt x="297" y="108"/>
                </a:cubicBezTo>
                <a:cubicBezTo>
                  <a:pt x="295" y="108"/>
                  <a:pt x="293" y="109"/>
                  <a:pt x="293" y="112"/>
                </a:cubicBezTo>
                <a:cubicBezTo>
                  <a:pt x="293" y="114"/>
                  <a:pt x="295" y="116"/>
                  <a:pt x="297" y="116"/>
                </a:cubicBezTo>
                <a:cubicBezTo>
                  <a:pt x="300" y="116"/>
                  <a:pt x="300" y="116"/>
                  <a:pt x="300" y="116"/>
                </a:cubicBezTo>
                <a:cubicBezTo>
                  <a:pt x="302" y="116"/>
                  <a:pt x="304" y="114"/>
                  <a:pt x="304" y="112"/>
                </a:cubicBezTo>
                <a:cubicBezTo>
                  <a:pt x="304" y="109"/>
                  <a:pt x="302" y="108"/>
                  <a:pt x="300" y="108"/>
                </a:cubicBezTo>
                <a:close/>
                <a:moveTo>
                  <a:pt x="318" y="108"/>
                </a:moveTo>
                <a:cubicBezTo>
                  <a:pt x="315" y="108"/>
                  <a:pt x="315" y="108"/>
                  <a:pt x="315" y="108"/>
                </a:cubicBezTo>
                <a:cubicBezTo>
                  <a:pt x="313" y="108"/>
                  <a:pt x="311" y="109"/>
                  <a:pt x="311" y="112"/>
                </a:cubicBezTo>
                <a:cubicBezTo>
                  <a:pt x="311" y="114"/>
                  <a:pt x="313" y="116"/>
                  <a:pt x="315" y="116"/>
                </a:cubicBezTo>
                <a:cubicBezTo>
                  <a:pt x="318" y="116"/>
                  <a:pt x="318" y="116"/>
                  <a:pt x="318" y="116"/>
                </a:cubicBezTo>
                <a:cubicBezTo>
                  <a:pt x="321" y="116"/>
                  <a:pt x="322" y="114"/>
                  <a:pt x="322" y="112"/>
                </a:cubicBezTo>
                <a:cubicBezTo>
                  <a:pt x="322" y="109"/>
                  <a:pt x="321" y="108"/>
                  <a:pt x="318" y="108"/>
                </a:cubicBezTo>
                <a:close/>
                <a:moveTo>
                  <a:pt x="337" y="108"/>
                </a:moveTo>
                <a:cubicBezTo>
                  <a:pt x="334" y="108"/>
                  <a:pt x="334" y="108"/>
                  <a:pt x="334" y="108"/>
                </a:cubicBezTo>
                <a:cubicBezTo>
                  <a:pt x="331" y="108"/>
                  <a:pt x="330" y="109"/>
                  <a:pt x="330" y="112"/>
                </a:cubicBezTo>
                <a:cubicBezTo>
                  <a:pt x="330" y="114"/>
                  <a:pt x="331" y="116"/>
                  <a:pt x="334" y="116"/>
                </a:cubicBezTo>
                <a:cubicBezTo>
                  <a:pt x="337" y="116"/>
                  <a:pt x="337" y="116"/>
                  <a:pt x="337" y="116"/>
                </a:cubicBezTo>
                <a:cubicBezTo>
                  <a:pt x="339" y="116"/>
                  <a:pt x="341" y="114"/>
                  <a:pt x="341" y="112"/>
                </a:cubicBezTo>
                <a:cubicBezTo>
                  <a:pt x="341" y="109"/>
                  <a:pt x="339" y="108"/>
                  <a:pt x="337" y="108"/>
                </a:cubicBezTo>
                <a:close/>
                <a:moveTo>
                  <a:pt x="355" y="108"/>
                </a:moveTo>
                <a:cubicBezTo>
                  <a:pt x="352" y="108"/>
                  <a:pt x="352" y="108"/>
                  <a:pt x="352" y="108"/>
                </a:cubicBezTo>
                <a:cubicBezTo>
                  <a:pt x="350" y="108"/>
                  <a:pt x="348" y="109"/>
                  <a:pt x="348" y="112"/>
                </a:cubicBezTo>
                <a:cubicBezTo>
                  <a:pt x="348" y="114"/>
                  <a:pt x="350" y="116"/>
                  <a:pt x="352" y="116"/>
                </a:cubicBezTo>
                <a:cubicBezTo>
                  <a:pt x="355" y="116"/>
                  <a:pt x="355" y="116"/>
                  <a:pt x="355" y="116"/>
                </a:cubicBezTo>
                <a:cubicBezTo>
                  <a:pt x="357" y="116"/>
                  <a:pt x="359" y="114"/>
                  <a:pt x="359" y="112"/>
                </a:cubicBezTo>
                <a:cubicBezTo>
                  <a:pt x="359" y="109"/>
                  <a:pt x="357" y="108"/>
                  <a:pt x="355" y="108"/>
                </a:cubicBezTo>
                <a:close/>
                <a:moveTo>
                  <a:pt x="373" y="108"/>
                </a:moveTo>
                <a:cubicBezTo>
                  <a:pt x="370" y="108"/>
                  <a:pt x="370" y="108"/>
                  <a:pt x="370" y="108"/>
                </a:cubicBezTo>
                <a:cubicBezTo>
                  <a:pt x="368" y="108"/>
                  <a:pt x="366" y="109"/>
                  <a:pt x="366" y="112"/>
                </a:cubicBezTo>
                <a:cubicBezTo>
                  <a:pt x="366" y="114"/>
                  <a:pt x="368" y="116"/>
                  <a:pt x="370" y="116"/>
                </a:cubicBezTo>
                <a:cubicBezTo>
                  <a:pt x="373" y="116"/>
                  <a:pt x="373" y="116"/>
                  <a:pt x="373" y="116"/>
                </a:cubicBezTo>
                <a:cubicBezTo>
                  <a:pt x="375" y="116"/>
                  <a:pt x="377" y="114"/>
                  <a:pt x="377" y="112"/>
                </a:cubicBezTo>
                <a:cubicBezTo>
                  <a:pt x="377" y="109"/>
                  <a:pt x="375" y="108"/>
                  <a:pt x="373" y="108"/>
                </a:cubicBezTo>
                <a:close/>
                <a:moveTo>
                  <a:pt x="391" y="108"/>
                </a:moveTo>
                <a:cubicBezTo>
                  <a:pt x="388" y="108"/>
                  <a:pt x="388" y="108"/>
                  <a:pt x="388" y="108"/>
                </a:cubicBezTo>
                <a:cubicBezTo>
                  <a:pt x="386" y="108"/>
                  <a:pt x="384" y="109"/>
                  <a:pt x="384" y="112"/>
                </a:cubicBezTo>
                <a:cubicBezTo>
                  <a:pt x="384" y="114"/>
                  <a:pt x="386" y="116"/>
                  <a:pt x="388" y="116"/>
                </a:cubicBezTo>
                <a:cubicBezTo>
                  <a:pt x="391" y="116"/>
                  <a:pt x="391" y="116"/>
                  <a:pt x="391" y="116"/>
                </a:cubicBezTo>
                <a:cubicBezTo>
                  <a:pt x="393" y="116"/>
                  <a:pt x="395" y="114"/>
                  <a:pt x="395" y="112"/>
                </a:cubicBezTo>
                <a:cubicBezTo>
                  <a:pt x="395" y="109"/>
                  <a:pt x="393" y="108"/>
                  <a:pt x="391" y="10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1" name="Freeform 256">
            <a:extLst>
              <a:ext uri="{FF2B5EF4-FFF2-40B4-BE49-F238E27FC236}">
                <a16:creationId xmlns:a16="http://schemas.microsoft.com/office/drawing/2014/main" id="{57F105F0-8B3B-484D-8C7F-3ED51A59FD10}"/>
              </a:ext>
            </a:extLst>
          </p:cNvPr>
          <p:cNvSpPr>
            <a:spLocks/>
          </p:cNvSpPr>
          <p:nvPr/>
        </p:nvSpPr>
        <p:spPr bwMode="auto">
          <a:xfrm>
            <a:off x="10646197" y="5604455"/>
            <a:ext cx="456523" cy="175119"/>
          </a:xfrm>
          <a:custGeom>
            <a:avLst/>
            <a:gdLst>
              <a:gd name="T0" fmla="*/ 432 w 451"/>
              <a:gd name="T1" fmla="*/ 0 h 173"/>
              <a:gd name="T2" fmla="*/ 432 w 451"/>
              <a:gd name="T3" fmla="*/ 154 h 173"/>
              <a:gd name="T4" fmla="*/ 0 w 451"/>
              <a:gd name="T5" fmla="*/ 154 h 173"/>
              <a:gd name="T6" fmla="*/ 0 w 451"/>
              <a:gd name="T7" fmla="*/ 173 h 173"/>
              <a:gd name="T8" fmla="*/ 451 w 451"/>
              <a:gd name="T9" fmla="*/ 173 h 173"/>
              <a:gd name="T10" fmla="*/ 451 w 451"/>
              <a:gd name="T11" fmla="*/ 0 h 173"/>
              <a:gd name="T12" fmla="*/ 432 w 451"/>
              <a:gd name="T13" fmla="*/ 0 h 173"/>
              <a:gd name="T14" fmla="*/ 432 w 451"/>
              <a:gd name="T15" fmla="*/ 0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73">
                <a:moveTo>
                  <a:pt x="432" y="0"/>
                </a:moveTo>
                <a:lnTo>
                  <a:pt x="432" y="154"/>
                </a:lnTo>
                <a:lnTo>
                  <a:pt x="0" y="154"/>
                </a:lnTo>
                <a:lnTo>
                  <a:pt x="0" y="173"/>
                </a:lnTo>
                <a:lnTo>
                  <a:pt x="451" y="173"/>
                </a:lnTo>
                <a:lnTo>
                  <a:pt x="451" y="0"/>
                </a:lnTo>
                <a:lnTo>
                  <a:pt x="432" y="0"/>
                </a:lnTo>
                <a:lnTo>
                  <a:pt x="432" y="0"/>
                </a:ln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2" name="Freeform 257">
            <a:extLst>
              <a:ext uri="{FF2B5EF4-FFF2-40B4-BE49-F238E27FC236}">
                <a16:creationId xmlns:a16="http://schemas.microsoft.com/office/drawing/2014/main" id="{75DE400A-10A6-49A4-BD4B-8CA5A9B47F32}"/>
              </a:ext>
            </a:extLst>
          </p:cNvPr>
          <p:cNvSpPr>
            <a:spLocks noEditPoints="1"/>
          </p:cNvSpPr>
          <p:nvPr/>
        </p:nvSpPr>
        <p:spPr bwMode="auto">
          <a:xfrm>
            <a:off x="10636075" y="5354430"/>
            <a:ext cx="1163071" cy="353274"/>
          </a:xfrm>
          <a:custGeom>
            <a:avLst/>
            <a:gdLst>
              <a:gd name="T0" fmla="*/ 484 w 484"/>
              <a:gd name="T1" fmla="*/ 143 h 147"/>
              <a:gd name="T2" fmla="*/ 472 w 484"/>
              <a:gd name="T3" fmla="*/ 143 h 147"/>
              <a:gd name="T4" fmla="*/ 457 w 484"/>
              <a:gd name="T5" fmla="*/ 147 h 147"/>
              <a:gd name="T6" fmla="*/ 453 w 484"/>
              <a:gd name="T7" fmla="*/ 139 h 147"/>
              <a:gd name="T8" fmla="*/ 429 w 484"/>
              <a:gd name="T9" fmla="*/ 147 h 147"/>
              <a:gd name="T10" fmla="*/ 433 w 484"/>
              <a:gd name="T11" fmla="*/ 139 h 147"/>
              <a:gd name="T12" fmla="*/ 429 w 484"/>
              <a:gd name="T13" fmla="*/ 147 h 147"/>
              <a:gd name="T14" fmla="*/ 414 w 484"/>
              <a:gd name="T15" fmla="*/ 143 h 147"/>
              <a:gd name="T16" fmla="*/ 402 w 484"/>
              <a:gd name="T17" fmla="*/ 143 h 147"/>
              <a:gd name="T18" fmla="*/ 386 w 484"/>
              <a:gd name="T19" fmla="*/ 147 h 147"/>
              <a:gd name="T20" fmla="*/ 382 w 484"/>
              <a:gd name="T21" fmla="*/ 139 h 147"/>
              <a:gd name="T22" fmla="*/ 359 w 484"/>
              <a:gd name="T23" fmla="*/ 147 h 147"/>
              <a:gd name="T24" fmla="*/ 363 w 484"/>
              <a:gd name="T25" fmla="*/ 139 h 147"/>
              <a:gd name="T26" fmla="*/ 359 w 484"/>
              <a:gd name="T27" fmla="*/ 147 h 147"/>
              <a:gd name="T28" fmla="*/ 344 w 484"/>
              <a:gd name="T29" fmla="*/ 142 h 147"/>
              <a:gd name="T30" fmla="*/ 344 w 484"/>
              <a:gd name="T31" fmla="*/ 130 h 147"/>
              <a:gd name="T32" fmla="*/ 340 w 484"/>
              <a:gd name="T33" fmla="*/ 115 h 147"/>
              <a:gd name="T34" fmla="*/ 348 w 484"/>
              <a:gd name="T35" fmla="*/ 111 h 147"/>
              <a:gd name="T36" fmla="*/ 340 w 484"/>
              <a:gd name="T37" fmla="*/ 87 h 147"/>
              <a:gd name="T38" fmla="*/ 348 w 484"/>
              <a:gd name="T39" fmla="*/ 91 h 147"/>
              <a:gd name="T40" fmla="*/ 340 w 484"/>
              <a:gd name="T41" fmla="*/ 87 h 147"/>
              <a:gd name="T42" fmla="*/ 344 w 484"/>
              <a:gd name="T43" fmla="*/ 72 h 147"/>
              <a:gd name="T44" fmla="*/ 344 w 484"/>
              <a:gd name="T45" fmla="*/ 60 h 147"/>
              <a:gd name="T46" fmla="*/ 340 w 484"/>
              <a:gd name="T47" fmla="*/ 44 h 147"/>
              <a:gd name="T48" fmla="*/ 348 w 484"/>
              <a:gd name="T49" fmla="*/ 40 h 147"/>
              <a:gd name="T50" fmla="*/ 340 w 484"/>
              <a:gd name="T51" fmla="*/ 17 h 147"/>
              <a:gd name="T52" fmla="*/ 348 w 484"/>
              <a:gd name="T53" fmla="*/ 21 h 147"/>
              <a:gd name="T54" fmla="*/ 340 w 484"/>
              <a:gd name="T55" fmla="*/ 17 h 147"/>
              <a:gd name="T56" fmla="*/ 341 w 484"/>
              <a:gd name="T57" fmla="*/ 4 h 147"/>
              <a:gd name="T58" fmla="*/ 330 w 484"/>
              <a:gd name="T59" fmla="*/ 4 h 147"/>
              <a:gd name="T60" fmla="*/ 314 w 484"/>
              <a:gd name="T61" fmla="*/ 8 h 147"/>
              <a:gd name="T62" fmla="*/ 310 w 484"/>
              <a:gd name="T63" fmla="*/ 0 h 147"/>
              <a:gd name="T64" fmla="*/ 286 w 484"/>
              <a:gd name="T65" fmla="*/ 8 h 147"/>
              <a:gd name="T66" fmla="*/ 290 w 484"/>
              <a:gd name="T67" fmla="*/ 0 h 147"/>
              <a:gd name="T68" fmla="*/ 286 w 484"/>
              <a:gd name="T69" fmla="*/ 8 h 147"/>
              <a:gd name="T70" fmla="*/ 271 w 484"/>
              <a:gd name="T71" fmla="*/ 4 h 147"/>
              <a:gd name="T72" fmla="*/ 259 w 484"/>
              <a:gd name="T73" fmla="*/ 4 h 147"/>
              <a:gd name="T74" fmla="*/ 243 w 484"/>
              <a:gd name="T75" fmla="*/ 8 h 147"/>
              <a:gd name="T76" fmla="*/ 239 w 484"/>
              <a:gd name="T77" fmla="*/ 0 h 147"/>
              <a:gd name="T78" fmla="*/ 216 w 484"/>
              <a:gd name="T79" fmla="*/ 8 h 147"/>
              <a:gd name="T80" fmla="*/ 220 w 484"/>
              <a:gd name="T81" fmla="*/ 0 h 147"/>
              <a:gd name="T82" fmla="*/ 216 w 484"/>
              <a:gd name="T83" fmla="*/ 8 h 147"/>
              <a:gd name="T84" fmla="*/ 200 w 484"/>
              <a:gd name="T85" fmla="*/ 4 h 147"/>
              <a:gd name="T86" fmla="*/ 188 w 484"/>
              <a:gd name="T87" fmla="*/ 4 h 147"/>
              <a:gd name="T88" fmla="*/ 173 w 484"/>
              <a:gd name="T89" fmla="*/ 8 h 147"/>
              <a:gd name="T90" fmla="*/ 169 w 484"/>
              <a:gd name="T91" fmla="*/ 0 h 147"/>
              <a:gd name="T92" fmla="*/ 145 w 484"/>
              <a:gd name="T93" fmla="*/ 8 h 147"/>
              <a:gd name="T94" fmla="*/ 149 w 484"/>
              <a:gd name="T95" fmla="*/ 0 h 147"/>
              <a:gd name="T96" fmla="*/ 145 w 484"/>
              <a:gd name="T97" fmla="*/ 8 h 147"/>
              <a:gd name="T98" fmla="*/ 130 w 484"/>
              <a:gd name="T99" fmla="*/ 4 h 147"/>
              <a:gd name="T100" fmla="*/ 118 w 484"/>
              <a:gd name="T101" fmla="*/ 4 h 147"/>
              <a:gd name="T102" fmla="*/ 102 w 484"/>
              <a:gd name="T103" fmla="*/ 8 h 147"/>
              <a:gd name="T104" fmla="*/ 98 w 484"/>
              <a:gd name="T105" fmla="*/ 0 h 147"/>
              <a:gd name="T106" fmla="*/ 75 w 484"/>
              <a:gd name="T107" fmla="*/ 8 h 147"/>
              <a:gd name="T108" fmla="*/ 79 w 484"/>
              <a:gd name="T109" fmla="*/ 0 h 147"/>
              <a:gd name="T110" fmla="*/ 75 w 484"/>
              <a:gd name="T111" fmla="*/ 8 h 147"/>
              <a:gd name="T112" fmla="*/ 59 w 484"/>
              <a:gd name="T113" fmla="*/ 4 h 147"/>
              <a:gd name="T114" fmla="*/ 47 w 484"/>
              <a:gd name="T115" fmla="*/ 4 h 147"/>
              <a:gd name="T116" fmla="*/ 32 w 484"/>
              <a:gd name="T117" fmla="*/ 8 h 147"/>
              <a:gd name="T118" fmla="*/ 28 w 484"/>
              <a:gd name="T119" fmla="*/ 0 h 147"/>
              <a:gd name="T120" fmla="*/ 4 w 484"/>
              <a:gd name="T121" fmla="*/ 8 h 147"/>
              <a:gd name="T122" fmla="*/ 8 w 484"/>
              <a:gd name="T123" fmla="*/ 0 h 147"/>
              <a:gd name="T124" fmla="*/ 4 w 484"/>
              <a:gd name="T125"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147">
                <a:moveTo>
                  <a:pt x="476" y="147"/>
                </a:moveTo>
                <a:cubicBezTo>
                  <a:pt x="480" y="147"/>
                  <a:pt x="480" y="147"/>
                  <a:pt x="480" y="147"/>
                </a:cubicBezTo>
                <a:cubicBezTo>
                  <a:pt x="482" y="147"/>
                  <a:pt x="484" y="145"/>
                  <a:pt x="484" y="143"/>
                </a:cubicBezTo>
                <a:cubicBezTo>
                  <a:pt x="484" y="141"/>
                  <a:pt x="482" y="139"/>
                  <a:pt x="480" y="139"/>
                </a:cubicBezTo>
                <a:cubicBezTo>
                  <a:pt x="476" y="139"/>
                  <a:pt x="476" y="139"/>
                  <a:pt x="476" y="139"/>
                </a:cubicBezTo>
                <a:cubicBezTo>
                  <a:pt x="474" y="139"/>
                  <a:pt x="472" y="141"/>
                  <a:pt x="472" y="143"/>
                </a:cubicBezTo>
                <a:cubicBezTo>
                  <a:pt x="472" y="145"/>
                  <a:pt x="474" y="147"/>
                  <a:pt x="476" y="147"/>
                </a:cubicBezTo>
                <a:close/>
                <a:moveTo>
                  <a:pt x="453" y="147"/>
                </a:moveTo>
                <a:cubicBezTo>
                  <a:pt x="457" y="147"/>
                  <a:pt x="457" y="147"/>
                  <a:pt x="457" y="147"/>
                </a:cubicBezTo>
                <a:cubicBezTo>
                  <a:pt x="459" y="147"/>
                  <a:pt x="461" y="145"/>
                  <a:pt x="461" y="143"/>
                </a:cubicBezTo>
                <a:cubicBezTo>
                  <a:pt x="461" y="141"/>
                  <a:pt x="459" y="139"/>
                  <a:pt x="457" y="139"/>
                </a:cubicBezTo>
                <a:cubicBezTo>
                  <a:pt x="453" y="139"/>
                  <a:pt x="453" y="139"/>
                  <a:pt x="453" y="139"/>
                </a:cubicBezTo>
                <a:cubicBezTo>
                  <a:pt x="450" y="139"/>
                  <a:pt x="449" y="141"/>
                  <a:pt x="449" y="143"/>
                </a:cubicBezTo>
                <a:cubicBezTo>
                  <a:pt x="449" y="145"/>
                  <a:pt x="450" y="147"/>
                  <a:pt x="453" y="147"/>
                </a:cubicBezTo>
                <a:close/>
                <a:moveTo>
                  <a:pt x="429" y="147"/>
                </a:moveTo>
                <a:cubicBezTo>
                  <a:pt x="433" y="147"/>
                  <a:pt x="433" y="147"/>
                  <a:pt x="433" y="147"/>
                </a:cubicBezTo>
                <a:cubicBezTo>
                  <a:pt x="435" y="147"/>
                  <a:pt x="437" y="145"/>
                  <a:pt x="437" y="143"/>
                </a:cubicBezTo>
                <a:cubicBezTo>
                  <a:pt x="437" y="141"/>
                  <a:pt x="435" y="139"/>
                  <a:pt x="433" y="139"/>
                </a:cubicBezTo>
                <a:cubicBezTo>
                  <a:pt x="429" y="139"/>
                  <a:pt x="429" y="139"/>
                  <a:pt x="429" y="139"/>
                </a:cubicBezTo>
                <a:cubicBezTo>
                  <a:pt x="427" y="139"/>
                  <a:pt x="425" y="141"/>
                  <a:pt x="425" y="143"/>
                </a:cubicBezTo>
                <a:cubicBezTo>
                  <a:pt x="425" y="145"/>
                  <a:pt x="427" y="147"/>
                  <a:pt x="429" y="147"/>
                </a:cubicBezTo>
                <a:close/>
                <a:moveTo>
                  <a:pt x="406" y="147"/>
                </a:moveTo>
                <a:cubicBezTo>
                  <a:pt x="410" y="147"/>
                  <a:pt x="410" y="147"/>
                  <a:pt x="410" y="147"/>
                </a:cubicBezTo>
                <a:cubicBezTo>
                  <a:pt x="412" y="147"/>
                  <a:pt x="414" y="145"/>
                  <a:pt x="414" y="143"/>
                </a:cubicBezTo>
                <a:cubicBezTo>
                  <a:pt x="414" y="141"/>
                  <a:pt x="412" y="139"/>
                  <a:pt x="410" y="139"/>
                </a:cubicBezTo>
                <a:cubicBezTo>
                  <a:pt x="406" y="139"/>
                  <a:pt x="406" y="139"/>
                  <a:pt x="406" y="139"/>
                </a:cubicBezTo>
                <a:cubicBezTo>
                  <a:pt x="403" y="139"/>
                  <a:pt x="402" y="141"/>
                  <a:pt x="402" y="143"/>
                </a:cubicBezTo>
                <a:cubicBezTo>
                  <a:pt x="402" y="145"/>
                  <a:pt x="403" y="147"/>
                  <a:pt x="406" y="147"/>
                </a:cubicBezTo>
                <a:close/>
                <a:moveTo>
                  <a:pt x="382" y="147"/>
                </a:moveTo>
                <a:cubicBezTo>
                  <a:pt x="386" y="147"/>
                  <a:pt x="386" y="147"/>
                  <a:pt x="386" y="147"/>
                </a:cubicBezTo>
                <a:cubicBezTo>
                  <a:pt x="388" y="147"/>
                  <a:pt x="390" y="145"/>
                  <a:pt x="390" y="143"/>
                </a:cubicBezTo>
                <a:cubicBezTo>
                  <a:pt x="390" y="141"/>
                  <a:pt x="388" y="139"/>
                  <a:pt x="386" y="139"/>
                </a:cubicBezTo>
                <a:cubicBezTo>
                  <a:pt x="382" y="139"/>
                  <a:pt x="382" y="139"/>
                  <a:pt x="382" y="139"/>
                </a:cubicBezTo>
                <a:cubicBezTo>
                  <a:pt x="380" y="139"/>
                  <a:pt x="378" y="141"/>
                  <a:pt x="378" y="143"/>
                </a:cubicBezTo>
                <a:cubicBezTo>
                  <a:pt x="378" y="145"/>
                  <a:pt x="380" y="147"/>
                  <a:pt x="382" y="147"/>
                </a:cubicBezTo>
                <a:close/>
                <a:moveTo>
                  <a:pt x="359" y="147"/>
                </a:moveTo>
                <a:cubicBezTo>
                  <a:pt x="363" y="147"/>
                  <a:pt x="363" y="147"/>
                  <a:pt x="363" y="147"/>
                </a:cubicBezTo>
                <a:cubicBezTo>
                  <a:pt x="365" y="147"/>
                  <a:pt x="367" y="145"/>
                  <a:pt x="367" y="143"/>
                </a:cubicBezTo>
                <a:cubicBezTo>
                  <a:pt x="367" y="141"/>
                  <a:pt x="365" y="139"/>
                  <a:pt x="363" y="139"/>
                </a:cubicBezTo>
                <a:cubicBezTo>
                  <a:pt x="359" y="139"/>
                  <a:pt x="359" y="139"/>
                  <a:pt x="359" y="139"/>
                </a:cubicBezTo>
                <a:cubicBezTo>
                  <a:pt x="356" y="139"/>
                  <a:pt x="355" y="141"/>
                  <a:pt x="355" y="143"/>
                </a:cubicBezTo>
                <a:cubicBezTo>
                  <a:pt x="355" y="145"/>
                  <a:pt x="356" y="147"/>
                  <a:pt x="359" y="147"/>
                </a:cubicBezTo>
                <a:close/>
                <a:moveTo>
                  <a:pt x="340" y="134"/>
                </a:moveTo>
                <a:cubicBezTo>
                  <a:pt x="340" y="138"/>
                  <a:pt x="340" y="138"/>
                  <a:pt x="340" y="138"/>
                </a:cubicBezTo>
                <a:cubicBezTo>
                  <a:pt x="340" y="140"/>
                  <a:pt x="342" y="142"/>
                  <a:pt x="344" y="142"/>
                </a:cubicBezTo>
                <a:cubicBezTo>
                  <a:pt x="346" y="142"/>
                  <a:pt x="348" y="140"/>
                  <a:pt x="348" y="138"/>
                </a:cubicBezTo>
                <a:cubicBezTo>
                  <a:pt x="348" y="134"/>
                  <a:pt x="348" y="134"/>
                  <a:pt x="348" y="134"/>
                </a:cubicBezTo>
                <a:cubicBezTo>
                  <a:pt x="348" y="132"/>
                  <a:pt x="346" y="130"/>
                  <a:pt x="344" y="130"/>
                </a:cubicBezTo>
                <a:cubicBezTo>
                  <a:pt x="342" y="130"/>
                  <a:pt x="340" y="132"/>
                  <a:pt x="340" y="134"/>
                </a:cubicBezTo>
                <a:close/>
                <a:moveTo>
                  <a:pt x="340" y="111"/>
                </a:moveTo>
                <a:cubicBezTo>
                  <a:pt x="340" y="115"/>
                  <a:pt x="340" y="115"/>
                  <a:pt x="340" y="115"/>
                </a:cubicBezTo>
                <a:cubicBezTo>
                  <a:pt x="340" y="117"/>
                  <a:pt x="342" y="119"/>
                  <a:pt x="344" y="119"/>
                </a:cubicBezTo>
                <a:cubicBezTo>
                  <a:pt x="346" y="119"/>
                  <a:pt x="348" y="117"/>
                  <a:pt x="348" y="115"/>
                </a:cubicBezTo>
                <a:cubicBezTo>
                  <a:pt x="348" y="111"/>
                  <a:pt x="348" y="111"/>
                  <a:pt x="348" y="111"/>
                </a:cubicBezTo>
                <a:cubicBezTo>
                  <a:pt x="348" y="109"/>
                  <a:pt x="346" y="107"/>
                  <a:pt x="344" y="107"/>
                </a:cubicBezTo>
                <a:cubicBezTo>
                  <a:pt x="342" y="107"/>
                  <a:pt x="340" y="109"/>
                  <a:pt x="340" y="111"/>
                </a:cubicBezTo>
                <a:close/>
                <a:moveTo>
                  <a:pt x="340" y="87"/>
                </a:moveTo>
                <a:cubicBezTo>
                  <a:pt x="340" y="91"/>
                  <a:pt x="340" y="91"/>
                  <a:pt x="340" y="91"/>
                </a:cubicBezTo>
                <a:cubicBezTo>
                  <a:pt x="340" y="93"/>
                  <a:pt x="342" y="95"/>
                  <a:pt x="344" y="95"/>
                </a:cubicBezTo>
                <a:cubicBezTo>
                  <a:pt x="346" y="95"/>
                  <a:pt x="348" y="93"/>
                  <a:pt x="348" y="91"/>
                </a:cubicBezTo>
                <a:cubicBezTo>
                  <a:pt x="348" y="87"/>
                  <a:pt x="348" y="87"/>
                  <a:pt x="348" y="87"/>
                </a:cubicBezTo>
                <a:cubicBezTo>
                  <a:pt x="348" y="85"/>
                  <a:pt x="346" y="83"/>
                  <a:pt x="344" y="83"/>
                </a:cubicBezTo>
                <a:cubicBezTo>
                  <a:pt x="342" y="83"/>
                  <a:pt x="340" y="85"/>
                  <a:pt x="340" y="87"/>
                </a:cubicBezTo>
                <a:close/>
                <a:moveTo>
                  <a:pt x="340" y="64"/>
                </a:moveTo>
                <a:cubicBezTo>
                  <a:pt x="340" y="68"/>
                  <a:pt x="340" y="68"/>
                  <a:pt x="340" y="68"/>
                </a:cubicBezTo>
                <a:cubicBezTo>
                  <a:pt x="340" y="70"/>
                  <a:pt x="342" y="72"/>
                  <a:pt x="344" y="72"/>
                </a:cubicBezTo>
                <a:cubicBezTo>
                  <a:pt x="346" y="72"/>
                  <a:pt x="348" y="70"/>
                  <a:pt x="348" y="68"/>
                </a:cubicBezTo>
                <a:cubicBezTo>
                  <a:pt x="348" y="64"/>
                  <a:pt x="348" y="64"/>
                  <a:pt x="348" y="64"/>
                </a:cubicBezTo>
                <a:cubicBezTo>
                  <a:pt x="348" y="61"/>
                  <a:pt x="346" y="60"/>
                  <a:pt x="344" y="60"/>
                </a:cubicBezTo>
                <a:cubicBezTo>
                  <a:pt x="342" y="60"/>
                  <a:pt x="340" y="61"/>
                  <a:pt x="340" y="64"/>
                </a:cubicBezTo>
                <a:close/>
                <a:moveTo>
                  <a:pt x="340" y="40"/>
                </a:moveTo>
                <a:cubicBezTo>
                  <a:pt x="340" y="44"/>
                  <a:pt x="340" y="44"/>
                  <a:pt x="340" y="44"/>
                </a:cubicBezTo>
                <a:cubicBezTo>
                  <a:pt x="340" y="46"/>
                  <a:pt x="342" y="48"/>
                  <a:pt x="344" y="48"/>
                </a:cubicBezTo>
                <a:cubicBezTo>
                  <a:pt x="346" y="48"/>
                  <a:pt x="348" y="46"/>
                  <a:pt x="348" y="44"/>
                </a:cubicBezTo>
                <a:cubicBezTo>
                  <a:pt x="348" y="40"/>
                  <a:pt x="348" y="40"/>
                  <a:pt x="348" y="40"/>
                </a:cubicBezTo>
                <a:cubicBezTo>
                  <a:pt x="348" y="38"/>
                  <a:pt x="346" y="36"/>
                  <a:pt x="344" y="36"/>
                </a:cubicBezTo>
                <a:cubicBezTo>
                  <a:pt x="342" y="36"/>
                  <a:pt x="340" y="38"/>
                  <a:pt x="340" y="40"/>
                </a:cubicBezTo>
                <a:close/>
                <a:moveTo>
                  <a:pt x="340" y="17"/>
                </a:moveTo>
                <a:cubicBezTo>
                  <a:pt x="340" y="21"/>
                  <a:pt x="340" y="21"/>
                  <a:pt x="340" y="21"/>
                </a:cubicBezTo>
                <a:cubicBezTo>
                  <a:pt x="340" y="23"/>
                  <a:pt x="342" y="25"/>
                  <a:pt x="344" y="25"/>
                </a:cubicBezTo>
                <a:cubicBezTo>
                  <a:pt x="346" y="25"/>
                  <a:pt x="348" y="23"/>
                  <a:pt x="348" y="21"/>
                </a:cubicBezTo>
                <a:cubicBezTo>
                  <a:pt x="348" y="17"/>
                  <a:pt x="348" y="17"/>
                  <a:pt x="348" y="17"/>
                </a:cubicBezTo>
                <a:cubicBezTo>
                  <a:pt x="348" y="14"/>
                  <a:pt x="346" y="13"/>
                  <a:pt x="344" y="13"/>
                </a:cubicBezTo>
                <a:cubicBezTo>
                  <a:pt x="342" y="13"/>
                  <a:pt x="340" y="14"/>
                  <a:pt x="340" y="17"/>
                </a:cubicBezTo>
                <a:close/>
                <a:moveTo>
                  <a:pt x="334" y="8"/>
                </a:moveTo>
                <a:cubicBezTo>
                  <a:pt x="337" y="8"/>
                  <a:pt x="337" y="8"/>
                  <a:pt x="337" y="8"/>
                </a:cubicBezTo>
                <a:cubicBezTo>
                  <a:pt x="340" y="8"/>
                  <a:pt x="341" y="6"/>
                  <a:pt x="341" y="4"/>
                </a:cubicBezTo>
                <a:cubicBezTo>
                  <a:pt x="341" y="2"/>
                  <a:pt x="340" y="0"/>
                  <a:pt x="337" y="0"/>
                </a:cubicBezTo>
                <a:cubicBezTo>
                  <a:pt x="334" y="0"/>
                  <a:pt x="334" y="0"/>
                  <a:pt x="334" y="0"/>
                </a:cubicBezTo>
                <a:cubicBezTo>
                  <a:pt x="331" y="0"/>
                  <a:pt x="330" y="2"/>
                  <a:pt x="330" y="4"/>
                </a:cubicBezTo>
                <a:cubicBezTo>
                  <a:pt x="330" y="6"/>
                  <a:pt x="331" y="8"/>
                  <a:pt x="334" y="8"/>
                </a:cubicBezTo>
                <a:close/>
                <a:moveTo>
                  <a:pt x="310" y="8"/>
                </a:moveTo>
                <a:cubicBezTo>
                  <a:pt x="314" y="8"/>
                  <a:pt x="314" y="8"/>
                  <a:pt x="314" y="8"/>
                </a:cubicBezTo>
                <a:cubicBezTo>
                  <a:pt x="316" y="8"/>
                  <a:pt x="318" y="6"/>
                  <a:pt x="318" y="4"/>
                </a:cubicBezTo>
                <a:cubicBezTo>
                  <a:pt x="318" y="2"/>
                  <a:pt x="316" y="0"/>
                  <a:pt x="314" y="0"/>
                </a:cubicBezTo>
                <a:cubicBezTo>
                  <a:pt x="310" y="0"/>
                  <a:pt x="310" y="0"/>
                  <a:pt x="310" y="0"/>
                </a:cubicBezTo>
                <a:cubicBezTo>
                  <a:pt x="308" y="0"/>
                  <a:pt x="306" y="2"/>
                  <a:pt x="306" y="4"/>
                </a:cubicBezTo>
                <a:cubicBezTo>
                  <a:pt x="306" y="6"/>
                  <a:pt x="308" y="8"/>
                  <a:pt x="310" y="8"/>
                </a:cubicBezTo>
                <a:close/>
                <a:moveTo>
                  <a:pt x="286" y="8"/>
                </a:moveTo>
                <a:cubicBezTo>
                  <a:pt x="290" y="8"/>
                  <a:pt x="290" y="8"/>
                  <a:pt x="290" y="8"/>
                </a:cubicBezTo>
                <a:cubicBezTo>
                  <a:pt x="293" y="8"/>
                  <a:pt x="294" y="6"/>
                  <a:pt x="294" y="4"/>
                </a:cubicBezTo>
                <a:cubicBezTo>
                  <a:pt x="294" y="2"/>
                  <a:pt x="293" y="0"/>
                  <a:pt x="290" y="0"/>
                </a:cubicBezTo>
                <a:cubicBezTo>
                  <a:pt x="286" y="0"/>
                  <a:pt x="286" y="0"/>
                  <a:pt x="286" y="0"/>
                </a:cubicBezTo>
                <a:cubicBezTo>
                  <a:pt x="284" y="0"/>
                  <a:pt x="282" y="2"/>
                  <a:pt x="282" y="4"/>
                </a:cubicBezTo>
                <a:cubicBezTo>
                  <a:pt x="282" y="6"/>
                  <a:pt x="284" y="8"/>
                  <a:pt x="286" y="8"/>
                </a:cubicBezTo>
                <a:close/>
                <a:moveTo>
                  <a:pt x="263" y="8"/>
                </a:moveTo>
                <a:cubicBezTo>
                  <a:pt x="267" y="8"/>
                  <a:pt x="267" y="8"/>
                  <a:pt x="267" y="8"/>
                </a:cubicBezTo>
                <a:cubicBezTo>
                  <a:pt x="269" y="8"/>
                  <a:pt x="271" y="6"/>
                  <a:pt x="271" y="4"/>
                </a:cubicBezTo>
                <a:cubicBezTo>
                  <a:pt x="271" y="2"/>
                  <a:pt x="269" y="0"/>
                  <a:pt x="267" y="0"/>
                </a:cubicBezTo>
                <a:cubicBezTo>
                  <a:pt x="263" y="0"/>
                  <a:pt x="263" y="0"/>
                  <a:pt x="263" y="0"/>
                </a:cubicBezTo>
                <a:cubicBezTo>
                  <a:pt x="261" y="0"/>
                  <a:pt x="259" y="2"/>
                  <a:pt x="259" y="4"/>
                </a:cubicBezTo>
                <a:cubicBezTo>
                  <a:pt x="259" y="6"/>
                  <a:pt x="261" y="8"/>
                  <a:pt x="263" y="8"/>
                </a:cubicBezTo>
                <a:close/>
                <a:moveTo>
                  <a:pt x="239" y="8"/>
                </a:moveTo>
                <a:cubicBezTo>
                  <a:pt x="243" y="8"/>
                  <a:pt x="243" y="8"/>
                  <a:pt x="243" y="8"/>
                </a:cubicBezTo>
                <a:cubicBezTo>
                  <a:pt x="246" y="8"/>
                  <a:pt x="247" y="6"/>
                  <a:pt x="247" y="4"/>
                </a:cubicBezTo>
                <a:cubicBezTo>
                  <a:pt x="247" y="2"/>
                  <a:pt x="246" y="0"/>
                  <a:pt x="243" y="0"/>
                </a:cubicBezTo>
                <a:cubicBezTo>
                  <a:pt x="239" y="0"/>
                  <a:pt x="239" y="0"/>
                  <a:pt x="239" y="0"/>
                </a:cubicBezTo>
                <a:cubicBezTo>
                  <a:pt x="237" y="0"/>
                  <a:pt x="235" y="2"/>
                  <a:pt x="235" y="4"/>
                </a:cubicBezTo>
                <a:cubicBezTo>
                  <a:pt x="235" y="6"/>
                  <a:pt x="237" y="8"/>
                  <a:pt x="239" y="8"/>
                </a:cubicBezTo>
                <a:close/>
                <a:moveTo>
                  <a:pt x="216" y="8"/>
                </a:moveTo>
                <a:cubicBezTo>
                  <a:pt x="220" y="8"/>
                  <a:pt x="220" y="8"/>
                  <a:pt x="220" y="8"/>
                </a:cubicBezTo>
                <a:cubicBezTo>
                  <a:pt x="222" y="8"/>
                  <a:pt x="224" y="6"/>
                  <a:pt x="224" y="4"/>
                </a:cubicBezTo>
                <a:cubicBezTo>
                  <a:pt x="224" y="2"/>
                  <a:pt x="222" y="0"/>
                  <a:pt x="220" y="0"/>
                </a:cubicBezTo>
                <a:cubicBezTo>
                  <a:pt x="216" y="0"/>
                  <a:pt x="216" y="0"/>
                  <a:pt x="216" y="0"/>
                </a:cubicBezTo>
                <a:cubicBezTo>
                  <a:pt x="214" y="0"/>
                  <a:pt x="212" y="2"/>
                  <a:pt x="212" y="4"/>
                </a:cubicBezTo>
                <a:cubicBezTo>
                  <a:pt x="212" y="6"/>
                  <a:pt x="214" y="8"/>
                  <a:pt x="216" y="8"/>
                </a:cubicBezTo>
                <a:close/>
                <a:moveTo>
                  <a:pt x="192" y="8"/>
                </a:moveTo>
                <a:cubicBezTo>
                  <a:pt x="196" y="8"/>
                  <a:pt x="196" y="8"/>
                  <a:pt x="196" y="8"/>
                </a:cubicBezTo>
                <a:cubicBezTo>
                  <a:pt x="199" y="8"/>
                  <a:pt x="200" y="6"/>
                  <a:pt x="200" y="4"/>
                </a:cubicBezTo>
                <a:cubicBezTo>
                  <a:pt x="200" y="2"/>
                  <a:pt x="199" y="0"/>
                  <a:pt x="196" y="0"/>
                </a:cubicBezTo>
                <a:cubicBezTo>
                  <a:pt x="192" y="0"/>
                  <a:pt x="192" y="0"/>
                  <a:pt x="192" y="0"/>
                </a:cubicBezTo>
                <a:cubicBezTo>
                  <a:pt x="190" y="0"/>
                  <a:pt x="188" y="2"/>
                  <a:pt x="188" y="4"/>
                </a:cubicBezTo>
                <a:cubicBezTo>
                  <a:pt x="188" y="6"/>
                  <a:pt x="190" y="8"/>
                  <a:pt x="192" y="8"/>
                </a:cubicBezTo>
                <a:close/>
                <a:moveTo>
                  <a:pt x="169" y="8"/>
                </a:moveTo>
                <a:cubicBezTo>
                  <a:pt x="173" y="8"/>
                  <a:pt x="173" y="8"/>
                  <a:pt x="173" y="8"/>
                </a:cubicBezTo>
                <a:cubicBezTo>
                  <a:pt x="175" y="8"/>
                  <a:pt x="177" y="6"/>
                  <a:pt x="177" y="4"/>
                </a:cubicBezTo>
                <a:cubicBezTo>
                  <a:pt x="177" y="2"/>
                  <a:pt x="175" y="0"/>
                  <a:pt x="173" y="0"/>
                </a:cubicBezTo>
                <a:cubicBezTo>
                  <a:pt x="169" y="0"/>
                  <a:pt x="169" y="0"/>
                  <a:pt x="169" y="0"/>
                </a:cubicBezTo>
                <a:cubicBezTo>
                  <a:pt x="167" y="0"/>
                  <a:pt x="165" y="2"/>
                  <a:pt x="165" y="4"/>
                </a:cubicBezTo>
                <a:cubicBezTo>
                  <a:pt x="165" y="6"/>
                  <a:pt x="167" y="8"/>
                  <a:pt x="169" y="8"/>
                </a:cubicBezTo>
                <a:close/>
                <a:moveTo>
                  <a:pt x="145" y="8"/>
                </a:moveTo>
                <a:cubicBezTo>
                  <a:pt x="149" y="8"/>
                  <a:pt x="149" y="8"/>
                  <a:pt x="149" y="8"/>
                </a:cubicBezTo>
                <a:cubicBezTo>
                  <a:pt x="152" y="8"/>
                  <a:pt x="153" y="6"/>
                  <a:pt x="153" y="4"/>
                </a:cubicBezTo>
                <a:cubicBezTo>
                  <a:pt x="153" y="2"/>
                  <a:pt x="152" y="0"/>
                  <a:pt x="149" y="0"/>
                </a:cubicBezTo>
                <a:cubicBezTo>
                  <a:pt x="145" y="0"/>
                  <a:pt x="145" y="0"/>
                  <a:pt x="145" y="0"/>
                </a:cubicBezTo>
                <a:cubicBezTo>
                  <a:pt x="143" y="0"/>
                  <a:pt x="141" y="2"/>
                  <a:pt x="141" y="4"/>
                </a:cubicBezTo>
                <a:cubicBezTo>
                  <a:pt x="141" y="6"/>
                  <a:pt x="143" y="8"/>
                  <a:pt x="145" y="8"/>
                </a:cubicBezTo>
                <a:close/>
                <a:moveTo>
                  <a:pt x="122" y="8"/>
                </a:moveTo>
                <a:cubicBezTo>
                  <a:pt x="126" y="8"/>
                  <a:pt x="126" y="8"/>
                  <a:pt x="126" y="8"/>
                </a:cubicBezTo>
                <a:cubicBezTo>
                  <a:pt x="128" y="8"/>
                  <a:pt x="130" y="6"/>
                  <a:pt x="130" y="4"/>
                </a:cubicBezTo>
                <a:cubicBezTo>
                  <a:pt x="130" y="2"/>
                  <a:pt x="128" y="0"/>
                  <a:pt x="126" y="0"/>
                </a:cubicBezTo>
                <a:cubicBezTo>
                  <a:pt x="122" y="0"/>
                  <a:pt x="122" y="0"/>
                  <a:pt x="122" y="0"/>
                </a:cubicBezTo>
                <a:cubicBezTo>
                  <a:pt x="120" y="0"/>
                  <a:pt x="118" y="2"/>
                  <a:pt x="118" y="4"/>
                </a:cubicBezTo>
                <a:cubicBezTo>
                  <a:pt x="118" y="6"/>
                  <a:pt x="120" y="8"/>
                  <a:pt x="122" y="8"/>
                </a:cubicBezTo>
                <a:close/>
                <a:moveTo>
                  <a:pt x="98" y="8"/>
                </a:moveTo>
                <a:cubicBezTo>
                  <a:pt x="102" y="8"/>
                  <a:pt x="102" y="8"/>
                  <a:pt x="102" y="8"/>
                </a:cubicBezTo>
                <a:cubicBezTo>
                  <a:pt x="105" y="8"/>
                  <a:pt x="106" y="6"/>
                  <a:pt x="106" y="4"/>
                </a:cubicBezTo>
                <a:cubicBezTo>
                  <a:pt x="106" y="2"/>
                  <a:pt x="105" y="0"/>
                  <a:pt x="102" y="0"/>
                </a:cubicBezTo>
                <a:cubicBezTo>
                  <a:pt x="98" y="0"/>
                  <a:pt x="98" y="0"/>
                  <a:pt x="98" y="0"/>
                </a:cubicBezTo>
                <a:cubicBezTo>
                  <a:pt x="96" y="0"/>
                  <a:pt x="94" y="2"/>
                  <a:pt x="94" y="4"/>
                </a:cubicBezTo>
                <a:cubicBezTo>
                  <a:pt x="94" y="6"/>
                  <a:pt x="96" y="8"/>
                  <a:pt x="98" y="8"/>
                </a:cubicBezTo>
                <a:close/>
                <a:moveTo>
                  <a:pt x="75" y="8"/>
                </a:moveTo>
                <a:cubicBezTo>
                  <a:pt x="79" y="8"/>
                  <a:pt x="79" y="8"/>
                  <a:pt x="79" y="8"/>
                </a:cubicBezTo>
                <a:cubicBezTo>
                  <a:pt x="81" y="8"/>
                  <a:pt x="83" y="6"/>
                  <a:pt x="83" y="4"/>
                </a:cubicBezTo>
                <a:cubicBezTo>
                  <a:pt x="83" y="2"/>
                  <a:pt x="81" y="0"/>
                  <a:pt x="79" y="0"/>
                </a:cubicBezTo>
                <a:cubicBezTo>
                  <a:pt x="75" y="0"/>
                  <a:pt x="75" y="0"/>
                  <a:pt x="75" y="0"/>
                </a:cubicBezTo>
                <a:cubicBezTo>
                  <a:pt x="73" y="0"/>
                  <a:pt x="71" y="2"/>
                  <a:pt x="71" y="4"/>
                </a:cubicBezTo>
                <a:cubicBezTo>
                  <a:pt x="71" y="6"/>
                  <a:pt x="73" y="8"/>
                  <a:pt x="75" y="8"/>
                </a:cubicBezTo>
                <a:close/>
                <a:moveTo>
                  <a:pt x="51" y="8"/>
                </a:moveTo>
                <a:cubicBezTo>
                  <a:pt x="55" y="8"/>
                  <a:pt x="55" y="8"/>
                  <a:pt x="55" y="8"/>
                </a:cubicBezTo>
                <a:cubicBezTo>
                  <a:pt x="58" y="8"/>
                  <a:pt x="59" y="6"/>
                  <a:pt x="59" y="4"/>
                </a:cubicBezTo>
                <a:cubicBezTo>
                  <a:pt x="59" y="2"/>
                  <a:pt x="58" y="0"/>
                  <a:pt x="55" y="0"/>
                </a:cubicBezTo>
                <a:cubicBezTo>
                  <a:pt x="51" y="0"/>
                  <a:pt x="51" y="0"/>
                  <a:pt x="51" y="0"/>
                </a:cubicBezTo>
                <a:cubicBezTo>
                  <a:pt x="49" y="0"/>
                  <a:pt x="47" y="2"/>
                  <a:pt x="47" y="4"/>
                </a:cubicBezTo>
                <a:cubicBezTo>
                  <a:pt x="47" y="6"/>
                  <a:pt x="49" y="8"/>
                  <a:pt x="51" y="8"/>
                </a:cubicBezTo>
                <a:close/>
                <a:moveTo>
                  <a:pt x="28" y="8"/>
                </a:moveTo>
                <a:cubicBezTo>
                  <a:pt x="32" y="8"/>
                  <a:pt x="32" y="8"/>
                  <a:pt x="32" y="8"/>
                </a:cubicBezTo>
                <a:cubicBezTo>
                  <a:pt x="34" y="8"/>
                  <a:pt x="36" y="6"/>
                  <a:pt x="36" y="4"/>
                </a:cubicBezTo>
                <a:cubicBezTo>
                  <a:pt x="36" y="2"/>
                  <a:pt x="34" y="0"/>
                  <a:pt x="32" y="0"/>
                </a:cubicBezTo>
                <a:cubicBezTo>
                  <a:pt x="28" y="0"/>
                  <a:pt x="28" y="0"/>
                  <a:pt x="28" y="0"/>
                </a:cubicBezTo>
                <a:cubicBezTo>
                  <a:pt x="26" y="0"/>
                  <a:pt x="24" y="2"/>
                  <a:pt x="24" y="4"/>
                </a:cubicBezTo>
                <a:cubicBezTo>
                  <a:pt x="24" y="6"/>
                  <a:pt x="26" y="8"/>
                  <a:pt x="28" y="8"/>
                </a:cubicBezTo>
                <a:close/>
                <a:moveTo>
                  <a:pt x="4" y="8"/>
                </a:moveTo>
                <a:cubicBezTo>
                  <a:pt x="8" y="8"/>
                  <a:pt x="8" y="8"/>
                  <a:pt x="8" y="8"/>
                </a:cubicBezTo>
                <a:cubicBezTo>
                  <a:pt x="11" y="8"/>
                  <a:pt x="12" y="6"/>
                  <a:pt x="12" y="4"/>
                </a:cubicBezTo>
                <a:cubicBezTo>
                  <a:pt x="12" y="2"/>
                  <a:pt x="11" y="0"/>
                  <a:pt x="8" y="0"/>
                </a:cubicBezTo>
                <a:cubicBezTo>
                  <a:pt x="4" y="0"/>
                  <a:pt x="4" y="0"/>
                  <a:pt x="4" y="0"/>
                </a:cubicBezTo>
                <a:cubicBezTo>
                  <a:pt x="2" y="0"/>
                  <a:pt x="0" y="2"/>
                  <a:pt x="0" y="4"/>
                </a:cubicBezTo>
                <a:cubicBezTo>
                  <a:pt x="0" y="6"/>
                  <a:pt x="2" y="8"/>
                  <a:pt x="4" y="8"/>
                </a:cubicBezTo>
                <a:close/>
              </a:path>
            </a:pathLst>
          </a:custGeom>
          <a:solidFill>
            <a:schemeClr val="tx1"/>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a:p>
        </p:txBody>
      </p:sp>
      <p:sp>
        <p:nvSpPr>
          <p:cNvPr id="773" name="Freeform 258">
            <a:extLst>
              <a:ext uri="{FF2B5EF4-FFF2-40B4-BE49-F238E27FC236}">
                <a16:creationId xmlns:a16="http://schemas.microsoft.com/office/drawing/2014/main" id="{72EC22D0-BFA5-45A1-9249-50BD3D0221E7}"/>
              </a:ext>
            </a:extLst>
          </p:cNvPr>
          <p:cNvSpPr>
            <a:spLocks/>
          </p:cNvSpPr>
          <p:nvPr/>
        </p:nvSpPr>
        <p:spPr bwMode="auto">
          <a:xfrm>
            <a:off x="9260433" y="499699"/>
            <a:ext cx="2598435" cy="2481015"/>
          </a:xfrm>
          <a:custGeom>
            <a:avLst/>
            <a:gdLst>
              <a:gd name="T0" fmla="*/ 1082 w 1082"/>
              <a:gd name="T1" fmla="*/ 515 h 1033"/>
              <a:gd name="T2" fmla="*/ 930 w 1082"/>
              <a:gd name="T3" fmla="*/ 150 h 1033"/>
              <a:gd name="T4" fmla="*/ 564 w 1082"/>
              <a:gd name="T5" fmla="*/ 0 h 1033"/>
              <a:gd name="T6" fmla="*/ 200 w 1082"/>
              <a:gd name="T7" fmla="*/ 152 h 1033"/>
              <a:gd name="T8" fmla="*/ 202 w 1082"/>
              <a:gd name="T9" fmla="*/ 882 h 1033"/>
              <a:gd name="T10" fmla="*/ 569 w 1082"/>
              <a:gd name="T11" fmla="*/ 1032 h 1033"/>
              <a:gd name="T12" fmla="*/ 932 w 1082"/>
              <a:gd name="T13" fmla="*/ 880 h 1033"/>
              <a:gd name="T14" fmla="*/ 1082 w 1082"/>
              <a:gd name="T15" fmla="*/ 515 h 10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2" h="1033">
                <a:moveTo>
                  <a:pt x="1082" y="515"/>
                </a:moveTo>
                <a:cubicBezTo>
                  <a:pt x="1082" y="377"/>
                  <a:pt x="1028" y="247"/>
                  <a:pt x="930" y="150"/>
                </a:cubicBezTo>
                <a:cubicBezTo>
                  <a:pt x="832" y="53"/>
                  <a:pt x="702" y="0"/>
                  <a:pt x="564" y="0"/>
                </a:cubicBezTo>
                <a:cubicBezTo>
                  <a:pt x="426" y="1"/>
                  <a:pt x="297" y="55"/>
                  <a:pt x="200" y="152"/>
                </a:cubicBezTo>
                <a:cubicBezTo>
                  <a:pt x="0" y="354"/>
                  <a:pt x="0" y="681"/>
                  <a:pt x="202" y="882"/>
                </a:cubicBezTo>
                <a:cubicBezTo>
                  <a:pt x="300" y="979"/>
                  <a:pt x="430" y="1033"/>
                  <a:pt x="569" y="1032"/>
                </a:cubicBezTo>
                <a:cubicBezTo>
                  <a:pt x="706" y="1031"/>
                  <a:pt x="835" y="977"/>
                  <a:pt x="932" y="880"/>
                </a:cubicBezTo>
                <a:cubicBezTo>
                  <a:pt x="1029" y="783"/>
                  <a:pt x="1082" y="653"/>
                  <a:pt x="1082" y="5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4" name="Freeform 259">
            <a:extLst>
              <a:ext uri="{FF2B5EF4-FFF2-40B4-BE49-F238E27FC236}">
                <a16:creationId xmlns:a16="http://schemas.microsoft.com/office/drawing/2014/main" id="{1B104D8D-C911-4E3C-BA29-828AE8D8398E}"/>
              </a:ext>
            </a:extLst>
          </p:cNvPr>
          <p:cNvSpPr>
            <a:spLocks/>
          </p:cNvSpPr>
          <p:nvPr/>
        </p:nvSpPr>
        <p:spPr bwMode="auto">
          <a:xfrm>
            <a:off x="9365706" y="484515"/>
            <a:ext cx="2507333" cy="2508345"/>
          </a:xfrm>
          <a:custGeom>
            <a:avLst/>
            <a:gdLst>
              <a:gd name="T0" fmla="*/ 1038 w 1044"/>
              <a:gd name="T1" fmla="*/ 521 h 1044"/>
              <a:gd name="T2" fmla="*/ 1044 w 1044"/>
              <a:gd name="T3" fmla="*/ 521 h 1044"/>
              <a:gd name="T4" fmla="*/ 890 w 1044"/>
              <a:gd name="T5" fmla="*/ 152 h 1044"/>
              <a:gd name="T6" fmla="*/ 522 w 1044"/>
              <a:gd name="T7" fmla="*/ 0 h 1044"/>
              <a:gd name="T8" fmla="*/ 520 w 1044"/>
              <a:gd name="T9" fmla="*/ 0 h 1044"/>
              <a:gd name="T10" fmla="*/ 152 w 1044"/>
              <a:gd name="T11" fmla="*/ 154 h 1044"/>
              <a:gd name="T12" fmla="*/ 0 w 1044"/>
              <a:gd name="T13" fmla="*/ 522 h 1044"/>
              <a:gd name="T14" fmla="*/ 154 w 1044"/>
              <a:gd name="T15" fmla="*/ 892 h 1044"/>
              <a:gd name="T16" fmla="*/ 523 w 1044"/>
              <a:gd name="T17" fmla="*/ 1044 h 1044"/>
              <a:gd name="T18" fmla="*/ 525 w 1044"/>
              <a:gd name="T19" fmla="*/ 1044 h 1044"/>
              <a:gd name="T20" fmla="*/ 525 w 1044"/>
              <a:gd name="T21" fmla="*/ 1044 h 1044"/>
              <a:gd name="T22" fmla="*/ 892 w 1044"/>
              <a:gd name="T23" fmla="*/ 890 h 1044"/>
              <a:gd name="T24" fmla="*/ 1044 w 1044"/>
              <a:gd name="T25" fmla="*/ 522 h 1044"/>
              <a:gd name="T26" fmla="*/ 1044 w 1044"/>
              <a:gd name="T27" fmla="*/ 521 h 1044"/>
              <a:gd name="T28" fmla="*/ 1038 w 1044"/>
              <a:gd name="T29" fmla="*/ 521 h 1044"/>
              <a:gd name="T30" fmla="*/ 1032 w 1044"/>
              <a:gd name="T31" fmla="*/ 521 h 1044"/>
              <a:gd name="T32" fmla="*/ 1032 w 1044"/>
              <a:gd name="T33" fmla="*/ 522 h 1044"/>
              <a:gd name="T34" fmla="*/ 884 w 1044"/>
              <a:gd name="T35" fmla="*/ 882 h 1044"/>
              <a:gd name="T36" fmla="*/ 525 w 1044"/>
              <a:gd name="T37" fmla="*/ 1032 h 1044"/>
              <a:gd name="T38" fmla="*/ 525 w 1044"/>
              <a:gd name="T39" fmla="*/ 1032 h 1044"/>
              <a:gd name="T40" fmla="*/ 523 w 1044"/>
              <a:gd name="T41" fmla="*/ 1032 h 1044"/>
              <a:gd name="T42" fmla="*/ 162 w 1044"/>
              <a:gd name="T43" fmla="*/ 884 h 1044"/>
              <a:gd name="T44" fmla="*/ 12 w 1044"/>
              <a:gd name="T45" fmla="*/ 522 h 1044"/>
              <a:gd name="T46" fmla="*/ 161 w 1044"/>
              <a:gd name="T47" fmla="*/ 162 h 1044"/>
              <a:gd name="T48" fmla="*/ 520 w 1044"/>
              <a:gd name="T49" fmla="*/ 12 h 1044"/>
              <a:gd name="T50" fmla="*/ 522 w 1044"/>
              <a:gd name="T51" fmla="*/ 12 h 1044"/>
              <a:gd name="T52" fmla="*/ 882 w 1044"/>
              <a:gd name="T53" fmla="*/ 161 h 1044"/>
              <a:gd name="T54" fmla="*/ 1032 w 1044"/>
              <a:gd name="T55" fmla="*/ 521 h 1044"/>
              <a:gd name="T56" fmla="*/ 1038 w 1044"/>
              <a:gd name="T57" fmla="*/ 521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44" h="1044">
                <a:moveTo>
                  <a:pt x="1038" y="521"/>
                </a:moveTo>
                <a:cubicBezTo>
                  <a:pt x="1044" y="521"/>
                  <a:pt x="1044" y="521"/>
                  <a:pt x="1044" y="521"/>
                </a:cubicBezTo>
                <a:cubicBezTo>
                  <a:pt x="1044" y="381"/>
                  <a:pt x="989" y="250"/>
                  <a:pt x="890" y="152"/>
                </a:cubicBezTo>
                <a:cubicBezTo>
                  <a:pt x="792" y="54"/>
                  <a:pt x="661" y="0"/>
                  <a:pt x="522" y="0"/>
                </a:cubicBezTo>
                <a:cubicBezTo>
                  <a:pt x="522" y="0"/>
                  <a:pt x="521" y="0"/>
                  <a:pt x="520" y="0"/>
                </a:cubicBezTo>
                <a:cubicBezTo>
                  <a:pt x="381" y="1"/>
                  <a:pt x="250" y="55"/>
                  <a:pt x="152" y="154"/>
                </a:cubicBezTo>
                <a:cubicBezTo>
                  <a:pt x="51" y="256"/>
                  <a:pt x="0" y="389"/>
                  <a:pt x="0" y="522"/>
                </a:cubicBezTo>
                <a:cubicBezTo>
                  <a:pt x="0" y="656"/>
                  <a:pt x="52" y="790"/>
                  <a:pt x="154" y="892"/>
                </a:cubicBezTo>
                <a:cubicBezTo>
                  <a:pt x="252" y="990"/>
                  <a:pt x="383" y="1044"/>
                  <a:pt x="523" y="1044"/>
                </a:cubicBezTo>
                <a:cubicBezTo>
                  <a:pt x="523" y="1044"/>
                  <a:pt x="524" y="1044"/>
                  <a:pt x="525" y="1044"/>
                </a:cubicBezTo>
                <a:cubicBezTo>
                  <a:pt x="525" y="1044"/>
                  <a:pt x="525" y="1044"/>
                  <a:pt x="525" y="1044"/>
                </a:cubicBezTo>
                <a:cubicBezTo>
                  <a:pt x="664" y="1043"/>
                  <a:pt x="794" y="989"/>
                  <a:pt x="892" y="890"/>
                </a:cubicBezTo>
                <a:cubicBezTo>
                  <a:pt x="990" y="792"/>
                  <a:pt x="1044" y="661"/>
                  <a:pt x="1044" y="522"/>
                </a:cubicBezTo>
                <a:cubicBezTo>
                  <a:pt x="1044" y="522"/>
                  <a:pt x="1044" y="521"/>
                  <a:pt x="1044" y="521"/>
                </a:cubicBezTo>
                <a:cubicBezTo>
                  <a:pt x="1038" y="521"/>
                  <a:pt x="1038" y="521"/>
                  <a:pt x="1038" y="521"/>
                </a:cubicBezTo>
                <a:cubicBezTo>
                  <a:pt x="1032" y="521"/>
                  <a:pt x="1032" y="521"/>
                  <a:pt x="1032" y="521"/>
                </a:cubicBezTo>
                <a:cubicBezTo>
                  <a:pt x="1032" y="521"/>
                  <a:pt x="1032" y="522"/>
                  <a:pt x="1032" y="522"/>
                </a:cubicBezTo>
                <a:cubicBezTo>
                  <a:pt x="1032" y="658"/>
                  <a:pt x="979" y="786"/>
                  <a:pt x="884" y="882"/>
                </a:cubicBezTo>
                <a:cubicBezTo>
                  <a:pt x="788" y="978"/>
                  <a:pt x="661" y="1031"/>
                  <a:pt x="525" y="1032"/>
                </a:cubicBezTo>
                <a:cubicBezTo>
                  <a:pt x="525" y="1032"/>
                  <a:pt x="525" y="1032"/>
                  <a:pt x="525" y="1032"/>
                </a:cubicBezTo>
                <a:cubicBezTo>
                  <a:pt x="524" y="1032"/>
                  <a:pt x="523" y="1032"/>
                  <a:pt x="523" y="1032"/>
                </a:cubicBezTo>
                <a:cubicBezTo>
                  <a:pt x="387" y="1032"/>
                  <a:pt x="259" y="979"/>
                  <a:pt x="162" y="884"/>
                </a:cubicBezTo>
                <a:cubicBezTo>
                  <a:pt x="62" y="784"/>
                  <a:pt x="12" y="653"/>
                  <a:pt x="12" y="522"/>
                </a:cubicBezTo>
                <a:cubicBezTo>
                  <a:pt x="12" y="392"/>
                  <a:pt x="62" y="262"/>
                  <a:pt x="161" y="162"/>
                </a:cubicBezTo>
                <a:cubicBezTo>
                  <a:pt x="256" y="66"/>
                  <a:pt x="384" y="13"/>
                  <a:pt x="520" y="12"/>
                </a:cubicBezTo>
                <a:cubicBezTo>
                  <a:pt x="521" y="12"/>
                  <a:pt x="522" y="12"/>
                  <a:pt x="522" y="12"/>
                </a:cubicBezTo>
                <a:cubicBezTo>
                  <a:pt x="658" y="12"/>
                  <a:pt x="786" y="65"/>
                  <a:pt x="882" y="161"/>
                </a:cubicBezTo>
                <a:cubicBezTo>
                  <a:pt x="978" y="257"/>
                  <a:pt x="1032" y="385"/>
                  <a:pt x="1032" y="521"/>
                </a:cubicBezTo>
                <a:lnTo>
                  <a:pt x="1038" y="521"/>
                </a:lnTo>
                <a:close/>
              </a:path>
            </a:pathLst>
          </a:custGeom>
          <a:solidFill>
            <a:srgbClr val="A3D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260">
            <a:extLst>
              <a:ext uri="{FF2B5EF4-FFF2-40B4-BE49-F238E27FC236}">
                <a16:creationId xmlns:a16="http://schemas.microsoft.com/office/drawing/2014/main" id="{81748F99-B7B1-4213-9595-87AA8FA89AA0}"/>
              </a:ext>
            </a:extLst>
          </p:cNvPr>
          <p:cNvSpPr>
            <a:spLocks/>
          </p:cNvSpPr>
          <p:nvPr/>
        </p:nvSpPr>
        <p:spPr bwMode="auto">
          <a:xfrm>
            <a:off x="9591437" y="701136"/>
            <a:ext cx="2073080" cy="2073080"/>
          </a:xfrm>
          <a:custGeom>
            <a:avLst/>
            <a:gdLst>
              <a:gd name="T0" fmla="*/ 733 w 863"/>
              <a:gd name="T1" fmla="*/ 731 h 863"/>
              <a:gd name="T2" fmla="*/ 729 w 863"/>
              <a:gd name="T3" fmla="*/ 727 h 863"/>
              <a:gd name="T4" fmla="*/ 432 w 863"/>
              <a:gd name="T5" fmla="*/ 851 h 863"/>
              <a:gd name="T6" fmla="*/ 136 w 863"/>
              <a:gd name="T7" fmla="*/ 728 h 863"/>
              <a:gd name="T8" fmla="*/ 12 w 863"/>
              <a:gd name="T9" fmla="*/ 431 h 863"/>
              <a:gd name="T10" fmla="*/ 135 w 863"/>
              <a:gd name="T11" fmla="*/ 135 h 863"/>
              <a:gd name="T12" fmla="*/ 432 w 863"/>
              <a:gd name="T13" fmla="*/ 12 h 863"/>
              <a:gd name="T14" fmla="*/ 728 w 863"/>
              <a:gd name="T15" fmla="*/ 134 h 863"/>
              <a:gd name="T16" fmla="*/ 851 w 863"/>
              <a:gd name="T17" fmla="*/ 431 h 863"/>
              <a:gd name="T18" fmla="*/ 729 w 863"/>
              <a:gd name="T19" fmla="*/ 727 h 863"/>
              <a:gd name="T20" fmla="*/ 733 w 863"/>
              <a:gd name="T21" fmla="*/ 731 h 863"/>
              <a:gd name="T22" fmla="*/ 738 w 863"/>
              <a:gd name="T23" fmla="*/ 736 h 863"/>
              <a:gd name="T24" fmla="*/ 863 w 863"/>
              <a:gd name="T25" fmla="*/ 431 h 863"/>
              <a:gd name="T26" fmla="*/ 736 w 863"/>
              <a:gd name="T27" fmla="*/ 126 h 863"/>
              <a:gd name="T28" fmla="*/ 432 w 863"/>
              <a:gd name="T29" fmla="*/ 0 h 863"/>
              <a:gd name="T30" fmla="*/ 126 w 863"/>
              <a:gd name="T31" fmla="*/ 127 h 863"/>
              <a:gd name="T32" fmla="*/ 0 w 863"/>
              <a:gd name="T33" fmla="*/ 431 h 863"/>
              <a:gd name="T34" fmla="*/ 127 w 863"/>
              <a:gd name="T35" fmla="*/ 737 h 863"/>
              <a:gd name="T36" fmla="*/ 432 w 863"/>
              <a:gd name="T37" fmla="*/ 863 h 863"/>
              <a:gd name="T38" fmla="*/ 738 w 863"/>
              <a:gd name="T39" fmla="*/ 736 h 863"/>
              <a:gd name="T40" fmla="*/ 733 w 863"/>
              <a:gd name="T41" fmla="*/ 731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3" h="863">
                <a:moveTo>
                  <a:pt x="733" y="731"/>
                </a:moveTo>
                <a:cubicBezTo>
                  <a:pt x="729" y="727"/>
                  <a:pt x="729" y="727"/>
                  <a:pt x="729" y="727"/>
                </a:cubicBezTo>
                <a:cubicBezTo>
                  <a:pt x="647" y="809"/>
                  <a:pt x="539" y="851"/>
                  <a:pt x="432" y="851"/>
                </a:cubicBezTo>
                <a:cubicBezTo>
                  <a:pt x="325" y="851"/>
                  <a:pt x="218" y="810"/>
                  <a:pt x="136" y="728"/>
                </a:cubicBezTo>
                <a:cubicBezTo>
                  <a:pt x="54" y="647"/>
                  <a:pt x="12" y="539"/>
                  <a:pt x="12" y="431"/>
                </a:cubicBezTo>
                <a:cubicBezTo>
                  <a:pt x="12" y="324"/>
                  <a:pt x="53" y="217"/>
                  <a:pt x="135" y="135"/>
                </a:cubicBezTo>
                <a:cubicBezTo>
                  <a:pt x="216" y="53"/>
                  <a:pt x="324" y="12"/>
                  <a:pt x="432" y="12"/>
                </a:cubicBezTo>
                <a:cubicBezTo>
                  <a:pt x="539" y="12"/>
                  <a:pt x="646" y="53"/>
                  <a:pt x="728" y="134"/>
                </a:cubicBezTo>
                <a:cubicBezTo>
                  <a:pt x="810" y="216"/>
                  <a:pt x="851" y="324"/>
                  <a:pt x="851" y="431"/>
                </a:cubicBezTo>
                <a:cubicBezTo>
                  <a:pt x="851" y="538"/>
                  <a:pt x="811" y="645"/>
                  <a:pt x="729" y="727"/>
                </a:cubicBezTo>
                <a:cubicBezTo>
                  <a:pt x="733" y="731"/>
                  <a:pt x="733" y="731"/>
                  <a:pt x="733" y="731"/>
                </a:cubicBezTo>
                <a:cubicBezTo>
                  <a:pt x="738" y="736"/>
                  <a:pt x="738" y="736"/>
                  <a:pt x="738" y="736"/>
                </a:cubicBezTo>
                <a:cubicBezTo>
                  <a:pt x="821" y="652"/>
                  <a:pt x="863" y="541"/>
                  <a:pt x="863" y="431"/>
                </a:cubicBezTo>
                <a:cubicBezTo>
                  <a:pt x="863" y="321"/>
                  <a:pt x="821" y="210"/>
                  <a:pt x="736" y="126"/>
                </a:cubicBezTo>
                <a:cubicBezTo>
                  <a:pt x="652" y="42"/>
                  <a:pt x="542" y="0"/>
                  <a:pt x="432" y="0"/>
                </a:cubicBezTo>
                <a:cubicBezTo>
                  <a:pt x="321" y="0"/>
                  <a:pt x="210" y="42"/>
                  <a:pt x="126" y="127"/>
                </a:cubicBezTo>
                <a:cubicBezTo>
                  <a:pt x="42" y="211"/>
                  <a:pt x="0" y="321"/>
                  <a:pt x="0" y="431"/>
                </a:cubicBezTo>
                <a:cubicBezTo>
                  <a:pt x="0" y="542"/>
                  <a:pt x="43" y="653"/>
                  <a:pt x="127" y="737"/>
                </a:cubicBezTo>
                <a:cubicBezTo>
                  <a:pt x="212" y="821"/>
                  <a:pt x="322" y="863"/>
                  <a:pt x="432" y="863"/>
                </a:cubicBezTo>
                <a:cubicBezTo>
                  <a:pt x="543" y="863"/>
                  <a:pt x="653" y="820"/>
                  <a:pt x="738" y="736"/>
                </a:cubicBezTo>
                <a:lnTo>
                  <a:pt x="733" y="7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261">
            <a:extLst>
              <a:ext uri="{FF2B5EF4-FFF2-40B4-BE49-F238E27FC236}">
                <a16:creationId xmlns:a16="http://schemas.microsoft.com/office/drawing/2014/main" id="{BD60239A-4A6F-403E-9142-CB07D3A02437}"/>
              </a:ext>
            </a:extLst>
          </p:cNvPr>
          <p:cNvSpPr>
            <a:spLocks/>
          </p:cNvSpPr>
          <p:nvPr/>
        </p:nvSpPr>
        <p:spPr bwMode="auto">
          <a:xfrm>
            <a:off x="9843486" y="2089937"/>
            <a:ext cx="704523" cy="504098"/>
          </a:xfrm>
          <a:custGeom>
            <a:avLst/>
            <a:gdLst>
              <a:gd name="T0" fmla="*/ 7 w 293"/>
              <a:gd name="T1" fmla="*/ 6 h 210"/>
              <a:gd name="T2" fmla="*/ 1 w 293"/>
              <a:gd name="T3" fmla="*/ 9 h 210"/>
              <a:gd name="T4" fmla="*/ 286 w 293"/>
              <a:gd name="T5" fmla="*/ 209 h 210"/>
              <a:gd name="T6" fmla="*/ 292 w 293"/>
              <a:gd name="T7" fmla="*/ 204 h 210"/>
              <a:gd name="T8" fmla="*/ 287 w 293"/>
              <a:gd name="T9" fmla="*/ 197 h 210"/>
              <a:gd name="T10" fmla="*/ 12 w 293"/>
              <a:gd name="T11" fmla="*/ 4 h 210"/>
              <a:gd name="T12" fmla="*/ 4 w 293"/>
              <a:gd name="T13" fmla="*/ 1 h 210"/>
              <a:gd name="T14" fmla="*/ 1 w 293"/>
              <a:gd name="T15" fmla="*/ 9 h 210"/>
              <a:gd name="T16" fmla="*/ 7 w 293"/>
              <a:gd name="T17" fmla="*/ 6 h 210"/>
              <a:gd name="T18" fmla="*/ 1 w 293"/>
              <a:gd name="T19" fmla="*/ 9 h 210"/>
              <a:gd name="T20" fmla="*/ 286 w 293"/>
              <a:gd name="T21" fmla="*/ 209 h 210"/>
              <a:gd name="T22" fmla="*/ 290 w 293"/>
              <a:gd name="T23" fmla="*/ 208 h 210"/>
              <a:gd name="T24" fmla="*/ 292 w 293"/>
              <a:gd name="T25" fmla="*/ 204 h 210"/>
              <a:gd name="T26" fmla="*/ 291 w 293"/>
              <a:gd name="T27" fmla="*/ 199 h 210"/>
              <a:gd name="T28" fmla="*/ 287 w 293"/>
              <a:gd name="T29" fmla="*/ 197 h 210"/>
              <a:gd name="T30" fmla="*/ 12 w 293"/>
              <a:gd name="T31" fmla="*/ 4 h 210"/>
              <a:gd name="T32" fmla="*/ 9 w 293"/>
              <a:gd name="T33" fmla="*/ 1 h 210"/>
              <a:gd name="T34" fmla="*/ 4 w 293"/>
              <a:gd name="T35" fmla="*/ 1 h 210"/>
              <a:gd name="T36" fmla="*/ 1 w 293"/>
              <a:gd name="T37" fmla="*/ 4 h 210"/>
              <a:gd name="T38" fmla="*/ 1 w 293"/>
              <a:gd name="T39" fmla="*/ 9 h 210"/>
              <a:gd name="T40" fmla="*/ 7 w 293"/>
              <a:gd name="T41"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3" h="210">
                <a:moveTo>
                  <a:pt x="7" y="6"/>
                </a:moveTo>
                <a:cubicBezTo>
                  <a:pt x="1" y="9"/>
                  <a:pt x="1" y="9"/>
                  <a:pt x="1" y="9"/>
                </a:cubicBezTo>
                <a:cubicBezTo>
                  <a:pt x="55" y="122"/>
                  <a:pt x="161" y="197"/>
                  <a:pt x="286" y="209"/>
                </a:cubicBezTo>
                <a:cubicBezTo>
                  <a:pt x="289" y="210"/>
                  <a:pt x="292" y="207"/>
                  <a:pt x="292" y="204"/>
                </a:cubicBezTo>
                <a:cubicBezTo>
                  <a:pt x="293" y="201"/>
                  <a:pt x="290" y="198"/>
                  <a:pt x="287" y="197"/>
                </a:cubicBezTo>
                <a:cubicBezTo>
                  <a:pt x="166" y="185"/>
                  <a:pt x="63" y="109"/>
                  <a:pt x="12" y="4"/>
                </a:cubicBezTo>
                <a:cubicBezTo>
                  <a:pt x="11" y="1"/>
                  <a:pt x="7" y="0"/>
                  <a:pt x="4" y="1"/>
                </a:cubicBezTo>
                <a:cubicBezTo>
                  <a:pt x="1" y="2"/>
                  <a:pt x="0" y="6"/>
                  <a:pt x="1" y="9"/>
                </a:cubicBezTo>
                <a:cubicBezTo>
                  <a:pt x="7" y="6"/>
                  <a:pt x="7" y="6"/>
                  <a:pt x="7" y="6"/>
                </a:cubicBezTo>
                <a:cubicBezTo>
                  <a:pt x="1" y="9"/>
                  <a:pt x="1" y="9"/>
                  <a:pt x="1" y="9"/>
                </a:cubicBezTo>
                <a:cubicBezTo>
                  <a:pt x="54" y="118"/>
                  <a:pt x="160" y="196"/>
                  <a:pt x="286" y="209"/>
                </a:cubicBezTo>
                <a:cubicBezTo>
                  <a:pt x="287" y="209"/>
                  <a:pt x="289" y="209"/>
                  <a:pt x="290" y="208"/>
                </a:cubicBezTo>
                <a:cubicBezTo>
                  <a:pt x="292" y="207"/>
                  <a:pt x="292" y="205"/>
                  <a:pt x="292" y="204"/>
                </a:cubicBezTo>
                <a:cubicBezTo>
                  <a:pt x="293" y="202"/>
                  <a:pt x="292" y="201"/>
                  <a:pt x="291" y="199"/>
                </a:cubicBezTo>
                <a:cubicBezTo>
                  <a:pt x="290" y="198"/>
                  <a:pt x="289" y="197"/>
                  <a:pt x="287" y="197"/>
                </a:cubicBezTo>
                <a:cubicBezTo>
                  <a:pt x="166" y="185"/>
                  <a:pt x="64" y="113"/>
                  <a:pt x="12" y="4"/>
                </a:cubicBezTo>
                <a:cubicBezTo>
                  <a:pt x="12" y="2"/>
                  <a:pt x="10" y="1"/>
                  <a:pt x="9" y="1"/>
                </a:cubicBezTo>
                <a:cubicBezTo>
                  <a:pt x="7" y="0"/>
                  <a:pt x="6" y="0"/>
                  <a:pt x="4" y="1"/>
                </a:cubicBezTo>
                <a:cubicBezTo>
                  <a:pt x="3" y="2"/>
                  <a:pt x="2" y="3"/>
                  <a:pt x="1" y="4"/>
                </a:cubicBezTo>
                <a:cubicBezTo>
                  <a:pt x="1" y="6"/>
                  <a:pt x="1" y="8"/>
                  <a:pt x="1" y="9"/>
                </a:cubicBezTo>
                <a:lnTo>
                  <a:pt x="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262">
            <a:extLst>
              <a:ext uri="{FF2B5EF4-FFF2-40B4-BE49-F238E27FC236}">
                <a16:creationId xmlns:a16="http://schemas.microsoft.com/office/drawing/2014/main" id="{2F182249-DDCA-4DFF-9C03-278DF557A9D2}"/>
              </a:ext>
            </a:extLst>
          </p:cNvPr>
          <p:cNvSpPr>
            <a:spLocks/>
          </p:cNvSpPr>
          <p:nvPr/>
        </p:nvSpPr>
        <p:spPr bwMode="auto">
          <a:xfrm>
            <a:off x="11169529" y="1186001"/>
            <a:ext cx="307723" cy="610384"/>
          </a:xfrm>
          <a:custGeom>
            <a:avLst/>
            <a:gdLst>
              <a:gd name="T0" fmla="*/ 42 w 128"/>
              <a:gd name="T1" fmla="*/ 7 h 254"/>
              <a:gd name="T2" fmla="*/ 37 w 128"/>
              <a:gd name="T3" fmla="*/ 11 h 254"/>
              <a:gd name="T4" fmla="*/ 50 w 128"/>
              <a:gd name="T5" fmla="*/ 27 h 254"/>
              <a:gd name="T6" fmla="*/ 55 w 128"/>
              <a:gd name="T7" fmla="*/ 24 h 254"/>
              <a:gd name="T8" fmla="*/ 52 w 128"/>
              <a:gd name="T9" fmla="*/ 19 h 254"/>
              <a:gd name="T10" fmla="*/ 3 w 128"/>
              <a:gd name="T11" fmla="*/ 54 h 254"/>
              <a:gd name="T12" fmla="*/ 1 w 128"/>
              <a:gd name="T13" fmla="*/ 58 h 254"/>
              <a:gd name="T14" fmla="*/ 2 w 128"/>
              <a:gd name="T15" fmla="*/ 63 h 254"/>
              <a:gd name="T16" fmla="*/ 56 w 128"/>
              <a:gd name="T17" fmla="*/ 230 h 254"/>
              <a:gd name="T18" fmla="*/ 62 w 128"/>
              <a:gd name="T19" fmla="*/ 236 h 254"/>
              <a:gd name="T20" fmla="*/ 122 w 128"/>
              <a:gd name="T21" fmla="*/ 236 h 254"/>
              <a:gd name="T22" fmla="*/ 122 w 128"/>
              <a:gd name="T23" fmla="*/ 230 h 254"/>
              <a:gd name="T24" fmla="*/ 116 w 128"/>
              <a:gd name="T25" fmla="*/ 230 h 254"/>
              <a:gd name="T26" fmla="*/ 116 w 128"/>
              <a:gd name="T27" fmla="*/ 230 h 254"/>
              <a:gd name="T28" fmla="*/ 116 w 128"/>
              <a:gd name="T29" fmla="*/ 248 h 254"/>
              <a:gd name="T30" fmla="*/ 121 w 128"/>
              <a:gd name="T31" fmla="*/ 254 h 254"/>
              <a:gd name="T32" fmla="*/ 128 w 128"/>
              <a:gd name="T33" fmla="*/ 248 h 254"/>
              <a:gd name="T34" fmla="*/ 128 w 128"/>
              <a:gd name="T35" fmla="*/ 230 h 254"/>
              <a:gd name="T36" fmla="*/ 47 w 128"/>
              <a:gd name="T37" fmla="*/ 3 h 254"/>
              <a:gd name="T38" fmla="*/ 38 w 128"/>
              <a:gd name="T39" fmla="*/ 2 h 254"/>
              <a:gd name="T40" fmla="*/ 37 w 128"/>
              <a:gd name="T41" fmla="*/ 11 h 254"/>
              <a:gd name="T42" fmla="*/ 42 w 128"/>
              <a:gd name="T43" fmla="*/ 7 h 254"/>
              <a:gd name="T44" fmla="*/ 37 w 128"/>
              <a:gd name="T45" fmla="*/ 11 h 254"/>
              <a:gd name="T46" fmla="*/ 116 w 128"/>
              <a:gd name="T47" fmla="*/ 230 h 254"/>
              <a:gd name="T48" fmla="*/ 116 w 128"/>
              <a:gd name="T49" fmla="*/ 248 h 254"/>
              <a:gd name="T50" fmla="*/ 117 w 128"/>
              <a:gd name="T51" fmla="*/ 252 h 254"/>
              <a:gd name="T52" fmla="*/ 121 w 128"/>
              <a:gd name="T53" fmla="*/ 254 h 254"/>
              <a:gd name="T54" fmla="*/ 126 w 128"/>
              <a:gd name="T55" fmla="*/ 252 h 254"/>
              <a:gd name="T56" fmla="*/ 128 w 128"/>
              <a:gd name="T57" fmla="*/ 248 h 254"/>
              <a:gd name="T58" fmla="*/ 128 w 128"/>
              <a:gd name="T59" fmla="*/ 230 h 254"/>
              <a:gd name="T60" fmla="*/ 128 w 128"/>
              <a:gd name="T61" fmla="*/ 230 h 254"/>
              <a:gd name="T62" fmla="*/ 127 w 128"/>
              <a:gd name="T63" fmla="*/ 226 h 254"/>
              <a:gd name="T64" fmla="*/ 122 w 128"/>
              <a:gd name="T65" fmla="*/ 224 h 254"/>
              <a:gd name="T66" fmla="*/ 62 w 128"/>
              <a:gd name="T67" fmla="*/ 224 h 254"/>
              <a:gd name="T68" fmla="*/ 62 w 128"/>
              <a:gd name="T69" fmla="*/ 230 h 254"/>
              <a:gd name="T70" fmla="*/ 68 w 128"/>
              <a:gd name="T71" fmla="*/ 230 h 254"/>
              <a:gd name="T72" fmla="*/ 11 w 128"/>
              <a:gd name="T73" fmla="*/ 56 h 254"/>
              <a:gd name="T74" fmla="*/ 6 w 128"/>
              <a:gd name="T75" fmla="*/ 59 h 254"/>
              <a:gd name="T76" fmla="*/ 10 w 128"/>
              <a:gd name="T77" fmla="*/ 64 h 254"/>
              <a:gd name="T78" fmla="*/ 59 w 128"/>
              <a:gd name="T79" fmla="*/ 29 h 254"/>
              <a:gd name="T80" fmla="*/ 60 w 128"/>
              <a:gd name="T81" fmla="*/ 20 h 254"/>
              <a:gd name="T82" fmla="*/ 47 w 128"/>
              <a:gd name="T83" fmla="*/ 3 h 254"/>
              <a:gd name="T84" fmla="*/ 43 w 128"/>
              <a:gd name="T85" fmla="*/ 1 h 254"/>
              <a:gd name="T86" fmla="*/ 38 w 128"/>
              <a:gd name="T87" fmla="*/ 2 h 254"/>
              <a:gd name="T88" fmla="*/ 36 w 128"/>
              <a:gd name="T89" fmla="*/ 6 h 254"/>
              <a:gd name="T90" fmla="*/ 37 w 128"/>
              <a:gd name="T91" fmla="*/ 11 h 254"/>
              <a:gd name="T92" fmla="*/ 42 w 128"/>
              <a:gd name="T93"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254">
                <a:moveTo>
                  <a:pt x="42" y="7"/>
                </a:moveTo>
                <a:cubicBezTo>
                  <a:pt x="37" y="11"/>
                  <a:pt x="37" y="11"/>
                  <a:pt x="37" y="11"/>
                </a:cubicBezTo>
                <a:cubicBezTo>
                  <a:pt x="42" y="16"/>
                  <a:pt x="46" y="22"/>
                  <a:pt x="50" y="27"/>
                </a:cubicBezTo>
                <a:cubicBezTo>
                  <a:pt x="55" y="24"/>
                  <a:pt x="55" y="24"/>
                  <a:pt x="55" y="24"/>
                </a:cubicBezTo>
                <a:cubicBezTo>
                  <a:pt x="52" y="19"/>
                  <a:pt x="52" y="19"/>
                  <a:pt x="52" y="19"/>
                </a:cubicBezTo>
                <a:cubicBezTo>
                  <a:pt x="3" y="54"/>
                  <a:pt x="3" y="54"/>
                  <a:pt x="3" y="54"/>
                </a:cubicBezTo>
                <a:cubicBezTo>
                  <a:pt x="2" y="55"/>
                  <a:pt x="1" y="57"/>
                  <a:pt x="1" y="58"/>
                </a:cubicBezTo>
                <a:cubicBezTo>
                  <a:pt x="0" y="60"/>
                  <a:pt x="1" y="61"/>
                  <a:pt x="2" y="63"/>
                </a:cubicBezTo>
                <a:cubicBezTo>
                  <a:pt x="36" y="110"/>
                  <a:pt x="56" y="168"/>
                  <a:pt x="56" y="230"/>
                </a:cubicBezTo>
                <a:cubicBezTo>
                  <a:pt x="56" y="233"/>
                  <a:pt x="59" y="236"/>
                  <a:pt x="62" y="236"/>
                </a:cubicBezTo>
                <a:cubicBezTo>
                  <a:pt x="122" y="236"/>
                  <a:pt x="122" y="236"/>
                  <a:pt x="122" y="236"/>
                </a:cubicBezTo>
                <a:cubicBezTo>
                  <a:pt x="122" y="230"/>
                  <a:pt x="122" y="230"/>
                  <a:pt x="122" y="230"/>
                </a:cubicBezTo>
                <a:cubicBezTo>
                  <a:pt x="116" y="230"/>
                  <a:pt x="116" y="230"/>
                  <a:pt x="116" y="230"/>
                </a:cubicBezTo>
                <a:cubicBezTo>
                  <a:pt x="116" y="230"/>
                  <a:pt x="116" y="230"/>
                  <a:pt x="116" y="230"/>
                </a:cubicBezTo>
                <a:cubicBezTo>
                  <a:pt x="116" y="236"/>
                  <a:pt x="116" y="242"/>
                  <a:pt x="116" y="248"/>
                </a:cubicBezTo>
                <a:cubicBezTo>
                  <a:pt x="116" y="251"/>
                  <a:pt x="118" y="254"/>
                  <a:pt x="121" y="254"/>
                </a:cubicBezTo>
                <a:cubicBezTo>
                  <a:pt x="125" y="254"/>
                  <a:pt x="128" y="252"/>
                  <a:pt x="128" y="248"/>
                </a:cubicBezTo>
                <a:cubicBezTo>
                  <a:pt x="128" y="242"/>
                  <a:pt x="128" y="236"/>
                  <a:pt x="128" y="230"/>
                </a:cubicBezTo>
                <a:cubicBezTo>
                  <a:pt x="128" y="144"/>
                  <a:pt x="98" y="65"/>
                  <a:pt x="47" y="3"/>
                </a:cubicBezTo>
                <a:cubicBezTo>
                  <a:pt x="45" y="0"/>
                  <a:pt x="41" y="0"/>
                  <a:pt x="38" y="2"/>
                </a:cubicBezTo>
                <a:cubicBezTo>
                  <a:pt x="36" y="4"/>
                  <a:pt x="35" y="8"/>
                  <a:pt x="37" y="11"/>
                </a:cubicBezTo>
                <a:cubicBezTo>
                  <a:pt x="42" y="7"/>
                  <a:pt x="42" y="7"/>
                  <a:pt x="42" y="7"/>
                </a:cubicBezTo>
                <a:cubicBezTo>
                  <a:pt x="37" y="11"/>
                  <a:pt x="37" y="11"/>
                  <a:pt x="37" y="11"/>
                </a:cubicBezTo>
                <a:cubicBezTo>
                  <a:pt x="87" y="70"/>
                  <a:pt x="116" y="147"/>
                  <a:pt x="116" y="230"/>
                </a:cubicBezTo>
                <a:cubicBezTo>
                  <a:pt x="116" y="236"/>
                  <a:pt x="116" y="242"/>
                  <a:pt x="116" y="248"/>
                </a:cubicBezTo>
                <a:cubicBezTo>
                  <a:pt x="116" y="249"/>
                  <a:pt x="116" y="251"/>
                  <a:pt x="117" y="252"/>
                </a:cubicBezTo>
                <a:cubicBezTo>
                  <a:pt x="118" y="253"/>
                  <a:pt x="120" y="254"/>
                  <a:pt x="121" y="254"/>
                </a:cubicBezTo>
                <a:cubicBezTo>
                  <a:pt x="123" y="254"/>
                  <a:pt x="125" y="253"/>
                  <a:pt x="126" y="252"/>
                </a:cubicBezTo>
                <a:cubicBezTo>
                  <a:pt x="127" y="251"/>
                  <a:pt x="128" y="250"/>
                  <a:pt x="128" y="248"/>
                </a:cubicBezTo>
                <a:cubicBezTo>
                  <a:pt x="128" y="242"/>
                  <a:pt x="128" y="236"/>
                  <a:pt x="128" y="230"/>
                </a:cubicBezTo>
                <a:cubicBezTo>
                  <a:pt x="128" y="230"/>
                  <a:pt x="128" y="230"/>
                  <a:pt x="128" y="230"/>
                </a:cubicBezTo>
                <a:cubicBezTo>
                  <a:pt x="128" y="229"/>
                  <a:pt x="128" y="227"/>
                  <a:pt x="127" y="226"/>
                </a:cubicBezTo>
                <a:cubicBezTo>
                  <a:pt x="125" y="225"/>
                  <a:pt x="124" y="224"/>
                  <a:pt x="122" y="224"/>
                </a:cubicBezTo>
                <a:cubicBezTo>
                  <a:pt x="62" y="224"/>
                  <a:pt x="62" y="224"/>
                  <a:pt x="62" y="224"/>
                </a:cubicBezTo>
                <a:cubicBezTo>
                  <a:pt x="62" y="230"/>
                  <a:pt x="62" y="230"/>
                  <a:pt x="62" y="230"/>
                </a:cubicBezTo>
                <a:cubicBezTo>
                  <a:pt x="68" y="230"/>
                  <a:pt x="68" y="230"/>
                  <a:pt x="68" y="230"/>
                </a:cubicBezTo>
                <a:cubicBezTo>
                  <a:pt x="68" y="165"/>
                  <a:pt x="47" y="105"/>
                  <a:pt x="11" y="56"/>
                </a:cubicBezTo>
                <a:cubicBezTo>
                  <a:pt x="6" y="59"/>
                  <a:pt x="6" y="59"/>
                  <a:pt x="6" y="59"/>
                </a:cubicBezTo>
                <a:cubicBezTo>
                  <a:pt x="10" y="64"/>
                  <a:pt x="10" y="64"/>
                  <a:pt x="10" y="64"/>
                </a:cubicBezTo>
                <a:cubicBezTo>
                  <a:pt x="59" y="29"/>
                  <a:pt x="59" y="29"/>
                  <a:pt x="59" y="29"/>
                </a:cubicBezTo>
                <a:cubicBezTo>
                  <a:pt x="61" y="27"/>
                  <a:pt x="62" y="23"/>
                  <a:pt x="60" y="20"/>
                </a:cubicBezTo>
                <a:cubicBezTo>
                  <a:pt x="56" y="14"/>
                  <a:pt x="51" y="9"/>
                  <a:pt x="47" y="3"/>
                </a:cubicBezTo>
                <a:cubicBezTo>
                  <a:pt x="46" y="2"/>
                  <a:pt x="44" y="1"/>
                  <a:pt x="43" y="1"/>
                </a:cubicBezTo>
                <a:cubicBezTo>
                  <a:pt x="41" y="1"/>
                  <a:pt x="40" y="1"/>
                  <a:pt x="38" y="2"/>
                </a:cubicBezTo>
                <a:cubicBezTo>
                  <a:pt x="37" y="3"/>
                  <a:pt x="36" y="5"/>
                  <a:pt x="36" y="6"/>
                </a:cubicBezTo>
                <a:cubicBezTo>
                  <a:pt x="36" y="8"/>
                  <a:pt x="36" y="9"/>
                  <a:pt x="37" y="11"/>
                </a:cubicBezTo>
                <a:lnTo>
                  <a:pt x="42" y="7"/>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263">
            <a:extLst>
              <a:ext uri="{FF2B5EF4-FFF2-40B4-BE49-F238E27FC236}">
                <a16:creationId xmlns:a16="http://schemas.microsoft.com/office/drawing/2014/main" id="{ADFABB3E-E44A-4193-B315-7C248000EF61}"/>
              </a:ext>
            </a:extLst>
          </p:cNvPr>
          <p:cNvSpPr>
            <a:spLocks/>
          </p:cNvSpPr>
          <p:nvPr/>
        </p:nvSpPr>
        <p:spPr bwMode="auto">
          <a:xfrm>
            <a:off x="9762507" y="921805"/>
            <a:ext cx="1368557" cy="1674255"/>
          </a:xfrm>
          <a:custGeom>
            <a:avLst/>
            <a:gdLst>
              <a:gd name="T0" fmla="*/ 357 w 570"/>
              <a:gd name="T1" fmla="*/ 625 h 697"/>
              <a:gd name="T2" fmla="*/ 72 w 570"/>
              <a:gd name="T3" fmla="*/ 340 h 697"/>
              <a:gd name="T4" fmla="*/ 273 w 570"/>
              <a:gd name="T5" fmla="*/ 66 h 697"/>
              <a:gd name="T6" fmla="*/ 254 w 570"/>
              <a:gd name="T7" fmla="*/ 4 h 697"/>
              <a:gd name="T8" fmla="*/ 244 w 570"/>
              <a:gd name="T9" fmla="*/ 2 h 697"/>
              <a:gd name="T10" fmla="*/ 231 w 570"/>
              <a:gd name="T11" fmla="*/ 6 h 697"/>
              <a:gd name="T12" fmla="*/ 227 w 570"/>
              <a:gd name="T13" fmla="*/ 8 h 697"/>
              <a:gd name="T14" fmla="*/ 0 w 570"/>
              <a:gd name="T15" fmla="*/ 326 h 697"/>
              <a:gd name="T16" fmla="*/ 0 w 570"/>
              <a:gd name="T17" fmla="*/ 336 h 697"/>
              <a:gd name="T18" fmla="*/ 0 w 570"/>
              <a:gd name="T19" fmla="*/ 340 h 697"/>
              <a:gd name="T20" fmla="*/ 6 w 570"/>
              <a:gd name="T21" fmla="*/ 341 h 697"/>
              <a:gd name="T22" fmla="*/ 1 w 570"/>
              <a:gd name="T23" fmla="*/ 355 h 697"/>
              <a:gd name="T24" fmla="*/ 2 w 570"/>
              <a:gd name="T25" fmla="*/ 371 h 697"/>
              <a:gd name="T26" fmla="*/ 2 w 570"/>
              <a:gd name="T27" fmla="*/ 378 h 697"/>
              <a:gd name="T28" fmla="*/ 3 w 570"/>
              <a:gd name="T29" fmla="*/ 385 h 697"/>
              <a:gd name="T30" fmla="*/ 5 w 570"/>
              <a:gd name="T31" fmla="*/ 397 h 697"/>
              <a:gd name="T32" fmla="*/ 11 w 570"/>
              <a:gd name="T33" fmla="*/ 397 h 697"/>
              <a:gd name="T34" fmla="*/ 31 w 570"/>
              <a:gd name="T35" fmla="*/ 485 h 697"/>
              <a:gd name="T36" fmla="*/ 35 w 570"/>
              <a:gd name="T37" fmla="*/ 495 h 697"/>
              <a:gd name="T38" fmla="*/ 35 w 570"/>
              <a:gd name="T39" fmla="*/ 495 h 697"/>
              <a:gd name="T40" fmla="*/ 320 w 570"/>
              <a:gd name="T41" fmla="*/ 695 h 697"/>
              <a:gd name="T42" fmla="*/ 322 w 570"/>
              <a:gd name="T43" fmla="*/ 695 h 697"/>
              <a:gd name="T44" fmla="*/ 335 w 570"/>
              <a:gd name="T45" fmla="*/ 696 h 697"/>
              <a:gd name="T46" fmla="*/ 341 w 570"/>
              <a:gd name="T47" fmla="*/ 697 h 697"/>
              <a:gd name="T48" fmla="*/ 350 w 570"/>
              <a:gd name="T49" fmla="*/ 697 h 697"/>
              <a:gd name="T50" fmla="*/ 357 w 570"/>
              <a:gd name="T51" fmla="*/ 697 h 697"/>
              <a:gd name="T52" fmla="*/ 568 w 570"/>
              <a:gd name="T53" fmla="*/ 621 h 697"/>
              <a:gd name="T54" fmla="*/ 529 w 570"/>
              <a:gd name="T55" fmla="*/ 569 h 697"/>
              <a:gd name="T56" fmla="*/ 357 w 570"/>
              <a:gd name="T57" fmla="*/ 625 h 697"/>
              <a:gd name="T58" fmla="*/ 357 w 570"/>
              <a:gd name="T59" fmla="*/ 637 h 697"/>
              <a:gd name="T60" fmla="*/ 528 w 570"/>
              <a:gd name="T61" fmla="*/ 575 h 697"/>
              <a:gd name="T62" fmla="*/ 559 w 570"/>
              <a:gd name="T63" fmla="*/ 628 h 697"/>
              <a:gd name="T64" fmla="*/ 560 w 570"/>
              <a:gd name="T65" fmla="*/ 619 h 697"/>
              <a:gd name="T66" fmla="*/ 350 w 570"/>
              <a:gd name="T67" fmla="*/ 685 h 697"/>
              <a:gd name="T68" fmla="*/ 342 w 570"/>
              <a:gd name="T69" fmla="*/ 685 h 697"/>
              <a:gd name="T70" fmla="*/ 335 w 570"/>
              <a:gd name="T71" fmla="*/ 684 h 697"/>
              <a:gd name="T72" fmla="*/ 323 w 570"/>
              <a:gd name="T73" fmla="*/ 683 h 697"/>
              <a:gd name="T74" fmla="*/ 321 w 570"/>
              <a:gd name="T75" fmla="*/ 683 h 697"/>
              <a:gd name="T76" fmla="*/ 321 w 570"/>
              <a:gd name="T77" fmla="*/ 683 h 697"/>
              <a:gd name="T78" fmla="*/ 41 w 570"/>
              <a:gd name="T79" fmla="*/ 492 h 697"/>
              <a:gd name="T80" fmla="*/ 46 w 570"/>
              <a:gd name="T81" fmla="*/ 490 h 697"/>
              <a:gd name="T82" fmla="*/ 42 w 570"/>
              <a:gd name="T83" fmla="*/ 480 h 697"/>
              <a:gd name="T84" fmla="*/ 17 w 570"/>
              <a:gd name="T85" fmla="*/ 396 h 697"/>
              <a:gd name="T86" fmla="*/ 17 w 570"/>
              <a:gd name="T87" fmla="*/ 395 h 697"/>
              <a:gd name="T88" fmla="*/ 17 w 570"/>
              <a:gd name="T89" fmla="*/ 395 h 697"/>
              <a:gd name="T90" fmla="*/ 15 w 570"/>
              <a:gd name="T91" fmla="*/ 383 h 697"/>
              <a:gd name="T92" fmla="*/ 14 w 570"/>
              <a:gd name="T93" fmla="*/ 370 h 697"/>
              <a:gd name="T94" fmla="*/ 13 w 570"/>
              <a:gd name="T95" fmla="*/ 359 h 697"/>
              <a:gd name="T96" fmla="*/ 12 w 570"/>
              <a:gd name="T97" fmla="*/ 341 h 697"/>
              <a:gd name="T98" fmla="*/ 12 w 570"/>
              <a:gd name="T99" fmla="*/ 340 h 697"/>
              <a:gd name="T100" fmla="*/ 12 w 570"/>
              <a:gd name="T101" fmla="*/ 340 h 697"/>
              <a:gd name="T102" fmla="*/ 12 w 570"/>
              <a:gd name="T103" fmla="*/ 336 h 697"/>
              <a:gd name="T104" fmla="*/ 232 w 570"/>
              <a:gd name="T105" fmla="*/ 19 h 697"/>
              <a:gd name="T106" fmla="*/ 235 w 570"/>
              <a:gd name="T107" fmla="*/ 17 h 697"/>
              <a:gd name="T108" fmla="*/ 248 w 570"/>
              <a:gd name="T109" fmla="*/ 13 h 697"/>
              <a:gd name="T110" fmla="*/ 248 w 570"/>
              <a:gd name="T111" fmla="*/ 13 h 697"/>
              <a:gd name="T112" fmla="*/ 249 w 570"/>
              <a:gd name="T113" fmla="*/ 6 h 697"/>
              <a:gd name="T114" fmla="*/ 262 w 570"/>
              <a:gd name="T115" fmla="*/ 65 h 697"/>
              <a:gd name="T116" fmla="*/ 266 w 570"/>
              <a:gd name="T117" fmla="*/ 58 h 697"/>
              <a:gd name="T118" fmla="*/ 357 w 570"/>
              <a:gd name="T119" fmla="*/ 63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697">
                <a:moveTo>
                  <a:pt x="357" y="631"/>
                </a:moveTo>
                <a:cubicBezTo>
                  <a:pt x="357" y="625"/>
                  <a:pt x="357" y="625"/>
                  <a:pt x="357" y="625"/>
                </a:cubicBezTo>
                <a:cubicBezTo>
                  <a:pt x="279" y="625"/>
                  <a:pt x="207" y="593"/>
                  <a:pt x="156" y="541"/>
                </a:cubicBezTo>
                <a:cubicBezTo>
                  <a:pt x="104" y="490"/>
                  <a:pt x="72" y="419"/>
                  <a:pt x="72" y="340"/>
                </a:cubicBezTo>
                <a:cubicBezTo>
                  <a:pt x="72" y="214"/>
                  <a:pt x="155" y="106"/>
                  <a:pt x="269" y="69"/>
                </a:cubicBezTo>
                <a:cubicBezTo>
                  <a:pt x="271" y="69"/>
                  <a:pt x="272" y="68"/>
                  <a:pt x="273" y="66"/>
                </a:cubicBezTo>
                <a:cubicBezTo>
                  <a:pt x="273" y="65"/>
                  <a:pt x="274" y="63"/>
                  <a:pt x="273" y="62"/>
                </a:cubicBezTo>
                <a:cubicBezTo>
                  <a:pt x="254" y="4"/>
                  <a:pt x="254" y="4"/>
                  <a:pt x="254" y="4"/>
                </a:cubicBezTo>
                <a:cubicBezTo>
                  <a:pt x="253" y="1"/>
                  <a:pt x="250" y="0"/>
                  <a:pt x="247" y="1"/>
                </a:cubicBezTo>
                <a:cubicBezTo>
                  <a:pt x="246" y="1"/>
                  <a:pt x="245" y="1"/>
                  <a:pt x="244" y="2"/>
                </a:cubicBezTo>
                <a:cubicBezTo>
                  <a:pt x="244" y="2"/>
                  <a:pt x="244" y="2"/>
                  <a:pt x="244" y="2"/>
                </a:cubicBezTo>
                <a:cubicBezTo>
                  <a:pt x="240" y="3"/>
                  <a:pt x="235" y="5"/>
                  <a:pt x="231" y="6"/>
                </a:cubicBezTo>
                <a:cubicBezTo>
                  <a:pt x="231" y="6"/>
                  <a:pt x="231" y="6"/>
                  <a:pt x="231" y="6"/>
                </a:cubicBezTo>
                <a:cubicBezTo>
                  <a:pt x="230" y="7"/>
                  <a:pt x="228" y="7"/>
                  <a:pt x="227" y="8"/>
                </a:cubicBezTo>
                <a:cubicBezTo>
                  <a:pt x="227" y="8"/>
                  <a:pt x="227" y="8"/>
                  <a:pt x="227" y="8"/>
                </a:cubicBezTo>
                <a:cubicBezTo>
                  <a:pt x="93" y="59"/>
                  <a:pt x="6" y="181"/>
                  <a:pt x="0" y="326"/>
                </a:cubicBezTo>
                <a:cubicBezTo>
                  <a:pt x="0" y="329"/>
                  <a:pt x="0" y="332"/>
                  <a:pt x="0" y="336"/>
                </a:cubicBezTo>
                <a:cubicBezTo>
                  <a:pt x="0" y="336"/>
                  <a:pt x="0" y="336"/>
                  <a:pt x="0" y="336"/>
                </a:cubicBezTo>
                <a:cubicBezTo>
                  <a:pt x="0" y="337"/>
                  <a:pt x="0" y="338"/>
                  <a:pt x="0" y="340"/>
                </a:cubicBezTo>
                <a:cubicBezTo>
                  <a:pt x="0" y="340"/>
                  <a:pt x="0" y="340"/>
                  <a:pt x="0" y="340"/>
                </a:cubicBezTo>
                <a:cubicBezTo>
                  <a:pt x="0" y="341"/>
                  <a:pt x="0" y="341"/>
                  <a:pt x="0" y="341"/>
                </a:cubicBezTo>
                <a:cubicBezTo>
                  <a:pt x="6" y="341"/>
                  <a:pt x="6" y="341"/>
                  <a:pt x="6" y="341"/>
                </a:cubicBezTo>
                <a:cubicBezTo>
                  <a:pt x="0" y="341"/>
                  <a:pt x="0" y="341"/>
                  <a:pt x="0" y="341"/>
                </a:cubicBezTo>
                <a:cubicBezTo>
                  <a:pt x="0" y="346"/>
                  <a:pt x="0" y="351"/>
                  <a:pt x="1" y="355"/>
                </a:cubicBezTo>
                <a:cubicBezTo>
                  <a:pt x="1" y="357"/>
                  <a:pt x="1" y="358"/>
                  <a:pt x="1" y="360"/>
                </a:cubicBezTo>
                <a:cubicBezTo>
                  <a:pt x="1" y="363"/>
                  <a:pt x="1" y="367"/>
                  <a:pt x="2" y="371"/>
                </a:cubicBezTo>
                <a:cubicBezTo>
                  <a:pt x="2" y="371"/>
                  <a:pt x="2" y="371"/>
                  <a:pt x="2" y="371"/>
                </a:cubicBezTo>
                <a:cubicBezTo>
                  <a:pt x="2" y="373"/>
                  <a:pt x="2" y="376"/>
                  <a:pt x="2" y="378"/>
                </a:cubicBezTo>
                <a:cubicBezTo>
                  <a:pt x="3" y="381"/>
                  <a:pt x="3" y="383"/>
                  <a:pt x="3" y="385"/>
                </a:cubicBezTo>
                <a:cubicBezTo>
                  <a:pt x="3" y="385"/>
                  <a:pt x="3" y="385"/>
                  <a:pt x="3" y="385"/>
                </a:cubicBezTo>
                <a:cubicBezTo>
                  <a:pt x="4" y="389"/>
                  <a:pt x="4" y="393"/>
                  <a:pt x="5" y="397"/>
                </a:cubicBezTo>
                <a:cubicBezTo>
                  <a:pt x="5" y="397"/>
                  <a:pt x="5" y="397"/>
                  <a:pt x="5" y="397"/>
                </a:cubicBezTo>
                <a:cubicBezTo>
                  <a:pt x="5" y="398"/>
                  <a:pt x="5" y="398"/>
                  <a:pt x="5" y="398"/>
                </a:cubicBezTo>
                <a:cubicBezTo>
                  <a:pt x="11" y="397"/>
                  <a:pt x="11" y="397"/>
                  <a:pt x="11" y="397"/>
                </a:cubicBezTo>
                <a:cubicBezTo>
                  <a:pt x="5" y="398"/>
                  <a:pt x="5" y="398"/>
                  <a:pt x="5" y="398"/>
                </a:cubicBezTo>
                <a:cubicBezTo>
                  <a:pt x="10" y="428"/>
                  <a:pt x="19" y="457"/>
                  <a:pt x="31" y="485"/>
                </a:cubicBezTo>
                <a:cubicBezTo>
                  <a:pt x="31" y="485"/>
                  <a:pt x="31" y="485"/>
                  <a:pt x="31" y="485"/>
                </a:cubicBezTo>
                <a:cubicBezTo>
                  <a:pt x="32" y="488"/>
                  <a:pt x="34" y="491"/>
                  <a:pt x="35" y="495"/>
                </a:cubicBezTo>
                <a:cubicBezTo>
                  <a:pt x="35" y="495"/>
                  <a:pt x="35" y="495"/>
                  <a:pt x="35" y="495"/>
                </a:cubicBezTo>
                <a:cubicBezTo>
                  <a:pt x="35" y="495"/>
                  <a:pt x="35" y="495"/>
                  <a:pt x="35" y="495"/>
                </a:cubicBezTo>
                <a:cubicBezTo>
                  <a:pt x="35" y="495"/>
                  <a:pt x="35" y="495"/>
                  <a:pt x="35" y="495"/>
                </a:cubicBezTo>
                <a:cubicBezTo>
                  <a:pt x="88" y="604"/>
                  <a:pt x="194" y="682"/>
                  <a:pt x="320" y="695"/>
                </a:cubicBezTo>
                <a:cubicBezTo>
                  <a:pt x="320" y="695"/>
                  <a:pt x="320" y="695"/>
                  <a:pt x="320" y="695"/>
                </a:cubicBezTo>
                <a:cubicBezTo>
                  <a:pt x="321" y="695"/>
                  <a:pt x="321" y="695"/>
                  <a:pt x="322" y="695"/>
                </a:cubicBezTo>
                <a:cubicBezTo>
                  <a:pt x="322" y="695"/>
                  <a:pt x="322" y="695"/>
                  <a:pt x="322" y="695"/>
                </a:cubicBezTo>
                <a:cubicBezTo>
                  <a:pt x="326" y="696"/>
                  <a:pt x="331" y="696"/>
                  <a:pt x="335" y="696"/>
                </a:cubicBezTo>
                <a:cubicBezTo>
                  <a:pt x="335" y="696"/>
                  <a:pt x="335" y="696"/>
                  <a:pt x="335" y="696"/>
                </a:cubicBezTo>
                <a:cubicBezTo>
                  <a:pt x="337" y="697"/>
                  <a:pt x="339" y="697"/>
                  <a:pt x="341" y="697"/>
                </a:cubicBezTo>
                <a:cubicBezTo>
                  <a:pt x="341" y="697"/>
                  <a:pt x="341" y="697"/>
                  <a:pt x="341" y="697"/>
                </a:cubicBezTo>
                <a:cubicBezTo>
                  <a:pt x="344" y="697"/>
                  <a:pt x="347" y="697"/>
                  <a:pt x="350" y="697"/>
                </a:cubicBezTo>
                <a:cubicBezTo>
                  <a:pt x="350" y="697"/>
                  <a:pt x="350" y="697"/>
                  <a:pt x="350" y="697"/>
                </a:cubicBezTo>
                <a:cubicBezTo>
                  <a:pt x="352" y="697"/>
                  <a:pt x="355" y="697"/>
                  <a:pt x="357" y="697"/>
                </a:cubicBezTo>
                <a:cubicBezTo>
                  <a:pt x="436" y="697"/>
                  <a:pt x="508" y="672"/>
                  <a:pt x="567" y="629"/>
                </a:cubicBezTo>
                <a:cubicBezTo>
                  <a:pt x="570" y="627"/>
                  <a:pt x="570" y="623"/>
                  <a:pt x="568" y="621"/>
                </a:cubicBezTo>
                <a:cubicBezTo>
                  <a:pt x="533" y="572"/>
                  <a:pt x="533" y="572"/>
                  <a:pt x="533" y="572"/>
                </a:cubicBezTo>
                <a:cubicBezTo>
                  <a:pt x="532" y="571"/>
                  <a:pt x="531" y="570"/>
                  <a:pt x="529" y="569"/>
                </a:cubicBezTo>
                <a:cubicBezTo>
                  <a:pt x="527" y="569"/>
                  <a:pt x="526" y="570"/>
                  <a:pt x="525" y="570"/>
                </a:cubicBezTo>
                <a:cubicBezTo>
                  <a:pt x="478" y="605"/>
                  <a:pt x="420" y="625"/>
                  <a:pt x="357" y="625"/>
                </a:cubicBezTo>
                <a:cubicBezTo>
                  <a:pt x="357" y="631"/>
                  <a:pt x="357" y="631"/>
                  <a:pt x="357" y="631"/>
                </a:cubicBezTo>
                <a:cubicBezTo>
                  <a:pt x="357" y="637"/>
                  <a:pt x="357" y="637"/>
                  <a:pt x="357" y="637"/>
                </a:cubicBezTo>
                <a:cubicBezTo>
                  <a:pt x="422" y="637"/>
                  <a:pt x="483" y="616"/>
                  <a:pt x="532" y="580"/>
                </a:cubicBezTo>
                <a:cubicBezTo>
                  <a:pt x="528" y="575"/>
                  <a:pt x="528" y="575"/>
                  <a:pt x="528" y="575"/>
                </a:cubicBezTo>
                <a:cubicBezTo>
                  <a:pt x="523" y="579"/>
                  <a:pt x="523" y="579"/>
                  <a:pt x="523" y="579"/>
                </a:cubicBezTo>
                <a:cubicBezTo>
                  <a:pt x="559" y="628"/>
                  <a:pt x="559" y="628"/>
                  <a:pt x="559" y="628"/>
                </a:cubicBezTo>
                <a:cubicBezTo>
                  <a:pt x="564" y="624"/>
                  <a:pt x="564" y="624"/>
                  <a:pt x="564" y="624"/>
                </a:cubicBezTo>
                <a:cubicBezTo>
                  <a:pt x="560" y="619"/>
                  <a:pt x="560" y="619"/>
                  <a:pt x="560" y="619"/>
                </a:cubicBezTo>
                <a:cubicBezTo>
                  <a:pt x="503" y="661"/>
                  <a:pt x="433" y="685"/>
                  <a:pt x="357" y="685"/>
                </a:cubicBezTo>
                <a:cubicBezTo>
                  <a:pt x="355" y="685"/>
                  <a:pt x="353" y="685"/>
                  <a:pt x="350" y="685"/>
                </a:cubicBezTo>
                <a:cubicBezTo>
                  <a:pt x="350" y="685"/>
                  <a:pt x="350" y="685"/>
                  <a:pt x="350" y="685"/>
                </a:cubicBezTo>
                <a:cubicBezTo>
                  <a:pt x="347" y="685"/>
                  <a:pt x="344" y="685"/>
                  <a:pt x="342" y="685"/>
                </a:cubicBezTo>
                <a:cubicBezTo>
                  <a:pt x="342" y="685"/>
                  <a:pt x="342" y="685"/>
                  <a:pt x="342" y="685"/>
                </a:cubicBezTo>
                <a:cubicBezTo>
                  <a:pt x="340" y="685"/>
                  <a:pt x="338" y="685"/>
                  <a:pt x="335" y="684"/>
                </a:cubicBezTo>
                <a:cubicBezTo>
                  <a:pt x="335" y="684"/>
                  <a:pt x="335" y="684"/>
                  <a:pt x="335" y="684"/>
                </a:cubicBezTo>
                <a:cubicBezTo>
                  <a:pt x="331" y="684"/>
                  <a:pt x="327" y="684"/>
                  <a:pt x="323" y="683"/>
                </a:cubicBezTo>
                <a:cubicBezTo>
                  <a:pt x="323" y="683"/>
                  <a:pt x="323" y="683"/>
                  <a:pt x="323" y="683"/>
                </a:cubicBezTo>
                <a:cubicBezTo>
                  <a:pt x="322" y="683"/>
                  <a:pt x="322" y="683"/>
                  <a:pt x="321" y="683"/>
                </a:cubicBezTo>
                <a:cubicBezTo>
                  <a:pt x="321" y="689"/>
                  <a:pt x="321" y="689"/>
                  <a:pt x="321" y="689"/>
                </a:cubicBezTo>
                <a:cubicBezTo>
                  <a:pt x="321" y="683"/>
                  <a:pt x="321" y="683"/>
                  <a:pt x="321" y="683"/>
                </a:cubicBezTo>
                <a:cubicBezTo>
                  <a:pt x="200" y="671"/>
                  <a:pt x="97" y="595"/>
                  <a:pt x="46" y="490"/>
                </a:cubicBezTo>
                <a:cubicBezTo>
                  <a:pt x="41" y="492"/>
                  <a:pt x="41" y="492"/>
                  <a:pt x="41" y="492"/>
                </a:cubicBezTo>
                <a:cubicBezTo>
                  <a:pt x="46" y="490"/>
                  <a:pt x="46" y="490"/>
                  <a:pt x="46" y="490"/>
                </a:cubicBezTo>
                <a:cubicBezTo>
                  <a:pt x="46" y="490"/>
                  <a:pt x="46" y="490"/>
                  <a:pt x="46" y="490"/>
                </a:cubicBezTo>
                <a:cubicBezTo>
                  <a:pt x="46" y="490"/>
                  <a:pt x="46" y="490"/>
                  <a:pt x="46" y="490"/>
                </a:cubicBezTo>
                <a:cubicBezTo>
                  <a:pt x="45" y="486"/>
                  <a:pt x="43" y="483"/>
                  <a:pt x="42" y="480"/>
                </a:cubicBezTo>
                <a:cubicBezTo>
                  <a:pt x="42" y="480"/>
                  <a:pt x="42" y="480"/>
                  <a:pt x="42" y="480"/>
                </a:cubicBezTo>
                <a:cubicBezTo>
                  <a:pt x="30" y="453"/>
                  <a:pt x="22" y="425"/>
                  <a:pt x="17" y="396"/>
                </a:cubicBezTo>
                <a:cubicBezTo>
                  <a:pt x="17" y="396"/>
                  <a:pt x="17" y="396"/>
                  <a:pt x="17" y="396"/>
                </a:cubicBezTo>
                <a:cubicBezTo>
                  <a:pt x="17" y="395"/>
                  <a:pt x="17" y="395"/>
                  <a:pt x="17" y="395"/>
                </a:cubicBezTo>
                <a:cubicBezTo>
                  <a:pt x="11" y="396"/>
                  <a:pt x="11" y="396"/>
                  <a:pt x="11" y="396"/>
                </a:cubicBezTo>
                <a:cubicBezTo>
                  <a:pt x="17" y="395"/>
                  <a:pt x="17" y="395"/>
                  <a:pt x="17" y="395"/>
                </a:cubicBezTo>
                <a:cubicBezTo>
                  <a:pt x="16" y="391"/>
                  <a:pt x="15" y="387"/>
                  <a:pt x="15" y="383"/>
                </a:cubicBezTo>
                <a:cubicBezTo>
                  <a:pt x="15" y="383"/>
                  <a:pt x="15" y="383"/>
                  <a:pt x="15" y="383"/>
                </a:cubicBezTo>
                <a:cubicBezTo>
                  <a:pt x="15" y="381"/>
                  <a:pt x="14" y="379"/>
                  <a:pt x="14" y="377"/>
                </a:cubicBezTo>
                <a:cubicBezTo>
                  <a:pt x="14" y="375"/>
                  <a:pt x="14" y="372"/>
                  <a:pt x="14" y="370"/>
                </a:cubicBezTo>
                <a:cubicBezTo>
                  <a:pt x="14" y="370"/>
                  <a:pt x="14" y="370"/>
                  <a:pt x="14" y="370"/>
                </a:cubicBezTo>
                <a:cubicBezTo>
                  <a:pt x="13" y="366"/>
                  <a:pt x="13" y="362"/>
                  <a:pt x="13" y="359"/>
                </a:cubicBezTo>
                <a:cubicBezTo>
                  <a:pt x="13" y="358"/>
                  <a:pt x="13" y="356"/>
                  <a:pt x="13" y="355"/>
                </a:cubicBezTo>
                <a:cubicBezTo>
                  <a:pt x="12" y="350"/>
                  <a:pt x="12" y="346"/>
                  <a:pt x="12" y="341"/>
                </a:cubicBezTo>
                <a:cubicBezTo>
                  <a:pt x="12" y="341"/>
                  <a:pt x="12" y="341"/>
                  <a:pt x="12" y="341"/>
                </a:cubicBezTo>
                <a:cubicBezTo>
                  <a:pt x="12" y="340"/>
                  <a:pt x="12" y="340"/>
                  <a:pt x="12" y="340"/>
                </a:cubicBezTo>
                <a:cubicBezTo>
                  <a:pt x="6" y="340"/>
                  <a:pt x="6" y="340"/>
                  <a:pt x="6" y="340"/>
                </a:cubicBezTo>
                <a:cubicBezTo>
                  <a:pt x="12" y="340"/>
                  <a:pt x="12" y="340"/>
                  <a:pt x="12" y="340"/>
                </a:cubicBezTo>
                <a:cubicBezTo>
                  <a:pt x="12" y="339"/>
                  <a:pt x="12" y="337"/>
                  <a:pt x="12" y="336"/>
                </a:cubicBezTo>
                <a:cubicBezTo>
                  <a:pt x="12" y="336"/>
                  <a:pt x="12" y="336"/>
                  <a:pt x="12" y="336"/>
                </a:cubicBezTo>
                <a:cubicBezTo>
                  <a:pt x="12" y="332"/>
                  <a:pt x="12" y="329"/>
                  <a:pt x="12" y="326"/>
                </a:cubicBezTo>
                <a:cubicBezTo>
                  <a:pt x="18" y="186"/>
                  <a:pt x="102" y="69"/>
                  <a:pt x="232" y="19"/>
                </a:cubicBezTo>
                <a:cubicBezTo>
                  <a:pt x="232" y="19"/>
                  <a:pt x="232" y="19"/>
                  <a:pt x="232" y="19"/>
                </a:cubicBezTo>
                <a:cubicBezTo>
                  <a:pt x="233" y="18"/>
                  <a:pt x="234" y="18"/>
                  <a:pt x="235" y="17"/>
                </a:cubicBezTo>
                <a:cubicBezTo>
                  <a:pt x="235" y="17"/>
                  <a:pt x="235" y="17"/>
                  <a:pt x="235" y="17"/>
                </a:cubicBezTo>
                <a:cubicBezTo>
                  <a:pt x="239" y="16"/>
                  <a:pt x="244" y="14"/>
                  <a:pt x="248" y="13"/>
                </a:cubicBezTo>
                <a:cubicBezTo>
                  <a:pt x="246" y="7"/>
                  <a:pt x="246" y="7"/>
                  <a:pt x="246" y="7"/>
                </a:cubicBezTo>
                <a:cubicBezTo>
                  <a:pt x="248" y="13"/>
                  <a:pt x="248" y="13"/>
                  <a:pt x="248" y="13"/>
                </a:cubicBezTo>
                <a:cubicBezTo>
                  <a:pt x="249" y="13"/>
                  <a:pt x="250" y="12"/>
                  <a:pt x="251" y="12"/>
                </a:cubicBezTo>
                <a:cubicBezTo>
                  <a:pt x="249" y="6"/>
                  <a:pt x="249" y="6"/>
                  <a:pt x="249" y="6"/>
                </a:cubicBezTo>
                <a:cubicBezTo>
                  <a:pt x="243" y="8"/>
                  <a:pt x="243" y="8"/>
                  <a:pt x="243" y="8"/>
                </a:cubicBezTo>
                <a:cubicBezTo>
                  <a:pt x="262" y="65"/>
                  <a:pt x="262" y="65"/>
                  <a:pt x="262" y="65"/>
                </a:cubicBezTo>
                <a:cubicBezTo>
                  <a:pt x="267" y="64"/>
                  <a:pt x="267" y="64"/>
                  <a:pt x="267" y="64"/>
                </a:cubicBezTo>
                <a:cubicBezTo>
                  <a:pt x="266" y="58"/>
                  <a:pt x="266" y="58"/>
                  <a:pt x="266" y="58"/>
                </a:cubicBezTo>
                <a:cubicBezTo>
                  <a:pt x="147" y="97"/>
                  <a:pt x="61" y="208"/>
                  <a:pt x="60" y="340"/>
                </a:cubicBezTo>
                <a:cubicBezTo>
                  <a:pt x="60" y="504"/>
                  <a:pt x="193" y="637"/>
                  <a:pt x="357" y="637"/>
                </a:cubicBezTo>
                <a:lnTo>
                  <a:pt x="357" y="631"/>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264">
            <a:extLst>
              <a:ext uri="{FF2B5EF4-FFF2-40B4-BE49-F238E27FC236}">
                <a16:creationId xmlns:a16="http://schemas.microsoft.com/office/drawing/2014/main" id="{F4BDB1C7-1D73-4C34-A06E-600A1D0537FD}"/>
              </a:ext>
            </a:extLst>
          </p:cNvPr>
          <p:cNvSpPr>
            <a:spLocks/>
          </p:cNvSpPr>
          <p:nvPr/>
        </p:nvSpPr>
        <p:spPr bwMode="auto">
          <a:xfrm>
            <a:off x="10336450" y="881315"/>
            <a:ext cx="981879" cy="463609"/>
          </a:xfrm>
          <a:custGeom>
            <a:avLst/>
            <a:gdLst>
              <a:gd name="T0" fmla="*/ 389 w 409"/>
              <a:gd name="T1" fmla="*/ 134 h 193"/>
              <a:gd name="T2" fmla="*/ 394 w 409"/>
              <a:gd name="T3" fmla="*/ 130 h 193"/>
              <a:gd name="T4" fmla="*/ 137 w 409"/>
              <a:gd name="T5" fmla="*/ 1 h 193"/>
              <a:gd name="T6" fmla="*/ 137 w 409"/>
              <a:gd name="T7" fmla="*/ 1 h 193"/>
              <a:gd name="T8" fmla="*/ 118 w 409"/>
              <a:gd name="T9" fmla="*/ 0 h 193"/>
              <a:gd name="T10" fmla="*/ 118 w 409"/>
              <a:gd name="T11" fmla="*/ 0 h 193"/>
              <a:gd name="T12" fmla="*/ 118 w 409"/>
              <a:gd name="T13" fmla="*/ 0 h 193"/>
              <a:gd name="T14" fmla="*/ 8 w 409"/>
              <a:gd name="T15" fmla="*/ 18 h 193"/>
              <a:gd name="T16" fmla="*/ 8 w 409"/>
              <a:gd name="T17" fmla="*/ 18 h 193"/>
              <a:gd name="T18" fmla="*/ 5 w 409"/>
              <a:gd name="T19" fmla="*/ 19 h 193"/>
              <a:gd name="T20" fmla="*/ 1 w 409"/>
              <a:gd name="T21" fmla="*/ 26 h 193"/>
              <a:gd name="T22" fmla="*/ 9 w 409"/>
              <a:gd name="T23" fmla="*/ 30 h 193"/>
              <a:gd name="T24" fmla="*/ 12 w 409"/>
              <a:gd name="T25" fmla="*/ 29 h 193"/>
              <a:gd name="T26" fmla="*/ 10 w 409"/>
              <a:gd name="T27" fmla="*/ 23 h 193"/>
              <a:gd name="T28" fmla="*/ 4 w 409"/>
              <a:gd name="T29" fmla="*/ 25 h 193"/>
              <a:gd name="T30" fmla="*/ 23 w 409"/>
              <a:gd name="T31" fmla="*/ 82 h 193"/>
              <a:gd name="T32" fmla="*/ 30 w 409"/>
              <a:gd name="T33" fmla="*/ 86 h 193"/>
              <a:gd name="T34" fmla="*/ 118 w 409"/>
              <a:gd name="T35" fmla="*/ 72 h 193"/>
              <a:gd name="T36" fmla="*/ 118 w 409"/>
              <a:gd name="T37" fmla="*/ 72 h 193"/>
              <a:gd name="T38" fmla="*/ 349 w 409"/>
              <a:gd name="T39" fmla="*/ 190 h 193"/>
              <a:gd name="T40" fmla="*/ 357 w 409"/>
              <a:gd name="T41" fmla="*/ 191 h 193"/>
              <a:gd name="T42" fmla="*/ 406 w 409"/>
              <a:gd name="T43" fmla="*/ 156 h 193"/>
              <a:gd name="T44" fmla="*/ 407 w 409"/>
              <a:gd name="T45" fmla="*/ 147 h 193"/>
              <a:gd name="T46" fmla="*/ 394 w 409"/>
              <a:gd name="T47" fmla="*/ 130 h 193"/>
              <a:gd name="T48" fmla="*/ 389 w 409"/>
              <a:gd name="T49" fmla="*/ 134 h 193"/>
              <a:gd name="T50" fmla="*/ 384 w 409"/>
              <a:gd name="T51" fmla="*/ 138 h 193"/>
              <a:gd name="T52" fmla="*/ 397 w 409"/>
              <a:gd name="T53" fmla="*/ 154 h 193"/>
              <a:gd name="T54" fmla="*/ 402 w 409"/>
              <a:gd name="T55" fmla="*/ 151 h 193"/>
              <a:gd name="T56" fmla="*/ 399 w 409"/>
              <a:gd name="T57" fmla="*/ 146 h 193"/>
              <a:gd name="T58" fmla="*/ 350 w 409"/>
              <a:gd name="T59" fmla="*/ 181 h 193"/>
              <a:gd name="T60" fmla="*/ 353 w 409"/>
              <a:gd name="T61" fmla="*/ 186 h 193"/>
              <a:gd name="T62" fmla="*/ 358 w 409"/>
              <a:gd name="T63" fmla="*/ 183 h 193"/>
              <a:gd name="T64" fmla="*/ 118 w 409"/>
              <a:gd name="T65" fmla="*/ 60 h 193"/>
              <a:gd name="T66" fmla="*/ 118 w 409"/>
              <a:gd name="T67" fmla="*/ 60 h 193"/>
              <a:gd name="T68" fmla="*/ 27 w 409"/>
              <a:gd name="T69" fmla="*/ 75 h 193"/>
              <a:gd name="T70" fmla="*/ 28 w 409"/>
              <a:gd name="T71" fmla="*/ 81 h 193"/>
              <a:gd name="T72" fmla="*/ 34 w 409"/>
              <a:gd name="T73" fmla="*/ 79 h 193"/>
              <a:gd name="T74" fmla="*/ 15 w 409"/>
              <a:gd name="T75" fmla="*/ 21 h 193"/>
              <a:gd name="T76" fmla="*/ 8 w 409"/>
              <a:gd name="T77" fmla="*/ 18 h 193"/>
              <a:gd name="T78" fmla="*/ 5 w 409"/>
              <a:gd name="T79" fmla="*/ 19 h 193"/>
              <a:gd name="T80" fmla="*/ 2 w 409"/>
              <a:gd name="T81" fmla="*/ 22 h 193"/>
              <a:gd name="T82" fmla="*/ 1 w 409"/>
              <a:gd name="T83" fmla="*/ 26 h 193"/>
              <a:gd name="T84" fmla="*/ 4 w 409"/>
              <a:gd name="T85" fmla="*/ 30 h 193"/>
              <a:gd name="T86" fmla="*/ 9 w 409"/>
              <a:gd name="T87" fmla="*/ 30 h 193"/>
              <a:gd name="T88" fmla="*/ 12 w 409"/>
              <a:gd name="T89" fmla="*/ 29 h 193"/>
              <a:gd name="T90" fmla="*/ 12 w 409"/>
              <a:gd name="T91" fmla="*/ 29 h 193"/>
              <a:gd name="T92" fmla="*/ 118 w 409"/>
              <a:gd name="T93" fmla="*/ 12 h 193"/>
              <a:gd name="T94" fmla="*/ 118 w 409"/>
              <a:gd name="T95" fmla="*/ 12 h 193"/>
              <a:gd name="T96" fmla="*/ 118 w 409"/>
              <a:gd name="T97" fmla="*/ 12 h 193"/>
              <a:gd name="T98" fmla="*/ 137 w 409"/>
              <a:gd name="T99" fmla="*/ 13 h 193"/>
              <a:gd name="T100" fmla="*/ 137 w 409"/>
              <a:gd name="T101" fmla="*/ 13 h 193"/>
              <a:gd name="T102" fmla="*/ 384 w 409"/>
              <a:gd name="T103" fmla="*/ 138 h 193"/>
              <a:gd name="T104" fmla="*/ 389 w 409"/>
              <a:gd name="T105"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9" h="193">
                <a:moveTo>
                  <a:pt x="389" y="134"/>
                </a:moveTo>
                <a:cubicBezTo>
                  <a:pt x="394" y="130"/>
                  <a:pt x="394" y="130"/>
                  <a:pt x="394" y="130"/>
                </a:cubicBezTo>
                <a:cubicBezTo>
                  <a:pt x="329" y="50"/>
                  <a:pt x="240" y="6"/>
                  <a:pt x="137" y="1"/>
                </a:cubicBezTo>
                <a:cubicBezTo>
                  <a:pt x="137" y="1"/>
                  <a:pt x="137" y="1"/>
                  <a:pt x="137" y="1"/>
                </a:cubicBezTo>
                <a:cubicBezTo>
                  <a:pt x="131" y="0"/>
                  <a:pt x="125" y="0"/>
                  <a:pt x="118" y="0"/>
                </a:cubicBezTo>
                <a:cubicBezTo>
                  <a:pt x="118" y="0"/>
                  <a:pt x="118" y="0"/>
                  <a:pt x="118" y="0"/>
                </a:cubicBezTo>
                <a:cubicBezTo>
                  <a:pt x="118" y="0"/>
                  <a:pt x="118" y="0"/>
                  <a:pt x="118" y="0"/>
                </a:cubicBezTo>
                <a:cubicBezTo>
                  <a:pt x="79" y="0"/>
                  <a:pt x="45" y="5"/>
                  <a:pt x="8" y="18"/>
                </a:cubicBezTo>
                <a:cubicBezTo>
                  <a:pt x="8" y="18"/>
                  <a:pt x="8" y="18"/>
                  <a:pt x="8" y="18"/>
                </a:cubicBezTo>
                <a:cubicBezTo>
                  <a:pt x="7" y="18"/>
                  <a:pt x="6" y="18"/>
                  <a:pt x="5" y="19"/>
                </a:cubicBezTo>
                <a:cubicBezTo>
                  <a:pt x="2" y="20"/>
                  <a:pt x="0" y="23"/>
                  <a:pt x="1" y="26"/>
                </a:cubicBezTo>
                <a:cubicBezTo>
                  <a:pt x="2" y="29"/>
                  <a:pt x="6" y="31"/>
                  <a:pt x="9" y="30"/>
                </a:cubicBezTo>
                <a:cubicBezTo>
                  <a:pt x="10" y="30"/>
                  <a:pt x="11" y="29"/>
                  <a:pt x="12" y="29"/>
                </a:cubicBezTo>
                <a:cubicBezTo>
                  <a:pt x="10" y="23"/>
                  <a:pt x="10" y="23"/>
                  <a:pt x="10" y="23"/>
                </a:cubicBezTo>
                <a:cubicBezTo>
                  <a:pt x="4" y="25"/>
                  <a:pt x="4" y="25"/>
                  <a:pt x="4" y="25"/>
                </a:cubicBezTo>
                <a:cubicBezTo>
                  <a:pt x="23" y="82"/>
                  <a:pt x="23" y="82"/>
                  <a:pt x="23" y="82"/>
                </a:cubicBezTo>
                <a:cubicBezTo>
                  <a:pt x="24" y="86"/>
                  <a:pt x="27" y="87"/>
                  <a:pt x="30" y="86"/>
                </a:cubicBezTo>
                <a:cubicBezTo>
                  <a:pt x="58" y="77"/>
                  <a:pt x="88" y="72"/>
                  <a:pt x="118" y="72"/>
                </a:cubicBezTo>
                <a:cubicBezTo>
                  <a:pt x="118" y="72"/>
                  <a:pt x="118" y="72"/>
                  <a:pt x="118" y="72"/>
                </a:cubicBezTo>
                <a:cubicBezTo>
                  <a:pt x="213" y="72"/>
                  <a:pt x="297" y="119"/>
                  <a:pt x="349" y="190"/>
                </a:cubicBezTo>
                <a:cubicBezTo>
                  <a:pt x="351" y="192"/>
                  <a:pt x="354" y="193"/>
                  <a:pt x="357" y="191"/>
                </a:cubicBezTo>
                <a:cubicBezTo>
                  <a:pt x="406" y="156"/>
                  <a:pt x="406" y="156"/>
                  <a:pt x="406" y="156"/>
                </a:cubicBezTo>
                <a:cubicBezTo>
                  <a:pt x="408" y="154"/>
                  <a:pt x="409" y="150"/>
                  <a:pt x="407" y="147"/>
                </a:cubicBezTo>
                <a:cubicBezTo>
                  <a:pt x="403" y="141"/>
                  <a:pt x="398" y="136"/>
                  <a:pt x="394" y="130"/>
                </a:cubicBezTo>
                <a:cubicBezTo>
                  <a:pt x="389" y="134"/>
                  <a:pt x="389" y="134"/>
                  <a:pt x="389" y="134"/>
                </a:cubicBezTo>
                <a:cubicBezTo>
                  <a:pt x="384" y="138"/>
                  <a:pt x="384" y="138"/>
                  <a:pt x="384" y="138"/>
                </a:cubicBezTo>
                <a:cubicBezTo>
                  <a:pt x="389" y="143"/>
                  <a:pt x="393" y="149"/>
                  <a:pt x="397" y="154"/>
                </a:cubicBezTo>
                <a:cubicBezTo>
                  <a:pt x="402" y="151"/>
                  <a:pt x="402" y="151"/>
                  <a:pt x="402" y="151"/>
                </a:cubicBezTo>
                <a:cubicBezTo>
                  <a:pt x="399" y="146"/>
                  <a:pt x="399" y="146"/>
                  <a:pt x="399" y="146"/>
                </a:cubicBezTo>
                <a:cubicBezTo>
                  <a:pt x="350" y="181"/>
                  <a:pt x="350" y="181"/>
                  <a:pt x="350" y="181"/>
                </a:cubicBezTo>
                <a:cubicBezTo>
                  <a:pt x="353" y="186"/>
                  <a:pt x="353" y="186"/>
                  <a:pt x="353" y="186"/>
                </a:cubicBezTo>
                <a:cubicBezTo>
                  <a:pt x="358" y="183"/>
                  <a:pt x="358" y="183"/>
                  <a:pt x="358" y="183"/>
                </a:cubicBezTo>
                <a:cubicBezTo>
                  <a:pt x="304" y="109"/>
                  <a:pt x="217" y="60"/>
                  <a:pt x="118" y="60"/>
                </a:cubicBezTo>
                <a:cubicBezTo>
                  <a:pt x="118" y="60"/>
                  <a:pt x="118" y="60"/>
                  <a:pt x="118" y="60"/>
                </a:cubicBezTo>
                <a:cubicBezTo>
                  <a:pt x="86" y="60"/>
                  <a:pt x="55" y="65"/>
                  <a:pt x="27" y="75"/>
                </a:cubicBezTo>
                <a:cubicBezTo>
                  <a:pt x="28" y="81"/>
                  <a:pt x="28" y="81"/>
                  <a:pt x="28" y="81"/>
                </a:cubicBezTo>
                <a:cubicBezTo>
                  <a:pt x="34" y="79"/>
                  <a:pt x="34" y="79"/>
                  <a:pt x="34" y="79"/>
                </a:cubicBezTo>
                <a:cubicBezTo>
                  <a:pt x="15" y="21"/>
                  <a:pt x="15" y="21"/>
                  <a:pt x="15" y="21"/>
                </a:cubicBezTo>
                <a:cubicBezTo>
                  <a:pt x="14" y="18"/>
                  <a:pt x="11" y="17"/>
                  <a:pt x="8" y="18"/>
                </a:cubicBezTo>
                <a:cubicBezTo>
                  <a:pt x="7" y="18"/>
                  <a:pt x="6" y="18"/>
                  <a:pt x="5" y="19"/>
                </a:cubicBezTo>
                <a:cubicBezTo>
                  <a:pt x="4" y="19"/>
                  <a:pt x="2" y="20"/>
                  <a:pt x="2" y="22"/>
                </a:cubicBezTo>
                <a:cubicBezTo>
                  <a:pt x="1" y="23"/>
                  <a:pt x="1" y="25"/>
                  <a:pt x="1" y="26"/>
                </a:cubicBezTo>
                <a:cubicBezTo>
                  <a:pt x="2" y="28"/>
                  <a:pt x="3" y="29"/>
                  <a:pt x="4" y="30"/>
                </a:cubicBezTo>
                <a:cubicBezTo>
                  <a:pt x="6" y="30"/>
                  <a:pt x="7" y="30"/>
                  <a:pt x="9" y="30"/>
                </a:cubicBezTo>
                <a:cubicBezTo>
                  <a:pt x="10" y="30"/>
                  <a:pt x="11" y="29"/>
                  <a:pt x="12" y="29"/>
                </a:cubicBezTo>
                <a:cubicBezTo>
                  <a:pt x="12" y="29"/>
                  <a:pt x="12" y="29"/>
                  <a:pt x="12" y="29"/>
                </a:cubicBezTo>
                <a:cubicBezTo>
                  <a:pt x="48" y="17"/>
                  <a:pt x="80" y="12"/>
                  <a:pt x="118" y="12"/>
                </a:cubicBezTo>
                <a:cubicBezTo>
                  <a:pt x="118" y="12"/>
                  <a:pt x="118" y="12"/>
                  <a:pt x="118" y="12"/>
                </a:cubicBezTo>
                <a:cubicBezTo>
                  <a:pt x="118" y="12"/>
                  <a:pt x="118" y="12"/>
                  <a:pt x="118" y="12"/>
                </a:cubicBezTo>
                <a:cubicBezTo>
                  <a:pt x="125" y="12"/>
                  <a:pt x="131" y="12"/>
                  <a:pt x="137" y="13"/>
                </a:cubicBezTo>
                <a:cubicBezTo>
                  <a:pt x="137" y="13"/>
                  <a:pt x="137" y="13"/>
                  <a:pt x="137" y="13"/>
                </a:cubicBezTo>
                <a:cubicBezTo>
                  <a:pt x="236" y="17"/>
                  <a:pt x="322" y="60"/>
                  <a:pt x="384" y="138"/>
                </a:cubicBezTo>
                <a:lnTo>
                  <a:pt x="389" y="134"/>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265">
            <a:extLst>
              <a:ext uri="{FF2B5EF4-FFF2-40B4-BE49-F238E27FC236}">
                <a16:creationId xmlns:a16="http://schemas.microsoft.com/office/drawing/2014/main" id="{7E32FB4A-11ED-4922-B4A7-983356903E44}"/>
              </a:ext>
            </a:extLst>
          </p:cNvPr>
          <p:cNvSpPr>
            <a:spLocks/>
          </p:cNvSpPr>
          <p:nvPr/>
        </p:nvSpPr>
        <p:spPr bwMode="auto">
          <a:xfrm>
            <a:off x="11013643" y="1724516"/>
            <a:ext cx="463609" cy="710597"/>
          </a:xfrm>
          <a:custGeom>
            <a:avLst/>
            <a:gdLst>
              <a:gd name="T0" fmla="*/ 187 w 193"/>
              <a:gd name="T1" fmla="*/ 0 h 296"/>
              <a:gd name="T2" fmla="*/ 123 w 193"/>
              <a:gd name="T3" fmla="*/ 2 h 296"/>
              <a:gd name="T4" fmla="*/ 121 w 193"/>
              <a:gd name="T5" fmla="*/ 6 h 296"/>
              <a:gd name="T6" fmla="*/ 4 w 193"/>
              <a:gd name="T7" fmla="*/ 236 h 296"/>
              <a:gd name="T8" fmla="*/ 38 w 193"/>
              <a:gd name="T9" fmla="*/ 294 h 296"/>
              <a:gd name="T10" fmla="*/ 46 w 193"/>
              <a:gd name="T11" fmla="*/ 295 h 296"/>
              <a:gd name="T12" fmla="*/ 43 w 193"/>
              <a:gd name="T13" fmla="*/ 290 h 296"/>
              <a:gd name="T14" fmla="*/ 63 w 193"/>
              <a:gd name="T15" fmla="*/ 282 h 296"/>
              <a:gd name="T16" fmla="*/ 191 w 193"/>
              <a:gd name="T17" fmla="*/ 43 h 296"/>
              <a:gd name="T18" fmla="*/ 191 w 193"/>
              <a:gd name="T19" fmla="*/ 43 h 296"/>
              <a:gd name="T20" fmla="*/ 192 w 193"/>
              <a:gd name="T21" fmla="*/ 41 h 296"/>
              <a:gd name="T22" fmla="*/ 193 w 193"/>
              <a:gd name="T23" fmla="*/ 26 h 296"/>
              <a:gd name="T24" fmla="*/ 193 w 193"/>
              <a:gd name="T25" fmla="*/ 25 h 296"/>
              <a:gd name="T26" fmla="*/ 193 w 193"/>
              <a:gd name="T27" fmla="*/ 24 h 296"/>
              <a:gd name="T28" fmla="*/ 193 w 193"/>
              <a:gd name="T29" fmla="*/ 6 h 296"/>
              <a:gd name="T30" fmla="*/ 187 w 193"/>
              <a:gd name="T31" fmla="*/ 0 h 296"/>
              <a:gd name="T32" fmla="*/ 181 w 193"/>
              <a:gd name="T33" fmla="*/ 6 h 296"/>
              <a:gd name="T34" fmla="*/ 181 w 193"/>
              <a:gd name="T35" fmla="*/ 24 h 296"/>
              <a:gd name="T36" fmla="*/ 181 w 193"/>
              <a:gd name="T37" fmla="*/ 25 h 296"/>
              <a:gd name="T38" fmla="*/ 181 w 193"/>
              <a:gd name="T39" fmla="*/ 26 h 296"/>
              <a:gd name="T40" fmla="*/ 181 w 193"/>
              <a:gd name="T41" fmla="*/ 25 h 296"/>
              <a:gd name="T42" fmla="*/ 180 w 193"/>
              <a:gd name="T43" fmla="*/ 40 h 296"/>
              <a:gd name="T44" fmla="*/ 179 w 193"/>
              <a:gd name="T45" fmla="*/ 42 h 296"/>
              <a:gd name="T46" fmla="*/ 55 w 193"/>
              <a:gd name="T47" fmla="*/ 273 h 296"/>
              <a:gd name="T48" fmla="*/ 39 w 193"/>
              <a:gd name="T49" fmla="*/ 285 h 296"/>
              <a:gd name="T50" fmla="*/ 43 w 193"/>
              <a:gd name="T51" fmla="*/ 290 h 296"/>
              <a:gd name="T52" fmla="*/ 12 w 193"/>
              <a:gd name="T53" fmla="*/ 238 h 296"/>
              <a:gd name="T54" fmla="*/ 11 w 193"/>
              <a:gd name="T55" fmla="*/ 246 h 296"/>
              <a:gd name="T56" fmla="*/ 133 w 193"/>
              <a:gd name="T57" fmla="*/ 6 h 296"/>
              <a:gd name="T58" fmla="*/ 127 w 193"/>
              <a:gd name="T59" fmla="*/ 6 h 296"/>
              <a:gd name="T60" fmla="*/ 187 w 193"/>
              <a:gd name="T61" fmla="*/ 12 h 296"/>
              <a:gd name="T62" fmla="*/ 181 w 193"/>
              <a:gd name="T63" fmla="*/ 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296">
                <a:moveTo>
                  <a:pt x="187" y="6"/>
                </a:moveTo>
                <a:cubicBezTo>
                  <a:pt x="187" y="0"/>
                  <a:pt x="187" y="0"/>
                  <a:pt x="187" y="0"/>
                </a:cubicBezTo>
                <a:cubicBezTo>
                  <a:pt x="127" y="0"/>
                  <a:pt x="127" y="0"/>
                  <a:pt x="127" y="0"/>
                </a:cubicBezTo>
                <a:cubicBezTo>
                  <a:pt x="125" y="0"/>
                  <a:pt x="124" y="1"/>
                  <a:pt x="123" y="2"/>
                </a:cubicBezTo>
                <a:cubicBezTo>
                  <a:pt x="122" y="3"/>
                  <a:pt x="121" y="5"/>
                  <a:pt x="121" y="6"/>
                </a:cubicBezTo>
                <a:cubicBezTo>
                  <a:pt x="121" y="6"/>
                  <a:pt x="121" y="6"/>
                  <a:pt x="121" y="6"/>
                </a:cubicBezTo>
                <a:cubicBezTo>
                  <a:pt x="121" y="65"/>
                  <a:pt x="103" y="120"/>
                  <a:pt x="72" y="166"/>
                </a:cubicBezTo>
                <a:cubicBezTo>
                  <a:pt x="53" y="193"/>
                  <a:pt x="30" y="217"/>
                  <a:pt x="4" y="236"/>
                </a:cubicBezTo>
                <a:cubicBezTo>
                  <a:pt x="1" y="238"/>
                  <a:pt x="0" y="242"/>
                  <a:pt x="2" y="245"/>
                </a:cubicBezTo>
                <a:cubicBezTo>
                  <a:pt x="38" y="294"/>
                  <a:pt x="38" y="294"/>
                  <a:pt x="38" y="294"/>
                </a:cubicBezTo>
                <a:cubicBezTo>
                  <a:pt x="39" y="295"/>
                  <a:pt x="40" y="296"/>
                  <a:pt x="42" y="296"/>
                </a:cubicBezTo>
                <a:cubicBezTo>
                  <a:pt x="43" y="296"/>
                  <a:pt x="45" y="296"/>
                  <a:pt x="46" y="295"/>
                </a:cubicBezTo>
                <a:cubicBezTo>
                  <a:pt x="46" y="295"/>
                  <a:pt x="46" y="295"/>
                  <a:pt x="46" y="295"/>
                </a:cubicBezTo>
                <a:cubicBezTo>
                  <a:pt x="43" y="290"/>
                  <a:pt x="43" y="290"/>
                  <a:pt x="43" y="290"/>
                </a:cubicBezTo>
                <a:cubicBezTo>
                  <a:pt x="46" y="295"/>
                  <a:pt x="46" y="295"/>
                  <a:pt x="46" y="295"/>
                </a:cubicBezTo>
                <a:cubicBezTo>
                  <a:pt x="52" y="291"/>
                  <a:pt x="57" y="287"/>
                  <a:pt x="63" y="282"/>
                </a:cubicBezTo>
                <a:cubicBezTo>
                  <a:pt x="63" y="282"/>
                  <a:pt x="63" y="282"/>
                  <a:pt x="63" y="282"/>
                </a:cubicBezTo>
                <a:cubicBezTo>
                  <a:pt x="138" y="221"/>
                  <a:pt x="182" y="138"/>
                  <a:pt x="191" y="43"/>
                </a:cubicBezTo>
                <a:cubicBezTo>
                  <a:pt x="185" y="42"/>
                  <a:pt x="185" y="42"/>
                  <a:pt x="185" y="42"/>
                </a:cubicBezTo>
                <a:cubicBezTo>
                  <a:pt x="191" y="43"/>
                  <a:pt x="191" y="43"/>
                  <a:pt x="191" y="43"/>
                </a:cubicBezTo>
                <a:cubicBezTo>
                  <a:pt x="191" y="42"/>
                  <a:pt x="192" y="41"/>
                  <a:pt x="192" y="41"/>
                </a:cubicBezTo>
                <a:cubicBezTo>
                  <a:pt x="192" y="41"/>
                  <a:pt x="192" y="41"/>
                  <a:pt x="192" y="41"/>
                </a:cubicBezTo>
                <a:cubicBezTo>
                  <a:pt x="192" y="36"/>
                  <a:pt x="192" y="31"/>
                  <a:pt x="193" y="26"/>
                </a:cubicBezTo>
                <a:cubicBezTo>
                  <a:pt x="193" y="26"/>
                  <a:pt x="193" y="26"/>
                  <a:pt x="193" y="26"/>
                </a:cubicBezTo>
                <a:cubicBezTo>
                  <a:pt x="193" y="25"/>
                  <a:pt x="193" y="25"/>
                  <a:pt x="193" y="25"/>
                </a:cubicBezTo>
                <a:cubicBezTo>
                  <a:pt x="193" y="25"/>
                  <a:pt x="193" y="25"/>
                  <a:pt x="193" y="25"/>
                </a:cubicBezTo>
                <a:cubicBezTo>
                  <a:pt x="193" y="24"/>
                  <a:pt x="193" y="24"/>
                  <a:pt x="193" y="24"/>
                </a:cubicBezTo>
                <a:cubicBezTo>
                  <a:pt x="193" y="24"/>
                  <a:pt x="193" y="24"/>
                  <a:pt x="193" y="24"/>
                </a:cubicBezTo>
                <a:cubicBezTo>
                  <a:pt x="193" y="18"/>
                  <a:pt x="193" y="12"/>
                  <a:pt x="193" y="6"/>
                </a:cubicBezTo>
                <a:cubicBezTo>
                  <a:pt x="193" y="6"/>
                  <a:pt x="193" y="6"/>
                  <a:pt x="193" y="6"/>
                </a:cubicBezTo>
                <a:cubicBezTo>
                  <a:pt x="193" y="5"/>
                  <a:pt x="193" y="3"/>
                  <a:pt x="192" y="2"/>
                </a:cubicBezTo>
                <a:cubicBezTo>
                  <a:pt x="190" y="1"/>
                  <a:pt x="189" y="0"/>
                  <a:pt x="187" y="0"/>
                </a:cubicBezTo>
                <a:cubicBezTo>
                  <a:pt x="187" y="6"/>
                  <a:pt x="187" y="6"/>
                  <a:pt x="187" y="6"/>
                </a:cubicBezTo>
                <a:cubicBezTo>
                  <a:pt x="181" y="6"/>
                  <a:pt x="181" y="6"/>
                  <a:pt x="181" y="6"/>
                </a:cubicBezTo>
                <a:cubicBezTo>
                  <a:pt x="181" y="6"/>
                  <a:pt x="181" y="6"/>
                  <a:pt x="181" y="6"/>
                </a:cubicBezTo>
                <a:cubicBezTo>
                  <a:pt x="181" y="12"/>
                  <a:pt x="181" y="18"/>
                  <a:pt x="181" y="24"/>
                </a:cubicBezTo>
                <a:cubicBezTo>
                  <a:pt x="181" y="24"/>
                  <a:pt x="181" y="24"/>
                  <a:pt x="181" y="24"/>
                </a:cubicBezTo>
                <a:cubicBezTo>
                  <a:pt x="181" y="25"/>
                  <a:pt x="181" y="25"/>
                  <a:pt x="181" y="25"/>
                </a:cubicBezTo>
                <a:cubicBezTo>
                  <a:pt x="181" y="25"/>
                  <a:pt x="181" y="25"/>
                  <a:pt x="181" y="25"/>
                </a:cubicBezTo>
                <a:cubicBezTo>
                  <a:pt x="181" y="26"/>
                  <a:pt x="181" y="26"/>
                  <a:pt x="181" y="26"/>
                </a:cubicBezTo>
                <a:cubicBezTo>
                  <a:pt x="187" y="26"/>
                  <a:pt x="187" y="26"/>
                  <a:pt x="187" y="26"/>
                </a:cubicBezTo>
                <a:cubicBezTo>
                  <a:pt x="181" y="25"/>
                  <a:pt x="181" y="25"/>
                  <a:pt x="181" y="25"/>
                </a:cubicBezTo>
                <a:cubicBezTo>
                  <a:pt x="180" y="30"/>
                  <a:pt x="180" y="35"/>
                  <a:pt x="180" y="40"/>
                </a:cubicBezTo>
                <a:cubicBezTo>
                  <a:pt x="180" y="40"/>
                  <a:pt x="180" y="40"/>
                  <a:pt x="180" y="40"/>
                </a:cubicBezTo>
                <a:cubicBezTo>
                  <a:pt x="180" y="40"/>
                  <a:pt x="180" y="41"/>
                  <a:pt x="179" y="42"/>
                </a:cubicBezTo>
                <a:cubicBezTo>
                  <a:pt x="179" y="42"/>
                  <a:pt x="179" y="42"/>
                  <a:pt x="179" y="42"/>
                </a:cubicBezTo>
                <a:cubicBezTo>
                  <a:pt x="171" y="134"/>
                  <a:pt x="128" y="214"/>
                  <a:pt x="55" y="273"/>
                </a:cubicBezTo>
                <a:cubicBezTo>
                  <a:pt x="55" y="273"/>
                  <a:pt x="55" y="273"/>
                  <a:pt x="55" y="273"/>
                </a:cubicBezTo>
                <a:cubicBezTo>
                  <a:pt x="50" y="277"/>
                  <a:pt x="45" y="281"/>
                  <a:pt x="39" y="285"/>
                </a:cubicBezTo>
                <a:cubicBezTo>
                  <a:pt x="39" y="285"/>
                  <a:pt x="39" y="285"/>
                  <a:pt x="39" y="285"/>
                </a:cubicBezTo>
                <a:cubicBezTo>
                  <a:pt x="39" y="285"/>
                  <a:pt x="39" y="285"/>
                  <a:pt x="39" y="285"/>
                </a:cubicBezTo>
                <a:cubicBezTo>
                  <a:pt x="43" y="290"/>
                  <a:pt x="43" y="290"/>
                  <a:pt x="43" y="290"/>
                </a:cubicBezTo>
                <a:cubicBezTo>
                  <a:pt x="47" y="287"/>
                  <a:pt x="47" y="287"/>
                  <a:pt x="47" y="287"/>
                </a:cubicBezTo>
                <a:cubicBezTo>
                  <a:pt x="12" y="238"/>
                  <a:pt x="12" y="238"/>
                  <a:pt x="12" y="238"/>
                </a:cubicBezTo>
                <a:cubicBezTo>
                  <a:pt x="7" y="241"/>
                  <a:pt x="7" y="241"/>
                  <a:pt x="7" y="241"/>
                </a:cubicBezTo>
                <a:cubicBezTo>
                  <a:pt x="11" y="246"/>
                  <a:pt x="11" y="246"/>
                  <a:pt x="11" y="246"/>
                </a:cubicBezTo>
                <a:cubicBezTo>
                  <a:pt x="38" y="226"/>
                  <a:pt x="63" y="201"/>
                  <a:pt x="82" y="173"/>
                </a:cubicBezTo>
                <a:cubicBezTo>
                  <a:pt x="114" y="125"/>
                  <a:pt x="133" y="68"/>
                  <a:pt x="133" y="6"/>
                </a:cubicBezTo>
                <a:cubicBezTo>
                  <a:pt x="133" y="6"/>
                  <a:pt x="133" y="6"/>
                  <a:pt x="133" y="6"/>
                </a:cubicBezTo>
                <a:cubicBezTo>
                  <a:pt x="127" y="6"/>
                  <a:pt x="127" y="6"/>
                  <a:pt x="127" y="6"/>
                </a:cubicBezTo>
                <a:cubicBezTo>
                  <a:pt x="127" y="12"/>
                  <a:pt x="127" y="12"/>
                  <a:pt x="127" y="12"/>
                </a:cubicBezTo>
                <a:cubicBezTo>
                  <a:pt x="187" y="12"/>
                  <a:pt x="187" y="12"/>
                  <a:pt x="187" y="12"/>
                </a:cubicBezTo>
                <a:cubicBezTo>
                  <a:pt x="187" y="6"/>
                  <a:pt x="187" y="6"/>
                  <a:pt x="187" y="6"/>
                </a:cubicBezTo>
                <a:cubicBezTo>
                  <a:pt x="181" y="6"/>
                  <a:pt x="181" y="6"/>
                  <a:pt x="181" y="6"/>
                </a:cubicBezTo>
                <a:lnTo>
                  <a:pt x="187" y="6"/>
                </a:lnTo>
                <a:close/>
              </a:path>
            </a:pathLst>
          </a:custGeom>
          <a:solidFill>
            <a:srgbClr val="00A2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266">
            <a:extLst>
              <a:ext uri="{FF2B5EF4-FFF2-40B4-BE49-F238E27FC236}">
                <a16:creationId xmlns:a16="http://schemas.microsoft.com/office/drawing/2014/main" id="{FFB9E088-6785-499B-90C0-388D09EF662C}"/>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267">
            <a:extLst>
              <a:ext uri="{FF2B5EF4-FFF2-40B4-BE49-F238E27FC236}">
                <a16:creationId xmlns:a16="http://schemas.microsoft.com/office/drawing/2014/main" id="{418E21CB-E518-456F-87AD-C7449B673758}"/>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268">
            <a:extLst>
              <a:ext uri="{FF2B5EF4-FFF2-40B4-BE49-F238E27FC236}">
                <a16:creationId xmlns:a16="http://schemas.microsoft.com/office/drawing/2014/main" id="{6E18843E-3873-45EA-A857-16007227646C}"/>
              </a:ext>
            </a:extLst>
          </p:cNvPr>
          <p:cNvSpPr>
            <a:spLocks/>
          </p:cNvSpPr>
          <p:nvPr/>
        </p:nvSpPr>
        <p:spPr bwMode="auto">
          <a:xfrm>
            <a:off x="10000385" y="1296336"/>
            <a:ext cx="1241014" cy="884703"/>
          </a:xfrm>
          <a:custGeom>
            <a:avLst/>
            <a:gdLst>
              <a:gd name="T0" fmla="*/ 258 w 517"/>
              <a:gd name="T1" fmla="*/ 6 h 368"/>
              <a:gd name="T2" fmla="*/ 258 w 517"/>
              <a:gd name="T3" fmla="*/ 0 h 368"/>
              <a:gd name="T4" fmla="*/ 107 w 517"/>
              <a:gd name="T5" fmla="*/ 50 h 368"/>
              <a:gd name="T6" fmla="*/ 1 w 517"/>
              <a:gd name="T7" fmla="*/ 182 h 368"/>
              <a:gd name="T8" fmla="*/ 1 w 517"/>
              <a:gd name="T9" fmla="*/ 187 h 368"/>
              <a:gd name="T10" fmla="*/ 107 w 517"/>
              <a:gd name="T11" fmla="*/ 318 h 368"/>
              <a:gd name="T12" fmla="*/ 258 w 517"/>
              <a:gd name="T13" fmla="*/ 368 h 368"/>
              <a:gd name="T14" fmla="*/ 410 w 517"/>
              <a:gd name="T15" fmla="*/ 318 h 368"/>
              <a:gd name="T16" fmla="*/ 516 w 517"/>
              <a:gd name="T17" fmla="*/ 187 h 368"/>
              <a:gd name="T18" fmla="*/ 516 w 517"/>
              <a:gd name="T19" fmla="*/ 182 h 368"/>
              <a:gd name="T20" fmla="*/ 410 w 517"/>
              <a:gd name="T21" fmla="*/ 50 h 368"/>
              <a:gd name="T22" fmla="*/ 258 w 517"/>
              <a:gd name="T23" fmla="*/ 0 h 368"/>
              <a:gd name="T24" fmla="*/ 258 w 517"/>
              <a:gd name="T25" fmla="*/ 6 h 368"/>
              <a:gd name="T26" fmla="*/ 258 w 517"/>
              <a:gd name="T27" fmla="*/ 12 h 368"/>
              <a:gd name="T28" fmla="*/ 403 w 517"/>
              <a:gd name="T29" fmla="*/ 60 h 368"/>
              <a:gd name="T30" fmla="*/ 505 w 517"/>
              <a:gd name="T31" fmla="*/ 187 h 368"/>
              <a:gd name="T32" fmla="*/ 510 w 517"/>
              <a:gd name="T33" fmla="*/ 184 h 368"/>
              <a:gd name="T34" fmla="*/ 505 w 517"/>
              <a:gd name="T35" fmla="*/ 182 h 368"/>
              <a:gd name="T36" fmla="*/ 403 w 517"/>
              <a:gd name="T37" fmla="*/ 308 h 368"/>
              <a:gd name="T38" fmla="*/ 258 w 517"/>
              <a:gd name="T39" fmla="*/ 356 h 368"/>
              <a:gd name="T40" fmla="*/ 114 w 517"/>
              <a:gd name="T41" fmla="*/ 308 h 368"/>
              <a:gd name="T42" fmla="*/ 12 w 517"/>
              <a:gd name="T43" fmla="*/ 182 h 368"/>
              <a:gd name="T44" fmla="*/ 6 w 517"/>
              <a:gd name="T45" fmla="*/ 184 h 368"/>
              <a:gd name="T46" fmla="*/ 12 w 517"/>
              <a:gd name="T47" fmla="*/ 187 h 368"/>
              <a:gd name="T48" fmla="*/ 114 w 517"/>
              <a:gd name="T49" fmla="*/ 60 h 368"/>
              <a:gd name="T50" fmla="*/ 258 w 517"/>
              <a:gd name="T51" fmla="*/ 12 h 368"/>
              <a:gd name="T52" fmla="*/ 258 w 517"/>
              <a:gd name="T53" fmla="*/ 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368">
                <a:moveTo>
                  <a:pt x="258" y="6"/>
                </a:moveTo>
                <a:cubicBezTo>
                  <a:pt x="258" y="0"/>
                  <a:pt x="258" y="0"/>
                  <a:pt x="258" y="0"/>
                </a:cubicBezTo>
                <a:cubicBezTo>
                  <a:pt x="203" y="0"/>
                  <a:pt x="151" y="18"/>
                  <a:pt x="107" y="50"/>
                </a:cubicBezTo>
                <a:cubicBezTo>
                  <a:pt x="62" y="82"/>
                  <a:pt x="26" y="128"/>
                  <a:pt x="1" y="182"/>
                </a:cubicBezTo>
                <a:cubicBezTo>
                  <a:pt x="0" y="183"/>
                  <a:pt x="0" y="185"/>
                  <a:pt x="1" y="187"/>
                </a:cubicBezTo>
                <a:cubicBezTo>
                  <a:pt x="26" y="241"/>
                  <a:pt x="62" y="286"/>
                  <a:pt x="107" y="318"/>
                </a:cubicBezTo>
                <a:cubicBezTo>
                  <a:pt x="151" y="350"/>
                  <a:pt x="203" y="368"/>
                  <a:pt x="258" y="368"/>
                </a:cubicBezTo>
                <a:cubicBezTo>
                  <a:pt x="314" y="368"/>
                  <a:pt x="366" y="350"/>
                  <a:pt x="410" y="318"/>
                </a:cubicBezTo>
                <a:cubicBezTo>
                  <a:pt x="454" y="286"/>
                  <a:pt x="491" y="241"/>
                  <a:pt x="516" y="187"/>
                </a:cubicBezTo>
                <a:cubicBezTo>
                  <a:pt x="517" y="185"/>
                  <a:pt x="517" y="183"/>
                  <a:pt x="516" y="182"/>
                </a:cubicBezTo>
                <a:cubicBezTo>
                  <a:pt x="491" y="128"/>
                  <a:pt x="454" y="82"/>
                  <a:pt x="410" y="50"/>
                </a:cubicBezTo>
                <a:cubicBezTo>
                  <a:pt x="366" y="18"/>
                  <a:pt x="314" y="0"/>
                  <a:pt x="258" y="0"/>
                </a:cubicBezTo>
                <a:cubicBezTo>
                  <a:pt x="258" y="6"/>
                  <a:pt x="258" y="6"/>
                  <a:pt x="258" y="6"/>
                </a:cubicBezTo>
                <a:cubicBezTo>
                  <a:pt x="258" y="12"/>
                  <a:pt x="258" y="12"/>
                  <a:pt x="258" y="12"/>
                </a:cubicBezTo>
                <a:cubicBezTo>
                  <a:pt x="311" y="12"/>
                  <a:pt x="360" y="30"/>
                  <a:pt x="403" y="60"/>
                </a:cubicBezTo>
                <a:cubicBezTo>
                  <a:pt x="445" y="91"/>
                  <a:pt x="481" y="134"/>
                  <a:pt x="505" y="187"/>
                </a:cubicBezTo>
                <a:cubicBezTo>
                  <a:pt x="510" y="184"/>
                  <a:pt x="510" y="184"/>
                  <a:pt x="510" y="184"/>
                </a:cubicBezTo>
                <a:cubicBezTo>
                  <a:pt x="505" y="182"/>
                  <a:pt x="505" y="182"/>
                  <a:pt x="505" y="182"/>
                </a:cubicBezTo>
                <a:cubicBezTo>
                  <a:pt x="481" y="234"/>
                  <a:pt x="445" y="278"/>
                  <a:pt x="403" y="308"/>
                </a:cubicBezTo>
                <a:cubicBezTo>
                  <a:pt x="360" y="339"/>
                  <a:pt x="311" y="356"/>
                  <a:pt x="258" y="356"/>
                </a:cubicBezTo>
                <a:cubicBezTo>
                  <a:pt x="205" y="356"/>
                  <a:pt x="156" y="339"/>
                  <a:pt x="114" y="308"/>
                </a:cubicBezTo>
                <a:cubicBezTo>
                  <a:pt x="71" y="278"/>
                  <a:pt x="36" y="234"/>
                  <a:pt x="12" y="182"/>
                </a:cubicBezTo>
                <a:cubicBezTo>
                  <a:pt x="6" y="184"/>
                  <a:pt x="6" y="184"/>
                  <a:pt x="6" y="184"/>
                </a:cubicBezTo>
                <a:cubicBezTo>
                  <a:pt x="12" y="187"/>
                  <a:pt x="12" y="187"/>
                  <a:pt x="12" y="187"/>
                </a:cubicBezTo>
                <a:cubicBezTo>
                  <a:pt x="36" y="134"/>
                  <a:pt x="71" y="91"/>
                  <a:pt x="114" y="60"/>
                </a:cubicBezTo>
                <a:cubicBezTo>
                  <a:pt x="156" y="30"/>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69">
            <a:extLst>
              <a:ext uri="{FF2B5EF4-FFF2-40B4-BE49-F238E27FC236}">
                <a16:creationId xmlns:a16="http://schemas.microsoft.com/office/drawing/2014/main" id="{0C1C1F3E-EBD0-43B2-8204-4F096AB2C327}"/>
              </a:ext>
            </a:extLst>
          </p:cNvPr>
          <p:cNvSpPr>
            <a:spLocks/>
          </p:cNvSpPr>
          <p:nvPr/>
        </p:nvSpPr>
        <p:spPr bwMode="auto">
          <a:xfrm>
            <a:off x="10000385" y="1491700"/>
            <a:ext cx="1241014" cy="494988"/>
          </a:xfrm>
          <a:custGeom>
            <a:avLst/>
            <a:gdLst>
              <a:gd name="T0" fmla="*/ 258 w 517"/>
              <a:gd name="T1" fmla="*/ 6 h 206"/>
              <a:gd name="T2" fmla="*/ 258 w 517"/>
              <a:gd name="T3" fmla="*/ 0 h 206"/>
              <a:gd name="T4" fmla="*/ 108 w 517"/>
              <a:gd name="T5" fmla="*/ 27 h 206"/>
              <a:gd name="T6" fmla="*/ 2 w 517"/>
              <a:gd name="T7" fmla="*/ 99 h 206"/>
              <a:gd name="T8" fmla="*/ 2 w 517"/>
              <a:gd name="T9" fmla="*/ 107 h 206"/>
              <a:gd name="T10" fmla="*/ 108 w 517"/>
              <a:gd name="T11" fmla="*/ 179 h 206"/>
              <a:gd name="T12" fmla="*/ 258 w 517"/>
              <a:gd name="T13" fmla="*/ 206 h 206"/>
              <a:gd name="T14" fmla="*/ 409 w 517"/>
              <a:gd name="T15" fmla="*/ 179 h 206"/>
              <a:gd name="T16" fmla="*/ 515 w 517"/>
              <a:gd name="T17" fmla="*/ 107 h 206"/>
              <a:gd name="T18" fmla="*/ 515 w 517"/>
              <a:gd name="T19" fmla="*/ 99 h 206"/>
              <a:gd name="T20" fmla="*/ 409 w 517"/>
              <a:gd name="T21" fmla="*/ 27 h 206"/>
              <a:gd name="T22" fmla="*/ 258 w 517"/>
              <a:gd name="T23" fmla="*/ 0 h 206"/>
              <a:gd name="T24" fmla="*/ 258 w 517"/>
              <a:gd name="T25" fmla="*/ 6 h 206"/>
              <a:gd name="T26" fmla="*/ 258 w 517"/>
              <a:gd name="T27" fmla="*/ 12 h 206"/>
              <a:gd name="T28" fmla="*/ 404 w 517"/>
              <a:gd name="T29" fmla="*/ 38 h 206"/>
              <a:gd name="T30" fmla="*/ 506 w 517"/>
              <a:gd name="T31" fmla="*/ 107 h 206"/>
              <a:gd name="T32" fmla="*/ 510 w 517"/>
              <a:gd name="T33" fmla="*/ 103 h 206"/>
              <a:gd name="T34" fmla="*/ 506 w 517"/>
              <a:gd name="T35" fmla="*/ 99 h 206"/>
              <a:gd name="T36" fmla="*/ 404 w 517"/>
              <a:gd name="T37" fmla="*/ 168 h 206"/>
              <a:gd name="T38" fmla="*/ 258 w 517"/>
              <a:gd name="T39" fmla="*/ 194 h 206"/>
              <a:gd name="T40" fmla="*/ 112 w 517"/>
              <a:gd name="T41" fmla="*/ 168 h 206"/>
              <a:gd name="T42" fmla="*/ 11 w 517"/>
              <a:gd name="T43" fmla="*/ 99 h 206"/>
              <a:gd name="T44" fmla="*/ 6 w 517"/>
              <a:gd name="T45" fmla="*/ 103 h 206"/>
              <a:gd name="T46" fmla="*/ 11 w 517"/>
              <a:gd name="T47" fmla="*/ 107 h 206"/>
              <a:gd name="T48" fmla="*/ 112 w 517"/>
              <a:gd name="T49" fmla="*/ 38 h 206"/>
              <a:gd name="T50" fmla="*/ 258 w 517"/>
              <a:gd name="T51" fmla="*/ 12 h 206"/>
              <a:gd name="T52" fmla="*/ 258 w 517"/>
              <a:gd name="T53"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7" h="206">
                <a:moveTo>
                  <a:pt x="258" y="6"/>
                </a:moveTo>
                <a:cubicBezTo>
                  <a:pt x="258" y="0"/>
                  <a:pt x="258" y="0"/>
                  <a:pt x="258" y="0"/>
                </a:cubicBezTo>
                <a:cubicBezTo>
                  <a:pt x="203" y="0"/>
                  <a:pt x="152" y="10"/>
                  <a:pt x="108" y="27"/>
                </a:cubicBezTo>
                <a:cubicBezTo>
                  <a:pt x="64" y="45"/>
                  <a:pt x="27" y="69"/>
                  <a:pt x="2" y="99"/>
                </a:cubicBezTo>
                <a:cubicBezTo>
                  <a:pt x="0" y="101"/>
                  <a:pt x="0" y="105"/>
                  <a:pt x="2" y="107"/>
                </a:cubicBezTo>
                <a:cubicBezTo>
                  <a:pt x="27" y="137"/>
                  <a:pt x="64" y="162"/>
                  <a:pt x="108" y="179"/>
                </a:cubicBezTo>
                <a:cubicBezTo>
                  <a:pt x="152" y="196"/>
                  <a:pt x="203" y="206"/>
                  <a:pt x="258" y="206"/>
                </a:cubicBezTo>
                <a:cubicBezTo>
                  <a:pt x="313" y="206"/>
                  <a:pt x="364" y="196"/>
                  <a:pt x="409" y="179"/>
                </a:cubicBezTo>
                <a:cubicBezTo>
                  <a:pt x="453" y="162"/>
                  <a:pt x="489" y="137"/>
                  <a:pt x="515" y="107"/>
                </a:cubicBezTo>
                <a:cubicBezTo>
                  <a:pt x="517" y="105"/>
                  <a:pt x="517" y="101"/>
                  <a:pt x="515" y="99"/>
                </a:cubicBezTo>
                <a:cubicBezTo>
                  <a:pt x="489" y="69"/>
                  <a:pt x="453" y="45"/>
                  <a:pt x="409" y="27"/>
                </a:cubicBezTo>
                <a:cubicBezTo>
                  <a:pt x="364" y="10"/>
                  <a:pt x="313" y="0"/>
                  <a:pt x="258" y="0"/>
                </a:cubicBezTo>
                <a:cubicBezTo>
                  <a:pt x="258" y="6"/>
                  <a:pt x="258" y="6"/>
                  <a:pt x="258" y="6"/>
                </a:cubicBezTo>
                <a:cubicBezTo>
                  <a:pt x="258" y="12"/>
                  <a:pt x="258" y="12"/>
                  <a:pt x="258" y="12"/>
                </a:cubicBezTo>
                <a:cubicBezTo>
                  <a:pt x="312" y="12"/>
                  <a:pt x="362" y="22"/>
                  <a:pt x="404" y="38"/>
                </a:cubicBezTo>
                <a:cubicBezTo>
                  <a:pt x="447" y="55"/>
                  <a:pt x="482" y="79"/>
                  <a:pt x="506" y="107"/>
                </a:cubicBezTo>
                <a:cubicBezTo>
                  <a:pt x="510" y="103"/>
                  <a:pt x="510" y="103"/>
                  <a:pt x="510" y="103"/>
                </a:cubicBezTo>
                <a:cubicBezTo>
                  <a:pt x="506" y="99"/>
                  <a:pt x="506" y="99"/>
                  <a:pt x="506" y="99"/>
                </a:cubicBezTo>
                <a:cubicBezTo>
                  <a:pt x="482" y="127"/>
                  <a:pt x="447" y="151"/>
                  <a:pt x="404" y="168"/>
                </a:cubicBezTo>
                <a:cubicBezTo>
                  <a:pt x="362" y="185"/>
                  <a:pt x="312" y="194"/>
                  <a:pt x="258" y="194"/>
                </a:cubicBezTo>
                <a:cubicBezTo>
                  <a:pt x="205" y="194"/>
                  <a:pt x="155" y="185"/>
                  <a:pt x="112" y="168"/>
                </a:cubicBezTo>
                <a:cubicBezTo>
                  <a:pt x="70" y="151"/>
                  <a:pt x="35" y="127"/>
                  <a:pt x="11" y="99"/>
                </a:cubicBezTo>
                <a:cubicBezTo>
                  <a:pt x="6" y="103"/>
                  <a:pt x="6" y="103"/>
                  <a:pt x="6" y="103"/>
                </a:cubicBezTo>
                <a:cubicBezTo>
                  <a:pt x="11" y="107"/>
                  <a:pt x="11" y="107"/>
                  <a:pt x="11" y="107"/>
                </a:cubicBezTo>
                <a:cubicBezTo>
                  <a:pt x="35" y="79"/>
                  <a:pt x="70" y="55"/>
                  <a:pt x="112" y="38"/>
                </a:cubicBezTo>
                <a:cubicBezTo>
                  <a:pt x="155" y="22"/>
                  <a:pt x="205" y="12"/>
                  <a:pt x="258" y="12"/>
                </a:cubicBezTo>
                <a:lnTo>
                  <a:pt x="258" y="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270">
            <a:extLst>
              <a:ext uri="{FF2B5EF4-FFF2-40B4-BE49-F238E27FC236}">
                <a16:creationId xmlns:a16="http://schemas.microsoft.com/office/drawing/2014/main" id="{A656956D-795D-4B62-A31A-6AEFEEAA42BF}"/>
              </a:ext>
            </a:extLst>
          </p:cNvPr>
          <p:cNvSpPr>
            <a:spLocks/>
          </p:cNvSpPr>
          <p:nvPr/>
        </p:nvSpPr>
        <p:spPr bwMode="auto">
          <a:xfrm>
            <a:off x="10382001" y="1794361"/>
            <a:ext cx="96163" cy="129567"/>
          </a:xfrm>
          <a:custGeom>
            <a:avLst/>
            <a:gdLst>
              <a:gd name="T0" fmla="*/ 0 w 40"/>
              <a:gd name="T1" fmla="*/ 6 h 54"/>
              <a:gd name="T2" fmla="*/ 0 w 40"/>
              <a:gd name="T3" fmla="*/ 6 h 54"/>
              <a:gd name="T4" fmla="*/ 0 w 40"/>
              <a:gd name="T5" fmla="*/ 8 h 54"/>
              <a:gd name="T6" fmla="*/ 15 w 40"/>
              <a:gd name="T7" fmla="*/ 37 h 54"/>
              <a:gd name="T8" fmla="*/ 15 w 40"/>
              <a:gd name="T9" fmla="*/ 37 h 54"/>
              <a:gd name="T10" fmla="*/ 29 w 40"/>
              <a:gd name="T11" fmla="*/ 52 h 54"/>
              <a:gd name="T12" fmla="*/ 38 w 40"/>
              <a:gd name="T13" fmla="*/ 52 h 54"/>
              <a:gd name="T14" fmla="*/ 37 w 40"/>
              <a:gd name="T15" fmla="*/ 43 h 54"/>
              <a:gd name="T16" fmla="*/ 25 w 40"/>
              <a:gd name="T17" fmla="*/ 29 h 54"/>
              <a:gd name="T18" fmla="*/ 25 w 40"/>
              <a:gd name="T19" fmla="*/ 29 h 54"/>
              <a:gd name="T20" fmla="*/ 11 w 40"/>
              <a:gd name="T21" fmla="*/ 4 h 54"/>
              <a:gd name="T22" fmla="*/ 6 w 40"/>
              <a:gd name="T23" fmla="*/ 6 h 54"/>
              <a:gd name="T24" fmla="*/ 12 w 40"/>
              <a:gd name="T25" fmla="*/ 6 h 54"/>
              <a:gd name="T26" fmla="*/ 12 w 40"/>
              <a:gd name="T27" fmla="*/ 6 h 54"/>
              <a:gd name="T28" fmla="*/ 6 w 40"/>
              <a:gd name="T29" fmla="*/ 0 h 54"/>
              <a:gd name="T30" fmla="*/ 0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0" y="6"/>
                </a:moveTo>
                <a:cubicBezTo>
                  <a:pt x="0" y="6"/>
                  <a:pt x="0" y="6"/>
                  <a:pt x="0" y="6"/>
                </a:cubicBezTo>
                <a:cubicBezTo>
                  <a:pt x="0" y="6"/>
                  <a:pt x="0" y="7"/>
                  <a:pt x="0" y="8"/>
                </a:cubicBezTo>
                <a:cubicBezTo>
                  <a:pt x="3" y="18"/>
                  <a:pt x="9" y="28"/>
                  <a:pt x="15" y="37"/>
                </a:cubicBezTo>
                <a:cubicBezTo>
                  <a:pt x="15" y="37"/>
                  <a:pt x="15" y="37"/>
                  <a:pt x="15" y="37"/>
                </a:cubicBezTo>
                <a:cubicBezTo>
                  <a:pt x="19" y="42"/>
                  <a:pt x="24" y="47"/>
                  <a:pt x="29" y="52"/>
                </a:cubicBezTo>
                <a:cubicBezTo>
                  <a:pt x="32" y="54"/>
                  <a:pt x="35" y="54"/>
                  <a:pt x="38" y="52"/>
                </a:cubicBezTo>
                <a:cubicBezTo>
                  <a:pt x="40" y="49"/>
                  <a:pt x="40" y="45"/>
                  <a:pt x="37" y="43"/>
                </a:cubicBezTo>
                <a:cubicBezTo>
                  <a:pt x="33" y="39"/>
                  <a:pt x="28" y="34"/>
                  <a:pt x="25" y="29"/>
                </a:cubicBezTo>
                <a:cubicBezTo>
                  <a:pt x="25" y="29"/>
                  <a:pt x="25" y="29"/>
                  <a:pt x="25" y="29"/>
                </a:cubicBezTo>
                <a:cubicBezTo>
                  <a:pt x="19" y="22"/>
                  <a:pt x="14" y="13"/>
                  <a:pt x="11" y="4"/>
                </a:cubicBezTo>
                <a:cubicBezTo>
                  <a:pt x="6" y="6"/>
                  <a:pt x="6" y="6"/>
                  <a:pt x="6" y="6"/>
                </a:cubicBezTo>
                <a:cubicBezTo>
                  <a:pt x="12" y="6"/>
                  <a:pt x="12" y="6"/>
                  <a:pt x="12" y="6"/>
                </a:cubicBezTo>
                <a:cubicBezTo>
                  <a:pt x="12" y="6"/>
                  <a:pt x="12" y="6"/>
                  <a:pt x="12" y="6"/>
                </a:cubicBezTo>
                <a:cubicBezTo>
                  <a:pt x="12" y="2"/>
                  <a:pt x="9" y="0"/>
                  <a:pt x="6" y="0"/>
                </a:cubicBezTo>
                <a:cubicBezTo>
                  <a:pt x="2" y="0"/>
                  <a:pt x="0" y="2"/>
                  <a:pt x="0"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71">
            <a:extLst>
              <a:ext uri="{FF2B5EF4-FFF2-40B4-BE49-F238E27FC236}">
                <a16:creationId xmlns:a16="http://schemas.microsoft.com/office/drawing/2014/main" id="{E442D7CA-FD38-4DC1-8AC2-FAC0A5D2F8E4}"/>
              </a:ext>
            </a:extLst>
          </p:cNvPr>
          <p:cNvSpPr>
            <a:spLocks/>
          </p:cNvSpPr>
          <p:nvPr/>
        </p:nvSpPr>
        <p:spPr bwMode="auto">
          <a:xfrm>
            <a:off x="10483226" y="1918867"/>
            <a:ext cx="264196" cy="62759"/>
          </a:xfrm>
          <a:custGeom>
            <a:avLst/>
            <a:gdLst>
              <a:gd name="T0" fmla="*/ 4 w 110"/>
              <a:gd name="T1" fmla="*/ 12 h 26"/>
              <a:gd name="T2" fmla="*/ 25 w 110"/>
              <a:gd name="T3" fmla="*/ 21 h 26"/>
              <a:gd name="T4" fmla="*/ 27 w 110"/>
              <a:gd name="T5" fmla="*/ 22 h 26"/>
              <a:gd name="T6" fmla="*/ 27 w 110"/>
              <a:gd name="T7" fmla="*/ 22 h 26"/>
              <a:gd name="T8" fmla="*/ 27 w 110"/>
              <a:gd name="T9" fmla="*/ 16 h 26"/>
              <a:gd name="T10" fmla="*/ 25 w 110"/>
              <a:gd name="T11" fmla="*/ 21 h 26"/>
              <a:gd name="T12" fmla="*/ 55 w 110"/>
              <a:gd name="T13" fmla="*/ 26 h 26"/>
              <a:gd name="T14" fmla="*/ 85 w 110"/>
              <a:gd name="T15" fmla="*/ 21 h 26"/>
              <a:gd name="T16" fmla="*/ 83 w 110"/>
              <a:gd name="T17" fmla="*/ 16 h 26"/>
              <a:gd name="T18" fmla="*/ 83 w 110"/>
              <a:gd name="T19" fmla="*/ 22 h 26"/>
              <a:gd name="T20" fmla="*/ 83 w 110"/>
              <a:gd name="T21" fmla="*/ 22 h 26"/>
              <a:gd name="T22" fmla="*/ 85 w 110"/>
              <a:gd name="T23" fmla="*/ 21 h 26"/>
              <a:gd name="T24" fmla="*/ 106 w 110"/>
              <a:gd name="T25" fmla="*/ 12 h 26"/>
              <a:gd name="T26" fmla="*/ 108 w 110"/>
              <a:gd name="T27" fmla="*/ 4 h 26"/>
              <a:gd name="T28" fmla="*/ 100 w 110"/>
              <a:gd name="T29" fmla="*/ 2 h 26"/>
              <a:gd name="T30" fmla="*/ 82 w 110"/>
              <a:gd name="T31" fmla="*/ 10 h 26"/>
              <a:gd name="T32" fmla="*/ 83 w 110"/>
              <a:gd name="T33" fmla="*/ 16 h 26"/>
              <a:gd name="T34" fmla="*/ 83 w 110"/>
              <a:gd name="T35" fmla="*/ 10 h 26"/>
              <a:gd name="T36" fmla="*/ 83 w 110"/>
              <a:gd name="T37" fmla="*/ 10 h 26"/>
              <a:gd name="T38" fmla="*/ 82 w 110"/>
              <a:gd name="T39" fmla="*/ 10 h 26"/>
              <a:gd name="T40" fmla="*/ 55 w 110"/>
              <a:gd name="T41" fmla="*/ 14 h 26"/>
              <a:gd name="T42" fmla="*/ 29 w 110"/>
              <a:gd name="T43" fmla="*/ 10 h 26"/>
              <a:gd name="T44" fmla="*/ 27 w 110"/>
              <a:gd name="T45" fmla="*/ 10 h 26"/>
              <a:gd name="T46" fmla="*/ 27 w 110"/>
              <a:gd name="T47" fmla="*/ 10 h 26"/>
              <a:gd name="T48" fmla="*/ 27 w 110"/>
              <a:gd name="T49" fmla="*/ 16 h 26"/>
              <a:gd name="T50" fmla="*/ 29 w 110"/>
              <a:gd name="T51" fmla="*/ 10 h 26"/>
              <a:gd name="T52" fmla="*/ 10 w 110"/>
              <a:gd name="T53" fmla="*/ 2 h 26"/>
              <a:gd name="T54" fmla="*/ 2 w 110"/>
              <a:gd name="T55" fmla="*/ 4 h 26"/>
              <a:gd name="T56" fmla="*/ 4 w 110"/>
              <a:gd name="T5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26">
                <a:moveTo>
                  <a:pt x="4" y="12"/>
                </a:moveTo>
                <a:cubicBezTo>
                  <a:pt x="11" y="16"/>
                  <a:pt x="18" y="19"/>
                  <a:pt x="25" y="21"/>
                </a:cubicBezTo>
                <a:cubicBezTo>
                  <a:pt x="26" y="22"/>
                  <a:pt x="26" y="22"/>
                  <a:pt x="27" y="22"/>
                </a:cubicBezTo>
                <a:cubicBezTo>
                  <a:pt x="27" y="22"/>
                  <a:pt x="27" y="22"/>
                  <a:pt x="27" y="22"/>
                </a:cubicBezTo>
                <a:cubicBezTo>
                  <a:pt x="27" y="16"/>
                  <a:pt x="27" y="16"/>
                  <a:pt x="27" y="16"/>
                </a:cubicBezTo>
                <a:cubicBezTo>
                  <a:pt x="25" y="21"/>
                  <a:pt x="25" y="21"/>
                  <a:pt x="25" y="21"/>
                </a:cubicBezTo>
                <a:cubicBezTo>
                  <a:pt x="35" y="24"/>
                  <a:pt x="45" y="26"/>
                  <a:pt x="55" y="26"/>
                </a:cubicBezTo>
                <a:cubicBezTo>
                  <a:pt x="66" y="26"/>
                  <a:pt x="76" y="24"/>
                  <a:pt x="85" y="21"/>
                </a:cubicBezTo>
                <a:cubicBezTo>
                  <a:pt x="83" y="16"/>
                  <a:pt x="83" y="16"/>
                  <a:pt x="83" y="16"/>
                </a:cubicBezTo>
                <a:cubicBezTo>
                  <a:pt x="83" y="22"/>
                  <a:pt x="83" y="22"/>
                  <a:pt x="83" y="22"/>
                </a:cubicBezTo>
                <a:cubicBezTo>
                  <a:pt x="83" y="22"/>
                  <a:pt x="83" y="22"/>
                  <a:pt x="83" y="22"/>
                </a:cubicBezTo>
                <a:cubicBezTo>
                  <a:pt x="84" y="22"/>
                  <a:pt x="85" y="22"/>
                  <a:pt x="85" y="21"/>
                </a:cubicBezTo>
                <a:cubicBezTo>
                  <a:pt x="92" y="19"/>
                  <a:pt x="99" y="16"/>
                  <a:pt x="106" y="12"/>
                </a:cubicBezTo>
                <a:cubicBezTo>
                  <a:pt x="109" y="11"/>
                  <a:pt x="110" y="7"/>
                  <a:pt x="108" y="4"/>
                </a:cubicBezTo>
                <a:cubicBezTo>
                  <a:pt x="106" y="1"/>
                  <a:pt x="103" y="0"/>
                  <a:pt x="100" y="2"/>
                </a:cubicBezTo>
                <a:cubicBezTo>
                  <a:pt x="94" y="5"/>
                  <a:pt x="88" y="8"/>
                  <a:pt x="82" y="10"/>
                </a:cubicBezTo>
                <a:cubicBezTo>
                  <a:pt x="83" y="16"/>
                  <a:pt x="83" y="16"/>
                  <a:pt x="83" y="16"/>
                </a:cubicBezTo>
                <a:cubicBezTo>
                  <a:pt x="83" y="10"/>
                  <a:pt x="83" y="10"/>
                  <a:pt x="83" y="10"/>
                </a:cubicBezTo>
                <a:cubicBezTo>
                  <a:pt x="83" y="10"/>
                  <a:pt x="83" y="10"/>
                  <a:pt x="83" y="10"/>
                </a:cubicBezTo>
                <a:cubicBezTo>
                  <a:pt x="83" y="10"/>
                  <a:pt x="82" y="10"/>
                  <a:pt x="82" y="10"/>
                </a:cubicBezTo>
                <a:cubicBezTo>
                  <a:pt x="73" y="13"/>
                  <a:pt x="64" y="14"/>
                  <a:pt x="55" y="14"/>
                </a:cubicBezTo>
                <a:cubicBezTo>
                  <a:pt x="46" y="14"/>
                  <a:pt x="37" y="13"/>
                  <a:pt x="29" y="10"/>
                </a:cubicBezTo>
                <a:cubicBezTo>
                  <a:pt x="28" y="10"/>
                  <a:pt x="27" y="10"/>
                  <a:pt x="27" y="10"/>
                </a:cubicBezTo>
                <a:cubicBezTo>
                  <a:pt x="27" y="10"/>
                  <a:pt x="27" y="10"/>
                  <a:pt x="27" y="10"/>
                </a:cubicBezTo>
                <a:cubicBezTo>
                  <a:pt x="27" y="16"/>
                  <a:pt x="27" y="16"/>
                  <a:pt x="27" y="16"/>
                </a:cubicBezTo>
                <a:cubicBezTo>
                  <a:pt x="29" y="10"/>
                  <a:pt x="29" y="10"/>
                  <a:pt x="29" y="10"/>
                </a:cubicBezTo>
                <a:cubicBezTo>
                  <a:pt x="22" y="8"/>
                  <a:pt x="16" y="5"/>
                  <a:pt x="10" y="2"/>
                </a:cubicBezTo>
                <a:cubicBezTo>
                  <a:pt x="7" y="0"/>
                  <a:pt x="4" y="1"/>
                  <a:pt x="2"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72">
            <a:extLst>
              <a:ext uri="{FF2B5EF4-FFF2-40B4-BE49-F238E27FC236}">
                <a16:creationId xmlns:a16="http://schemas.microsoft.com/office/drawing/2014/main" id="{3A2E527B-0961-4384-B654-85477CD58BAB}"/>
              </a:ext>
            </a:extLst>
          </p:cNvPr>
          <p:cNvSpPr>
            <a:spLocks/>
          </p:cNvSpPr>
          <p:nvPr/>
        </p:nvSpPr>
        <p:spPr bwMode="auto">
          <a:xfrm>
            <a:off x="10369854" y="1491700"/>
            <a:ext cx="489927" cy="237878"/>
          </a:xfrm>
          <a:custGeom>
            <a:avLst/>
            <a:gdLst>
              <a:gd name="T0" fmla="*/ 12 w 204"/>
              <a:gd name="T1" fmla="*/ 93 h 99"/>
              <a:gd name="T2" fmla="*/ 30 w 204"/>
              <a:gd name="T3" fmla="*/ 48 h 99"/>
              <a:gd name="T4" fmla="*/ 83 w 204"/>
              <a:gd name="T5" fmla="*/ 14 h 99"/>
              <a:gd name="T6" fmla="*/ 102 w 204"/>
              <a:gd name="T7" fmla="*/ 12 h 99"/>
              <a:gd name="T8" fmla="*/ 121 w 204"/>
              <a:gd name="T9" fmla="*/ 14 h 99"/>
              <a:gd name="T10" fmla="*/ 175 w 204"/>
              <a:gd name="T11" fmla="*/ 48 h 99"/>
              <a:gd name="T12" fmla="*/ 192 w 204"/>
              <a:gd name="T13" fmla="*/ 93 h 99"/>
              <a:gd name="T14" fmla="*/ 198 w 204"/>
              <a:gd name="T15" fmla="*/ 98 h 99"/>
              <a:gd name="T16" fmla="*/ 204 w 204"/>
              <a:gd name="T17" fmla="*/ 92 h 99"/>
              <a:gd name="T18" fmla="*/ 184 w 204"/>
              <a:gd name="T19" fmla="*/ 41 h 99"/>
              <a:gd name="T20" fmla="*/ 123 w 204"/>
              <a:gd name="T21" fmla="*/ 2 h 99"/>
              <a:gd name="T22" fmla="*/ 102 w 204"/>
              <a:gd name="T23" fmla="*/ 0 h 99"/>
              <a:gd name="T24" fmla="*/ 81 w 204"/>
              <a:gd name="T25" fmla="*/ 2 h 99"/>
              <a:gd name="T26" fmla="*/ 20 w 204"/>
              <a:gd name="T27" fmla="*/ 41 h 99"/>
              <a:gd name="T28" fmla="*/ 0 w 204"/>
              <a:gd name="T29" fmla="*/ 92 h 99"/>
              <a:gd name="T30" fmla="*/ 6 w 204"/>
              <a:gd name="T31" fmla="*/ 98 h 99"/>
              <a:gd name="T32" fmla="*/ 12 w 204"/>
              <a:gd name="T33"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99">
                <a:moveTo>
                  <a:pt x="12" y="93"/>
                </a:moveTo>
                <a:cubicBezTo>
                  <a:pt x="14" y="76"/>
                  <a:pt x="20" y="61"/>
                  <a:pt x="30" y="48"/>
                </a:cubicBezTo>
                <a:cubicBezTo>
                  <a:pt x="42" y="31"/>
                  <a:pt x="61" y="18"/>
                  <a:pt x="83" y="14"/>
                </a:cubicBezTo>
                <a:cubicBezTo>
                  <a:pt x="89" y="12"/>
                  <a:pt x="96" y="12"/>
                  <a:pt x="102" y="12"/>
                </a:cubicBezTo>
                <a:cubicBezTo>
                  <a:pt x="109" y="12"/>
                  <a:pt x="115" y="12"/>
                  <a:pt x="121" y="14"/>
                </a:cubicBezTo>
                <a:cubicBezTo>
                  <a:pt x="143" y="18"/>
                  <a:pt x="162" y="31"/>
                  <a:pt x="175" y="48"/>
                </a:cubicBezTo>
                <a:cubicBezTo>
                  <a:pt x="184" y="61"/>
                  <a:pt x="190" y="76"/>
                  <a:pt x="192" y="93"/>
                </a:cubicBezTo>
                <a:cubicBezTo>
                  <a:pt x="192" y="96"/>
                  <a:pt x="195" y="99"/>
                  <a:pt x="198" y="98"/>
                </a:cubicBezTo>
                <a:cubicBezTo>
                  <a:pt x="202" y="98"/>
                  <a:pt x="204" y="95"/>
                  <a:pt x="204" y="92"/>
                </a:cubicBezTo>
                <a:cubicBezTo>
                  <a:pt x="202" y="73"/>
                  <a:pt x="195" y="56"/>
                  <a:pt x="184" y="41"/>
                </a:cubicBezTo>
                <a:cubicBezTo>
                  <a:pt x="170" y="21"/>
                  <a:pt x="148" y="7"/>
                  <a:pt x="123" y="2"/>
                </a:cubicBezTo>
                <a:cubicBezTo>
                  <a:pt x="117" y="0"/>
                  <a:pt x="109" y="0"/>
                  <a:pt x="102" y="0"/>
                </a:cubicBezTo>
                <a:cubicBezTo>
                  <a:pt x="95" y="0"/>
                  <a:pt x="88" y="0"/>
                  <a:pt x="81" y="2"/>
                </a:cubicBezTo>
                <a:cubicBezTo>
                  <a:pt x="56" y="7"/>
                  <a:pt x="35" y="21"/>
                  <a:pt x="20" y="41"/>
                </a:cubicBezTo>
                <a:cubicBezTo>
                  <a:pt x="9" y="56"/>
                  <a:pt x="2" y="73"/>
                  <a:pt x="0" y="92"/>
                </a:cubicBezTo>
                <a:cubicBezTo>
                  <a:pt x="0" y="95"/>
                  <a:pt x="3" y="98"/>
                  <a:pt x="6" y="98"/>
                </a:cubicBezTo>
                <a:cubicBezTo>
                  <a:pt x="9" y="99"/>
                  <a:pt x="12" y="96"/>
                  <a:pt x="12" y="9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73">
            <a:extLst>
              <a:ext uri="{FF2B5EF4-FFF2-40B4-BE49-F238E27FC236}">
                <a16:creationId xmlns:a16="http://schemas.microsoft.com/office/drawing/2014/main" id="{0C7E33EC-5BC4-41BF-B323-83BD6DC6C9C1}"/>
              </a:ext>
            </a:extLst>
          </p:cNvPr>
          <p:cNvSpPr>
            <a:spLocks/>
          </p:cNvSpPr>
          <p:nvPr/>
        </p:nvSpPr>
        <p:spPr bwMode="auto">
          <a:xfrm>
            <a:off x="10751471" y="1794361"/>
            <a:ext cx="96163" cy="129567"/>
          </a:xfrm>
          <a:custGeom>
            <a:avLst/>
            <a:gdLst>
              <a:gd name="T0" fmla="*/ 28 w 40"/>
              <a:gd name="T1" fmla="*/ 6 h 54"/>
              <a:gd name="T2" fmla="*/ 28 w 40"/>
              <a:gd name="T3" fmla="*/ 6 h 54"/>
              <a:gd name="T4" fmla="*/ 34 w 40"/>
              <a:gd name="T5" fmla="*/ 6 h 54"/>
              <a:gd name="T6" fmla="*/ 29 w 40"/>
              <a:gd name="T7" fmla="*/ 4 h 54"/>
              <a:gd name="T8" fmla="*/ 16 w 40"/>
              <a:gd name="T9" fmla="*/ 29 h 54"/>
              <a:gd name="T10" fmla="*/ 16 w 40"/>
              <a:gd name="T11" fmla="*/ 29 h 54"/>
              <a:gd name="T12" fmla="*/ 3 w 40"/>
              <a:gd name="T13" fmla="*/ 43 h 54"/>
              <a:gd name="T14" fmla="*/ 3 w 40"/>
              <a:gd name="T15" fmla="*/ 52 h 54"/>
              <a:gd name="T16" fmla="*/ 11 w 40"/>
              <a:gd name="T17" fmla="*/ 52 h 54"/>
              <a:gd name="T18" fmla="*/ 25 w 40"/>
              <a:gd name="T19" fmla="*/ 37 h 54"/>
              <a:gd name="T20" fmla="*/ 25 w 40"/>
              <a:gd name="T21" fmla="*/ 37 h 54"/>
              <a:gd name="T22" fmla="*/ 40 w 40"/>
              <a:gd name="T23" fmla="*/ 8 h 54"/>
              <a:gd name="T24" fmla="*/ 40 w 40"/>
              <a:gd name="T25" fmla="*/ 6 h 54"/>
              <a:gd name="T26" fmla="*/ 40 w 40"/>
              <a:gd name="T27" fmla="*/ 6 h 54"/>
              <a:gd name="T28" fmla="*/ 34 w 40"/>
              <a:gd name="T29" fmla="*/ 0 h 54"/>
              <a:gd name="T30" fmla="*/ 28 w 40"/>
              <a:gd name="T31"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4">
                <a:moveTo>
                  <a:pt x="28" y="6"/>
                </a:moveTo>
                <a:cubicBezTo>
                  <a:pt x="28" y="6"/>
                  <a:pt x="28" y="6"/>
                  <a:pt x="28" y="6"/>
                </a:cubicBezTo>
                <a:cubicBezTo>
                  <a:pt x="34" y="6"/>
                  <a:pt x="34" y="6"/>
                  <a:pt x="34" y="6"/>
                </a:cubicBezTo>
                <a:cubicBezTo>
                  <a:pt x="29" y="4"/>
                  <a:pt x="29" y="4"/>
                  <a:pt x="29" y="4"/>
                </a:cubicBezTo>
                <a:cubicBezTo>
                  <a:pt x="26" y="13"/>
                  <a:pt x="21" y="22"/>
                  <a:pt x="16" y="29"/>
                </a:cubicBezTo>
                <a:cubicBezTo>
                  <a:pt x="16" y="29"/>
                  <a:pt x="16" y="29"/>
                  <a:pt x="16" y="29"/>
                </a:cubicBezTo>
                <a:cubicBezTo>
                  <a:pt x="12" y="34"/>
                  <a:pt x="8" y="39"/>
                  <a:pt x="3" y="43"/>
                </a:cubicBezTo>
                <a:cubicBezTo>
                  <a:pt x="1" y="45"/>
                  <a:pt x="0" y="49"/>
                  <a:pt x="3" y="52"/>
                </a:cubicBezTo>
                <a:cubicBezTo>
                  <a:pt x="5" y="54"/>
                  <a:pt x="9" y="54"/>
                  <a:pt x="11" y="52"/>
                </a:cubicBezTo>
                <a:cubicBezTo>
                  <a:pt x="16" y="47"/>
                  <a:pt x="21" y="42"/>
                  <a:pt x="25" y="37"/>
                </a:cubicBezTo>
                <a:cubicBezTo>
                  <a:pt x="25" y="37"/>
                  <a:pt x="25" y="37"/>
                  <a:pt x="25" y="37"/>
                </a:cubicBezTo>
                <a:cubicBezTo>
                  <a:pt x="32" y="28"/>
                  <a:pt x="37" y="18"/>
                  <a:pt x="40" y="8"/>
                </a:cubicBezTo>
                <a:cubicBezTo>
                  <a:pt x="40" y="7"/>
                  <a:pt x="40" y="6"/>
                  <a:pt x="40" y="6"/>
                </a:cubicBezTo>
                <a:cubicBezTo>
                  <a:pt x="40" y="6"/>
                  <a:pt x="40" y="6"/>
                  <a:pt x="40" y="6"/>
                </a:cubicBezTo>
                <a:cubicBezTo>
                  <a:pt x="40" y="2"/>
                  <a:pt x="38" y="0"/>
                  <a:pt x="34" y="0"/>
                </a:cubicBezTo>
                <a:cubicBezTo>
                  <a:pt x="31" y="0"/>
                  <a:pt x="28" y="2"/>
                  <a:pt x="28" y="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74">
            <a:extLst>
              <a:ext uri="{FF2B5EF4-FFF2-40B4-BE49-F238E27FC236}">
                <a16:creationId xmlns:a16="http://schemas.microsoft.com/office/drawing/2014/main" id="{53592B6E-E0BB-4A34-9298-E6BACD96D949}"/>
              </a:ext>
            </a:extLst>
          </p:cNvPr>
          <p:cNvSpPr>
            <a:spLocks/>
          </p:cNvSpPr>
          <p:nvPr/>
        </p:nvSpPr>
        <p:spPr bwMode="auto">
          <a:xfrm>
            <a:off x="10600646" y="1491700"/>
            <a:ext cx="28343" cy="489927"/>
          </a:xfrm>
          <a:custGeom>
            <a:avLst/>
            <a:gdLst>
              <a:gd name="T0" fmla="*/ 12 w 12"/>
              <a:gd name="T1" fmla="*/ 198 h 204"/>
              <a:gd name="T2" fmla="*/ 12 w 12"/>
              <a:gd name="T3" fmla="*/ 143 h 204"/>
              <a:gd name="T4" fmla="*/ 12 w 12"/>
              <a:gd name="T5" fmla="*/ 106 h 204"/>
              <a:gd name="T6" fmla="*/ 12 w 12"/>
              <a:gd name="T7" fmla="*/ 61 h 204"/>
              <a:gd name="T8" fmla="*/ 12 w 12"/>
              <a:gd name="T9" fmla="*/ 6 h 204"/>
              <a:gd name="T10" fmla="*/ 6 w 12"/>
              <a:gd name="T11" fmla="*/ 0 h 204"/>
              <a:gd name="T12" fmla="*/ 0 w 12"/>
              <a:gd name="T13" fmla="*/ 6 h 204"/>
              <a:gd name="T14" fmla="*/ 0 w 12"/>
              <a:gd name="T15" fmla="*/ 61 h 204"/>
              <a:gd name="T16" fmla="*/ 0 w 12"/>
              <a:gd name="T17" fmla="*/ 106 h 204"/>
              <a:gd name="T18" fmla="*/ 0 w 12"/>
              <a:gd name="T19" fmla="*/ 143 h 204"/>
              <a:gd name="T20" fmla="*/ 0 w 12"/>
              <a:gd name="T21" fmla="*/ 198 h 204"/>
              <a:gd name="T22" fmla="*/ 6 w 12"/>
              <a:gd name="T23" fmla="*/ 204 h 204"/>
              <a:gd name="T24" fmla="*/ 12 w 12"/>
              <a:gd name="T25" fmla="*/ 1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4">
                <a:moveTo>
                  <a:pt x="12" y="198"/>
                </a:moveTo>
                <a:cubicBezTo>
                  <a:pt x="12" y="143"/>
                  <a:pt x="12" y="143"/>
                  <a:pt x="12" y="143"/>
                </a:cubicBezTo>
                <a:cubicBezTo>
                  <a:pt x="12" y="106"/>
                  <a:pt x="12" y="106"/>
                  <a:pt x="12" y="106"/>
                </a:cubicBezTo>
                <a:cubicBezTo>
                  <a:pt x="12" y="61"/>
                  <a:pt x="12" y="61"/>
                  <a:pt x="12" y="61"/>
                </a:cubicBezTo>
                <a:cubicBezTo>
                  <a:pt x="12" y="6"/>
                  <a:pt x="12" y="6"/>
                  <a:pt x="12" y="6"/>
                </a:cubicBezTo>
                <a:cubicBezTo>
                  <a:pt x="12" y="2"/>
                  <a:pt x="9" y="0"/>
                  <a:pt x="6" y="0"/>
                </a:cubicBezTo>
                <a:cubicBezTo>
                  <a:pt x="3" y="0"/>
                  <a:pt x="0" y="2"/>
                  <a:pt x="0" y="6"/>
                </a:cubicBezTo>
                <a:cubicBezTo>
                  <a:pt x="0" y="61"/>
                  <a:pt x="0" y="61"/>
                  <a:pt x="0" y="61"/>
                </a:cubicBezTo>
                <a:cubicBezTo>
                  <a:pt x="0" y="106"/>
                  <a:pt x="0" y="106"/>
                  <a:pt x="0" y="106"/>
                </a:cubicBezTo>
                <a:cubicBezTo>
                  <a:pt x="0" y="143"/>
                  <a:pt x="0" y="143"/>
                  <a:pt x="0" y="143"/>
                </a:cubicBezTo>
                <a:cubicBezTo>
                  <a:pt x="0" y="198"/>
                  <a:pt x="0" y="198"/>
                  <a:pt x="0" y="198"/>
                </a:cubicBezTo>
                <a:cubicBezTo>
                  <a:pt x="0" y="201"/>
                  <a:pt x="3" y="204"/>
                  <a:pt x="6" y="204"/>
                </a:cubicBezTo>
                <a:cubicBezTo>
                  <a:pt x="9" y="204"/>
                  <a:pt x="12" y="201"/>
                  <a:pt x="12" y="198"/>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75">
            <a:extLst>
              <a:ext uri="{FF2B5EF4-FFF2-40B4-BE49-F238E27FC236}">
                <a16:creationId xmlns:a16="http://schemas.microsoft.com/office/drawing/2014/main" id="{EB5ACD66-2B91-4645-9072-F5505E93252E}"/>
              </a:ext>
            </a:extLst>
          </p:cNvPr>
          <p:cNvSpPr>
            <a:spLocks/>
          </p:cNvSpPr>
          <p:nvPr/>
        </p:nvSpPr>
        <p:spPr bwMode="auto">
          <a:xfrm>
            <a:off x="10646197" y="1493724"/>
            <a:ext cx="115396" cy="477780"/>
          </a:xfrm>
          <a:custGeom>
            <a:avLst/>
            <a:gdLst>
              <a:gd name="T0" fmla="*/ 15 w 48"/>
              <a:gd name="T1" fmla="*/ 199 h 199"/>
              <a:gd name="T2" fmla="*/ 15 w 48"/>
              <a:gd name="T3" fmla="*/ 199 h 199"/>
              <a:gd name="T4" fmla="*/ 20 w 48"/>
              <a:gd name="T5" fmla="*/ 196 h 199"/>
              <a:gd name="T6" fmla="*/ 35 w 48"/>
              <a:gd name="T7" fmla="*/ 170 h 199"/>
              <a:gd name="T8" fmla="*/ 35 w 48"/>
              <a:gd name="T9" fmla="*/ 170 h 199"/>
              <a:gd name="T10" fmla="*/ 42 w 48"/>
              <a:gd name="T11" fmla="*/ 150 h 199"/>
              <a:gd name="T12" fmla="*/ 42 w 48"/>
              <a:gd name="T13" fmla="*/ 150 h 199"/>
              <a:gd name="T14" fmla="*/ 48 w 48"/>
              <a:gd name="T15" fmla="*/ 105 h 199"/>
              <a:gd name="T16" fmla="*/ 39 w 48"/>
              <a:gd name="T17" fmla="*/ 52 h 199"/>
              <a:gd name="T18" fmla="*/ 39 w 48"/>
              <a:gd name="T19" fmla="*/ 52 h 199"/>
              <a:gd name="T20" fmla="*/ 35 w 48"/>
              <a:gd name="T21" fmla="*/ 41 h 199"/>
              <a:gd name="T22" fmla="*/ 12 w 48"/>
              <a:gd name="T23" fmla="*/ 3 h 199"/>
              <a:gd name="T24" fmla="*/ 3 w 48"/>
              <a:gd name="T25" fmla="*/ 2 h 199"/>
              <a:gd name="T26" fmla="*/ 2 w 48"/>
              <a:gd name="T27" fmla="*/ 11 h 199"/>
              <a:gd name="T28" fmla="*/ 24 w 48"/>
              <a:gd name="T29" fmla="*/ 46 h 199"/>
              <a:gd name="T30" fmla="*/ 28 w 48"/>
              <a:gd name="T31" fmla="*/ 56 h 199"/>
              <a:gd name="T32" fmla="*/ 28 w 48"/>
              <a:gd name="T33" fmla="*/ 56 h 199"/>
              <a:gd name="T34" fmla="*/ 36 w 48"/>
              <a:gd name="T35" fmla="*/ 105 h 199"/>
              <a:gd name="T36" fmla="*/ 30 w 48"/>
              <a:gd name="T37" fmla="*/ 147 h 199"/>
              <a:gd name="T38" fmla="*/ 30 w 48"/>
              <a:gd name="T39" fmla="*/ 147 h 199"/>
              <a:gd name="T40" fmla="*/ 24 w 48"/>
              <a:gd name="T41" fmla="*/ 165 h 199"/>
              <a:gd name="T42" fmla="*/ 24 w 48"/>
              <a:gd name="T43" fmla="*/ 165 h 199"/>
              <a:gd name="T44" fmla="*/ 10 w 48"/>
              <a:gd name="T45" fmla="*/ 189 h 199"/>
              <a:gd name="T46" fmla="*/ 15 w 48"/>
              <a:gd name="T47" fmla="*/ 193 h 199"/>
              <a:gd name="T48" fmla="*/ 15 w 48"/>
              <a:gd name="T49" fmla="*/ 187 h 199"/>
              <a:gd name="T50" fmla="*/ 15 w 48"/>
              <a:gd name="T51" fmla="*/ 187 h 199"/>
              <a:gd name="T52" fmla="*/ 9 w 48"/>
              <a:gd name="T53" fmla="*/ 193 h 199"/>
              <a:gd name="T54" fmla="*/ 15 w 48"/>
              <a:gd name="T5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15" y="199"/>
                </a:moveTo>
                <a:cubicBezTo>
                  <a:pt x="15" y="199"/>
                  <a:pt x="15" y="199"/>
                  <a:pt x="15" y="199"/>
                </a:cubicBezTo>
                <a:cubicBezTo>
                  <a:pt x="17" y="199"/>
                  <a:pt x="19" y="198"/>
                  <a:pt x="20" y="196"/>
                </a:cubicBezTo>
                <a:cubicBezTo>
                  <a:pt x="26" y="188"/>
                  <a:pt x="31" y="179"/>
                  <a:pt x="35" y="170"/>
                </a:cubicBezTo>
                <a:cubicBezTo>
                  <a:pt x="35" y="170"/>
                  <a:pt x="35" y="170"/>
                  <a:pt x="35" y="170"/>
                </a:cubicBezTo>
                <a:cubicBezTo>
                  <a:pt x="38" y="163"/>
                  <a:pt x="40" y="157"/>
                  <a:pt x="42" y="150"/>
                </a:cubicBezTo>
                <a:cubicBezTo>
                  <a:pt x="42" y="150"/>
                  <a:pt x="42" y="150"/>
                  <a:pt x="42" y="150"/>
                </a:cubicBezTo>
                <a:cubicBezTo>
                  <a:pt x="46" y="135"/>
                  <a:pt x="48" y="120"/>
                  <a:pt x="48" y="105"/>
                </a:cubicBezTo>
                <a:cubicBezTo>
                  <a:pt x="48" y="87"/>
                  <a:pt x="45" y="69"/>
                  <a:pt x="39" y="52"/>
                </a:cubicBezTo>
                <a:cubicBezTo>
                  <a:pt x="39" y="52"/>
                  <a:pt x="39" y="52"/>
                  <a:pt x="39" y="52"/>
                </a:cubicBezTo>
                <a:cubicBezTo>
                  <a:pt x="38" y="48"/>
                  <a:pt x="36" y="45"/>
                  <a:pt x="35" y="41"/>
                </a:cubicBezTo>
                <a:cubicBezTo>
                  <a:pt x="29" y="28"/>
                  <a:pt x="21" y="15"/>
                  <a:pt x="12" y="3"/>
                </a:cubicBezTo>
                <a:cubicBezTo>
                  <a:pt x="10" y="0"/>
                  <a:pt x="6" y="0"/>
                  <a:pt x="3" y="2"/>
                </a:cubicBezTo>
                <a:cubicBezTo>
                  <a:pt x="1" y="4"/>
                  <a:pt x="0" y="8"/>
                  <a:pt x="2" y="11"/>
                </a:cubicBezTo>
                <a:cubicBezTo>
                  <a:pt x="11" y="21"/>
                  <a:pt x="18" y="33"/>
                  <a:pt x="24" y="46"/>
                </a:cubicBezTo>
                <a:cubicBezTo>
                  <a:pt x="25" y="49"/>
                  <a:pt x="26" y="53"/>
                  <a:pt x="28" y="56"/>
                </a:cubicBezTo>
                <a:cubicBezTo>
                  <a:pt x="28" y="56"/>
                  <a:pt x="28" y="56"/>
                  <a:pt x="28" y="56"/>
                </a:cubicBezTo>
                <a:cubicBezTo>
                  <a:pt x="33" y="72"/>
                  <a:pt x="36" y="89"/>
                  <a:pt x="36" y="105"/>
                </a:cubicBezTo>
                <a:cubicBezTo>
                  <a:pt x="36" y="119"/>
                  <a:pt x="34" y="133"/>
                  <a:pt x="30" y="147"/>
                </a:cubicBezTo>
                <a:cubicBezTo>
                  <a:pt x="30" y="147"/>
                  <a:pt x="30" y="147"/>
                  <a:pt x="30" y="147"/>
                </a:cubicBezTo>
                <a:cubicBezTo>
                  <a:pt x="29" y="153"/>
                  <a:pt x="26" y="159"/>
                  <a:pt x="24" y="165"/>
                </a:cubicBezTo>
                <a:cubicBezTo>
                  <a:pt x="24" y="165"/>
                  <a:pt x="24" y="165"/>
                  <a:pt x="24" y="165"/>
                </a:cubicBezTo>
                <a:cubicBezTo>
                  <a:pt x="20" y="173"/>
                  <a:pt x="16" y="182"/>
                  <a:pt x="10" y="189"/>
                </a:cubicBezTo>
                <a:cubicBezTo>
                  <a:pt x="15" y="193"/>
                  <a:pt x="15" y="193"/>
                  <a:pt x="15" y="193"/>
                </a:cubicBezTo>
                <a:cubicBezTo>
                  <a:pt x="15" y="187"/>
                  <a:pt x="15" y="187"/>
                  <a:pt x="15" y="187"/>
                </a:cubicBezTo>
                <a:cubicBezTo>
                  <a:pt x="15" y="187"/>
                  <a:pt x="15" y="187"/>
                  <a:pt x="15" y="187"/>
                </a:cubicBezTo>
                <a:cubicBezTo>
                  <a:pt x="12" y="187"/>
                  <a:pt x="9" y="189"/>
                  <a:pt x="9" y="193"/>
                </a:cubicBezTo>
                <a:cubicBezTo>
                  <a:pt x="9" y="196"/>
                  <a:pt x="12" y="199"/>
                  <a:pt x="15" y="199"/>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76">
            <a:extLst>
              <a:ext uri="{FF2B5EF4-FFF2-40B4-BE49-F238E27FC236}">
                <a16:creationId xmlns:a16="http://schemas.microsoft.com/office/drawing/2014/main" id="{7DEEBF90-7A90-480F-B608-A3B575B1EA33}"/>
              </a:ext>
            </a:extLst>
          </p:cNvPr>
          <p:cNvSpPr>
            <a:spLocks/>
          </p:cNvSpPr>
          <p:nvPr/>
        </p:nvSpPr>
        <p:spPr bwMode="auto">
          <a:xfrm>
            <a:off x="10389087" y="1731602"/>
            <a:ext cx="454498" cy="29355"/>
          </a:xfrm>
          <a:custGeom>
            <a:avLst/>
            <a:gdLst>
              <a:gd name="T0" fmla="*/ 183 w 189"/>
              <a:gd name="T1" fmla="*/ 0 h 12"/>
              <a:gd name="T2" fmla="*/ 149 w 189"/>
              <a:gd name="T3" fmla="*/ 0 h 12"/>
              <a:gd name="T4" fmla="*/ 94 w 189"/>
              <a:gd name="T5" fmla="*/ 0 h 12"/>
              <a:gd name="T6" fmla="*/ 39 w 189"/>
              <a:gd name="T7" fmla="*/ 0 h 12"/>
              <a:gd name="T8" fmla="*/ 6 w 189"/>
              <a:gd name="T9" fmla="*/ 0 h 12"/>
              <a:gd name="T10" fmla="*/ 0 w 189"/>
              <a:gd name="T11" fmla="*/ 6 h 12"/>
              <a:gd name="T12" fmla="*/ 6 w 189"/>
              <a:gd name="T13" fmla="*/ 12 h 12"/>
              <a:gd name="T14" fmla="*/ 39 w 189"/>
              <a:gd name="T15" fmla="*/ 12 h 12"/>
              <a:gd name="T16" fmla="*/ 94 w 189"/>
              <a:gd name="T17" fmla="*/ 12 h 12"/>
              <a:gd name="T18" fmla="*/ 149 w 189"/>
              <a:gd name="T19" fmla="*/ 12 h 12"/>
              <a:gd name="T20" fmla="*/ 183 w 189"/>
              <a:gd name="T21" fmla="*/ 12 h 12"/>
              <a:gd name="T22" fmla="*/ 189 w 189"/>
              <a:gd name="T23" fmla="*/ 6 h 12"/>
              <a:gd name="T24" fmla="*/ 183 w 189"/>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2">
                <a:moveTo>
                  <a:pt x="183" y="0"/>
                </a:moveTo>
                <a:cubicBezTo>
                  <a:pt x="149" y="0"/>
                  <a:pt x="149" y="0"/>
                  <a:pt x="149" y="0"/>
                </a:cubicBezTo>
                <a:cubicBezTo>
                  <a:pt x="94" y="0"/>
                  <a:pt x="94" y="0"/>
                  <a:pt x="94" y="0"/>
                </a:cubicBezTo>
                <a:cubicBezTo>
                  <a:pt x="39" y="0"/>
                  <a:pt x="39" y="0"/>
                  <a:pt x="39" y="0"/>
                </a:cubicBezTo>
                <a:cubicBezTo>
                  <a:pt x="6" y="0"/>
                  <a:pt x="6" y="0"/>
                  <a:pt x="6" y="0"/>
                </a:cubicBezTo>
                <a:cubicBezTo>
                  <a:pt x="2" y="0"/>
                  <a:pt x="0" y="3"/>
                  <a:pt x="0" y="6"/>
                </a:cubicBezTo>
                <a:cubicBezTo>
                  <a:pt x="0" y="10"/>
                  <a:pt x="2" y="12"/>
                  <a:pt x="6" y="12"/>
                </a:cubicBezTo>
                <a:cubicBezTo>
                  <a:pt x="39" y="12"/>
                  <a:pt x="39" y="12"/>
                  <a:pt x="39" y="12"/>
                </a:cubicBezTo>
                <a:cubicBezTo>
                  <a:pt x="94" y="12"/>
                  <a:pt x="94" y="12"/>
                  <a:pt x="94" y="12"/>
                </a:cubicBezTo>
                <a:cubicBezTo>
                  <a:pt x="149" y="12"/>
                  <a:pt x="149" y="12"/>
                  <a:pt x="149" y="12"/>
                </a:cubicBezTo>
                <a:cubicBezTo>
                  <a:pt x="183" y="12"/>
                  <a:pt x="183" y="12"/>
                  <a:pt x="183" y="12"/>
                </a:cubicBezTo>
                <a:cubicBezTo>
                  <a:pt x="186" y="12"/>
                  <a:pt x="189" y="10"/>
                  <a:pt x="189" y="6"/>
                </a:cubicBezTo>
                <a:cubicBezTo>
                  <a:pt x="189" y="3"/>
                  <a:pt x="186" y="0"/>
                  <a:pt x="183" y="0"/>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77">
            <a:extLst>
              <a:ext uri="{FF2B5EF4-FFF2-40B4-BE49-F238E27FC236}">
                <a16:creationId xmlns:a16="http://schemas.microsoft.com/office/drawing/2014/main" id="{B8044F09-9735-44BB-8253-64945B4DA3E1}"/>
              </a:ext>
            </a:extLst>
          </p:cNvPr>
          <p:cNvSpPr>
            <a:spLocks/>
          </p:cNvSpPr>
          <p:nvPr/>
        </p:nvSpPr>
        <p:spPr bwMode="auto">
          <a:xfrm>
            <a:off x="10468042" y="1493724"/>
            <a:ext cx="115396" cy="477780"/>
          </a:xfrm>
          <a:custGeom>
            <a:avLst/>
            <a:gdLst>
              <a:gd name="T0" fmla="*/ 36 w 48"/>
              <a:gd name="T1" fmla="*/ 3 h 199"/>
              <a:gd name="T2" fmla="*/ 14 w 48"/>
              <a:gd name="T3" fmla="*/ 41 h 199"/>
              <a:gd name="T4" fmla="*/ 9 w 48"/>
              <a:gd name="T5" fmla="*/ 52 h 199"/>
              <a:gd name="T6" fmla="*/ 9 w 48"/>
              <a:gd name="T7" fmla="*/ 52 h 199"/>
              <a:gd name="T8" fmla="*/ 0 w 48"/>
              <a:gd name="T9" fmla="*/ 105 h 199"/>
              <a:gd name="T10" fmla="*/ 6 w 48"/>
              <a:gd name="T11" fmla="*/ 150 h 199"/>
              <a:gd name="T12" fmla="*/ 6 w 48"/>
              <a:gd name="T13" fmla="*/ 150 h 199"/>
              <a:gd name="T14" fmla="*/ 14 w 48"/>
              <a:gd name="T15" fmla="*/ 170 h 199"/>
              <a:gd name="T16" fmla="*/ 14 w 48"/>
              <a:gd name="T17" fmla="*/ 170 h 199"/>
              <a:gd name="T18" fmla="*/ 28 w 48"/>
              <a:gd name="T19" fmla="*/ 196 h 199"/>
              <a:gd name="T20" fmla="*/ 33 w 48"/>
              <a:gd name="T21" fmla="*/ 199 h 199"/>
              <a:gd name="T22" fmla="*/ 33 w 48"/>
              <a:gd name="T23" fmla="*/ 199 h 199"/>
              <a:gd name="T24" fmla="*/ 39 w 48"/>
              <a:gd name="T25" fmla="*/ 193 h 199"/>
              <a:gd name="T26" fmla="*/ 33 w 48"/>
              <a:gd name="T27" fmla="*/ 187 h 199"/>
              <a:gd name="T28" fmla="*/ 33 w 48"/>
              <a:gd name="T29" fmla="*/ 187 h 199"/>
              <a:gd name="T30" fmla="*/ 33 w 48"/>
              <a:gd name="T31" fmla="*/ 193 h 199"/>
              <a:gd name="T32" fmla="*/ 38 w 48"/>
              <a:gd name="T33" fmla="*/ 189 h 199"/>
              <a:gd name="T34" fmla="*/ 25 w 48"/>
              <a:gd name="T35" fmla="*/ 165 h 199"/>
              <a:gd name="T36" fmla="*/ 25 w 48"/>
              <a:gd name="T37" fmla="*/ 165 h 199"/>
              <a:gd name="T38" fmla="*/ 18 w 48"/>
              <a:gd name="T39" fmla="*/ 147 h 199"/>
              <a:gd name="T40" fmla="*/ 18 w 48"/>
              <a:gd name="T41" fmla="*/ 147 h 199"/>
              <a:gd name="T42" fmla="*/ 12 w 48"/>
              <a:gd name="T43" fmla="*/ 105 h 199"/>
              <a:gd name="T44" fmla="*/ 21 w 48"/>
              <a:gd name="T45" fmla="*/ 56 h 199"/>
              <a:gd name="T46" fmla="*/ 21 w 48"/>
              <a:gd name="T47" fmla="*/ 56 h 199"/>
              <a:gd name="T48" fmla="*/ 25 w 48"/>
              <a:gd name="T49" fmla="*/ 46 h 199"/>
              <a:gd name="T50" fmla="*/ 46 w 48"/>
              <a:gd name="T51" fmla="*/ 11 h 199"/>
              <a:gd name="T52" fmla="*/ 45 w 48"/>
              <a:gd name="T53" fmla="*/ 2 h 199"/>
              <a:gd name="T54" fmla="*/ 36 w 48"/>
              <a:gd name="T55"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99">
                <a:moveTo>
                  <a:pt x="36" y="3"/>
                </a:moveTo>
                <a:cubicBezTo>
                  <a:pt x="27" y="15"/>
                  <a:pt x="19" y="28"/>
                  <a:pt x="14" y="41"/>
                </a:cubicBezTo>
                <a:cubicBezTo>
                  <a:pt x="12" y="45"/>
                  <a:pt x="11" y="48"/>
                  <a:pt x="9" y="52"/>
                </a:cubicBezTo>
                <a:cubicBezTo>
                  <a:pt x="9" y="52"/>
                  <a:pt x="9" y="52"/>
                  <a:pt x="9" y="52"/>
                </a:cubicBezTo>
                <a:cubicBezTo>
                  <a:pt x="3" y="69"/>
                  <a:pt x="0" y="87"/>
                  <a:pt x="0" y="105"/>
                </a:cubicBezTo>
                <a:cubicBezTo>
                  <a:pt x="0" y="120"/>
                  <a:pt x="2" y="135"/>
                  <a:pt x="6" y="150"/>
                </a:cubicBezTo>
                <a:cubicBezTo>
                  <a:pt x="6" y="150"/>
                  <a:pt x="6" y="150"/>
                  <a:pt x="6" y="150"/>
                </a:cubicBezTo>
                <a:cubicBezTo>
                  <a:pt x="8" y="157"/>
                  <a:pt x="11" y="163"/>
                  <a:pt x="14" y="170"/>
                </a:cubicBezTo>
                <a:cubicBezTo>
                  <a:pt x="14" y="170"/>
                  <a:pt x="14" y="170"/>
                  <a:pt x="14" y="170"/>
                </a:cubicBezTo>
                <a:cubicBezTo>
                  <a:pt x="17" y="179"/>
                  <a:pt x="22" y="188"/>
                  <a:pt x="28" y="196"/>
                </a:cubicBezTo>
                <a:cubicBezTo>
                  <a:pt x="29" y="198"/>
                  <a:pt x="31" y="199"/>
                  <a:pt x="33" y="199"/>
                </a:cubicBezTo>
                <a:cubicBezTo>
                  <a:pt x="33" y="199"/>
                  <a:pt x="33" y="199"/>
                  <a:pt x="33" y="199"/>
                </a:cubicBezTo>
                <a:cubicBezTo>
                  <a:pt x="36" y="199"/>
                  <a:pt x="39" y="196"/>
                  <a:pt x="39" y="193"/>
                </a:cubicBezTo>
                <a:cubicBezTo>
                  <a:pt x="39" y="189"/>
                  <a:pt x="36" y="187"/>
                  <a:pt x="33" y="187"/>
                </a:cubicBezTo>
                <a:cubicBezTo>
                  <a:pt x="33" y="187"/>
                  <a:pt x="33" y="187"/>
                  <a:pt x="33" y="187"/>
                </a:cubicBezTo>
                <a:cubicBezTo>
                  <a:pt x="33" y="193"/>
                  <a:pt x="33" y="193"/>
                  <a:pt x="33" y="193"/>
                </a:cubicBezTo>
                <a:cubicBezTo>
                  <a:pt x="38" y="189"/>
                  <a:pt x="38" y="189"/>
                  <a:pt x="38" y="189"/>
                </a:cubicBezTo>
                <a:cubicBezTo>
                  <a:pt x="33" y="182"/>
                  <a:pt x="28" y="173"/>
                  <a:pt x="25" y="165"/>
                </a:cubicBezTo>
                <a:cubicBezTo>
                  <a:pt x="25" y="165"/>
                  <a:pt x="25" y="165"/>
                  <a:pt x="25" y="165"/>
                </a:cubicBezTo>
                <a:cubicBezTo>
                  <a:pt x="22" y="159"/>
                  <a:pt x="20" y="153"/>
                  <a:pt x="18" y="147"/>
                </a:cubicBezTo>
                <a:cubicBezTo>
                  <a:pt x="18" y="147"/>
                  <a:pt x="18" y="147"/>
                  <a:pt x="18" y="147"/>
                </a:cubicBezTo>
                <a:cubicBezTo>
                  <a:pt x="14" y="133"/>
                  <a:pt x="12" y="119"/>
                  <a:pt x="12" y="105"/>
                </a:cubicBezTo>
                <a:cubicBezTo>
                  <a:pt x="12" y="89"/>
                  <a:pt x="15" y="72"/>
                  <a:pt x="21" y="56"/>
                </a:cubicBezTo>
                <a:cubicBezTo>
                  <a:pt x="21" y="56"/>
                  <a:pt x="21" y="56"/>
                  <a:pt x="21" y="56"/>
                </a:cubicBezTo>
                <a:cubicBezTo>
                  <a:pt x="22" y="53"/>
                  <a:pt x="23" y="49"/>
                  <a:pt x="25" y="46"/>
                </a:cubicBezTo>
                <a:cubicBezTo>
                  <a:pt x="30" y="33"/>
                  <a:pt x="37" y="21"/>
                  <a:pt x="46" y="11"/>
                </a:cubicBezTo>
                <a:cubicBezTo>
                  <a:pt x="48" y="8"/>
                  <a:pt x="47" y="4"/>
                  <a:pt x="45" y="2"/>
                </a:cubicBezTo>
                <a:cubicBezTo>
                  <a:pt x="42" y="0"/>
                  <a:pt x="39" y="0"/>
                  <a:pt x="36" y="3"/>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78">
            <a:extLst>
              <a:ext uri="{FF2B5EF4-FFF2-40B4-BE49-F238E27FC236}">
                <a16:creationId xmlns:a16="http://schemas.microsoft.com/office/drawing/2014/main" id="{FC58B97E-1CE9-4528-A49C-65AF1CCCB090}"/>
              </a:ext>
            </a:extLst>
          </p:cNvPr>
          <p:cNvSpPr>
            <a:spLocks/>
          </p:cNvSpPr>
          <p:nvPr/>
        </p:nvSpPr>
        <p:spPr bwMode="auto">
          <a:xfrm>
            <a:off x="10413381" y="1582802"/>
            <a:ext cx="402874" cy="69845"/>
          </a:xfrm>
          <a:custGeom>
            <a:avLst/>
            <a:gdLst>
              <a:gd name="T0" fmla="*/ 4 w 168"/>
              <a:gd name="T1" fmla="*/ 12 h 29"/>
              <a:gd name="T2" fmla="*/ 33 w 168"/>
              <a:gd name="T3" fmla="*/ 22 h 29"/>
              <a:gd name="T4" fmla="*/ 33 w 168"/>
              <a:gd name="T5" fmla="*/ 22 h 29"/>
              <a:gd name="T6" fmla="*/ 37 w 168"/>
              <a:gd name="T7" fmla="*/ 23 h 29"/>
              <a:gd name="T8" fmla="*/ 38 w 168"/>
              <a:gd name="T9" fmla="*/ 17 h 29"/>
              <a:gd name="T10" fmla="*/ 36 w 168"/>
              <a:gd name="T11" fmla="*/ 23 h 29"/>
              <a:gd name="T12" fmla="*/ 84 w 168"/>
              <a:gd name="T13" fmla="*/ 29 h 29"/>
              <a:gd name="T14" fmla="*/ 132 w 168"/>
              <a:gd name="T15" fmla="*/ 23 h 29"/>
              <a:gd name="T16" fmla="*/ 130 w 168"/>
              <a:gd name="T17" fmla="*/ 17 h 29"/>
              <a:gd name="T18" fmla="*/ 131 w 168"/>
              <a:gd name="T19" fmla="*/ 23 h 29"/>
              <a:gd name="T20" fmla="*/ 135 w 168"/>
              <a:gd name="T21" fmla="*/ 22 h 29"/>
              <a:gd name="T22" fmla="*/ 135 w 168"/>
              <a:gd name="T23" fmla="*/ 22 h 29"/>
              <a:gd name="T24" fmla="*/ 164 w 168"/>
              <a:gd name="T25" fmla="*/ 12 h 29"/>
              <a:gd name="T26" fmla="*/ 167 w 168"/>
              <a:gd name="T27" fmla="*/ 4 h 29"/>
              <a:gd name="T28" fmla="*/ 159 w 168"/>
              <a:gd name="T29" fmla="*/ 1 h 29"/>
              <a:gd name="T30" fmla="*/ 132 w 168"/>
              <a:gd name="T31" fmla="*/ 10 h 29"/>
              <a:gd name="T32" fmla="*/ 132 w 168"/>
              <a:gd name="T33" fmla="*/ 10 h 29"/>
              <a:gd name="T34" fmla="*/ 129 w 168"/>
              <a:gd name="T35" fmla="*/ 11 h 29"/>
              <a:gd name="T36" fmla="*/ 129 w 168"/>
              <a:gd name="T37" fmla="*/ 11 h 29"/>
              <a:gd name="T38" fmla="*/ 84 w 168"/>
              <a:gd name="T39" fmla="*/ 17 h 29"/>
              <a:gd name="T40" fmla="*/ 39 w 168"/>
              <a:gd name="T41" fmla="*/ 11 h 29"/>
              <a:gd name="T42" fmla="*/ 39 w 168"/>
              <a:gd name="T43" fmla="*/ 11 h 29"/>
              <a:gd name="T44" fmla="*/ 36 w 168"/>
              <a:gd name="T45" fmla="*/ 10 h 29"/>
              <a:gd name="T46" fmla="*/ 36 w 168"/>
              <a:gd name="T47" fmla="*/ 10 h 29"/>
              <a:gd name="T48" fmla="*/ 9 w 168"/>
              <a:gd name="T49" fmla="*/ 1 h 29"/>
              <a:gd name="T50" fmla="*/ 1 w 168"/>
              <a:gd name="T51" fmla="*/ 4 h 29"/>
              <a:gd name="T52" fmla="*/ 4 w 168"/>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8" h="29">
                <a:moveTo>
                  <a:pt x="4" y="12"/>
                </a:moveTo>
                <a:cubicBezTo>
                  <a:pt x="14" y="16"/>
                  <a:pt x="23" y="19"/>
                  <a:pt x="33" y="22"/>
                </a:cubicBezTo>
                <a:cubicBezTo>
                  <a:pt x="33" y="22"/>
                  <a:pt x="33" y="22"/>
                  <a:pt x="33" y="22"/>
                </a:cubicBezTo>
                <a:cubicBezTo>
                  <a:pt x="34" y="22"/>
                  <a:pt x="35" y="23"/>
                  <a:pt x="37" y="23"/>
                </a:cubicBezTo>
                <a:cubicBezTo>
                  <a:pt x="38" y="17"/>
                  <a:pt x="38" y="17"/>
                  <a:pt x="38" y="17"/>
                </a:cubicBezTo>
                <a:cubicBezTo>
                  <a:pt x="36" y="23"/>
                  <a:pt x="36" y="23"/>
                  <a:pt x="36" y="23"/>
                </a:cubicBezTo>
                <a:cubicBezTo>
                  <a:pt x="52" y="27"/>
                  <a:pt x="68" y="29"/>
                  <a:pt x="84" y="29"/>
                </a:cubicBezTo>
                <a:cubicBezTo>
                  <a:pt x="100" y="29"/>
                  <a:pt x="116" y="27"/>
                  <a:pt x="132" y="23"/>
                </a:cubicBezTo>
                <a:cubicBezTo>
                  <a:pt x="130" y="17"/>
                  <a:pt x="130" y="17"/>
                  <a:pt x="130" y="17"/>
                </a:cubicBezTo>
                <a:cubicBezTo>
                  <a:pt x="131" y="23"/>
                  <a:pt x="131" y="23"/>
                  <a:pt x="131" y="23"/>
                </a:cubicBezTo>
                <a:cubicBezTo>
                  <a:pt x="133" y="23"/>
                  <a:pt x="134" y="22"/>
                  <a:pt x="135" y="22"/>
                </a:cubicBezTo>
                <a:cubicBezTo>
                  <a:pt x="135" y="22"/>
                  <a:pt x="135" y="22"/>
                  <a:pt x="135" y="22"/>
                </a:cubicBezTo>
                <a:cubicBezTo>
                  <a:pt x="145" y="19"/>
                  <a:pt x="154" y="16"/>
                  <a:pt x="164" y="12"/>
                </a:cubicBezTo>
                <a:cubicBezTo>
                  <a:pt x="167" y="11"/>
                  <a:pt x="168" y="7"/>
                  <a:pt x="167" y="4"/>
                </a:cubicBezTo>
                <a:cubicBezTo>
                  <a:pt x="166" y="1"/>
                  <a:pt x="162" y="0"/>
                  <a:pt x="159" y="1"/>
                </a:cubicBezTo>
                <a:cubicBezTo>
                  <a:pt x="150" y="5"/>
                  <a:pt x="141" y="8"/>
                  <a:pt x="132" y="10"/>
                </a:cubicBezTo>
                <a:cubicBezTo>
                  <a:pt x="132" y="10"/>
                  <a:pt x="132" y="10"/>
                  <a:pt x="132" y="10"/>
                </a:cubicBezTo>
                <a:cubicBezTo>
                  <a:pt x="131" y="11"/>
                  <a:pt x="130" y="11"/>
                  <a:pt x="129" y="11"/>
                </a:cubicBezTo>
                <a:cubicBezTo>
                  <a:pt x="129" y="11"/>
                  <a:pt x="129" y="11"/>
                  <a:pt x="129" y="11"/>
                </a:cubicBezTo>
                <a:cubicBezTo>
                  <a:pt x="114" y="15"/>
                  <a:pt x="99" y="17"/>
                  <a:pt x="84" y="17"/>
                </a:cubicBezTo>
                <a:cubicBezTo>
                  <a:pt x="69" y="17"/>
                  <a:pt x="54" y="15"/>
                  <a:pt x="39" y="11"/>
                </a:cubicBezTo>
                <a:cubicBezTo>
                  <a:pt x="39" y="11"/>
                  <a:pt x="39" y="11"/>
                  <a:pt x="39" y="11"/>
                </a:cubicBezTo>
                <a:cubicBezTo>
                  <a:pt x="38" y="11"/>
                  <a:pt x="37" y="11"/>
                  <a:pt x="36" y="10"/>
                </a:cubicBezTo>
                <a:cubicBezTo>
                  <a:pt x="36" y="10"/>
                  <a:pt x="36" y="10"/>
                  <a:pt x="36" y="10"/>
                </a:cubicBezTo>
                <a:cubicBezTo>
                  <a:pt x="27" y="8"/>
                  <a:pt x="18" y="5"/>
                  <a:pt x="9" y="1"/>
                </a:cubicBezTo>
                <a:cubicBezTo>
                  <a:pt x="6" y="0"/>
                  <a:pt x="3" y="1"/>
                  <a:pt x="1" y="4"/>
                </a:cubicBezTo>
                <a:cubicBezTo>
                  <a:pt x="0" y="7"/>
                  <a:pt x="1" y="11"/>
                  <a:pt x="4" y="12"/>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79">
            <a:extLst>
              <a:ext uri="{FF2B5EF4-FFF2-40B4-BE49-F238E27FC236}">
                <a16:creationId xmlns:a16="http://schemas.microsoft.com/office/drawing/2014/main" id="{2642E179-D60B-43B0-A46E-6E636C5BBE7D}"/>
              </a:ext>
            </a:extLst>
          </p:cNvPr>
          <p:cNvSpPr>
            <a:spLocks/>
          </p:cNvSpPr>
          <p:nvPr/>
        </p:nvSpPr>
        <p:spPr bwMode="auto">
          <a:xfrm>
            <a:off x="10413381" y="1820680"/>
            <a:ext cx="402874" cy="69845"/>
          </a:xfrm>
          <a:custGeom>
            <a:avLst/>
            <a:gdLst>
              <a:gd name="T0" fmla="*/ 164 w 168"/>
              <a:gd name="T1" fmla="*/ 16 h 29"/>
              <a:gd name="T2" fmla="*/ 135 w 168"/>
              <a:gd name="T3" fmla="*/ 7 h 29"/>
              <a:gd name="T4" fmla="*/ 134 w 168"/>
              <a:gd name="T5" fmla="*/ 12 h 29"/>
              <a:gd name="T6" fmla="*/ 135 w 168"/>
              <a:gd name="T7" fmla="*/ 7 h 29"/>
              <a:gd name="T8" fmla="*/ 135 w 168"/>
              <a:gd name="T9" fmla="*/ 6 h 29"/>
              <a:gd name="T10" fmla="*/ 135 w 168"/>
              <a:gd name="T11" fmla="*/ 6 h 29"/>
              <a:gd name="T12" fmla="*/ 84 w 168"/>
              <a:gd name="T13" fmla="*/ 0 h 29"/>
              <a:gd name="T14" fmla="*/ 34 w 168"/>
              <a:gd name="T15" fmla="*/ 6 h 29"/>
              <a:gd name="T16" fmla="*/ 34 w 168"/>
              <a:gd name="T17" fmla="*/ 6 h 29"/>
              <a:gd name="T18" fmla="*/ 33 w 168"/>
              <a:gd name="T19" fmla="*/ 7 h 29"/>
              <a:gd name="T20" fmla="*/ 35 w 168"/>
              <a:gd name="T21" fmla="*/ 12 h 29"/>
              <a:gd name="T22" fmla="*/ 33 w 168"/>
              <a:gd name="T23" fmla="*/ 7 h 29"/>
              <a:gd name="T24" fmla="*/ 4 w 168"/>
              <a:gd name="T25" fmla="*/ 16 h 29"/>
              <a:gd name="T26" fmla="*/ 1 w 168"/>
              <a:gd name="T27" fmla="*/ 24 h 29"/>
              <a:gd name="T28" fmla="*/ 9 w 168"/>
              <a:gd name="T29" fmla="*/ 27 h 29"/>
              <a:gd name="T30" fmla="*/ 36 w 168"/>
              <a:gd name="T31" fmla="*/ 18 h 29"/>
              <a:gd name="T32" fmla="*/ 36 w 168"/>
              <a:gd name="T33" fmla="*/ 18 h 29"/>
              <a:gd name="T34" fmla="*/ 37 w 168"/>
              <a:gd name="T35" fmla="*/ 18 h 29"/>
              <a:gd name="T36" fmla="*/ 35 w 168"/>
              <a:gd name="T37" fmla="*/ 12 h 29"/>
              <a:gd name="T38" fmla="*/ 37 w 168"/>
              <a:gd name="T39" fmla="*/ 18 h 29"/>
              <a:gd name="T40" fmla="*/ 84 w 168"/>
              <a:gd name="T41" fmla="*/ 12 h 29"/>
              <a:gd name="T42" fmla="*/ 132 w 168"/>
              <a:gd name="T43" fmla="*/ 18 h 29"/>
              <a:gd name="T44" fmla="*/ 133 w 168"/>
              <a:gd name="T45" fmla="*/ 12 h 29"/>
              <a:gd name="T46" fmla="*/ 131 w 168"/>
              <a:gd name="T47" fmla="*/ 18 h 29"/>
              <a:gd name="T48" fmla="*/ 132 w 168"/>
              <a:gd name="T49" fmla="*/ 18 h 29"/>
              <a:gd name="T50" fmla="*/ 132 w 168"/>
              <a:gd name="T51" fmla="*/ 18 h 29"/>
              <a:gd name="T52" fmla="*/ 159 w 168"/>
              <a:gd name="T53" fmla="*/ 27 h 29"/>
              <a:gd name="T54" fmla="*/ 167 w 168"/>
              <a:gd name="T55" fmla="*/ 24 h 29"/>
              <a:gd name="T56" fmla="*/ 164 w 168"/>
              <a:gd name="T57"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8" h="29">
                <a:moveTo>
                  <a:pt x="164" y="16"/>
                </a:moveTo>
                <a:cubicBezTo>
                  <a:pt x="154" y="12"/>
                  <a:pt x="145" y="9"/>
                  <a:pt x="135" y="7"/>
                </a:cubicBezTo>
                <a:cubicBezTo>
                  <a:pt x="134" y="12"/>
                  <a:pt x="134" y="12"/>
                  <a:pt x="134" y="12"/>
                </a:cubicBezTo>
                <a:cubicBezTo>
                  <a:pt x="135" y="7"/>
                  <a:pt x="135" y="7"/>
                  <a:pt x="135" y="7"/>
                </a:cubicBezTo>
                <a:cubicBezTo>
                  <a:pt x="135" y="6"/>
                  <a:pt x="135" y="6"/>
                  <a:pt x="135" y="6"/>
                </a:cubicBezTo>
                <a:cubicBezTo>
                  <a:pt x="135" y="6"/>
                  <a:pt x="135" y="6"/>
                  <a:pt x="135" y="6"/>
                </a:cubicBezTo>
                <a:cubicBezTo>
                  <a:pt x="118" y="2"/>
                  <a:pt x="101" y="0"/>
                  <a:pt x="84" y="0"/>
                </a:cubicBezTo>
                <a:cubicBezTo>
                  <a:pt x="67" y="0"/>
                  <a:pt x="50" y="2"/>
                  <a:pt x="34" y="6"/>
                </a:cubicBezTo>
                <a:cubicBezTo>
                  <a:pt x="34" y="6"/>
                  <a:pt x="34" y="6"/>
                  <a:pt x="34" y="6"/>
                </a:cubicBezTo>
                <a:cubicBezTo>
                  <a:pt x="33" y="7"/>
                  <a:pt x="33" y="7"/>
                  <a:pt x="33" y="7"/>
                </a:cubicBezTo>
                <a:cubicBezTo>
                  <a:pt x="35" y="12"/>
                  <a:pt x="35" y="12"/>
                  <a:pt x="35" y="12"/>
                </a:cubicBezTo>
                <a:cubicBezTo>
                  <a:pt x="33" y="7"/>
                  <a:pt x="33" y="7"/>
                  <a:pt x="33" y="7"/>
                </a:cubicBezTo>
                <a:cubicBezTo>
                  <a:pt x="23" y="9"/>
                  <a:pt x="14" y="12"/>
                  <a:pt x="4" y="16"/>
                </a:cubicBezTo>
                <a:cubicBezTo>
                  <a:pt x="1" y="18"/>
                  <a:pt x="0" y="21"/>
                  <a:pt x="1" y="24"/>
                </a:cubicBezTo>
                <a:cubicBezTo>
                  <a:pt x="3" y="27"/>
                  <a:pt x="6" y="29"/>
                  <a:pt x="9" y="27"/>
                </a:cubicBezTo>
                <a:cubicBezTo>
                  <a:pt x="18" y="24"/>
                  <a:pt x="27" y="21"/>
                  <a:pt x="36" y="18"/>
                </a:cubicBezTo>
                <a:cubicBezTo>
                  <a:pt x="36" y="18"/>
                  <a:pt x="36" y="18"/>
                  <a:pt x="36" y="18"/>
                </a:cubicBezTo>
                <a:cubicBezTo>
                  <a:pt x="37" y="18"/>
                  <a:pt x="37" y="18"/>
                  <a:pt x="37" y="18"/>
                </a:cubicBezTo>
                <a:cubicBezTo>
                  <a:pt x="35" y="12"/>
                  <a:pt x="35" y="12"/>
                  <a:pt x="35" y="12"/>
                </a:cubicBezTo>
                <a:cubicBezTo>
                  <a:pt x="37" y="18"/>
                  <a:pt x="37" y="18"/>
                  <a:pt x="37" y="18"/>
                </a:cubicBezTo>
                <a:cubicBezTo>
                  <a:pt x="52" y="14"/>
                  <a:pt x="68" y="12"/>
                  <a:pt x="84" y="12"/>
                </a:cubicBezTo>
                <a:cubicBezTo>
                  <a:pt x="100" y="12"/>
                  <a:pt x="116" y="14"/>
                  <a:pt x="132" y="18"/>
                </a:cubicBezTo>
                <a:cubicBezTo>
                  <a:pt x="133" y="12"/>
                  <a:pt x="133" y="12"/>
                  <a:pt x="133" y="12"/>
                </a:cubicBezTo>
                <a:cubicBezTo>
                  <a:pt x="131" y="18"/>
                  <a:pt x="131" y="18"/>
                  <a:pt x="131" y="18"/>
                </a:cubicBezTo>
                <a:cubicBezTo>
                  <a:pt x="132" y="18"/>
                  <a:pt x="132" y="18"/>
                  <a:pt x="132" y="18"/>
                </a:cubicBezTo>
                <a:cubicBezTo>
                  <a:pt x="132" y="18"/>
                  <a:pt x="132" y="18"/>
                  <a:pt x="132" y="18"/>
                </a:cubicBezTo>
                <a:cubicBezTo>
                  <a:pt x="141" y="21"/>
                  <a:pt x="150" y="24"/>
                  <a:pt x="159" y="27"/>
                </a:cubicBezTo>
                <a:cubicBezTo>
                  <a:pt x="162" y="29"/>
                  <a:pt x="166" y="27"/>
                  <a:pt x="167" y="24"/>
                </a:cubicBezTo>
                <a:cubicBezTo>
                  <a:pt x="168" y="21"/>
                  <a:pt x="167" y="18"/>
                  <a:pt x="164" y="16"/>
                </a:cubicBezTo>
                <a:close/>
              </a:path>
            </a:pathLst>
          </a:custGeom>
          <a:solidFill>
            <a:srgbClr val="13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280">
            <a:extLst>
              <a:ext uri="{FF2B5EF4-FFF2-40B4-BE49-F238E27FC236}">
                <a16:creationId xmlns:a16="http://schemas.microsoft.com/office/drawing/2014/main" id="{9CF72EBE-74B1-4E11-941E-565D520B56A7}"/>
              </a:ext>
            </a:extLst>
          </p:cNvPr>
          <p:cNvSpPr>
            <a:spLocks/>
          </p:cNvSpPr>
          <p:nvPr/>
        </p:nvSpPr>
        <p:spPr bwMode="auto">
          <a:xfrm>
            <a:off x="9538800" y="4285498"/>
            <a:ext cx="477780" cy="477780"/>
          </a:xfrm>
          <a:custGeom>
            <a:avLst/>
            <a:gdLst>
              <a:gd name="T0" fmla="*/ 195 w 199"/>
              <a:gd name="T1" fmla="*/ 99 h 199"/>
              <a:gd name="T2" fmla="*/ 191 w 199"/>
              <a:gd name="T3" fmla="*/ 99 h 199"/>
              <a:gd name="T4" fmla="*/ 164 w 199"/>
              <a:gd name="T5" fmla="*/ 164 h 199"/>
              <a:gd name="T6" fmla="*/ 100 w 199"/>
              <a:gd name="T7" fmla="*/ 191 h 199"/>
              <a:gd name="T8" fmla="*/ 35 w 199"/>
              <a:gd name="T9" fmla="*/ 164 h 199"/>
              <a:gd name="T10" fmla="*/ 8 w 199"/>
              <a:gd name="T11" fmla="*/ 99 h 199"/>
              <a:gd name="T12" fmla="*/ 35 w 199"/>
              <a:gd name="T13" fmla="*/ 35 h 199"/>
              <a:gd name="T14" fmla="*/ 100 w 199"/>
              <a:gd name="T15" fmla="*/ 8 h 199"/>
              <a:gd name="T16" fmla="*/ 164 w 199"/>
              <a:gd name="T17" fmla="*/ 35 h 199"/>
              <a:gd name="T18" fmla="*/ 191 w 199"/>
              <a:gd name="T19" fmla="*/ 99 h 199"/>
              <a:gd name="T20" fmla="*/ 195 w 199"/>
              <a:gd name="T21" fmla="*/ 99 h 199"/>
              <a:gd name="T22" fmla="*/ 199 w 199"/>
              <a:gd name="T23" fmla="*/ 99 h 199"/>
              <a:gd name="T24" fmla="*/ 100 w 199"/>
              <a:gd name="T25" fmla="*/ 0 h 199"/>
              <a:gd name="T26" fmla="*/ 0 w 199"/>
              <a:gd name="T27" fmla="*/ 99 h 199"/>
              <a:gd name="T28" fmla="*/ 100 w 199"/>
              <a:gd name="T29" fmla="*/ 199 h 199"/>
              <a:gd name="T30" fmla="*/ 199 w 199"/>
              <a:gd name="T31" fmla="*/ 99 h 199"/>
              <a:gd name="T32" fmla="*/ 195 w 199"/>
              <a:gd name="T33" fmla="*/ 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99">
                <a:moveTo>
                  <a:pt x="195" y="99"/>
                </a:moveTo>
                <a:cubicBezTo>
                  <a:pt x="191" y="99"/>
                  <a:pt x="191" y="99"/>
                  <a:pt x="191" y="99"/>
                </a:cubicBezTo>
                <a:cubicBezTo>
                  <a:pt x="191" y="125"/>
                  <a:pt x="180" y="147"/>
                  <a:pt x="164" y="164"/>
                </a:cubicBezTo>
                <a:cubicBezTo>
                  <a:pt x="147" y="180"/>
                  <a:pt x="125" y="191"/>
                  <a:pt x="100" y="191"/>
                </a:cubicBezTo>
                <a:cubicBezTo>
                  <a:pt x="74" y="191"/>
                  <a:pt x="52" y="180"/>
                  <a:pt x="35" y="164"/>
                </a:cubicBezTo>
                <a:cubicBezTo>
                  <a:pt x="19" y="147"/>
                  <a:pt x="8" y="125"/>
                  <a:pt x="8" y="99"/>
                </a:cubicBezTo>
                <a:cubicBezTo>
                  <a:pt x="8" y="74"/>
                  <a:pt x="19" y="52"/>
                  <a:pt x="35" y="35"/>
                </a:cubicBezTo>
                <a:cubicBezTo>
                  <a:pt x="52" y="19"/>
                  <a:pt x="74" y="8"/>
                  <a:pt x="100" y="8"/>
                </a:cubicBezTo>
                <a:cubicBezTo>
                  <a:pt x="125" y="8"/>
                  <a:pt x="147" y="19"/>
                  <a:pt x="164" y="35"/>
                </a:cubicBezTo>
                <a:cubicBezTo>
                  <a:pt x="180" y="52"/>
                  <a:pt x="191" y="74"/>
                  <a:pt x="191" y="99"/>
                </a:cubicBezTo>
                <a:cubicBezTo>
                  <a:pt x="195" y="99"/>
                  <a:pt x="195" y="99"/>
                  <a:pt x="195" y="99"/>
                </a:cubicBezTo>
                <a:cubicBezTo>
                  <a:pt x="199" y="99"/>
                  <a:pt x="199" y="99"/>
                  <a:pt x="199" y="99"/>
                </a:cubicBezTo>
                <a:cubicBezTo>
                  <a:pt x="199" y="45"/>
                  <a:pt x="154" y="0"/>
                  <a:pt x="100" y="0"/>
                </a:cubicBezTo>
                <a:cubicBezTo>
                  <a:pt x="45" y="0"/>
                  <a:pt x="0" y="45"/>
                  <a:pt x="0" y="99"/>
                </a:cubicBezTo>
                <a:cubicBezTo>
                  <a:pt x="0" y="154"/>
                  <a:pt x="45" y="199"/>
                  <a:pt x="100" y="199"/>
                </a:cubicBezTo>
                <a:cubicBezTo>
                  <a:pt x="154" y="199"/>
                  <a:pt x="199" y="154"/>
                  <a:pt x="199" y="99"/>
                </a:cubicBezTo>
                <a:lnTo>
                  <a:pt x="195" y="99"/>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6" name="Freeform 281">
            <a:extLst>
              <a:ext uri="{FF2B5EF4-FFF2-40B4-BE49-F238E27FC236}">
                <a16:creationId xmlns:a16="http://schemas.microsoft.com/office/drawing/2014/main" id="{5BE26235-2A69-43B2-942E-3B857A8FEC0E}"/>
              </a:ext>
            </a:extLst>
          </p:cNvPr>
          <p:cNvSpPr>
            <a:spLocks/>
          </p:cNvSpPr>
          <p:nvPr/>
        </p:nvSpPr>
        <p:spPr bwMode="auto">
          <a:xfrm>
            <a:off x="9594474" y="4340160"/>
            <a:ext cx="367445" cy="368458"/>
          </a:xfrm>
          <a:custGeom>
            <a:avLst/>
            <a:gdLst>
              <a:gd name="T0" fmla="*/ 149 w 153"/>
              <a:gd name="T1" fmla="*/ 76 h 153"/>
              <a:gd name="T2" fmla="*/ 145 w 153"/>
              <a:gd name="T3" fmla="*/ 76 h 153"/>
              <a:gd name="T4" fmla="*/ 125 w 153"/>
              <a:gd name="T5" fmla="*/ 125 h 153"/>
              <a:gd name="T6" fmla="*/ 77 w 153"/>
              <a:gd name="T7" fmla="*/ 145 h 153"/>
              <a:gd name="T8" fmla="*/ 28 w 153"/>
              <a:gd name="T9" fmla="*/ 125 h 153"/>
              <a:gd name="T10" fmla="*/ 8 w 153"/>
              <a:gd name="T11" fmla="*/ 76 h 153"/>
              <a:gd name="T12" fmla="*/ 28 w 153"/>
              <a:gd name="T13" fmla="*/ 28 h 153"/>
              <a:gd name="T14" fmla="*/ 77 w 153"/>
              <a:gd name="T15" fmla="*/ 8 h 153"/>
              <a:gd name="T16" fmla="*/ 125 w 153"/>
              <a:gd name="T17" fmla="*/ 28 h 153"/>
              <a:gd name="T18" fmla="*/ 145 w 153"/>
              <a:gd name="T19" fmla="*/ 76 h 153"/>
              <a:gd name="T20" fmla="*/ 149 w 153"/>
              <a:gd name="T21" fmla="*/ 76 h 153"/>
              <a:gd name="T22" fmla="*/ 153 w 153"/>
              <a:gd name="T23" fmla="*/ 76 h 153"/>
              <a:gd name="T24" fmla="*/ 77 w 153"/>
              <a:gd name="T25" fmla="*/ 0 h 153"/>
              <a:gd name="T26" fmla="*/ 0 w 153"/>
              <a:gd name="T27" fmla="*/ 76 h 153"/>
              <a:gd name="T28" fmla="*/ 77 w 153"/>
              <a:gd name="T29" fmla="*/ 153 h 153"/>
              <a:gd name="T30" fmla="*/ 153 w 153"/>
              <a:gd name="T31" fmla="*/ 76 h 153"/>
              <a:gd name="T32" fmla="*/ 149 w 153"/>
              <a:gd name="T33"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53">
                <a:moveTo>
                  <a:pt x="149" y="76"/>
                </a:moveTo>
                <a:cubicBezTo>
                  <a:pt x="145" y="76"/>
                  <a:pt x="145" y="76"/>
                  <a:pt x="145" y="76"/>
                </a:cubicBezTo>
                <a:cubicBezTo>
                  <a:pt x="145" y="95"/>
                  <a:pt x="137" y="113"/>
                  <a:pt x="125" y="125"/>
                </a:cubicBezTo>
                <a:cubicBezTo>
                  <a:pt x="113" y="137"/>
                  <a:pt x="95" y="145"/>
                  <a:pt x="77" y="145"/>
                </a:cubicBezTo>
                <a:cubicBezTo>
                  <a:pt x="58" y="145"/>
                  <a:pt x="40" y="137"/>
                  <a:pt x="28" y="125"/>
                </a:cubicBezTo>
                <a:cubicBezTo>
                  <a:pt x="16" y="113"/>
                  <a:pt x="8" y="95"/>
                  <a:pt x="8" y="76"/>
                </a:cubicBezTo>
                <a:cubicBezTo>
                  <a:pt x="8" y="58"/>
                  <a:pt x="16" y="40"/>
                  <a:pt x="28" y="28"/>
                </a:cubicBezTo>
                <a:cubicBezTo>
                  <a:pt x="40" y="16"/>
                  <a:pt x="58" y="8"/>
                  <a:pt x="77" y="8"/>
                </a:cubicBezTo>
                <a:cubicBezTo>
                  <a:pt x="95" y="8"/>
                  <a:pt x="113" y="16"/>
                  <a:pt x="125" y="28"/>
                </a:cubicBezTo>
                <a:cubicBezTo>
                  <a:pt x="137" y="40"/>
                  <a:pt x="145" y="58"/>
                  <a:pt x="145" y="76"/>
                </a:cubicBezTo>
                <a:cubicBezTo>
                  <a:pt x="149" y="76"/>
                  <a:pt x="149" y="76"/>
                  <a:pt x="149" y="76"/>
                </a:cubicBezTo>
                <a:cubicBezTo>
                  <a:pt x="153" y="76"/>
                  <a:pt x="153" y="76"/>
                  <a:pt x="153" y="76"/>
                </a:cubicBezTo>
                <a:cubicBezTo>
                  <a:pt x="153" y="34"/>
                  <a:pt x="119" y="0"/>
                  <a:pt x="77" y="0"/>
                </a:cubicBezTo>
                <a:cubicBezTo>
                  <a:pt x="34" y="0"/>
                  <a:pt x="0" y="34"/>
                  <a:pt x="0" y="76"/>
                </a:cubicBezTo>
                <a:cubicBezTo>
                  <a:pt x="0" y="119"/>
                  <a:pt x="34" y="153"/>
                  <a:pt x="77" y="153"/>
                </a:cubicBezTo>
                <a:cubicBezTo>
                  <a:pt x="119" y="153"/>
                  <a:pt x="153" y="119"/>
                  <a:pt x="153" y="76"/>
                </a:cubicBezTo>
                <a:lnTo>
                  <a:pt x="149" y="76"/>
                </a:ln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7" name="Freeform 282">
            <a:extLst>
              <a:ext uri="{FF2B5EF4-FFF2-40B4-BE49-F238E27FC236}">
                <a16:creationId xmlns:a16="http://schemas.microsoft.com/office/drawing/2014/main" id="{B0FCCBB6-7CAF-4206-A190-67C0F737CD93}"/>
              </a:ext>
            </a:extLst>
          </p:cNvPr>
          <p:cNvSpPr>
            <a:spLocks/>
          </p:cNvSpPr>
          <p:nvPr/>
        </p:nvSpPr>
        <p:spPr bwMode="auto">
          <a:xfrm>
            <a:off x="9713919" y="4405956"/>
            <a:ext cx="125519" cy="133616"/>
          </a:xfrm>
          <a:custGeom>
            <a:avLst/>
            <a:gdLst>
              <a:gd name="T0" fmla="*/ 52 w 52"/>
              <a:gd name="T1" fmla="*/ 24 h 56"/>
              <a:gd name="T2" fmla="*/ 52 w 52"/>
              <a:gd name="T3" fmla="*/ 19 h 56"/>
              <a:gd name="T4" fmla="*/ 32 w 52"/>
              <a:gd name="T5" fmla="*/ 0 h 56"/>
              <a:gd name="T6" fmla="*/ 20 w 52"/>
              <a:gd name="T7" fmla="*/ 0 h 56"/>
              <a:gd name="T8" fmla="*/ 0 w 52"/>
              <a:gd name="T9" fmla="*/ 19 h 56"/>
              <a:gd name="T10" fmla="*/ 0 w 52"/>
              <a:gd name="T11" fmla="*/ 30 h 56"/>
              <a:gd name="T12" fmla="*/ 4 w 52"/>
              <a:gd name="T13" fmla="*/ 39 h 56"/>
              <a:gd name="T14" fmla="*/ 11 w 52"/>
              <a:gd name="T15" fmla="*/ 45 h 56"/>
              <a:gd name="T16" fmla="*/ 12 w 52"/>
              <a:gd name="T17" fmla="*/ 46 h 56"/>
              <a:gd name="T18" fmla="*/ 35 w 52"/>
              <a:gd name="T19" fmla="*/ 55 h 56"/>
              <a:gd name="T20" fmla="*/ 40 w 52"/>
              <a:gd name="T21" fmla="*/ 52 h 56"/>
              <a:gd name="T22" fmla="*/ 38 w 52"/>
              <a:gd name="T23" fmla="*/ 47 h 56"/>
              <a:gd name="T24" fmla="*/ 15 w 52"/>
              <a:gd name="T25" fmla="*/ 38 h 56"/>
              <a:gd name="T26" fmla="*/ 13 w 52"/>
              <a:gd name="T27" fmla="*/ 42 h 56"/>
              <a:gd name="T28" fmla="*/ 15 w 52"/>
              <a:gd name="T29" fmla="*/ 39 h 56"/>
              <a:gd name="T30" fmla="*/ 10 w 52"/>
              <a:gd name="T31" fmla="*/ 34 h 56"/>
              <a:gd name="T32" fmla="*/ 8 w 52"/>
              <a:gd name="T33" fmla="*/ 30 h 56"/>
              <a:gd name="T34" fmla="*/ 8 w 52"/>
              <a:gd name="T35" fmla="*/ 19 h 56"/>
              <a:gd name="T36" fmla="*/ 20 w 52"/>
              <a:gd name="T37" fmla="*/ 8 h 56"/>
              <a:gd name="T38" fmla="*/ 32 w 52"/>
              <a:gd name="T39" fmla="*/ 8 h 56"/>
              <a:gd name="T40" fmla="*/ 44 w 52"/>
              <a:gd name="T41" fmla="*/ 19 h 56"/>
              <a:gd name="T42" fmla="*/ 44 w 52"/>
              <a:gd name="T43" fmla="*/ 24 h 56"/>
              <a:gd name="T44" fmla="*/ 48 w 52"/>
              <a:gd name="T45" fmla="*/ 28 h 56"/>
              <a:gd name="T46" fmla="*/ 52 w 52"/>
              <a:gd name="T47"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6">
                <a:moveTo>
                  <a:pt x="52" y="24"/>
                </a:moveTo>
                <a:cubicBezTo>
                  <a:pt x="52" y="19"/>
                  <a:pt x="52" y="19"/>
                  <a:pt x="52" y="19"/>
                </a:cubicBezTo>
                <a:cubicBezTo>
                  <a:pt x="52" y="9"/>
                  <a:pt x="43" y="0"/>
                  <a:pt x="32" y="0"/>
                </a:cubicBezTo>
                <a:cubicBezTo>
                  <a:pt x="20" y="0"/>
                  <a:pt x="20" y="0"/>
                  <a:pt x="20" y="0"/>
                </a:cubicBezTo>
                <a:cubicBezTo>
                  <a:pt x="9" y="0"/>
                  <a:pt x="0" y="9"/>
                  <a:pt x="0" y="19"/>
                </a:cubicBezTo>
                <a:cubicBezTo>
                  <a:pt x="0" y="30"/>
                  <a:pt x="0" y="30"/>
                  <a:pt x="0" y="30"/>
                </a:cubicBezTo>
                <a:cubicBezTo>
                  <a:pt x="0" y="33"/>
                  <a:pt x="2" y="37"/>
                  <a:pt x="4" y="39"/>
                </a:cubicBezTo>
                <a:cubicBezTo>
                  <a:pt x="6" y="42"/>
                  <a:pt x="8" y="44"/>
                  <a:pt x="11" y="45"/>
                </a:cubicBezTo>
                <a:cubicBezTo>
                  <a:pt x="12" y="46"/>
                  <a:pt x="12" y="46"/>
                  <a:pt x="12" y="46"/>
                </a:cubicBezTo>
                <a:cubicBezTo>
                  <a:pt x="35" y="55"/>
                  <a:pt x="35" y="55"/>
                  <a:pt x="35" y="55"/>
                </a:cubicBezTo>
                <a:cubicBezTo>
                  <a:pt x="37" y="56"/>
                  <a:pt x="40" y="55"/>
                  <a:pt x="40" y="52"/>
                </a:cubicBezTo>
                <a:cubicBezTo>
                  <a:pt x="41" y="50"/>
                  <a:pt x="40" y="48"/>
                  <a:pt x="38" y="47"/>
                </a:cubicBezTo>
                <a:cubicBezTo>
                  <a:pt x="15" y="38"/>
                  <a:pt x="15" y="38"/>
                  <a:pt x="15" y="38"/>
                </a:cubicBezTo>
                <a:cubicBezTo>
                  <a:pt x="13" y="42"/>
                  <a:pt x="13" y="42"/>
                  <a:pt x="13" y="42"/>
                </a:cubicBezTo>
                <a:cubicBezTo>
                  <a:pt x="15" y="39"/>
                  <a:pt x="15" y="39"/>
                  <a:pt x="15" y="39"/>
                </a:cubicBezTo>
                <a:cubicBezTo>
                  <a:pt x="13" y="37"/>
                  <a:pt x="11" y="36"/>
                  <a:pt x="10" y="34"/>
                </a:cubicBezTo>
                <a:cubicBezTo>
                  <a:pt x="9" y="33"/>
                  <a:pt x="8" y="31"/>
                  <a:pt x="8" y="30"/>
                </a:cubicBezTo>
                <a:cubicBezTo>
                  <a:pt x="8" y="19"/>
                  <a:pt x="8" y="19"/>
                  <a:pt x="8" y="19"/>
                </a:cubicBezTo>
                <a:cubicBezTo>
                  <a:pt x="8" y="13"/>
                  <a:pt x="14" y="8"/>
                  <a:pt x="20" y="8"/>
                </a:cubicBezTo>
                <a:cubicBezTo>
                  <a:pt x="32" y="8"/>
                  <a:pt x="32" y="8"/>
                  <a:pt x="32" y="8"/>
                </a:cubicBezTo>
                <a:cubicBezTo>
                  <a:pt x="39" y="8"/>
                  <a:pt x="44" y="13"/>
                  <a:pt x="44" y="19"/>
                </a:cubicBezTo>
                <a:cubicBezTo>
                  <a:pt x="44" y="24"/>
                  <a:pt x="44" y="24"/>
                  <a:pt x="44" y="24"/>
                </a:cubicBezTo>
                <a:cubicBezTo>
                  <a:pt x="44" y="27"/>
                  <a:pt x="46" y="28"/>
                  <a:pt x="48" y="28"/>
                </a:cubicBezTo>
                <a:cubicBezTo>
                  <a:pt x="50" y="28"/>
                  <a:pt x="52" y="27"/>
                  <a:pt x="52" y="24"/>
                </a:cubicBezTo>
                <a:close/>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798" name="Freeform 283">
            <a:extLst>
              <a:ext uri="{FF2B5EF4-FFF2-40B4-BE49-F238E27FC236}">
                <a16:creationId xmlns:a16="http://schemas.microsoft.com/office/drawing/2014/main" id="{377A3227-7D3E-4527-828B-65A36A35D1B7}"/>
              </a:ext>
            </a:extLst>
          </p:cNvPr>
          <p:cNvSpPr>
            <a:spLocks/>
          </p:cNvSpPr>
          <p:nvPr/>
        </p:nvSpPr>
        <p:spPr bwMode="auto">
          <a:xfrm>
            <a:off x="9713919" y="4499082"/>
            <a:ext cx="125519" cy="132604"/>
          </a:xfrm>
          <a:custGeom>
            <a:avLst/>
            <a:gdLst>
              <a:gd name="T0" fmla="*/ 0 w 52"/>
              <a:gd name="T1" fmla="*/ 31 h 55"/>
              <a:gd name="T2" fmla="*/ 0 w 52"/>
              <a:gd name="T3" fmla="*/ 36 h 55"/>
              <a:gd name="T4" fmla="*/ 20 w 52"/>
              <a:gd name="T5" fmla="*/ 55 h 55"/>
              <a:gd name="T6" fmla="*/ 32 w 52"/>
              <a:gd name="T7" fmla="*/ 55 h 55"/>
              <a:gd name="T8" fmla="*/ 52 w 52"/>
              <a:gd name="T9" fmla="*/ 36 h 55"/>
              <a:gd name="T10" fmla="*/ 52 w 52"/>
              <a:gd name="T11" fmla="*/ 25 h 55"/>
              <a:gd name="T12" fmla="*/ 48 w 52"/>
              <a:gd name="T13" fmla="*/ 16 h 55"/>
              <a:gd name="T14" fmla="*/ 41 w 52"/>
              <a:gd name="T15" fmla="*/ 9 h 55"/>
              <a:gd name="T16" fmla="*/ 40 w 52"/>
              <a:gd name="T17" fmla="*/ 9 h 55"/>
              <a:gd name="T18" fmla="*/ 18 w 52"/>
              <a:gd name="T19" fmla="*/ 0 h 55"/>
              <a:gd name="T20" fmla="*/ 12 w 52"/>
              <a:gd name="T21" fmla="*/ 3 h 55"/>
              <a:gd name="T22" fmla="*/ 15 w 52"/>
              <a:gd name="T23" fmla="*/ 8 h 55"/>
              <a:gd name="T24" fmla="*/ 37 w 52"/>
              <a:gd name="T25" fmla="*/ 17 h 55"/>
              <a:gd name="T26" fmla="*/ 39 w 52"/>
              <a:gd name="T27" fmla="*/ 13 h 55"/>
              <a:gd name="T28" fmla="*/ 37 w 52"/>
              <a:gd name="T29" fmla="*/ 16 h 55"/>
              <a:gd name="T30" fmla="*/ 42 w 52"/>
              <a:gd name="T31" fmla="*/ 21 h 55"/>
              <a:gd name="T32" fmla="*/ 44 w 52"/>
              <a:gd name="T33" fmla="*/ 25 h 55"/>
              <a:gd name="T34" fmla="*/ 44 w 52"/>
              <a:gd name="T35" fmla="*/ 36 h 55"/>
              <a:gd name="T36" fmla="*/ 32 w 52"/>
              <a:gd name="T37" fmla="*/ 47 h 55"/>
              <a:gd name="T38" fmla="*/ 20 w 52"/>
              <a:gd name="T39" fmla="*/ 47 h 55"/>
              <a:gd name="T40" fmla="*/ 8 w 52"/>
              <a:gd name="T41" fmla="*/ 36 h 55"/>
              <a:gd name="T42" fmla="*/ 8 w 52"/>
              <a:gd name="T43" fmla="*/ 31 h 55"/>
              <a:gd name="T44" fmla="*/ 4 w 52"/>
              <a:gd name="T45" fmla="*/ 27 h 55"/>
              <a:gd name="T46" fmla="*/ 0 w 52"/>
              <a:gd name="T47"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55">
                <a:moveTo>
                  <a:pt x="0" y="31"/>
                </a:moveTo>
                <a:cubicBezTo>
                  <a:pt x="0" y="36"/>
                  <a:pt x="0" y="36"/>
                  <a:pt x="0" y="36"/>
                </a:cubicBezTo>
                <a:cubicBezTo>
                  <a:pt x="0" y="47"/>
                  <a:pt x="9" y="55"/>
                  <a:pt x="20" y="55"/>
                </a:cubicBezTo>
                <a:cubicBezTo>
                  <a:pt x="32" y="55"/>
                  <a:pt x="32" y="55"/>
                  <a:pt x="32" y="55"/>
                </a:cubicBezTo>
                <a:cubicBezTo>
                  <a:pt x="43" y="55"/>
                  <a:pt x="52" y="47"/>
                  <a:pt x="52" y="36"/>
                </a:cubicBezTo>
                <a:cubicBezTo>
                  <a:pt x="52" y="25"/>
                  <a:pt x="52" y="25"/>
                  <a:pt x="52" y="25"/>
                </a:cubicBezTo>
                <a:cubicBezTo>
                  <a:pt x="52" y="22"/>
                  <a:pt x="50" y="18"/>
                  <a:pt x="48" y="16"/>
                </a:cubicBezTo>
                <a:cubicBezTo>
                  <a:pt x="46" y="13"/>
                  <a:pt x="44" y="11"/>
                  <a:pt x="41" y="9"/>
                </a:cubicBezTo>
                <a:cubicBezTo>
                  <a:pt x="40" y="9"/>
                  <a:pt x="40" y="9"/>
                  <a:pt x="40" y="9"/>
                </a:cubicBezTo>
                <a:cubicBezTo>
                  <a:pt x="18" y="0"/>
                  <a:pt x="18" y="0"/>
                  <a:pt x="18" y="0"/>
                </a:cubicBezTo>
                <a:cubicBezTo>
                  <a:pt x="16" y="0"/>
                  <a:pt x="13" y="1"/>
                  <a:pt x="12" y="3"/>
                </a:cubicBezTo>
                <a:cubicBezTo>
                  <a:pt x="12" y="5"/>
                  <a:pt x="13" y="7"/>
                  <a:pt x="15" y="8"/>
                </a:cubicBezTo>
                <a:cubicBezTo>
                  <a:pt x="37" y="17"/>
                  <a:pt x="37" y="17"/>
                  <a:pt x="37" y="17"/>
                </a:cubicBezTo>
                <a:cubicBezTo>
                  <a:pt x="39" y="13"/>
                  <a:pt x="39" y="13"/>
                  <a:pt x="39" y="13"/>
                </a:cubicBezTo>
                <a:cubicBezTo>
                  <a:pt x="37" y="16"/>
                  <a:pt x="37" y="16"/>
                  <a:pt x="37" y="16"/>
                </a:cubicBezTo>
                <a:cubicBezTo>
                  <a:pt x="39" y="18"/>
                  <a:pt x="41" y="19"/>
                  <a:pt x="42" y="21"/>
                </a:cubicBezTo>
                <a:cubicBezTo>
                  <a:pt x="43" y="22"/>
                  <a:pt x="44" y="24"/>
                  <a:pt x="44" y="25"/>
                </a:cubicBezTo>
                <a:cubicBezTo>
                  <a:pt x="44" y="36"/>
                  <a:pt x="44" y="36"/>
                  <a:pt x="44" y="36"/>
                </a:cubicBezTo>
                <a:cubicBezTo>
                  <a:pt x="44" y="42"/>
                  <a:pt x="39" y="47"/>
                  <a:pt x="32" y="47"/>
                </a:cubicBezTo>
                <a:cubicBezTo>
                  <a:pt x="20" y="47"/>
                  <a:pt x="20" y="47"/>
                  <a:pt x="20" y="47"/>
                </a:cubicBezTo>
                <a:cubicBezTo>
                  <a:pt x="14" y="47"/>
                  <a:pt x="8" y="42"/>
                  <a:pt x="8" y="36"/>
                </a:cubicBezTo>
                <a:cubicBezTo>
                  <a:pt x="8" y="31"/>
                  <a:pt x="8" y="31"/>
                  <a:pt x="8" y="31"/>
                </a:cubicBezTo>
                <a:cubicBezTo>
                  <a:pt x="8" y="29"/>
                  <a:pt x="7" y="27"/>
                  <a:pt x="4" y="27"/>
                </a:cubicBezTo>
                <a:cubicBezTo>
                  <a:pt x="2" y="27"/>
                  <a:pt x="0" y="29"/>
                  <a:pt x="0" y="31"/>
                </a:cubicBezTo>
                <a:close/>
              </a:path>
            </a:pathLst>
          </a:custGeom>
          <a:solidFill>
            <a:schemeClr val="accent6"/>
          </a:solidFill>
          <a:ln w="9525">
            <a:solidFill>
              <a:schemeClr val="accent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84">
            <a:extLst>
              <a:ext uri="{FF2B5EF4-FFF2-40B4-BE49-F238E27FC236}">
                <a16:creationId xmlns:a16="http://schemas.microsoft.com/office/drawing/2014/main" id="{CD50D538-2BFC-454C-B010-98F44E45A887}"/>
              </a:ext>
            </a:extLst>
          </p:cNvPr>
          <p:cNvSpPr>
            <a:spLocks/>
          </p:cNvSpPr>
          <p:nvPr/>
        </p:nvSpPr>
        <p:spPr bwMode="auto">
          <a:xfrm>
            <a:off x="9769592" y="4381662"/>
            <a:ext cx="19233" cy="273306"/>
          </a:xfrm>
          <a:custGeom>
            <a:avLst/>
            <a:gdLst>
              <a:gd name="T0" fmla="*/ 0 w 8"/>
              <a:gd name="T1" fmla="*/ 4 h 114"/>
              <a:gd name="T2" fmla="*/ 0 w 8"/>
              <a:gd name="T3" fmla="*/ 110 h 114"/>
              <a:gd name="T4" fmla="*/ 4 w 8"/>
              <a:gd name="T5" fmla="*/ 114 h 114"/>
              <a:gd name="T6" fmla="*/ 8 w 8"/>
              <a:gd name="T7" fmla="*/ 110 h 114"/>
              <a:gd name="T8" fmla="*/ 8 w 8"/>
              <a:gd name="T9" fmla="*/ 4 h 114"/>
              <a:gd name="T10" fmla="*/ 4 w 8"/>
              <a:gd name="T11" fmla="*/ 0 h 114"/>
              <a:gd name="T12" fmla="*/ 0 w 8"/>
              <a:gd name="T13" fmla="*/ 4 h 114"/>
            </a:gdLst>
            <a:ahLst/>
            <a:cxnLst>
              <a:cxn ang="0">
                <a:pos x="T0" y="T1"/>
              </a:cxn>
              <a:cxn ang="0">
                <a:pos x="T2" y="T3"/>
              </a:cxn>
              <a:cxn ang="0">
                <a:pos x="T4" y="T5"/>
              </a:cxn>
              <a:cxn ang="0">
                <a:pos x="T6" y="T7"/>
              </a:cxn>
              <a:cxn ang="0">
                <a:pos x="T8" y="T9"/>
              </a:cxn>
              <a:cxn ang="0">
                <a:pos x="T10" y="T11"/>
              </a:cxn>
              <a:cxn ang="0">
                <a:pos x="T12" y="T13"/>
              </a:cxn>
            </a:cxnLst>
            <a:rect l="0" t="0" r="r" b="b"/>
            <a:pathLst>
              <a:path w="8" h="114">
                <a:moveTo>
                  <a:pt x="0" y="4"/>
                </a:moveTo>
                <a:cubicBezTo>
                  <a:pt x="0" y="110"/>
                  <a:pt x="0" y="110"/>
                  <a:pt x="0" y="110"/>
                </a:cubicBezTo>
                <a:cubicBezTo>
                  <a:pt x="0" y="113"/>
                  <a:pt x="2" y="114"/>
                  <a:pt x="4" y="114"/>
                </a:cubicBezTo>
                <a:cubicBezTo>
                  <a:pt x="6" y="114"/>
                  <a:pt x="8" y="113"/>
                  <a:pt x="8" y="110"/>
                </a:cubicBezTo>
                <a:cubicBezTo>
                  <a:pt x="8" y="4"/>
                  <a:pt x="8" y="4"/>
                  <a:pt x="8" y="4"/>
                </a:cubicBezTo>
                <a:cubicBezTo>
                  <a:pt x="8" y="2"/>
                  <a:pt x="6" y="0"/>
                  <a:pt x="4" y="0"/>
                </a:cubicBezTo>
                <a:cubicBezTo>
                  <a:pt x="2" y="0"/>
                  <a:pt x="0" y="2"/>
                  <a:pt x="0" y="4"/>
                </a:cubicBezTo>
              </a:path>
            </a:pathLst>
          </a:custGeom>
          <a:solidFill>
            <a:schemeClr val="accent6"/>
          </a:solidFill>
          <a:ln>
            <a:solidFill>
              <a:schemeClr val="accent6"/>
            </a:solidFill>
          </a:ln>
        </p:spPr>
        <p:txBody>
          <a:bodyPr vert="horz" wrap="square" lIns="91440" tIns="45720" rIns="91440" bIns="45720" numCol="1" anchor="t" anchorCtr="0" compatLnSpc="1">
            <a:prstTxWarp prst="textNoShape">
              <a:avLst/>
            </a:prstTxWarp>
          </a:bodyPr>
          <a:lstStyle/>
          <a:p>
            <a:endParaRPr lang="en-US"/>
          </a:p>
        </p:txBody>
      </p:sp>
      <p:sp>
        <p:nvSpPr>
          <p:cNvPr id="800" name="Freeform 285">
            <a:extLst>
              <a:ext uri="{FF2B5EF4-FFF2-40B4-BE49-F238E27FC236}">
                <a16:creationId xmlns:a16="http://schemas.microsoft.com/office/drawing/2014/main" id="{67D1FC50-4C95-43BC-A53D-61B443D0ED25}"/>
              </a:ext>
            </a:extLst>
          </p:cNvPr>
          <p:cNvSpPr>
            <a:spLocks noEditPoints="1"/>
          </p:cNvSpPr>
          <p:nvPr/>
        </p:nvSpPr>
        <p:spPr bwMode="auto">
          <a:xfrm>
            <a:off x="5532331" y="4371539"/>
            <a:ext cx="739952" cy="440327"/>
          </a:xfrm>
          <a:custGeom>
            <a:avLst/>
            <a:gdLst>
              <a:gd name="T0" fmla="*/ 306 w 308"/>
              <a:gd name="T1" fmla="*/ 10 h 183"/>
              <a:gd name="T2" fmla="*/ 297 w 308"/>
              <a:gd name="T3" fmla="*/ 2 h 183"/>
              <a:gd name="T4" fmla="*/ 295 w 308"/>
              <a:gd name="T5" fmla="*/ 14 h 183"/>
              <a:gd name="T6" fmla="*/ 287 w 308"/>
              <a:gd name="T7" fmla="*/ 31 h 183"/>
              <a:gd name="T8" fmla="*/ 289 w 308"/>
              <a:gd name="T9" fmla="*/ 19 h 183"/>
              <a:gd name="T10" fmla="*/ 278 w 308"/>
              <a:gd name="T11" fmla="*/ 23 h 183"/>
              <a:gd name="T12" fmla="*/ 287 w 308"/>
              <a:gd name="T13" fmla="*/ 31 h 183"/>
              <a:gd name="T14" fmla="*/ 273 w 308"/>
              <a:gd name="T15" fmla="*/ 45 h 183"/>
              <a:gd name="T16" fmla="*/ 264 w 308"/>
              <a:gd name="T17" fmla="*/ 37 h 183"/>
              <a:gd name="T18" fmla="*/ 262 w 308"/>
              <a:gd name="T19" fmla="*/ 48 h 183"/>
              <a:gd name="T20" fmla="*/ 254 w 308"/>
              <a:gd name="T21" fmla="*/ 66 h 183"/>
              <a:gd name="T22" fmla="*/ 256 w 308"/>
              <a:gd name="T23" fmla="*/ 54 h 183"/>
              <a:gd name="T24" fmla="*/ 245 w 308"/>
              <a:gd name="T25" fmla="*/ 57 h 183"/>
              <a:gd name="T26" fmla="*/ 254 w 308"/>
              <a:gd name="T27" fmla="*/ 66 h 183"/>
              <a:gd name="T28" fmla="*/ 240 w 308"/>
              <a:gd name="T29" fmla="*/ 80 h 183"/>
              <a:gd name="T30" fmla="*/ 231 w 308"/>
              <a:gd name="T31" fmla="*/ 72 h 183"/>
              <a:gd name="T32" fmla="*/ 229 w 308"/>
              <a:gd name="T33" fmla="*/ 83 h 183"/>
              <a:gd name="T34" fmla="*/ 221 w 308"/>
              <a:gd name="T35" fmla="*/ 101 h 183"/>
              <a:gd name="T36" fmla="*/ 223 w 308"/>
              <a:gd name="T37" fmla="*/ 89 h 183"/>
              <a:gd name="T38" fmla="*/ 212 w 308"/>
              <a:gd name="T39" fmla="*/ 92 h 183"/>
              <a:gd name="T40" fmla="*/ 221 w 308"/>
              <a:gd name="T41" fmla="*/ 101 h 183"/>
              <a:gd name="T42" fmla="*/ 207 w 308"/>
              <a:gd name="T43" fmla="*/ 115 h 183"/>
              <a:gd name="T44" fmla="*/ 198 w 308"/>
              <a:gd name="T45" fmla="*/ 107 h 183"/>
              <a:gd name="T46" fmla="*/ 196 w 308"/>
              <a:gd name="T47" fmla="*/ 118 h 183"/>
              <a:gd name="T48" fmla="*/ 188 w 308"/>
              <a:gd name="T49" fmla="*/ 135 h 183"/>
              <a:gd name="T50" fmla="*/ 190 w 308"/>
              <a:gd name="T51" fmla="*/ 124 h 183"/>
              <a:gd name="T52" fmla="*/ 179 w 308"/>
              <a:gd name="T53" fmla="*/ 127 h 183"/>
              <a:gd name="T54" fmla="*/ 188 w 308"/>
              <a:gd name="T55" fmla="*/ 135 h 183"/>
              <a:gd name="T56" fmla="*/ 174 w 308"/>
              <a:gd name="T57" fmla="*/ 150 h 183"/>
              <a:gd name="T58" fmla="*/ 165 w 308"/>
              <a:gd name="T59" fmla="*/ 142 h 183"/>
              <a:gd name="T60" fmla="*/ 163 w 308"/>
              <a:gd name="T61" fmla="*/ 153 h 183"/>
              <a:gd name="T62" fmla="*/ 155 w 308"/>
              <a:gd name="T63" fmla="*/ 170 h 183"/>
              <a:gd name="T64" fmla="*/ 157 w 308"/>
              <a:gd name="T65" fmla="*/ 159 h 183"/>
              <a:gd name="T66" fmla="*/ 146 w 308"/>
              <a:gd name="T67" fmla="*/ 162 h 183"/>
              <a:gd name="T68" fmla="*/ 155 w 308"/>
              <a:gd name="T69" fmla="*/ 170 h 183"/>
              <a:gd name="T70" fmla="*/ 133 w 308"/>
              <a:gd name="T71" fmla="*/ 181 h 183"/>
              <a:gd name="T72" fmla="*/ 139 w 308"/>
              <a:gd name="T73" fmla="*/ 171 h 183"/>
              <a:gd name="T74" fmla="*/ 127 w 308"/>
              <a:gd name="T75" fmla="*/ 171 h 183"/>
              <a:gd name="T76" fmla="*/ 109 w 308"/>
              <a:gd name="T77" fmla="*/ 168 h 183"/>
              <a:gd name="T78" fmla="*/ 120 w 308"/>
              <a:gd name="T79" fmla="*/ 167 h 183"/>
              <a:gd name="T80" fmla="*/ 114 w 308"/>
              <a:gd name="T81" fmla="*/ 157 h 183"/>
              <a:gd name="T82" fmla="*/ 109 w 308"/>
              <a:gd name="T83" fmla="*/ 168 h 183"/>
              <a:gd name="T84" fmla="*/ 91 w 308"/>
              <a:gd name="T85" fmla="*/ 158 h 183"/>
              <a:gd name="T86" fmla="*/ 97 w 308"/>
              <a:gd name="T87" fmla="*/ 147 h 183"/>
              <a:gd name="T88" fmla="*/ 85 w 308"/>
              <a:gd name="T89" fmla="*/ 148 h 183"/>
              <a:gd name="T90" fmla="*/ 67 w 308"/>
              <a:gd name="T91" fmla="*/ 144 h 183"/>
              <a:gd name="T92" fmla="*/ 78 w 308"/>
              <a:gd name="T93" fmla="*/ 144 h 183"/>
              <a:gd name="T94" fmla="*/ 73 w 308"/>
              <a:gd name="T95" fmla="*/ 134 h 183"/>
              <a:gd name="T96" fmla="*/ 67 w 308"/>
              <a:gd name="T97" fmla="*/ 144 h 183"/>
              <a:gd name="T98" fmla="*/ 49 w 308"/>
              <a:gd name="T99" fmla="*/ 134 h 183"/>
              <a:gd name="T100" fmla="*/ 55 w 308"/>
              <a:gd name="T101" fmla="*/ 124 h 183"/>
              <a:gd name="T102" fmla="*/ 44 w 308"/>
              <a:gd name="T103" fmla="*/ 124 h 183"/>
              <a:gd name="T104" fmla="*/ 25 w 308"/>
              <a:gd name="T105" fmla="*/ 120 h 183"/>
              <a:gd name="T106" fmla="*/ 37 w 308"/>
              <a:gd name="T107" fmla="*/ 120 h 183"/>
              <a:gd name="T108" fmla="*/ 31 w 308"/>
              <a:gd name="T109" fmla="*/ 110 h 183"/>
              <a:gd name="T110" fmla="*/ 25 w 308"/>
              <a:gd name="T111" fmla="*/ 120 h 183"/>
              <a:gd name="T112" fmla="*/ 8 w 308"/>
              <a:gd name="T113" fmla="*/ 111 h 183"/>
              <a:gd name="T114" fmla="*/ 13 w 308"/>
              <a:gd name="T115" fmla="*/ 100 h 183"/>
              <a:gd name="T116" fmla="*/ 2 w 308"/>
              <a:gd name="T117" fmla="*/ 10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8" h="183">
                <a:moveTo>
                  <a:pt x="303" y="13"/>
                </a:moveTo>
                <a:cubicBezTo>
                  <a:pt x="306" y="10"/>
                  <a:pt x="306" y="10"/>
                  <a:pt x="306" y="10"/>
                </a:cubicBezTo>
                <a:cubicBezTo>
                  <a:pt x="308" y="8"/>
                  <a:pt x="308" y="4"/>
                  <a:pt x="306" y="2"/>
                </a:cubicBezTo>
                <a:cubicBezTo>
                  <a:pt x="303" y="0"/>
                  <a:pt x="299" y="0"/>
                  <a:pt x="297" y="2"/>
                </a:cubicBezTo>
                <a:cubicBezTo>
                  <a:pt x="294" y="5"/>
                  <a:pt x="294" y="5"/>
                  <a:pt x="294" y="5"/>
                </a:cubicBezTo>
                <a:cubicBezTo>
                  <a:pt x="292" y="8"/>
                  <a:pt x="292" y="11"/>
                  <a:pt x="295" y="14"/>
                </a:cubicBezTo>
                <a:cubicBezTo>
                  <a:pt x="297" y="16"/>
                  <a:pt x="301" y="16"/>
                  <a:pt x="303" y="13"/>
                </a:cubicBezTo>
                <a:close/>
                <a:moveTo>
                  <a:pt x="287" y="31"/>
                </a:moveTo>
                <a:cubicBezTo>
                  <a:pt x="289" y="28"/>
                  <a:pt x="289" y="28"/>
                  <a:pt x="289" y="28"/>
                </a:cubicBezTo>
                <a:cubicBezTo>
                  <a:pt x="292" y="25"/>
                  <a:pt x="292" y="22"/>
                  <a:pt x="289" y="19"/>
                </a:cubicBezTo>
                <a:cubicBezTo>
                  <a:pt x="287" y="17"/>
                  <a:pt x="283" y="17"/>
                  <a:pt x="281" y="20"/>
                </a:cubicBezTo>
                <a:cubicBezTo>
                  <a:pt x="278" y="23"/>
                  <a:pt x="278" y="23"/>
                  <a:pt x="278" y="23"/>
                </a:cubicBezTo>
                <a:cubicBezTo>
                  <a:pt x="276" y="25"/>
                  <a:pt x="276" y="29"/>
                  <a:pt x="278" y="31"/>
                </a:cubicBezTo>
                <a:cubicBezTo>
                  <a:pt x="281" y="33"/>
                  <a:pt x="284" y="33"/>
                  <a:pt x="287" y="31"/>
                </a:cubicBezTo>
                <a:close/>
                <a:moveTo>
                  <a:pt x="270" y="48"/>
                </a:moveTo>
                <a:cubicBezTo>
                  <a:pt x="273" y="45"/>
                  <a:pt x="273" y="45"/>
                  <a:pt x="273" y="45"/>
                </a:cubicBezTo>
                <a:cubicBezTo>
                  <a:pt x="275" y="43"/>
                  <a:pt x="275" y="39"/>
                  <a:pt x="273" y="37"/>
                </a:cubicBezTo>
                <a:cubicBezTo>
                  <a:pt x="270" y="35"/>
                  <a:pt x="266" y="35"/>
                  <a:pt x="264" y="37"/>
                </a:cubicBezTo>
                <a:cubicBezTo>
                  <a:pt x="261" y="40"/>
                  <a:pt x="261" y="40"/>
                  <a:pt x="261" y="40"/>
                </a:cubicBezTo>
                <a:cubicBezTo>
                  <a:pt x="259" y="42"/>
                  <a:pt x="259" y="46"/>
                  <a:pt x="262" y="48"/>
                </a:cubicBezTo>
                <a:cubicBezTo>
                  <a:pt x="264" y="51"/>
                  <a:pt x="268" y="51"/>
                  <a:pt x="270" y="48"/>
                </a:cubicBezTo>
                <a:close/>
                <a:moveTo>
                  <a:pt x="254" y="66"/>
                </a:moveTo>
                <a:cubicBezTo>
                  <a:pt x="256" y="63"/>
                  <a:pt x="256" y="63"/>
                  <a:pt x="256" y="63"/>
                </a:cubicBezTo>
                <a:cubicBezTo>
                  <a:pt x="259" y="60"/>
                  <a:pt x="259" y="57"/>
                  <a:pt x="256" y="54"/>
                </a:cubicBezTo>
                <a:cubicBezTo>
                  <a:pt x="254" y="52"/>
                  <a:pt x="250" y="52"/>
                  <a:pt x="248" y="55"/>
                </a:cubicBezTo>
                <a:cubicBezTo>
                  <a:pt x="245" y="57"/>
                  <a:pt x="245" y="57"/>
                  <a:pt x="245" y="57"/>
                </a:cubicBezTo>
                <a:cubicBezTo>
                  <a:pt x="243" y="60"/>
                  <a:pt x="243" y="64"/>
                  <a:pt x="245" y="66"/>
                </a:cubicBezTo>
                <a:cubicBezTo>
                  <a:pt x="248" y="68"/>
                  <a:pt x="251" y="68"/>
                  <a:pt x="254" y="66"/>
                </a:cubicBezTo>
                <a:close/>
                <a:moveTo>
                  <a:pt x="237" y="83"/>
                </a:moveTo>
                <a:cubicBezTo>
                  <a:pt x="240" y="80"/>
                  <a:pt x="240" y="80"/>
                  <a:pt x="240" y="80"/>
                </a:cubicBezTo>
                <a:cubicBezTo>
                  <a:pt x="242" y="78"/>
                  <a:pt x="242" y="74"/>
                  <a:pt x="240" y="72"/>
                </a:cubicBezTo>
                <a:cubicBezTo>
                  <a:pt x="237" y="69"/>
                  <a:pt x="233" y="70"/>
                  <a:pt x="231" y="72"/>
                </a:cubicBezTo>
                <a:cubicBezTo>
                  <a:pt x="228" y="75"/>
                  <a:pt x="228" y="75"/>
                  <a:pt x="228" y="75"/>
                </a:cubicBezTo>
                <a:cubicBezTo>
                  <a:pt x="226" y="77"/>
                  <a:pt x="226" y="81"/>
                  <a:pt x="229" y="83"/>
                </a:cubicBezTo>
                <a:cubicBezTo>
                  <a:pt x="231" y="86"/>
                  <a:pt x="235" y="86"/>
                  <a:pt x="237" y="83"/>
                </a:cubicBezTo>
                <a:close/>
                <a:moveTo>
                  <a:pt x="221" y="101"/>
                </a:moveTo>
                <a:cubicBezTo>
                  <a:pt x="223" y="98"/>
                  <a:pt x="223" y="98"/>
                  <a:pt x="223" y="98"/>
                </a:cubicBezTo>
                <a:cubicBezTo>
                  <a:pt x="226" y="95"/>
                  <a:pt x="226" y="91"/>
                  <a:pt x="223" y="89"/>
                </a:cubicBezTo>
                <a:cubicBezTo>
                  <a:pt x="221" y="87"/>
                  <a:pt x="217" y="87"/>
                  <a:pt x="215" y="89"/>
                </a:cubicBezTo>
                <a:cubicBezTo>
                  <a:pt x="212" y="92"/>
                  <a:pt x="212" y="92"/>
                  <a:pt x="212" y="92"/>
                </a:cubicBezTo>
                <a:cubicBezTo>
                  <a:pt x="210" y="95"/>
                  <a:pt x="210" y="99"/>
                  <a:pt x="212" y="101"/>
                </a:cubicBezTo>
                <a:cubicBezTo>
                  <a:pt x="215" y="103"/>
                  <a:pt x="218" y="103"/>
                  <a:pt x="221" y="101"/>
                </a:cubicBezTo>
                <a:close/>
                <a:moveTo>
                  <a:pt x="204" y="118"/>
                </a:moveTo>
                <a:cubicBezTo>
                  <a:pt x="207" y="115"/>
                  <a:pt x="207" y="115"/>
                  <a:pt x="207" y="115"/>
                </a:cubicBezTo>
                <a:cubicBezTo>
                  <a:pt x="209" y="113"/>
                  <a:pt x="209" y="109"/>
                  <a:pt x="207" y="107"/>
                </a:cubicBezTo>
                <a:cubicBezTo>
                  <a:pt x="204" y="104"/>
                  <a:pt x="200" y="104"/>
                  <a:pt x="198" y="107"/>
                </a:cubicBezTo>
                <a:cubicBezTo>
                  <a:pt x="195" y="110"/>
                  <a:pt x="195" y="110"/>
                  <a:pt x="195" y="110"/>
                </a:cubicBezTo>
                <a:cubicBezTo>
                  <a:pt x="193" y="112"/>
                  <a:pt x="193" y="116"/>
                  <a:pt x="196" y="118"/>
                </a:cubicBezTo>
                <a:cubicBezTo>
                  <a:pt x="198" y="121"/>
                  <a:pt x="202" y="120"/>
                  <a:pt x="204" y="118"/>
                </a:cubicBezTo>
                <a:close/>
                <a:moveTo>
                  <a:pt x="188" y="135"/>
                </a:moveTo>
                <a:cubicBezTo>
                  <a:pt x="190" y="133"/>
                  <a:pt x="190" y="133"/>
                  <a:pt x="190" y="133"/>
                </a:cubicBezTo>
                <a:cubicBezTo>
                  <a:pt x="193" y="130"/>
                  <a:pt x="193" y="126"/>
                  <a:pt x="190" y="124"/>
                </a:cubicBezTo>
                <a:cubicBezTo>
                  <a:pt x="188" y="122"/>
                  <a:pt x="184" y="122"/>
                  <a:pt x="182" y="124"/>
                </a:cubicBezTo>
                <a:cubicBezTo>
                  <a:pt x="179" y="127"/>
                  <a:pt x="179" y="127"/>
                  <a:pt x="179" y="127"/>
                </a:cubicBezTo>
                <a:cubicBezTo>
                  <a:pt x="177" y="130"/>
                  <a:pt x="177" y="133"/>
                  <a:pt x="179" y="136"/>
                </a:cubicBezTo>
                <a:cubicBezTo>
                  <a:pt x="182" y="138"/>
                  <a:pt x="185" y="138"/>
                  <a:pt x="188" y="135"/>
                </a:cubicBezTo>
                <a:close/>
                <a:moveTo>
                  <a:pt x="171" y="153"/>
                </a:moveTo>
                <a:cubicBezTo>
                  <a:pt x="174" y="150"/>
                  <a:pt x="174" y="150"/>
                  <a:pt x="174" y="150"/>
                </a:cubicBezTo>
                <a:cubicBezTo>
                  <a:pt x="176" y="148"/>
                  <a:pt x="176" y="144"/>
                  <a:pt x="174" y="141"/>
                </a:cubicBezTo>
                <a:cubicBezTo>
                  <a:pt x="171" y="139"/>
                  <a:pt x="167" y="139"/>
                  <a:pt x="165" y="142"/>
                </a:cubicBezTo>
                <a:cubicBezTo>
                  <a:pt x="162" y="145"/>
                  <a:pt x="162" y="145"/>
                  <a:pt x="162" y="145"/>
                </a:cubicBezTo>
                <a:cubicBezTo>
                  <a:pt x="160" y="147"/>
                  <a:pt x="160" y="151"/>
                  <a:pt x="163" y="153"/>
                </a:cubicBezTo>
                <a:cubicBezTo>
                  <a:pt x="165" y="155"/>
                  <a:pt x="169" y="155"/>
                  <a:pt x="171" y="153"/>
                </a:cubicBezTo>
                <a:close/>
                <a:moveTo>
                  <a:pt x="155" y="170"/>
                </a:moveTo>
                <a:cubicBezTo>
                  <a:pt x="157" y="167"/>
                  <a:pt x="157" y="167"/>
                  <a:pt x="157" y="167"/>
                </a:cubicBezTo>
                <a:cubicBezTo>
                  <a:pt x="160" y="165"/>
                  <a:pt x="160" y="161"/>
                  <a:pt x="157" y="159"/>
                </a:cubicBezTo>
                <a:cubicBezTo>
                  <a:pt x="155" y="157"/>
                  <a:pt x="151" y="157"/>
                  <a:pt x="149" y="159"/>
                </a:cubicBezTo>
                <a:cubicBezTo>
                  <a:pt x="146" y="162"/>
                  <a:pt x="146" y="162"/>
                  <a:pt x="146" y="162"/>
                </a:cubicBezTo>
                <a:cubicBezTo>
                  <a:pt x="144" y="164"/>
                  <a:pt x="144" y="168"/>
                  <a:pt x="146" y="171"/>
                </a:cubicBezTo>
                <a:cubicBezTo>
                  <a:pt x="149" y="173"/>
                  <a:pt x="152" y="173"/>
                  <a:pt x="155" y="170"/>
                </a:cubicBezTo>
                <a:close/>
                <a:moveTo>
                  <a:pt x="129" y="179"/>
                </a:moveTo>
                <a:cubicBezTo>
                  <a:pt x="133" y="181"/>
                  <a:pt x="133" y="181"/>
                  <a:pt x="133" y="181"/>
                </a:cubicBezTo>
                <a:cubicBezTo>
                  <a:pt x="136" y="183"/>
                  <a:pt x="139" y="182"/>
                  <a:pt x="141" y="179"/>
                </a:cubicBezTo>
                <a:cubicBezTo>
                  <a:pt x="143" y="176"/>
                  <a:pt x="142" y="173"/>
                  <a:pt x="139" y="171"/>
                </a:cubicBezTo>
                <a:cubicBezTo>
                  <a:pt x="135" y="169"/>
                  <a:pt x="135" y="169"/>
                  <a:pt x="135" y="169"/>
                </a:cubicBezTo>
                <a:cubicBezTo>
                  <a:pt x="132" y="167"/>
                  <a:pt x="129" y="168"/>
                  <a:pt x="127" y="171"/>
                </a:cubicBezTo>
                <a:cubicBezTo>
                  <a:pt x="126" y="174"/>
                  <a:pt x="127" y="178"/>
                  <a:pt x="129" y="179"/>
                </a:cubicBezTo>
                <a:close/>
                <a:moveTo>
                  <a:pt x="109" y="168"/>
                </a:moveTo>
                <a:cubicBezTo>
                  <a:pt x="112" y="170"/>
                  <a:pt x="112" y="170"/>
                  <a:pt x="112" y="170"/>
                </a:cubicBezTo>
                <a:cubicBezTo>
                  <a:pt x="115" y="171"/>
                  <a:pt x="119" y="170"/>
                  <a:pt x="120" y="167"/>
                </a:cubicBezTo>
                <a:cubicBezTo>
                  <a:pt x="122" y="164"/>
                  <a:pt x="121" y="161"/>
                  <a:pt x="118" y="159"/>
                </a:cubicBezTo>
                <a:cubicBezTo>
                  <a:pt x="114" y="157"/>
                  <a:pt x="114" y="157"/>
                  <a:pt x="114" y="157"/>
                </a:cubicBezTo>
                <a:cubicBezTo>
                  <a:pt x="112" y="156"/>
                  <a:pt x="108" y="157"/>
                  <a:pt x="106" y="159"/>
                </a:cubicBezTo>
                <a:cubicBezTo>
                  <a:pt x="105" y="162"/>
                  <a:pt x="106" y="166"/>
                  <a:pt x="109" y="168"/>
                </a:cubicBezTo>
                <a:close/>
                <a:moveTo>
                  <a:pt x="88" y="156"/>
                </a:moveTo>
                <a:cubicBezTo>
                  <a:pt x="91" y="158"/>
                  <a:pt x="91" y="158"/>
                  <a:pt x="91" y="158"/>
                </a:cubicBezTo>
                <a:cubicBezTo>
                  <a:pt x="94" y="159"/>
                  <a:pt x="98" y="158"/>
                  <a:pt x="99" y="156"/>
                </a:cubicBezTo>
                <a:cubicBezTo>
                  <a:pt x="101" y="153"/>
                  <a:pt x="100" y="149"/>
                  <a:pt x="97" y="147"/>
                </a:cubicBezTo>
                <a:cubicBezTo>
                  <a:pt x="94" y="145"/>
                  <a:pt x="94" y="145"/>
                  <a:pt x="94" y="145"/>
                </a:cubicBezTo>
                <a:cubicBezTo>
                  <a:pt x="91" y="144"/>
                  <a:pt x="87" y="145"/>
                  <a:pt x="85" y="148"/>
                </a:cubicBezTo>
                <a:cubicBezTo>
                  <a:pt x="84" y="151"/>
                  <a:pt x="85" y="154"/>
                  <a:pt x="88" y="156"/>
                </a:cubicBezTo>
                <a:close/>
                <a:moveTo>
                  <a:pt x="67" y="144"/>
                </a:moveTo>
                <a:cubicBezTo>
                  <a:pt x="70" y="146"/>
                  <a:pt x="70" y="146"/>
                  <a:pt x="70" y="146"/>
                </a:cubicBezTo>
                <a:cubicBezTo>
                  <a:pt x="73" y="148"/>
                  <a:pt x="77" y="147"/>
                  <a:pt x="78" y="144"/>
                </a:cubicBezTo>
                <a:cubicBezTo>
                  <a:pt x="80" y="141"/>
                  <a:pt x="79" y="137"/>
                  <a:pt x="76" y="136"/>
                </a:cubicBezTo>
                <a:cubicBezTo>
                  <a:pt x="73" y="134"/>
                  <a:pt x="73" y="134"/>
                  <a:pt x="73" y="134"/>
                </a:cubicBezTo>
                <a:cubicBezTo>
                  <a:pt x="70" y="132"/>
                  <a:pt x="66" y="133"/>
                  <a:pt x="64" y="136"/>
                </a:cubicBezTo>
                <a:cubicBezTo>
                  <a:pt x="63" y="139"/>
                  <a:pt x="64" y="142"/>
                  <a:pt x="67" y="144"/>
                </a:cubicBezTo>
                <a:close/>
                <a:moveTo>
                  <a:pt x="46" y="132"/>
                </a:moveTo>
                <a:cubicBezTo>
                  <a:pt x="49" y="134"/>
                  <a:pt x="49" y="134"/>
                  <a:pt x="49" y="134"/>
                </a:cubicBezTo>
                <a:cubicBezTo>
                  <a:pt x="52" y="136"/>
                  <a:pt x="56" y="135"/>
                  <a:pt x="58" y="132"/>
                </a:cubicBezTo>
                <a:cubicBezTo>
                  <a:pt x="59" y="129"/>
                  <a:pt x="58" y="125"/>
                  <a:pt x="55" y="124"/>
                </a:cubicBezTo>
                <a:cubicBezTo>
                  <a:pt x="52" y="122"/>
                  <a:pt x="52" y="122"/>
                  <a:pt x="52" y="122"/>
                </a:cubicBezTo>
                <a:cubicBezTo>
                  <a:pt x="49" y="120"/>
                  <a:pt x="45" y="121"/>
                  <a:pt x="44" y="124"/>
                </a:cubicBezTo>
                <a:cubicBezTo>
                  <a:pt x="42" y="127"/>
                  <a:pt x="43" y="131"/>
                  <a:pt x="46" y="132"/>
                </a:cubicBezTo>
                <a:close/>
                <a:moveTo>
                  <a:pt x="25" y="120"/>
                </a:moveTo>
                <a:cubicBezTo>
                  <a:pt x="28" y="122"/>
                  <a:pt x="28" y="122"/>
                  <a:pt x="28" y="122"/>
                </a:cubicBezTo>
                <a:cubicBezTo>
                  <a:pt x="31" y="124"/>
                  <a:pt x="35" y="123"/>
                  <a:pt x="37" y="120"/>
                </a:cubicBezTo>
                <a:cubicBezTo>
                  <a:pt x="38" y="117"/>
                  <a:pt x="37" y="114"/>
                  <a:pt x="34" y="112"/>
                </a:cubicBezTo>
                <a:cubicBezTo>
                  <a:pt x="31" y="110"/>
                  <a:pt x="31" y="110"/>
                  <a:pt x="31" y="110"/>
                </a:cubicBezTo>
                <a:cubicBezTo>
                  <a:pt x="28" y="108"/>
                  <a:pt x="24" y="109"/>
                  <a:pt x="23" y="112"/>
                </a:cubicBezTo>
                <a:cubicBezTo>
                  <a:pt x="21" y="115"/>
                  <a:pt x="22" y="119"/>
                  <a:pt x="25" y="120"/>
                </a:cubicBezTo>
                <a:close/>
                <a:moveTo>
                  <a:pt x="4" y="109"/>
                </a:moveTo>
                <a:cubicBezTo>
                  <a:pt x="8" y="111"/>
                  <a:pt x="8" y="111"/>
                  <a:pt x="8" y="111"/>
                </a:cubicBezTo>
                <a:cubicBezTo>
                  <a:pt x="10" y="112"/>
                  <a:pt x="14" y="111"/>
                  <a:pt x="16" y="108"/>
                </a:cubicBezTo>
                <a:cubicBezTo>
                  <a:pt x="17" y="105"/>
                  <a:pt x="16" y="102"/>
                  <a:pt x="13" y="100"/>
                </a:cubicBezTo>
                <a:cubicBezTo>
                  <a:pt x="10" y="98"/>
                  <a:pt x="10" y="98"/>
                  <a:pt x="10" y="98"/>
                </a:cubicBezTo>
                <a:cubicBezTo>
                  <a:pt x="7" y="97"/>
                  <a:pt x="3" y="98"/>
                  <a:pt x="2" y="100"/>
                </a:cubicBezTo>
                <a:cubicBezTo>
                  <a:pt x="0" y="103"/>
                  <a:pt x="1" y="107"/>
                  <a:pt x="4" y="10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286">
            <a:extLst>
              <a:ext uri="{FF2B5EF4-FFF2-40B4-BE49-F238E27FC236}">
                <a16:creationId xmlns:a16="http://schemas.microsoft.com/office/drawing/2014/main" id="{EA1C98E6-325D-4D64-8107-0F460EACE9E0}"/>
              </a:ext>
            </a:extLst>
          </p:cNvPr>
          <p:cNvSpPr>
            <a:spLocks/>
          </p:cNvSpPr>
          <p:nvPr/>
        </p:nvSpPr>
        <p:spPr bwMode="auto">
          <a:xfrm>
            <a:off x="6219646" y="4311817"/>
            <a:ext cx="101225" cy="101225"/>
          </a:xfrm>
          <a:custGeom>
            <a:avLst/>
            <a:gdLst>
              <a:gd name="T0" fmla="*/ 31 w 42"/>
              <a:gd name="T1" fmla="*/ 36 h 42"/>
              <a:gd name="T2" fmla="*/ 6 w 42"/>
              <a:gd name="T3" fmla="*/ 31 h 42"/>
              <a:gd name="T4" fmla="*/ 11 w 42"/>
              <a:gd name="T5" fmla="*/ 6 h 42"/>
              <a:gd name="T6" fmla="*/ 37 w 42"/>
              <a:gd name="T7" fmla="*/ 11 h 42"/>
              <a:gd name="T8" fmla="*/ 31 w 42"/>
              <a:gd name="T9" fmla="*/ 36 h 42"/>
            </a:gdLst>
            <a:ahLst/>
            <a:cxnLst>
              <a:cxn ang="0">
                <a:pos x="T0" y="T1"/>
              </a:cxn>
              <a:cxn ang="0">
                <a:pos x="T2" y="T3"/>
              </a:cxn>
              <a:cxn ang="0">
                <a:pos x="T4" y="T5"/>
              </a:cxn>
              <a:cxn ang="0">
                <a:pos x="T6" y="T7"/>
              </a:cxn>
              <a:cxn ang="0">
                <a:pos x="T8" y="T9"/>
              </a:cxn>
            </a:cxnLst>
            <a:rect l="0" t="0" r="r" b="b"/>
            <a:pathLst>
              <a:path w="42" h="42">
                <a:moveTo>
                  <a:pt x="31" y="36"/>
                </a:moveTo>
                <a:cubicBezTo>
                  <a:pt x="22" y="42"/>
                  <a:pt x="11" y="39"/>
                  <a:pt x="6" y="31"/>
                </a:cubicBezTo>
                <a:cubicBezTo>
                  <a:pt x="0" y="22"/>
                  <a:pt x="3" y="11"/>
                  <a:pt x="11" y="6"/>
                </a:cubicBezTo>
                <a:cubicBezTo>
                  <a:pt x="20" y="0"/>
                  <a:pt x="31" y="3"/>
                  <a:pt x="37" y="11"/>
                </a:cubicBezTo>
                <a:cubicBezTo>
                  <a:pt x="42" y="20"/>
                  <a:pt x="39" y="31"/>
                  <a:pt x="31"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287">
            <a:extLst>
              <a:ext uri="{FF2B5EF4-FFF2-40B4-BE49-F238E27FC236}">
                <a16:creationId xmlns:a16="http://schemas.microsoft.com/office/drawing/2014/main" id="{CB7A3404-5511-472D-A221-7FA4306126E6}"/>
              </a:ext>
            </a:extLst>
          </p:cNvPr>
          <p:cNvSpPr>
            <a:spLocks/>
          </p:cNvSpPr>
          <p:nvPr/>
        </p:nvSpPr>
        <p:spPr bwMode="auto">
          <a:xfrm>
            <a:off x="6216609" y="4309792"/>
            <a:ext cx="106286" cy="105274"/>
          </a:xfrm>
          <a:custGeom>
            <a:avLst/>
            <a:gdLst>
              <a:gd name="T0" fmla="*/ 32 w 44"/>
              <a:gd name="T1" fmla="*/ 37 h 44"/>
              <a:gd name="T2" fmla="*/ 30 w 44"/>
              <a:gd name="T3" fmla="*/ 34 h 44"/>
              <a:gd name="T4" fmla="*/ 22 w 44"/>
              <a:gd name="T5" fmla="*/ 36 h 44"/>
              <a:gd name="T6" fmla="*/ 10 w 44"/>
              <a:gd name="T7" fmla="*/ 30 h 44"/>
              <a:gd name="T8" fmla="*/ 8 w 44"/>
              <a:gd name="T9" fmla="*/ 22 h 44"/>
              <a:gd name="T10" fmla="*/ 15 w 44"/>
              <a:gd name="T11" fmla="*/ 10 h 44"/>
              <a:gd name="T12" fmla="*/ 22 w 44"/>
              <a:gd name="T13" fmla="*/ 8 h 44"/>
              <a:gd name="T14" fmla="*/ 34 w 44"/>
              <a:gd name="T15" fmla="*/ 14 h 44"/>
              <a:gd name="T16" fmla="*/ 36 w 44"/>
              <a:gd name="T17" fmla="*/ 22 h 44"/>
              <a:gd name="T18" fmla="*/ 30 w 44"/>
              <a:gd name="T19" fmla="*/ 34 h 44"/>
              <a:gd name="T20" fmla="*/ 32 w 44"/>
              <a:gd name="T21" fmla="*/ 37 h 44"/>
              <a:gd name="T22" fmla="*/ 34 w 44"/>
              <a:gd name="T23" fmla="*/ 41 h 44"/>
              <a:gd name="T24" fmla="*/ 44 w 44"/>
              <a:gd name="T25" fmla="*/ 22 h 44"/>
              <a:gd name="T26" fmla="*/ 41 w 44"/>
              <a:gd name="T27" fmla="*/ 10 h 44"/>
              <a:gd name="T28" fmla="*/ 22 w 44"/>
              <a:gd name="T29" fmla="*/ 0 h 44"/>
              <a:gd name="T30" fmla="*/ 10 w 44"/>
              <a:gd name="T31" fmla="*/ 3 h 44"/>
              <a:gd name="T32" fmla="*/ 0 w 44"/>
              <a:gd name="T33" fmla="*/ 22 h 44"/>
              <a:gd name="T34" fmla="*/ 3 w 44"/>
              <a:gd name="T35" fmla="*/ 34 h 44"/>
              <a:gd name="T36" fmla="*/ 22 w 44"/>
              <a:gd name="T37" fmla="*/ 44 h 44"/>
              <a:gd name="T38" fmla="*/ 34 w 44"/>
              <a:gd name="T39" fmla="*/ 41 h 44"/>
              <a:gd name="T40" fmla="*/ 32 w 44"/>
              <a:gd name="T4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4">
                <a:moveTo>
                  <a:pt x="32" y="37"/>
                </a:moveTo>
                <a:cubicBezTo>
                  <a:pt x="30" y="34"/>
                  <a:pt x="30" y="34"/>
                  <a:pt x="30" y="34"/>
                </a:cubicBezTo>
                <a:cubicBezTo>
                  <a:pt x="27" y="35"/>
                  <a:pt x="25" y="36"/>
                  <a:pt x="22" y="36"/>
                </a:cubicBezTo>
                <a:cubicBezTo>
                  <a:pt x="17" y="36"/>
                  <a:pt x="13" y="34"/>
                  <a:pt x="10" y="30"/>
                </a:cubicBezTo>
                <a:cubicBezTo>
                  <a:pt x="9" y="27"/>
                  <a:pt x="8" y="25"/>
                  <a:pt x="8" y="22"/>
                </a:cubicBezTo>
                <a:cubicBezTo>
                  <a:pt x="8" y="17"/>
                  <a:pt x="10" y="13"/>
                  <a:pt x="15" y="10"/>
                </a:cubicBezTo>
                <a:cubicBezTo>
                  <a:pt x="17" y="8"/>
                  <a:pt x="20" y="8"/>
                  <a:pt x="22" y="8"/>
                </a:cubicBezTo>
                <a:cubicBezTo>
                  <a:pt x="27" y="8"/>
                  <a:pt x="31" y="10"/>
                  <a:pt x="34" y="14"/>
                </a:cubicBezTo>
                <a:cubicBezTo>
                  <a:pt x="36" y="17"/>
                  <a:pt x="36" y="19"/>
                  <a:pt x="36" y="22"/>
                </a:cubicBezTo>
                <a:cubicBezTo>
                  <a:pt x="36" y="27"/>
                  <a:pt x="34" y="31"/>
                  <a:pt x="30" y="34"/>
                </a:cubicBezTo>
                <a:cubicBezTo>
                  <a:pt x="32" y="37"/>
                  <a:pt x="32" y="37"/>
                  <a:pt x="32" y="37"/>
                </a:cubicBezTo>
                <a:cubicBezTo>
                  <a:pt x="34" y="41"/>
                  <a:pt x="34" y="41"/>
                  <a:pt x="34" y="41"/>
                </a:cubicBezTo>
                <a:cubicBezTo>
                  <a:pt x="41" y="36"/>
                  <a:pt x="44" y="29"/>
                  <a:pt x="44" y="22"/>
                </a:cubicBezTo>
                <a:cubicBezTo>
                  <a:pt x="44" y="18"/>
                  <a:pt x="43" y="14"/>
                  <a:pt x="41" y="10"/>
                </a:cubicBezTo>
                <a:cubicBezTo>
                  <a:pt x="37" y="3"/>
                  <a:pt x="30" y="0"/>
                  <a:pt x="22" y="0"/>
                </a:cubicBezTo>
                <a:cubicBezTo>
                  <a:pt x="18" y="0"/>
                  <a:pt x="14" y="1"/>
                  <a:pt x="10" y="3"/>
                </a:cubicBezTo>
                <a:cubicBezTo>
                  <a:pt x="4" y="7"/>
                  <a:pt x="0" y="15"/>
                  <a:pt x="0" y="22"/>
                </a:cubicBezTo>
                <a:cubicBezTo>
                  <a:pt x="0" y="26"/>
                  <a:pt x="1" y="30"/>
                  <a:pt x="3" y="34"/>
                </a:cubicBezTo>
                <a:cubicBezTo>
                  <a:pt x="8" y="41"/>
                  <a:pt x="15" y="44"/>
                  <a:pt x="22" y="44"/>
                </a:cubicBezTo>
                <a:cubicBezTo>
                  <a:pt x="26" y="44"/>
                  <a:pt x="30" y="43"/>
                  <a:pt x="34" y="41"/>
                </a:cubicBezTo>
                <a:lnTo>
                  <a:pt x="32" y="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288">
            <a:extLst>
              <a:ext uri="{FF2B5EF4-FFF2-40B4-BE49-F238E27FC236}">
                <a16:creationId xmlns:a16="http://schemas.microsoft.com/office/drawing/2014/main" id="{47055D6D-FDB5-47E1-B681-39E637093600}"/>
              </a:ext>
            </a:extLst>
          </p:cNvPr>
          <p:cNvSpPr>
            <a:spLocks/>
          </p:cNvSpPr>
          <p:nvPr/>
        </p:nvSpPr>
        <p:spPr bwMode="auto">
          <a:xfrm>
            <a:off x="5421996" y="4563866"/>
            <a:ext cx="146776" cy="148800"/>
          </a:xfrm>
          <a:custGeom>
            <a:avLst/>
            <a:gdLst>
              <a:gd name="T0" fmla="*/ 45 w 61"/>
              <a:gd name="T1" fmla="*/ 54 h 62"/>
              <a:gd name="T2" fmla="*/ 8 w 61"/>
              <a:gd name="T3" fmla="*/ 45 h 62"/>
              <a:gd name="T4" fmla="*/ 16 w 61"/>
              <a:gd name="T5" fmla="*/ 8 h 62"/>
              <a:gd name="T6" fmla="*/ 53 w 61"/>
              <a:gd name="T7" fmla="*/ 17 h 62"/>
              <a:gd name="T8" fmla="*/ 45 w 61"/>
              <a:gd name="T9" fmla="*/ 54 h 62"/>
            </a:gdLst>
            <a:ahLst/>
            <a:cxnLst>
              <a:cxn ang="0">
                <a:pos x="T0" y="T1"/>
              </a:cxn>
              <a:cxn ang="0">
                <a:pos x="T2" y="T3"/>
              </a:cxn>
              <a:cxn ang="0">
                <a:pos x="T4" y="T5"/>
              </a:cxn>
              <a:cxn ang="0">
                <a:pos x="T6" y="T7"/>
              </a:cxn>
              <a:cxn ang="0">
                <a:pos x="T8" y="T9"/>
              </a:cxn>
            </a:cxnLst>
            <a:rect l="0" t="0" r="r" b="b"/>
            <a:pathLst>
              <a:path w="61" h="62">
                <a:moveTo>
                  <a:pt x="45" y="54"/>
                </a:moveTo>
                <a:cubicBezTo>
                  <a:pt x="32" y="62"/>
                  <a:pt x="16" y="58"/>
                  <a:pt x="8" y="45"/>
                </a:cubicBezTo>
                <a:cubicBezTo>
                  <a:pt x="0" y="33"/>
                  <a:pt x="3" y="16"/>
                  <a:pt x="16" y="8"/>
                </a:cubicBezTo>
                <a:cubicBezTo>
                  <a:pt x="28" y="0"/>
                  <a:pt x="45" y="4"/>
                  <a:pt x="53" y="17"/>
                </a:cubicBezTo>
                <a:cubicBezTo>
                  <a:pt x="61" y="29"/>
                  <a:pt x="57" y="46"/>
                  <a:pt x="45" y="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289">
            <a:extLst>
              <a:ext uri="{FF2B5EF4-FFF2-40B4-BE49-F238E27FC236}">
                <a16:creationId xmlns:a16="http://schemas.microsoft.com/office/drawing/2014/main" id="{E495165D-DB32-420C-BD9B-10B109EC7612}"/>
              </a:ext>
            </a:extLst>
          </p:cNvPr>
          <p:cNvSpPr>
            <a:spLocks/>
          </p:cNvSpPr>
          <p:nvPr/>
        </p:nvSpPr>
        <p:spPr bwMode="auto">
          <a:xfrm>
            <a:off x="5419972" y="4563866"/>
            <a:ext cx="148800" cy="148800"/>
          </a:xfrm>
          <a:custGeom>
            <a:avLst/>
            <a:gdLst>
              <a:gd name="T0" fmla="*/ 46 w 62"/>
              <a:gd name="T1" fmla="*/ 54 h 62"/>
              <a:gd name="T2" fmla="*/ 44 w 62"/>
              <a:gd name="T3" fmla="*/ 50 h 62"/>
              <a:gd name="T4" fmla="*/ 31 w 62"/>
              <a:gd name="T5" fmla="*/ 54 h 62"/>
              <a:gd name="T6" fmla="*/ 12 w 62"/>
              <a:gd name="T7" fmla="*/ 43 h 62"/>
              <a:gd name="T8" fmla="*/ 8 w 62"/>
              <a:gd name="T9" fmla="*/ 31 h 62"/>
              <a:gd name="T10" fmla="*/ 19 w 62"/>
              <a:gd name="T11" fmla="*/ 12 h 62"/>
              <a:gd name="T12" fmla="*/ 31 w 62"/>
              <a:gd name="T13" fmla="*/ 8 h 62"/>
              <a:gd name="T14" fmla="*/ 51 w 62"/>
              <a:gd name="T15" fmla="*/ 19 h 62"/>
              <a:gd name="T16" fmla="*/ 54 w 62"/>
              <a:gd name="T17" fmla="*/ 31 h 62"/>
              <a:gd name="T18" fmla="*/ 44 w 62"/>
              <a:gd name="T19" fmla="*/ 50 h 62"/>
              <a:gd name="T20" fmla="*/ 46 w 62"/>
              <a:gd name="T21" fmla="*/ 54 h 62"/>
              <a:gd name="T22" fmla="*/ 48 w 62"/>
              <a:gd name="T23" fmla="*/ 57 h 62"/>
              <a:gd name="T24" fmla="*/ 62 w 62"/>
              <a:gd name="T25" fmla="*/ 31 h 62"/>
              <a:gd name="T26" fmla="*/ 57 w 62"/>
              <a:gd name="T27" fmla="*/ 14 h 62"/>
              <a:gd name="T28" fmla="*/ 31 w 62"/>
              <a:gd name="T29" fmla="*/ 0 h 62"/>
              <a:gd name="T30" fmla="*/ 15 w 62"/>
              <a:gd name="T31" fmla="*/ 5 h 62"/>
              <a:gd name="T32" fmla="*/ 0 w 62"/>
              <a:gd name="T33" fmla="*/ 31 h 62"/>
              <a:gd name="T34" fmla="*/ 5 w 62"/>
              <a:gd name="T35" fmla="*/ 48 h 62"/>
              <a:gd name="T36" fmla="*/ 31 w 62"/>
              <a:gd name="T37" fmla="*/ 62 h 62"/>
              <a:gd name="T38" fmla="*/ 48 w 62"/>
              <a:gd name="T39" fmla="*/ 57 h 62"/>
              <a:gd name="T40" fmla="*/ 46 w 62"/>
              <a:gd name="T4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2">
                <a:moveTo>
                  <a:pt x="46" y="54"/>
                </a:moveTo>
                <a:cubicBezTo>
                  <a:pt x="44" y="50"/>
                  <a:pt x="44" y="50"/>
                  <a:pt x="44" y="50"/>
                </a:cubicBezTo>
                <a:cubicBezTo>
                  <a:pt x="40" y="53"/>
                  <a:pt x="36" y="54"/>
                  <a:pt x="31" y="54"/>
                </a:cubicBezTo>
                <a:cubicBezTo>
                  <a:pt x="24" y="54"/>
                  <a:pt x="16" y="50"/>
                  <a:pt x="12" y="43"/>
                </a:cubicBezTo>
                <a:cubicBezTo>
                  <a:pt x="10" y="39"/>
                  <a:pt x="8" y="35"/>
                  <a:pt x="8" y="31"/>
                </a:cubicBezTo>
                <a:cubicBezTo>
                  <a:pt x="8" y="23"/>
                  <a:pt x="12" y="16"/>
                  <a:pt x="19" y="12"/>
                </a:cubicBezTo>
                <a:cubicBezTo>
                  <a:pt x="23" y="9"/>
                  <a:pt x="27" y="8"/>
                  <a:pt x="31" y="8"/>
                </a:cubicBezTo>
                <a:cubicBezTo>
                  <a:pt x="39" y="8"/>
                  <a:pt x="46" y="12"/>
                  <a:pt x="51" y="19"/>
                </a:cubicBezTo>
                <a:cubicBezTo>
                  <a:pt x="53" y="23"/>
                  <a:pt x="54" y="27"/>
                  <a:pt x="54" y="31"/>
                </a:cubicBezTo>
                <a:cubicBezTo>
                  <a:pt x="54" y="39"/>
                  <a:pt x="50" y="46"/>
                  <a:pt x="44" y="50"/>
                </a:cubicBezTo>
                <a:cubicBezTo>
                  <a:pt x="46" y="54"/>
                  <a:pt x="46" y="54"/>
                  <a:pt x="46" y="54"/>
                </a:cubicBezTo>
                <a:cubicBezTo>
                  <a:pt x="48" y="57"/>
                  <a:pt x="48" y="57"/>
                  <a:pt x="48" y="57"/>
                </a:cubicBezTo>
                <a:cubicBezTo>
                  <a:pt x="57" y="51"/>
                  <a:pt x="62" y="41"/>
                  <a:pt x="62" y="31"/>
                </a:cubicBezTo>
                <a:cubicBezTo>
                  <a:pt x="62" y="25"/>
                  <a:pt x="61" y="20"/>
                  <a:pt x="57" y="14"/>
                </a:cubicBezTo>
                <a:cubicBezTo>
                  <a:pt x="52" y="5"/>
                  <a:pt x="42" y="0"/>
                  <a:pt x="31" y="0"/>
                </a:cubicBezTo>
                <a:cubicBezTo>
                  <a:pt x="26" y="0"/>
                  <a:pt x="20" y="2"/>
                  <a:pt x="15" y="5"/>
                </a:cubicBezTo>
                <a:cubicBezTo>
                  <a:pt x="6" y="11"/>
                  <a:pt x="0" y="21"/>
                  <a:pt x="0" y="31"/>
                </a:cubicBezTo>
                <a:cubicBezTo>
                  <a:pt x="0" y="37"/>
                  <a:pt x="2" y="42"/>
                  <a:pt x="5" y="48"/>
                </a:cubicBezTo>
                <a:cubicBezTo>
                  <a:pt x="11" y="57"/>
                  <a:pt x="21" y="62"/>
                  <a:pt x="31" y="62"/>
                </a:cubicBezTo>
                <a:cubicBezTo>
                  <a:pt x="37" y="62"/>
                  <a:pt x="43" y="60"/>
                  <a:pt x="48" y="57"/>
                </a:cubicBezTo>
                <a:lnTo>
                  <a:pt x="46" y="5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290">
            <a:extLst>
              <a:ext uri="{FF2B5EF4-FFF2-40B4-BE49-F238E27FC236}">
                <a16:creationId xmlns:a16="http://schemas.microsoft.com/office/drawing/2014/main" id="{FEE89B12-99C1-48FB-A904-B30CAC07A8D5}"/>
              </a:ext>
            </a:extLst>
          </p:cNvPr>
          <p:cNvSpPr>
            <a:spLocks/>
          </p:cNvSpPr>
          <p:nvPr/>
        </p:nvSpPr>
        <p:spPr bwMode="auto">
          <a:xfrm>
            <a:off x="5810698" y="4742021"/>
            <a:ext cx="92114" cy="93127"/>
          </a:xfrm>
          <a:custGeom>
            <a:avLst/>
            <a:gdLst>
              <a:gd name="T0" fmla="*/ 28 w 38"/>
              <a:gd name="T1" fmla="*/ 34 h 39"/>
              <a:gd name="T2" fmla="*/ 5 w 38"/>
              <a:gd name="T3" fmla="*/ 29 h 39"/>
              <a:gd name="T4" fmla="*/ 10 w 38"/>
              <a:gd name="T5" fmla="*/ 5 h 39"/>
              <a:gd name="T6" fmla="*/ 33 w 38"/>
              <a:gd name="T7" fmla="*/ 11 h 39"/>
              <a:gd name="T8" fmla="*/ 28 w 38"/>
              <a:gd name="T9" fmla="*/ 34 h 39"/>
            </a:gdLst>
            <a:ahLst/>
            <a:cxnLst>
              <a:cxn ang="0">
                <a:pos x="T0" y="T1"/>
              </a:cxn>
              <a:cxn ang="0">
                <a:pos x="T2" y="T3"/>
              </a:cxn>
              <a:cxn ang="0">
                <a:pos x="T4" y="T5"/>
              </a:cxn>
              <a:cxn ang="0">
                <a:pos x="T6" y="T7"/>
              </a:cxn>
              <a:cxn ang="0">
                <a:pos x="T8" y="T9"/>
              </a:cxn>
            </a:cxnLst>
            <a:rect l="0" t="0" r="r" b="b"/>
            <a:pathLst>
              <a:path w="38" h="39">
                <a:moveTo>
                  <a:pt x="28" y="34"/>
                </a:moveTo>
                <a:cubicBezTo>
                  <a:pt x="20" y="39"/>
                  <a:pt x="10" y="37"/>
                  <a:pt x="5" y="29"/>
                </a:cubicBezTo>
                <a:cubicBezTo>
                  <a:pt x="0" y="21"/>
                  <a:pt x="2" y="10"/>
                  <a:pt x="10" y="5"/>
                </a:cubicBezTo>
                <a:cubicBezTo>
                  <a:pt x="18" y="0"/>
                  <a:pt x="28" y="3"/>
                  <a:pt x="33" y="11"/>
                </a:cubicBezTo>
                <a:cubicBezTo>
                  <a:pt x="38" y="19"/>
                  <a:pt x="36" y="29"/>
                  <a:pt x="28" y="3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291">
            <a:extLst>
              <a:ext uri="{FF2B5EF4-FFF2-40B4-BE49-F238E27FC236}">
                <a16:creationId xmlns:a16="http://schemas.microsoft.com/office/drawing/2014/main" id="{97CD0373-9526-470B-B818-32C5177C7269}"/>
              </a:ext>
            </a:extLst>
          </p:cNvPr>
          <p:cNvSpPr>
            <a:spLocks/>
          </p:cNvSpPr>
          <p:nvPr/>
        </p:nvSpPr>
        <p:spPr bwMode="auto">
          <a:xfrm>
            <a:off x="5806649" y="4738984"/>
            <a:ext cx="100212" cy="101225"/>
          </a:xfrm>
          <a:custGeom>
            <a:avLst/>
            <a:gdLst>
              <a:gd name="T0" fmla="*/ 30 w 42"/>
              <a:gd name="T1" fmla="*/ 35 h 42"/>
              <a:gd name="T2" fmla="*/ 28 w 42"/>
              <a:gd name="T3" fmla="*/ 32 h 42"/>
              <a:gd name="T4" fmla="*/ 21 w 42"/>
              <a:gd name="T5" fmla="*/ 34 h 42"/>
              <a:gd name="T6" fmla="*/ 10 w 42"/>
              <a:gd name="T7" fmla="*/ 28 h 42"/>
              <a:gd name="T8" fmla="*/ 8 w 42"/>
              <a:gd name="T9" fmla="*/ 21 h 42"/>
              <a:gd name="T10" fmla="*/ 14 w 42"/>
              <a:gd name="T11" fmla="*/ 10 h 42"/>
              <a:gd name="T12" fmla="*/ 21 w 42"/>
              <a:gd name="T13" fmla="*/ 8 h 42"/>
              <a:gd name="T14" fmla="*/ 32 w 42"/>
              <a:gd name="T15" fmla="*/ 14 h 42"/>
              <a:gd name="T16" fmla="*/ 34 w 42"/>
              <a:gd name="T17" fmla="*/ 21 h 42"/>
              <a:gd name="T18" fmla="*/ 28 w 42"/>
              <a:gd name="T19" fmla="*/ 32 h 42"/>
              <a:gd name="T20" fmla="*/ 30 w 42"/>
              <a:gd name="T21" fmla="*/ 35 h 42"/>
              <a:gd name="T22" fmla="*/ 32 w 42"/>
              <a:gd name="T23" fmla="*/ 38 h 42"/>
              <a:gd name="T24" fmla="*/ 42 w 42"/>
              <a:gd name="T25" fmla="*/ 21 h 42"/>
              <a:gd name="T26" fmla="*/ 39 w 42"/>
              <a:gd name="T27" fmla="*/ 10 h 42"/>
              <a:gd name="T28" fmla="*/ 21 w 42"/>
              <a:gd name="T29" fmla="*/ 0 h 42"/>
              <a:gd name="T30" fmla="*/ 10 w 42"/>
              <a:gd name="T31" fmla="*/ 3 h 42"/>
              <a:gd name="T32" fmla="*/ 0 w 42"/>
              <a:gd name="T33" fmla="*/ 21 h 42"/>
              <a:gd name="T34" fmla="*/ 3 w 42"/>
              <a:gd name="T35" fmla="*/ 32 h 42"/>
              <a:gd name="T36" fmla="*/ 21 w 42"/>
              <a:gd name="T37" fmla="*/ 42 h 42"/>
              <a:gd name="T38" fmla="*/ 32 w 42"/>
              <a:gd name="T39" fmla="*/ 38 h 42"/>
              <a:gd name="T40" fmla="*/ 30 w 42"/>
              <a:gd name="T4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30" y="35"/>
                </a:moveTo>
                <a:cubicBezTo>
                  <a:pt x="28" y="32"/>
                  <a:pt x="28" y="32"/>
                  <a:pt x="28" y="32"/>
                </a:cubicBezTo>
                <a:cubicBezTo>
                  <a:pt x="26" y="33"/>
                  <a:pt x="24" y="34"/>
                  <a:pt x="21" y="34"/>
                </a:cubicBezTo>
                <a:cubicBezTo>
                  <a:pt x="17" y="34"/>
                  <a:pt x="13" y="32"/>
                  <a:pt x="10" y="28"/>
                </a:cubicBezTo>
                <a:cubicBezTo>
                  <a:pt x="9" y="26"/>
                  <a:pt x="8" y="23"/>
                  <a:pt x="8" y="21"/>
                </a:cubicBezTo>
                <a:cubicBezTo>
                  <a:pt x="8" y="16"/>
                  <a:pt x="10" y="12"/>
                  <a:pt x="14" y="10"/>
                </a:cubicBezTo>
                <a:cubicBezTo>
                  <a:pt x="16" y="8"/>
                  <a:pt x="19" y="8"/>
                  <a:pt x="21" y="8"/>
                </a:cubicBezTo>
                <a:cubicBezTo>
                  <a:pt x="25" y="8"/>
                  <a:pt x="30" y="10"/>
                  <a:pt x="32" y="14"/>
                </a:cubicBezTo>
                <a:cubicBezTo>
                  <a:pt x="33" y="16"/>
                  <a:pt x="34" y="18"/>
                  <a:pt x="34" y="21"/>
                </a:cubicBezTo>
                <a:cubicBezTo>
                  <a:pt x="34" y="25"/>
                  <a:pt x="32" y="29"/>
                  <a:pt x="28" y="32"/>
                </a:cubicBezTo>
                <a:cubicBezTo>
                  <a:pt x="30" y="35"/>
                  <a:pt x="30" y="35"/>
                  <a:pt x="30" y="35"/>
                </a:cubicBezTo>
                <a:cubicBezTo>
                  <a:pt x="32" y="38"/>
                  <a:pt x="32" y="38"/>
                  <a:pt x="32" y="38"/>
                </a:cubicBezTo>
                <a:cubicBezTo>
                  <a:pt x="39" y="34"/>
                  <a:pt x="42" y="28"/>
                  <a:pt x="42" y="21"/>
                </a:cubicBezTo>
                <a:cubicBezTo>
                  <a:pt x="42" y="17"/>
                  <a:pt x="41" y="13"/>
                  <a:pt x="39" y="10"/>
                </a:cubicBezTo>
                <a:cubicBezTo>
                  <a:pt x="35" y="3"/>
                  <a:pt x="28" y="0"/>
                  <a:pt x="21" y="0"/>
                </a:cubicBezTo>
                <a:cubicBezTo>
                  <a:pt x="17" y="0"/>
                  <a:pt x="13" y="1"/>
                  <a:pt x="10" y="3"/>
                </a:cubicBezTo>
                <a:cubicBezTo>
                  <a:pt x="4" y="7"/>
                  <a:pt x="0" y="14"/>
                  <a:pt x="0" y="21"/>
                </a:cubicBezTo>
                <a:cubicBezTo>
                  <a:pt x="0" y="25"/>
                  <a:pt x="1" y="29"/>
                  <a:pt x="3" y="32"/>
                </a:cubicBezTo>
                <a:cubicBezTo>
                  <a:pt x="7" y="38"/>
                  <a:pt x="14" y="42"/>
                  <a:pt x="21" y="42"/>
                </a:cubicBezTo>
                <a:cubicBezTo>
                  <a:pt x="25" y="42"/>
                  <a:pt x="29" y="41"/>
                  <a:pt x="32" y="38"/>
                </a:cubicBezTo>
                <a:lnTo>
                  <a:pt x="30" y="3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292">
            <a:extLst>
              <a:ext uri="{FF2B5EF4-FFF2-40B4-BE49-F238E27FC236}">
                <a16:creationId xmlns:a16="http://schemas.microsoft.com/office/drawing/2014/main" id="{E6F85A5C-289C-4620-AE5A-8961802E9FF2}"/>
              </a:ext>
            </a:extLst>
          </p:cNvPr>
          <p:cNvSpPr>
            <a:spLocks/>
          </p:cNvSpPr>
          <p:nvPr/>
        </p:nvSpPr>
        <p:spPr bwMode="auto">
          <a:xfrm>
            <a:off x="5316722" y="5753255"/>
            <a:ext cx="1008197" cy="557747"/>
          </a:xfrm>
          <a:custGeom>
            <a:avLst/>
            <a:gdLst>
              <a:gd name="T0" fmla="*/ 4 w 420"/>
              <a:gd name="T1" fmla="*/ 232 h 232"/>
              <a:gd name="T2" fmla="*/ 229 w 420"/>
              <a:gd name="T3" fmla="*/ 232 h 232"/>
              <a:gd name="T4" fmla="*/ 229 w 420"/>
              <a:gd name="T5" fmla="*/ 8 h 232"/>
              <a:gd name="T6" fmla="*/ 416 w 420"/>
              <a:gd name="T7" fmla="*/ 8 h 232"/>
              <a:gd name="T8" fmla="*/ 420 w 420"/>
              <a:gd name="T9" fmla="*/ 4 h 232"/>
              <a:gd name="T10" fmla="*/ 416 w 420"/>
              <a:gd name="T11" fmla="*/ 0 h 232"/>
              <a:gd name="T12" fmla="*/ 221 w 420"/>
              <a:gd name="T13" fmla="*/ 0 h 232"/>
              <a:gd name="T14" fmla="*/ 221 w 420"/>
              <a:gd name="T15" fmla="*/ 224 h 232"/>
              <a:gd name="T16" fmla="*/ 4 w 420"/>
              <a:gd name="T17" fmla="*/ 224 h 232"/>
              <a:gd name="T18" fmla="*/ 0 w 420"/>
              <a:gd name="T19" fmla="*/ 228 h 232"/>
              <a:gd name="T20" fmla="*/ 4 w 420"/>
              <a:gd name="T2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232">
                <a:moveTo>
                  <a:pt x="4" y="232"/>
                </a:moveTo>
                <a:cubicBezTo>
                  <a:pt x="229" y="232"/>
                  <a:pt x="229" y="232"/>
                  <a:pt x="229" y="232"/>
                </a:cubicBezTo>
                <a:cubicBezTo>
                  <a:pt x="229" y="8"/>
                  <a:pt x="229" y="8"/>
                  <a:pt x="229" y="8"/>
                </a:cubicBezTo>
                <a:cubicBezTo>
                  <a:pt x="416" y="8"/>
                  <a:pt x="416" y="8"/>
                  <a:pt x="416" y="8"/>
                </a:cubicBezTo>
                <a:cubicBezTo>
                  <a:pt x="418" y="8"/>
                  <a:pt x="420" y="6"/>
                  <a:pt x="420" y="4"/>
                </a:cubicBezTo>
                <a:cubicBezTo>
                  <a:pt x="420" y="2"/>
                  <a:pt x="418" y="0"/>
                  <a:pt x="416" y="0"/>
                </a:cubicBezTo>
                <a:cubicBezTo>
                  <a:pt x="221" y="0"/>
                  <a:pt x="221" y="0"/>
                  <a:pt x="221" y="0"/>
                </a:cubicBezTo>
                <a:cubicBezTo>
                  <a:pt x="221" y="224"/>
                  <a:pt x="221" y="224"/>
                  <a:pt x="221" y="224"/>
                </a:cubicBezTo>
                <a:cubicBezTo>
                  <a:pt x="4" y="224"/>
                  <a:pt x="4" y="224"/>
                  <a:pt x="4" y="224"/>
                </a:cubicBezTo>
                <a:cubicBezTo>
                  <a:pt x="2" y="224"/>
                  <a:pt x="0" y="225"/>
                  <a:pt x="0" y="228"/>
                </a:cubicBezTo>
                <a:cubicBezTo>
                  <a:pt x="0" y="230"/>
                  <a:pt x="2" y="232"/>
                  <a:pt x="4" y="232"/>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63">
            <a:extLst>
              <a:ext uri="{FF2B5EF4-FFF2-40B4-BE49-F238E27FC236}">
                <a16:creationId xmlns:a16="http://schemas.microsoft.com/office/drawing/2014/main" id="{72F45992-DDFD-45BB-9E2C-39EAD79C31E0}"/>
              </a:ext>
            </a:extLst>
          </p:cNvPr>
          <p:cNvSpPr/>
          <p:nvPr/>
        </p:nvSpPr>
        <p:spPr bwMode="gray">
          <a:xfrm>
            <a:off x="340417" y="6473947"/>
            <a:ext cx="2788788" cy="24636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65" name="Rectangle 364">
            <a:extLst>
              <a:ext uri="{FF2B5EF4-FFF2-40B4-BE49-F238E27FC236}">
                <a16:creationId xmlns:a16="http://schemas.microsoft.com/office/drawing/2014/main" id="{4A351034-FEE7-4121-A249-904743B3753B}"/>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366" name="Rectangle 365">
            <a:extLst>
              <a:ext uri="{FF2B5EF4-FFF2-40B4-BE49-F238E27FC236}">
                <a16:creationId xmlns:a16="http://schemas.microsoft.com/office/drawing/2014/main" id="{7B0E9C39-4A91-4CF4-A2A2-FC21CC3053AC}"/>
              </a:ext>
            </a:extLst>
          </p:cNvPr>
          <p:cNvSpPr/>
          <p:nvPr/>
        </p:nvSpPr>
        <p:spPr bwMode="gray">
          <a:xfrm>
            <a:off x="9084848" y="6477376"/>
            <a:ext cx="2788788" cy="24636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2780827905"/>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p:cNvSpPr txBox="1"/>
          <p:nvPr/>
        </p:nvSpPr>
        <p:spPr>
          <a:xfrm>
            <a:off x="244545" y="244549"/>
            <a:ext cx="10584949" cy="430887"/>
          </a:xfrm>
          <a:prstGeom prst="rect">
            <a:avLst/>
          </a:prstGeom>
          <a:noFill/>
        </p:spPr>
        <p:txBody>
          <a:bodyPr wrap="none" rtlCol="0">
            <a:spAutoFit/>
          </a:bodyPr>
          <a:lstStyle>
            <a:defPPr>
              <a:defRPr lang="es-MX"/>
            </a:defPPr>
            <a:lvl1pPr>
              <a:defRPr sz="2200" b="1">
                <a:solidFill>
                  <a:srgbClr val="000000"/>
                </a:solidFill>
                <a:latin typeface="Verdana" panose="020B0604030504040204" pitchFamily="34" charset="0"/>
                <a:ea typeface="Verdana" panose="020B0604030504040204" pitchFamily="34" charset="0"/>
              </a:defRPr>
            </a:lvl1pPr>
          </a:lstStyle>
          <a:p>
            <a:r>
              <a:rPr lang="es-MX" dirty="0"/>
              <a:t>Lineamientos para piloto Empresa Cumplida en Comercio Exterior</a:t>
            </a:r>
          </a:p>
        </p:txBody>
      </p:sp>
      <p:grpSp>
        <p:nvGrpSpPr>
          <p:cNvPr id="3" name="Group 2">
            <a:extLst>
              <a:ext uri="{FF2B5EF4-FFF2-40B4-BE49-F238E27FC236}">
                <a16:creationId xmlns:a16="http://schemas.microsoft.com/office/drawing/2014/main" id="{809121FB-8647-4B28-B4A5-865CA754B293}"/>
              </a:ext>
            </a:extLst>
          </p:cNvPr>
          <p:cNvGrpSpPr/>
          <p:nvPr/>
        </p:nvGrpSpPr>
        <p:grpSpPr>
          <a:xfrm>
            <a:off x="440637" y="1714344"/>
            <a:ext cx="5546032" cy="3459194"/>
            <a:chOff x="289493" y="2989419"/>
            <a:chExt cx="3788014" cy="2598944"/>
          </a:xfrm>
        </p:grpSpPr>
        <p:grpSp>
          <p:nvGrpSpPr>
            <p:cNvPr id="66" name="Group 65">
              <a:extLst>
                <a:ext uri="{FF2B5EF4-FFF2-40B4-BE49-F238E27FC236}">
                  <a16:creationId xmlns:a16="http://schemas.microsoft.com/office/drawing/2014/main" id="{57C899ED-0E15-48D3-B68A-395D8499BD5E}"/>
                </a:ext>
              </a:extLst>
            </p:cNvPr>
            <p:cNvGrpSpPr/>
            <p:nvPr/>
          </p:nvGrpSpPr>
          <p:grpSpPr>
            <a:xfrm>
              <a:off x="289493" y="2989419"/>
              <a:ext cx="3788014" cy="2598944"/>
              <a:chOff x="381397" y="1928813"/>
              <a:chExt cx="2845991" cy="2147887"/>
            </a:xfrm>
          </p:grpSpPr>
          <p:sp>
            <p:nvSpPr>
              <p:cNvPr id="67" name="Freeform 5">
                <a:extLst>
                  <a:ext uri="{FF2B5EF4-FFF2-40B4-BE49-F238E27FC236}">
                    <a16:creationId xmlns:a16="http://schemas.microsoft.com/office/drawing/2014/main" id="{BE6BF2B6-329F-4B25-9F43-04E22FAE37E4}"/>
                  </a:ext>
                </a:extLst>
              </p:cNvPr>
              <p:cNvSpPr>
                <a:spLocks/>
              </p:cNvSpPr>
              <p:nvPr/>
            </p:nvSpPr>
            <p:spPr bwMode="auto">
              <a:xfrm>
                <a:off x="556682" y="1928813"/>
                <a:ext cx="2567517" cy="1919287"/>
              </a:xfrm>
              <a:custGeom>
                <a:avLst/>
                <a:gdLst>
                  <a:gd name="T0" fmla="*/ 83 w 87"/>
                  <a:gd name="T1" fmla="*/ 50 h 50"/>
                  <a:gd name="T2" fmla="*/ 4 w 87"/>
                  <a:gd name="T3" fmla="*/ 50 h 50"/>
                  <a:gd name="T4" fmla="*/ 0 w 87"/>
                  <a:gd name="T5" fmla="*/ 47 h 50"/>
                  <a:gd name="T6" fmla="*/ 0 w 87"/>
                  <a:gd name="T7" fmla="*/ 3 h 50"/>
                  <a:gd name="T8" fmla="*/ 4 w 87"/>
                  <a:gd name="T9" fmla="*/ 0 h 50"/>
                  <a:gd name="T10" fmla="*/ 83 w 87"/>
                  <a:gd name="T11" fmla="*/ 0 h 50"/>
                  <a:gd name="T12" fmla="*/ 87 w 87"/>
                  <a:gd name="T13" fmla="*/ 3 h 50"/>
                  <a:gd name="T14" fmla="*/ 87 w 87"/>
                  <a:gd name="T15" fmla="*/ 47 h 50"/>
                  <a:gd name="T16" fmla="*/ 83 w 87"/>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0">
                    <a:moveTo>
                      <a:pt x="83" y="50"/>
                    </a:moveTo>
                    <a:cubicBezTo>
                      <a:pt x="4" y="50"/>
                      <a:pt x="4" y="50"/>
                      <a:pt x="4" y="50"/>
                    </a:cubicBezTo>
                    <a:cubicBezTo>
                      <a:pt x="2" y="50"/>
                      <a:pt x="0" y="48"/>
                      <a:pt x="0" y="47"/>
                    </a:cubicBezTo>
                    <a:cubicBezTo>
                      <a:pt x="0" y="3"/>
                      <a:pt x="0" y="3"/>
                      <a:pt x="0" y="3"/>
                    </a:cubicBezTo>
                    <a:cubicBezTo>
                      <a:pt x="0" y="1"/>
                      <a:pt x="2" y="0"/>
                      <a:pt x="4" y="0"/>
                    </a:cubicBezTo>
                    <a:cubicBezTo>
                      <a:pt x="83" y="0"/>
                      <a:pt x="83" y="0"/>
                      <a:pt x="83" y="0"/>
                    </a:cubicBezTo>
                    <a:cubicBezTo>
                      <a:pt x="85" y="0"/>
                      <a:pt x="87" y="1"/>
                      <a:pt x="87" y="3"/>
                    </a:cubicBezTo>
                    <a:cubicBezTo>
                      <a:pt x="87" y="47"/>
                      <a:pt x="87" y="47"/>
                      <a:pt x="87" y="47"/>
                    </a:cubicBezTo>
                    <a:cubicBezTo>
                      <a:pt x="87" y="48"/>
                      <a:pt x="85" y="50"/>
                      <a:pt x="83" y="50"/>
                    </a:cubicBezTo>
                    <a:close/>
                  </a:path>
                </a:pathLst>
              </a:custGeom>
              <a:solidFill>
                <a:schemeClr val="accent1"/>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6">
                <a:extLst>
                  <a:ext uri="{FF2B5EF4-FFF2-40B4-BE49-F238E27FC236}">
                    <a16:creationId xmlns:a16="http://schemas.microsoft.com/office/drawing/2014/main" id="{80B93716-969E-4819-8AAA-BAEB5CD0EABA}"/>
                  </a:ext>
                </a:extLst>
              </p:cNvPr>
              <p:cNvSpPr>
                <a:spLocks noChangeArrowheads="1"/>
              </p:cNvSpPr>
              <p:nvPr/>
            </p:nvSpPr>
            <p:spPr bwMode="auto">
              <a:xfrm>
                <a:off x="705285" y="2100263"/>
                <a:ext cx="2270313" cy="1504950"/>
              </a:xfrm>
              <a:prstGeom prst="rect">
                <a:avLst/>
              </a:prstGeom>
              <a:solidFill>
                <a:schemeClr val="bg1"/>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
                <a:extLst>
                  <a:ext uri="{FF2B5EF4-FFF2-40B4-BE49-F238E27FC236}">
                    <a16:creationId xmlns:a16="http://schemas.microsoft.com/office/drawing/2014/main" id="{0E596C76-E216-4835-92C1-91553E49C7C4}"/>
                  </a:ext>
                </a:extLst>
              </p:cNvPr>
              <p:cNvSpPr>
                <a:spLocks/>
              </p:cNvSpPr>
              <p:nvPr/>
            </p:nvSpPr>
            <p:spPr bwMode="auto">
              <a:xfrm>
                <a:off x="381397" y="3786185"/>
                <a:ext cx="2845991" cy="290515"/>
              </a:xfrm>
              <a:custGeom>
                <a:avLst/>
                <a:gdLst>
                  <a:gd name="T0" fmla="*/ 94 w 99"/>
                  <a:gd name="T1" fmla="*/ 10 h 10"/>
                  <a:gd name="T2" fmla="*/ 5 w 99"/>
                  <a:gd name="T3" fmla="*/ 10 h 10"/>
                  <a:gd name="T4" fmla="*/ 0 w 99"/>
                  <a:gd name="T5" fmla="*/ 5 h 10"/>
                  <a:gd name="T6" fmla="*/ 0 w 99"/>
                  <a:gd name="T7" fmla="*/ 5 h 10"/>
                  <a:gd name="T8" fmla="*/ 5 w 99"/>
                  <a:gd name="T9" fmla="*/ 0 h 10"/>
                  <a:gd name="T10" fmla="*/ 94 w 99"/>
                  <a:gd name="T11" fmla="*/ 0 h 10"/>
                  <a:gd name="T12" fmla="*/ 99 w 99"/>
                  <a:gd name="T13" fmla="*/ 5 h 10"/>
                  <a:gd name="T14" fmla="*/ 99 w 99"/>
                  <a:gd name="T15" fmla="*/ 5 h 10"/>
                  <a:gd name="T16" fmla="*/ 94 w 9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0">
                    <a:moveTo>
                      <a:pt x="94" y="10"/>
                    </a:moveTo>
                    <a:cubicBezTo>
                      <a:pt x="5" y="10"/>
                      <a:pt x="5" y="10"/>
                      <a:pt x="5" y="10"/>
                    </a:cubicBezTo>
                    <a:cubicBezTo>
                      <a:pt x="2" y="10"/>
                      <a:pt x="0" y="8"/>
                      <a:pt x="0" y="5"/>
                    </a:cubicBezTo>
                    <a:cubicBezTo>
                      <a:pt x="0" y="5"/>
                      <a:pt x="0" y="5"/>
                      <a:pt x="0" y="5"/>
                    </a:cubicBezTo>
                    <a:cubicBezTo>
                      <a:pt x="0" y="2"/>
                      <a:pt x="2" y="0"/>
                      <a:pt x="5" y="0"/>
                    </a:cubicBezTo>
                    <a:cubicBezTo>
                      <a:pt x="94" y="0"/>
                      <a:pt x="94" y="0"/>
                      <a:pt x="94" y="0"/>
                    </a:cubicBezTo>
                    <a:cubicBezTo>
                      <a:pt x="97" y="0"/>
                      <a:pt x="99" y="2"/>
                      <a:pt x="99" y="5"/>
                    </a:cubicBezTo>
                    <a:cubicBezTo>
                      <a:pt x="99" y="5"/>
                      <a:pt x="99" y="5"/>
                      <a:pt x="99" y="5"/>
                    </a:cubicBezTo>
                    <a:cubicBezTo>
                      <a:pt x="99" y="8"/>
                      <a:pt x="97" y="10"/>
                      <a:pt x="94" y="10"/>
                    </a:cubicBezTo>
                    <a:close/>
                  </a:path>
                </a:pathLst>
              </a:custGeom>
              <a:solidFill>
                <a:schemeClr val="accent1"/>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8">
                <a:extLst>
                  <a:ext uri="{FF2B5EF4-FFF2-40B4-BE49-F238E27FC236}">
                    <a16:creationId xmlns:a16="http://schemas.microsoft.com/office/drawing/2014/main" id="{2BA17B61-BD20-40F3-BBBC-5C7112611DAA}"/>
                  </a:ext>
                </a:extLst>
              </p:cNvPr>
              <p:cNvSpPr>
                <a:spLocks noChangeArrowheads="1"/>
              </p:cNvSpPr>
              <p:nvPr/>
            </p:nvSpPr>
            <p:spPr bwMode="auto">
              <a:xfrm>
                <a:off x="483062"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9">
                <a:extLst>
                  <a:ext uri="{FF2B5EF4-FFF2-40B4-BE49-F238E27FC236}">
                    <a16:creationId xmlns:a16="http://schemas.microsoft.com/office/drawing/2014/main" id="{6D428891-857A-4FB7-A8D9-A221DD4A3B9B}"/>
                  </a:ext>
                </a:extLst>
              </p:cNvPr>
              <p:cNvSpPr>
                <a:spLocks noChangeArrowheads="1"/>
              </p:cNvSpPr>
              <p:nvPr/>
            </p:nvSpPr>
            <p:spPr bwMode="auto">
              <a:xfrm>
                <a:off x="727877"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10">
                <a:extLst>
                  <a:ext uri="{FF2B5EF4-FFF2-40B4-BE49-F238E27FC236}">
                    <a16:creationId xmlns:a16="http://schemas.microsoft.com/office/drawing/2014/main" id="{9115E096-B244-455D-BC4C-0E7708D79004}"/>
                  </a:ext>
                </a:extLst>
              </p:cNvPr>
              <p:cNvSpPr>
                <a:spLocks noChangeArrowheads="1"/>
              </p:cNvSpPr>
              <p:nvPr/>
            </p:nvSpPr>
            <p:spPr bwMode="auto">
              <a:xfrm>
                <a:off x="972692" y="3709059"/>
                <a:ext cx="175286"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11">
                <a:extLst>
                  <a:ext uri="{FF2B5EF4-FFF2-40B4-BE49-F238E27FC236}">
                    <a16:creationId xmlns:a16="http://schemas.microsoft.com/office/drawing/2014/main" id="{F591DF80-9F18-49D8-8A99-1E22F2A266DE}"/>
                  </a:ext>
                </a:extLst>
              </p:cNvPr>
              <p:cNvSpPr>
                <a:spLocks noChangeArrowheads="1"/>
              </p:cNvSpPr>
              <p:nvPr/>
            </p:nvSpPr>
            <p:spPr bwMode="auto">
              <a:xfrm>
                <a:off x="1242046" y="3709059"/>
                <a:ext cx="929019"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12">
                <a:extLst>
                  <a:ext uri="{FF2B5EF4-FFF2-40B4-BE49-F238E27FC236}">
                    <a16:creationId xmlns:a16="http://schemas.microsoft.com/office/drawing/2014/main" id="{13F4C093-EE2D-45F5-9B8C-E8056D1C4526}"/>
                  </a:ext>
                </a:extLst>
              </p:cNvPr>
              <p:cNvSpPr>
                <a:spLocks noChangeArrowheads="1"/>
              </p:cNvSpPr>
              <p:nvPr/>
            </p:nvSpPr>
            <p:spPr bwMode="auto">
              <a:xfrm>
                <a:off x="2265133"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13">
                <a:extLst>
                  <a:ext uri="{FF2B5EF4-FFF2-40B4-BE49-F238E27FC236}">
                    <a16:creationId xmlns:a16="http://schemas.microsoft.com/office/drawing/2014/main" id="{5E1B716C-D0DE-4618-8462-34A30C3425D7}"/>
                  </a:ext>
                </a:extLst>
              </p:cNvPr>
              <p:cNvSpPr>
                <a:spLocks noChangeArrowheads="1"/>
              </p:cNvSpPr>
              <p:nvPr/>
            </p:nvSpPr>
            <p:spPr bwMode="auto">
              <a:xfrm>
                <a:off x="2754763"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14">
                <a:extLst>
                  <a:ext uri="{FF2B5EF4-FFF2-40B4-BE49-F238E27FC236}">
                    <a16:creationId xmlns:a16="http://schemas.microsoft.com/office/drawing/2014/main" id="{D474C0F6-A22C-4607-874F-DAD38D2D3580}"/>
                  </a:ext>
                </a:extLst>
              </p:cNvPr>
              <p:cNvSpPr>
                <a:spLocks noChangeArrowheads="1"/>
              </p:cNvSpPr>
              <p:nvPr/>
            </p:nvSpPr>
            <p:spPr bwMode="auto">
              <a:xfrm>
                <a:off x="2999576"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15">
                <a:extLst>
                  <a:ext uri="{FF2B5EF4-FFF2-40B4-BE49-F238E27FC236}">
                    <a16:creationId xmlns:a16="http://schemas.microsoft.com/office/drawing/2014/main" id="{CA4B390B-07B0-4650-ADA6-02759D2F78E5}"/>
                  </a:ext>
                </a:extLst>
              </p:cNvPr>
              <p:cNvSpPr>
                <a:spLocks noChangeArrowheads="1"/>
              </p:cNvSpPr>
              <p:nvPr/>
            </p:nvSpPr>
            <p:spPr bwMode="auto">
              <a:xfrm>
                <a:off x="2509948" y="3709059"/>
                <a:ext cx="150747" cy="77126"/>
              </a:xfrm>
              <a:prstGeom prst="rect">
                <a:avLst/>
              </a:prstGeom>
              <a:solidFill>
                <a:schemeClr val="accent1">
                  <a:lumMod val="20000"/>
                  <a:lumOff val="80000"/>
                </a:schemeClr>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Rectangle 78">
              <a:extLst>
                <a:ext uri="{FF2B5EF4-FFF2-40B4-BE49-F238E27FC236}">
                  <a16:creationId xmlns:a16="http://schemas.microsoft.com/office/drawing/2014/main" id="{3FF34954-C9F9-4CBE-84C4-29B15D56B9E0}"/>
                </a:ext>
              </a:extLst>
            </p:cNvPr>
            <p:cNvSpPr/>
            <p:nvPr/>
          </p:nvSpPr>
          <p:spPr>
            <a:xfrm>
              <a:off x="463875" y="5225318"/>
              <a:ext cx="3399742" cy="323732"/>
            </a:xfrm>
            <a:prstGeom prst="rect">
              <a:avLst/>
            </a:prstGeom>
            <a:noFill/>
          </p:spPr>
          <p:txBody>
            <a:bodyPr wrap="square">
              <a:spAutoFit/>
            </a:bodyPr>
            <a:lstStyle/>
            <a:p>
              <a:pPr algn="ctr"/>
              <a:r>
                <a:rPr lang="da-DK" sz="2200" b="1" dirty="0">
                  <a:solidFill>
                    <a:schemeClr val="bg1"/>
                  </a:solidFill>
                  <a:latin typeface="Verdana" panose="020B0604030504040204" pitchFamily="34" charset="0"/>
                  <a:ea typeface="Verdana" panose="020B0604030504040204" pitchFamily="34" charset="0"/>
                </a:rPr>
                <a:t>primera etapa</a:t>
              </a:r>
              <a:endParaRPr lang="en-US" sz="2200" b="1" dirty="0">
                <a:solidFill>
                  <a:schemeClr val="bg1"/>
                </a:solidFill>
                <a:latin typeface="Verdana" panose="020B0604030504040204" pitchFamily="34" charset="0"/>
                <a:ea typeface="Verdana" panose="020B0604030504040204" pitchFamily="34" charset="0"/>
              </a:endParaRPr>
            </a:p>
          </p:txBody>
        </p:sp>
        <p:sp>
          <p:nvSpPr>
            <p:cNvPr id="80" name="Rectangle 79">
              <a:extLst>
                <a:ext uri="{FF2B5EF4-FFF2-40B4-BE49-F238E27FC236}">
                  <a16:creationId xmlns:a16="http://schemas.microsoft.com/office/drawing/2014/main" id="{B2C6C73C-83B5-47F3-896D-EA3D4997EFC9}"/>
                </a:ext>
              </a:extLst>
            </p:cNvPr>
            <p:cNvSpPr/>
            <p:nvPr/>
          </p:nvSpPr>
          <p:spPr>
            <a:xfrm>
              <a:off x="1264622" y="3362170"/>
              <a:ext cx="2344935" cy="139851"/>
            </a:xfrm>
            <a:prstGeom prst="rect">
              <a:avLst/>
            </a:prstGeom>
          </p:spPr>
          <p:txBody>
            <a:bodyPr wrap="square" lIns="0" tIns="0" rIns="0" bIns="0">
              <a:spAutoFit/>
            </a:bodyPr>
            <a:lstStyle/>
            <a:p>
              <a:pPr>
                <a:lnSpc>
                  <a:spcPct val="106000"/>
                </a:lnSpc>
              </a:pPr>
              <a:r>
                <a:rPr lang="da-DK" sz="1250" b="1" dirty="0">
                  <a:latin typeface="Verdana" panose="020B0604030504040204" pitchFamily="34" charset="0"/>
                  <a:ea typeface="Verdana" panose="020B0604030504040204" pitchFamily="34" charset="0"/>
                  <a:cs typeface="Verdana" panose="020B0604030504040204" pitchFamily="34" charset="0"/>
                </a:rPr>
                <a:t>empresa.cumplida@economia.gob.mx</a:t>
              </a:r>
              <a:endParaRPr lang="en-IN" sz="1250" b="1" dirty="0">
                <a:latin typeface="Verdana" panose="020B0604030504040204" pitchFamily="34" charset="0"/>
                <a:ea typeface="Verdana" panose="020B0604030504040204" pitchFamily="34" charset="0"/>
                <a:cs typeface="Verdana" panose="020B0604030504040204" pitchFamily="34" charset="0"/>
              </a:endParaRPr>
            </a:p>
          </p:txBody>
        </p:sp>
        <p:sp>
          <p:nvSpPr>
            <p:cNvPr id="81" name="Rectangle 80">
              <a:extLst>
                <a:ext uri="{FF2B5EF4-FFF2-40B4-BE49-F238E27FC236}">
                  <a16:creationId xmlns:a16="http://schemas.microsoft.com/office/drawing/2014/main" id="{BE7E0447-F949-45FE-B654-403D8258A096}"/>
                </a:ext>
              </a:extLst>
            </p:cNvPr>
            <p:cNvSpPr/>
            <p:nvPr/>
          </p:nvSpPr>
          <p:spPr>
            <a:xfrm>
              <a:off x="860496" y="4633812"/>
              <a:ext cx="2730852" cy="293045"/>
            </a:xfrm>
            <a:prstGeom prst="rect">
              <a:avLst/>
            </a:prstGeom>
          </p:spPr>
          <p:txBody>
            <a:bodyPr wrap="square" lIns="0" tIns="0" rIns="0" bIns="0">
              <a:spAutoFit/>
            </a:bodyPr>
            <a:lstStyle/>
            <a:p>
              <a:pPr algn="ctr">
                <a:lnSpc>
                  <a:spcPct val="106000"/>
                </a:lnSpc>
              </a:pPr>
              <a:r>
                <a:rPr lang="es-MX" sz="1250" b="1" i="1" dirty="0">
                  <a:latin typeface="Verdana" panose="020B0604030504040204" pitchFamily="34" charset="0"/>
                  <a:ea typeface="Verdana" panose="020B0604030504040204" pitchFamily="34" charset="0"/>
                  <a:cs typeface="Verdana" panose="020B0604030504040204" pitchFamily="34" charset="0"/>
                </a:rPr>
                <a:t>De las empresas solicitantes se seleccionarán a 50 (cincuenta)</a:t>
              </a:r>
              <a:endParaRPr lang="en-IN" sz="1250" b="1" i="1" dirty="0">
                <a:latin typeface="Verdana" panose="020B0604030504040204" pitchFamily="34" charset="0"/>
                <a:ea typeface="Verdana" panose="020B0604030504040204" pitchFamily="34" charset="0"/>
                <a:cs typeface="Verdana" panose="020B0604030504040204" pitchFamily="34" charset="0"/>
              </a:endParaRPr>
            </a:p>
          </p:txBody>
        </p:sp>
        <p:sp>
          <p:nvSpPr>
            <p:cNvPr id="82" name="Rectangle 81">
              <a:extLst>
                <a:ext uri="{FF2B5EF4-FFF2-40B4-BE49-F238E27FC236}">
                  <a16:creationId xmlns:a16="http://schemas.microsoft.com/office/drawing/2014/main" id="{4432C533-A841-49CA-A113-BF55F2E8C76D}"/>
                </a:ext>
              </a:extLst>
            </p:cNvPr>
            <p:cNvSpPr/>
            <p:nvPr/>
          </p:nvSpPr>
          <p:spPr>
            <a:xfrm>
              <a:off x="1256717" y="3805240"/>
              <a:ext cx="2344934" cy="599434"/>
            </a:xfrm>
            <a:prstGeom prst="rect">
              <a:avLst/>
            </a:prstGeom>
          </p:spPr>
          <p:txBody>
            <a:bodyPr wrap="square" lIns="0" tIns="0" rIns="0" bIns="0">
              <a:spAutoFit/>
            </a:bodyPr>
            <a:lstStyle/>
            <a:p>
              <a:pPr>
                <a:lnSpc>
                  <a:spcPct val="106000"/>
                </a:lnSpc>
              </a:pPr>
              <a:r>
                <a:rPr lang="es-MX" sz="1250" b="1" dirty="0">
                  <a:latin typeface="Verdana" panose="020B0604030504040204" pitchFamily="34" charset="0"/>
                  <a:ea typeface="Verdana" panose="020B0604030504040204" pitchFamily="34" charset="0"/>
                  <a:cs typeface="Verdana" panose="020B0604030504040204" pitchFamily="34" charset="0"/>
                </a:rPr>
                <a:t>Las empresas interesadas en ser consideradas, podrán manifestar su interés a través del correo electrónico empresa.cumplida@economia.gob.mx</a:t>
              </a:r>
              <a:endParaRPr lang="en-IN" sz="1250" b="1" dirty="0">
                <a:latin typeface="Verdana" panose="020B0604030504040204" pitchFamily="34" charset="0"/>
                <a:ea typeface="Verdana" panose="020B0604030504040204" pitchFamily="34" charset="0"/>
                <a:cs typeface="Verdana" panose="020B0604030504040204" pitchFamily="34" charset="0"/>
              </a:endParaRPr>
            </a:p>
          </p:txBody>
        </p:sp>
        <p:cxnSp>
          <p:nvCxnSpPr>
            <p:cNvPr id="86" name="Straight Connector 85">
              <a:extLst>
                <a:ext uri="{FF2B5EF4-FFF2-40B4-BE49-F238E27FC236}">
                  <a16:creationId xmlns:a16="http://schemas.microsoft.com/office/drawing/2014/main" id="{AFBC61EA-F018-4E73-AFEA-89432223C45D}"/>
                </a:ext>
              </a:extLst>
            </p:cNvPr>
            <p:cNvCxnSpPr/>
            <p:nvPr/>
          </p:nvCxnSpPr>
          <p:spPr>
            <a:xfrm>
              <a:off x="840659" y="3671441"/>
              <a:ext cx="2730853" cy="0"/>
            </a:xfrm>
            <a:prstGeom prst="line">
              <a:avLst/>
            </a:prstGeom>
            <a:ln>
              <a:solidFill>
                <a:schemeClr val="accent1"/>
              </a:solidFill>
              <a:prstDash val="sysDash"/>
            </a:ln>
          </p:spPr>
          <p:style>
            <a:lnRef idx="1">
              <a:schemeClr val="accent1"/>
            </a:lnRef>
            <a:fillRef idx="0">
              <a:schemeClr val="accent1"/>
            </a:fillRef>
            <a:effectRef idx="0">
              <a:schemeClr val="accent1"/>
            </a:effectRef>
            <a:fontRef idx="minor">
              <a:schemeClr val="tx1"/>
            </a:fontRef>
          </p:style>
        </p:cxnSp>
      </p:grpSp>
      <p:cxnSp>
        <p:nvCxnSpPr>
          <p:cNvPr id="138" name="Straight Connector 137">
            <a:extLst>
              <a:ext uri="{FF2B5EF4-FFF2-40B4-BE49-F238E27FC236}">
                <a16:creationId xmlns:a16="http://schemas.microsoft.com/office/drawing/2014/main" id="{304B1D3F-23E1-430F-BF38-1DC45491B696}"/>
              </a:ext>
            </a:extLst>
          </p:cNvPr>
          <p:cNvCxnSpPr/>
          <p:nvPr/>
        </p:nvCxnSpPr>
        <p:spPr>
          <a:xfrm>
            <a:off x="1062399" y="3764900"/>
            <a:ext cx="3998242" cy="0"/>
          </a:xfrm>
          <a:prstGeom prst="line">
            <a:avLst/>
          </a:prstGeom>
          <a:ln>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139" name="Freeform 240">
            <a:extLst>
              <a:ext uri="{FF2B5EF4-FFF2-40B4-BE49-F238E27FC236}">
                <a16:creationId xmlns:a16="http://schemas.microsoft.com/office/drawing/2014/main" id="{79E76178-0C5C-47AC-B6CD-D118F8E47536}"/>
              </a:ext>
            </a:extLst>
          </p:cNvPr>
          <p:cNvSpPr>
            <a:spLocks noChangeAspect="1" noEditPoints="1"/>
          </p:cNvSpPr>
          <p:nvPr/>
        </p:nvSpPr>
        <p:spPr bwMode="auto">
          <a:xfrm>
            <a:off x="1230473" y="2117502"/>
            <a:ext cx="415019" cy="415019"/>
          </a:xfrm>
          <a:custGeom>
            <a:avLst/>
            <a:gdLst>
              <a:gd name="T0" fmla="*/ 359 w 512"/>
              <a:gd name="T1" fmla="*/ 182 h 512"/>
              <a:gd name="T2" fmla="*/ 374 w 512"/>
              <a:gd name="T3" fmla="*/ 197 h 512"/>
              <a:gd name="T4" fmla="*/ 329 w 512"/>
              <a:gd name="T5" fmla="*/ 242 h 512"/>
              <a:gd name="T6" fmla="*/ 313 w 512"/>
              <a:gd name="T7" fmla="*/ 227 h 512"/>
              <a:gd name="T8" fmla="*/ 359 w 512"/>
              <a:gd name="T9" fmla="*/ 182 h 512"/>
              <a:gd name="T10" fmla="*/ 512 w 512"/>
              <a:gd name="T11" fmla="*/ 256 h 512"/>
              <a:gd name="T12" fmla="*/ 256 w 512"/>
              <a:gd name="T13" fmla="*/ 512 h 512"/>
              <a:gd name="T14" fmla="*/ 0 w 512"/>
              <a:gd name="T15" fmla="*/ 256 h 512"/>
              <a:gd name="T16" fmla="*/ 256 w 512"/>
              <a:gd name="T17" fmla="*/ 0 h 512"/>
              <a:gd name="T18" fmla="*/ 512 w 512"/>
              <a:gd name="T19" fmla="*/ 256 h 512"/>
              <a:gd name="T20" fmla="*/ 143 w 512"/>
              <a:gd name="T21" fmla="*/ 327 h 512"/>
              <a:gd name="T22" fmla="*/ 153 w 512"/>
              <a:gd name="T23" fmla="*/ 319 h 512"/>
              <a:gd name="T24" fmla="*/ 194 w 512"/>
              <a:gd name="T25" fmla="*/ 263 h 512"/>
              <a:gd name="T26" fmla="*/ 105 w 512"/>
              <a:gd name="T27" fmla="*/ 234 h 512"/>
              <a:gd name="T28" fmla="*/ 96 w 512"/>
              <a:gd name="T29" fmla="*/ 246 h 512"/>
              <a:gd name="T30" fmla="*/ 107 w 512"/>
              <a:gd name="T31" fmla="*/ 256 h 512"/>
              <a:gd name="T32" fmla="*/ 174 w 512"/>
              <a:gd name="T33" fmla="*/ 269 h 512"/>
              <a:gd name="T34" fmla="*/ 145 w 512"/>
              <a:gd name="T35" fmla="*/ 299 h 512"/>
              <a:gd name="T36" fmla="*/ 122 w 512"/>
              <a:gd name="T37" fmla="*/ 326 h 512"/>
              <a:gd name="T38" fmla="*/ 143 w 512"/>
              <a:gd name="T39" fmla="*/ 360 h 512"/>
              <a:gd name="T40" fmla="*/ 149 w 512"/>
              <a:gd name="T41" fmla="*/ 362 h 512"/>
              <a:gd name="T42" fmla="*/ 158 w 512"/>
              <a:gd name="T43" fmla="*/ 358 h 512"/>
              <a:gd name="T44" fmla="*/ 155 w 512"/>
              <a:gd name="T45" fmla="*/ 343 h 512"/>
              <a:gd name="T46" fmla="*/ 143 w 512"/>
              <a:gd name="T47" fmla="*/ 327 h 512"/>
              <a:gd name="T48" fmla="*/ 396 w 512"/>
              <a:gd name="T49" fmla="*/ 205 h 512"/>
              <a:gd name="T50" fmla="*/ 400 w 512"/>
              <a:gd name="T51" fmla="*/ 197 h 512"/>
              <a:gd name="T52" fmla="*/ 396 w 512"/>
              <a:gd name="T53" fmla="*/ 190 h 512"/>
              <a:gd name="T54" fmla="*/ 366 w 512"/>
              <a:gd name="T55" fmla="*/ 159 h 512"/>
              <a:gd name="T56" fmla="*/ 351 w 512"/>
              <a:gd name="T57" fmla="*/ 159 h 512"/>
              <a:gd name="T58" fmla="*/ 200 w 512"/>
              <a:gd name="T59" fmla="*/ 310 h 512"/>
              <a:gd name="T60" fmla="*/ 198 w 512"/>
              <a:gd name="T61" fmla="*/ 314 h 512"/>
              <a:gd name="T62" fmla="*/ 183 w 512"/>
              <a:gd name="T63" fmla="*/ 360 h 512"/>
              <a:gd name="T64" fmla="*/ 185 w 512"/>
              <a:gd name="T65" fmla="*/ 371 h 512"/>
              <a:gd name="T66" fmla="*/ 193 w 512"/>
              <a:gd name="T67" fmla="*/ 374 h 512"/>
              <a:gd name="T68" fmla="*/ 196 w 512"/>
              <a:gd name="T69" fmla="*/ 373 h 512"/>
              <a:gd name="T70" fmla="*/ 241 w 512"/>
              <a:gd name="T71" fmla="*/ 358 h 512"/>
              <a:gd name="T72" fmla="*/ 246 w 512"/>
              <a:gd name="T73" fmla="*/ 356 h 512"/>
              <a:gd name="T74" fmla="*/ 396 w 512"/>
              <a:gd name="T75" fmla="*/ 205 h 512"/>
              <a:gd name="T76" fmla="*/ 413 w 512"/>
              <a:gd name="T77" fmla="*/ 237 h 512"/>
              <a:gd name="T78" fmla="*/ 397 w 512"/>
              <a:gd name="T79" fmla="*/ 237 h 512"/>
              <a:gd name="T80" fmla="*/ 355 w 512"/>
              <a:gd name="T81" fmla="*/ 280 h 512"/>
              <a:gd name="T82" fmla="*/ 355 w 512"/>
              <a:gd name="T83" fmla="*/ 295 h 512"/>
              <a:gd name="T84" fmla="*/ 362 w 512"/>
              <a:gd name="T85" fmla="*/ 298 h 512"/>
              <a:gd name="T86" fmla="*/ 370 w 512"/>
              <a:gd name="T87" fmla="*/ 295 h 512"/>
              <a:gd name="T88" fmla="*/ 413 w 512"/>
              <a:gd name="T89" fmla="*/ 253 h 512"/>
              <a:gd name="T90" fmla="*/ 413 w 512"/>
              <a:gd name="T91" fmla="*/ 237 h 512"/>
              <a:gd name="T92" fmla="*/ 217 w 512"/>
              <a:gd name="T93" fmla="*/ 324 h 512"/>
              <a:gd name="T94" fmla="*/ 210 w 512"/>
              <a:gd name="T95" fmla="*/ 346 h 512"/>
              <a:gd name="T96" fmla="*/ 232 w 512"/>
              <a:gd name="T97" fmla="*/ 339 h 512"/>
              <a:gd name="T98" fmla="*/ 313 w 512"/>
              <a:gd name="T99" fmla="*/ 257 h 512"/>
              <a:gd name="T100" fmla="*/ 298 w 512"/>
              <a:gd name="T101" fmla="*/ 242 h 512"/>
              <a:gd name="T102" fmla="*/ 217 w 512"/>
              <a:gd name="T103" fmla="*/ 32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512">
                <a:moveTo>
                  <a:pt x="359" y="182"/>
                </a:moveTo>
                <a:cubicBezTo>
                  <a:pt x="374" y="197"/>
                  <a:pt x="374" y="197"/>
                  <a:pt x="374" y="197"/>
                </a:cubicBezTo>
                <a:cubicBezTo>
                  <a:pt x="329" y="242"/>
                  <a:pt x="329" y="242"/>
                  <a:pt x="329" y="242"/>
                </a:cubicBezTo>
                <a:cubicBezTo>
                  <a:pt x="313" y="227"/>
                  <a:pt x="313" y="227"/>
                  <a:pt x="313" y="227"/>
                </a:cubicBezTo>
                <a:lnTo>
                  <a:pt x="359" y="182"/>
                </a:lnTo>
                <a:close/>
                <a:moveTo>
                  <a:pt x="512" y="256"/>
                </a:moveTo>
                <a:cubicBezTo>
                  <a:pt x="512" y="397"/>
                  <a:pt x="397" y="512"/>
                  <a:pt x="256" y="512"/>
                </a:cubicBezTo>
                <a:cubicBezTo>
                  <a:pt x="114" y="512"/>
                  <a:pt x="0" y="397"/>
                  <a:pt x="0" y="256"/>
                </a:cubicBezTo>
                <a:cubicBezTo>
                  <a:pt x="0" y="114"/>
                  <a:pt x="114" y="0"/>
                  <a:pt x="256" y="0"/>
                </a:cubicBezTo>
                <a:cubicBezTo>
                  <a:pt x="397" y="0"/>
                  <a:pt x="512" y="114"/>
                  <a:pt x="512" y="256"/>
                </a:cubicBezTo>
                <a:close/>
                <a:moveTo>
                  <a:pt x="143" y="327"/>
                </a:moveTo>
                <a:cubicBezTo>
                  <a:pt x="143" y="325"/>
                  <a:pt x="147" y="322"/>
                  <a:pt x="153" y="319"/>
                </a:cubicBezTo>
                <a:cubicBezTo>
                  <a:pt x="183" y="305"/>
                  <a:pt x="200" y="283"/>
                  <a:pt x="194" y="263"/>
                </a:cubicBezTo>
                <a:cubicBezTo>
                  <a:pt x="191" y="250"/>
                  <a:pt x="175" y="228"/>
                  <a:pt x="105" y="234"/>
                </a:cubicBezTo>
                <a:cubicBezTo>
                  <a:pt x="100" y="235"/>
                  <a:pt x="95" y="240"/>
                  <a:pt x="96" y="246"/>
                </a:cubicBezTo>
                <a:cubicBezTo>
                  <a:pt x="96" y="252"/>
                  <a:pt x="101" y="256"/>
                  <a:pt x="107" y="256"/>
                </a:cubicBezTo>
                <a:cubicBezTo>
                  <a:pt x="156" y="251"/>
                  <a:pt x="172" y="262"/>
                  <a:pt x="174" y="269"/>
                </a:cubicBezTo>
                <a:cubicBezTo>
                  <a:pt x="176" y="276"/>
                  <a:pt x="165" y="290"/>
                  <a:pt x="145" y="299"/>
                </a:cubicBezTo>
                <a:cubicBezTo>
                  <a:pt x="130" y="306"/>
                  <a:pt x="123" y="315"/>
                  <a:pt x="122" y="326"/>
                </a:cubicBezTo>
                <a:cubicBezTo>
                  <a:pt x="120" y="344"/>
                  <a:pt x="141" y="359"/>
                  <a:pt x="143" y="360"/>
                </a:cubicBezTo>
                <a:cubicBezTo>
                  <a:pt x="145" y="362"/>
                  <a:pt x="147" y="362"/>
                  <a:pt x="149" y="362"/>
                </a:cubicBezTo>
                <a:cubicBezTo>
                  <a:pt x="152" y="362"/>
                  <a:pt x="156" y="361"/>
                  <a:pt x="158" y="358"/>
                </a:cubicBezTo>
                <a:cubicBezTo>
                  <a:pt x="161" y="353"/>
                  <a:pt x="160" y="346"/>
                  <a:pt x="155" y="343"/>
                </a:cubicBezTo>
                <a:cubicBezTo>
                  <a:pt x="151" y="340"/>
                  <a:pt x="143" y="332"/>
                  <a:pt x="143" y="327"/>
                </a:cubicBezTo>
                <a:close/>
                <a:moveTo>
                  <a:pt x="396" y="205"/>
                </a:moveTo>
                <a:cubicBezTo>
                  <a:pt x="398" y="203"/>
                  <a:pt x="400" y="200"/>
                  <a:pt x="400" y="197"/>
                </a:cubicBezTo>
                <a:cubicBezTo>
                  <a:pt x="400" y="194"/>
                  <a:pt x="398" y="192"/>
                  <a:pt x="396" y="190"/>
                </a:cubicBezTo>
                <a:cubicBezTo>
                  <a:pt x="366" y="159"/>
                  <a:pt x="366" y="159"/>
                  <a:pt x="366" y="159"/>
                </a:cubicBezTo>
                <a:cubicBezTo>
                  <a:pt x="362" y="155"/>
                  <a:pt x="355" y="155"/>
                  <a:pt x="351" y="159"/>
                </a:cubicBezTo>
                <a:cubicBezTo>
                  <a:pt x="200" y="310"/>
                  <a:pt x="200" y="310"/>
                  <a:pt x="200" y="310"/>
                </a:cubicBezTo>
                <a:cubicBezTo>
                  <a:pt x="199" y="311"/>
                  <a:pt x="198" y="313"/>
                  <a:pt x="198" y="314"/>
                </a:cubicBezTo>
                <a:cubicBezTo>
                  <a:pt x="183" y="360"/>
                  <a:pt x="183" y="360"/>
                  <a:pt x="183" y="360"/>
                </a:cubicBezTo>
                <a:cubicBezTo>
                  <a:pt x="181" y="364"/>
                  <a:pt x="182" y="368"/>
                  <a:pt x="185" y="371"/>
                </a:cubicBezTo>
                <a:cubicBezTo>
                  <a:pt x="187" y="373"/>
                  <a:pt x="190" y="374"/>
                  <a:pt x="193" y="374"/>
                </a:cubicBezTo>
                <a:cubicBezTo>
                  <a:pt x="194" y="374"/>
                  <a:pt x="195" y="374"/>
                  <a:pt x="196" y="373"/>
                </a:cubicBezTo>
                <a:cubicBezTo>
                  <a:pt x="241" y="358"/>
                  <a:pt x="241" y="358"/>
                  <a:pt x="241" y="358"/>
                </a:cubicBezTo>
                <a:cubicBezTo>
                  <a:pt x="243" y="358"/>
                  <a:pt x="244" y="357"/>
                  <a:pt x="246" y="356"/>
                </a:cubicBezTo>
                <a:lnTo>
                  <a:pt x="396" y="205"/>
                </a:lnTo>
                <a:close/>
                <a:moveTo>
                  <a:pt x="413" y="237"/>
                </a:moveTo>
                <a:cubicBezTo>
                  <a:pt x="408" y="233"/>
                  <a:pt x="402" y="233"/>
                  <a:pt x="397" y="237"/>
                </a:cubicBezTo>
                <a:cubicBezTo>
                  <a:pt x="355" y="280"/>
                  <a:pt x="355" y="280"/>
                  <a:pt x="355" y="280"/>
                </a:cubicBezTo>
                <a:cubicBezTo>
                  <a:pt x="351" y="284"/>
                  <a:pt x="351" y="291"/>
                  <a:pt x="355" y="295"/>
                </a:cubicBezTo>
                <a:cubicBezTo>
                  <a:pt x="357" y="297"/>
                  <a:pt x="360" y="298"/>
                  <a:pt x="362" y="298"/>
                </a:cubicBezTo>
                <a:cubicBezTo>
                  <a:pt x="365" y="298"/>
                  <a:pt x="368" y="297"/>
                  <a:pt x="370" y="295"/>
                </a:cubicBezTo>
                <a:cubicBezTo>
                  <a:pt x="413" y="253"/>
                  <a:pt x="413" y="253"/>
                  <a:pt x="413" y="253"/>
                </a:cubicBezTo>
                <a:cubicBezTo>
                  <a:pt x="417" y="248"/>
                  <a:pt x="417" y="242"/>
                  <a:pt x="413" y="237"/>
                </a:cubicBezTo>
                <a:close/>
                <a:moveTo>
                  <a:pt x="217" y="324"/>
                </a:moveTo>
                <a:cubicBezTo>
                  <a:pt x="210" y="346"/>
                  <a:pt x="210" y="346"/>
                  <a:pt x="210" y="346"/>
                </a:cubicBezTo>
                <a:cubicBezTo>
                  <a:pt x="232" y="339"/>
                  <a:pt x="232" y="339"/>
                  <a:pt x="232" y="339"/>
                </a:cubicBezTo>
                <a:cubicBezTo>
                  <a:pt x="313" y="257"/>
                  <a:pt x="313" y="257"/>
                  <a:pt x="313" y="257"/>
                </a:cubicBezTo>
                <a:cubicBezTo>
                  <a:pt x="298" y="242"/>
                  <a:pt x="298" y="242"/>
                  <a:pt x="298" y="242"/>
                </a:cubicBezTo>
                <a:lnTo>
                  <a:pt x="217" y="32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0" name="Freeform 774">
            <a:extLst>
              <a:ext uri="{FF2B5EF4-FFF2-40B4-BE49-F238E27FC236}">
                <a16:creationId xmlns:a16="http://schemas.microsoft.com/office/drawing/2014/main" id="{DC732578-CC50-4323-BA39-D70CECB5A900}"/>
              </a:ext>
            </a:extLst>
          </p:cNvPr>
          <p:cNvSpPr>
            <a:spLocks noChangeAspect="1" noEditPoints="1"/>
          </p:cNvSpPr>
          <p:nvPr/>
        </p:nvSpPr>
        <p:spPr bwMode="auto">
          <a:xfrm>
            <a:off x="1217991" y="3882783"/>
            <a:ext cx="418615" cy="418615"/>
          </a:xfrm>
          <a:custGeom>
            <a:avLst/>
            <a:gdLst>
              <a:gd name="T0" fmla="*/ 216 w 512"/>
              <a:gd name="T1" fmla="*/ 171 h 512"/>
              <a:gd name="T2" fmla="*/ 320 w 512"/>
              <a:gd name="T3" fmla="*/ 275 h 512"/>
              <a:gd name="T4" fmla="*/ 223 w 512"/>
              <a:gd name="T5" fmla="*/ 268 h 512"/>
              <a:gd name="T6" fmla="*/ 216 w 512"/>
              <a:gd name="T7" fmla="*/ 171 h 512"/>
              <a:gd name="T8" fmla="*/ 197 w 512"/>
              <a:gd name="T9" fmla="*/ 395 h 512"/>
              <a:gd name="T10" fmla="*/ 251 w 512"/>
              <a:gd name="T11" fmla="*/ 395 h 512"/>
              <a:gd name="T12" fmla="*/ 224 w 512"/>
              <a:gd name="T13" fmla="*/ 320 h 512"/>
              <a:gd name="T14" fmla="*/ 197 w 512"/>
              <a:gd name="T15" fmla="*/ 395 h 512"/>
              <a:gd name="T16" fmla="*/ 512 w 512"/>
              <a:gd name="T17" fmla="*/ 256 h 512"/>
              <a:gd name="T18" fmla="*/ 256 w 512"/>
              <a:gd name="T19" fmla="*/ 512 h 512"/>
              <a:gd name="T20" fmla="*/ 0 w 512"/>
              <a:gd name="T21" fmla="*/ 256 h 512"/>
              <a:gd name="T22" fmla="*/ 256 w 512"/>
              <a:gd name="T23" fmla="*/ 0 h 512"/>
              <a:gd name="T24" fmla="*/ 512 w 512"/>
              <a:gd name="T25" fmla="*/ 256 h 512"/>
              <a:gd name="T26" fmla="*/ 347 w 512"/>
              <a:gd name="T27" fmla="*/ 276 h 512"/>
              <a:gd name="T28" fmla="*/ 343 w 512"/>
              <a:gd name="T29" fmla="*/ 268 h 512"/>
              <a:gd name="T30" fmla="*/ 291 w 512"/>
              <a:gd name="T31" fmla="*/ 215 h 512"/>
              <a:gd name="T32" fmla="*/ 296 w 512"/>
              <a:gd name="T33" fmla="*/ 211 h 512"/>
              <a:gd name="T34" fmla="*/ 296 w 512"/>
              <a:gd name="T35" fmla="*/ 195 h 512"/>
              <a:gd name="T36" fmla="*/ 280 w 512"/>
              <a:gd name="T37" fmla="*/ 195 h 512"/>
              <a:gd name="T38" fmla="*/ 276 w 512"/>
              <a:gd name="T39" fmla="*/ 200 h 512"/>
              <a:gd name="T40" fmla="*/ 223 w 512"/>
              <a:gd name="T41" fmla="*/ 148 h 512"/>
              <a:gd name="T42" fmla="*/ 208 w 512"/>
              <a:gd name="T43" fmla="*/ 148 h 512"/>
              <a:gd name="T44" fmla="*/ 208 w 512"/>
              <a:gd name="T45" fmla="*/ 283 h 512"/>
              <a:gd name="T46" fmla="*/ 213 w 512"/>
              <a:gd name="T47" fmla="*/ 288 h 512"/>
              <a:gd name="T48" fmla="*/ 174 w 512"/>
              <a:gd name="T49" fmla="*/ 395 h 512"/>
              <a:gd name="T50" fmla="*/ 160 w 512"/>
              <a:gd name="T51" fmla="*/ 395 h 512"/>
              <a:gd name="T52" fmla="*/ 149 w 512"/>
              <a:gd name="T53" fmla="*/ 406 h 512"/>
              <a:gd name="T54" fmla="*/ 160 w 512"/>
              <a:gd name="T55" fmla="*/ 416 h 512"/>
              <a:gd name="T56" fmla="*/ 288 w 512"/>
              <a:gd name="T57" fmla="*/ 416 h 512"/>
              <a:gd name="T58" fmla="*/ 299 w 512"/>
              <a:gd name="T59" fmla="*/ 406 h 512"/>
              <a:gd name="T60" fmla="*/ 288 w 512"/>
              <a:gd name="T61" fmla="*/ 395 h 512"/>
              <a:gd name="T62" fmla="*/ 274 w 512"/>
              <a:gd name="T63" fmla="*/ 395 h 512"/>
              <a:gd name="T64" fmla="*/ 241 w 512"/>
              <a:gd name="T65" fmla="*/ 305 h 512"/>
              <a:gd name="T66" fmla="*/ 276 w 512"/>
              <a:gd name="T67" fmla="*/ 311 h 512"/>
              <a:gd name="T68" fmla="*/ 343 w 512"/>
              <a:gd name="T69" fmla="*/ 283 h 512"/>
              <a:gd name="T70" fmla="*/ 347 w 512"/>
              <a:gd name="T71" fmla="*/ 276 h 512"/>
              <a:gd name="T72" fmla="*/ 288 w 512"/>
              <a:gd name="T73" fmla="*/ 182 h 512"/>
              <a:gd name="T74" fmla="*/ 309 w 512"/>
              <a:gd name="T75" fmla="*/ 203 h 512"/>
              <a:gd name="T76" fmla="*/ 320 w 512"/>
              <a:gd name="T77" fmla="*/ 214 h 512"/>
              <a:gd name="T78" fmla="*/ 331 w 512"/>
              <a:gd name="T79" fmla="*/ 203 h 512"/>
              <a:gd name="T80" fmla="*/ 288 w 512"/>
              <a:gd name="T81" fmla="*/ 160 h 512"/>
              <a:gd name="T82" fmla="*/ 277 w 512"/>
              <a:gd name="T83" fmla="*/ 171 h 512"/>
              <a:gd name="T84" fmla="*/ 288 w 512"/>
              <a:gd name="T85" fmla="*/ 182 h 512"/>
              <a:gd name="T86" fmla="*/ 373 w 512"/>
              <a:gd name="T87" fmla="*/ 203 h 512"/>
              <a:gd name="T88" fmla="*/ 288 w 512"/>
              <a:gd name="T89" fmla="*/ 118 h 512"/>
              <a:gd name="T90" fmla="*/ 277 w 512"/>
              <a:gd name="T91" fmla="*/ 128 h 512"/>
              <a:gd name="T92" fmla="*/ 288 w 512"/>
              <a:gd name="T93" fmla="*/ 139 h 512"/>
              <a:gd name="T94" fmla="*/ 352 w 512"/>
              <a:gd name="T95" fmla="*/ 203 h 512"/>
              <a:gd name="T96" fmla="*/ 363 w 512"/>
              <a:gd name="T97" fmla="*/ 214 h 512"/>
              <a:gd name="T98" fmla="*/ 373 w 512"/>
              <a:gd name="T99" fmla="*/ 20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2" h="512">
                <a:moveTo>
                  <a:pt x="216" y="171"/>
                </a:moveTo>
                <a:cubicBezTo>
                  <a:pt x="320" y="275"/>
                  <a:pt x="320" y="275"/>
                  <a:pt x="320" y="275"/>
                </a:cubicBezTo>
                <a:cubicBezTo>
                  <a:pt x="291" y="297"/>
                  <a:pt x="249" y="295"/>
                  <a:pt x="223" y="268"/>
                </a:cubicBezTo>
                <a:cubicBezTo>
                  <a:pt x="196" y="242"/>
                  <a:pt x="194" y="200"/>
                  <a:pt x="216" y="171"/>
                </a:cubicBezTo>
                <a:close/>
                <a:moveTo>
                  <a:pt x="197" y="395"/>
                </a:moveTo>
                <a:cubicBezTo>
                  <a:pt x="251" y="395"/>
                  <a:pt x="251" y="395"/>
                  <a:pt x="251" y="395"/>
                </a:cubicBezTo>
                <a:cubicBezTo>
                  <a:pt x="224" y="320"/>
                  <a:pt x="224" y="320"/>
                  <a:pt x="224" y="320"/>
                </a:cubicBezTo>
                <a:lnTo>
                  <a:pt x="197" y="395"/>
                </a:lnTo>
                <a:close/>
                <a:moveTo>
                  <a:pt x="512" y="256"/>
                </a:moveTo>
                <a:cubicBezTo>
                  <a:pt x="512" y="398"/>
                  <a:pt x="397" y="512"/>
                  <a:pt x="256" y="512"/>
                </a:cubicBezTo>
                <a:cubicBezTo>
                  <a:pt x="115" y="512"/>
                  <a:pt x="0" y="398"/>
                  <a:pt x="0" y="256"/>
                </a:cubicBezTo>
                <a:cubicBezTo>
                  <a:pt x="0" y="115"/>
                  <a:pt x="115" y="0"/>
                  <a:pt x="256" y="0"/>
                </a:cubicBezTo>
                <a:cubicBezTo>
                  <a:pt x="397" y="0"/>
                  <a:pt x="512" y="115"/>
                  <a:pt x="512" y="256"/>
                </a:cubicBezTo>
                <a:close/>
                <a:moveTo>
                  <a:pt x="347" y="276"/>
                </a:moveTo>
                <a:cubicBezTo>
                  <a:pt x="347" y="273"/>
                  <a:pt x="345" y="270"/>
                  <a:pt x="343" y="268"/>
                </a:cubicBezTo>
                <a:cubicBezTo>
                  <a:pt x="291" y="215"/>
                  <a:pt x="291" y="215"/>
                  <a:pt x="291" y="215"/>
                </a:cubicBezTo>
                <a:cubicBezTo>
                  <a:pt x="296" y="211"/>
                  <a:pt x="296" y="211"/>
                  <a:pt x="296" y="211"/>
                </a:cubicBezTo>
                <a:cubicBezTo>
                  <a:pt x="300" y="206"/>
                  <a:pt x="300" y="200"/>
                  <a:pt x="296" y="195"/>
                </a:cubicBezTo>
                <a:cubicBezTo>
                  <a:pt x="291" y="191"/>
                  <a:pt x="285" y="191"/>
                  <a:pt x="280" y="195"/>
                </a:cubicBezTo>
                <a:cubicBezTo>
                  <a:pt x="276" y="200"/>
                  <a:pt x="276" y="200"/>
                  <a:pt x="276" y="200"/>
                </a:cubicBezTo>
                <a:cubicBezTo>
                  <a:pt x="223" y="148"/>
                  <a:pt x="223" y="148"/>
                  <a:pt x="223" y="148"/>
                </a:cubicBezTo>
                <a:cubicBezTo>
                  <a:pt x="219" y="143"/>
                  <a:pt x="212" y="143"/>
                  <a:pt x="208" y="148"/>
                </a:cubicBezTo>
                <a:cubicBezTo>
                  <a:pt x="170" y="185"/>
                  <a:pt x="170" y="246"/>
                  <a:pt x="208" y="283"/>
                </a:cubicBezTo>
                <a:cubicBezTo>
                  <a:pt x="209" y="285"/>
                  <a:pt x="211" y="287"/>
                  <a:pt x="213" y="288"/>
                </a:cubicBezTo>
                <a:cubicBezTo>
                  <a:pt x="174" y="395"/>
                  <a:pt x="174" y="395"/>
                  <a:pt x="174" y="395"/>
                </a:cubicBezTo>
                <a:cubicBezTo>
                  <a:pt x="160" y="395"/>
                  <a:pt x="160" y="395"/>
                  <a:pt x="160" y="395"/>
                </a:cubicBezTo>
                <a:cubicBezTo>
                  <a:pt x="154" y="395"/>
                  <a:pt x="149" y="400"/>
                  <a:pt x="149" y="406"/>
                </a:cubicBezTo>
                <a:cubicBezTo>
                  <a:pt x="149" y="412"/>
                  <a:pt x="154" y="416"/>
                  <a:pt x="160" y="416"/>
                </a:cubicBezTo>
                <a:cubicBezTo>
                  <a:pt x="288" y="416"/>
                  <a:pt x="288" y="416"/>
                  <a:pt x="288" y="416"/>
                </a:cubicBezTo>
                <a:cubicBezTo>
                  <a:pt x="294" y="416"/>
                  <a:pt x="299" y="412"/>
                  <a:pt x="299" y="406"/>
                </a:cubicBezTo>
                <a:cubicBezTo>
                  <a:pt x="299" y="400"/>
                  <a:pt x="294" y="395"/>
                  <a:pt x="288" y="395"/>
                </a:cubicBezTo>
                <a:cubicBezTo>
                  <a:pt x="274" y="395"/>
                  <a:pt x="274" y="395"/>
                  <a:pt x="274" y="395"/>
                </a:cubicBezTo>
                <a:cubicBezTo>
                  <a:pt x="241" y="305"/>
                  <a:pt x="241" y="305"/>
                  <a:pt x="241" y="305"/>
                </a:cubicBezTo>
                <a:cubicBezTo>
                  <a:pt x="252" y="309"/>
                  <a:pt x="264" y="311"/>
                  <a:pt x="276" y="311"/>
                </a:cubicBezTo>
                <a:cubicBezTo>
                  <a:pt x="300" y="311"/>
                  <a:pt x="325" y="302"/>
                  <a:pt x="343" y="283"/>
                </a:cubicBezTo>
                <a:cubicBezTo>
                  <a:pt x="345" y="281"/>
                  <a:pt x="347" y="279"/>
                  <a:pt x="347" y="276"/>
                </a:cubicBezTo>
                <a:close/>
                <a:moveTo>
                  <a:pt x="288" y="182"/>
                </a:moveTo>
                <a:cubicBezTo>
                  <a:pt x="300" y="182"/>
                  <a:pt x="309" y="191"/>
                  <a:pt x="309" y="203"/>
                </a:cubicBezTo>
                <a:cubicBezTo>
                  <a:pt x="309" y="209"/>
                  <a:pt x="314" y="214"/>
                  <a:pt x="320" y="214"/>
                </a:cubicBezTo>
                <a:cubicBezTo>
                  <a:pt x="326" y="214"/>
                  <a:pt x="331" y="209"/>
                  <a:pt x="331" y="203"/>
                </a:cubicBezTo>
                <a:cubicBezTo>
                  <a:pt x="331" y="179"/>
                  <a:pt x="312" y="160"/>
                  <a:pt x="288" y="160"/>
                </a:cubicBezTo>
                <a:cubicBezTo>
                  <a:pt x="282" y="160"/>
                  <a:pt x="277" y="165"/>
                  <a:pt x="277" y="171"/>
                </a:cubicBezTo>
                <a:cubicBezTo>
                  <a:pt x="277" y="177"/>
                  <a:pt x="282" y="182"/>
                  <a:pt x="288" y="182"/>
                </a:cubicBezTo>
                <a:close/>
                <a:moveTo>
                  <a:pt x="373" y="203"/>
                </a:moveTo>
                <a:cubicBezTo>
                  <a:pt x="373" y="156"/>
                  <a:pt x="335" y="118"/>
                  <a:pt x="288" y="118"/>
                </a:cubicBezTo>
                <a:cubicBezTo>
                  <a:pt x="282" y="118"/>
                  <a:pt x="277" y="122"/>
                  <a:pt x="277" y="128"/>
                </a:cubicBezTo>
                <a:cubicBezTo>
                  <a:pt x="277" y="134"/>
                  <a:pt x="282" y="139"/>
                  <a:pt x="288" y="139"/>
                </a:cubicBezTo>
                <a:cubicBezTo>
                  <a:pt x="323" y="139"/>
                  <a:pt x="352" y="168"/>
                  <a:pt x="352" y="203"/>
                </a:cubicBezTo>
                <a:cubicBezTo>
                  <a:pt x="352" y="209"/>
                  <a:pt x="357" y="214"/>
                  <a:pt x="363" y="214"/>
                </a:cubicBezTo>
                <a:cubicBezTo>
                  <a:pt x="369" y="214"/>
                  <a:pt x="373" y="209"/>
                  <a:pt x="373" y="203"/>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41" name="Group 331">
            <a:extLst>
              <a:ext uri="{FF2B5EF4-FFF2-40B4-BE49-F238E27FC236}">
                <a16:creationId xmlns:a16="http://schemas.microsoft.com/office/drawing/2014/main" id="{05487B54-7610-4318-8E2A-87B3C29698BC}"/>
              </a:ext>
            </a:extLst>
          </p:cNvPr>
          <p:cNvGrpSpPr>
            <a:grpSpLocks noChangeAspect="1"/>
          </p:cNvGrpSpPr>
          <p:nvPr/>
        </p:nvGrpSpPr>
        <p:grpSpPr bwMode="auto">
          <a:xfrm>
            <a:off x="1207324" y="2986158"/>
            <a:ext cx="415019" cy="415019"/>
            <a:chOff x="3832" y="1197"/>
            <a:chExt cx="340" cy="340"/>
          </a:xfrm>
          <a:solidFill>
            <a:schemeClr val="accent5"/>
          </a:solidFill>
        </p:grpSpPr>
        <p:sp>
          <p:nvSpPr>
            <p:cNvPr id="142" name="Freeform 332">
              <a:extLst>
                <a:ext uri="{FF2B5EF4-FFF2-40B4-BE49-F238E27FC236}">
                  <a16:creationId xmlns:a16="http://schemas.microsoft.com/office/drawing/2014/main" id="{078AA8BE-B9F2-4C8C-89D3-7F572E3F5D38}"/>
                </a:ext>
              </a:extLst>
            </p:cNvPr>
            <p:cNvSpPr>
              <a:spLocks noEditPoints="1"/>
            </p:cNvSpPr>
            <p:nvPr/>
          </p:nvSpPr>
          <p:spPr bwMode="auto">
            <a:xfrm>
              <a:off x="3832" y="1197"/>
              <a:ext cx="340" cy="340"/>
            </a:xfrm>
            <a:custGeom>
              <a:avLst/>
              <a:gdLst>
                <a:gd name="T0" fmla="*/ 337 w 512"/>
                <a:gd name="T1" fmla="*/ 171 h 512"/>
                <a:gd name="T2" fmla="*/ 299 w 512"/>
                <a:gd name="T3" fmla="*/ 171 h 512"/>
                <a:gd name="T4" fmla="*/ 299 w 512"/>
                <a:gd name="T5" fmla="*/ 133 h 512"/>
                <a:gd name="T6" fmla="*/ 337 w 512"/>
                <a:gd name="T7" fmla="*/ 171 h 512"/>
                <a:gd name="T8" fmla="*/ 288 w 512"/>
                <a:gd name="T9" fmla="*/ 192 h 512"/>
                <a:gd name="T10" fmla="*/ 352 w 512"/>
                <a:gd name="T11" fmla="*/ 192 h 512"/>
                <a:gd name="T12" fmla="*/ 352 w 512"/>
                <a:gd name="T13" fmla="*/ 395 h 512"/>
                <a:gd name="T14" fmla="*/ 160 w 512"/>
                <a:gd name="T15" fmla="*/ 395 h 512"/>
                <a:gd name="T16" fmla="*/ 160 w 512"/>
                <a:gd name="T17" fmla="*/ 118 h 512"/>
                <a:gd name="T18" fmla="*/ 277 w 512"/>
                <a:gd name="T19" fmla="*/ 118 h 512"/>
                <a:gd name="T20" fmla="*/ 277 w 512"/>
                <a:gd name="T21" fmla="*/ 182 h 512"/>
                <a:gd name="T22" fmla="*/ 288 w 512"/>
                <a:gd name="T23" fmla="*/ 192 h 512"/>
                <a:gd name="T24" fmla="*/ 331 w 512"/>
                <a:gd name="T25" fmla="*/ 363 h 512"/>
                <a:gd name="T26" fmla="*/ 320 w 512"/>
                <a:gd name="T27" fmla="*/ 352 h 512"/>
                <a:gd name="T28" fmla="*/ 192 w 512"/>
                <a:gd name="T29" fmla="*/ 352 h 512"/>
                <a:gd name="T30" fmla="*/ 181 w 512"/>
                <a:gd name="T31" fmla="*/ 363 h 512"/>
                <a:gd name="T32" fmla="*/ 192 w 512"/>
                <a:gd name="T33" fmla="*/ 374 h 512"/>
                <a:gd name="T34" fmla="*/ 320 w 512"/>
                <a:gd name="T35" fmla="*/ 374 h 512"/>
                <a:gd name="T36" fmla="*/ 331 w 512"/>
                <a:gd name="T37" fmla="*/ 363 h 512"/>
                <a:gd name="T38" fmla="*/ 331 w 512"/>
                <a:gd name="T39" fmla="*/ 320 h 512"/>
                <a:gd name="T40" fmla="*/ 320 w 512"/>
                <a:gd name="T41" fmla="*/ 310 h 512"/>
                <a:gd name="T42" fmla="*/ 192 w 512"/>
                <a:gd name="T43" fmla="*/ 310 h 512"/>
                <a:gd name="T44" fmla="*/ 181 w 512"/>
                <a:gd name="T45" fmla="*/ 320 h 512"/>
                <a:gd name="T46" fmla="*/ 192 w 512"/>
                <a:gd name="T47" fmla="*/ 331 h 512"/>
                <a:gd name="T48" fmla="*/ 320 w 512"/>
                <a:gd name="T49" fmla="*/ 331 h 512"/>
                <a:gd name="T50" fmla="*/ 331 w 512"/>
                <a:gd name="T51" fmla="*/ 320 h 512"/>
                <a:gd name="T52" fmla="*/ 331 w 512"/>
                <a:gd name="T53" fmla="*/ 278 h 512"/>
                <a:gd name="T54" fmla="*/ 320 w 512"/>
                <a:gd name="T55" fmla="*/ 267 h 512"/>
                <a:gd name="T56" fmla="*/ 192 w 512"/>
                <a:gd name="T57" fmla="*/ 267 h 512"/>
                <a:gd name="T58" fmla="*/ 181 w 512"/>
                <a:gd name="T59" fmla="*/ 278 h 512"/>
                <a:gd name="T60" fmla="*/ 192 w 512"/>
                <a:gd name="T61" fmla="*/ 288 h 512"/>
                <a:gd name="T62" fmla="*/ 320 w 512"/>
                <a:gd name="T63" fmla="*/ 288 h 512"/>
                <a:gd name="T64" fmla="*/ 331 w 512"/>
                <a:gd name="T65" fmla="*/ 278 h 512"/>
                <a:gd name="T66" fmla="*/ 320 w 512"/>
                <a:gd name="T67" fmla="*/ 224 h 512"/>
                <a:gd name="T68" fmla="*/ 192 w 512"/>
                <a:gd name="T69" fmla="*/ 224 h 512"/>
                <a:gd name="T70" fmla="*/ 181 w 512"/>
                <a:gd name="T71" fmla="*/ 235 h 512"/>
                <a:gd name="T72" fmla="*/ 192 w 512"/>
                <a:gd name="T73" fmla="*/ 246 h 512"/>
                <a:gd name="T74" fmla="*/ 320 w 512"/>
                <a:gd name="T75" fmla="*/ 246 h 512"/>
                <a:gd name="T76" fmla="*/ 331 w 512"/>
                <a:gd name="T77" fmla="*/ 235 h 512"/>
                <a:gd name="T78" fmla="*/ 320 w 512"/>
                <a:gd name="T79" fmla="*/ 224 h 512"/>
                <a:gd name="T80" fmla="*/ 512 w 512"/>
                <a:gd name="T81" fmla="*/ 256 h 512"/>
                <a:gd name="T82" fmla="*/ 256 w 512"/>
                <a:gd name="T83" fmla="*/ 512 h 512"/>
                <a:gd name="T84" fmla="*/ 0 w 512"/>
                <a:gd name="T85" fmla="*/ 256 h 512"/>
                <a:gd name="T86" fmla="*/ 256 w 512"/>
                <a:gd name="T87" fmla="*/ 0 h 512"/>
                <a:gd name="T88" fmla="*/ 512 w 512"/>
                <a:gd name="T89" fmla="*/ 256 h 512"/>
                <a:gd name="T90" fmla="*/ 373 w 512"/>
                <a:gd name="T91" fmla="*/ 182 h 512"/>
                <a:gd name="T92" fmla="*/ 373 w 512"/>
                <a:gd name="T93" fmla="*/ 178 h 512"/>
                <a:gd name="T94" fmla="*/ 370 w 512"/>
                <a:gd name="T95" fmla="*/ 174 h 512"/>
                <a:gd name="T96" fmla="*/ 296 w 512"/>
                <a:gd name="T97" fmla="*/ 99 h 512"/>
                <a:gd name="T98" fmla="*/ 292 w 512"/>
                <a:gd name="T99" fmla="*/ 97 h 512"/>
                <a:gd name="T100" fmla="*/ 288 w 512"/>
                <a:gd name="T101" fmla="*/ 96 h 512"/>
                <a:gd name="T102" fmla="*/ 149 w 512"/>
                <a:gd name="T103" fmla="*/ 96 h 512"/>
                <a:gd name="T104" fmla="*/ 139 w 512"/>
                <a:gd name="T105" fmla="*/ 107 h 512"/>
                <a:gd name="T106" fmla="*/ 139 w 512"/>
                <a:gd name="T107" fmla="*/ 406 h 512"/>
                <a:gd name="T108" fmla="*/ 149 w 512"/>
                <a:gd name="T109" fmla="*/ 416 h 512"/>
                <a:gd name="T110" fmla="*/ 363 w 512"/>
                <a:gd name="T111" fmla="*/ 416 h 512"/>
                <a:gd name="T112" fmla="*/ 373 w 512"/>
                <a:gd name="T113" fmla="*/ 406 h 512"/>
                <a:gd name="T114" fmla="*/ 373 w 512"/>
                <a:gd name="T115" fmla="*/ 18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12">
                  <a:moveTo>
                    <a:pt x="337" y="171"/>
                  </a:moveTo>
                  <a:cubicBezTo>
                    <a:pt x="299" y="171"/>
                    <a:pt x="299" y="171"/>
                    <a:pt x="299" y="171"/>
                  </a:cubicBezTo>
                  <a:cubicBezTo>
                    <a:pt x="299" y="133"/>
                    <a:pt x="299" y="133"/>
                    <a:pt x="299" y="133"/>
                  </a:cubicBezTo>
                  <a:lnTo>
                    <a:pt x="337" y="171"/>
                  </a:lnTo>
                  <a:close/>
                  <a:moveTo>
                    <a:pt x="288" y="192"/>
                  </a:moveTo>
                  <a:cubicBezTo>
                    <a:pt x="352" y="192"/>
                    <a:pt x="352" y="192"/>
                    <a:pt x="352" y="192"/>
                  </a:cubicBezTo>
                  <a:cubicBezTo>
                    <a:pt x="352" y="395"/>
                    <a:pt x="352" y="395"/>
                    <a:pt x="352" y="395"/>
                  </a:cubicBezTo>
                  <a:cubicBezTo>
                    <a:pt x="160" y="395"/>
                    <a:pt x="160" y="395"/>
                    <a:pt x="160" y="395"/>
                  </a:cubicBezTo>
                  <a:cubicBezTo>
                    <a:pt x="160" y="118"/>
                    <a:pt x="160" y="118"/>
                    <a:pt x="160" y="118"/>
                  </a:cubicBezTo>
                  <a:cubicBezTo>
                    <a:pt x="277" y="118"/>
                    <a:pt x="277" y="118"/>
                    <a:pt x="277" y="118"/>
                  </a:cubicBezTo>
                  <a:cubicBezTo>
                    <a:pt x="277" y="182"/>
                    <a:pt x="277" y="182"/>
                    <a:pt x="277" y="182"/>
                  </a:cubicBezTo>
                  <a:cubicBezTo>
                    <a:pt x="277" y="188"/>
                    <a:pt x="282" y="192"/>
                    <a:pt x="288" y="192"/>
                  </a:cubicBezTo>
                  <a:close/>
                  <a:moveTo>
                    <a:pt x="331" y="363"/>
                  </a:moveTo>
                  <a:cubicBezTo>
                    <a:pt x="331" y="357"/>
                    <a:pt x="326" y="352"/>
                    <a:pt x="320" y="352"/>
                  </a:cubicBezTo>
                  <a:cubicBezTo>
                    <a:pt x="192" y="352"/>
                    <a:pt x="192" y="352"/>
                    <a:pt x="192" y="352"/>
                  </a:cubicBezTo>
                  <a:cubicBezTo>
                    <a:pt x="186" y="352"/>
                    <a:pt x="181" y="357"/>
                    <a:pt x="181" y="363"/>
                  </a:cubicBezTo>
                  <a:cubicBezTo>
                    <a:pt x="181" y="369"/>
                    <a:pt x="186" y="374"/>
                    <a:pt x="192" y="374"/>
                  </a:cubicBezTo>
                  <a:cubicBezTo>
                    <a:pt x="320" y="374"/>
                    <a:pt x="320" y="374"/>
                    <a:pt x="320" y="374"/>
                  </a:cubicBezTo>
                  <a:cubicBezTo>
                    <a:pt x="326" y="374"/>
                    <a:pt x="331" y="369"/>
                    <a:pt x="331" y="363"/>
                  </a:cubicBezTo>
                  <a:close/>
                  <a:moveTo>
                    <a:pt x="331" y="320"/>
                  </a:moveTo>
                  <a:cubicBezTo>
                    <a:pt x="331" y="314"/>
                    <a:pt x="326" y="310"/>
                    <a:pt x="320" y="310"/>
                  </a:cubicBezTo>
                  <a:cubicBezTo>
                    <a:pt x="192" y="310"/>
                    <a:pt x="192" y="310"/>
                    <a:pt x="192" y="310"/>
                  </a:cubicBezTo>
                  <a:cubicBezTo>
                    <a:pt x="186" y="310"/>
                    <a:pt x="181" y="314"/>
                    <a:pt x="181" y="320"/>
                  </a:cubicBezTo>
                  <a:cubicBezTo>
                    <a:pt x="181" y="326"/>
                    <a:pt x="186" y="331"/>
                    <a:pt x="192" y="331"/>
                  </a:cubicBezTo>
                  <a:cubicBezTo>
                    <a:pt x="320" y="331"/>
                    <a:pt x="320" y="331"/>
                    <a:pt x="320" y="331"/>
                  </a:cubicBezTo>
                  <a:cubicBezTo>
                    <a:pt x="326" y="331"/>
                    <a:pt x="331" y="326"/>
                    <a:pt x="331" y="320"/>
                  </a:cubicBezTo>
                  <a:close/>
                  <a:moveTo>
                    <a:pt x="331" y="278"/>
                  </a:moveTo>
                  <a:cubicBezTo>
                    <a:pt x="331" y="272"/>
                    <a:pt x="326" y="267"/>
                    <a:pt x="320" y="267"/>
                  </a:cubicBezTo>
                  <a:cubicBezTo>
                    <a:pt x="192" y="267"/>
                    <a:pt x="192" y="267"/>
                    <a:pt x="192" y="267"/>
                  </a:cubicBezTo>
                  <a:cubicBezTo>
                    <a:pt x="186" y="267"/>
                    <a:pt x="181" y="272"/>
                    <a:pt x="181" y="278"/>
                  </a:cubicBezTo>
                  <a:cubicBezTo>
                    <a:pt x="181" y="284"/>
                    <a:pt x="186" y="288"/>
                    <a:pt x="192" y="288"/>
                  </a:cubicBezTo>
                  <a:cubicBezTo>
                    <a:pt x="320" y="288"/>
                    <a:pt x="320" y="288"/>
                    <a:pt x="320" y="288"/>
                  </a:cubicBezTo>
                  <a:cubicBezTo>
                    <a:pt x="326" y="288"/>
                    <a:pt x="331" y="284"/>
                    <a:pt x="331" y="278"/>
                  </a:cubicBezTo>
                  <a:close/>
                  <a:moveTo>
                    <a:pt x="320" y="224"/>
                  </a:moveTo>
                  <a:cubicBezTo>
                    <a:pt x="192" y="224"/>
                    <a:pt x="192" y="224"/>
                    <a:pt x="192" y="224"/>
                  </a:cubicBezTo>
                  <a:cubicBezTo>
                    <a:pt x="186" y="224"/>
                    <a:pt x="181" y="229"/>
                    <a:pt x="181" y="235"/>
                  </a:cubicBezTo>
                  <a:cubicBezTo>
                    <a:pt x="181" y="241"/>
                    <a:pt x="186" y="246"/>
                    <a:pt x="192" y="246"/>
                  </a:cubicBezTo>
                  <a:cubicBezTo>
                    <a:pt x="320" y="246"/>
                    <a:pt x="320" y="246"/>
                    <a:pt x="320" y="246"/>
                  </a:cubicBezTo>
                  <a:cubicBezTo>
                    <a:pt x="326" y="246"/>
                    <a:pt x="331" y="241"/>
                    <a:pt x="331" y="235"/>
                  </a:cubicBezTo>
                  <a:cubicBezTo>
                    <a:pt x="331" y="229"/>
                    <a:pt x="326" y="224"/>
                    <a:pt x="320" y="224"/>
                  </a:cubicBezTo>
                  <a:close/>
                  <a:moveTo>
                    <a:pt x="512" y="256"/>
                  </a:moveTo>
                  <a:cubicBezTo>
                    <a:pt x="512" y="398"/>
                    <a:pt x="397" y="512"/>
                    <a:pt x="256" y="512"/>
                  </a:cubicBezTo>
                  <a:cubicBezTo>
                    <a:pt x="115" y="512"/>
                    <a:pt x="0" y="398"/>
                    <a:pt x="0" y="256"/>
                  </a:cubicBezTo>
                  <a:cubicBezTo>
                    <a:pt x="0" y="115"/>
                    <a:pt x="115" y="0"/>
                    <a:pt x="256" y="0"/>
                  </a:cubicBezTo>
                  <a:cubicBezTo>
                    <a:pt x="397" y="0"/>
                    <a:pt x="512" y="115"/>
                    <a:pt x="512" y="256"/>
                  </a:cubicBezTo>
                  <a:close/>
                  <a:moveTo>
                    <a:pt x="373" y="182"/>
                  </a:moveTo>
                  <a:cubicBezTo>
                    <a:pt x="373" y="180"/>
                    <a:pt x="373" y="179"/>
                    <a:pt x="373" y="178"/>
                  </a:cubicBezTo>
                  <a:cubicBezTo>
                    <a:pt x="372" y="176"/>
                    <a:pt x="371" y="175"/>
                    <a:pt x="370" y="174"/>
                  </a:cubicBezTo>
                  <a:cubicBezTo>
                    <a:pt x="296" y="99"/>
                    <a:pt x="296" y="99"/>
                    <a:pt x="296" y="99"/>
                  </a:cubicBezTo>
                  <a:cubicBezTo>
                    <a:pt x="295" y="98"/>
                    <a:pt x="293" y="98"/>
                    <a:pt x="292" y="97"/>
                  </a:cubicBezTo>
                  <a:cubicBezTo>
                    <a:pt x="291" y="97"/>
                    <a:pt x="289" y="96"/>
                    <a:pt x="288" y="96"/>
                  </a:cubicBezTo>
                  <a:cubicBezTo>
                    <a:pt x="149" y="96"/>
                    <a:pt x="149" y="96"/>
                    <a:pt x="149" y="96"/>
                  </a:cubicBezTo>
                  <a:cubicBezTo>
                    <a:pt x="143" y="96"/>
                    <a:pt x="139" y="101"/>
                    <a:pt x="139" y="107"/>
                  </a:cubicBezTo>
                  <a:cubicBezTo>
                    <a:pt x="139" y="406"/>
                    <a:pt x="139" y="406"/>
                    <a:pt x="139" y="406"/>
                  </a:cubicBezTo>
                  <a:cubicBezTo>
                    <a:pt x="139" y="412"/>
                    <a:pt x="143" y="416"/>
                    <a:pt x="149" y="416"/>
                  </a:cubicBezTo>
                  <a:cubicBezTo>
                    <a:pt x="363" y="416"/>
                    <a:pt x="363" y="416"/>
                    <a:pt x="363" y="416"/>
                  </a:cubicBezTo>
                  <a:cubicBezTo>
                    <a:pt x="369" y="416"/>
                    <a:pt x="373" y="412"/>
                    <a:pt x="373" y="406"/>
                  </a:cubicBezTo>
                  <a:lnTo>
                    <a:pt x="373" y="1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43" name="Freeform 333">
              <a:extLst>
                <a:ext uri="{FF2B5EF4-FFF2-40B4-BE49-F238E27FC236}">
                  <a16:creationId xmlns:a16="http://schemas.microsoft.com/office/drawing/2014/main" id="{FB5AD0D1-B17C-4F4D-AABA-C37285275DFC}"/>
                </a:ext>
              </a:extLst>
            </p:cNvPr>
            <p:cNvSpPr>
              <a:spLocks noEditPoints="1"/>
            </p:cNvSpPr>
            <p:nvPr/>
          </p:nvSpPr>
          <p:spPr bwMode="auto">
            <a:xfrm>
              <a:off x="3832" y="1197"/>
              <a:ext cx="340" cy="340"/>
            </a:xfrm>
            <a:custGeom>
              <a:avLst/>
              <a:gdLst>
                <a:gd name="T0" fmla="*/ 337 w 512"/>
                <a:gd name="T1" fmla="*/ 171 h 512"/>
                <a:gd name="T2" fmla="*/ 299 w 512"/>
                <a:gd name="T3" fmla="*/ 171 h 512"/>
                <a:gd name="T4" fmla="*/ 299 w 512"/>
                <a:gd name="T5" fmla="*/ 133 h 512"/>
                <a:gd name="T6" fmla="*/ 337 w 512"/>
                <a:gd name="T7" fmla="*/ 171 h 512"/>
                <a:gd name="T8" fmla="*/ 288 w 512"/>
                <a:gd name="T9" fmla="*/ 192 h 512"/>
                <a:gd name="T10" fmla="*/ 352 w 512"/>
                <a:gd name="T11" fmla="*/ 192 h 512"/>
                <a:gd name="T12" fmla="*/ 352 w 512"/>
                <a:gd name="T13" fmla="*/ 395 h 512"/>
                <a:gd name="T14" fmla="*/ 160 w 512"/>
                <a:gd name="T15" fmla="*/ 395 h 512"/>
                <a:gd name="T16" fmla="*/ 160 w 512"/>
                <a:gd name="T17" fmla="*/ 118 h 512"/>
                <a:gd name="T18" fmla="*/ 277 w 512"/>
                <a:gd name="T19" fmla="*/ 118 h 512"/>
                <a:gd name="T20" fmla="*/ 277 w 512"/>
                <a:gd name="T21" fmla="*/ 182 h 512"/>
                <a:gd name="T22" fmla="*/ 288 w 512"/>
                <a:gd name="T23" fmla="*/ 192 h 512"/>
                <a:gd name="T24" fmla="*/ 331 w 512"/>
                <a:gd name="T25" fmla="*/ 363 h 512"/>
                <a:gd name="T26" fmla="*/ 320 w 512"/>
                <a:gd name="T27" fmla="*/ 352 h 512"/>
                <a:gd name="T28" fmla="*/ 192 w 512"/>
                <a:gd name="T29" fmla="*/ 352 h 512"/>
                <a:gd name="T30" fmla="*/ 181 w 512"/>
                <a:gd name="T31" fmla="*/ 363 h 512"/>
                <a:gd name="T32" fmla="*/ 192 w 512"/>
                <a:gd name="T33" fmla="*/ 374 h 512"/>
                <a:gd name="T34" fmla="*/ 320 w 512"/>
                <a:gd name="T35" fmla="*/ 374 h 512"/>
                <a:gd name="T36" fmla="*/ 331 w 512"/>
                <a:gd name="T37" fmla="*/ 363 h 512"/>
                <a:gd name="T38" fmla="*/ 331 w 512"/>
                <a:gd name="T39" fmla="*/ 320 h 512"/>
                <a:gd name="T40" fmla="*/ 320 w 512"/>
                <a:gd name="T41" fmla="*/ 310 h 512"/>
                <a:gd name="T42" fmla="*/ 192 w 512"/>
                <a:gd name="T43" fmla="*/ 310 h 512"/>
                <a:gd name="T44" fmla="*/ 181 w 512"/>
                <a:gd name="T45" fmla="*/ 320 h 512"/>
                <a:gd name="T46" fmla="*/ 192 w 512"/>
                <a:gd name="T47" fmla="*/ 331 h 512"/>
                <a:gd name="T48" fmla="*/ 320 w 512"/>
                <a:gd name="T49" fmla="*/ 331 h 512"/>
                <a:gd name="T50" fmla="*/ 331 w 512"/>
                <a:gd name="T51" fmla="*/ 320 h 512"/>
                <a:gd name="T52" fmla="*/ 331 w 512"/>
                <a:gd name="T53" fmla="*/ 278 h 512"/>
                <a:gd name="T54" fmla="*/ 320 w 512"/>
                <a:gd name="T55" fmla="*/ 267 h 512"/>
                <a:gd name="T56" fmla="*/ 192 w 512"/>
                <a:gd name="T57" fmla="*/ 267 h 512"/>
                <a:gd name="T58" fmla="*/ 181 w 512"/>
                <a:gd name="T59" fmla="*/ 278 h 512"/>
                <a:gd name="T60" fmla="*/ 192 w 512"/>
                <a:gd name="T61" fmla="*/ 288 h 512"/>
                <a:gd name="T62" fmla="*/ 320 w 512"/>
                <a:gd name="T63" fmla="*/ 288 h 512"/>
                <a:gd name="T64" fmla="*/ 331 w 512"/>
                <a:gd name="T65" fmla="*/ 278 h 512"/>
                <a:gd name="T66" fmla="*/ 320 w 512"/>
                <a:gd name="T67" fmla="*/ 224 h 512"/>
                <a:gd name="T68" fmla="*/ 192 w 512"/>
                <a:gd name="T69" fmla="*/ 224 h 512"/>
                <a:gd name="T70" fmla="*/ 181 w 512"/>
                <a:gd name="T71" fmla="*/ 235 h 512"/>
                <a:gd name="T72" fmla="*/ 192 w 512"/>
                <a:gd name="T73" fmla="*/ 246 h 512"/>
                <a:gd name="T74" fmla="*/ 320 w 512"/>
                <a:gd name="T75" fmla="*/ 246 h 512"/>
                <a:gd name="T76" fmla="*/ 331 w 512"/>
                <a:gd name="T77" fmla="*/ 235 h 512"/>
                <a:gd name="T78" fmla="*/ 320 w 512"/>
                <a:gd name="T79" fmla="*/ 224 h 512"/>
                <a:gd name="T80" fmla="*/ 512 w 512"/>
                <a:gd name="T81" fmla="*/ 256 h 512"/>
                <a:gd name="T82" fmla="*/ 256 w 512"/>
                <a:gd name="T83" fmla="*/ 512 h 512"/>
                <a:gd name="T84" fmla="*/ 0 w 512"/>
                <a:gd name="T85" fmla="*/ 256 h 512"/>
                <a:gd name="T86" fmla="*/ 256 w 512"/>
                <a:gd name="T87" fmla="*/ 0 h 512"/>
                <a:gd name="T88" fmla="*/ 512 w 512"/>
                <a:gd name="T89" fmla="*/ 256 h 512"/>
                <a:gd name="T90" fmla="*/ 373 w 512"/>
                <a:gd name="T91" fmla="*/ 182 h 512"/>
                <a:gd name="T92" fmla="*/ 373 w 512"/>
                <a:gd name="T93" fmla="*/ 178 h 512"/>
                <a:gd name="T94" fmla="*/ 370 w 512"/>
                <a:gd name="T95" fmla="*/ 174 h 512"/>
                <a:gd name="T96" fmla="*/ 296 w 512"/>
                <a:gd name="T97" fmla="*/ 99 h 512"/>
                <a:gd name="T98" fmla="*/ 292 w 512"/>
                <a:gd name="T99" fmla="*/ 97 h 512"/>
                <a:gd name="T100" fmla="*/ 288 w 512"/>
                <a:gd name="T101" fmla="*/ 96 h 512"/>
                <a:gd name="T102" fmla="*/ 149 w 512"/>
                <a:gd name="T103" fmla="*/ 96 h 512"/>
                <a:gd name="T104" fmla="*/ 139 w 512"/>
                <a:gd name="T105" fmla="*/ 107 h 512"/>
                <a:gd name="T106" fmla="*/ 139 w 512"/>
                <a:gd name="T107" fmla="*/ 406 h 512"/>
                <a:gd name="T108" fmla="*/ 149 w 512"/>
                <a:gd name="T109" fmla="*/ 416 h 512"/>
                <a:gd name="T110" fmla="*/ 363 w 512"/>
                <a:gd name="T111" fmla="*/ 416 h 512"/>
                <a:gd name="T112" fmla="*/ 373 w 512"/>
                <a:gd name="T113" fmla="*/ 406 h 512"/>
                <a:gd name="T114" fmla="*/ 373 w 512"/>
                <a:gd name="T115" fmla="*/ 18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12">
                  <a:moveTo>
                    <a:pt x="337" y="171"/>
                  </a:moveTo>
                  <a:cubicBezTo>
                    <a:pt x="299" y="171"/>
                    <a:pt x="299" y="171"/>
                    <a:pt x="299" y="171"/>
                  </a:cubicBezTo>
                  <a:cubicBezTo>
                    <a:pt x="299" y="133"/>
                    <a:pt x="299" y="133"/>
                    <a:pt x="299" y="133"/>
                  </a:cubicBezTo>
                  <a:lnTo>
                    <a:pt x="337" y="171"/>
                  </a:lnTo>
                  <a:close/>
                  <a:moveTo>
                    <a:pt x="288" y="192"/>
                  </a:moveTo>
                  <a:cubicBezTo>
                    <a:pt x="352" y="192"/>
                    <a:pt x="352" y="192"/>
                    <a:pt x="352" y="192"/>
                  </a:cubicBezTo>
                  <a:cubicBezTo>
                    <a:pt x="352" y="395"/>
                    <a:pt x="352" y="395"/>
                    <a:pt x="352" y="395"/>
                  </a:cubicBezTo>
                  <a:cubicBezTo>
                    <a:pt x="160" y="395"/>
                    <a:pt x="160" y="395"/>
                    <a:pt x="160" y="395"/>
                  </a:cubicBezTo>
                  <a:cubicBezTo>
                    <a:pt x="160" y="118"/>
                    <a:pt x="160" y="118"/>
                    <a:pt x="160" y="118"/>
                  </a:cubicBezTo>
                  <a:cubicBezTo>
                    <a:pt x="277" y="118"/>
                    <a:pt x="277" y="118"/>
                    <a:pt x="277" y="118"/>
                  </a:cubicBezTo>
                  <a:cubicBezTo>
                    <a:pt x="277" y="182"/>
                    <a:pt x="277" y="182"/>
                    <a:pt x="277" y="182"/>
                  </a:cubicBezTo>
                  <a:cubicBezTo>
                    <a:pt x="277" y="188"/>
                    <a:pt x="282" y="192"/>
                    <a:pt x="288" y="192"/>
                  </a:cubicBezTo>
                  <a:close/>
                  <a:moveTo>
                    <a:pt x="331" y="363"/>
                  </a:moveTo>
                  <a:cubicBezTo>
                    <a:pt x="331" y="357"/>
                    <a:pt x="326" y="352"/>
                    <a:pt x="320" y="352"/>
                  </a:cubicBezTo>
                  <a:cubicBezTo>
                    <a:pt x="192" y="352"/>
                    <a:pt x="192" y="352"/>
                    <a:pt x="192" y="352"/>
                  </a:cubicBezTo>
                  <a:cubicBezTo>
                    <a:pt x="186" y="352"/>
                    <a:pt x="181" y="357"/>
                    <a:pt x="181" y="363"/>
                  </a:cubicBezTo>
                  <a:cubicBezTo>
                    <a:pt x="181" y="369"/>
                    <a:pt x="186" y="374"/>
                    <a:pt x="192" y="374"/>
                  </a:cubicBezTo>
                  <a:cubicBezTo>
                    <a:pt x="320" y="374"/>
                    <a:pt x="320" y="374"/>
                    <a:pt x="320" y="374"/>
                  </a:cubicBezTo>
                  <a:cubicBezTo>
                    <a:pt x="326" y="374"/>
                    <a:pt x="331" y="369"/>
                    <a:pt x="331" y="363"/>
                  </a:cubicBezTo>
                  <a:close/>
                  <a:moveTo>
                    <a:pt x="331" y="320"/>
                  </a:moveTo>
                  <a:cubicBezTo>
                    <a:pt x="331" y="314"/>
                    <a:pt x="326" y="310"/>
                    <a:pt x="320" y="310"/>
                  </a:cubicBezTo>
                  <a:cubicBezTo>
                    <a:pt x="192" y="310"/>
                    <a:pt x="192" y="310"/>
                    <a:pt x="192" y="310"/>
                  </a:cubicBezTo>
                  <a:cubicBezTo>
                    <a:pt x="186" y="310"/>
                    <a:pt x="181" y="314"/>
                    <a:pt x="181" y="320"/>
                  </a:cubicBezTo>
                  <a:cubicBezTo>
                    <a:pt x="181" y="326"/>
                    <a:pt x="186" y="331"/>
                    <a:pt x="192" y="331"/>
                  </a:cubicBezTo>
                  <a:cubicBezTo>
                    <a:pt x="320" y="331"/>
                    <a:pt x="320" y="331"/>
                    <a:pt x="320" y="331"/>
                  </a:cubicBezTo>
                  <a:cubicBezTo>
                    <a:pt x="326" y="331"/>
                    <a:pt x="331" y="326"/>
                    <a:pt x="331" y="320"/>
                  </a:cubicBezTo>
                  <a:close/>
                  <a:moveTo>
                    <a:pt x="331" y="278"/>
                  </a:moveTo>
                  <a:cubicBezTo>
                    <a:pt x="331" y="272"/>
                    <a:pt x="326" y="267"/>
                    <a:pt x="320" y="267"/>
                  </a:cubicBezTo>
                  <a:cubicBezTo>
                    <a:pt x="192" y="267"/>
                    <a:pt x="192" y="267"/>
                    <a:pt x="192" y="267"/>
                  </a:cubicBezTo>
                  <a:cubicBezTo>
                    <a:pt x="186" y="267"/>
                    <a:pt x="181" y="272"/>
                    <a:pt x="181" y="278"/>
                  </a:cubicBezTo>
                  <a:cubicBezTo>
                    <a:pt x="181" y="284"/>
                    <a:pt x="186" y="288"/>
                    <a:pt x="192" y="288"/>
                  </a:cubicBezTo>
                  <a:cubicBezTo>
                    <a:pt x="320" y="288"/>
                    <a:pt x="320" y="288"/>
                    <a:pt x="320" y="288"/>
                  </a:cubicBezTo>
                  <a:cubicBezTo>
                    <a:pt x="326" y="288"/>
                    <a:pt x="331" y="284"/>
                    <a:pt x="331" y="278"/>
                  </a:cubicBezTo>
                  <a:close/>
                  <a:moveTo>
                    <a:pt x="320" y="224"/>
                  </a:moveTo>
                  <a:cubicBezTo>
                    <a:pt x="192" y="224"/>
                    <a:pt x="192" y="224"/>
                    <a:pt x="192" y="224"/>
                  </a:cubicBezTo>
                  <a:cubicBezTo>
                    <a:pt x="186" y="224"/>
                    <a:pt x="181" y="229"/>
                    <a:pt x="181" y="235"/>
                  </a:cubicBezTo>
                  <a:cubicBezTo>
                    <a:pt x="181" y="241"/>
                    <a:pt x="186" y="246"/>
                    <a:pt x="192" y="246"/>
                  </a:cubicBezTo>
                  <a:cubicBezTo>
                    <a:pt x="320" y="246"/>
                    <a:pt x="320" y="246"/>
                    <a:pt x="320" y="246"/>
                  </a:cubicBezTo>
                  <a:cubicBezTo>
                    <a:pt x="326" y="246"/>
                    <a:pt x="331" y="241"/>
                    <a:pt x="331" y="235"/>
                  </a:cubicBezTo>
                  <a:cubicBezTo>
                    <a:pt x="331" y="229"/>
                    <a:pt x="326" y="224"/>
                    <a:pt x="320" y="224"/>
                  </a:cubicBezTo>
                  <a:close/>
                  <a:moveTo>
                    <a:pt x="512" y="256"/>
                  </a:moveTo>
                  <a:cubicBezTo>
                    <a:pt x="512" y="398"/>
                    <a:pt x="397" y="512"/>
                    <a:pt x="256" y="512"/>
                  </a:cubicBezTo>
                  <a:cubicBezTo>
                    <a:pt x="115" y="512"/>
                    <a:pt x="0" y="398"/>
                    <a:pt x="0" y="256"/>
                  </a:cubicBezTo>
                  <a:cubicBezTo>
                    <a:pt x="0" y="115"/>
                    <a:pt x="115" y="0"/>
                    <a:pt x="256" y="0"/>
                  </a:cubicBezTo>
                  <a:cubicBezTo>
                    <a:pt x="397" y="0"/>
                    <a:pt x="512" y="115"/>
                    <a:pt x="512" y="256"/>
                  </a:cubicBezTo>
                  <a:close/>
                  <a:moveTo>
                    <a:pt x="373" y="182"/>
                  </a:moveTo>
                  <a:cubicBezTo>
                    <a:pt x="373" y="180"/>
                    <a:pt x="373" y="179"/>
                    <a:pt x="373" y="178"/>
                  </a:cubicBezTo>
                  <a:cubicBezTo>
                    <a:pt x="372" y="176"/>
                    <a:pt x="371" y="175"/>
                    <a:pt x="370" y="174"/>
                  </a:cubicBezTo>
                  <a:cubicBezTo>
                    <a:pt x="296" y="99"/>
                    <a:pt x="296" y="99"/>
                    <a:pt x="296" y="99"/>
                  </a:cubicBezTo>
                  <a:cubicBezTo>
                    <a:pt x="295" y="98"/>
                    <a:pt x="293" y="98"/>
                    <a:pt x="292" y="97"/>
                  </a:cubicBezTo>
                  <a:cubicBezTo>
                    <a:pt x="291" y="97"/>
                    <a:pt x="289" y="96"/>
                    <a:pt x="288" y="96"/>
                  </a:cubicBezTo>
                  <a:cubicBezTo>
                    <a:pt x="149" y="96"/>
                    <a:pt x="149" y="96"/>
                    <a:pt x="149" y="96"/>
                  </a:cubicBezTo>
                  <a:cubicBezTo>
                    <a:pt x="143" y="96"/>
                    <a:pt x="139" y="101"/>
                    <a:pt x="139" y="107"/>
                  </a:cubicBezTo>
                  <a:cubicBezTo>
                    <a:pt x="139" y="406"/>
                    <a:pt x="139" y="406"/>
                    <a:pt x="139" y="406"/>
                  </a:cubicBezTo>
                  <a:cubicBezTo>
                    <a:pt x="139" y="412"/>
                    <a:pt x="143" y="416"/>
                    <a:pt x="149" y="416"/>
                  </a:cubicBezTo>
                  <a:cubicBezTo>
                    <a:pt x="363" y="416"/>
                    <a:pt x="363" y="416"/>
                    <a:pt x="363" y="416"/>
                  </a:cubicBezTo>
                  <a:cubicBezTo>
                    <a:pt x="369" y="416"/>
                    <a:pt x="373" y="412"/>
                    <a:pt x="373" y="406"/>
                  </a:cubicBezTo>
                  <a:lnTo>
                    <a:pt x="373" y="1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4" name="Group 3">
            <a:extLst>
              <a:ext uri="{FF2B5EF4-FFF2-40B4-BE49-F238E27FC236}">
                <a16:creationId xmlns:a16="http://schemas.microsoft.com/office/drawing/2014/main" id="{A326F447-CE2B-4630-98B8-79BFB15E1B92}"/>
              </a:ext>
            </a:extLst>
          </p:cNvPr>
          <p:cNvGrpSpPr/>
          <p:nvPr/>
        </p:nvGrpSpPr>
        <p:grpSpPr>
          <a:xfrm>
            <a:off x="6936977" y="958106"/>
            <a:ext cx="4181076" cy="5636835"/>
            <a:chOff x="7203202" y="958106"/>
            <a:chExt cx="4181076" cy="5636835"/>
          </a:xfrm>
        </p:grpSpPr>
        <p:pic>
          <p:nvPicPr>
            <p:cNvPr id="150" name="Picture 149" descr="A picture containing text, weapon, gun, screenshot&#10;&#10;Description automatically generated">
              <a:extLst>
                <a:ext uri="{FF2B5EF4-FFF2-40B4-BE49-F238E27FC236}">
                  <a16:creationId xmlns:a16="http://schemas.microsoft.com/office/drawing/2014/main" id="{1A7FB9FB-A8B1-47EE-8E0C-68E763AE3EAF}"/>
                </a:ext>
              </a:extLst>
            </p:cNvPr>
            <p:cNvPicPr>
              <a:picLocks noChangeAspect="1"/>
            </p:cNvPicPr>
            <p:nvPr/>
          </p:nvPicPr>
          <p:blipFill>
            <a:blip r:embed="rId2"/>
            <a:stretch>
              <a:fillRect/>
            </a:stretch>
          </p:blipFill>
          <p:spPr>
            <a:xfrm>
              <a:off x="7203202" y="958106"/>
              <a:ext cx="4181076" cy="5636835"/>
            </a:xfrm>
            <a:prstGeom prst="rect">
              <a:avLst/>
            </a:prstGeom>
          </p:spPr>
        </p:pic>
        <p:sp>
          <p:nvSpPr>
            <p:cNvPr id="151" name="Freeform 11">
              <a:extLst>
                <a:ext uri="{FF2B5EF4-FFF2-40B4-BE49-F238E27FC236}">
                  <a16:creationId xmlns:a16="http://schemas.microsoft.com/office/drawing/2014/main" id="{1E8F77E2-D44B-478E-81D7-B80194418A10}"/>
                </a:ext>
              </a:extLst>
            </p:cNvPr>
            <p:cNvSpPr/>
            <p:nvPr/>
          </p:nvSpPr>
          <p:spPr>
            <a:xfrm>
              <a:off x="7856567" y="2018664"/>
              <a:ext cx="2757415" cy="886465"/>
            </a:xfrm>
            <a:custGeom>
              <a:avLst/>
              <a:gdLst>
                <a:gd name="connsiteX0" fmla="*/ 0 w 3225322"/>
                <a:gd name="connsiteY0" fmla="*/ 48574 h 485741"/>
                <a:gd name="connsiteX1" fmla="*/ 48574 w 3225322"/>
                <a:gd name="connsiteY1" fmla="*/ 0 h 485741"/>
                <a:gd name="connsiteX2" fmla="*/ 3176748 w 3225322"/>
                <a:gd name="connsiteY2" fmla="*/ 0 h 485741"/>
                <a:gd name="connsiteX3" fmla="*/ 3225322 w 3225322"/>
                <a:gd name="connsiteY3" fmla="*/ 48574 h 485741"/>
                <a:gd name="connsiteX4" fmla="*/ 3225322 w 3225322"/>
                <a:gd name="connsiteY4" fmla="*/ 437167 h 485741"/>
                <a:gd name="connsiteX5" fmla="*/ 3176748 w 3225322"/>
                <a:gd name="connsiteY5" fmla="*/ 485741 h 485741"/>
                <a:gd name="connsiteX6" fmla="*/ 48574 w 3225322"/>
                <a:gd name="connsiteY6" fmla="*/ 485741 h 485741"/>
                <a:gd name="connsiteX7" fmla="*/ 0 w 3225322"/>
                <a:gd name="connsiteY7" fmla="*/ 437167 h 485741"/>
                <a:gd name="connsiteX8" fmla="*/ 0 w 3225322"/>
                <a:gd name="connsiteY8" fmla="*/ 48574 h 48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5322" h="485741">
                  <a:moveTo>
                    <a:pt x="0" y="48574"/>
                  </a:moveTo>
                  <a:cubicBezTo>
                    <a:pt x="0" y="21747"/>
                    <a:pt x="21747" y="0"/>
                    <a:pt x="48574" y="0"/>
                  </a:cubicBezTo>
                  <a:lnTo>
                    <a:pt x="3176748" y="0"/>
                  </a:lnTo>
                  <a:cubicBezTo>
                    <a:pt x="3203575" y="0"/>
                    <a:pt x="3225322" y="21747"/>
                    <a:pt x="3225322" y="48574"/>
                  </a:cubicBezTo>
                  <a:lnTo>
                    <a:pt x="3225322" y="437167"/>
                  </a:lnTo>
                  <a:cubicBezTo>
                    <a:pt x="3225322" y="463994"/>
                    <a:pt x="3203575" y="485741"/>
                    <a:pt x="3176748" y="485741"/>
                  </a:cubicBezTo>
                  <a:lnTo>
                    <a:pt x="48574" y="485741"/>
                  </a:lnTo>
                  <a:cubicBezTo>
                    <a:pt x="21747" y="485741"/>
                    <a:pt x="0" y="463994"/>
                    <a:pt x="0" y="437167"/>
                  </a:cubicBezTo>
                  <a:lnTo>
                    <a:pt x="0" y="48574"/>
                  </a:lnTo>
                  <a:close/>
                </a:path>
              </a:pathLst>
            </a:custGeom>
            <a:solidFill>
              <a:schemeClr val="accent1"/>
            </a:solidFill>
            <a:ln>
              <a:noFill/>
            </a:ln>
          </p:spPr>
          <p:style>
            <a:lnRef idx="2">
              <a:schemeClr val="lt1">
                <a:hueOff val="0"/>
                <a:satOff val="0"/>
                <a:lumOff val="0"/>
                <a:alphaOff val="0"/>
              </a:schemeClr>
            </a:lnRef>
            <a:fillRef idx="1">
              <a:schemeClr val="accent2">
                <a:hueOff val="280315"/>
                <a:satOff val="-1924"/>
                <a:lumOff val="3868"/>
                <a:alphaOff val="0"/>
              </a:schemeClr>
            </a:fillRef>
            <a:effectRef idx="0">
              <a:schemeClr val="accent2">
                <a:hueOff val="280315"/>
                <a:satOff val="-1924"/>
                <a:lumOff val="3868"/>
                <a:alphaOff val="0"/>
              </a:schemeClr>
            </a:effectRef>
            <a:fontRef idx="minor">
              <a:schemeClr val="lt1"/>
            </a:fontRef>
          </p:style>
          <p:txBody>
            <a:bodyPr spcFirstLastPara="0" vert="horz" wrap="square" lIns="34547" tIns="29467" rIns="34547" bIns="29467" numCol="1" spcCol="1270" anchor="t" anchorCtr="0">
              <a:noAutofit/>
            </a:bodyPr>
            <a:lstStyle/>
            <a:p>
              <a:pPr lvl="0" algn="ctr" defTabSz="355600">
                <a:spcBef>
                  <a:spcPct val="0"/>
                </a:spcBef>
              </a:pPr>
              <a:r>
                <a:rPr lang="es-MX" altLang="zh-CN" sz="1250" b="1" dirty="0">
                  <a:latin typeface="Verdana" panose="020B0604030504040204" pitchFamily="34" charset="0"/>
                  <a:ea typeface="Verdana" panose="020B0604030504040204" pitchFamily="34" charset="0"/>
                </a:rPr>
                <a:t>La secretaría de Economía procurará que la selección de las 50 empresas sean de diferentes sectores y tamaño.</a:t>
              </a:r>
            </a:p>
          </p:txBody>
        </p:sp>
        <p:sp>
          <p:nvSpPr>
            <p:cNvPr id="152" name="Freeform 12">
              <a:extLst>
                <a:ext uri="{FF2B5EF4-FFF2-40B4-BE49-F238E27FC236}">
                  <a16:creationId xmlns:a16="http://schemas.microsoft.com/office/drawing/2014/main" id="{21EDDB2C-D336-4215-B984-DAC79301E7DF}"/>
                </a:ext>
              </a:extLst>
            </p:cNvPr>
            <p:cNvSpPr/>
            <p:nvPr/>
          </p:nvSpPr>
          <p:spPr>
            <a:xfrm>
              <a:off x="7856567" y="3089823"/>
              <a:ext cx="2757415" cy="1287848"/>
            </a:xfrm>
            <a:custGeom>
              <a:avLst/>
              <a:gdLst>
                <a:gd name="connsiteX0" fmla="*/ 0 w 3225322"/>
                <a:gd name="connsiteY0" fmla="*/ 48574 h 485741"/>
                <a:gd name="connsiteX1" fmla="*/ 48574 w 3225322"/>
                <a:gd name="connsiteY1" fmla="*/ 0 h 485741"/>
                <a:gd name="connsiteX2" fmla="*/ 3176748 w 3225322"/>
                <a:gd name="connsiteY2" fmla="*/ 0 h 485741"/>
                <a:gd name="connsiteX3" fmla="*/ 3225322 w 3225322"/>
                <a:gd name="connsiteY3" fmla="*/ 48574 h 485741"/>
                <a:gd name="connsiteX4" fmla="*/ 3225322 w 3225322"/>
                <a:gd name="connsiteY4" fmla="*/ 437167 h 485741"/>
                <a:gd name="connsiteX5" fmla="*/ 3176748 w 3225322"/>
                <a:gd name="connsiteY5" fmla="*/ 485741 h 485741"/>
                <a:gd name="connsiteX6" fmla="*/ 48574 w 3225322"/>
                <a:gd name="connsiteY6" fmla="*/ 485741 h 485741"/>
                <a:gd name="connsiteX7" fmla="*/ 0 w 3225322"/>
                <a:gd name="connsiteY7" fmla="*/ 437167 h 485741"/>
                <a:gd name="connsiteX8" fmla="*/ 0 w 3225322"/>
                <a:gd name="connsiteY8" fmla="*/ 48574 h 48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5322" h="485741">
                  <a:moveTo>
                    <a:pt x="0" y="48574"/>
                  </a:moveTo>
                  <a:cubicBezTo>
                    <a:pt x="0" y="21747"/>
                    <a:pt x="21747" y="0"/>
                    <a:pt x="48574" y="0"/>
                  </a:cubicBezTo>
                  <a:lnTo>
                    <a:pt x="3176748" y="0"/>
                  </a:lnTo>
                  <a:cubicBezTo>
                    <a:pt x="3203575" y="0"/>
                    <a:pt x="3225322" y="21747"/>
                    <a:pt x="3225322" y="48574"/>
                  </a:cubicBezTo>
                  <a:lnTo>
                    <a:pt x="3225322" y="437167"/>
                  </a:lnTo>
                  <a:cubicBezTo>
                    <a:pt x="3225322" y="463994"/>
                    <a:pt x="3203575" y="485741"/>
                    <a:pt x="3176748" y="485741"/>
                  </a:cubicBezTo>
                  <a:lnTo>
                    <a:pt x="48574" y="485741"/>
                  </a:lnTo>
                  <a:cubicBezTo>
                    <a:pt x="21747" y="485741"/>
                    <a:pt x="0" y="463994"/>
                    <a:pt x="0" y="437167"/>
                  </a:cubicBezTo>
                  <a:lnTo>
                    <a:pt x="0" y="48574"/>
                  </a:lnTo>
                  <a:close/>
                </a:path>
              </a:pathLst>
            </a:custGeom>
            <a:solidFill>
              <a:schemeClr val="accent2"/>
            </a:solidFill>
            <a:ln>
              <a:noFill/>
            </a:ln>
          </p:spPr>
          <p:style>
            <a:lnRef idx="2">
              <a:schemeClr val="lt1">
                <a:hueOff val="0"/>
                <a:satOff val="0"/>
                <a:lumOff val="0"/>
                <a:alphaOff val="0"/>
              </a:schemeClr>
            </a:lnRef>
            <a:fillRef idx="1">
              <a:schemeClr val="accent2">
                <a:hueOff val="560630"/>
                <a:satOff val="-3848"/>
                <a:lumOff val="7737"/>
                <a:alphaOff val="0"/>
              </a:schemeClr>
            </a:fillRef>
            <a:effectRef idx="0">
              <a:schemeClr val="accent2">
                <a:hueOff val="560630"/>
                <a:satOff val="-3848"/>
                <a:lumOff val="7737"/>
                <a:alphaOff val="0"/>
              </a:schemeClr>
            </a:effectRef>
            <a:fontRef idx="minor">
              <a:schemeClr val="lt1"/>
            </a:fontRef>
          </p:style>
          <p:txBody>
            <a:bodyPr spcFirstLastPara="0" vert="horz" wrap="square" lIns="34547" tIns="29467" rIns="34547" bIns="29467" numCol="1" spcCol="1270" anchor="ctr" anchorCtr="0">
              <a:noAutofit/>
            </a:bodyPr>
            <a:lstStyle/>
            <a:p>
              <a:pPr lvl="0" algn="ctr" defTabSz="355600">
                <a:spcBef>
                  <a:spcPct val="0"/>
                </a:spcBef>
              </a:pPr>
              <a:r>
                <a:rPr lang="es-MX" altLang="zh-CN" sz="1250" b="1" dirty="0">
                  <a:latin typeface="Verdana" panose="020B0604030504040204" pitchFamily="34" charset="0"/>
                  <a:ea typeface="Verdana" panose="020B0604030504040204" pitchFamily="34" charset="0"/>
                </a:rPr>
                <a:t>La selección se comunicará a través de la información de contacto proporcionada a través de correo electrónico y se publicará en el SNICE.</a:t>
              </a:r>
            </a:p>
          </p:txBody>
        </p:sp>
        <p:sp>
          <p:nvSpPr>
            <p:cNvPr id="153" name="Freeform 13">
              <a:extLst>
                <a:ext uri="{FF2B5EF4-FFF2-40B4-BE49-F238E27FC236}">
                  <a16:creationId xmlns:a16="http://schemas.microsoft.com/office/drawing/2014/main" id="{F28C628E-6111-4BBF-BDE3-91B8C69EA9BB}"/>
                </a:ext>
              </a:extLst>
            </p:cNvPr>
            <p:cNvSpPr/>
            <p:nvPr/>
          </p:nvSpPr>
          <p:spPr>
            <a:xfrm>
              <a:off x="7856567" y="4581448"/>
              <a:ext cx="2757415" cy="1287848"/>
            </a:xfrm>
            <a:custGeom>
              <a:avLst/>
              <a:gdLst>
                <a:gd name="connsiteX0" fmla="*/ 0 w 3225322"/>
                <a:gd name="connsiteY0" fmla="*/ 48574 h 485741"/>
                <a:gd name="connsiteX1" fmla="*/ 48574 w 3225322"/>
                <a:gd name="connsiteY1" fmla="*/ 0 h 485741"/>
                <a:gd name="connsiteX2" fmla="*/ 3176748 w 3225322"/>
                <a:gd name="connsiteY2" fmla="*/ 0 h 485741"/>
                <a:gd name="connsiteX3" fmla="*/ 3225322 w 3225322"/>
                <a:gd name="connsiteY3" fmla="*/ 48574 h 485741"/>
                <a:gd name="connsiteX4" fmla="*/ 3225322 w 3225322"/>
                <a:gd name="connsiteY4" fmla="*/ 437167 h 485741"/>
                <a:gd name="connsiteX5" fmla="*/ 3176748 w 3225322"/>
                <a:gd name="connsiteY5" fmla="*/ 485741 h 485741"/>
                <a:gd name="connsiteX6" fmla="*/ 48574 w 3225322"/>
                <a:gd name="connsiteY6" fmla="*/ 485741 h 485741"/>
                <a:gd name="connsiteX7" fmla="*/ 0 w 3225322"/>
                <a:gd name="connsiteY7" fmla="*/ 437167 h 485741"/>
                <a:gd name="connsiteX8" fmla="*/ 0 w 3225322"/>
                <a:gd name="connsiteY8" fmla="*/ 48574 h 485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5322" h="485741">
                  <a:moveTo>
                    <a:pt x="0" y="48574"/>
                  </a:moveTo>
                  <a:cubicBezTo>
                    <a:pt x="0" y="21747"/>
                    <a:pt x="21747" y="0"/>
                    <a:pt x="48574" y="0"/>
                  </a:cubicBezTo>
                  <a:lnTo>
                    <a:pt x="3176748" y="0"/>
                  </a:lnTo>
                  <a:cubicBezTo>
                    <a:pt x="3203575" y="0"/>
                    <a:pt x="3225322" y="21747"/>
                    <a:pt x="3225322" y="48574"/>
                  </a:cubicBezTo>
                  <a:lnTo>
                    <a:pt x="3225322" y="437167"/>
                  </a:lnTo>
                  <a:cubicBezTo>
                    <a:pt x="3225322" y="463994"/>
                    <a:pt x="3203575" y="485741"/>
                    <a:pt x="3176748" y="485741"/>
                  </a:cubicBezTo>
                  <a:lnTo>
                    <a:pt x="48574" y="485741"/>
                  </a:lnTo>
                  <a:cubicBezTo>
                    <a:pt x="21747" y="485741"/>
                    <a:pt x="0" y="463994"/>
                    <a:pt x="0" y="437167"/>
                  </a:cubicBezTo>
                  <a:lnTo>
                    <a:pt x="0" y="48574"/>
                  </a:lnTo>
                  <a:close/>
                </a:path>
              </a:pathLst>
            </a:custGeom>
            <a:solidFill>
              <a:schemeClr val="accent3"/>
            </a:solidFill>
            <a:ln>
              <a:noFill/>
            </a:ln>
          </p:spPr>
          <p:style>
            <a:lnRef idx="2">
              <a:schemeClr val="lt1">
                <a:hueOff val="0"/>
                <a:satOff val="0"/>
                <a:lumOff val="0"/>
                <a:alphaOff val="0"/>
              </a:schemeClr>
            </a:lnRef>
            <a:fillRef idx="1">
              <a:schemeClr val="accent2">
                <a:hueOff val="840944"/>
                <a:satOff val="-5773"/>
                <a:lumOff val="11605"/>
                <a:alphaOff val="0"/>
              </a:schemeClr>
            </a:fillRef>
            <a:effectRef idx="0">
              <a:schemeClr val="accent2">
                <a:hueOff val="840944"/>
                <a:satOff val="-5773"/>
                <a:lumOff val="11605"/>
                <a:alphaOff val="0"/>
              </a:schemeClr>
            </a:effectRef>
            <a:fontRef idx="minor">
              <a:schemeClr val="lt1"/>
            </a:fontRef>
          </p:style>
          <p:txBody>
            <a:bodyPr spcFirstLastPara="0" vert="horz" wrap="square" lIns="34547" tIns="29467" rIns="34547" bIns="29467" numCol="1" spcCol="1270" anchor="ctr" anchorCtr="0">
              <a:noAutofit/>
            </a:bodyPr>
            <a:lstStyle/>
            <a:p>
              <a:pPr lvl="0" algn="ctr" defTabSz="355600">
                <a:spcBef>
                  <a:spcPct val="0"/>
                </a:spcBef>
              </a:pPr>
              <a:r>
                <a:rPr lang="es-MX" altLang="zh-CN" sz="1250" b="1" dirty="0">
                  <a:latin typeface="Verdana" panose="020B0604030504040204" pitchFamily="34" charset="0"/>
                  <a:ea typeface="Verdana" panose="020B0604030504040204" pitchFamily="34" charset="0"/>
                </a:rPr>
                <a:t>El periodo para manifestar su interés al "Piloto de la Empresa Cumplida en Comercio Exterior" se </a:t>
              </a:r>
              <a:r>
                <a:rPr lang="es-MX" altLang="zh-CN" sz="1250" b="1" dirty="0" err="1">
                  <a:latin typeface="Verdana" panose="020B0604030504040204" pitchFamily="34" charset="0"/>
                  <a:ea typeface="Verdana" panose="020B0604030504040204" pitchFamily="34" charset="0"/>
                </a:rPr>
                <a:t>extiendió</a:t>
              </a:r>
              <a:r>
                <a:rPr lang="es-MX" altLang="zh-CN" sz="1250" b="1" dirty="0">
                  <a:latin typeface="Verdana" panose="020B0604030504040204" pitchFamily="34" charset="0"/>
                  <a:ea typeface="Verdana" panose="020B0604030504040204" pitchFamily="34" charset="0"/>
                </a:rPr>
                <a:t> hasta el </a:t>
              </a:r>
            </a:p>
            <a:p>
              <a:pPr lvl="0" algn="ctr" defTabSz="355600">
                <a:spcBef>
                  <a:spcPct val="0"/>
                </a:spcBef>
              </a:pPr>
              <a:r>
                <a:rPr lang="es-MX" altLang="zh-CN" sz="1400" b="1" u="sng" dirty="0">
                  <a:latin typeface="Verdana" panose="020B0604030504040204" pitchFamily="34" charset="0"/>
                  <a:ea typeface="Verdana" panose="020B0604030504040204" pitchFamily="34" charset="0"/>
                </a:rPr>
                <a:t>31 de Octubre de 2022</a:t>
              </a:r>
              <a:endParaRPr lang="en-US" altLang="zh-CN" sz="1400" u="sng" dirty="0">
                <a:latin typeface="Verdana" panose="020B0604030504040204" pitchFamily="34" charset="0"/>
                <a:ea typeface="Verdana" panose="020B0604030504040204" pitchFamily="34" charset="0"/>
                <a:sym typeface="Wingdings" panose="05000000000000000000" pitchFamily="2" charset="2"/>
              </a:endParaRPr>
            </a:p>
          </p:txBody>
        </p:sp>
        <p:sp>
          <p:nvSpPr>
            <p:cNvPr id="154" name="矩形 31">
              <a:extLst>
                <a:ext uri="{FF2B5EF4-FFF2-40B4-BE49-F238E27FC236}">
                  <a16:creationId xmlns:a16="http://schemas.microsoft.com/office/drawing/2014/main" id="{81AC4DBD-A815-43EB-926D-EB62E157AF41}"/>
                </a:ext>
              </a:extLst>
            </p:cNvPr>
            <p:cNvSpPr/>
            <p:nvPr/>
          </p:nvSpPr>
          <p:spPr>
            <a:xfrm>
              <a:off x="7493904" y="1589058"/>
              <a:ext cx="2560316" cy="286232"/>
            </a:xfrm>
            <a:prstGeom prst="rect">
              <a:avLst/>
            </a:prstGeom>
          </p:spPr>
          <p:txBody>
            <a:bodyPr wrap="none">
              <a:spAutoFit/>
            </a:bodyPr>
            <a:lstStyle/>
            <a:p>
              <a:pPr lvl="0" defTabSz="889000">
                <a:lnSpc>
                  <a:spcPct val="90000"/>
                </a:lnSpc>
                <a:spcBef>
                  <a:spcPct val="0"/>
                </a:spcBef>
                <a:spcAft>
                  <a:spcPct val="35000"/>
                </a:spcAft>
              </a:pPr>
              <a:r>
                <a:rPr lang="es-MX" altLang="zh-CN" sz="1400" b="1" dirty="0">
                  <a:solidFill>
                    <a:schemeClr val="accent1"/>
                  </a:solidFill>
                  <a:latin typeface="Verdana" panose="020B0604030504040204" pitchFamily="34" charset="0"/>
                  <a:ea typeface="Verdana" panose="020B0604030504040204" pitchFamily="34" charset="0"/>
                </a:rPr>
                <a:t>Secretaría de Economía</a:t>
              </a:r>
            </a:p>
          </p:txBody>
        </p:sp>
      </p:grpSp>
      <p:sp>
        <p:nvSpPr>
          <p:cNvPr id="33" name="Rectangle 32">
            <a:extLst>
              <a:ext uri="{FF2B5EF4-FFF2-40B4-BE49-F238E27FC236}">
                <a16:creationId xmlns:a16="http://schemas.microsoft.com/office/drawing/2014/main" id="{2BFB7F30-908C-4F8F-B7C4-FDBEEB868EB7}"/>
              </a:ext>
            </a:extLst>
          </p:cNvPr>
          <p:cNvSpPr/>
          <p:nvPr/>
        </p:nvSpPr>
        <p:spPr bwMode="gray">
          <a:xfrm>
            <a:off x="340417" y="6438813"/>
            <a:ext cx="2788788" cy="34499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34" name="Rectangle 33">
            <a:extLst>
              <a:ext uri="{FF2B5EF4-FFF2-40B4-BE49-F238E27FC236}">
                <a16:creationId xmlns:a16="http://schemas.microsoft.com/office/drawing/2014/main" id="{4E117DCF-1CA5-40D7-82CF-F0F50722AE17}"/>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35" name="Rectangle 34">
            <a:extLst>
              <a:ext uri="{FF2B5EF4-FFF2-40B4-BE49-F238E27FC236}">
                <a16:creationId xmlns:a16="http://schemas.microsoft.com/office/drawing/2014/main" id="{6D1199C2-206C-427A-9DF8-2E39C6528276}"/>
              </a:ext>
            </a:extLst>
          </p:cNvPr>
          <p:cNvSpPr/>
          <p:nvPr/>
        </p:nvSpPr>
        <p:spPr bwMode="gray">
          <a:xfrm>
            <a:off x="9084848" y="6416842"/>
            <a:ext cx="2788788" cy="34499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441462909"/>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9900" y="1097746"/>
            <a:ext cx="10418233" cy="1592403"/>
          </a:xfrm>
        </p:spPr>
        <p:txBody>
          <a:bodyPr/>
          <a:lstStyle/>
          <a:p>
            <a:r>
              <a:rPr lang="es-MX" dirty="0"/>
              <a:t>Preguntas y respuestas </a:t>
            </a:r>
          </a:p>
        </p:txBody>
      </p:sp>
    </p:spTree>
    <p:extLst>
      <p:ext uri="{BB962C8B-B14F-4D97-AF65-F5344CB8AC3E}">
        <p14:creationId xmlns:p14="http://schemas.microsoft.com/office/powerpoint/2010/main" val="1738878978"/>
      </p:ext>
    </p:extLst>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E095C-69D9-4B23-87F7-36EBDD4C8C2D}"/>
              </a:ext>
            </a:extLst>
          </p:cNvPr>
          <p:cNvSpPr>
            <a:spLocks noGrp="1"/>
          </p:cNvSpPr>
          <p:nvPr>
            <p:ph type="title"/>
          </p:nvPr>
        </p:nvSpPr>
        <p:spPr/>
        <p:txBody>
          <a:bodyPr/>
          <a:lstStyle/>
          <a:p>
            <a:r>
              <a:rPr lang="es-MX" dirty="0"/>
              <a:t>Muchas Gracias!!</a:t>
            </a:r>
          </a:p>
        </p:txBody>
      </p:sp>
      <p:sp>
        <p:nvSpPr>
          <p:cNvPr id="27" name="TextBox 26">
            <a:extLst>
              <a:ext uri="{FF2B5EF4-FFF2-40B4-BE49-F238E27FC236}">
                <a16:creationId xmlns:a16="http://schemas.microsoft.com/office/drawing/2014/main" id="{AA3F1FC6-533B-4F14-96B4-A657D2D64D13}"/>
              </a:ext>
            </a:extLst>
          </p:cNvPr>
          <p:cNvSpPr txBox="1"/>
          <p:nvPr/>
        </p:nvSpPr>
        <p:spPr>
          <a:xfrm>
            <a:off x="7198686" y="5723890"/>
            <a:ext cx="2689099" cy="224399"/>
          </a:xfrm>
          <a:prstGeom prst="rect">
            <a:avLst/>
          </a:prstGeom>
          <a:noFill/>
        </p:spPr>
        <p:txBody>
          <a:bodyPr vert="horz" wrap="square" lIns="0" tIns="0" rIns="0" bIns="0" rtlCol="0">
            <a:spAutoFit/>
          </a:bodyPr>
          <a:lstStyle/>
          <a:p>
            <a:pPr algn="ctr">
              <a:buSzPct val="100000"/>
            </a:pPr>
            <a:endParaRPr lang="es-MX" sz="1200" dirty="0"/>
          </a:p>
        </p:txBody>
      </p:sp>
      <p:sp>
        <p:nvSpPr>
          <p:cNvPr id="23" name="TextBox 22">
            <a:extLst>
              <a:ext uri="{FF2B5EF4-FFF2-40B4-BE49-F238E27FC236}">
                <a16:creationId xmlns:a16="http://schemas.microsoft.com/office/drawing/2014/main" id="{AA3F1FC6-533B-4F14-96B4-A657D2D64D13}"/>
              </a:ext>
            </a:extLst>
          </p:cNvPr>
          <p:cNvSpPr txBox="1"/>
          <p:nvPr/>
        </p:nvSpPr>
        <p:spPr>
          <a:xfrm>
            <a:off x="6746816" y="3988799"/>
            <a:ext cx="2689099" cy="224399"/>
          </a:xfrm>
          <a:prstGeom prst="rect">
            <a:avLst/>
          </a:prstGeom>
          <a:noFill/>
        </p:spPr>
        <p:txBody>
          <a:bodyPr vert="horz" wrap="square" lIns="0" tIns="0" rIns="0" bIns="0" rtlCol="0">
            <a:spAutoFit/>
          </a:bodyPr>
          <a:lstStyle/>
          <a:p>
            <a:pPr algn="ctr">
              <a:buSzPct val="100000"/>
            </a:pPr>
            <a:endParaRPr lang="es-MX" sz="1200" dirty="0"/>
          </a:p>
        </p:txBody>
      </p:sp>
      <p:sp>
        <p:nvSpPr>
          <p:cNvPr id="12" name="TextBox 11">
            <a:extLst>
              <a:ext uri="{FF2B5EF4-FFF2-40B4-BE49-F238E27FC236}">
                <a16:creationId xmlns:a16="http://schemas.microsoft.com/office/drawing/2014/main" id="{AA3F1FC6-533B-4F14-96B4-A657D2D64D13}"/>
              </a:ext>
            </a:extLst>
          </p:cNvPr>
          <p:cNvSpPr txBox="1"/>
          <p:nvPr/>
        </p:nvSpPr>
        <p:spPr>
          <a:xfrm>
            <a:off x="6746816" y="3988799"/>
            <a:ext cx="2689099" cy="224399"/>
          </a:xfrm>
          <a:prstGeom prst="rect">
            <a:avLst/>
          </a:prstGeom>
          <a:noFill/>
        </p:spPr>
        <p:txBody>
          <a:bodyPr vert="horz" wrap="square" lIns="0" tIns="0" rIns="0" bIns="0" rtlCol="0">
            <a:spAutoFit/>
          </a:bodyPr>
          <a:lstStyle/>
          <a:p>
            <a:pPr algn="ctr">
              <a:buSzPct val="100000"/>
            </a:pPr>
            <a:endParaRPr lang="es-MX" sz="1200" dirty="0"/>
          </a:p>
        </p:txBody>
      </p:sp>
      <p:pic>
        <p:nvPicPr>
          <p:cNvPr id="31" name="Picture 30">
            <a:extLst>
              <a:ext uri="{FF2B5EF4-FFF2-40B4-BE49-F238E27FC236}">
                <a16:creationId xmlns:a16="http://schemas.microsoft.com/office/drawing/2014/main" id="{AFEA7C4A-0758-49E2-BCCD-4C72FC0F01B2}"/>
              </a:ext>
            </a:extLst>
          </p:cNvPr>
          <p:cNvPicPr>
            <a:picLocks noChangeAspect="1"/>
          </p:cNvPicPr>
          <p:nvPr/>
        </p:nvPicPr>
        <p:blipFill>
          <a:blip r:embed="rId3"/>
          <a:stretch>
            <a:fillRect/>
          </a:stretch>
        </p:blipFill>
        <p:spPr>
          <a:xfrm>
            <a:off x="4983837" y="1766087"/>
            <a:ext cx="2103027" cy="1943511"/>
          </a:xfrm>
          <a:prstGeom prst="rect">
            <a:avLst/>
          </a:prstGeom>
        </p:spPr>
      </p:pic>
      <p:sp>
        <p:nvSpPr>
          <p:cNvPr id="32" name="TextBox 31">
            <a:extLst>
              <a:ext uri="{FF2B5EF4-FFF2-40B4-BE49-F238E27FC236}">
                <a16:creationId xmlns:a16="http://schemas.microsoft.com/office/drawing/2014/main" id="{AA3F1FC6-533B-4F14-96B4-A657D2D64D13}"/>
              </a:ext>
            </a:extLst>
          </p:cNvPr>
          <p:cNvSpPr txBox="1"/>
          <p:nvPr/>
        </p:nvSpPr>
        <p:spPr>
          <a:xfrm>
            <a:off x="5077664" y="3800049"/>
            <a:ext cx="1915372" cy="553998"/>
          </a:xfrm>
          <a:prstGeom prst="rect">
            <a:avLst/>
          </a:prstGeom>
          <a:noFill/>
        </p:spPr>
        <p:txBody>
          <a:bodyPr vert="horz" wrap="square" lIns="0" tIns="0" rIns="0" bIns="0" rtlCol="0">
            <a:spAutoFit/>
          </a:bodyPr>
          <a:lstStyle/>
          <a:p>
            <a:pPr algn="ctr">
              <a:buSzPct val="100000"/>
            </a:pPr>
            <a:r>
              <a:rPr lang="es-MX" sz="1200" b="1" dirty="0"/>
              <a:t>Cecilia Montaño</a:t>
            </a:r>
          </a:p>
          <a:p>
            <a:pPr algn="ctr">
              <a:buSzPct val="100000"/>
            </a:pPr>
            <a:r>
              <a:rPr lang="es-MX" sz="1200" dirty="0"/>
              <a:t>Socia Líder de Comercio Exterior para México </a:t>
            </a:r>
          </a:p>
        </p:txBody>
      </p:sp>
      <p:sp>
        <p:nvSpPr>
          <p:cNvPr id="33" name="TextBox 32">
            <a:extLst>
              <a:ext uri="{FF2B5EF4-FFF2-40B4-BE49-F238E27FC236}">
                <a16:creationId xmlns:a16="http://schemas.microsoft.com/office/drawing/2014/main" id="{7C6E0C5E-520D-4F4C-BF25-BEF4E2A46028}"/>
              </a:ext>
            </a:extLst>
          </p:cNvPr>
          <p:cNvSpPr txBox="1"/>
          <p:nvPr/>
        </p:nvSpPr>
        <p:spPr>
          <a:xfrm>
            <a:off x="4370210" y="4393542"/>
            <a:ext cx="3721155" cy="1061829"/>
          </a:xfrm>
          <a:prstGeom prst="rect">
            <a:avLst/>
          </a:prstGeom>
          <a:noFill/>
        </p:spPr>
        <p:txBody>
          <a:bodyPr vert="horz" wrap="square" lIns="0" tIns="0" rIns="0" bIns="0" rtlCol="0">
            <a:spAutoFit/>
          </a:bodyPr>
          <a:lstStyle/>
          <a:p>
            <a:pPr algn="ctr">
              <a:buSzPct val="100000"/>
            </a:pPr>
            <a:r>
              <a:rPr lang="es-MX" sz="1600" dirty="0">
                <a:ea typeface="Verdana" panose="020B0604030504040204" pitchFamily="34" charset="0"/>
                <a:hlinkClick r:id="rId4"/>
              </a:rPr>
              <a:t>cmontanohernandez@deloittemx.com</a:t>
            </a:r>
            <a:endParaRPr lang="es-MX" sz="1600" dirty="0">
              <a:ea typeface="Verdana" panose="020B0604030504040204" pitchFamily="34" charset="0"/>
            </a:endParaRPr>
          </a:p>
          <a:p>
            <a:pPr algn="ctr">
              <a:buSzPct val="100000"/>
            </a:pPr>
            <a:endParaRPr lang="es-MX" sz="1600" dirty="0">
              <a:ea typeface="Verdana" panose="020B0604030504040204" pitchFamily="34" charset="0"/>
            </a:endParaRPr>
          </a:p>
          <a:p>
            <a:pPr>
              <a:spcAft>
                <a:spcPts val="600"/>
              </a:spcAft>
              <a:buSzPct val="100000"/>
            </a:pPr>
            <a:endParaRPr lang="es-MX" sz="1600" dirty="0">
              <a:ea typeface="Verdana" panose="020B0604030504040204" pitchFamily="34" charset="0"/>
            </a:endParaRPr>
          </a:p>
          <a:p>
            <a:pPr>
              <a:spcAft>
                <a:spcPts val="600"/>
              </a:spcAft>
              <a:buSzPct val="100000"/>
            </a:pPr>
            <a:endParaRPr lang="es-MX" sz="1600" dirty="0">
              <a:ea typeface="Verdana" panose="020B0604030504040204" pitchFamily="34" charset="0"/>
            </a:endParaRPr>
          </a:p>
        </p:txBody>
      </p:sp>
      <p:sp>
        <p:nvSpPr>
          <p:cNvPr id="9" name="Rectangle 8">
            <a:extLst>
              <a:ext uri="{FF2B5EF4-FFF2-40B4-BE49-F238E27FC236}">
                <a16:creationId xmlns:a16="http://schemas.microsoft.com/office/drawing/2014/main" id="{659DF4CA-073B-433A-B01E-DD2B09C3ECE7}"/>
              </a:ext>
            </a:extLst>
          </p:cNvPr>
          <p:cNvSpPr/>
          <p:nvPr/>
        </p:nvSpPr>
        <p:spPr bwMode="gray">
          <a:xfrm>
            <a:off x="228600" y="6339212"/>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10" name="Rectangle 9">
            <a:extLst>
              <a:ext uri="{FF2B5EF4-FFF2-40B4-BE49-F238E27FC236}">
                <a16:creationId xmlns:a16="http://schemas.microsoft.com/office/drawing/2014/main" id="{67051358-4606-4F9E-9A2B-29DAEF452C10}"/>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2021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11" name="Rectangle 10">
            <a:extLst>
              <a:ext uri="{FF2B5EF4-FFF2-40B4-BE49-F238E27FC236}">
                <a16:creationId xmlns:a16="http://schemas.microsoft.com/office/drawing/2014/main" id="{AB7B217C-630B-4CC8-83D6-F613BBB4ED56}"/>
              </a:ext>
            </a:extLst>
          </p:cNvPr>
          <p:cNvSpPr/>
          <p:nvPr/>
        </p:nvSpPr>
        <p:spPr bwMode="gray">
          <a:xfrm>
            <a:off x="340417" y="6318537"/>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3" name="Rectangle 12">
            <a:extLst>
              <a:ext uri="{FF2B5EF4-FFF2-40B4-BE49-F238E27FC236}">
                <a16:creationId xmlns:a16="http://schemas.microsoft.com/office/drawing/2014/main" id="{DAD387D6-8981-4C60-9CD2-196BFB7C4B6F}"/>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14" name="Rectangle 13">
            <a:extLst>
              <a:ext uri="{FF2B5EF4-FFF2-40B4-BE49-F238E27FC236}">
                <a16:creationId xmlns:a16="http://schemas.microsoft.com/office/drawing/2014/main" id="{58EDFEBC-3CBA-49BD-8FD0-AB2844D4BE58}"/>
              </a:ext>
            </a:extLst>
          </p:cNvPr>
          <p:cNvSpPr/>
          <p:nvPr/>
        </p:nvSpPr>
        <p:spPr bwMode="gray">
          <a:xfrm>
            <a:off x="9084848" y="6296566"/>
            <a:ext cx="2788788" cy="465273"/>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2598202994"/>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672" y="298551"/>
            <a:ext cx="2305614" cy="437889"/>
          </a:xfrm>
          <a:prstGeom prst="rect">
            <a:avLst/>
          </a:prstGeom>
        </p:spPr>
      </p:pic>
      <p:sp>
        <p:nvSpPr>
          <p:cNvPr id="45" name="Text Placeholder 3"/>
          <p:cNvSpPr txBox="1">
            <a:spLocks/>
          </p:cNvSpPr>
          <p:nvPr/>
        </p:nvSpPr>
        <p:spPr>
          <a:xfrm>
            <a:off x="348671" y="3863195"/>
            <a:ext cx="11527895" cy="2481654"/>
          </a:xfrm>
          <a:prstGeom prst="rect">
            <a:avLst/>
          </a:prstGeom>
        </p:spPr>
        <p:txBody>
          <a:bodyPr vert="horz" lIns="91440" tIns="45720" rIns="91440" bIns="4572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ct val="0"/>
              </a:spcBef>
            </a:pPr>
            <a:r>
              <a:rPr lang="en-US" sz="1250" dirty="0">
                <a:latin typeface="Verdana" panose="020B0604030504040204" pitchFamily="34" charset="0"/>
                <a:ea typeface="Verdana" panose="020B0604030504040204" pitchFamily="34" charset="0"/>
                <a:cs typeface="Verdana" panose="020B0604030504040204" pitchFamily="34" charset="0"/>
              </a:rPr>
              <a:t>Deloitte refers to Deloitte </a:t>
            </a:r>
            <a:r>
              <a:rPr lang="en-US" sz="1250" dirty="0" err="1">
                <a:latin typeface="Verdana" panose="020B0604030504040204" pitchFamily="34" charset="0"/>
                <a:ea typeface="Verdana" panose="020B0604030504040204" pitchFamily="34" charset="0"/>
                <a:cs typeface="Verdana" panose="020B0604030504040204" pitchFamily="34" charset="0"/>
              </a:rPr>
              <a:t>Touche</a:t>
            </a:r>
            <a:r>
              <a:rPr lang="en-US" sz="1250" dirty="0">
                <a:latin typeface="Verdana" panose="020B0604030504040204" pitchFamily="34" charset="0"/>
                <a:ea typeface="Verdana" panose="020B0604030504040204" pitchFamily="34" charset="0"/>
                <a:cs typeface="Verdana" panose="020B0604030504040204" pitchFamily="34" charset="0"/>
              </a:rPr>
              <a:t> Tohmatsu Limited, a private limited liability company in the United Kingdom, and its network of member firms, each of which is a unique and independent legal entity. Get to know at www.deloitte.com/mx/contact us the detailed description of the legal structure of Deloitte </a:t>
            </a:r>
            <a:r>
              <a:rPr lang="en-US" sz="1250" dirty="0" err="1">
                <a:latin typeface="Verdana" panose="020B0604030504040204" pitchFamily="34" charset="0"/>
                <a:ea typeface="Verdana" panose="020B0604030504040204" pitchFamily="34" charset="0"/>
                <a:cs typeface="Verdana" panose="020B0604030504040204" pitchFamily="34" charset="0"/>
              </a:rPr>
              <a:t>Touche</a:t>
            </a:r>
            <a:r>
              <a:rPr lang="en-US" sz="1250" dirty="0">
                <a:latin typeface="Verdana" panose="020B0604030504040204" pitchFamily="34" charset="0"/>
                <a:ea typeface="Verdana" panose="020B0604030504040204" pitchFamily="34" charset="0"/>
                <a:cs typeface="Verdana" panose="020B0604030504040204" pitchFamily="34" charset="0"/>
              </a:rPr>
              <a:t> Tohmatsu Limited and its member firms.</a:t>
            </a:r>
          </a:p>
          <a:p>
            <a:pPr marL="0" indent="0" algn="just">
              <a:spcBef>
                <a:spcPct val="0"/>
              </a:spcBef>
            </a:pPr>
            <a:r>
              <a:rPr lang="en-US" sz="1250" dirty="0">
                <a:latin typeface="Verdana" panose="020B0604030504040204" pitchFamily="34" charset="0"/>
                <a:ea typeface="Verdana" panose="020B0604030504040204" pitchFamily="34" charset="0"/>
                <a:cs typeface="Verdana" panose="020B0604030504040204" pitchFamily="34" charset="0"/>
              </a:rPr>
              <a:t>Deloitte provides professional audit, tax and legal services, consulting and advisory services to public and private clients in various industries. With a global network of member firms in more than 150 countries, Deloitte provides world-class capabilities and high-quality service to its clients, providing the necessary experience to face the most complex business challenges. The more than 225,000 professionals at Deloitte are committed to achieving significant impacts.</a:t>
            </a:r>
          </a:p>
          <a:p>
            <a:pPr marL="0" indent="0" algn="just">
              <a:spcBef>
                <a:spcPct val="0"/>
              </a:spcBef>
            </a:pPr>
            <a:endParaRPr lang="en-US" sz="1250" dirty="0">
              <a:latin typeface="Verdana" panose="020B0604030504040204" pitchFamily="34" charset="0"/>
              <a:ea typeface="Verdana" panose="020B0604030504040204" pitchFamily="34" charset="0"/>
              <a:cs typeface="Verdana" panose="020B0604030504040204" pitchFamily="34" charset="0"/>
            </a:endParaRPr>
          </a:p>
          <a:p>
            <a:pPr marL="0" indent="0" algn="just">
              <a:spcBef>
                <a:spcPct val="0"/>
              </a:spcBef>
            </a:pPr>
            <a:r>
              <a:rPr lang="en-US" sz="1250" dirty="0">
                <a:latin typeface="Verdana" panose="020B0604030504040204" pitchFamily="34" charset="0"/>
                <a:ea typeface="Verdana" panose="020B0604030504040204" pitchFamily="34" charset="0"/>
                <a:cs typeface="Verdana" panose="020B0604030504040204" pitchFamily="34" charset="0"/>
              </a:rPr>
              <a:t>As used in this document, "Deloitte" means </a:t>
            </a:r>
            <a:r>
              <a:rPr lang="en-US" sz="1250" dirty="0" err="1">
                <a:latin typeface="Verdana" panose="020B0604030504040204" pitchFamily="34" charset="0"/>
                <a:ea typeface="Verdana" panose="020B0604030504040204" pitchFamily="34" charset="0"/>
                <a:cs typeface="Verdana" panose="020B0604030504040204" pitchFamily="34" charset="0"/>
              </a:rPr>
              <a:t>Galaz</a:t>
            </a:r>
            <a:r>
              <a:rPr lang="en-US" sz="1250" dirty="0">
                <a:latin typeface="Verdana" panose="020B0604030504040204" pitchFamily="34" charset="0"/>
                <a:ea typeface="Verdana" panose="020B0604030504040204" pitchFamily="34" charset="0"/>
                <a:cs typeface="Verdana" panose="020B0604030504040204" pitchFamily="34" charset="0"/>
              </a:rPr>
              <a:t>, Yamazaki, Ruiz </a:t>
            </a:r>
            <a:r>
              <a:rPr lang="en-US" sz="1250" dirty="0" err="1">
                <a:latin typeface="Verdana" panose="020B0604030504040204" pitchFamily="34" charset="0"/>
                <a:ea typeface="Verdana" panose="020B0604030504040204" pitchFamily="34" charset="0"/>
                <a:cs typeface="Verdana" panose="020B0604030504040204" pitchFamily="34" charset="0"/>
              </a:rPr>
              <a:t>Urquiza</a:t>
            </a:r>
            <a:r>
              <a:rPr lang="en-US" sz="1250" dirty="0">
                <a:latin typeface="Verdana" panose="020B0604030504040204" pitchFamily="34" charset="0"/>
                <a:ea typeface="Verdana" panose="020B0604030504040204" pitchFamily="34" charset="0"/>
                <a:cs typeface="Verdana" panose="020B0604030504040204" pitchFamily="34" charset="0"/>
              </a:rPr>
              <a:t>, SC, which has the exclusive legal right to be involved in, and limits its business to, the provision of audit services, tax consulting, consulting and other professional services in Mexico, under the name of "Deloitte".</a:t>
            </a:r>
          </a:p>
          <a:p>
            <a:pPr marL="0" indent="0" algn="just">
              <a:spcBef>
                <a:spcPct val="0"/>
              </a:spcBef>
            </a:pPr>
            <a:endParaRPr lang="en-US" sz="1250" dirty="0">
              <a:latin typeface="Verdana" panose="020B0604030504040204" pitchFamily="34" charset="0"/>
              <a:ea typeface="Verdana" panose="020B0604030504040204" pitchFamily="34" charset="0"/>
              <a:cs typeface="Verdana" panose="020B0604030504040204" pitchFamily="34" charset="0"/>
            </a:endParaRPr>
          </a:p>
          <a:p>
            <a:pPr marL="0" indent="0" algn="just">
              <a:spcBef>
                <a:spcPct val="0"/>
              </a:spcBef>
            </a:pPr>
            <a:r>
              <a:rPr lang="en-US" sz="1250" dirty="0">
                <a:latin typeface="Verdana" panose="020B0604030504040204" pitchFamily="34" charset="0"/>
                <a:ea typeface="Verdana" panose="020B0604030504040204" pitchFamily="34" charset="0"/>
                <a:cs typeface="Verdana" panose="020B0604030504040204" pitchFamily="34" charset="0"/>
              </a:rPr>
              <a:t>This publication only contains general information and neither Deloitte </a:t>
            </a:r>
            <a:r>
              <a:rPr lang="en-US" sz="1250" dirty="0" err="1">
                <a:latin typeface="Verdana" panose="020B0604030504040204" pitchFamily="34" charset="0"/>
                <a:ea typeface="Verdana" panose="020B0604030504040204" pitchFamily="34" charset="0"/>
                <a:cs typeface="Verdana" panose="020B0604030504040204" pitchFamily="34" charset="0"/>
              </a:rPr>
              <a:t>Touche</a:t>
            </a:r>
            <a:r>
              <a:rPr lang="en-US" sz="1250" dirty="0">
                <a:latin typeface="Verdana" panose="020B0604030504040204" pitchFamily="34" charset="0"/>
                <a:ea typeface="Verdana" panose="020B0604030504040204" pitchFamily="34" charset="0"/>
                <a:cs typeface="Verdana" panose="020B0604030504040204" pitchFamily="34" charset="0"/>
              </a:rPr>
              <a:t> Tohmatsu Limited, nor its member firms, nor any of its respective affiliates (collectively the "Red Deloitte"), provides advice or services through this publication. Before making any decision or action that may affect your finances or business, you should consult a qualified professional advisor. No entity of the Deloitte Network shall be liable for losses that any person or entity that may consult this publication may suffer.</a:t>
            </a:r>
            <a:endParaRPr lang="es-MX" sz="1250" dirty="0">
              <a:latin typeface="Verdana" panose="020B0604030504040204" pitchFamily="34" charset="0"/>
              <a:ea typeface="Verdana" panose="020B0604030504040204" pitchFamily="34" charset="0"/>
              <a:cs typeface="Verdana" panose="020B0604030504040204" pitchFamily="34" charset="0"/>
            </a:endParaRPr>
          </a:p>
        </p:txBody>
      </p:sp>
      <p:sp>
        <p:nvSpPr>
          <p:cNvPr id="4" name="Rectangle 3">
            <a:extLst>
              <a:ext uri="{FF2B5EF4-FFF2-40B4-BE49-F238E27FC236}">
                <a16:creationId xmlns:a16="http://schemas.microsoft.com/office/drawing/2014/main" id="{0BF315D2-B6C0-4476-BECE-FFE7D08C8438}"/>
              </a:ext>
            </a:extLst>
          </p:cNvPr>
          <p:cNvSpPr/>
          <p:nvPr/>
        </p:nvSpPr>
        <p:spPr bwMode="gray">
          <a:xfrm>
            <a:off x="340417" y="6438813"/>
            <a:ext cx="2788788" cy="34499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5" name="Rectangle 4">
            <a:extLst>
              <a:ext uri="{FF2B5EF4-FFF2-40B4-BE49-F238E27FC236}">
                <a16:creationId xmlns:a16="http://schemas.microsoft.com/office/drawing/2014/main" id="{9E940ADC-1898-4D55-B372-FB1B91A1A569}"/>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
        <p:nvSpPr>
          <p:cNvPr id="6" name="Rectangle 5">
            <a:extLst>
              <a:ext uri="{FF2B5EF4-FFF2-40B4-BE49-F238E27FC236}">
                <a16:creationId xmlns:a16="http://schemas.microsoft.com/office/drawing/2014/main" id="{A58C176E-A995-4DFC-BA46-572F76422A43}"/>
              </a:ext>
            </a:extLst>
          </p:cNvPr>
          <p:cNvSpPr/>
          <p:nvPr/>
        </p:nvSpPr>
        <p:spPr bwMode="gray">
          <a:xfrm>
            <a:off x="8956157" y="6258542"/>
            <a:ext cx="2788788" cy="34499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8" name="Rectangle 7">
            <a:extLst>
              <a:ext uri="{FF2B5EF4-FFF2-40B4-BE49-F238E27FC236}">
                <a16:creationId xmlns:a16="http://schemas.microsoft.com/office/drawing/2014/main" id="{F01206A9-5DBD-437C-99C8-6D87A44C068F}"/>
              </a:ext>
            </a:extLst>
          </p:cNvPr>
          <p:cNvSpPr/>
          <p:nvPr/>
        </p:nvSpPr>
        <p:spPr bwMode="gray">
          <a:xfrm>
            <a:off x="492817" y="6591213"/>
            <a:ext cx="2788788" cy="34499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Tree>
    <p:extLst>
      <p:ext uri="{BB962C8B-B14F-4D97-AF65-F5344CB8AC3E}">
        <p14:creationId xmlns:p14="http://schemas.microsoft.com/office/powerpoint/2010/main" val="2141869559"/>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01650" y="715100"/>
            <a:ext cx="11188700" cy="757255"/>
          </a:xfrm>
        </p:spPr>
        <p:txBody>
          <a:bodyPr/>
          <a:lstStyle/>
          <a:p>
            <a:r>
              <a:rPr lang="es-MX" dirty="0"/>
              <a:t>Cambios que impactan </a:t>
            </a:r>
          </a:p>
        </p:txBody>
      </p:sp>
      <p:sp>
        <p:nvSpPr>
          <p:cNvPr id="37" name="Title 14"/>
          <p:cNvSpPr>
            <a:spLocks noGrp="1"/>
          </p:cNvSpPr>
          <p:nvPr>
            <p:ph type="title"/>
          </p:nvPr>
        </p:nvSpPr>
        <p:spPr/>
        <p:txBody>
          <a:bodyPr/>
          <a:lstStyle/>
          <a:p>
            <a:r>
              <a:rPr lang="es-MX" dirty="0"/>
              <a:t>Novedades en materia de Comercio Exterior</a:t>
            </a:r>
            <a:endParaRPr lang="es-MX" noProof="0" dirty="0"/>
          </a:p>
        </p:txBody>
      </p:sp>
      <p:sp>
        <p:nvSpPr>
          <p:cNvPr id="43" name="Rectangle 42">
            <a:extLst>
              <a:ext uri="{FF2B5EF4-FFF2-40B4-BE49-F238E27FC236}">
                <a16:creationId xmlns:a16="http://schemas.microsoft.com/office/drawing/2014/main" id="{9B9B23AA-050D-4543-80A0-873FE31AFFF7}"/>
              </a:ext>
            </a:extLst>
          </p:cNvPr>
          <p:cNvSpPr/>
          <p:nvPr/>
        </p:nvSpPr>
        <p:spPr>
          <a:xfrm>
            <a:off x="1285045" y="1849109"/>
            <a:ext cx="6927274" cy="257250"/>
          </a:xfrm>
          <a:prstGeom prst="rect">
            <a:avLst/>
          </a:prstGeom>
        </p:spPr>
        <p:txBody>
          <a:bodyPr wrap="square" lIns="0" tIns="0" rIns="0" bIns="0">
            <a:spAutoFit/>
          </a:bodyPr>
          <a:lstStyle/>
          <a:p>
            <a:pPr lvl="0">
              <a:lnSpc>
                <a:spcPct val="110000"/>
              </a:lnSpc>
            </a:pPr>
            <a:r>
              <a:rPr lang="es-MX" sz="1600" b="1" dirty="0">
                <a:solidFill>
                  <a:srgbClr val="40972B"/>
                </a:solidFill>
                <a:latin typeface="+mj-lt"/>
                <a:ea typeface="Open Sans Semibold" panose="020B0706030804020204" pitchFamily="34" charset="0"/>
                <a:cs typeface="Calibri Light" panose="020F0302020204030204" pitchFamily="34" charset="0"/>
              </a:rPr>
              <a:t>Movimientos en la Agencia Nacional Aduanas Mexico</a:t>
            </a:r>
          </a:p>
        </p:txBody>
      </p:sp>
      <p:grpSp>
        <p:nvGrpSpPr>
          <p:cNvPr id="13" name="Group 12"/>
          <p:cNvGrpSpPr/>
          <p:nvPr/>
        </p:nvGrpSpPr>
        <p:grpSpPr>
          <a:xfrm>
            <a:off x="469900" y="1665288"/>
            <a:ext cx="678810" cy="678810"/>
            <a:chOff x="376239" y="3744979"/>
            <a:chExt cx="678810" cy="678810"/>
          </a:xfrm>
        </p:grpSpPr>
        <p:sp>
          <p:nvSpPr>
            <p:cNvPr id="15" name="Oval 14"/>
            <p:cNvSpPr/>
            <p:nvPr/>
          </p:nvSpPr>
          <p:spPr bwMode="gray">
            <a:xfrm rot="5400000">
              <a:off x="376239" y="3744979"/>
              <a:ext cx="678810" cy="67881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6" name="Oval 15"/>
            <p:cNvSpPr/>
            <p:nvPr/>
          </p:nvSpPr>
          <p:spPr bwMode="gray">
            <a:xfrm rot="5400000">
              <a:off x="400874" y="3769614"/>
              <a:ext cx="629540" cy="629540"/>
            </a:xfrm>
            <a:prstGeom prst="ellipse">
              <a:avLst/>
            </a:prstGeom>
            <a:solidFill>
              <a:schemeClr val="accent3">
                <a:alpha val="50000"/>
              </a:schemeClr>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700" b="1">
                <a:solidFill>
                  <a:schemeClr val="bg1"/>
                </a:solidFill>
                <a:latin typeface="+mj-lt"/>
              </a:endParaRPr>
            </a:p>
          </p:txBody>
        </p:sp>
        <p:sp>
          <p:nvSpPr>
            <p:cNvPr id="17" name="Oval 16"/>
            <p:cNvSpPr/>
            <p:nvPr/>
          </p:nvSpPr>
          <p:spPr bwMode="gray">
            <a:xfrm>
              <a:off x="447996" y="3807112"/>
              <a:ext cx="554546" cy="554545"/>
            </a:xfrm>
            <a:prstGeom prst="ellipse">
              <a:avLst/>
            </a:prstGeom>
            <a:solidFill>
              <a:schemeClr val="accent3">
                <a:alpha val="50000"/>
              </a:schemeClr>
            </a:solidFill>
            <a:ln w="28575" algn="ctr">
              <a:solidFill>
                <a:schemeClr val="bg1"/>
              </a:solidFill>
              <a:miter lim="800000"/>
              <a:headEnd/>
              <a:tailEnd/>
            </a:ln>
          </p:spPr>
          <p:txBody>
            <a:bodyPr wrap="square" lIns="88900" tIns="88900" rIns="88900" bIns="88900" rtlCol="0" anchor="ctr"/>
            <a:lstStyle/>
            <a:p>
              <a:pPr algn="ctr"/>
              <a:r>
                <a:rPr lang="es-MX" sz="1600" b="1" i="1">
                  <a:solidFill>
                    <a:schemeClr val="bg1"/>
                  </a:solidFill>
                  <a:latin typeface="+mj-lt"/>
                  <a:cs typeface="Calibri" panose="020F0502020204030204" pitchFamily="34" charset="0"/>
                </a:rPr>
                <a:t> </a:t>
              </a:r>
            </a:p>
          </p:txBody>
        </p:sp>
        <p:sp>
          <p:nvSpPr>
            <p:cNvPr id="18" name="TextBox 17"/>
            <p:cNvSpPr txBox="1"/>
            <p:nvPr/>
          </p:nvSpPr>
          <p:spPr>
            <a:xfrm>
              <a:off x="636838" y="3892034"/>
              <a:ext cx="155492" cy="369332"/>
            </a:xfrm>
            <a:prstGeom prst="rect">
              <a:avLst/>
            </a:prstGeom>
            <a:noFill/>
          </p:spPr>
          <p:txBody>
            <a:bodyPr wrap="square" lIns="0" tIns="0" rIns="0" bIns="0" rtlCol="0">
              <a:spAutoFit/>
            </a:bodyPr>
            <a:lstStyle/>
            <a:p>
              <a:pPr>
                <a:spcBef>
                  <a:spcPts val="600"/>
                </a:spcBef>
                <a:buSzPct val="100000"/>
              </a:pPr>
              <a:r>
                <a:rPr lang="es-MX" sz="2400" b="1" i="1" dirty="0">
                  <a:solidFill>
                    <a:schemeClr val="bg1"/>
                  </a:solidFill>
                  <a:latin typeface="+mj-lt"/>
                </a:rPr>
                <a:t>3</a:t>
              </a:r>
            </a:p>
          </p:txBody>
        </p:sp>
      </p:grpSp>
      <p:sp>
        <p:nvSpPr>
          <p:cNvPr id="10" name="Text Placeholder 6"/>
          <p:cNvSpPr txBox="1">
            <a:spLocks/>
          </p:cNvSpPr>
          <p:nvPr/>
        </p:nvSpPr>
        <p:spPr>
          <a:xfrm>
            <a:off x="479231" y="2475937"/>
            <a:ext cx="7308580" cy="2959442"/>
          </a:xfrm>
          <a:prstGeom prst="rect">
            <a:avLst/>
          </a:prstGeom>
        </p:spPr>
        <p:txBody>
          <a:bodyPr>
            <a:noAutofit/>
          </a:bodyPr>
          <a:lstStyle>
            <a:lvl1pPr marL="0" indent="0" algn="l" defTabSz="914400" rtl="0" eaLnBrk="1" latinLnBrk="0" hangingPunct="1">
              <a:spcBef>
                <a:spcPts val="0"/>
              </a:spcBef>
              <a:spcAft>
                <a:spcPts val="1000"/>
              </a:spcAft>
              <a:buSzPct val="100000"/>
              <a:buFont typeface="Arial" panose="020B0604020202020204" pitchFamily="34" charset="0"/>
              <a:buNone/>
              <a:defRPr sz="1300" b="0" kern="1200">
                <a:solidFill>
                  <a:schemeClr val="tx1"/>
                </a:solidFill>
                <a:latin typeface="+mn-lt"/>
                <a:ea typeface="+mn-ea"/>
                <a:cs typeface="Calibri Light" panose="020F0302020204030204" pitchFamily="34" charset="0"/>
              </a:defRPr>
            </a:lvl1pPr>
            <a:lvl2pPr marL="0" indent="0" algn="l" defTabSz="914400" rtl="0" eaLnBrk="1" latinLnBrk="0" hangingPunct="1">
              <a:spcBef>
                <a:spcPts val="0"/>
              </a:spcBef>
              <a:spcAft>
                <a:spcPts val="1000"/>
              </a:spcAft>
              <a:buClrTx/>
              <a:buSzPct val="100000"/>
              <a:buFont typeface="Arial"/>
              <a:buNone/>
              <a:defRPr lang="en-US" sz="1300" b="1" kern="1200" dirty="0" smtClean="0">
                <a:solidFill>
                  <a:schemeClr val="tx1"/>
                </a:solidFill>
                <a:latin typeface="+mj-lt"/>
                <a:ea typeface="+mn-ea"/>
                <a:cs typeface="Calibri Light" panose="020F0302020204030204" pitchFamily="34" charset="0"/>
              </a:defRPr>
            </a:lvl2pPr>
            <a:lvl3pPr marL="176400" indent="-176400" algn="l" defTabSz="914400" rtl="0" eaLnBrk="1" latinLnBrk="0" hangingPunct="1">
              <a:spcBef>
                <a:spcPts val="0"/>
              </a:spcBef>
              <a:spcAft>
                <a:spcPts val="1000"/>
              </a:spcAft>
              <a:buClrTx/>
              <a:buSzPct val="100000"/>
              <a:buFont typeface="Arial" panose="020B0604020202020204" pitchFamily="34" charset="0"/>
              <a:buChar char="•"/>
              <a:defRPr lang="en-US" sz="1300" kern="1200" dirty="0" smtClean="0">
                <a:solidFill>
                  <a:schemeClr val="tx1"/>
                </a:solidFill>
                <a:latin typeface="+mn-lt"/>
                <a:ea typeface="+mn-ea"/>
                <a:cs typeface="Calibri Light" panose="020F0302020204030204" pitchFamily="34" charset="0"/>
              </a:defRPr>
            </a:lvl3pPr>
            <a:lvl4pPr marL="356400" indent="-176400" algn="l" defTabSz="914400" rtl="0" eaLnBrk="1" latinLnBrk="0" hangingPunct="1">
              <a:spcBef>
                <a:spcPts val="0"/>
              </a:spcBef>
              <a:spcAft>
                <a:spcPts val="1000"/>
              </a:spcAft>
              <a:buClrTx/>
              <a:buSzPct val="100000"/>
              <a:buFont typeface="Verdana" panose="020B0604030504040204" pitchFamily="34" charset="0"/>
              <a:buChar char="−"/>
              <a:defRPr lang="en-US" sz="1300" kern="1200" baseline="0" dirty="0" smtClean="0">
                <a:solidFill>
                  <a:schemeClr val="tx1"/>
                </a:solidFill>
                <a:latin typeface="+mn-lt"/>
                <a:ea typeface="+mn-ea"/>
                <a:cs typeface="Calibri Light" panose="020F0302020204030204" pitchFamily="34" charset="0"/>
              </a:defRPr>
            </a:lvl4pPr>
            <a:lvl5pPr marL="532800" indent="-176400" algn="l" defTabSz="798513" rtl="0" eaLnBrk="1" latinLnBrk="0" hangingPunct="1">
              <a:spcBef>
                <a:spcPts val="0"/>
              </a:spcBef>
              <a:spcAft>
                <a:spcPts val="1000"/>
              </a:spcAft>
              <a:buClrTx/>
              <a:buSzPct val="100000"/>
              <a:buFont typeface="Verdana" panose="020B0604030504040204" pitchFamily="34" charset="0"/>
              <a:buChar char="−"/>
              <a:tabLst/>
              <a:defRPr lang="en-US" sz="1300" kern="1200" baseline="0" dirty="0" smtClean="0">
                <a:solidFill>
                  <a:schemeClr val="tx1"/>
                </a:solidFill>
                <a:latin typeface="+mn-lt"/>
                <a:ea typeface="+mn-ea"/>
                <a:cs typeface="Calibri Light" panose="020F0302020204030204" pitchFamily="34" charset="0"/>
              </a:defRPr>
            </a:lvl5pPr>
            <a:lvl6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6pPr>
            <a:lvl7pPr marL="532800" indent="-176400" algn="l" defTabSz="914400" rtl="0" eaLnBrk="1" latinLnBrk="0" hangingPunct="1">
              <a:spcBef>
                <a:spcPts val="0"/>
              </a:spcBef>
              <a:spcAft>
                <a:spcPts val="1000"/>
              </a:spcAft>
              <a:buFont typeface="Verdana" panose="020B0604030504040204" pitchFamily="34" charset="0"/>
              <a:buChar char="−"/>
              <a:defRPr sz="1200" kern="1200">
                <a:solidFill>
                  <a:schemeClr val="tx1"/>
                </a:solidFill>
                <a:latin typeface="+mn-lt"/>
                <a:ea typeface="+mn-ea"/>
                <a:cs typeface="+mn-cs"/>
              </a:defRPr>
            </a:lvl7pPr>
            <a:lvl8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8pPr>
            <a:lvl9pPr marL="532800" indent="-176400" algn="l" defTabSz="914400" rtl="0" eaLnBrk="1" latinLnBrk="0" hangingPunct="1">
              <a:spcBef>
                <a:spcPts val="0"/>
              </a:spcBef>
              <a:spcAft>
                <a:spcPts val="1000"/>
              </a:spcAft>
              <a:buFont typeface="Verdana" panose="020B0604030504040204" pitchFamily="34" charset="0"/>
              <a:buChar char="−"/>
              <a:defRPr sz="1200" kern="1200" baseline="0">
                <a:solidFill>
                  <a:schemeClr val="tx1"/>
                </a:solidFill>
                <a:latin typeface="+mn-lt"/>
                <a:ea typeface="+mn-ea"/>
                <a:cs typeface="+mn-cs"/>
              </a:defRPr>
            </a:lvl9pPr>
          </a:lstStyle>
          <a:p>
            <a:pPr marL="0" lvl="2" indent="0" algn="just">
              <a:buNone/>
            </a:pPr>
            <a:r>
              <a:rPr lang="es-MX" sz="1600" b="1" dirty="0"/>
              <a:t>El pasado 12 de octubre </a:t>
            </a:r>
            <a:r>
              <a:rPr lang="es-MX" sz="1600" dirty="0"/>
              <a:t>deja su cargo </a:t>
            </a:r>
            <a:r>
              <a:rPr lang="es-MX" sz="1600" b="1" dirty="0"/>
              <a:t>Horacio Duarte Olivares, titular de la Agencia Nacional de Aduanas Mexico (ANAM),</a:t>
            </a:r>
            <a:r>
              <a:rPr lang="es-MX" sz="1600" dirty="0"/>
              <a:t>para unirse al equipo de Delfina Gomez, candidata de Morena para las elecciones del Estado de México.</a:t>
            </a:r>
          </a:p>
          <a:p>
            <a:pPr marL="0" lvl="2" indent="0" algn="just">
              <a:buNone/>
            </a:pPr>
            <a:r>
              <a:rPr lang="es-MX" sz="1600" dirty="0"/>
              <a:t>Se espera que la </a:t>
            </a:r>
            <a:r>
              <a:rPr lang="es-MX" sz="1600" b="1" dirty="0"/>
              <a:t>mayoría de los puestos de trabajo</a:t>
            </a:r>
            <a:r>
              <a:rPr lang="es-MX" sz="1600" dirty="0"/>
              <a:t>, ocupados por no militares, sean </a:t>
            </a:r>
            <a:r>
              <a:rPr lang="es-MX" sz="1600" b="1" dirty="0"/>
              <a:t>transaccionados a ser ocupados por militares.</a:t>
            </a:r>
          </a:p>
        </p:txBody>
      </p:sp>
      <p:sp>
        <p:nvSpPr>
          <p:cNvPr id="12" name="Rectangle 11">
            <a:extLst>
              <a:ext uri="{FF2B5EF4-FFF2-40B4-BE49-F238E27FC236}">
                <a16:creationId xmlns:a16="http://schemas.microsoft.com/office/drawing/2014/main" id="{BB8EDAAA-91B2-4723-B723-EB26651DF5B6}"/>
              </a:ext>
            </a:extLst>
          </p:cNvPr>
          <p:cNvSpPr/>
          <p:nvPr/>
        </p:nvSpPr>
        <p:spPr bwMode="gray">
          <a:xfrm>
            <a:off x="228600" y="6339212"/>
            <a:ext cx="11495204" cy="322974"/>
          </a:xfrm>
          <a:prstGeom prst="rect">
            <a:avLst/>
          </a:prstGeom>
          <a:solidFill>
            <a:schemeClr val="bg1"/>
          </a:solidFill>
          <a:ln w="19050" algn="ctr">
            <a:noFill/>
            <a:miter lim="800000"/>
            <a:headEnd/>
            <a:tailEnd/>
          </a:ln>
        </p:spPr>
        <p:txBody>
          <a:bodyPr wrap="square" lIns="88900" tIns="88900" rIns="88900" bIns="88900" rtlCol="0" anchor="ctr"/>
          <a:lstStyle/>
          <a:p>
            <a:pPr algn="ctr">
              <a:lnSpc>
                <a:spcPct val="106000"/>
              </a:lnSpc>
              <a:buFont typeface="Wingdings 2" pitchFamily="18" charset="2"/>
              <a:buNone/>
            </a:pPr>
            <a:endParaRPr lang="es-MX" sz="1600" b="1" dirty="0">
              <a:solidFill>
                <a:schemeClr val="bg1"/>
              </a:solidFill>
            </a:endParaRPr>
          </a:p>
        </p:txBody>
      </p:sp>
      <p:sp>
        <p:nvSpPr>
          <p:cNvPr id="21" name="Rectangle 20">
            <a:extLst>
              <a:ext uri="{FF2B5EF4-FFF2-40B4-BE49-F238E27FC236}">
                <a16:creationId xmlns:a16="http://schemas.microsoft.com/office/drawing/2014/main" id="{AEA8774A-7C70-4B80-B594-F3D97E5ABDCF}"/>
              </a:ext>
            </a:extLst>
          </p:cNvPr>
          <p:cNvSpPr/>
          <p:nvPr/>
        </p:nvSpPr>
        <p:spPr>
          <a:xfrm>
            <a:off x="535104" y="6329886"/>
            <a:ext cx="27007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pic>
        <p:nvPicPr>
          <p:cNvPr id="20482" name="Picture 2" descr="El presidente de México, Andrés Manuel López Obrador, y Horacio Duarte Olivares, tras su renuncia como titular de la Agencia Nacional de Aduanas, el 12 de octubre de 2022.">
            <a:extLst>
              <a:ext uri="{FF2B5EF4-FFF2-40B4-BE49-F238E27FC236}">
                <a16:creationId xmlns:a16="http://schemas.microsoft.com/office/drawing/2014/main" id="{DA5274FA-7DAC-4096-944B-ED1336AE79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62174" y="2455721"/>
            <a:ext cx="3943350" cy="28289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1335248"/>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2432" y="2081053"/>
            <a:ext cx="5411136" cy="1592403"/>
          </a:xfrm>
        </p:spPr>
        <p:txBody>
          <a:bodyPr/>
          <a:lstStyle/>
          <a:p>
            <a:r>
              <a:rPr lang="es-MX" dirty="0">
                <a:solidFill>
                  <a:schemeClr val="bg1"/>
                </a:solidFill>
              </a:rPr>
              <a:t>Tendencias en facultades de comprobación</a:t>
            </a:r>
            <a:br>
              <a:rPr lang="es-MX" dirty="0">
                <a:solidFill>
                  <a:schemeClr val="bg1"/>
                </a:solidFill>
              </a:rPr>
            </a:br>
            <a:r>
              <a:rPr lang="es-MX" dirty="0">
                <a:solidFill>
                  <a:schemeClr val="bg1"/>
                </a:solidFill>
              </a:rPr>
              <a:t>de comercio exterior</a:t>
            </a:r>
            <a:endParaRPr lang="en-US" dirty="0">
              <a:solidFill>
                <a:schemeClr val="bg1"/>
              </a:solidFill>
            </a:endParaRPr>
          </a:p>
        </p:txBody>
      </p:sp>
      <p:grpSp>
        <p:nvGrpSpPr>
          <p:cNvPr id="5" name="Group 4">
            <a:extLst>
              <a:ext uri="{FF2B5EF4-FFF2-40B4-BE49-F238E27FC236}">
                <a16:creationId xmlns:a16="http://schemas.microsoft.com/office/drawing/2014/main" id="{E78523AA-C265-4269-B70C-D4C41B5A16ED}"/>
              </a:ext>
            </a:extLst>
          </p:cNvPr>
          <p:cNvGrpSpPr/>
          <p:nvPr/>
        </p:nvGrpSpPr>
        <p:grpSpPr>
          <a:xfrm>
            <a:off x="6966371" y="1654275"/>
            <a:ext cx="3410718" cy="3549449"/>
            <a:chOff x="3872762" y="1017588"/>
            <a:chExt cx="4451150" cy="4538082"/>
          </a:xfrm>
        </p:grpSpPr>
        <p:sp>
          <p:nvSpPr>
            <p:cNvPr id="6" name="Oval 5">
              <a:extLst>
                <a:ext uri="{FF2B5EF4-FFF2-40B4-BE49-F238E27FC236}">
                  <a16:creationId xmlns:a16="http://schemas.microsoft.com/office/drawing/2014/main" id="{64B86265-EDFA-48C2-A723-BBDAA3496BC9}"/>
                </a:ext>
              </a:extLst>
            </p:cNvPr>
            <p:cNvSpPr/>
            <p:nvPr/>
          </p:nvSpPr>
          <p:spPr bwMode="gray">
            <a:xfrm>
              <a:off x="3976724" y="1113576"/>
              <a:ext cx="4347188" cy="4347188"/>
            </a:xfrm>
            <a:prstGeom prst="ellipse">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899E5D9E-70DA-4568-8263-2836CADD135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2762" y="1017588"/>
              <a:ext cx="4446475" cy="4538082"/>
            </a:xfrm>
            <a:prstGeom prst="rect">
              <a:avLst/>
            </a:prstGeom>
          </p:spPr>
        </p:pic>
      </p:grpSp>
      <p:sp>
        <p:nvSpPr>
          <p:cNvPr id="8" name="TextBox 7">
            <a:extLst>
              <a:ext uri="{FF2B5EF4-FFF2-40B4-BE49-F238E27FC236}">
                <a16:creationId xmlns:a16="http://schemas.microsoft.com/office/drawing/2014/main" id="{39238435-F95B-4218-AFA8-833A0111BC34}"/>
              </a:ext>
            </a:extLst>
          </p:cNvPr>
          <p:cNvSpPr txBox="1"/>
          <p:nvPr/>
        </p:nvSpPr>
        <p:spPr>
          <a:xfrm>
            <a:off x="11382377" y="6477000"/>
            <a:ext cx="307975" cy="138499"/>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600"/>
              </a:spcBef>
              <a:spcAft>
                <a:spcPts val="0"/>
              </a:spcAft>
              <a:buClrTx/>
              <a:buSzPct val="100000"/>
              <a:buFont typeface="Arial"/>
              <a:buNone/>
              <a:tabLst/>
              <a:defRPr/>
            </a:pPr>
            <a:fld id="{C58DF478-B544-4ED8-9ED4-6A2648E2D233}" type="slidenum">
              <a:rPr kumimoji="0" lang="en-US" sz="900" b="0" i="0" u="none" strike="noStrike" kern="1200" cap="none" spc="0" normalizeH="0" baseline="0" noProof="0" smtClean="0">
                <a:ln>
                  <a:noFill/>
                </a:ln>
                <a:solidFill>
                  <a:prstClr val="white"/>
                </a:solidFill>
                <a:effectLst/>
                <a:uLnTx/>
                <a:uFillTx/>
                <a:latin typeface="Calibri"/>
                <a:ea typeface="+mn-ea"/>
                <a:cs typeface="Calibri" panose="020F0502020204030204" pitchFamily="34" charset="0"/>
              </a:rPr>
              <a:pPr marL="0" marR="0" lvl="0" indent="0" algn="r" defTabSz="914400" rtl="0" eaLnBrk="1" fontAlgn="auto" latinLnBrk="0" hangingPunct="1">
                <a:lnSpc>
                  <a:spcPct val="100000"/>
                </a:lnSpc>
                <a:spcBef>
                  <a:spcPts val="600"/>
                </a:spcBef>
                <a:spcAft>
                  <a:spcPts val="0"/>
                </a:spcAft>
                <a:buClrTx/>
                <a:buSzPct val="100000"/>
                <a:buFont typeface="Arial"/>
                <a:buNone/>
                <a:tabLst/>
                <a:defRPr/>
              </a:pPr>
              <a:t>7</a:t>
            </a:fld>
            <a:endParaRPr kumimoji="0" lang="en-US" sz="900" b="0" i="0" u="none" strike="noStrike" kern="1200" cap="none" spc="0" normalizeH="0" baseline="0" noProof="0" dirty="0">
              <a:ln>
                <a:noFill/>
              </a:ln>
              <a:solidFill>
                <a:prstClr val="white"/>
              </a:solidFill>
              <a:effectLst/>
              <a:uLnTx/>
              <a:uFillTx/>
              <a:latin typeface="Calibri"/>
              <a:ea typeface="+mn-ea"/>
              <a:cs typeface="Calibri" panose="020F0502020204030204" pitchFamily="34" charset="0"/>
            </a:endParaRPr>
          </a:p>
        </p:txBody>
      </p:sp>
      <p:sp>
        <p:nvSpPr>
          <p:cNvPr id="9" name="Rectangle 8">
            <a:extLst>
              <a:ext uri="{FF2B5EF4-FFF2-40B4-BE49-F238E27FC236}">
                <a16:creationId xmlns:a16="http://schemas.microsoft.com/office/drawing/2014/main" id="{E0F54F77-A312-4CA5-86EF-5839D128CFB8}"/>
              </a:ext>
            </a:extLst>
          </p:cNvPr>
          <p:cNvSpPr/>
          <p:nvPr/>
        </p:nvSpPr>
        <p:spPr bwMode="gray">
          <a:xfrm>
            <a:off x="8126935" y="6223518"/>
            <a:ext cx="3331057" cy="415498"/>
          </a:xfrm>
          <a:prstGeom prst="rect">
            <a:avLst/>
          </a:prstGeom>
          <a:solidFill>
            <a:schemeClr val="tx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 name="TextBox 9">
            <a:extLst>
              <a:ext uri="{FF2B5EF4-FFF2-40B4-BE49-F238E27FC236}">
                <a16:creationId xmlns:a16="http://schemas.microsoft.com/office/drawing/2014/main" id="{D90D5819-291D-4696-8DEF-3ACD192208ED}"/>
              </a:ext>
            </a:extLst>
          </p:cNvPr>
          <p:cNvSpPr txBox="1"/>
          <p:nvPr/>
        </p:nvSpPr>
        <p:spPr>
          <a:xfrm>
            <a:off x="6335184" y="6469257"/>
            <a:ext cx="4896560" cy="415498"/>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a:p>
            <a:pPr marL="0" marR="0" lvl="0" indent="0" algn="r" defTabSz="914400" rtl="0" eaLnBrk="1" fontAlgn="auto" latinLnBrk="0" hangingPunct="1">
              <a:lnSpc>
                <a:spcPct val="100000"/>
              </a:lnSpc>
              <a:spcBef>
                <a:spcPts val="0"/>
              </a:spcBef>
              <a:spcAft>
                <a:spcPts val="0"/>
              </a:spcAft>
              <a:buClrTx/>
              <a:buSzPct val="100000"/>
              <a:buFont typeface="Arial" panose="020B0604020202020204" pitchFamily="34" charset="0"/>
              <a:buNone/>
              <a:tabLst/>
              <a:defRPr/>
            </a:pPr>
            <a:endParaRPr kumimoji="0" lang="es-MX" altLang="es-ES_tradnl" sz="900" b="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958045449"/>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p:cNvGrpSpPr/>
          <p:nvPr/>
        </p:nvGrpSpPr>
        <p:grpSpPr>
          <a:xfrm>
            <a:off x="10544373" y="133472"/>
            <a:ext cx="1097803" cy="1199742"/>
            <a:chOff x="774459" y="2132409"/>
            <a:chExt cx="1944823" cy="2491327"/>
          </a:xfrm>
        </p:grpSpPr>
        <p:grpSp>
          <p:nvGrpSpPr>
            <p:cNvPr id="101" name="Group 489">
              <a:extLst>
                <a:ext uri="{FF2B5EF4-FFF2-40B4-BE49-F238E27FC236}">
                  <a16:creationId xmlns:a16="http://schemas.microsoft.com/office/drawing/2014/main" id="{D3121BA0-0F11-4198-88D1-A6370549F208}"/>
                </a:ext>
              </a:extLst>
            </p:cNvPr>
            <p:cNvGrpSpPr>
              <a:grpSpLocks noChangeAspect="1"/>
            </p:cNvGrpSpPr>
            <p:nvPr/>
          </p:nvGrpSpPr>
          <p:grpSpPr bwMode="auto">
            <a:xfrm>
              <a:off x="1514663" y="2591717"/>
              <a:ext cx="464416" cy="460074"/>
              <a:chOff x="2920" y="2264"/>
              <a:chExt cx="340" cy="340"/>
            </a:xfrm>
            <a:solidFill>
              <a:schemeClr val="accent5"/>
            </a:solidFill>
          </p:grpSpPr>
          <p:sp>
            <p:nvSpPr>
              <p:cNvPr id="115" name="Freeform 490">
                <a:extLst>
                  <a:ext uri="{FF2B5EF4-FFF2-40B4-BE49-F238E27FC236}">
                    <a16:creationId xmlns:a16="http://schemas.microsoft.com/office/drawing/2014/main" id="{BCD3175F-EFA7-4CCD-B2B4-292A9995CEBA}"/>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16" name="Freeform 491">
                <a:extLst>
                  <a:ext uri="{FF2B5EF4-FFF2-40B4-BE49-F238E27FC236}">
                    <a16:creationId xmlns:a16="http://schemas.microsoft.com/office/drawing/2014/main" id="{6ECCB2DF-9D22-4747-B6A3-A4D303E1E941}"/>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17" name="Freeform 492">
                <a:extLst>
                  <a:ext uri="{FF2B5EF4-FFF2-40B4-BE49-F238E27FC236}">
                    <a16:creationId xmlns:a16="http://schemas.microsoft.com/office/drawing/2014/main" id="{2F58D71E-0903-4B02-AAE8-E67ED6247C65}"/>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grpSp>
        <p:grpSp>
          <p:nvGrpSpPr>
            <p:cNvPr id="102" name="Group 101">
              <a:extLst>
                <a:ext uri="{FF2B5EF4-FFF2-40B4-BE49-F238E27FC236}">
                  <a16:creationId xmlns:a16="http://schemas.microsoft.com/office/drawing/2014/main" id="{648D6542-F5A6-4271-A321-4012662AA23B}"/>
                </a:ext>
              </a:extLst>
            </p:cNvPr>
            <p:cNvGrpSpPr/>
            <p:nvPr/>
          </p:nvGrpSpPr>
          <p:grpSpPr>
            <a:xfrm>
              <a:off x="774459" y="2132409"/>
              <a:ext cx="1944823" cy="358453"/>
              <a:chOff x="413228" y="1371600"/>
              <a:chExt cx="1947702" cy="476173"/>
            </a:xfrm>
          </p:grpSpPr>
          <p:sp>
            <p:nvSpPr>
              <p:cNvPr id="112" name="Right Triangle 49">
                <a:extLst>
                  <a:ext uri="{FF2B5EF4-FFF2-40B4-BE49-F238E27FC236}">
                    <a16:creationId xmlns:a16="http://schemas.microsoft.com/office/drawing/2014/main" id="{29868CD8-0A6F-49B7-84C9-1CC24AF99002}"/>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3" name="Right Triangle 49">
                <a:extLst>
                  <a:ext uri="{FF2B5EF4-FFF2-40B4-BE49-F238E27FC236}">
                    <a16:creationId xmlns:a16="http://schemas.microsoft.com/office/drawing/2014/main" id="{AD495C6B-75E6-4804-92F2-9B7BF9C4E44B}"/>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14" name="Round Same Side Corner Rectangle 43">
                <a:extLst>
                  <a:ext uri="{FF2B5EF4-FFF2-40B4-BE49-F238E27FC236}">
                    <a16:creationId xmlns:a16="http://schemas.microsoft.com/office/drawing/2014/main" id="{061E7905-79A6-499A-8D5D-704DFF1259AB}"/>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5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Calibri" panose="020F0502020204030204" pitchFamily="34" charset="0"/>
                  </a:rPr>
                  <a:t>Fundamento</a:t>
                </a:r>
              </a:p>
            </p:txBody>
          </p:sp>
        </p:grpSp>
        <p:grpSp>
          <p:nvGrpSpPr>
            <p:cNvPr id="103" name="Group 102">
              <a:extLst>
                <a:ext uri="{FF2B5EF4-FFF2-40B4-BE49-F238E27FC236}">
                  <a16:creationId xmlns:a16="http://schemas.microsoft.com/office/drawing/2014/main" id="{DFD3E7B2-3428-4824-A54D-B24C483AB07C}"/>
                </a:ext>
              </a:extLst>
            </p:cNvPr>
            <p:cNvGrpSpPr/>
            <p:nvPr/>
          </p:nvGrpSpPr>
          <p:grpSpPr>
            <a:xfrm>
              <a:off x="774459" y="3570175"/>
              <a:ext cx="1944823" cy="1053561"/>
              <a:chOff x="582909" y="4047068"/>
              <a:chExt cx="2642778" cy="1686277"/>
            </a:xfrm>
          </p:grpSpPr>
          <p:sp>
            <p:nvSpPr>
              <p:cNvPr id="110" name="Rectangle 109">
                <a:extLst>
                  <a:ext uri="{FF2B5EF4-FFF2-40B4-BE49-F238E27FC236}">
                    <a16:creationId xmlns:a16="http://schemas.microsoft.com/office/drawing/2014/main" id="{FF36E524-1298-445B-81CC-5F5266C44617}"/>
                  </a:ext>
                </a:extLst>
              </p:cNvPr>
              <p:cNvSpPr/>
              <p:nvPr/>
            </p:nvSpPr>
            <p:spPr bwMode="gray">
              <a:xfrm>
                <a:off x="582909" y="4047068"/>
                <a:ext cx="2642778" cy="1644370"/>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El Artículo 33 Fr. III del Código Fiscal de la Federación (CFF)</a:t>
                </a:r>
                <a:endParaRPr kumimoji="0" lang="en-US"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111" name="Rectangle 110">
                <a:extLst>
                  <a:ext uri="{FF2B5EF4-FFF2-40B4-BE49-F238E27FC236}">
                    <a16:creationId xmlns:a16="http://schemas.microsoft.com/office/drawing/2014/main" id="{875A85C2-DD85-4D2D-9BAB-86FD318B6471}"/>
                  </a:ext>
                </a:extLst>
              </p:cNvPr>
              <p:cNvSpPr/>
              <p:nvPr/>
            </p:nvSpPr>
            <p:spPr bwMode="gray">
              <a:xfrm>
                <a:off x="756473" y="5645648"/>
                <a:ext cx="2295650" cy="87697"/>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104" name="Group 103">
              <a:extLst>
                <a:ext uri="{FF2B5EF4-FFF2-40B4-BE49-F238E27FC236}">
                  <a16:creationId xmlns:a16="http://schemas.microsoft.com/office/drawing/2014/main" id="{D1192240-DB18-4602-BC96-F713F51F5EA2}"/>
                </a:ext>
              </a:extLst>
            </p:cNvPr>
            <p:cNvGrpSpPr/>
            <p:nvPr/>
          </p:nvGrpSpPr>
          <p:grpSpPr>
            <a:xfrm>
              <a:off x="1427950" y="2490862"/>
              <a:ext cx="637841" cy="1054731"/>
              <a:chOff x="757805" y="1635343"/>
              <a:chExt cx="1185062" cy="2012973"/>
            </a:xfrm>
          </p:grpSpPr>
          <p:sp>
            <p:nvSpPr>
              <p:cNvPr id="105" name="Freeform 36">
                <a:extLst>
                  <a:ext uri="{FF2B5EF4-FFF2-40B4-BE49-F238E27FC236}">
                    <a16:creationId xmlns:a16="http://schemas.microsoft.com/office/drawing/2014/main" id="{68DB2047-3620-45A5-8E31-F5A368E64683}"/>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06" name="Round Same Side Corner Rectangle 37">
                <a:extLst>
                  <a:ext uri="{FF2B5EF4-FFF2-40B4-BE49-F238E27FC236}">
                    <a16:creationId xmlns:a16="http://schemas.microsoft.com/office/drawing/2014/main" id="{226606D2-0E15-4F08-959B-39AC659D24D8}"/>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7" name="Round Same Side Corner Rectangle 38">
                <a:extLst>
                  <a:ext uri="{FF2B5EF4-FFF2-40B4-BE49-F238E27FC236}">
                    <a16:creationId xmlns:a16="http://schemas.microsoft.com/office/drawing/2014/main" id="{1A9107EB-116E-43C6-8BF0-1B951A4E8FBE}"/>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8" name="Round Same Side Corner Rectangle 39">
                <a:extLst>
                  <a:ext uri="{FF2B5EF4-FFF2-40B4-BE49-F238E27FC236}">
                    <a16:creationId xmlns:a16="http://schemas.microsoft.com/office/drawing/2014/main" id="{E5978045-D442-4BBC-85F5-15BAD92B52C6}"/>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9" name="Oval 108">
                <a:extLst>
                  <a:ext uri="{FF2B5EF4-FFF2-40B4-BE49-F238E27FC236}">
                    <a16:creationId xmlns:a16="http://schemas.microsoft.com/office/drawing/2014/main" id="{AAA32C12-EC01-4C5A-A527-B7D8D8AE00DB}"/>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sp>
        <p:nvSpPr>
          <p:cNvPr id="118" name="Hexagon 10">
            <a:extLst>
              <a:ext uri="{FF2B5EF4-FFF2-40B4-BE49-F238E27FC236}">
                <a16:creationId xmlns:a16="http://schemas.microsoft.com/office/drawing/2014/main" id="{4ED4AE5B-720C-45AB-AA9B-8BBC3938757E}"/>
              </a:ext>
            </a:extLst>
          </p:cNvPr>
          <p:cNvSpPr/>
          <p:nvPr/>
        </p:nvSpPr>
        <p:spPr bwMode="gray">
          <a:xfrm rot="5400000">
            <a:off x="744841" y="5008198"/>
            <a:ext cx="1285695" cy="1116150"/>
          </a:xfrm>
          <a:custGeom>
            <a:avLst/>
            <a:gdLst>
              <a:gd name="connsiteX0" fmla="*/ 0 w 1414272"/>
              <a:gd name="connsiteY0" fmla="*/ 609600 h 1219200"/>
              <a:gd name="connsiteX1" fmla="*/ 304800 w 1414272"/>
              <a:gd name="connsiteY1" fmla="*/ 0 h 1219200"/>
              <a:gd name="connsiteX2" fmla="*/ 1109472 w 1414272"/>
              <a:gd name="connsiteY2" fmla="*/ 0 h 1219200"/>
              <a:gd name="connsiteX3" fmla="*/ 1414272 w 1414272"/>
              <a:gd name="connsiteY3" fmla="*/ 609600 h 1219200"/>
              <a:gd name="connsiteX4" fmla="*/ 1109472 w 1414272"/>
              <a:gd name="connsiteY4" fmla="*/ 1219200 h 1219200"/>
              <a:gd name="connsiteX5" fmla="*/ 304800 w 1414272"/>
              <a:gd name="connsiteY5" fmla="*/ 1219200 h 1219200"/>
              <a:gd name="connsiteX6" fmla="*/ 0 w 1414272"/>
              <a:gd name="connsiteY6" fmla="*/ 609600 h 1219200"/>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1200912 w 1414272"/>
              <a:gd name="connsiteY6" fmla="*/ 91440 h 1219200"/>
              <a:gd name="connsiteX0" fmla="*/ 1109472 w 1414272"/>
              <a:gd name="connsiteY0" fmla="*/ 13335 h 1232535"/>
              <a:gd name="connsiteX1" fmla="*/ 1414272 w 1414272"/>
              <a:gd name="connsiteY1" fmla="*/ 622935 h 1232535"/>
              <a:gd name="connsiteX2" fmla="*/ 1109472 w 1414272"/>
              <a:gd name="connsiteY2" fmla="*/ 1232535 h 1232535"/>
              <a:gd name="connsiteX3" fmla="*/ 304800 w 1414272"/>
              <a:gd name="connsiteY3" fmla="*/ 1232535 h 1232535"/>
              <a:gd name="connsiteX4" fmla="*/ 0 w 1414272"/>
              <a:gd name="connsiteY4" fmla="*/ 622935 h 1232535"/>
              <a:gd name="connsiteX5" fmla="*/ 304800 w 1414272"/>
              <a:gd name="connsiteY5" fmla="*/ 13335 h 1232535"/>
              <a:gd name="connsiteX6" fmla="*/ 958024 w 1414272"/>
              <a:gd name="connsiteY6" fmla="*/ 0 h 1232535"/>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858015 w 1414272"/>
              <a:gd name="connsiteY6" fmla="*/ 10478 h 1219200"/>
              <a:gd name="connsiteX0" fmla="*/ 1109472 w 1414272"/>
              <a:gd name="connsiteY0" fmla="*/ 8572 h 1227772"/>
              <a:gd name="connsiteX1" fmla="*/ 1414272 w 1414272"/>
              <a:gd name="connsiteY1" fmla="*/ 618172 h 1227772"/>
              <a:gd name="connsiteX2" fmla="*/ 1109472 w 1414272"/>
              <a:gd name="connsiteY2" fmla="*/ 1227772 h 1227772"/>
              <a:gd name="connsiteX3" fmla="*/ 304800 w 1414272"/>
              <a:gd name="connsiteY3" fmla="*/ 1227772 h 1227772"/>
              <a:gd name="connsiteX4" fmla="*/ 0 w 1414272"/>
              <a:gd name="connsiteY4" fmla="*/ 618172 h 1227772"/>
              <a:gd name="connsiteX5" fmla="*/ 304800 w 1414272"/>
              <a:gd name="connsiteY5" fmla="*/ 8572 h 1227772"/>
              <a:gd name="connsiteX6" fmla="*/ 848490 w 1414272"/>
              <a:gd name="connsiteY6" fmla="*/ 0 h 122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4272" h="1227772">
                <a:moveTo>
                  <a:pt x="1109472" y="8572"/>
                </a:moveTo>
                <a:lnTo>
                  <a:pt x="1414272" y="618172"/>
                </a:lnTo>
                <a:lnTo>
                  <a:pt x="1109472" y="1227772"/>
                </a:lnTo>
                <a:lnTo>
                  <a:pt x="304800" y="1227772"/>
                </a:lnTo>
                <a:lnTo>
                  <a:pt x="0" y="618172"/>
                </a:lnTo>
                <a:lnTo>
                  <a:pt x="304800" y="8572"/>
                </a:lnTo>
                <a:cubicBezTo>
                  <a:pt x="573024" y="8572"/>
                  <a:pt x="848490" y="0"/>
                  <a:pt x="848490" y="0"/>
                </a:cubicBezTo>
              </a:path>
            </a:pathLst>
          </a:custGeom>
          <a:noFill/>
          <a:ln w="19050" algn="ctr">
            <a:solidFill>
              <a:schemeClr val="accent1"/>
            </a:solidFill>
            <a:miter lim="800000"/>
            <a:headEnd type="triangle" w="lg" len="lg"/>
            <a:tailEnd type="oval"/>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119" name="Hexagon 118">
            <a:extLst>
              <a:ext uri="{FF2B5EF4-FFF2-40B4-BE49-F238E27FC236}">
                <a16:creationId xmlns:a16="http://schemas.microsoft.com/office/drawing/2014/main" id="{BAB72693-D087-4056-8E36-8053277E574E}"/>
              </a:ext>
            </a:extLst>
          </p:cNvPr>
          <p:cNvSpPr/>
          <p:nvPr/>
        </p:nvSpPr>
        <p:spPr bwMode="gray">
          <a:xfrm rot="16200000">
            <a:off x="840865" y="5103127"/>
            <a:ext cx="1084781" cy="935156"/>
          </a:xfrm>
          <a:prstGeom prst="hexagon">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cxnSp>
        <p:nvCxnSpPr>
          <p:cNvPr id="120" name="Straight Connector 119">
            <a:extLst>
              <a:ext uri="{FF2B5EF4-FFF2-40B4-BE49-F238E27FC236}">
                <a16:creationId xmlns:a16="http://schemas.microsoft.com/office/drawing/2014/main" id="{C374A749-0585-4784-9822-B5042377F5C8}"/>
              </a:ext>
            </a:extLst>
          </p:cNvPr>
          <p:cNvCxnSpPr>
            <a:cxnSpLocks/>
          </p:cNvCxnSpPr>
          <p:nvPr/>
        </p:nvCxnSpPr>
        <p:spPr>
          <a:xfrm flipV="1">
            <a:off x="1945878" y="5694367"/>
            <a:ext cx="474682" cy="2022"/>
          </a:xfrm>
          <a:prstGeom prst="line">
            <a:avLst/>
          </a:prstGeom>
          <a:ln>
            <a:solidFill>
              <a:schemeClr val="tx2"/>
            </a:solidFill>
            <a:prstDash val="sysDot"/>
            <a:tailEnd type="diamo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1524001" y="1032376"/>
            <a:ext cx="9143999" cy="4796849"/>
            <a:chOff x="0" y="1226340"/>
            <a:chExt cx="9143999" cy="4796849"/>
          </a:xfrm>
        </p:grpSpPr>
        <p:grpSp>
          <p:nvGrpSpPr>
            <p:cNvPr id="50" name="Group 49"/>
            <p:cNvGrpSpPr/>
            <p:nvPr/>
          </p:nvGrpSpPr>
          <p:grpSpPr>
            <a:xfrm>
              <a:off x="0" y="1226340"/>
              <a:ext cx="9143999" cy="4796849"/>
              <a:chOff x="0" y="1287390"/>
              <a:chExt cx="9144000" cy="4805258"/>
            </a:xfrm>
          </p:grpSpPr>
          <p:sp>
            <p:nvSpPr>
              <p:cNvPr id="51" name="Block Arc 50"/>
              <p:cNvSpPr/>
              <p:nvPr/>
            </p:nvSpPr>
            <p:spPr bwMode="gray">
              <a:xfrm>
                <a:off x="2490710" y="1371211"/>
                <a:ext cx="1558678" cy="1558679"/>
              </a:xfrm>
              <a:prstGeom prst="blockArc">
                <a:avLst>
                  <a:gd name="adj1" fmla="val 10823994"/>
                  <a:gd name="adj2" fmla="val 5529932"/>
                  <a:gd name="adj3" fmla="val 14080"/>
                </a:avLst>
              </a:prstGeom>
              <a:solidFill>
                <a:schemeClr val="accent1"/>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52" name="Rounded Rectangle 51"/>
              <p:cNvSpPr/>
              <p:nvPr/>
            </p:nvSpPr>
            <p:spPr bwMode="gray">
              <a:xfrm>
                <a:off x="3303118" y="1764027"/>
                <a:ext cx="4166086" cy="773047"/>
              </a:xfrm>
              <a:prstGeom prst="roundRect">
                <a:avLst>
                  <a:gd name="adj" fmla="val 50000"/>
                </a:avLst>
              </a:prstGeom>
              <a:solidFill>
                <a:schemeClr val="bg1">
                  <a:lumMod val="95000"/>
                </a:schemeClr>
              </a:solidFill>
              <a:ln w="9525" algn="ctr">
                <a:solidFill>
                  <a:schemeClr val="accent1"/>
                </a:solidFill>
                <a:miter lim="800000"/>
                <a:headEnd/>
                <a:tailEnd/>
              </a:ln>
            </p:spPr>
            <p:txBody>
              <a:bodyPr wrap="square" lIns="342900" tIns="66675" rIns="66675" bIns="66675" rtlCol="0" anchor="ctr"/>
              <a:lstStyle/>
              <a:p>
                <a:pPr marL="182563"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Times New Roman" pitchFamily="18" charset="0"/>
                  </a:rPr>
                  <a:t>¿Qué es una Carta invitación?</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Es un comunicado emitido por el SAT mediante el cual informa a los contribuyentes de alguna irregularidad detectada en sus operaciones.</a:t>
                </a:r>
                <a:endParaRPr kumimoji="0" lang="en-US" sz="10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53" name="Oval 52"/>
              <p:cNvSpPr/>
              <p:nvPr/>
            </p:nvSpPr>
            <p:spPr bwMode="gray">
              <a:xfrm>
                <a:off x="2708208" y="1588710"/>
                <a:ext cx="1123683" cy="1123681"/>
              </a:xfrm>
              <a:prstGeom prst="ellipse">
                <a:avLst/>
              </a:prstGeom>
              <a:solidFill>
                <a:schemeClr val="bg1"/>
              </a:solidFill>
              <a:ln w="9525" algn="ctr">
                <a:no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Calibri Light"/>
                  <a:ea typeface="+mn-ea"/>
                  <a:cs typeface="+mn-cs"/>
                </a:endParaRPr>
              </a:p>
            </p:txBody>
          </p:sp>
          <p:sp>
            <p:nvSpPr>
              <p:cNvPr id="54" name="Oval 53"/>
              <p:cNvSpPr/>
              <p:nvPr/>
            </p:nvSpPr>
            <p:spPr bwMode="gray">
              <a:xfrm>
                <a:off x="2870125" y="1750626"/>
                <a:ext cx="799848" cy="799848"/>
              </a:xfrm>
              <a:prstGeom prst="ellipse">
                <a:avLst/>
              </a:prstGeom>
              <a:solidFill>
                <a:schemeClr val="accent1">
                  <a:lumMod val="20000"/>
                  <a:lumOff val="80000"/>
                </a:schemeClr>
              </a:solidFill>
              <a:ln w="9525" algn="ctr">
                <a:solidFill>
                  <a:schemeClr val="accent1"/>
                </a:solid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500" b="1" i="0" u="none" strike="noStrike" kern="1200" cap="none" spc="0" normalizeH="0" baseline="0" noProof="0" dirty="0">
                  <a:ln>
                    <a:noFill/>
                  </a:ln>
                  <a:solidFill>
                    <a:prstClr val="black"/>
                  </a:solidFill>
                  <a:effectLst/>
                  <a:uLnTx/>
                  <a:uFillTx/>
                  <a:latin typeface="Calibri Light"/>
                  <a:ea typeface="+mn-ea"/>
                  <a:cs typeface="+mn-cs"/>
                </a:endParaRPr>
              </a:p>
            </p:txBody>
          </p:sp>
          <p:sp>
            <p:nvSpPr>
              <p:cNvPr id="61" name="Block Arc 60"/>
              <p:cNvSpPr/>
              <p:nvPr/>
            </p:nvSpPr>
            <p:spPr bwMode="gray">
              <a:xfrm>
                <a:off x="2490710" y="2715184"/>
                <a:ext cx="1558679" cy="1558679"/>
              </a:xfrm>
              <a:prstGeom prst="blockArc">
                <a:avLst>
                  <a:gd name="adj1" fmla="val 10296"/>
                  <a:gd name="adj2" fmla="val 16171692"/>
                  <a:gd name="adj3" fmla="val 13840"/>
                </a:avLst>
              </a:prstGeom>
              <a:solidFill>
                <a:srgbClr val="00A3E0"/>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62" name="Rounded Rectangle 61"/>
              <p:cNvSpPr/>
              <p:nvPr/>
            </p:nvSpPr>
            <p:spPr bwMode="gray">
              <a:xfrm>
                <a:off x="240632" y="3108000"/>
                <a:ext cx="2936574" cy="773047"/>
              </a:xfrm>
              <a:prstGeom prst="roundRect">
                <a:avLst>
                  <a:gd name="adj" fmla="val 50000"/>
                </a:avLst>
              </a:prstGeom>
              <a:solidFill>
                <a:schemeClr val="bg1">
                  <a:lumMod val="95000"/>
                </a:schemeClr>
              </a:solidFill>
              <a:ln w="9525" algn="ctr">
                <a:solidFill>
                  <a:srgbClr val="00A3E0"/>
                </a:solidFill>
                <a:miter lim="800000"/>
                <a:headEnd/>
                <a:tailEnd/>
              </a:ln>
            </p:spPr>
            <p:txBody>
              <a:bodyPr wrap="square" lIns="68580" tIns="66675" rIns="205740" bIns="66675"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00B0F0"/>
                    </a:solidFill>
                    <a:effectLst/>
                    <a:uLnTx/>
                    <a:uFillTx/>
                    <a:latin typeface="Verdana" panose="020B0604030504040204" pitchFamily="34" charset="0"/>
                    <a:ea typeface="Verdana" panose="020B0604030504040204" pitchFamily="34" charset="0"/>
                    <a:cs typeface="Times New Roman" pitchFamily="18" charset="0"/>
                  </a:rPr>
                  <a:t>Incrementables / INCOTERMS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MX" sz="900" b="1" i="0" u="none" strike="noStrike" kern="1200" cap="none" spc="0" normalizeH="0" baseline="0" noProof="0" dirty="0">
                    <a:ln>
                      <a:noFill/>
                    </a:ln>
                    <a:solidFill>
                      <a:srgbClr val="00B0F0"/>
                    </a:solidFill>
                    <a:effectLst/>
                    <a:uLnTx/>
                    <a:uFillTx/>
                    <a:latin typeface="Verdana" panose="020B0604030504040204" pitchFamily="34" charset="0"/>
                    <a:ea typeface="Verdana" panose="020B0604030504040204" pitchFamily="34" charset="0"/>
                    <a:cs typeface="Times New Roman" pitchFamily="18" charset="0"/>
                  </a:rPr>
                  <a:t>Datos </a:t>
                </a:r>
                <a:r>
                  <a:rPr kumimoji="0" lang="es-MX" sz="900" b="1" i="0" u="none" strike="noStrike" kern="1200" cap="none" spc="0" normalizeH="0" baseline="0" noProof="0" dirty="0" err="1">
                    <a:ln>
                      <a:noFill/>
                    </a:ln>
                    <a:solidFill>
                      <a:srgbClr val="00B0F0"/>
                    </a:solidFill>
                    <a:effectLst/>
                    <a:uLnTx/>
                    <a:uFillTx/>
                    <a:latin typeface="Verdana" panose="020B0604030504040204" pitchFamily="34" charset="0"/>
                    <a:ea typeface="Verdana" panose="020B0604030504040204" pitchFamily="34" charset="0"/>
                    <a:cs typeface="Times New Roman" pitchFamily="18" charset="0"/>
                  </a:rPr>
                  <a:t>multables</a:t>
                </a:r>
                <a:endParaRPr kumimoji="0" lang="es-MX" sz="900" b="1" i="0" u="none" strike="noStrike" kern="1200" cap="none" spc="0" normalizeH="0" baseline="0" noProof="0" dirty="0">
                  <a:ln>
                    <a:noFill/>
                  </a:ln>
                  <a:solidFill>
                    <a:srgbClr val="00B0F0"/>
                  </a:solidFill>
                  <a:effectLst/>
                  <a:uLnTx/>
                  <a:uFillTx/>
                  <a:latin typeface="Verdana" panose="020B0604030504040204" pitchFamily="34" charset="0"/>
                  <a:ea typeface="Verdana" panose="020B0604030504040204" pitchFamily="34" charset="0"/>
                  <a:cs typeface="Times New Roman" pitchFamily="18"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s-MX" sz="900" b="0" i="0" u="none" strike="noStrike" kern="1200" cap="none" spc="0" normalizeH="0" baseline="0" noProof="0" dirty="0">
                  <a:ln>
                    <a:noFill/>
                  </a:ln>
                  <a:solidFill>
                    <a:srgbClr val="00B0F0"/>
                  </a:solidFill>
                  <a:effectLst/>
                  <a:uLnTx/>
                  <a:uFillTx/>
                  <a:latin typeface="Verdana" panose="020B0604030504040204" pitchFamily="34" charset="0"/>
                  <a:ea typeface="Verdana" panose="020B0604030504040204" pitchFamily="34" charset="0"/>
                  <a:cs typeface="+mn-cs"/>
                </a:endParaRPr>
              </a:p>
            </p:txBody>
          </p:sp>
          <p:sp>
            <p:nvSpPr>
              <p:cNvPr id="63" name="Oval 62"/>
              <p:cNvSpPr/>
              <p:nvPr/>
            </p:nvSpPr>
            <p:spPr bwMode="gray">
              <a:xfrm>
                <a:off x="2708209" y="2932683"/>
                <a:ext cx="1123683" cy="1123681"/>
              </a:xfrm>
              <a:prstGeom prst="ellipse">
                <a:avLst/>
              </a:prstGeom>
              <a:solidFill>
                <a:schemeClr val="bg1"/>
              </a:solidFill>
              <a:ln w="9525" algn="ctr">
                <a:no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Calibri Light"/>
                  <a:ea typeface="+mn-ea"/>
                  <a:cs typeface="+mn-cs"/>
                </a:endParaRPr>
              </a:p>
            </p:txBody>
          </p:sp>
          <p:sp>
            <p:nvSpPr>
              <p:cNvPr id="64" name="Oval 63"/>
              <p:cNvSpPr/>
              <p:nvPr/>
            </p:nvSpPr>
            <p:spPr bwMode="gray">
              <a:xfrm>
                <a:off x="2870125" y="3094599"/>
                <a:ext cx="799848" cy="799848"/>
              </a:xfrm>
              <a:prstGeom prst="ellipse">
                <a:avLst/>
              </a:prstGeom>
              <a:solidFill>
                <a:schemeClr val="accent6">
                  <a:lumMod val="20000"/>
                  <a:lumOff val="80000"/>
                </a:schemeClr>
              </a:solidFill>
              <a:ln w="9525" algn="ctr">
                <a:solidFill>
                  <a:srgbClr val="00A3E0"/>
                </a:solid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r>
                  <a:rPr kumimoji="0" lang="en-GB" sz="1500" b="1" i="0" u="none" strike="noStrike" kern="1200" cap="none" spc="0" normalizeH="0" baseline="0" noProof="0" dirty="0">
                    <a:ln>
                      <a:noFill/>
                    </a:ln>
                    <a:solidFill>
                      <a:prstClr val="black"/>
                    </a:solidFill>
                    <a:effectLst/>
                    <a:uLnTx/>
                    <a:uFillTx/>
                    <a:latin typeface="Calibri Light"/>
                    <a:ea typeface="+mn-ea"/>
                    <a:cs typeface="+mn-cs"/>
                  </a:rPr>
                  <a:t>01</a:t>
                </a:r>
              </a:p>
            </p:txBody>
          </p:sp>
          <p:sp>
            <p:nvSpPr>
              <p:cNvPr id="65" name="Block Arc 64"/>
              <p:cNvSpPr/>
              <p:nvPr/>
            </p:nvSpPr>
            <p:spPr bwMode="gray">
              <a:xfrm>
                <a:off x="3831456" y="2723442"/>
                <a:ext cx="1558678" cy="1558679"/>
              </a:xfrm>
              <a:prstGeom prst="blockArc">
                <a:avLst>
                  <a:gd name="adj1" fmla="val 10823994"/>
                  <a:gd name="adj2" fmla="val 5529932"/>
                  <a:gd name="adj3" fmla="val 14080"/>
                </a:avLst>
              </a:prstGeom>
              <a:solidFill>
                <a:srgbClr val="009A44"/>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66" name="Rounded Rectangle 65"/>
              <p:cNvSpPr/>
              <p:nvPr/>
            </p:nvSpPr>
            <p:spPr bwMode="gray">
              <a:xfrm>
                <a:off x="4643862" y="3116258"/>
                <a:ext cx="3547237" cy="773047"/>
              </a:xfrm>
              <a:prstGeom prst="roundRect">
                <a:avLst>
                  <a:gd name="adj" fmla="val 50000"/>
                </a:avLst>
              </a:prstGeom>
              <a:solidFill>
                <a:schemeClr val="bg1">
                  <a:lumMod val="95000"/>
                </a:schemeClr>
              </a:solidFill>
              <a:ln w="9525" algn="ctr">
                <a:solidFill>
                  <a:srgbClr val="009A44"/>
                </a:solidFill>
                <a:miter lim="800000"/>
                <a:headEnd/>
                <a:tailEnd/>
              </a:ln>
            </p:spPr>
            <p:txBody>
              <a:bodyPr wrap="square" lIns="342900" tIns="66675" rIns="66675" bIns="66675" rtlCol="0" anchor="ctr"/>
              <a:lstStyle/>
              <a:p>
                <a:pPr marL="182563" marR="0" lvl="0" indent="0" algn="l" defTabSz="914400" rtl="0" eaLnBrk="1" fontAlgn="auto" latinLnBrk="0" hangingPunct="1">
                  <a:lnSpc>
                    <a:spcPct val="106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00B050"/>
                    </a:solidFill>
                    <a:effectLst/>
                    <a:uLnTx/>
                    <a:uFillTx/>
                    <a:latin typeface="Verdana" panose="020B0604030504040204" pitchFamily="34" charset="0"/>
                    <a:ea typeface="Verdana" panose="020B0604030504040204" pitchFamily="34" charset="0"/>
                    <a:cs typeface="+mn-cs"/>
                  </a:rPr>
                  <a:t>Retención de IVA en transferencias virtuales con clave de documento “V5” y Extracción de Deposito Fiscal</a:t>
                </a:r>
              </a:p>
            </p:txBody>
          </p:sp>
          <p:sp>
            <p:nvSpPr>
              <p:cNvPr id="67" name="Oval 66"/>
              <p:cNvSpPr/>
              <p:nvPr/>
            </p:nvSpPr>
            <p:spPr bwMode="gray">
              <a:xfrm>
                <a:off x="4048954" y="2940941"/>
                <a:ext cx="1123683" cy="1123681"/>
              </a:xfrm>
              <a:prstGeom prst="ellipse">
                <a:avLst/>
              </a:prstGeom>
              <a:solidFill>
                <a:schemeClr val="bg1"/>
              </a:solidFill>
              <a:ln w="9525" algn="ctr">
                <a:no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Calibri Light"/>
                  <a:ea typeface="+mn-ea"/>
                  <a:cs typeface="+mn-cs"/>
                </a:endParaRPr>
              </a:p>
            </p:txBody>
          </p:sp>
          <p:sp>
            <p:nvSpPr>
              <p:cNvPr id="68" name="Oval 67"/>
              <p:cNvSpPr/>
              <p:nvPr/>
            </p:nvSpPr>
            <p:spPr bwMode="gray">
              <a:xfrm>
                <a:off x="4210871" y="3102857"/>
                <a:ext cx="799848" cy="799848"/>
              </a:xfrm>
              <a:prstGeom prst="ellipse">
                <a:avLst/>
              </a:prstGeom>
              <a:solidFill>
                <a:srgbClr val="DDEFE8"/>
              </a:solidFill>
              <a:ln w="9525" algn="ctr">
                <a:solidFill>
                  <a:srgbClr val="009A44"/>
                </a:solid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r>
                  <a:rPr kumimoji="0" lang="en-GB" sz="1500" b="1" i="0" u="none" strike="noStrike" kern="1200" cap="none" spc="0" normalizeH="0" baseline="0" noProof="0" dirty="0">
                    <a:ln>
                      <a:noFill/>
                    </a:ln>
                    <a:solidFill>
                      <a:prstClr val="black"/>
                    </a:solidFill>
                    <a:effectLst/>
                    <a:uLnTx/>
                    <a:uFillTx/>
                    <a:latin typeface="Calibri Light"/>
                    <a:ea typeface="+mn-ea"/>
                    <a:cs typeface="+mn-cs"/>
                  </a:rPr>
                  <a:t>02</a:t>
                </a:r>
              </a:p>
            </p:txBody>
          </p:sp>
          <p:sp>
            <p:nvSpPr>
              <p:cNvPr id="69" name="Block Arc 68"/>
              <p:cNvSpPr/>
              <p:nvPr/>
            </p:nvSpPr>
            <p:spPr bwMode="gray">
              <a:xfrm>
                <a:off x="3830898" y="4064619"/>
                <a:ext cx="1558679" cy="1558679"/>
              </a:xfrm>
              <a:prstGeom prst="blockArc">
                <a:avLst>
                  <a:gd name="adj1" fmla="val 10296"/>
                  <a:gd name="adj2" fmla="val 16171692"/>
                  <a:gd name="adj3" fmla="val 13840"/>
                </a:avLst>
              </a:prstGeom>
              <a:solidFill>
                <a:srgbClr val="012169"/>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70" name="Rounded Rectangle 69"/>
              <p:cNvSpPr/>
              <p:nvPr/>
            </p:nvSpPr>
            <p:spPr bwMode="gray">
              <a:xfrm>
                <a:off x="1000988" y="4457435"/>
                <a:ext cx="3516406" cy="773047"/>
              </a:xfrm>
              <a:prstGeom prst="roundRect">
                <a:avLst>
                  <a:gd name="adj" fmla="val 50000"/>
                </a:avLst>
              </a:prstGeom>
              <a:solidFill>
                <a:schemeClr val="bg1">
                  <a:lumMod val="95000"/>
                </a:schemeClr>
              </a:solidFill>
              <a:ln w="9525" algn="ctr">
                <a:solidFill>
                  <a:srgbClr val="012169"/>
                </a:solidFill>
                <a:miter lim="800000"/>
                <a:headEnd/>
                <a:tailEnd/>
              </a:ln>
            </p:spPr>
            <p:txBody>
              <a:bodyPr wrap="square" lIns="68580" tIns="66675" rIns="274320" bIns="66675" rtlCol="0" anchor="ctr"/>
              <a:lstStyle/>
              <a:p>
                <a:pPr marL="0" marR="0" lvl="0" indent="0" algn="l" defTabSz="914400" rtl="0" eaLnBrk="1" fontAlgn="auto" latinLnBrk="0" hangingPunct="1">
                  <a:lnSpc>
                    <a:spcPct val="106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Verificación de cumplimiento del SCI de manera Automatizada en </a:t>
                </a:r>
                <a:r>
                  <a:rPr kumimoji="0" lang="es-MX" sz="1000" b="1" i="1" u="sng"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Importaciones Temporales</a:t>
                </a:r>
                <a:r>
                  <a:rPr kumimoji="0" lang="es-MX" sz="1000" b="1" i="0" u="none"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 así como </a:t>
                </a:r>
                <a:r>
                  <a:rPr kumimoji="0" lang="es-MX" sz="1000" b="1" i="1" u="sng"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Retornos</a:t>
                </a:r>
                <a:r>
                  <a:rPr kumimoji="0" lang="es-MX" sz="1000" b="1" i="0" u="none"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 y </a:t>
                </a:r>
                <a:r>
                  <a:rPr kumimoji="0" lang="es-MX" sz="1000" b="1" i="1" u="sng" strike="noStrike" kern="1200" cap="none" spc="0" normalizeH="0" baseline="0" noProof="0" dirty="0">
                    <a:ln>
                      <a:noFill/>
                    </a:ln>
                    <a:solidFill>
                      <a:srgbClr val="0D8390">
                        <a:lumMod val="75000"/>
                      </a:srgbClr>
                    </a:solidFill>
                    <a:effectLst/>
                    <a:uLnTx/>
                    <a:uFillTx/>
                    <a:latin typeface="Verdana" panose="020B0604030504040204" pitchFamily="34" charset="0"/>
                    <a:ea typeface="Verdana" panose="020B0604030504040204" pitchFamily="34" charset="0"/>
                    <a:cs typeface="+mn-cs"/>
                  </a:rPr>
                  <a:t>Transferencias Virtuales </a:t>
                </a:r>
              </a:p>
            </p:txBody>
          </p:sp>
          <p:sp>
            <p:nvSpPr>
              <p:cNvPr id="71" name="Oval 70"/>
              <p:cNvSpPr/>
              <p:nvPr/>
            </p:nvSpPr>
            <p:spPr bwMode="gray">
              <a:xfrm>
                <a:off x="4048397" y="4282118"/>
                <a:ext cx="1123683" cy="1123681"/>
              </a:xfrm>
              <a:prstGeom prst="ellipse">
                <a:avLst/>
              </a:prstGeom>
              <a:solidFill>
                <a:schemeClr val="bg1"/>
              </a:solidFill>
              <a:ln w="9525" algn="ctr">
                <a:no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Calibri Light"/>
                  <a:ea typeface="+mn-ea"/>
                  <a:cs typeface="+mn-cs"/>
                </a:endParaRPr>
              </a:p>
            </p:txBody>
          </p:sp>
          <p:sp>
            <p:nvSpPr>
              <p:cNvPr id="72" name="Oval 71"/>
              <p:cNvSpPr/>
              <p:nvPr/>
            </p:nvSpPr>
            <p:spPr bwMode="gray">
              <a:xfrm>
                <a:off x="4210313" y="4444034"/>
                <a:ext cx="799848" cy="799848"/>
              </a:xfrm>
              <a:prstGeom prst="ellipse">
                <a:avLst/>
              </a:prstGeom>
              <a:solidFill>
                <a:srgbClr val="A0DCFF"/>
              </a:solidFill>
              <a:ln w="9525" algn="ctr">
                <a:solidFill>
                  <a:srgbClr val="012169"/>
                </a:solid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r>
                  <a:rPr kumimoji="0" lang="en-GB" sz="1500" b="1" i="0" u="none" strike="noStrike" kern="1200" cap="none" spc="0" normalizeH="0" baseline="0" noProof="0" dirty="0">
                    <a:ln>
                      <a:noFill/>
                    </a:ln>
                    <a:solidFill>
                      <a:prstClr val="black"/>
                    </a:solidFill>
                    <a:effectLst/>
                    <a:uLnTx/>
                    <a:uFillTx/>
                    <a:latin typeface="Calibri Light"/>
                    <a:ea typeface="+mn-ea"/>
                    <a:cs typeface="+mn-cs"/>
                  </a:rPr>
                  <a:t>03</a:t>
                </a:r>
              </a:p>
            </p:txBody>
          </p:sp>
          <p:sp>
            <p:nvSpPr>
              <p:cNvPr id="73" name="Block Arc 72"/>
              <p:cNvSpPr/>
              <p:nvPr/>
            </p:nvSpPr>
            <p:spPr bwMode="gray">
              <a:xfrm>
                <a:off x="5170873" y="4084493"/>
                <a:ext cx="1558678" cy="1558679"/>
              </a:xfrm>
              <a:prstGeom prst="blockArc">
                <a:avLst>
                  <a:gd name="adj1" fmla="val 10823994"/>
                  <a:gd name="adj2" fmla="val 5529932"/>
                  <a:gd name="adj3" fmla="val 14080"/>
                </a:avLst>
              </a:prstGeom>
              <a:solidFill>
                <a:schemeClr val="accent5"/>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74" name="Rounded Rectangle 73"/>
              <p:cNvSpPr/>
              <p:nvPr/>
            </p:nvSpPr>
            <p:spPr bwMode="gray">
              <a:xfrm>
                <a:off x="5983281" y="4477309"/>
                <a:ext cx="2900838" cy="773047"/>
              </a:xfrm>
              <a:prstGeom prst="roundRect">
                <a:avLst>
                  <a:gd name="adj" fmla="val 50000"/>
                </a:avLst>
              </a:prstGeom>
              <a:solidFill>
                <a:schemeClr val="bg1">
                  <a:lumMod val="95000"/>
                </a:schemeClr>
              </a:solidFill>
              <a:ln w="9525" algn="ctr">
                <a:solidFill>
                  <a:schemeClr val="accent5"/>
                </a:solidFill>
                <a:miter lim="800000"/>
                <a:headEnd/>
                <a:tailEnd/>
              </a:ln>
            </p:spPr>
            <p:txBody>
              <a:bodyPr wrap="square" lIns="342900" tIns="66675" rIns="66675" bIns="66675" rtlCol="0" anchor="ctr"/>
              <a:lstStyle/>
              <a:p>
                <a:pPr marL="182563" marR="0" lvl="0" indent="0" algn="l" defTabSz="914400" rtl="0" eaLnBrk="1" fontAlgn="auto" latinLnBrk="0" hangingPunct="1">
                  <a:lnSpc>
                    <a:spcPct val="106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mn-cs"/>
                  </a:rPr>
                  <a:t>Soporte documental de expedientes electrónicos de Comercio Exterior</a:t>
                </a:r>
              </a:p>
            </p:txBody>
          </p:sp>
          <p:sp>
            <p:nvSpPr>
              <p:cNvPr id="75" name="Oval 74"/>
              <p:cNvSpPr/>
              <p:nvPr/>
            </p:nvSpPr>
            <p:spPr bwMode="gray">
              <a:xfrm>
                <a:off x="5388371" y="4301992"/>
                <a:ext cx="1123683" cy="1123681"/>
              </a:xfrm>
              <a:prstGeom prst="ellipse">
                <a:avLst/>
              </a:prstGeom>
              <a:solidFill>
                <a:schemeClr val="bg1"/>
              </a:solidFill>
              <a:ln w="9525" algn="ctr">
                <a:no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Calibri Light"/>
                  <a:ea typeface="+mn-ea"/>
                  <a:cs typeface="+mn-cs"/>
                </a:endParaRPr>
              </a:p>
            </p:txBody>
          </p:sp>
          <p:sp>
            <p:nvSpPr>
              <p:cNvPr id="76" name="Oval 75"/>
              <p:cNvSpPr/>
              <p:nvPr/>
            </p:nvSpPr>
            <p:spPr bwMode="gray">
              <a:xfrm>
                <a:off x="5550288" y="4463908"/>
                <a:ext cx="799848" cy="799848"/>
              </a:xfrm>
              <a:prstGeom prst="ellipse">
                <a:avLst/>
              </a:prstGeom>
              <a:solidFill>
                <a:srgbClr val="DDEFE8"/>
              </a:solidFill>
              <a:ln w="9525" algn="ctr">
                <a:solidFill>
                  <a:schemeClr val="accent5"/>
                </a:solidFill>
                <a:miter lim="800000"/>
                <a:headEnd/>
                <a:tailEnd/>
              </a:ln>
            </p:spPr>
            <p:txBody>
              <a:bodyPr wrap="non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r>
                  <a:rPr kumimoji="0" lang="en-GB" sz="1500" b="1" i="0" u="none" strike="noStrike" kern="1200" cap="none" spc="0" normalizeH="0" baseline="0" noProof="0" dirty="0">
                    <a:ln>
                      <a:noFill/>
                    </a:ln>
                    <a:solidFill>
                      <a:prstClr val="black"/>
                    </a:solidFill>
                    <a:effectLst/>
                    <a:uLnTx/>
                    <a:uFillTx/>
                    <a:latin typeface="Calibri Light"/>
                    <a:ea typeface="+mn-ea"/>
                    <a:cs typeface="+mn-cs"/>
                  </a:rPr>
                  <a:t>04</a:t>
                </a:r>
              </a:p>
            </p:txBody>
          </p:sp>
          <p:sp>
            <p:nvSpPr>
              <p:cNvPr id="77" name="Rounded Rectangle 76"/>
              <p:cNvSpPr/>
              <p:nvPr/>
            </p:nvSpPr>
            <p:spPr bwMode="gray">
              <a:xfrm>
                <a:off x="0" y="2262188"/>
                <a:ext cx="2377691" cy="216487"/>
              </a:xfrm>
              <a:prstGeom prst="roundRect">
                <a:avLst>
                  <a:gd name="adj" fmla="val 0"/>
                </a:avLst>
              </a:prstGeom>
              <a:solidFill>
                <a:schemeClr val="accent1"/>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78" name="Block Arc 77"/>
              <p:cNvSpPr/>
              <p:nvPr/>
            </p:nvSpPr>
            <p:spPr bwMode="gray">
              <a:xfrm>
                <a:off x="2047175" y="1820034"/>
                <a:ext cx="661032" cy="661032"/>
              </a:xfrm>
              <a:prstGeom prst="blockArc">
                <a:avLst>
                  <a:gd name="adj1" fmla="val 21381499"/>
                  <a:gd name="adj2" fmla="val 5466996"/>
                  <a:gd name="adj3" fmla="val 33084"/>
                </a:avLst>
              </a:prstGeom>
              <a:solidFill>
                <a:schemeClr val="accent1"/>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79" name="Rounded Rectangle 78"/>
              <p:cNvSpPr/>
              <p:nvPr/>
            </p:nvSpPr>
            <p:spPr bwMode="gray">
              <a:xfrm>
                <a:off x="5901264" y="5876161"/>
                <a:ext cx="3236912" cy="216487"/>
              </a:xfrm>
              <a:prstGeom prst="roundRect">
                <a:avLst>
                  <a:gd name="adj" fmla="val 0"/>
                </a:avLst>
              </a:prstGeom>
              <a:solidFill>
                <a:schemeClr val="accent5"/>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0" name="Block Arc 79"/>
              <p:cNvSpPr/>
              <p:nvPr/>
            </p:nvSpPr>
            <p:spPr bwMode="gray">
              <a:xfrm>
                <a:off x="5566697" y="5425792"/>
                <a:ext cx="661032" cy="661032"/>
              </a:xfrm>
              <a:prstGeom prst="blockArc">
                <a:avLst>
                  <a:gd name="adj1" fmla="val 5256614"/>
                  <a:gd name="adj2" fmla="val 17132510"/>
                  <a:gd name="adj3" fmla="val 32408"/>
                </a:avLst>
              </a:prstGeom>
              <a:solidFill>
                <a:schemeClr val="accent5"/>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1" name="Freeform 80"/>
              <p:cNvSpPr>
                <a:spLocks noEditPoints="1"/>
              </p:cNvSpPr>
              <p:nvPr/>
            </p:nvSpPr>
            <p:spPr bwMode="auto">
              <a:xfrm>
                <a:off x="5291781" y="1317316"/>
                <a:ext cx="316919" cy="269381"/>
              </a:xfrm>
              <a:custGeom>
                <a:avLst/>
                <a:gdLst>
                  <a:gd name="T0" fmla="*/ 23 w 300"/>
                  <a:gd name="T1" fmla="*/ 245 h 256"/>
                  <a:gd name="T2" fmla="*/ 2 w 300"/>
                  <a:gd name="T3" fmla="*/ 245 h 256"/>
                  <a:gd name="T4" fmla="*/ 12 w 300"/>
                  <a:gd name="T5" fmla="*/ 213 h 256"/>
                  <a:gd name="T6" fmla="*/ 55 w 300"/>
                  <a:gd name="T7" fmla="*/ 192 h 256"/>
                  <a:gd name="T8" fmla="*/ 44 w 300"/>
                  <a:gd name="T9" fmla="*/ 245 h 256"/>
                  <a:gd name="T10" fmla="*/ 66 w 300"/>
                  <a:gd name="T11" fmla="*/ 245 h 256"/>
                  <a:gd name="T12" fmla="*/ 55 w 300"/>
                  <a:gd name="T13" fmla="*/ 192 h 256"/>
                  <a:gd name="T14" fmla="*/ 87 w 300"/>
                  <a:gd name="T15" fmla="*/ 171 h 256"/>
                  <a:gd name="T16" fmla="*/ 98 w 300"/>
                  <a:gd name="T17" fmla="*/ 256 h 256"/>
                  <a:gd name="T18" fmla="*/ 108 w 300"/>
                  <a:gd name="T19" fmla="*/ 171 h 256"/>
                  <a:gd name="T20" fmla="*/ 140 w 300"/>
                  <a:gd name="T21" fmla="*/ 149 h 256"/>
                  <a:gd name="T22" fmla="*/ 130 w 300"/>
                  <a:gd name="T23" fmla="*/ 245 h 256"/>
                  <a:gd name="T24" fmla="*/ 151 w 300"/>
                  <a:gd name="T25" fmla="*/ 245 h 256"/>
                  <a:gd name="T26" fmla="*/ 140 w 300"/>
                  <a:gd name="T27" fmla="*/ 149 h 256"/>
                  <a:gd name="T28" fmla="*/ 172 w 300"/>
                  <a:gd name="T29" fmla="*/ 160 h 256"/>
                  <a:gd name="T30" fmla="*/ 183 w 300"/>
                  <a:gd name="T31" fmla="*/ 256 h 256"/>
                  <a:gd name="T32" fmla="*/ 194 w 300"/>
                  <a:gd name="T33" fmla="*/ 160 h 256"/>
                  <a:gd name="T34" fmla="*/ 226 w 300"/>
                  <a:gd name="T35" fmla="*/ 117 h 256"/>
                  <a:gd name="T36" fmla="*/ 215 w 300"/>
                  <a:gd name="T37" fmla="*/ 245 h 256"/>
                  <a:gd name="T38" fmla="*/ 236 w 300"/>
                  <a:gd name="T39" fmla="*/ 245 h 256"/>
                  <a:gd name="T40" fmla="*/ 226 w 300"/>
                  <a:gd name="T41" fmla="*/ 117 h 256"/>
                  <a:gd name="T42" fmla="*/ 258 w 300"/>
                  <a:gd name="T43" fmla="*/ 96 h 256"/>
                  <a:gd name="T44" fmla="*/ 268 w 300"/>
                  <a:gd name="T45" fmla="*/ 256 h 256"/>
                  <a:gd name="T46" fmla="*/ 279 w 300"/>
                  <a:gd name="T47" fmla="*/ 96 h 256"/>
                  <a:gd name="T48" fmla="*/ 300 w 300"/>
                  <a:gd name="T49" fmla="*/ 7 h 256"/>
                  <a:gd name="T50" fmla="*/ 290 w 300"/>
                  <a:gd name="T51" fmla="*/ 0 h 256"/>
                  <a:gd name="T52" fmla="*/ 236 w 300"/>
                  <a:gd name="T53" fmla="*/ 11 h 256"/>
                  <a:gd name="T54" fmla="*/ 264 w 300"/>
                  <a:gd name="T55" fmla="*/ 21 h 256"/>
                  <a:gd name="T56" fmla="*/ 98 w 300"/>
                  <a:gd name="T57" fmla="*/ 107 h 256"/>
                  <a:gd name="T58" fmla="*/ 6 w 300"/>
                  <a:gd name="T59" fmla="*/ 173 h 256"/>
                  <a:gd name="T60" fmla="*/ 12 w 300"/>
                  <a:gd name="T61" fmla="*/ 192 h 256"/>
                  <a:gd name="T62" fmla="*/ 101 w 300"/>
                  <a:gd name="T63" fmla="*/ 128 h 256"/>
                  <a:gd name="T64" fmla="*/ 191 w 300"/>
                  <a:gd name="T65" fmla="*/ 125 h 256"/>
                  <a:gd name="T66" fmla="*/ 279 w 300"/>
                  <a:gd name="T67" fmla="*/ 53 h 256"/>
                  <a:gd name="T68" fmla="*/ 300 w 300"/>
                  <a:gd name="T69" fmla="*/ 53 h 256"/>
                  <a:gd name="T70" fmla="*/ 300 w 300"/>
                  <a:gd name="T71"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256">
                    <a:moveTo>
                      <a:pt x="23" y="224"/>
                    </a:moveTo>
                    <a:cubicBezTo>
                      <a:pt x="23" y="245"/>
                      <a:pt x="23" y="245"/>
                      <a:pt x="23" y="245"/>
                    </a:cubicBezTo>
                    <a:cubicBezTo>
                      <a:pt x="23" y="251"/>
                      <a:pt x="18" y="256"/>
                      <a:pt x="12" y="256"/>
                    </a:cubicBezTo>
                    <a:cubicBezTo>
                      <a:pt x="6" y="256"/>
                      <a:pt x="2" y="251"/>
                      <a:pt x="2" y="245"/>
                    </a:cubicBezTo>
                    <a:cubicBezTo>
                      <a:pt x="2" y="224"/>
                      <a:pt x="2" y="224"/>
                      <a:pt x="2" y="224"/>
                    </a:cubicBezTo>
                    <a:cubicBezTo>
                      <a:pt x="2" y="218"/>
                      <a:pt x="6" y="213"/>
                      <a:pt x="12" y="213"/>
                    </a:cubicBezTo>
                    <a:cubicBezTo>
                      <a:pt x="18" y="213"/>
                      <a:pt x="23" y="218"/>
                      <a:pt x="23" y="224"/>
                    </a:cubicBezTo>
                    <a:close/>
                    <a:moveTo>
                      <a:pt x="55" y="192"/>
                    </a:moveTo>
                    <a:cubicBezTo>
                      <a:pt x="49" y="192"/>
                      <a:pt x="44" y="197"/>
                      <a:pt x="44" y="203"/>
                    </a:cubicBezTo>
                    <a:cubicBezTo>
                      <a:pt x="44" y="245"/>
                      <a:pt x="44" y="245"/>
                      <a:pt x="44" y="245"/>
                    </a:cubicBezTo>
                    <a:cubicBezTo>
                      <a:pt x="44" y="251"/>
                      <a:pt x="49" y="256"/>
                      <a:pt x="55" y="256"/>
                    </a:cubicBezTo>
                    <a:cubicBezTo>
                      <a:pt x="61" y="256"/>
                      <a:pt x="66" y="251"/>
                      <a:pt x="66" y="245"/>
                    </a:cubicBezTo>
                    <a:cubicBezTo>
                      <a:pt x="66" y="203"/>
                      <a:pt x="66" y="203"/>
                      <a:pt x="66" y="203"/>
                    </a:cubicBezTo>
                    <a:cubicBezTo>
                      <a:pt x="66" y="197"/>
                      <a:pt x="61" y="192"/>
                      <a:pt x="55" y="192"/>
                    </a:cubicBezTo>
                    <a:close/>
                    <a:moveTo>
                      <a:pt x="98" y="160"/>
                    </a:moveTo>
                    <a:cubicBezTo>
                      <a:pt x="92" y="160"/>
                      <a:pt x="87" y="165"/>
                      <a:pt x="87" y="171"/>
                    </a:cubicBezTo>
                    <a:cubicBezTo>
                      <a:pt x="87" y="245"/>
                      <a:pt x="87" y="245"/>
                      <a:pt x="87" y="245"/>
                    </a:cubicBezTo>
                    <a:cubicBezTo>
                      <a:pt x="87" y="251"/>
                      <a:pt x="92" y="256"/>
                      <a:pt x="98" y="256"/>
                    </a:cubicBezTo>
                    <a:cubicBezTo>
                      <a:pt x="104" y="256"/>
                      <a:pt x="108" y="251"/>
                      <a:pt x="108" y="245"/>
                    </a:cubicBezTo>
                    <a:cubicBezTo>
                      <a:pt x="108" y="171"/>
                      <a:pt x="108" y="171"/>
                      <a:pt x="108" y="171"/>
                    </a:cubicBezTo>
                    <a:cubicBezTo>
                      <a:pt x="108" y="165"/>
                      <a:pt x="104" y="160"/>
                      <a:pt x="98" y="160"/>
                    </a:cubicBezTo>
                    <a:close/>
                    <a:moveTo>
                      <a:pt x="140" y="149"/>
                    </a:moveTo>
                    <a:cubicBezTo>
                      <a:pt x="134" y="149"/>
                      <a:pt x="130" y="154"/>
                      <a:pt x="130" y="160"/>
                    </a:cubicBezTo>
                    <a:cubicBezTo>
                      <a:pt x="130" y="245"/>
                      <a:pt x="130" y="245"/>
                      <a:pt x="130" y="245"/>
                    </a:cubicBezTo>
                    <a:cubicBezTo>
                      <a:pt x="130" y="251"/>
                      <a:pt x="134" y="256"/>
                      <a:pt x="140" y="256"/>
                    </a:cubicBezTo>
                    <a:cubicBezTo>
                      <a:pt x="146" y="256"/>
                      <a:pt x="151" y="251"/>
                      <a:pt x="151" y="245"/>
                    </a:cubicBezTo>
                    <a:cubicBezTo>
                      <a:pt x="151" y="160"/>
                      <a:pt x="151" y="160"/>
                      <a:pt x="151" y="160"/>
                    </a:cubicBezTo>
                    <a:cubicBezTo>
                      <a:pt x="151" y="154"/>
                      <a:pt x="146" y="149"/>
                      <a:pt x="140" y="149"/>
                    </a:cubicBezTo>
                    <a:close/>
                    <a:moveTo>
                      <a:pt x="183" y="149"/>
                    </a:moveTo>
                    <a:cubicBezTo>
                      <a:pt x="177" y="149"/>
                      <a:pt x="172" y="154"/>
                      <a:pt x="172" y="160"/>
                    </a:cubicBezTo>
                    <a:cubicBezTo>
                      <a:pt x="172" y="245"/>
                      <a:pt x="172" y="245"/>
                      <a:pt x="172" y="245"/>
                    </a:cubicBezTo>
                    <a:cubicBezTo>
                      <a:pt x="172" y="251"/>
                      <a:pt x="177" y="256"/>
                      <a:pt x="183" y="256"/>
                    </a:cubicBezTo>
                    <a:cubicBezTo>
                      <a:pt x="189" y="256"/>
                      <a:pt x="194" y="251"/>
                      <a:pt x="194" y="245"/>
                    </a:cubicBezTo>
                    <a:cubicBezTo>
                      <a:pt x="194" y="160"/>
                      <a:pt x="194" y="160"/>
                      <a:pt x="194" y="160"/>
                    </a:cubicBezTo>
                    <a:cubicBezTo>
                      <a:pt x="194" y="154"/>
                      <a:pt x="189" y="149"/>
                      <a:pt x="183" y="149"/>
                    </a:cubicBezTo>
                    <a:close/>
                    <a:moveTo>
                      <a:pt x="226" y="117"/>
                    </a:moveTo>
                    <a:cubicBezTo>
                      <a:pt x="220" y="117"/>
                      <a:pt x="215" y="122"/>
                      <a:pt x="215" y="128"/>
                    </a:cubicBezTo>
                    <a:cubicBezTo>
                      <a:pt x="215" y="245"/>
                      <a:pt x="215" y="245"/>
                      <a:pt x="215" y="245"/>
                    </a:cubicBezTo>
                    <a:cubicBezTo>
                      <a:pt x="215" y="251"/>
                      <a:pt x="220" y="256"/>
                      <a:pt x="226" y="256"/>
                    </a:cubicBezTo>
                    <a:cubicBezTo>
                      <a:pt x="232" y="256"/>
                      <a:pt x="236" y="251"/>
                      <a:pt x="236" y="245"/>
                    </a:cubicBezTo>
                    <a:cubicBezTo>
                      <a:pt x="236" y="128"/>
                      <a:pt x="236" y="128"/>
                      <a:pt x="236" y="128"/>
                    </a:cubicBezTo>
                    <a:cubicBezTo>
                      <a:pt x="236" y="122"/>
                      <a:pt x="232" y="117"/>
                      <a:pt x="226" y="117"/>
                    </a:cubicBezTo>
                    <a:close/>
                    <a:moveTo>
                      <a:pt x="268" y="85"/>
                    </a:moveTo>
                    <a:cubicBezTo>
                      <a:pt x="262" y="85"/>
                      <a:pt x="258" y="90"/>
                      <a:pt x="258" y="96"/>
                    </a:cubicBezTo>
                    <a:cubicBezTo>
                      <a:pt x="258" y="245"/>
                      <a:pt x="258" y="245"/>
                      <a:pt x="258" y="245"/>
                    </a:cubicBezTo>
                    <a:cubicBezTo>
                      <a:pt x="258" y="251"/>
                      <a:pt x="262" y="256"/>
                      <a:pt x="268" y="256"/>
                    </a:cubicBezTo>
                    <a:cubicBezTo>
                      <a:pt x="274" y="256"/>
                      <a:pt x="279" y="251"/>
                      <a:pt x="279" y="245"/>
                    </a:cubicBezTo>
                    <a:cubicBezTo>
                      <a:pt x="279" y="96"/>
                      <a:pt x="279" y="96"/>
                      <a:pt x="279" y="96"/>
                    </a:cubicBezTo>
                    <a:cubicBezTo>
                      <a:pt x="279" y="90"/>
                      <a:pt x="274" y="85"/>
                      <a:pt x="268" y="85"/>
                    </a:cubicBezTo>
                    <a:close/>
                    <a:moveTo>
                      <a:pt x="300" y="7"/>
                    </a:moveTo>
                    <a:cubicBezTo>
                      <a:pt x="298" y="4"/>
                      <a:pt x="296" y="2"/>
                      <a:pt x="294" y="1"/>
                    </a:cubicBezTo>
                    <a:cubicBezTo>
                      <a:pt x="292" y="0"/>
                      <a:pt x="291" y="0"/>
                      <a:pt x="290" y="0"/>
                    </a:cubicBezTo>
                    <a:cubicBezTo>
                      <a:pt x="247" y="0"/>
                      <a:pt x="247" y="0"/>
                      <a:pt x="247" y="0"/>
                    </a:cubicBezTo>
                    <a:cubicBezTo>
                      <a:pt x="241" y="0"/>
                      <a:pt x="236" y="5"/>
                      <a:pt x="236" y="11"/>
                    </a:cubicBezTo>
                    <a:cubicBezTo>
                      <a:pt x="236" y="17"/>
                      <a:pt x="241" y="21"/>
                      <a:pt x="247" y="21"/>
                    </a:cubicBezTo>
                    <a:cubicBezTo>
                      <a:pt x="264" y="21"/>
                      <a:pt x="264" y="21"/>
                      <a:pt x="264" y="21"/>
                    </a:cubicBezTo>
                    <a:cubicBezTo>
                      <a:pt x="179" y="107"/>
                      <a:pt x="179" y="107"/>
                      <a:pt x="179" y="107"/>
                    </a:cubicBezTo>
                    <a:cubicBezTo>
                      <a:pt x="98" y="107"/>
                      <a:pt x="98" y="107"/>
                      <a:pt x="98" y="107"/>
                    </a:cubicBezTo>
                    <a:cubicBezTo>
                      <a:pt x="95" y="107"/>
                      <a:pt x="93" y="107"/>
                      <a:pt x="91" y="109"/>
                    </a:cubicBezTo>
                    <a:cubicBezTo>
                      <a:pt x="6" y="173"/>
                      <a:pt x="6" y="173"/>
                      <a:pt x="6" y="173"/>
                    </a:cubicBezTo>
                    <a:cubicBezTo>
                      <a:pt x="1" y="176"/>
                      <a:pt x="0" y="183"/>
                      <a:pt x="4" y="188"/>
                    </a:cubicBezTo>
                    <a:cubicBezTo>
                      <a:pt x="6" y="191"/>
                      <a:pt x="9" y="192"/>
                      <a:pt x="12" y="192"/>
                    </a:cubicBezTo>
                    <a:cubicBezTo>
                      <a:pt x="15" y="192"/>
                      <a:pt x="17" y="191"/>
                      <a:pt x="19" y="190"/>
                    </a:cubicBezTo>
                    <a:cubicBezTo>
                      <a:pt x="101" y="128"/>
                      <a:pt x="101" y="128"/>
                      <a:pt x="101" y="128"/>
                    </a:cubicBezTo>
                    <a:cubicBezTo>
                      <a:pt x="183" y="128"/>
                      <a:pt x="183" y="128"/>
                      <a:pt x="183" y="128"/>
                    </a:cubicBezTo>
                    <a:cubicBezTo>
                      <a:pt x="186" y="128"/>
                      <a:pt x="189" y="127"/>
                      <a:pt x="191" y="125"/>
                    </a:cubicBezTo>
                    <a:cubicBezTo>
                      <a:pt x="279" y="36"/>
                      <a:pt x="279" y="36"/>
                      <a:pt x="279" y="36"/>
                    </a:cubicBezTo>
                    <a:cubicBezTo>
                      <a:pt x="279" y="53"/>
                      <a:pt x="279" y="53"/>
                      <a:pt x="279" y="53"/>
                    </a:cubicBezTo>
                    <a:cubicBezTo>
                      <a:pt x="279" y="59"/>
                      <a:pt x="284" y="64"/>
                      <a:pt x="290" y="64"/>
                    </a:cubicBezTo>
                    <a:cubicBezTo>
                      <a:pt x="296" y="64"/>
                      <a:pt x="300" y="59"/>
                      <a:pt x="300" y="53"/>
                    </a:cubicBezTo>
                    <a:cubicBezTo>
                      <a:pt x="300" y="11"/>
                      <a:pt x="300" y="11"/>
                      <a:pt x="300" y="11"/>
                    </a:cubicBezTo>
                    <a:cubicBezTo>
                      <a:pt x="300" y="9"/>
                      <a:pt x="300" y="8"/>
                      <a:pt x="300" y="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82" name="Freeform 464"/>
              <p:cNvSpPr>
                <a:spLocks noEditPoints="1"/>
              </p:cNvSpPr>
              <p:nvPr/>
            </p:nvSpPr>
            <p:spPr bwMode="auto">
              <a:xfrm>
                <a:off x="321406" y="4776414"/>
                <a:ext cx="338511" cy="135087"/>
              </a:xfrm>
              <a:custGeom>
                <a:avLst/>
                <a:gdLst>
                  <a:gd name="T0" fmla="*/ 309 w 320"/>
                  <a:gd name="T1" fmla="*/ 53 h 128"/>
                  <a:gd name="T2" fmla="*/ 127 w 320"/>
                  <a:gd name="T3" fmla="*/ 53 h 128"/>
                  <a:gd name="T4" fmla="*/ 64 w 320"/>
                  <a:gd name="T5" fmla="*/ 0 h 128"/>
                  <a:gd name="T6" fmla="*/ 0 w 320"/>
                  <a:gd name="T7" fmla="*/ 64 h 128"/>
                  <a:gd name="T8" fmla="*/ 64 w 320"/>
                  <a:gd name="T9" fmla="*/ 128 h 128"/>
                  <a:gd name="T10" fmla="*/ 127 w 320"/>
                  <a:gd name="T11" fmla="*/ 74 h 128"/>
                  <a:gd name="T12" fmla="*/ 256 w 320"/>
                  <a:gd name="T13" fmla="*/ 74 h 128"/>
                  <a:gd name="T14" fmla="*/ 256 w 320"/>
                  <a:gd name="T15" fmla="*/ 96 h 128"/>
                  <a:gd name="T16" fmla="*/ 266 w 320"/>
                  <a:gd name="T17" fmla="*/ 106 h 128"/>
                  <a:gd name="T18" fmla="*/ 277 w 320"/>
                  <a:gd name="T19" fmla="*/ 96 h 128"/>
                  <a:gd name="T20" fmla="*/ 277 w 320"/>
                  <a:gd name="T21" fmla="*/ 74 h 128"/>
                  <a:gd name="T22" fmla="*/ 298 w 320"/>
                  <a:gd name="T23" fmla="*/ 74 h 128"/>
                  <a:gd name="T24" fmla="*/ 298 w 320"/>
                  <a:gd name="T25" fmla="*/ 117 h 128"/>
                  <a:gd name="T26" fmla="*/ 309 w 320"/>
                  <a:gd name="T27" fmla="*/ 128 h 128"/>
                  <a:gd name="T28" fmla="*/ 320 w 320"/>
                  <a:gd name="T29" fmla="*/ 117 h 128"/>
                  <a:gd name="T30" fmla="*/ 320 w 320"/>
                  <a:gd name="T31" fmla="*/ 64 h 128"/>
                  <a:gd name="T32" fmla="*/ 309 w 320"/>
                  <a:gd name="T33" fmla="*/ 53 h 128"/>
                  <a:gd name="T34" fmla="*/ 64 w 320"/>
                  <a:gd name="T35" fmla="*/ 106 h 128"/>
                  <a:gd name="T36" fmla="*/ 21 w 320"/>
                  <a:gd name="T37" fmla="*/ 64 h 128"/>
                  <a:gd name="T38" fmla="*/ 64 w 320"/>
                  <a:gd name="T39" fmla="*/ 21 h 128"/>
                  <a:gd name="T40" fmla="*/ 106 w 320"/>
                  <a:gd name="T41" fmla="*/ 64 h 128"/>
                  <a:gd name="T42" fmla="*/ 64 w 320"/>
                  <a:gd name="T43"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0" h="128">
                    <a:moveTo>
                      <a:pt x="309" y="53"/>
                    </a:moveTo>
                    <a:cubicBezTo>
                      <a:pt x="127" y="53"/>
                      <a:pt x="127" y="53"/>
                      <a:pt x="127" y="53"/>
                    </a:cubicBezTo>
                    <a:cubicBezTo>
                      <a:pt x="122" y="23"/>
                      <a:pt x="95" y="0"/>
                      <a:pt x="64" y="0"/>
                    </a:cubicBezTo>
                    <a:cubicBezTo>
                      <a:pt x="28" y="0"/>
                      <a:pt x="0" y="28"/>
                      <a:pt x="0" y="64"/>
                    </a:cubicBezTo>
                    <a:cubicBezTo>
                      <a:pt x="0" y="99"/>
                      <a:pt x="28" y="128"/>
                      <a:pt x="64" y="128"/>
                    </a:cubicBezTo>
                    <a:cubicBezTo>
                      <a:pt x="95" y="128"/>
                      <a:pt x="122" y="105"/>
                      <a:pt x="127" y="74"/>
                    </a:cubicBezTo>
                    <a:cubicBezTo>
                      <a:pt x="256" y="74"/>
                      <a:pt x="256" y="74"/>
                      <a:pt x="256" y="74"/>
                    </a:cubicBezTo>
                    <a:cubicBezTo>
                      <a:pt x="256" y="96"/>
                      <a:pt x="256" y="96"/>
                      <a:pt x="256" y="96"/>
                    </a:cubicBezTo>
                    <a:cubicBezTo>
                      <a:pt x="256" y="102"/>
                      <a:pt x="260" y="106"/>
                      <a:pt x="266" y="106"/>
                    </a:cubicBezTo>
                    <a:cubicBezTo>
                      <a:pt x="272" y="106"/>
                      <a:pt x="277" y="102"/>
                      <a:pt x="277" y="96"/>
                    </a:cubicBezTo>
                    <a:cubicBezTo>
                      <a:pt x="277" y="74"/>
                      <a:pt x="277" y="74"/>
                      <a:pt x="277" y="74"/>
                    </a:cubicBezTo>
                    <a:cubicBezTo>
                      <a:pt x="298" y="74"/>
                      <a:pt x="298" y="74"/>
                      <a:pt x="298" y="74"/>
                    </a:cubicBezTo>
                    <a:cubicBezTo>
                      <a:pt x="298" y="117"/>
                      <a:pt x="298" y="117"/>
                      <a:pt x="298" y="117"/>
                    </a:cubicBezTo>
                    <a:cubicBezTo>
                      <a:pt x="298" y="123"/>
                      <a:pt x="303" y="128"/>
                      <a:pt x="309" y="128"/>
                    </a:cubicBezTo>
                    <a:cubicBezTo>
                      <a:pt x="315" y="128"/>
                      <a:pt x="320" y="123"/>
                      <a:pt x="320" y="117"/>
                    </a:cubicBezTo>
                    <a:cubicBezTo>
                      <a:pt x="320" y="64"/>
                      <a:pt x="320" y="64"/>
                      <a:pt x="320" y="64"/>
                    </a:cubicBezTo>
                    <a:cubicBezTo>
                      <a:pt x="320" y="58"/>
                      <a:pt x="315" y="53"/>
                      <a:pt x="309" y="53"/>
                    </a:cubicBezTo>
                    <a:close/>
                    <a:moveTo>
                      <a:pt x="64" y="106"/>
                    </a:moveTo>
                    <a:cubicBezTo>
                      <a:pt x="40" y="106"/>
                      <a:pt x="21" y="87"/>
                      <a:pt x="21" y="64"/>
                    </a:cubicBezTo>
                    <a:cubicBezTo>
                      <a:pt x="21" y="40"/>
                      <a:pt x="40" y="21"/>
                      <a:pt x="64" y="21"/>
                    </a:cubicBezTo>
                    <a:cubicBezTo>
                      <a:pt x="87" y="21"/>
                      <a:pt x="106" y="40"/>
                      <a:pt x="106" y="64"/>
                    </a:cubicBezTo>
                    <a:cubicBezTo>
                      <a:pt x="106" y="87"/>
                      <a:pt x="87" y="106"/>
                      <a:pt x="64" y="106"/>
                    </a:cubicBezTo>
                    <a:close/>
                  </a:path>
                </a:pathLst>
              </a:custGeom>
              <a:solidFill>
                <a:srgbClr val="01216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83" name="Freeform 41"/>
              <p:cNvSpPr>
                <a:spLocks noEditPoints="1"/>
              </p:cNvSpPr>
              <p:nvPr/>
            </p:nvSpPr>
            <p:spPr bwMode="auto">
              <a:xfrm>
                <a:off x="7938843" y="3991955"/>
                <a:ext cx="341689" cy="340100"/>
              </a:xfrm>
              <a:custGeom>
                <a:avLst/>
                <a:gdLst>
                  <a:gd name="T0" fmla="*/ 168 w 324"/>
                  <a:gd name="T1" fmla="*/ 177 h 322"/>
                  <a:gd name="T2" fmla="*/ 123 w 324"/>
                  <a:gd name="T3" fmla="*/ 143 h 322"/>
                  <a:gd name="T4" fmla="*/ 65 w 324"/>
                  <a:gd name="T5" fmla="*/ 142 h 322"/>
                  <a:gd name="T6" fmla="*/ 18 w 324"/>
                  <a:gd name="T7" fmla="*/ 175 h 322"/>
                  <a:gd name="T8" fmla="*/ 0 w 324"/>
                  <a:gd name="T9" fmla="*/ 229 h 322"/>
                  <a:gd name="T10" fmla="*/ 17 w 324"/>
                  <a:gd name="T11" fmla="*/ 284 h 322"/>
                  <a:gd name="T12" fmla="*/ 63 w 324"/>
                  <a:gd name="T13" fmla="*/ 319 h 322"/>
                  <a:gd name="T14" fmla="*/ 115 w 324"/>
                  <a:gd name="T15" fmla="*/ 320 h 322"/>
                  <a:gd name="T16" fmla="*/ 145 w 324"/>
                  <a:gd name="T17" fmla="*/ 294 h 322"/>
                  <a:gd name="T18" fmla="*/ 172 w 324"/>
                  <a:gd name="T19" fmla="*/ 252 h 322"/>
                  <a:gd name="T20" fmla="*/ 146 w 324"/>
                  <a:gd name="T21" fmla="*/ 249 h 322"/>
                  <a:gd name="T22" fmla="*/ 125 w 324"/>
                  <a:gd name="T23" fmla="*/ 277 h 322"/>
                  <a:gd name="T24" fmla="*/ 92 w 324"/>
                  <a:gd name="T25" fmla="*/ 284 h 322"/>
                  <a:gd name="T26" fmla="*/ 69 w 324"/>
                  <a:gd name="T27" fmla="*/ 293 h 322"/>
                  <a:gd name="T28" fmla="*/ 37 w 324"/>
                  <a:gd name="T29" fmla="*/ 267 h 322"/>
                  <a:gd name="T30" fmla="*/ 26 w 324"/>
                  <a:gd name="T31" fmla="*/ 227 h 322"/>
                  <a:gd name="T32" fmla="*/ 41 w 324"/>
                  <a:gd name="T33" fmla="*/ 189 h 322"/>
                  <a:gd name="T34" fmla="*/ 76 w 324"/>
                  <a:gd name="T35" fmla="*/ 168 h 322"/>
                  <a:gd name="T36" fmla="*/ 115 w 324"/>
                  <a:gd name="T37" fmla="*/ 164 h 322"/>
                  <a:gd name="T38" fmla="*/ 150 w 324"/>
                  <a:gd name="T39" fmla="*/ 190 h 322"/>
                  <a:gd name="T40" fmla="*/ 163 w 324"/>
                  <a:gd name="T41" fmla="*/ 232 h 322"/>
                  <a:gd name="T42" fmla="*/ 61 w 324"/>
                  <a:gd name="T43" fmla="*/ 214 h 322"/>
                  <a:gd name="T44" fmla="*/ 103 w 324"/>
                  <a:gd name="T45" fmla="*/ 265 h 322"/>
                  <a:gd name="T46" fmla="*/ 105 w 324"/>
                  <a:gd name="T47" fmla="*/ 237 h 322"/>
                  <a:gd name="T48" fmla="*/ 80 w 324"/>
                  <a:gd name="T49" fmla="*/ 224 h 322"/>
                  <a:gd name="T50" fmla="*/ 106 w 324"/>
                  <a:gd name="T51" fmla="*/ 226 h 322"/>
                  <a:gd name="T52" fmla="*/ 308 w 324"/>
                  <a:gd name="T53" fmla="*/ 62 h 322"/>
                  <a:gd name="T54" fmla="*/ 276 w 324"/>
                  <a:gd name="T55" fmla="*/ 23 h 322"/>
                  <a:gd name="T56" fmla="*/ 227 w 324"/>
                  <a:gd name="T57" fmla="*/ 10 h 322"/>
                  <a:gd name="T58" fmla="*/ 180 w 324"/>
                  <a:gd name="T59" fmla="*/ 29 h 322"/>
                  <a:gd name="T60" fmla="*/ 152 w 324"/>
                  <a:gd name="T61" fmla="*/ 71 h 322"/>
                  <a:gd name="T62" fmla="*/ 155 w 324"/>
                  <a:gd name="T63" fmla="*/ 122 h 322"/>
                  <a:gd name="T64" fmla="*/ 187 w 324"/>
                  <a:gd name="T65" fmla="*/ 161 h 322"/>
                  <a:gd name="T66" fmla="*/ 236 w 324"/>
                  <a:gd name="T67" fmla="*/ 174 h 322"/>
                  <a:gd name="T68" fmla="*/ 276 w 324"/>
                  <a:gd name="T69" fmla="*/ 156 h 322"/>
                  <a:gd name="T70" fmla="*/ 305 w 324"/>
                  <a:gd name="T71" fmla="*/ 117 h 322"/>
                  <a:gd name="T72" fmla="*/ 298 w 324"/>
                  <a:gd name="T73" fmla="*/ 96 h 322"/>
                  <a:gd name="T74" fmla="*/ 283 w 324"/>
                  <a:gd name="T75" fmla="*/ 134 h 322"/>
                  <a:gd name="T76" fmla="*/ 248 w 324"/>
                  <a:gd name="T77" fmla="*/ 155 h 322"/>
                  <a:gd name="T78" fmla="*/ 209 w 324"/>
                  <a:gd name="T79" fmla="*/ 158 h 322"/>
                  <a:gd name="T80" fmla="*/ 174 w 324"/>
                  <a:gd name="T81" fmla="*/ 132 h 322"/>
                  <a:gd name="T82" fmla="*/ 161 w 324"/>
                  <a:gd name="T83" fmla="*/ 91 h 322"/>
                  <a:gd name="T84" fmla="*/ 175 w 324"/>
                  <a:gd name="T85" fmla="*/ 50 h 322"/>
                  <a:gd name="T86" fmla="*/ 211 w 324"/>
                  <a:gd name="T87" fmla="*/ 26 h 322"/>
                  <a:gd name="T88" fmla="*/ 250 w 324"/>
                  <a:gd name="T89" fmla="*/ 30 h 322"/>
                  <a:gd name="T90" fmla="*/ 284 w 324"/>
                  <a:gd name="T91" fmla="*/ 51 h 322"/>
                  <a:gd name="T92" fmla="*/ 298 w 324"/>
                  <a:gd name="T93" fmla="*/ 90 h 322"/>
                  <a:gd name="T94" fmla="*/ 221 w 324"/>
                  <a:gd name="T95" fmla="*/ 58 h 322"/>
                  <a:gd name="T96" fmla="*/ 231 w 324"/>
                  <a:gd name="T97" fmla="*/ 128 h 322"/>
                  <a:gd name="T98" fmla="*/ 248 w 324"/>
                  <a:gd name="T99" fmla="*/ 61 h 322"/>
                  <a:gd name="T100" fmla="*/ 218 w 324"/>
                  <a:gd name="T101" fmla="*/ 96 h 322"/>
                  <a:gd name="T102" fmla="*/ 238 w 324"/>
                  <a:gd name="T103" fmla="*/ 7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4" h="322">
                    <a:moveTo>
                      <a:pt x="172" y="212"/>
                    </a:moveTo>
                    <a:cubicBezTo>
                      <a:pt x="171" y="211"/>
                      <a:pt x="168" y="209"/>
                      <a:pt x="167" y="208"/>
                    </a:cubicBezTo>
                    <a:cubicBezTo>
                      <a:pt x="167" y="206"/>
                      <a:pt x="168" y="203"/>
                      <a:pt x="169" y="201"/>
                    </a:cubicBezTo>
                    <a:cubicBezTo>
                      <a:pt x="171" y="194"/>
                      <a:pt x="174" y="185"/>
                      <a:pt x="168" y="177"/>
                    </a:cubicBezTo>
                    <a:cubicBezTo>
                      <a:pt x="163" y="169"/>
                      <a:pt x="153" y="169"/>
                      <a:pt x="146" y="169"/>
                    </a:cubicBezTo>
                    <a:cubicBezTo>
                      <a:pt x="144" y="169"/>
                      <a:pt x="141" y="168"/>
                      <a:pt x="139" y="168"/>
                    </a:cubicBezTo>
                    <a:cubicBezTo>
                      <a:pt x="139" y="167"/>
                      <a:pt x="138" y="164"/>
                      <a:pt x="137" y="162"/>
                    </a:cubicBezTo>
                    <a:cubicBezTo>
                      <a:pt x="135" y="155"/>
                      <a:pt x="132" y="146"/>
                      <a:pt x="123" y="143"/>
                    </a:cubicBezTo>
                    <a:cubicBezTo>
                      <a:pt x="114" y="140"/>
                      <a:pt x="105" y="145"/>
                      <a:pt x="100" y="149"/>
                    </a:cubicBezTo>
                    <a:cubicBezTo>
                      <a:pt x="98" y="150"/>
                      <a:pt x="95" y="152"/>
                      <a:pt x="94" y="153"/>
                    </a:cubicBezTo>
                    <a:cubicBezTo>
                      <a:pt x="92" y="152"/>
                      <a:pt x="90" y="150"/>
                      <a:pt x="88" y="149"/>
                    </a:cubicBezTo>
                    <a:cubicBezTo>
                      <a:pt x="83" y="145"/>
                      <a:pt x="74" y="139"/>
                      <a:pt x="65" y="142"/>
                    </a:cubicBezTo>
                    <a:cubicBezTo>
                      <a:pt x="56" y="145"/>
                      <a:pt x="53" y="154"/>
                      <a:pt x="50" y="161"/>
                    </a:cubicBezTo>
                    <a:cubicBezTo>
                      <a:pt x="49" y="163"/>
                      <a:pt x="48" y="166"/>
                      <a:pt x="48" y="167"/>
                    </a:cubicBezTo>
                    <a:cubicBezTo>
                      <a:pt x="46" y="167"/>
                      <a:pt x="43" y="167"/>
                      <a:pt x="41" y="167"/>
                    </a:cubicBezTo>
                    <a:cubicBezTo>
                      <a:pt x="34" y="167"/>
                      <a:pt x="24" y="168"/>
                      <a:pt x="18" y="175"/>
                    </a:cubicBezTo>
                    <a:cubicBezTo>
                      <a:pt x="13" y="183"/>
                      <a:pt x="15" y="192"/>
                      <a:pt x="17" y="199"/>
                    </a:cubicBezTo>
                    <a:cubicBezTo>
                      <a:pt x="18" y="201"/>
                      <a:pt x="19" y="204"/>
                      <a:pt x="19" y="206"/>
                    </a:cubicBezTo>
                    <a:cubicBezTo>
                      <a:pt x="18" y="207"/>
                      <a:pt x="15" y="209"/>
                      <a:pt x="14" y="210"/>
                    </a:cubicBezTo>
                    <a:cubicBezTo>
                      <a:pt x="8" y="214"/>
                      <a:pt x="0" y="220"/>
                      <a:pt x="0" y="229"/>
                    </a:cubicBezTo>
                    <a:cubicBezTo>
                      <a:pt x="0" y="239"/>
                      <a:pt x="7" y="245"/>
                      <a:pt x="13" y="249"/>
                    </a:cubicBezTo>
                    <a:cubicBezTo>
                      <a:pt x="15" y="251"/>
                      <a:pt x="18" y="253"/>
                      <a:pt x="18" y="253"/>
                    </a:cubicBezTo>
                    <a:cubicBezTo>
                      <a:pt x="18" y="255"/>
                      <a:pt x="17" y="258"/>
                      <a:pt x="16" y="261"/>
                    </a:cubicBezTo>
                    <a:cubicBezTo>
                      <a:pt x="14" y="268"/>
                      <a:pt x="11" y="277"/>
                      <a:pt x="17" y="284"/>
                    </a:cubicBezTo>
                    <a:cubicBezTo>
                      <a:pt x="22" y="292"/>
                      <a:pt x="32" y="292"/>
                      <a:pt x="39" y="293"/>
                    </a:cubicBezTo>
                    <a:cubicBezTo>
                      <a:pt x="41" y="293"/>
                      <a:pt x="44" y="293"/>
                      <a:pt x="46" y="293"/>
                    </a:cubicBezTo>
                    <a:cubicBezTo>
                      <a:pt x="47" y="295"/>
                      <a:pt x="48" y="298"/>
                      <a:pt x="48" y="299"/>
                    </a:cubicBezTo>
                    <a:cubicBezTo>
                      <a:pt x="51" y="306"/>
                      <a:pt x="54" y="315"/>
                      <a:pt x="63" y="319"/>
                    </a:cubicBezTo>
                    <a:cubicBezTo>
                      <a:pt x="72" y="322"/>
                      <a:pt x="80" y="316"/>
                      <a:pt x="86" y="312"/>
                    </a:cubicBezTo>
                    <a:cubicBezTo>
                      <a:pt x="87" y="311"/>
                      <a:pt x="90" y="309"/>
                      <a:pt x="92" y="309"/>
                    </a:cubicBezTo>
                    <a:cubicBezTo>
                      <a:pt x="93" y="309"/>
                      <a:pt x="95" y="311"/>
                      <a:pt x="97" y="312"/>
                    </a:cubicBezTo>
                    <a:cubicBezTo>
                      <a:pt x="102" y="316"/>
                      <a:pt x="108" y="320"/>
                      <a:pt x="115" y="320"/>
                    </a:cubicBezTo>
                    <a:cubicBezTo>
                      <a:pt x="117" y="320"/>
                      <a:pt x="118" y="320"/>
                      <a:pt x="120" y="319"/>
                    </a:cubicBezTo>
                    <a:cubicBezTo>
                      <a:pt x="129" y="316"/>
                      <a:pt x="133" y="307"/>
                      <a:pt x="135" y="300"/>
                    </a:cubicBezTo>
                    <a:cubicBezTo>
                      <a:pt x="136" y="298"/>
                      <a:pt x="137" y="296"/>
                      <a:pt x="138" y="294"/>
                    </a:cubicBezTo>
                    <a:cubicBezTo>
                      <a:pt x="139" y="294"/>
                      <a:pt x="142" y="294"/>
                      <a:pt x="145" y="294"/>
                    </a:cubicBezTo>
                    <a:cubicBezTo>
                      <a:pt x="152" y="294"/>
                      <a:pt x="161" y="294"/>
                      <a:pt x="167" y="286"/>
                    </a:cubicBezTo>
                    <a:cubicBezTo>
                      <a:pt x="173" y="279"/>
                      <a:pt x="170" y="269"/>
                      <a:pt x="168" y="262"/>
                    </a:cubicBezTo>
                    <a:cubicBezTo>
                      <a:pt x="168" y="260"/>
                      <a:pt x="167" y="257"/>
                      <a:pt x="167" y="256"/>
                    </a:cubicBezTo>
                    <a:cubicBezTo>
                      <a:pt x="168" y="255"/>
                      <a:pt x="170" y="253"/>
                      <a:pt x="172" y="252"/>
                    </a:cubicBezTo>
                    <a:cubicBezTo>
                      <a:pt x="177" y="247"/>
                      <a:pt x="185" y="242"/>
                      <a:pt x="185" y="232"/>
                    </a:cubicBezTo>
                    <a:cubicBezTo>
                      <a:pt x="186" y="223"/>
                      <a:pt x="178" y="217"/>
                      <a:pt x="172" y="212"/>
                    </a:cubicBezTo>
                    <a:close/>
                    <a:moveTo>
                      <a:pt x="159" y="235"/>
                    </a:moveTo>
                    <a:cubicBezTo>
                      <a:pt x="154" y="238"/>
                      <a:pt x="148" y="242"/>
                      <a:pt x="146" y="249"/>
                    </a:cubicBezTo>
                    <a:cubicBezTo>
                      <a:pt x="144" y="255"/>
                      <a:pt x="146" y="262"/>
                      <a:pt x="148" y="268"/>
                    </a:cubicBezTo>
                    <a:cubicBezTo>
                      <a:pt x="148" y="269"/>
                      <a:pt x="148" y="271"/>
                      <a:pt x="149" y="272"/>
                    </a:cubicBezTo>
                    <a:cubicBezTo>
                      <a:pt x="147" y="273"/>
                      <a:pt x="145" y="273"/>
                      <a:pt x="144" y="273"/>
                    </a:cubicBezTo>
                    <a:cubicBezTo>
                      <a:pt x="138" y="273"/>
                      <a:pt x="131" y="273"/>
                      <a:pt x="125" y="277"/>
                    </a:cubicBezTo>
                    <a:cubicBezTo>
                      <a:pt x="120" y="281"/>
                      <a:pt x="117" y="287"/>
                      <a:pt x="115" y="293"/>
                    </a:cubicBezTo>
                    <a:cubicBezTo>
                      <a:pt x="115" y="294"/>
                      <a:pt x="114" y="295"/>
                      <a:pt x="113" y="297"/>
                    </a:cubicBezTo>
                    <a:cubicBezTo>
                      <a:pt x="112" y="296"/>
                      <a:pt x="110" y="294"/>
                      <a:pt x="109" y="293"/>
                    </a:cubicBezTo>
                    <a:cubicBezTo>
                      <a:pt x="104" y="290"/>
                      <a:pt x="99" y="284"/>
                      <a:pt x="92" y="284"/>
                    </a:cubicBezTo>
                    <a:cubicBezTo>
                      <a:pt x="92" y="284"/>
                      <a:pt x="92" y="284"/>
                      <a:pt x="92" y="284"/>
                    </a:cubicBezTo>
                    <a:cubicBezTo>
                      <a:pt x="85" y="284"/>
                      <a:pt x="79" y="289"/>
                      <a:pt x="74" y="293"/>
                    </a:cubicBezTo>
                    <a:cubicBezTo>
                      <a:pt x="73" y="294"/>
                      <a:pt x="71" y="296"/>
                      <a:pt x="70" y="297"/>
                    </a:cubicBezTo>
                    <a:cubicBezTo>
                      <a:pt x="70" y="296"/>
                      <a:pt x="69" y="294"/>
                      <a:pt x="69" y="293"/>
                    </a:cubicBezTo>
                    <a:cubicBezTo>
                      <a:pt x="67" y="287"/>
                      <a:pt x="64" y="280"/>
                      <a:pt x="59" y="276"/>
                    </a:cubicBezTo>
                    <a:cubicBezTo>
                      <a:pt x="53" y="272"/>
                      <a:pt x="46" y="272"/>
                      <a:pt x="40" y="271"/>
                    </a:cubicBezTo>
                    <a:cubicBezTo>
                      <a:pt x="39" y="271"/>
                      <a:pt x="37" y="271"/>
                      <a:pt x="36" y="271"/>
                    </a:cubicBezTo>
                    <a:cubicBezTo>
                      <a:pt x="36" y="270"/>
                      <a:pt x="36" y="268"/>
                      <a:pt x="37" y="267"/>
                    </a:cubicBezTo>
                    <a:cubicBezTo>
                      <a:pt x="39" y="261"/>
                      <a:pt x="41" y="254"/>
                      <a:pt x="39" y="247"/>
                    </a:cubicBezTo>
                    <a:cubicBezTo>
                      <a:pt x="37" y="241"/>
                      <a:pt x="31" y="236"/>
                      <a:pt x="26" y="232"/>
                    </a:cubicBezTo>
                    <a:cubicBezTo>
                      <a:pt x="25" y="232"/>
                      <a:pt x="24" y="231"/>
                      <a:pt x="23" y="230"/>
                    </a:cubicBezTo>
                    <a:cubicBezTo>
                      <a:pt x="24" y="229"/>
                      <a:pt x="25" y="228"/>
                      <a:pt x="26" y="227"/>
                    </a:cubicBezTo>
                    <a:cubicBezTo>
                      <a:pt x="31" y="223"/>
                      <a:pt x="37" y="219"/>
                      <a:pt x="39" y="213"/>
                    </a:cubicBezTo>
                    <a:cubicBezTo>
                      <a:pt x="41" y="206"/>
                      <a:pt x="39" y="199"/>
                      <a:pt x="38" y="193"/>
                    </a:cubicBezTo>
                    <a:cubicBezTo>
                      <a:pt x="37" y="192"/>
                      <a:pt x="37" y="190"/>
                      <a:pt x="37" y="189"/>
                    </a:cubicBezTo>
                    <a:cubicBezTo>
                      <a:pt x="38" y="189"/>
                      <a:pt x="40" y="189"/>
                      <a:pt x="41" y="189"/>
                    </a:cubicBezTo>
                    <a:cubicBezTo>
                      <a:pt x="47" y="189"/>
                      <a:pt x="54" y="189"/>
                      <a:pt x="60" y="185"/>
                    </a:cubicBezTo>
                    <a:cubicBezTo>
                      <a:pt x="66" y="181"/>
                      <a:pt x="68" y="174"/>
                      <a:pt x="70" y="169"/>
                    </a:cubicBezTo>
                    <a:cubicBezTo>
                      <a:pt x="71" y="167"/>
                      <a:pt x="71" y="166"/>
                      <a:pt x="72" y="164"/>
                    </a:cubicBezTo>
                    <a:cubicBezTo>
                      <a:pt x="73" y="165"/>
                      <a:pt x="75" y="167"/>
                      <a:pt x="76" y="168"/>
                    </a:cubicBezTo>
                    <a:cubicBezTo>
                      <a:pt x="81" y="172"/>
                      <a:pt x="87" y="177"/>
                      <a:pt x="93" y="177"/>
                    </a:cubicBezTo>
                    <a:cubicBezTo>
                      <a:pt x="94" y="177"/>
                      <a:pt x="94" y="177"/>
                      <a:pt x="94" y="177"/>
                    </a:cubicBezTo>
                    <a:cubicBezTo>
                      <a:pt x="101" y="177"/>
                      <a:pt x="106" y="172"/>
                      <a:pt x="111" y="168"/>
                    </a:cubicBezTo>
                    <a:cubicBezTo>
                      <a:pt x="112" y="168"/>
                      <a:pt x="114" y="165"/>
                      <a:pt x="115" y="164"/>
                    </a:cubicBezTo>
                    <a:cubicBezTo>
                      <a:pt x="116" y="166"/>
                      <a:pt x="116" y="168"/>
                      <a:pt x="117" y="169"/>
                    </a:cubicBezTo>
                    <a:cubicBezTo>
                      <a:pt x="119" y="175"/>
                      <a:pt x="121" y="181"/>
                      <a:pt x="127" y="185"/>
                    </a:cubicBezTo>
                    <a:cubicBezTo>
                      <a:pt x="132" y="189"/>
                      <a:pt x="139" y="190"/>
                      <a:pt x="145" y="190"/>
                    </a:cubicBezTo>
                    <a:cubicBezTo>
                      <a:pt x="146" y="190"/>
                      <a:pt x="148" y="190"/>
                      <a:pt x="150" y="190"/>
                    </a:cubicBezTo>
                    <a:cubicBezTo>
                      <a:pt x="149" y="192"/>
                      <a:pt x="149" y="193"/>
                      <a:pt x="149" y="194"/>
                    </a:cubicBezTo>
                    <a:cubicBezTo>
                      <a:pt x="147" y="200"/>
                      <a:pt x="145" y="207"/>
                      <a:pt x="147" y="214"/>
                    </a:cubicBezTo>
                    <a:cubicBezTo>
                      <a:pt x="149" y="221"/>
                      <a:pt x="154" y="225"/>
                      <a:pt x="159" y="229"/>
                    </a:cubicBezTo>
                    <a:cubicBezTo>
                      <a:pt x="160" y="230"/>
                      <a:pt x="162" y="231"/>
                      <a:pt x="163" y="232"/>
                    </a:cubicBezTo>
                    <a:cubicBezTo>
                      <a:pt x="161" y="233"/>
                      <a:pt x="160" y="234"/>
                      <a:pt x="159" y="235"/>
                    </a:cubicBezTo>
                    <a:close/>
                    <a:moveTo>
                      <a:pt x="109" y="199"/>
                    </a:moveTo>
                    <a:cubicBezTo>
                      <a:pt x="101" y="195"/>
                      <a:pt x="91" y="194"/>
                      <a:pt x="82" y="197"/>
                    </a:cubicBezTo>
                    <a:cubicBezTo>
                      <a:pt x="73" y="200"/>
                      <a:pt x="66" y="206"/>
                      <a:pt x="61" y="214"/>
                    </a:cubicBezTo>
                    <a:cubicBezTo>
                      <a:pt x="57" y="223"/>
                      <a:pt x="56" y="232"/>
                      <a:pt x="59" y="241"/>
                    </a:cubicBezTo>
                    <a:cubicBezTo>
                      <a:pt x="62" y="250"/>
                      <a:pt x="68" y="258"/>
                      <a:pt x="76" y="262"/>
                    </a:cubicBezTo>
                    <a:cubicBezTo>
                      <a:pt x="81" y="265"/>
                      <a:pt x="87" y="266"/>
                      <a:pt x="93" y="266"/>
                    </a:cubicBezTo>
                    <a:cubicBezTo>
                      <a:pt x="96" y="266"/>
                      <a:pt x="100" y="266"/>
                      <a:pt x="103" y="265"/>
                    </a:cubicBezTo>
                    <a:cubicBezTo>
                      <a:pt x="112" y="262"/>
                      <a:pt x="120" y="256"/>
                      <a:pt x="124" y="247"/>
                    </a:cubicBezTo>
                    <a:cubicBezTo>
                      <a:pt x="129" y="239"/>
                      <a:pt x="129" y="229"/>
                      <a:pt x="127" y="220"/>
                    </a:cubicBezTo>
                    <a:cubicBezTo>
                      <a:pt x="124" y="211"/>
                      <a:pt x="118" y="204"/>
                      <a:pt x="109" y="199"/>
                    </a:cubicBezTo>
                    <a:close/>
                    <a:moveTo>
                      <a:pt x="105" y="237"/>
                    </a:moveTo>
                    <a:cubicBezTo>
                      <a:pt x="103" y="241"/>
                      <a:pt x="101" y="243"/>
                      <a:pt x="97" y="244"/>
                    </a:cubicBezTo>
                    <a:cubicBezTo>
                      <a:pt x="93" y="245"/>
                      <a:pt x="89" y="245"/>
                      <a:pt x="86" y="243"/>
                    </a:cubicBezTo>
                    <a:cubicBezTo>
                      <a:pt x="83" y="241"/>
                      <a:pt x="80" y="239"/>
                      <a:pt x="79" y="235"/>
                    </a:cubicBezTo>
                    <a:cubicBezTo>
                      <a:pt x="78" y="231"/>
                      <a:pt x="78" y="227"/>
                      <a:pt x="80" y="224"/>
                    </a:cubicBezTo>
                    <a:cubicBezTo>
                      <a:pt x="82" y="221"/>
                      <a:pt x="85" y="218"/>
                      <a:pt x="88" y="217"/>
                    </a:cubicBezTo>
                    <a:cubicBezTo>
                      <a:pt x="90" y="217"/>
                      <a:pt x="91" y="216"/>
                      <a:pt x="93" y="216"/>
                    </a:cubicBezTo>
                    <a:cubicBezTo>
                      <a:pt x="95" y="216"/>
                      <a:pt x="97" y="217"/>
                      <a:pt x="99" y="218"/>
                    </a:cubicBezTo>
                    <a:cubicBezTo>
                      <a:pt x="103" y="220"/>
                      <a:pt x="105" y="223"/>
                      <a:pt x="106" y="226"/>
                    </a:cubicBezTo>
                    <a:cubicBezTo>
                      <a:pt x="107" y="230"/>
                      <a:pt x="107" y="234"/>
                      <a:pt x="105" y="237"/>
                    </a:cubicBezTo>
                    <a:close/>
                    <a:moveTo>
                      <a:pt x="311" y="74"/>
                    </a:moveTo>
                    <a:cubicBezTo>
                      <a:pt x="309" y="72"/>
                      <a:pt x="307" y="70"/>
                      <a:pt x="306" y="69"/>
                    </a:cubicBezTo>
                    <a:cubicBezTo>
                      <a:pt x="306" y="67"/>
                      <a:pt x="307" y="64"/>
                      <a:pt x="308" y="62"/>
                    </a:cubicBezTo>
                    <a:cubicBezTo>
                      <a:pt x="310" y="55"/>
                      <a:pt x="313" y="46"/>
                      <a:pt x="307" y="38"/>
                    </a:cubicBezTo>
                    <a:cubicBezTo>
                      <a:pt x="302" y="31"/>
                      <a:pt x="292" y="30"/>
                      <a:pt x="285" y="30"/>
                    </a:cubicBezTo>
                    <a:cubicBezTo>
                      <a:pt x="283" y="30"/>
                      <a:pt x="280" y="30"/>
                      <a:pt x="278" y="29"/>
                    </a:cubicBezTo>
                    <a:cubicBezTo>
                      <a:pt x="277" y="28"/>
                      <a:pt x="276" y="25"/>
                      <a:pt x="276" y="23"/>
                    </a:cubicBezTo>
                    <a:cubicBezTo>
                      <a:pt x="273" y="16"/>
                      <a:pt x="270" y="7"/>
                      <a:pt x="261" y="4"/>
                    </a:cubicBezTo>
                    <a:cubicBezTo>
                      <a:pt x="252" y="1"/>
                      <a:pt x="244" y="6"/>
                      <a:pt x="238" y="10"/>
                    </a:cubicBezTo>
                    <a:cubicBezTo>
                      <a:pt x="237" y="12"/>
                      <a:pt x="234" y="13"/>
                      <a:pt x="232" y="14"/>
                    </a:cubicBezTo>
                    <a:cubicBezTo>
                      <a:pt x="231" y="13"/>
                      <a:pt x="229" y="12"/>
                      <a:pt x="227" y="10"/>
                    </a:cubicBezTo>
                    <a:cubicBezTo>
                      <a:pt x="221" y="6"/>
                      <a:pt x="213" y="0"/>
                      <a:pt x="204" y="3"/>
                    </a:cubicBezTo>
                    <a:cubicBezTo>
                      <a:pt x="195" y="6"/>
                      <a:pt x="191" y="16"/>
                      <a:pt x="189" y="22"/>
                    </a:cubicBezTo>
                    <a:cubicBezTo>
                      <a:pt x="188" y="24"/>
                      <a:pt x="187" y="27"/>
                      <a:pt x="186" y="28"/>
                    </a:cubicBezTo>
                    <a:cubicBezTo>
                      <a:pt x="185" y="29"/>
                      <a:pt x="182" y="29"/>
                      <a:pt x="180" y="29"/>
                    </a:cubicBezTo>
                    <a:cubicBezTo>
                      <a:pt x="172" y="29"/>
                      <a:pt x="163" y="29"/>
                      <a:pt x="157" y="36"/>
                    </a:cubicBezTo>
                    <a:cubicBezTo>
                      <a:pt x="151" y="44"/>
                      <a:pt x="154" y="53"/>
                      <a:pt x="156" y="60"/>
                    </a:cubicBezTo>
                    <a:cubicBezTo>
                      <a:pt x="156" y="62"/>
                      <a:pt x="157" y="65"/>
                      <a:pt x="157" y="67"/>
                    </a:cubicBezTo>
                    <a:cubicBezTo>
                      <a:pt x="156" y="68"/>
                      <a:pt x="154" y="70"/>
                      <a:pt x="152" y="71"/>
                    </a:cubicBezTo>
                    <a:cubicBezTo>
                      <a:pt x="147" y="75"/>
                      <a:pt x="139" y="81"/>
                      <a:pt x="139" y="91"/>
                    </a:cubicBezTo>
                    <a:cubicBezTo>
                      <a:pt x="138" y="100"/>
                      <a:pt x="146" y="106"/>
                      <a:pt x="152" y="110"/>
                    </a:cubicBezTo>
                    <a:cubicBezTo>
                      <a:pt x="153" y="112"/>
                      <a:pt x="156" y="114"/>
                      <a:pt x="157" y="115"/>
                    </a:cubicBezTo>
                    <a:cubicBezTo>
                      <a:pt x="157" y="116"/>
                      <a:pt x="156" y="120"/>
                      <a:pt x="155" y="122"/>
                    </a:cubicBezTo>
                    <a:cubicBezTo>
                      <a:pt x="153" y="129"/>
                      <a:pt x="150" y="138"/>
                      <a:pt x="156" y="146"/>
                    </a:cubicBezTo>
                    <a:cubicBezTo>
                      <a:pt x="161" y="153"/>
                      <a:pt x="171" y="154"/>
                      <a:pt x="178" y="154"/>
                    </a:cubicBezTo>
                    <a:cubicBezTo>
                      <a:pt x="180" y="154"/>
                      <a:pt x="183" y="154"/>
                      <a:pt x="185" y="155"/>
                    </a:cubicBezTo>
                    <a:cubicBezTo>
                      <a:pt x="185" y="156"/>
                      <a:pt x="186" y="159"/>
                      <a:pt x="187" y="161"/>
                    </a:cubicBezTo>
                    <a:cubicBezTo>
                      <a:pt x="189" y="168"/>
                      <a:pt x="192" y="177"/>
                      <a:pt x="201" y="180"/>
                    </a:cubicBezTo>
                    <a:cubicBezTo>
                      <a:pt x="210" y="183"/>
                      <a:pt x="218" y="178"/>
                      <a:pt x="224" y="174"/>
                    </a:cubicBezTo>
                    <a:cubicBezTo>
                      <a:pt x="226" y="172"/>
                      <a:pt x="229" y="171"/>
                      <a:pt x="230" y="170"/>
                    </a:cubicBezTo>
                    <a:cubicBezTo>
                      <a:pt x="232" y="171"/>
                      <a:pt x="234" y="172"/>
                      <a:pt x="236" y="174"/>
                    </a:cubicBezTo>
                    <a:cubicBezTo>
                      <a:pt x="240" y="177"/>
                      <a:pt x="247" y="181"/>
                      <a:pt x="254" y="181"/>
                    </a:cubicBezTo>
                    <a:cubicBezTo>
                      <a:pt x="255" y="181"/>
                      <a:pt x="257" y="181"/>
                      <a:pt x="259" y="181"/>
                    </a:cubicBezTo>
                    <a:cubicBezTo>
                      <a:pt x="268" y="178"/>
                      <a:pt x="271" y="168"/>
                      <a:pt x="274" y="162"/>
                    </a:cubicBezTo>
                    <a:cubicBezTo>
                      <a:pt x="275" y="160"/>
                      <a:pt x="276" y="157"/>
                      <a:pt x="276" y="156"/>
                    </a:cubicBezTo>
                    <a:cubicBezTo>
                      <a:pt x="278" y="155"/>
                      <a:pt x="281" y="155"/>
                      <a:pt x="283" y="155"/>
                    </a:cubicBezTo>
                    <a:cubicBezTo>
                      <a:pt x="290" y="155"/>
                      <a:pt x="300" y="155"/>
                      <a:pt x="306" y="148"/>
                    </a:cubicBezTo>
                    <a:cubicBezTo>
                      <a:pt x="311" y="140"/>
                      <a:pt x="309" y="131"/>
                      <a:pt x="307" y="124"/>
                    </a:cubicBezTo>
                    <a:cubicBezTo>
                      <a:pt x="306" y="122"/>
                      <a:pt x="305" y="119"/>
                      <a:pt x="305" y="117"/>
                    </a:cubicBezTo>
                    <a:cubicBezTo>
                      <a:pt x="306" y="116"/>
                      <a:pt x="309" y="114"/>
                      <a:pt x="310" y="113"/>
                    </a:cubicBezTo>
                    <a:cubicBezTo>
                      <a:pt x="316" y="109"/>
                      <a:pt x="324" y="103"/>
                      <a:pt x="324" y="93"/>
                    </a:cubicBezTo>
                    <a:cubicBezTo>
                      <a:pt x="324" y="84"/>
                      <a:pt x="317" y="78"/>
                      <a:pt x="311" y="74"/>
                    </a:cubicBezTo>
                    <a:close/>
                    <a:moveTo>
                      <a:pt x="298" y="96"/>
                    </a:moveTo>
                    <a:cubicBezTo>
                      <a:pt x="293" y="100"/>
                      <a:pt x="287" y="104"/>
                      <a:pt x="285" y="110"/>
                    </a:cubicBezTo>
                    <a:cubicBezTo>
                      <a:pt x="283" y="117"/>
                      <a:pt x="285" y="123"/>
                      <a:pt x="286" y="129"/>
                    </a:cubicBezTo>
                    <a:cubicBezTo>
                      <a:pt x="287" y="131"/>
                      <a:pt x="287" y="132"/>
                      <a:pt x="287" y="134"/>
                    </a:cubicBezTo>
                    <a:cubicBezTo>
                      <a:pt x="286" y="134"/>
                      <a:pt x="284" y="134"/>
                      <a:pt x="283" y="134"/>
                    </a:cubicBezTo>
                    <a:cubicBezTo>
                      <a:pt x="277" y="134"/>
                      <a:pt x="270" y="134"/>
                      <a:pt x="264" y="138"/>
                    </a:cubicBezTo>
                    <a:cubicBezTo>
                      <a:pt x="258" y="142"/>
                      <a:pt x="256" y="148"/>
                      <a:pt x="254" y="154"/>
                    </a:cubicBezTo>
                    <a:cubicBezTo>
                      <a:pt x="253" y="155"/>
                      <a:pt x="253" y="157"/>
                      <a:pt x="252" y="158"/>
                    </a:cubicBezTo>
                    <a:cubicBezTo>
                      <a:pt x="251" y="157"/>
                      <a:pt x="249" y="155"/>
                      <a:pt x="248" y="155"/>
                    </a:cubicBezTo>
                    <a:cubicBezTo>
                      <a:pt x="243" y="151"/>
                      <a:pt x="237" y="145"/>
                      <a:pt x="231" y="145"/>
                    </a:cubicBezTo>
                    <a:cubicBezTo>
                      <a:pt x="230" y="145"/>
                      <a:pt x="230" y="145"/>
                      <a:pt x="230" y="145"/>
                    </a:cubicBezTo>
                    <a:cubicBezTo>
                      <a:pt x="223" y="145"/>
                      <a:pt x="218" y="151"/>
                      <a:pt x="213" y="154"/>
                    </a:cubicBezTo>
                    <a:cubicBezTo>
                      <a:pt x="212" y="155"/>
                      <a:pt x="210" y="157"/>
                      <a:pt x="209" y="158"/>
                    </a:cubicBezTo>
                    <a:cubicBezTo>
                      <a:pt x="208" y="157"/>
                      <a:pt x="208" y="155"/>
                      <a:pt x="207" y="154"/>
                    </a:cubicBezTo>
                    <a:cubicBezTo>
                      <a:pt x="205" y="148"/>
                      <a:pt x="203" y="141"/>
                      <a:pt x="197" y="137"/>
                    </a:cubicBezTo>
                    <a:cubicBezTo>
                      <a:pt x="192" y="133"/>
                      <a:pt x="185" y="133"/>
                      <a:pt x="179" y="133"/>
                    </a:cubicBezTo>
                    <a:cubicBezTo>
                      <a:pt x="178" y="133"/>
                      <a:pt x="176" y="133"/>
                      <a:pt x="174" y="132"/>
                    </a:cubicBezTo>
                    <a:cubicBezTo>
                      <a:pt x="175" y="131"/>
                      <a:pt x="175" y="129"/>
                      <a:pt x="175" y="128"/>
                    </a:cubicBezTo>
                    <a:cubicBezTo>
                      <a:pt x="177" y="122"/>
                      <a:pt x="179" y="115"/>
                      <a:pt x="177" y="109"/>
                    </a:cubicBezTo>
                    <a:cubicBezTo>
                      <a:pt x="175" y="102"/>
                      <a:pt x="170" y="98"/>
                      <a:pt x="165" y="94"/>
                    </a:cubicBezTo>
                    <a:cubicBezTo>
                      <a:pt x="164" y="93"/>
                      <a:pt x="162" y="92"/>
                      <a:pt x="161" y="91"/>
                    </a:cubicBezTo>
                    <a:cubicBezTo>
                      <a:pt x="163" y="90"/>
                      <a:pt x="164" y="89"/>
                      <a:pt x="165" y="88"/>
                    </a:cubicBezTo>
                    <a:cubicBezTo>
                      <a:pt x="170" y="84"/>
                      <a:pt x="176" y="80"/>
                      <a:pt x="178" y="74"/>
                    </a:cubicBezTo>
                    <a:cubicBezTo>
                      <a:pt x="180" y="67"/>
                      <a:pt x="178" y="61"/>
                      <a:pt x="176" y="55"/>
                    </a:cubicBezTo>
                    <a:cubicBezTo>
                      <a:pt x="176" y="53"/>
                      <a:pt x="176" y="52"/>
                      <a:pt x="175" y="50"/>
                    </a:cubicBezTo>
                    <a:cubicBezTo>
                      <a:pt x="177" y="50"/>
                      <a:pt x="179" y="50"/>
                      <a:pt x="180" y="50"/>
                    </a:cubicBezTo>
                    <a:cubicBezTo>
                      <a:pt x="186" y="50"/>
                      <a:pt x="193" y="50"/>
                      <a:pt x="199" y="46"/>
                    </a:cubicBezTo>
                    <a:cubicBezTo>
                      <a:pt x="204" y="42"/>
                      <a:pt x="207" y="36"/>
                      <a:pt x="209" y="30"/>
                    </a:cubicBezTo>
                    <a:cubicBezTo>
                      <a:pt x="209" y="29"/>
                      <a:pt x="210" y="27"/>
                      <a:pt x="211" y="26"/>
                    </a:cubicBezTo>
                    <a:cubicBezTo>
                      <a:pt x="212" y="27"/>
                      <a:pt x="214" y="29"/>
                      <a:pt x="215" y="29"/>
                    </a:cubicBezTo>
                    <a:cubicBezTo>
                      <a:pt x="220" y="33"/>
                      <a:pt x="225" y="39"/>
                      <a:pt x="232" y="39"/>
                    </a:cubicBezTo>
                    <a:cubicBezTo>
                      <a:pt x="232" y="39"/>
                      <a:pt x="232" y="39"/>
                      <a:pt x="232" y="39"/>
                    </a:cubicBezTo>
                    <a:cubicBezTo>
                      <a:pt x="239" y="39"/>
                      <a:pt x="245" y="33"/>
                      <a:pt x="250" y="30"/>
                    </a:cubicBezTo>
                    <a:cubicBezTo>
                      <a:pt x="251" y="29"/>
                      <a:pt x="253" y="27"/>
                      <a:pt x="254" y="26"/>
                    </a:cubicBezTo>
                    <a:cubicBezTo>
                      <a:pt x="254" y="27"/>
                      <a:pt x="255" y="29"/>
                      <a:pt x="255" y="30"/>
                    </a:cubicBezTo>
                    <a:cubicBezTo>
                      <a:pt x="257" y="36"/>
                      <a:pt x="260" y="43"/>
                      <a:pt x="265" y="47"/>
                    </a:cubicBezTo>
                    <a:cubicBezTo>
                      <a:pt x="271" y="51"/>
                      <a:pt x="278" y="51"/>
                      <a:pt x="284" y="51"/>
                    </a:cubicBezTo>
                    <a:cubicBezTo>
                      <a:pt x="285" y="51"/>
                      <a:pt x="287" y="51"/>
                      <a:pt x="288" y="52"/>
                    </a:cubicBezTo>
                    <a:cubicBezTo>
                      <a:pt x="288" y="53"/>
                      <a:pt x="288" y="55"/>
                      <a:pt x="287" y="56"/>
                    </a:cubicBezTo>
                    <a:cubicBezTo>
                      <a:pt x="285" y="62"/>
                      <a:pt x="283" y="69"/>
                      <a:pt x="285" y="75"/>
                    </a:cubicBezTo>
                    <a:cubicBezTo>
                      <a:pt x="287" y="82"/>
                      <a:pt x="293" y="86"/>
                      <a:pt x="298" y="90"/>
                    </a:cubicBezTo>
                    <a:cubicBezTo>
                      <a:pt x="299" y="91"/>
                      <a:pt x="300" y="92"/>
                      <a:pt x="301" y="93"/>
                    </a:cubicBezTo>
                    <a:cubicBezTo>
                      <a:pt x="300" y="94"/>
                      <a:pt x="299" y="95"/>
                      <a:pt x="298" y="96"/>
                    </a:cubicBezTo>
                    <a:close/>
                    <a:moveTo>
                      <a:pt x="248" y="61"/>
                    </a:moveTo>
                    <a:cubicBezTo>
                      <a:pt x="239" y="56"/>
                      <a:pt x="230" y="55"/>
                      <a:pt x="221" y="58"/>
                    </a:cubicBezTo>
                    <a:cubicBezTo>
                      <a:pt x="212" y="61"/>
                      <a:pt x="204" y="67"/>
                      <a:pt x="200" y="75"/>
                    </a:cubicBezTo>
                    <a:cubicBezTo>
                      <a:pt x="195" y="84"/>
                      <a:pt x="195" y="93"/>
                      <a:pt x="197" y="103"/>
                    </a:cubicBezTo>
                    <a:cubicBezTo>
                      <a:pt x="200" y="112"/>
                      <a:pt x="206" y="119"/>
                      <a:pt x="215" y="123"/>
                    </a:cubicBezTo>
                    <a:cubicBezTo>
                      <a:pt x="220" y="126"/>
                      <a:pt x="226" y="128"/>
                      <a:pt x="231" y="128"/>
                    </a:cubicBezTo>
                    <a:cubicBezTo>
                      <a:pt x="235" y="128"/>
                      <a:pt x="238" y="127"/>
                      <a:pt x="242" y="126"/>
                    </a:cubicBezTo>
                    <a:cubicBezTo>
                      <a:pt x="251" y="123"/>
                      <a:pt x="258" y="117"/>
                      <a:pt x="263" y="109"/>
                    </a:cubicBezTo>
                    <a:cubicBezTo>
                      <a:pt x="267" y="100"/>
                      <a:pt x="268" y="91"/>
                      <a:pt x="265" y="81"/>
                    </a:cubicBezTo>
                    <a:cubicBezTo>
                      <a:pt x="262" y="72"/>
                      <a:pt x="256" y="65"/>
                      <a:pt x="248" y="61"/>
                    </a:cubicBezTo>
                    <a:close/>
                    <a:moveTo>
                      <a:pt x="244" y="99"/>
                    </a:moveTo>
                    <a:cubicBezTo>
                      <a:pt x="242" y="102"/>
                      <a:pt x="239" y="104"/>
                      <a:pt x="236" y="106"/>
                    </a:cubicBezTo>
                    <a:cubicBezTo>
                      <a:pt x="232" y="107"/>
                      <a:pt x="228" y="106"/>
                      <a:pt x="225" y="105"/>
                    </a:cubicBezTo>
                    <a:cubicBezTo>
                      <a:pt x="221" y="103"/>
                      <a:pt x="219" y="100"/>
                      <a:pt x="218" y="96"/>
                    </a:cubicBezTo>
                    <a:cubicBezTo>
                      <a:pt x="217" y="93"/>
                      <a:pt x="217" y="89"/>
                      <a:pt x="219" y="85"/>
                    </a:cubicBezTo>
                    <a:cubicBezTo>
                      <a:pt x="221" y="82"/>
                      <a:pt x="223" y="80"/>
                      <a:pt x="227" y="78"/>
                    </a:cubicBezTo>
                    <a:cubicBezTo>
                      <a:pt x="229" y="78"/>
                      <a:pt x="230" y="78"/>
                      <a:pt x="231" y="78"/>
                    </a:cubicBezTo>
                    <a:cubicBezTo>
                      <a:pt x="234" y="78"/>
                      <a:pt x="236" y="78"/>
                      <a:pt x="238" y="79"/>
                    </a:cubicBezTo>
                    <a:cubicBezTo>
                      <a:pt x="241" y="81"/>
                      <a:pt x="244" y="84"/>
                      <a:pt x="245" y="88"/>
                    </a:cubicBezTo>
                    <a:cubicBezTo>
                      <a:pt x="246" y="91"/>
                      <a:pt x="246" y="95"/>
                      <a:pt x="244" y="99"/>
                    </a:cubicBez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84" name="Freeform 872"/>
              <p:cNvSpPr>
                <a:spLocks noEditPoints="1"/>
              </p:cNvSpPr>
              <p:nvPr/>
            </p:nvSpPr>
            <p:spPr bwMode="auto">
              <a:xfrm>
                <a:off x="6583339" y="2637130"/>
                <a:ext cx="292423" cy="327386"/>
              </a:xfrm>
              <a:custGeom>
                <a:avLst/>
                <a:gdLst>
                  <a:gd name="T0" fmla="*/ 267 w 277"/>
                  <a:gd name="T1" fmla="*/ 11 h 310"/>
                  <a:gd name="T2" fmla="*/ 149 w 277"/>
                  <a:gd name="T3" fmla="*/ 11 h 310"/>
                  <a:gd name="T4" fmla="*/ 139 w 277"/>
                  <a:gd name="T5" fmla="*/ 0 h 310"/>
                  <a:gd name="T6" fmla="*/ 128 w 277"/>
                  <a:gd name="T7" fmla="*/ 11 h 310"/>
                  <a:gd name="T8" fmla="*/ 11 w 277"/>
                  <a:gd name="T9" fmla="*/ 11 h 310"/>
                  <a:gd name="T10" fmla="*/ 0 w 277"/>
                  <a:gd name="T11" fmla="*/ 22 h 310"/>
                  <a:gd name="T12" fmla="*/ 0 w 277"/>
                  <a:gd name="T13" fmla="*/ 214 h 310"/>
                  <a:gd name="T14" fmla="*/ 11 w 277"/>
                  <a:gd name="T15" fmla="*/ 224 h 310"/>
                  <a:gd name="T16" fmla="*/ 81 w 277"/>
                  <a:gd name="T17" fmla="*/ 224 h 310"/>
                  <a:gd name="T18" fmla="*/ 54 w 277"/>
                  <a:gd name="T19" fmla="*/ 295 h 310"/>
                  <a:gd name="T20" fmla="*/ 60 w 277"/>
                  <a:gd name="T21" fmla="*/ 309 h 310"/>
                  <a:gd name="T22" fmla="*/ 64 w 277"/>
                  <a:gd name="T23" fmla="*/ 310 h 310"/>
                  <a:gd name="T24" fmla="*/ 74 w 277"/>
                  <a:gd name="T25" fmla="*/ 303 h 310"/>
                  <a:gd name="T26" fmla="*/ 103 w 277"/>
                  <a:gd name="T27" fmla="*/ 224 h 310"/>
                  <a:gd name="T28" fmla="*/ 128 w 277"/>
                  <a:gd name="T29" fmla="*/ 224 h 310"/>
                  <a:gd name="T30" fmla="*/ 128 w 277"/>
                  <a:gd name="T31" fmla="*/ 267 h 310"/>
                  <a:gd name="T32" fmla="*/ 139 w 277"/>
                  <a:gd name="T33" fmla="*/ 278 h 310"/>
                  <a:gd name="T34" fmla="*/ 149 w 277"/>
                  <a:gd name="T35" fmla="*/ 267 h 310"/>
                  <a:gd name="T36" fmla="*/ 149 w 277"/>
                  <a:gd name="T37" fmla="*/ 224 h 310"/>
                  <a:gd name="T38" fmla="*/ 174 w 277"/>
                  <a:gd name="T39" fmla="*/ 224 h 310"/>
                  <a:gd name="T40" fmla="*/ 203 w 277"/>
                  <a:gd name="T41" fmla="*/ 303 h 310"/>
                  <a:gd name="T42" fmla="*/ 213 w 277"/>
                  <a:gd name="T43" fmla="*/ 310 h 310"/>
                  <a:gd name="T44" fmla="*/ 217 w 277"/>
                  <a:gd name="T45" fmla="*/ 309 h 310"/>
                  <a:gd name="T46" fmla="*/ 223 w 277"/>
                  <a:gd name="T47" fmla="*/ 295 h 310"/>
                  <a:gd name="T48" fmla="*/ 197 w 277"/>
                  <a:gd name="T49" fmla="*/ 224 h 310"/>
                  <a:gd name="T50" fmla="*/ 267 w 277"/>
                  <a:gd name="T51" fmla="*/ 224 h 310"/>
                  <a:gd name="T52" fmla="*/ 277 w 277"/>
                  <a:gd name="T53" fmla="*/ 214 h 310"/>
                  <a:gd name="T54" fmla="*/ 277 w 277"/>
                  <a:gd name="T55" fmla="*/ 22 h 310"/>
                  <a:gd name="T56" fmla="*/ 267 w 277"/>
                  <a:gd name="T57" fmla="*/ 11 h 310"/>
                  <a:gd name="T58" fmla="*/ 256 w 277"/>
                  <a:gd name="T59" fmla="*/ 203 h 310"/>
                  <a:gd name="T60" fmla="*/ 21 w 277"/>
                  <a:gd name="T61" fmla="*/ 203 h 310"/>
                  <a:gd name="T62" fmla="*/ 21 w 277"/>
                  <a:gd name="T63" fmla="*/ 32 h 310"/>
                  <a:gd name="T64" fmla="*/ 256 w 277"/>
                  <a:gd name="T65" fmla="*/ 32 h 310"/>
                  <a:gd name="T66" fmla="*/ 256 w 277"/>
                  <a:gd name="T67" fmla="*/ 2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7" h="310">
                    <a:moveTo>
                      <a:pt x="267" y="11"/>
                    </a:moveTo>
                    <a:cubicBezTo>
                      <a:pt x="149" y="11"/>
                      <a:pt x="149" y="11"/>
                      <a:pt x="149" y="11"/>
                    </a:cubicBezTo>
                    <a:cubicBezTo>
                      <a:pt x="149" y="5"/>
                      <a:pt x="145" y="0"/>
                      <a:pt x="139" y="0"/>
                    </a:cubicBezTo>
                    <a:cubicBezTo>
                      <a:pt x="133" y="0"/>
                      <a:pt x="128" y="5"/>
                      <a:pt x="128" y="11"/>
                    </a:cubicBezTo>
                    <a:cubicBezTo>
                      <a:pt x="11" y="11"/>
                      <a:pt x="11" y="11"/>
                      <a:pt x="11" y="11"/>
                    </a:cubicBezTo>
                    <a:cubicBezTo>
                      <a:pt x="5" y="11"/>
                      <a:pt x="0" y="16"/>
                      <a:pt x="0" y="22"/>
                    </a:cubicBezTo>
                    <a:cubicBezTo>
                      <a:pt x="0" y="214"/>
                      <a:pt x="0" y="214"/>
                      <a:pt x="0" y="214"/>
                    </a:cubicBezTo>
                    <a:cubicBezTo>
                      <a:pt x="0" y="220"/>
                      <a:pt x="5" y="224"/>
                      <a:pt x="11" y="224"/>
                    </a:cubicBezTo>
                    <a:cubicBezTo>
                      <a:pt x="81" y="224"/>
                      <a:pt x="81" y="224"/>
                      <a:pt x="81" y="224"/>
                    </a:cubicBezTo>
                    <a:cubicBezTo>
                      <a:pt x="54" y="295"/>
                      <a:pt x="54" y="295"/>
                      <a:pt x="54" y="295"/>
                    </a:cubicBezTo>
                    <a:cubicBezTo>
                      <a:pt x="52" y="301"/>
                      <a:pt x="55" y="307"/>
                      <a:pt x="60" y="309"/>
                    </a:cubicBezTo>
                    <a:cubicBezTo>
                      <a:pt x="61" y="309"/>
                      <a:pt x="63" y="310"/>
                      <a:pt x="64" y="310"/>
                    </a:cubicBezTo>
                    <a:cubicBezTo>
                      <a:pt x="68" y="310"/>
                      <a:pt x="72" y="307"/>
                      <a:pt x="74" y="303"/>
                    </a:cubicBezTo>
                    <a:cubicBezTo>
                      <a:pt x="103" y="224"/>
                      <a:pt x="103" y="224"/>
                      <a:pt x="103" y="224"/>
                    </a:cubicBezTo>
                    <a:cubicBezTo>
                      <a:pt x="128" y="224"/>
                      <a:pt x="128" y="224"/>
                      <a:pt x="128" y="224"/>
                    </a:cubicBezTo>
                    <a:cubicBezTo>
                      <a:pt x="128" y="267"/>
                      <a:pt x="128" y="267"/>
                      <a:pt x="128" y="267"/>
                    </a:cubicBezTo>
                    <a:cubicBezTo>
                      <a:pt x="128" y="273"/>
                      <a:pt x="133" y="278"/>
                      <a:pt x="139" y="278"/>
                    </a:cubicBezTo>
                    <a:cubicBezTo>
                      <a:pt x="145" y="278"/>
                      <a:pt x="149" y="273"/>
                      <a:pt x="149" y="267"/>
                    </a:cubicBezTo>
                    <a:cubicBezTo>
                      <a:pt x="149" y="224"/>
                      <a:pt x="149" y="224"/>
                      <a:pt x="149" y="224"/>
                    </a:cubicBezTo>
                    <a:cubicBezTo>
                      <a:pt x="174" y="224"/>
                      <a:pt x="174" y="224"/>
                      <a:pt x="174" y="224"/>
                    </a:cubicBezTo>
                    <a:cubicBezTo>
                      <a:pt x="203" y="303"/>
                      <a:pt x="203" y="303"/>
                      <a:pt x="203" y="303"/>
                    </a:cubicBezTo>
                    <a:cubicBezTo>
                      <a:pt x="205" y="307"/>
                      <a:pt x="209" y="310"/>
                      <a:pt x="213" y="310"/>
                    </a:cubicBezTo>
                    <a:cubicBezTo>
                      <a:pt x="215" y="310"/>
                      <a:pt x="216" y="309"/>
                      <a:pt x="217" y="309"/>
                    </a:cubicBezTo>
                    <a:cubicBezTo>
                      <a:pt x="223" y="307"/>
                      <a:pt x="225" y="301"/>
                      <a:pt x="223" y="295"/>
                    </a:cubicBezTo>
                    <a:cubicBezTo>
                      <a:pt x="197" y="224"/>
                      <a:pt x="197" y="224"/>
                      <a:pt x="197" y="224"/>
                    </a:cubicBezTo>
                    <a:cubicBezTo>
                      <a:pt x="267" y="224"/>
                      <a:pt x="267" y="224"/>
                      <a:pt x="267" y="224"/>
                    </a:cubicBezTo>
                    <a:cubicBezTo>
                      <a:pt x="273" y="224"/>
                      <a:pt x="277" y="220"/>
                      <a:pt x="277" y="214"/>
                    </a:cubicBezTo>
                    <a:cubicBezTo>
                      <a:pt x="277" y="22"/>
                      <a:pt x="277" y="22"/>
                      <a:pt x="277" y="22"/>
                    </a:cubicBezTo>
                    <a:cubicBezTo>
                      <a:pt x="277" y="16"/>
                      <a:pt x="273" y="11"/>
                      <a:pt x="267" y="11"/>
                    </a:cubicBezTo>
                    <a:close/>
                    <a:moveTo>
                      <a:pt x="256" y="203"/>
                    </a:moveTo>
                    <a:cubicBezTo>
                      <a:pt x="21" y="203"/>
                      <a:pt x="21" y="203"/>
                      <a:pt x="21" y="203"/>
                    </a:cubicBezTo>
                    <a:cubicBezTo>
                      <a:pt x="21" y="32"/>
                      <a:pt x="21" y="32"/>
                      <a:pt x="21" y="32"/>
                    </a:cubicBezTo>
                    <a:cubicBezTo>
                      <a:pt x="256" y="32"/>
                      <a:pt x="256" y="32"/>
                      <a:pt x="256" y="32"/>
                    </a:cubicBezTo>
                    <a:lnTo>
                      <a:pt x="256" y="203"/>
                    </a:lnTo>
                    <a:close/>
                  </a:path>
                </a:pathLst>
              </a:custGeom>
              <a:solidFill>
                <a:srgbClr val="009A4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85" name="Isosceles Triangle 84"/>
              <p:cNvSpPr/>
              <p:nvPr/>
            </p:nvSpPr>
            <p:spPr bwMode="gray">
              <a:xfrm>
                <a:off x="6627074" y="2995260"/>
                <a:ext cx="204952" cy="70944"/>
              </a:xfrm>
              <a:prstGeom prst="triangle">
                <a:avLst/>
              </a:prstGeom>
              <a:solidFill>
                <a:srgbClr val="A7A8AA"/>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6" name="Isosceles Triangle 85"/>
              <p:cNvSpPr/>
              <p:nvPr/>
            </p:nvSpPr>
            <p:spPr bwMode="gray">
              <a:xfrm>
                <a:off x="8075580" y="4358435"/>
                <a:ext cx="204952" cy="70944"/>
              </a:xfrm>
              <a:prstGeom prst="triangle">
                <a:avLst/>
              </a:prstGeom>
              <a:solidFill>
                <a:srgbClr val="A7A8AA"/>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7" name="Isosceles Triangle 86"/>
              <p:cNvSpPr/>
              <p:nvPr/>
            </p:nvSpPr>
            <p:spPr bwMode="gray">
              <a:xfrm rot="16200000">
                <a:off x="727977" y="4808486"/>
                <a:ext cx="204952" cy="70944"/>
              </a:xfrm>
              <a:prstGeom prst="triangle">
                <a:avLst/>
              </a:prstGeom>
              <a:solidFill>
                <a:srgbClr val="A7A8AA"/>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8" name="Isosceles Triangle 87"/>
              <p:cNvSpPr/>
              <p:nvPr/>
            </p:nvSpPr>
            <p:spPr bwMode="gray">
              <a:xfrm>
                <a:off x="850551" y="2995260"/>
                <a:ext cx="204952" cy="70944"/>
              </a:xfrm>
              <a:prstGeom prst="triangle">
                <a:avLst/>
              </a:prstGeom>
              <a:solidFill>
                <a:srgbClr val="A7A8AA"/>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89" name="Isosceles Triangle 88"/>
              <p:cNvSpPr/>
              <p:nvPr/>
            </p:nvSpPr>
            <p:spPr bwMode="gray">
              <a:xfrm>
                <a:off x="5366843" y="1638167"/>
                <a:ext cx="204952" cy="70944"/>
              </a:xfrm>
              <a:prstGeom prst="triangle">
                <a:avLst/>
              </a:prstGeom>
              <a:solidFill>
                <a:srgbClr val="A7A8AA"/>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90" name="Freeform 433"/>
              <p:cNvSpPr>
                <a:spLocks noEditPoints="1"/>
              </p:cNvSpPr>
              <p:nvPr/>
            </p:nvSpPr>
            <p:spPr bwMode="auto">
              <a:xfrm>
                <a:off x="748851" y="2538341"/>
                <a:ext cx="408351" cy="410278"/>
              </a:xfrm>
              <a:custGeom>
                <a:avLst/>
                <a:gdLst>
                  <a:gd name="T0" fmla="*/ 309 w 320"/>
                  <a:gd name="T1" fmla="*/ 149 h 320"/>
                  <a:gd name="T2" fmla="*/ 287 w 320"/>
                  <a:gd name="T3" fmla="*/ 149 h 320"/>
                  <a:gd name="T4" fmla="*/ 170 w 320"/>
                  <a:gd name="T5" fmla="*/ 32 h 320"/>
                  <a:gd name="T6" fmla="*/ 170 w 320"/>
                  <a:gd name="T7" fmla="*/ 10 h 320"/>
                  <a:gd name="T8" fmla="*/ 160 w 320"/>
                  <a:gd name="T9" fmla="*/ 0 h 320"/>
                  <a:gd name="T10" fmla="*/ 149 w 320"/>
                  <a:gd name="T11" fmla="*/ 10 h 320"/>
                  <a:gd name="T12" fmla="*/ 149 w 320"/>
                  <a:gd name="T13" fmla="*/ 32 h 320"/>
                  <a:gd name="T14" fmla="*/ 32 w 320"/>
                  <a:gd name="T15" fmla="*/ 149 h 320"/>
                  <a:gd name="T16" fmla="*/ 10 w 320"/>
                  <a:gd name="T17" fmla="*/ 149 h 320"/>
                  <a:gd name="T18" fmla="*/ 0 w 320"/>
                  <a:gd name="T19" fmla="*/ 160 h 320"/>
                  <a:gd name="T20" fmla="*/ 10 w 320"/>
                  <a:gd name="T21" fmla="*/ 170 h 320"/>
                  <a:gd name="T22" fmla="*/ 32 w 320"/>
                  <a:gd name="T23" fmla="*/ 170 h 320"/>
                  <a:gd name="T24" fmla="*/ 149 w 320"/>
                  <a:gd name="T25" fmla="*/ 287 h 320"/>
                  <a:gd name="T26" fmla="*/ 149 w 320"/>
                  <a:gd name="T27" fmla="*/ 309 h 320"/>
                  <a:gd name="T28" fmla="*/ 160 w 320"/>
                  <a:gd name="T29" fmla="*/ 320 h 320"/>
                  <a:gd name="T30" fmla="*/ 170 w 320"/>
                  <a:gd name="T31" fmla="*/ 309 h 320"/>
                  <a:gd name="T32" fmla="*/ 170 w 320"/>
                  <a:gd name="T33" fmla="*/ 287 h 320"/>
                  <a:gd name="T34" fmla="*/ 287 w 320"/>
                  <a:gd name="T35" fmla="*/ 170 h 320"/>
                  <a:gd name="T36" fmla="*/ 309 w 320"/>
                  <a:gd name="T37" fmla="*/ 170 h 320"/>
                  <a:gd name="T38" fmla="*/ 320 w 320"/>
                  <a:gd name="T39" fmla="*/ 160 h 320"/>
                  <a:gd name="T40" fmla="*/ 309 w 320"/>
                  <a:gd name="T41" fmla="*/ 149 h 320"/>
                  <a:gd name="T42" fmla="*/ 266 w 320"/>
                  <a:gd name="T43" fmla="*/ 149 h 320"/>
                  <a:gd name="T44" fmla="*/ 233 w 320"/>
                  <a:gd name="T45" fmla="*/ 149 h 320"/>
                  <a:gd name="T46" fmla="*/ 170 w 320"/>
                  <a:gd name="T47" fmla="*/ 86 h 320"/>
                  <a:gd name="T48" fmla="*/ 170 w 320"/>
                  <a:gd name="T49" fmla="*/ 54 h 320"/>
                  <a:gd name="T50" fmla="*/ 266 w 320"/>
                  <a:gd name="T51" fmla="*/ 149 h 320"/>
                  <a:gd name="T52" fmla="*/ 149 w 320"/>
                  <a:gd name="T53" fmla="*/ 149 h 320"/>
                  <a:gd name="T54" fmla="*/ 107 w 320"/>
                  <a:gd name="T55" fmla="*/ 149 h 320"/>
                  <a:gd name="T56" fmla="*/ 149 w 320"/>
                  <a:gd name="T57" fmla="*/ 107 h 320"/>
                  <a:gd name="T58" fmla="*/ 149 w 320"/>
                  <a:gd name="T59" fmla="*/ 149 h 320"/>
                  <a:gd name="T60" fmla="*/ 149 w 320"/>
                  <a:gd name="T61" fmla="*/ 170 h 320"/>
                  <a:gd name="T62" fmla="*/ 149 w 320"/>
                  <a:gd name="T63" fmla="*/ 212 h 320"/>
                  <a:gd name="T64" fmla="*/ 107 w 320"/>
                  <a:gd name="T65" fmla="*/ 170 h 320"/>
                  <a:gd name="T66" fmla="*/ 149 w 320"/>
                  <a:gd name="T67" fmla="*/ 170 h 320"/>
                  <a:gd name="T68" fmla="*/ 170 w 320"/>
                  <a:gd name="T69" fmla="*/ 170 h 320"/>
                  <a:gd name="T70" fmla="*/ 212 w 320"/>
                  <a:gd name="T71" fmla="*/ 170 h 320"/>
                  <a:gd name="T72" fmla="*/ 170 w 320"/>
                  <a:gd name="T73" fmla="*/ 212 h 320"/>
                  <a:gd name="T74" fmla="*/ 170 w 320"/>
                  <a:gd name="T75" fmla="*/ 170 h 320"/>
                  <a:gd name="T76" fmla="*/ 170 w 320"/>
                  <a:gd name="T77" fmla="*/ 149 h 320"/>
                  <a:gd name="T78" fmla="*/ 170 w 320"/>
                  <a:gd name="T79" fmla="*/ 107 h 320"/>
                  <a:gd name="T80" fmla="*/ 212 w 320"/>
                  <a:gd name="T81" fmla="*/ 149 h 320"/>
                  <a:gd name="T82" fmla="*/ 170 w 320"/>
                  <a:gd name="T83" fmla="*/ 149 h 320"/>
                  <a:gd name="T84" fmla="*/ 149 w 320"/>
                  <a:gd name="T85" fmla="*/ 54 h 320"/>
                  <a:gd name="T86" fmla="*/ 149 w 320"/>
                  <a:gd name="T87" fmla="*/ 86 h 320"/>
                  <a:gd name="T88" fmla="*/ 86 w 320"/>
                  <a:gd name="T89" fmla="*/ 149 h 320"/>
                  <a:gd name="T90" fmla="*/ 54 w 320"/>
                  <a:gd name="T91" fmla="*/ 149 h 320"/>
                  <a:gd name="T92" fmla="*/ 149 w 320"/>
                  <a:gd name="T93" fmla="*/ 54 h 320"/>
                  <a:gd name="T94" fmla="*/ 54 w 320"/>
                  <a:gd name="T95" fmla="*/ 170 h 320"/>
                  <a:gd name="T96" fmla="*/ 86 w 320"/>
                  <a:gd name="T97" fmla="*/ 170 h 320"/>
                  <a:gd name="T98" fmla="*/ 149 w 320"/>
                  <a:gd name="T99" fmla="*/ 233 h 320"/>
                  <a:gd name="T100" fmla="*/ 149 w 320"/>
                  <a:gd name="T101" fmla="*/ 266 h 320"/>
                  <a:gd name="T102" fmla="*/ 54 w 320"/>
                  <a:gd name="T103" fmla="*/ 170 h 320"/>
                  <a:gd name="T104" fmla="*/ 170 w 320"/>
                  <a:gd name="T105" fmla="*/ 266 h 320"/>
                  <a:gd name="T106" fmla="*/ 170 w 320"/>
                  <a:gd name="T107" fmla="*/ 233 h 320"/>
                  <a:gd name="T108" fmla="*/ 233 w 320"/>
                  <a:gd name="T109" fmla="*/ 170 h 320"/>
                  <a:gd name="T110" fmla="*/ 266 w 320"/>
                  <a:gd name="T111" fmla="*/ 170 h 320"/>
                  <a:gd name="T112" fmla="*/ 170 w 320"/>
                  <a:gd name="T113" fmla="*/ 26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0" h="320">
                    <a:moveTo>
                      <a:pt x="309" y="149"/>
                    </a:moveTo>
                    <a:cubicBezTo>
                      <a:pt x="287" y="149"/>
                      <a:pt x="287" y="149"/>
                      <a:pt x="287" y="149"/>
                    </a:cubicBezTo>
                    <a:cubicBezTo>
                      <a:pt x="282" y="87"/>
                      <a:pt x="232" y="37"/>
                      <a:pt x="170" y="32"/>
                    </a:cubicBezTo>
                    <a:cubicBezTo>
                      <a:pt x="170" y="10"/>
                      <a:pt x="170" y="10"/>
                      <a:pt x="170" y="10"/>
                    </a:cubicBezTo>
                    <a:cubicBezTo>
                      <a:pt x="170" y="4"/>
                      <a:pt x="166" y="0"/>
                      <a:pt x="160" y="0"/>
                    </a:cubicBezTo>
                    <a:cubicBezTo>
                      <a:pt x="154" y="0"/>
                      <a:pt x="149" y="4"/>
                      <a:pt x="149" y="10"/>
                    </a:cubicBezTo>
                    <a:cubicBezTo>
                      <a:pt x="149" y="32"/>
                      <a:pt x="149" y="32"/>
                      <a:pt x="149" y="32"/>
                    </a:cubicBezTo>
                    <a:cubicBezTo>
                      <a:pt x="87" y="37"/>
                      <a:pt x="37" y="87"/>
                      <a:pt x="32" y="149"/>
                    </a:cubicBezTo>
                    <a:cubicBezTo>
                      <a:pt x="10" y="149"/>
                      <a:pt x="10" y="149"/>
                      <a:pt x="10" y="149"/>
                    </a:cubicBezTo>
                    <a:cubicBezTo>
                      <a:pt x="4" y="149"/>
                      <a:pt x="0" y="154"/>
                      <a:pt x="0" y="160"/>
                    </a:cubicBezTo>
                    <a:cubicBezTo>
                      <a:pt x="0" y="166"/>
                      <a:pt x="4" y="170"/>
                      <a:pt x="10" y="170"/>
                    </a:cubicBezTo>
                    <a:cubicBezTo>
                      <a:pt x="32" y="170"/>
                      <a:pt x="32" y="170"/>
                      <a:pt x="32" y="170"/>
                    </a:cubicBezTo>
                    <a:cubicBezTo>
                      <a:pt x="37" y="232"/>
                      <a:pt x="87" y="282"/>
                      <a:pt x="149" y="287"/>
                    </a:cubicBezTo>
                    <a:cubicBezTo>
                      <a:pt x="149" y="309"/>
                      <a:pt x="149" y="309"/>
                      <a:pt x="149" y="309"/>
                    </a:cubicBezTo>
                    <a:cubicBezTo>
                      <a:pt x="149" y="315"/>
                      <a:pt x="154" y="320"/>
                      <a:pt x="160" y="320"/>
                    </a:cubicBezTo>
                    <a:cubicBezTo>
                      <a:pt x="166" y="320"/>
                      <a:pt x="170" y="315"/>
                      <a:pt x="170" y="309"/>
                    </a:cubicBezTo>
                    <a:cubicBezTo>
                      <a:pt x="170" y="287"/>
                      <a:pt x="170" y="287"/>
                      <a:pt x="170" y="287"/>
                    </a:cubicBezTo>
                    <a:cubicBezTo>
                      <a:pt x="232" y="282"/>
                      <a:pt x="282" y="232"/>
                      <a:pt x="287" y="170"/>
                    </a:cubicBezTo>
                    <a:cubicBezTo>
                      <a:pt x="309" y="170"/>
                      <a:pt x="309" y="170"/>
                      <a:pt x="309" y="170"/>
                    </a:cubicBezTo>
                    <a:cubicBezTo>
                      <a:pt x="315" y="170"/>
                      <a:pt x="320" y="166"/>
                      <a:pt x="320" y="160"/>
                    </a:cubicBezTo>
                    <a:cubicBezTo>
                      <a:pt x="320" y="154"/>
                      <a:pt x="315" y="149"/>
                      <a:pt x="309" y="149"/>
                    </a:cubicBezTo>
                    <a:close/>
                    <a:moveTo>
                      <a:pt x="266" y="149"/>
                    </a:moveTo>
                    <a:cubicBezTo>
                      <a:pt x="233" y="149"/>
                      <a:pt x="233" y="149"/>
                      <a:pt x="233" y="149"/>
                    </a:cubicBezTo>
                    <a:cubicBezTo>
                      <a:pt x="229" y="116"/>
                      <a:pt x="203" y="91"/>
                      <a:pt x="170" y="86"/>
                    </a:cubicBezTo>
                    <a:cubicBezTo>
                      <a:pt x="170" y="54"/>
                      <a:pt x="170" y="54"/>
                      <a:pt x="170" y="54"/>
                    </a:cubicBezTo>
                    <a:cubicBezTo>
                      <a:pt x="221" y="59"/>
                      <a:pt x="261" y="99"/>
                      <a:pt x="266" y="149"/>
                    </a:cubicBezTo>
                    <a:close/>
                    <a:moveTo>
                      <a:pt x="149" y="149"/>
                    </a:moveTo>
                    <a:cubicBezTo>
                      <a:pt x="107" y="149"/>
                      <a:pt x="107" y="149"/>
                      <a:pt x="107" y="149"/>
                    </a:cubicBezTo>
                    <a:cubicBezTo>
                      <a:pt x="112" y="128"/>
                      <a:pt x="128" y="112"/>
                      <a:pt x="149" y="107"/>
                    </a:cubicBezTo>
                    <a:lnTo>
                      <a:pt x="149" y="149"/>
                    </a:lnTo>
                    <a:close/>
                    <a:moveTo>
                      <a:pt x="149" y="170"/>
                    </a:moveTo>
                    <a:cubicBezTo>
                      <a:pt x="149" y="212"/>
                      <a:pt x="149" y="212"/>
                      <a:pt x="149" y="212"/>
                    </a:cubicBezTo>
                    <a:cubicBezTo>
                      <a:pt x="128" y="208"/>
                      <a:pt x="112" y="191"/>
                      <a:pt x="107" y="170"/>
                    </a:cubicBezTo>
                    <a:lnTo>
                      <a:pt x="149" y="170"/>
                    </a:lnTo>
                    <a:close/>
                    <a:moveTo>
                      <a:pt x="170" y="170"/>
                    </a:moveTo>
                    <a:cubicBezTo>
                      <a:pt x="212" y="170"/>
                      <a:pt x="212" y="170"/>
                      <a:pt x="212" y="170"/>
                    </a:cubicBezTo>
                    <a:cubicBezTo>
                      <a:pt x="208" y="191"/>
                      <a:pt x="191" y="208"/>
                      <a:pt x="170" y="212"/>
                    </a:cubicBezTo>
                    <a:lnTo>
                      <a:pt x="170" y="170"/>
                    </a:lnTo>
                    <a:close/>
                    <a:moveTo>
                      <a:pt x="170" y="149"/>
                    </a:moveTo>
                    <a:cubicBezTo>
                      <a:pt x="170" y="107"/>
                      <a:pt x="170" y="107"/>
                      <a:pt x="170" y="107"/>
                    </a:cubicBezTo>
                    <a:cubicBezTo>
                      <a:pt x="191" y="112"/>
                      <a:pt x="208" y="128"/>
                      <a:pt x="212" y="149"/>
                    </a:cubicBezTo>
                    <a:lnTo>
                      <a:pt x="170" y="149"/>
                    </a:lnTo>
                    <a:close/>
                    <a:moveTo>
                      <a:pt x="149" y="54"/>
                    </a:moveTo>
                    <a:cubicBezTo>
                      <a:pt x="149" y="86"/>
                      <a:pt x="149" y="86"/>
                      <a:pt x="149" y="86"/>
                    </a:cubicBezTo>
                    <a:cubicBezTo>
                      <a:pt x="116" y="91"/>
                      <a:pt x="91" y="116"/>
                      <a:pt x="86" y="149"/>
                    </a:cubicBezTo>
                    <a:cubicBezTo>
                      <a:pt x="54" y="149"/>
                      <a:pt x="54" y="149"/>
                      <a:pt x="54" y="149"/>
                    </a:cubicBezTo>
                    <a:cubicBezTo>
                      <a:pt x="59" y="99"/>
                      <a:pt x="99" y="59"/>
                      <a:pt x="149" y="54"/>
                    </a:cubicBezTo>
                    <a:close/>
                    <a:moveTo>
                      <a:pt x="54" y="170"/>
                    </a:moveTo>
                    <a:cubicBezTo>
                      <a:pt x="86" y="170"/>
                      <a:pt x="86" y="170"/>
                      <a:pt x="86" y="170"/>
                    </a:cubicBezTo>
                    <a:cubicBezTo>
                      <a:pt x="91" y="203"/>
                      <a:pt x="116" y="229"/>
                      <a:pt x="149" y="233"/>
                    </a:cubicBezTo>
                    <a:cubicBezTo>
                      <a:pt x="149" y="266"/>
                      <a:pt x="149" y="266"/>
                      <a:pt x="149" y="266"/>
                    </a:cubicBezTo>
                    <a:cubicBezTo>
                      <a:pt x="99" y="261"/>
                      <a:pt x="59" y="221"/>
                      <a:pt x="54" y="170"/>
                    </a:cubicBezTo>
                    <a:close/>
                    <a:moveTo>
                      <a:pt x="170" y="266"/>
                    </a:moveTo>
                    <a:cubicBezTo>
                      <a:pt x="170" y="233"/>
                      <a:pt x="170" y="233"/>
                      <a:pt x="170" y="233"/>
                    </a:cubicBezTo>
                    <a:cubicBezTo>
                      <a:pt x="203" y="229"/>
                      <a:pt x="229" y="203"/>
                      <a:pt x="233" y="170"/>
                    </a:cubicBezTo>
                    <a:cubicBezTo>
                      <a:pt x="266" y="170"/>
                      <a:pt x="266" y="170"/>
                      <a:pt x="266" y="170"/>
                    </a:cubicBezTo>
                    <a:cubicBezTo>
                      <a:pt x="261" y="221"/>
                      <a:pt x="221" y="261"/>
                      <a:pt x="170" y="266"/>
                    </a:cubicBezTo>
                    <a:close/>
                  </a:path>
                </a:pathLst>
              </a:custGeom>
              <a:solidFill>
                <a:srgbClr val="00A3E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91" name="Arc 90"/>
              <p:cNvSpPr/>
              <p:nvPr/>
            </p:nvSpPr>
            <p:spPr bwMode="gray">
              <a:xfrm>
                <a:off x="2400288" y="2665379"/>
                <a:ext cx="1714547" cy="1714547"/>
              </a:xfrm>
              <a:prstGeom prst="arc">
                <a:avLst>
                  <a:gd name="adj1" fmla="val 476881"/>
                  <a:gd name="adj2" fmla="val 8893727"/>
                </a:avLst>
              </a:prstGeom>
              <a:noFill/>
              <a:ln w="12700" algn="ctr">
                <a:solidFill>
                  <a:srgbClr val="00A3E0"/>
                </a:solidFill>
                <a:prstDash val="dash"/>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92" name="Arc 91"/>
              <p:cNvSpPr/>
              <p:nvPr/>
            </p:nvSpPr>
            <p:spPr bwMode="gray">
              <a:xfrm>
                <a:off x="5090730" y="3992988"/>
                <a:ext cx="1714547" cy="1714547"/>
              </a:xfrm>
              <a:prstGeom prst="arc">
                <a:avLst>
                  <a:gd name="adj1" fmla="val 10851493"/>
                  <a:gd name="adj2" fmla="val 19983526"/>
                </a:avLst>
              </a:prstGeom>
              <a:noFill/>
              <a:ln w="12700" algn="ctr">
                <a:solidFill>
                  <a:schemeClr val="accent5"/>
                </a:solidFill>
                <a:prstDash val="dash"/>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93" name="Arc 92"/>
              <p:cNvSpPr/>
              <p:nvPr/>
            </p:nvSpPr>
            <p:spPr bwMode="gray">
              <a:xfrm>
                <a:off x="2417292" y="1287390"/>
                <a:ext cx="1714547" cy="1714547"/>
              </a:xfrm>
              <a:prstGeom prst="arc">
                <a:avLst>
                  <a:gd name="adj1" fmla="val 10944444"/>
                  <a:gd name="adj2" fmla="val 19861694"/>
                </a:avLst>
              </a:prstGeom>
              <a:noFill/>
              <a:ln w="12700" algn="ctr">
                <a:solidFill>
                  <a:schemeClr val="tx1">
                    <a:lumMod val="65000"/>
                    <a:lumOff val="35000"/>
                  </a:schemeClr>
                </a:solidFill>
                <a:prstDash val="dash"/>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sp>
            <p:nvSpPr>
              <p:cNvPr id="94" name="Arc 93"/>
              <p:cNvSpPr/>
              <p:nvPr/>
            </p:nvSpPr>
            <p:spPr bwMode="gray">
              <a:xfrm>
                <a:off x="3752030" y="4009203"/>
                <a:ext cx="1714547" cy="1714547"/>
              </a:xfrm>
              <a:prstGeom prst="arc">
                <a:avLst>
                  <a:gd name="adj1" fmla="val 2767028"/>
                  <a:gd name="adj2" fmla="val 8942080"/>
                </a:avLst>
              </a:prstGeom>
              <a:noFill/>
              <a:ln w="12700" algn="ctr">
                <a:solidFill>
                  <a:schemeClr val="tx1">
                    <a:lumMod val="65000"/>
                    <a:lumOff val="35000"/>
                  </a:schemeClr>
                </a:solidFill>
                <a:prstDash val="dash"/>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Calibri Light"/>
                  <a:ea typeface="+mn-ea"/>
                  <a:cs typeface="+mn-cs"/>
                </a:endParaRPr>
              </a:p>
            </p:txBody>
          </p:sp>
          <p:cxnSp>
            <p:nvCxnSpPr>
              <p:cNvPr id="95" name="Straight Connector 94"/>
              <p:cNvCxnSpPr/>
              <p:nvPr/>
            </p:nvCxnSpPr>
            <p:spPr>
              <a:xfrm>
                <a:off x="6512054" y="5756308"/>
                <a:ext cx="2631946" cy="0"/>
              </a:xfrm>
              <a:prstGeom prst="line">
                <a:avLst/>
              </a:prstGeom>
              <a:ln w="12700">
                <a:solidFill>
                  <a:schemeClr val="accent5"/>
                </a:solidFill>
                <a:prstDash val="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1228294" y="2563570"/>
                <a:ext cx="1149397" cy="0"/>
              </a:xfrm>
              <a:prstGeom prst="line">
                <a:avLst/>
              </a:prstGeom>
              <a:noFill/>
              <a:ln w="12700" algn="ctr">
                <a:solidFill>
                  <a:schemeClr val="tx1">
                    <a:lumMod val="65000"/>
                    <a:lumOff val="35000"/>
                  </a:schemeClr>
                </a:solidFill>
                <a:prstDash val="dash"/>
                <a:miter lim="800000"/>
                <a:headEnd/>
                <a:tailEnd/>
              </a:ln>
            </p:spPr>
          </p:cxnSp>
        </p:grpSp>
        <p:grpSp>
          <p:nvGrpSpPr>
            <p:cNvPr id="97" name="Group 902">
              <a:extLst>
                <a:ext uri="{FF2B5EF4-FFF2-40B4-BE49-F238E27FC236}">
                  <a16:creationId xmlns:a16="http://schemas.microsoft.com/office/drawing/2014/main" id="{44E0D1E3-AF68-4BD1-B099-C7BE6EDF0AD0}"/>
                </a:ext>
              </a:extLst>
            </p:cNvPr>
            <p:cNvGrpSpPr>
              <a:grpSpLocks noChangeAspect="1"/>
            </p:cNvGrpSpPr>
            <p:nvPr/>
          </p:nvGrpSpPr>
          <p:grpSpPr bwMode="auto">
            <a:xfrm>
              <a:off x="2900126" y="1719515"/>
              <a:ext cx="737655" cy="735491"/>
              <a:chOff x="3456" y="3471"/>
              <a:chExt cx="341" cy="340"/>
            </a:xfrm>
            <a:solidFill>
              <a:schemeClr val="accent1"/>
            </a:solidFill>
          </p:grpSpPr>
          <p:sp>
            <p:nvSpPr>
              <p:cNvPr id="98" name="Freeform 903">
                <a:extLst>
                  <a:ext uri="{FF2B5EF4-FFF2-40B4-BE49-F238E27FC236}">
                    <a16:creationId xmlns:a16="http://schemas.microsoft.com/office/drawing/2014/main" id="{4B5C1C1A-DA13-453C-B1ED-287988BCD61E}"/>
                  </a:ext>
                </a:extLst>
              </p:cNvPr>
              <p:cNvSpPr>
                <a:spLocks noEditPoints="1"/>
              </p:cNvSpPr>
              <p:nvPr/>
            </p:nvSpPr>
            <p:spPr bwMode="auto">
              <a:xfrm>
                <a:off x="3456" y="3471"/>
                <a:ext cx="341"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99" name="Freeform 904">
                <a:extLst>
                  <a:ext uri="{FF2B5EF4-FFF2-40B4-BE49-F238E27FC236}">
                    <a16:creationId xmlns:a16="http://schemas.microsoft.com/office/drawing/2014/main" id="{A40077A8-9E29-41EA-8743-3C925A4C51C9}"/>
                  </a:ext>
                </a:extLst>
              </p:cNvPr>
              <p:cNvSpPr>
                <a:spLocks noEditPoints="1"/>
              </p:cNvSpPr>
              <p:nvPr/>
            </p:nvSpPr>
            <p:spPr bwMode="auto">
              <a:xfrm>
                <a:off x="3520" y="3546"/>
                <a:ext cx="214" cy="173"/>
              </a:xfrm>
              <a:custGeom>
                <a:avLst/>
                <a:gdLst>
                  <a:gd name="T0" fmla="*/ 170 w 321"/>
                  <a:gd name="T1" fmla="*/ 132 h 260"/>
                  <a:gd name="T2" fmla="*/ 138 w 321"/>
                  <a:gd name="T3" fmla="*/ 132 h 260"/>
                  <a:gd name="T4" fmla="*/ 138 w 321"/>
                  <a:gd name="T5" fmla="*/ 100 h 260"/>
                  <a:gd name="T6" fmla="*/ 128 w 321"/>
                  <a:gd name="T7" fmla="*/ 89 h 260"/>
                  <a:gd name="T8" fmla="*/ 53 w 321"/>
                  <a:gd name="T9" fmla="*/ 89 h 260"/>
                  <a:gd name="T10" fmla="*/ 42 w 321"/>
                  <a:gd name="T11" fmla="*/ 100 h 260"/>
                  <a:gd name="T12" fmla="*/ 42 w 321"/>
                  <a:gd name="T13" fmla="*/ 132 h 260"/>
                  <a:gd name="T14" fmla="*/ 10 w 321"/>
                  <a:gd name="T15" fmla="*/ 132 h 260"/>
                  <a:gd name="T16" fmla="*/ 0 w 321"/>
                  <a:gd name="T17" fmla="*/ 143 h 260"/>
                  <a:gd name="T18" fmla="*/ 0 w 321"/>
                  <a:gd name="T19" fmla="*/ 249 h 260"/>
                  <a:gd name="T20" fmla="*/ 10 w 321"/>
                  <a:gd name="T21" fmla="*/ 260 h 260"/>
                  <a:gd name="T22" fmla="*/ 170 w 321"/>
                  <a:gd name="T23" fmla="*/ 260 h 260"/>
                  <a:gd name="T24" fmla="*/ 181 w 321"/>
                  <a:gd name="T25" fmla="*/ 249 h 260"/>
                  <a:gd name="T26" fmla="*/ 181 w 321"/>
                  <a:gd name="T27" fmla="*/ 143 h 260"/>
                  <a:gd name="T28" fmla="*/ 170 w 321"/>
                  <a:gd name="T29" fmla="*/ 132 h 260"/>
                  <a:gd name="T30" fmla="*/ 64 w 321"/>
                  <a:gd name="T31" fmla="*/ 153 h 260"/>
                  <a:gd name="T32" fmla="*/ 117 w 321"/>
                  <a:gd name="T33" fmla="*/ 153 h 260"/>
                  <a:gd name="T34" fmla="*/ 117 w 321"/>
                  <a:gd name="T35" fmla="*/ 239 h 260"/>
                  <a:gd name="T36" fmla="*/ 64 w 321"/>
                  <a:gd name="T37" fmla="*/ 239 h 260"/>
                  <a:gd name="T38" fmla="*/ 64 w 321"/>
                  <a:gd name="T39" fmla="*/ 153 h 260"/>
                  <a:gd name="T40" fmla="*/ 117 w 321"/>
                  <a:gd name="T41" fmla="*/ 111 h 260"/>
                  <a:gd name="T42" fmla="*/ 117 w 321"/>
                  <a:gd name="T43" fmla="*/ 132 h 260"/>
                  <a:gd name="T44" fmla="*/ 64 w 321"/>
                  <a:gd name="T45" fmla="*/ 132 h 260"/>
                  <a:gd name="T46" fmla="*/ 64 w 321"/>
                  <a:gd name="T47" fmla="*/ 111 h 260"/>
                  <a:gd name="T48" fmla="*/ 117 w 321"/>
                  <a:gd name="T49" fmla="*/ 111 h 260"/>
                  <a:gd name="T50" fmla="*/ 21 w 321"/>
                  <a:gd name="T51" fmla="*/ 153 h 260"/>
                  <a:gd name="T52" fmla="*/ 42 w 321"/>
                  <a:gd name="T53" fmla="*/ 153 h 260"/>
                  <a:gd name="T54" fmla="*/ 42 w 321"/>
                  <a:gd name="T55" fmla="*/ 239 h 260"/>
                  <a:gd name="T56" fmla="*/ 21 w 321"/>
                  <a:gd name="T57" fmla="*/ 239 h 260"/>
                  <a:gd name="T58" fmla="*/ 21 w 321"/>
                  <a:gd name="T59" fmla="*/ 153 h 260"/>
                  <a:gd name="T60" fmla="*/ 160 w 321"/>
                  <a:gd name="T61" fmla="*/ 239 h 260"/>
                  <a:gd name="T62" fmla="*/ 138 w 321"/>
                  <a:gd name="T63" fmla="*/ 239 h 260"/>
                  <a:gd name="T64" fmla="*/ 138 w 321"/>
                  <a:gd name="T65" fmla="*/ 153 h 260"/>
                  <a:gd name="T66" fmla="*/ 160 w 321"/>
                  <a:gd name="T67" fmla="*/ 153 h 260"/>
                  <a:gd name="T68" fmla="*/ 160 w 321"/>
                  <a:gd name="T69" fmla="*/ 239 h 260"/>
                  <a:gd name="T70" fmla="*/ 317 w 321"/>
                  <a:gd name="T71" fmla="*/ 146 h 260"/>
                  <a:gd name="T72" fmla="*/ 266 w 321"/>
                  <a:gd name="T73" fmla="*/ 96 h 260"/>
                  <a:gd name="T74" fmla="*/ 278 w 321"/>
                  <a:gd name="T75" fmla="*/ 61 h 260"/>
                  <a:gd name="T76" fmla="*/ 260 w 321"/>
                  <a:gd name="T77" fmla="*/ 18 h 260"/>
                  <a:gd name="T78" fmla="*/ 217 w 321"/>
                  <a:gd name="T79" fmla="*/ 0 h 260"/>
                  <a:gd name="T80" fmla="*/ 173 w 321"/>
                  <a:gd name="T81" fmla="*/ 18 h 260"/>
                  <a:gd name="T82" fmla="*/ 156 w 321"/>
                  <a:gd name="T83" fmla="*/ 61 h 260"/>
                  <a:gd name="T84" fmla="*/ 173 w 321"/>
                  <a:gd name="T85" fmla="*/ 104 h 260"/>
                  <a:gd name="T86" fmla="*/ 217 w 321"/>
                  <a:gd name="T87" fmla="*/ 122 h 260"/>
                  <a:gd name="T88" fmla="*/ 251 w 321"/>
                  <a:gd name="T89" fmla="*/ 111 h 260"/>
                  <a:gd name="T90" fmla="*/ 301 w 321"/>
                  <a:gd name="T91" fmla="*/ 161 h 260"/>
                  <a:gd name="T92" fmla="*/ 309 w 321"/>
                  <a:gd name="T93" fmla="*/ 164 h 260"/>
                  <a:gd name="T94" fmla="*/ 317 w 321"/>
                  <a:gd name="T95" fmla="*/ 161 h 260"/>
                  <a:gd name="T96" fmla="*/ 317 w 321"/>
                  <a:gd name="T97" fmla="*/ 146 h 260"/>
                  <a:gd name="T98" fmla="*/ 189 w 321"/>
                  <a:gd name="T99" fmla="*/ 89 h 260"/>
                  <a:gd name="T100" fmla="*/ 189 w 321"/>
                  <a:gd name="T101" fmla="*/ 33 h 260"/>
                  <a:gd name="T102" fmla="*/ 217 w 321"/>
                  <a:gd name="T103" fmla="*/ 21 h 260"/>
                  <a:gd name="T104" fmla="*/ 245 w 321"/>
                  <a:gd name="T105" fmla="*/ 33 h 260"/>
                  <a:gd name="T106" fmla="*/ 256 w 321"/>
                  <a:gd name="T107" fmla="*/ 61 h 260"/>
                  <a:gd name="T108" fmla="*/ 245 w 321"/>
                  <a:gd name="T109" fmla="*/ 89 h 260"/>
                  <a:gd name="T110" fmla="*/ 189 w 321"/>
                  <a:gd name="T111" fmla="*/ 8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1" h="260">
                    <a:moveTo>
                      <a:pt x="170" y="132"/>
                    </a:moveTo>
                    <a:cubicBezTo>
                      <a:pt x="138" y="132"/>
                      <a:pt x="138" y="132"/>
                      <a:pt x="138" y="132"/>
                    </a:cubicBezTo>
                    <a:cubicBezTo>
                      <a:pt x="138" y="100"/>
                      <a:pt x="138" y="100"/>
                      <a:pt x="138" y="100"/>
                    </a:cubicBezTo>
                    <a:cubicBezTo>
                      <a:pt x="138" y="94"/>
                      <a:pt x="134" y="89"/>
                      <a:pt x="128" y="89"/>
                    </a:cubicBezTo>
                    <a:cubicBezTo>
                      <a:pt x="53" y="89"/>
                      <a:pt x="53" y="89"/>
                      <a:pt x="53" y="89"/>
                    </a:cubicBezTo>
                    <a:cubicBezTo>
                      <a:pt x="47" y="89"/>
                      <a:pt x="42" y="94"/>
                      <a:pt x="42" y="100"/>
                    </a:cubicBezTo>
                    <a:cubicBezTo>
                      <a:pt x="42" y="132"/>
                      <a:pt x="42" y="132"/>
                      <a:pt x="42" y="132"/>
                    </a:cubicBezTo>
                    <a:cubicBezTo>
                      <a:pt x="10" y="132"/>
                      <a:pt x="10" y="132"/>
                      <a:pt x="10" y="132"/>
                    </a:cubicBezTo>
                    <a:cubicBezTo>
                      <a:pt x="4" y="132"/>
                      <a:pt x="0" y="137"/>
                      <a:pt x="0" y="143"/>
                    </a:cubicBezTo>
                    <a:cubicBezTo>
                      <a:pt x="0" y="249"/>
                      <a:pt x="0" y="249"/>
                      <a:pt x="0" y="249"/>
                    </a:cubicBezTo>
                    <a:cubicBezTo>
                      <a:pt x="0" y="255"/>
                      <a:pt x="4" y="260"/>
                      <a:pt x="10" y="260"/>
                    </a:cubicBezTo>
                    <a:cubicBezTo>
                      <a:pt x="170" y="260"/>
                      <a:pt x="170" y="260"/>
                      <a:pt x="170" y="260"/>
                    </a:cubicBezTo>
                    <a:cubicBezTo>
                      <a:pt x="176" y="260"/>
                      <a:pt x="181" y="255"/>
                      <a:pt x="181" y="249"/>
                    </a:cubicBezTo>
                    <a:cubicBezTo>
                      <a:pt x="181" y="143"/>
                      <a:pt x="181" y="143"/>
                      <a:pt x="181" y="143"/>
                    </a:cubicBezTo>
                    <a:cubicBezTo>
                      <a:pt x="181" y="137"/>
                      <a:pt x="176" y="132"/>
                      <a:pt x="170" y="132"/>
                    </a:cubicBezTo>
                    <a:close/>
                    <a:moveTo>
                      <a:pt x="64" y="153"/>
                    </a:moveTo>
                    <a:cubicBezTo>
                      <a:pt x="117" y="153"/>
                      <a:pt x="117" y="153"/>
                      <a:pt x="117" y="153"/>
                    </a:cubicBezTo>
                    <a:cubicBezTo>
                      <a:pt x="117" y="239"/>
                      <a:pt x="117" y="239"/>
                      <a:pt x="117" y="239"/>
                    </a:cubicBezTo>
                    <a:cubicBezTo>
                      <a:pt x="64" y="239"/>
                      <a:pt x="64" y="239"/>
                      <a:pt x="64" y="239"/>
                    </a:cubicBezTo>
                    <a:lnTo>
                      <a:pt x="64" y="153"/>
                    </a:lnTo>
                    <a:close/>
                    <a:moveTo>
                      <a:pt x="117" y="111"/>
                    </a:moveTo>
                    <a:cubicBezTo>
                      <a:pt x="117" y="132"/>
                      <a:pt x="117" y="132"/>
                      <a:pt x="117" y="132"/>
                    </a:cubicBezTo>
                    <a:cubicBezTo>
                      <a:pt x="64" y="132"/>
                      <a:pt x="64" y="132"/>
                      <a:pt x="64" y="132"/>
                    </a:cubicBezTo>
                    <a:cubicBezTo>
                      <a:pt x="64" y="111"/>
                      <a:pt x="64" y="111"/>
                      <a:pt x="64" y="111"/>
                    </a:cubicBezTo>
                    <a:lnTo>
                      <a:pt x="117" y="111"/>
                    </a:lnTo>
                    <a:close/>
                    <a:moveTo>
                      <a:pt x="21" y="153"/>
                    </a:moveTo>
                    <a:cubicBezTo>
                      <a:pt x="42" y="153"/>
                      <a:pt x="42" y="153"/>
                      <a:pt x="42" y="153"/>
                    </a:cubicBezTo>
                    <a:cubicBezTo>
                      <a:pt x="42" y="239"/>
                      <a:pt x="42" y="239"/>
                      <a:pt x="42" y="239"/>
                    </a:cubicBezTo>
                    <a:cubicBezTo>
                      <a:pt x="21" y="239"/>
                      <a:pt x="21" y="239"/>
                      <a:pt x="21" y="239"/>
                    </a:cubicBezTo>
                    <a:lnTo>
                      <a:pt x="21" y="153"/>
                    </a:lnTo>
                    <a:close/>
                    <a:moveTo>
                      <a:pt x="160" y="239"/>
                    </a:moveTo>
                    <a:cubicBezTo>
                      <a:pt x="138" y="239"/>
                      <a:pt x="138" y="239"/>
                      <a:pt x="138" y="239"/>
                    </a:cubicBezTo>
                    <a:cubicBezTo>
                      <a:pt x="138" y="153"/>
                      <a:pt x="138" y="153"/>
                      <a:pt x="138" y="153"/>
                    </a:cubicBezTo>
                    <a:cubicBezTo>
                      <a:pt x="160" y="153"/>
                      <a:pt x="160" y="153"/>
                      <a:pt x="160" y="153"/>
                    </a:cubicBezTo>
                    <a:lnTo>
                      <a:pt x="160" y="239"/>
                    </a:lnTo>
                    <a:close/>
                    <a:moveTo>
                      <a:pt x="317" y="146"/>
                    </a:moveTo>
                    <a:cubicBezTo>
                      <a:pt x="266" y="96"/>
                      <a:pt x="266" y="96"/>
                      <a:pt x="266" y="96"/>
                    </a:cubicBezTo>
                    <a:cubicBezTo>
                      <a:pt x="274" y="86"/>
                      <a:pt x="278" y="74"/>
                      <a:pt x="278" y="61"/>
                    </a:cubicBezTo>
                    <a:cubicBezTo>
                      <a:pt x="278" y="45"/>
                      <a:pt x="271" y="29"/>
                      <a:pt x="260" y="18"/>
                    </a:cubicBezTo>
                    <a:cubicBezTo>
                      <a:pt x="248" y="6"/>
                      <a:pt x="233" y="0"/>
                      <a:pt x="217" y="0"/>
                    </a:cubicBezTo>
                    <a:cubicBezTo>
                      <a:pt x="200" y="0"/>
                      <a:pt x="185" y="6"/>
                      <a:pt x="173" y="18"/>
                    </a:cubicBezTo>
                    <a:cubicBezTo>
                      <a:pt x="162" y="29"/>
                      <a:pt x="156" y="45"/>
                      <a:pt x="156" y="61"/>
                    </a:cubicBezTo>
                    <a:cubicBezTo>
                      <a:pt x="156" y="77"/>
                      <a:pt x="162" y="92"/>
                      <a:pt x="173" y="104"/>
                    </a:cubicBezTo>
                    <a:cubicBezTo>
                      <a:pt x="185" y="116"/>
                      <a:pt x="200" y="122"/>
                      <a:pt x="217" y="122"/>
                    </a:cubicBezTo>
                    <a:cubicBezTo>
                      <a:pt x="229" y="122"/>
                      <a:pt x="241" y="118"/>
                      <a:pt x="251" y="111"/>
                    </a:cubicBezTo>
                    <a:cubicBezTo>
                      <a:pt x="301" y="161"/>
                      <a:pt x="301" y="161"/>
                      <a:pt x="301" y="161"/>
                    </a:cubicBezTo>
                    <a:cubicBezTo>
                      <a:pt x="304" y="163"/>
                      <a:pt x="306" y="164"/>
                      <a:pt x="309" y="164"/>
                    </a:cubicBezTo>
                    <a:cubicBezTo>
                      <a:pt x="312" y="164"/>
                      <a:pt x="314" y="163"/>
                      <a:pt x="317" y="161"/>
                    </a:cubicBezTo>
                    <a:cubicBezTo>
                      <a:pt x="321" y="157"/>
                      <a:pt x="321" y="150"/>
                      <a:pt x="317" y="146"/>
                    </a:cubicBezTo>
                    <a:close/>
                    <a:moveTo>
                      <a:pt x="189" y="89"/>
                    </a:moveTo>
                    <a:cubicBezTo>
                      <a:pt x="173" y="73"/>
                      <a:pt x="173" y="48"/>
                      <a:pt x="189" y="33"/>
                    </a:cubicBezTo>
                    <a:cubicBezTo>
                      <a:pt x="196" y="25"/>
                      <a:pt x="206" y="21"/>
                      <a:pt x="217" y="21"/>
                    </a:cubicBezTo>
                    <a:cubicBezTo>
                      <a:pt x="227" y="21"/>
                      <a:pt x="237" y="25"/>
                      <a:pt x="245" y="33"/>
                    </a:cubicBezTo>
                    <a:cubicBezTo>
                      <a:pt x="252" y="40"/>
                      <a:pt x="256" y="50"/>
                      <a:pt x="256" y="61"/>
                    </a:cubicBezTo>
                    <a:cubicBezTo>
                      <a:pt x="256" y="71"/>
                      <a:pt x="252" y="81"/>
                      <a:pt x="245" y="89"/>
                    </a:cubicBezTo>
                    <a:cubicBezTo>
                      <a:pt x="229" y="104"/>
                      <a:pt x="204" y="104"/>
                      <a:pt x="189" y="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Light"/>
                  <a:ea typeface="+mn-ea"/>
                  <a:cs typeface="+mn-cs"/>
                </a:endParaRPr>
              </a:p>
            </p:txBody>
          </p:sp>
        </p:grpSp>
      </p:grpSp>
      <p:sp>
        <p:nvSpPr>
          <p:cNvPr id="122" name="Freeform 54">
            <a:extLst>
              <a:ext uri="{FF2B5EF4-FFF2-40B4-BE49-F238E27FC236}">
                <a16:creationId xmlns:a16="http://schemas.microsoft.com/office/drawing/2014/main" id="{DE0EF347-D103-4C4E-A0A4-BD2FE5B095FF}"/>
              </a:ext>
            </a:extLst>
          </p:cNvPr>
          <p:cNvSpPr>
            <a:spLocks noEditPoints="1"/>
          </p:cNvSpPr>
          <p:nvPr/>
        </p:nvSpPr>
        <p:spPr bwMode="auto">
          <a:xfrm>
            <a:off x="1147211" y="5337038"/>
            <a:ext cx="463222" cy="465410"/>
          </a:xfrm>
          <a:custGeom>
            <a:avLst/>
            <a:gdLst>
              <a:gd name="T0" fmla="*/ 160 w 320"/>
              <a:gd name="T1" fmla="*/ 0 h 320"/>
              <a:gd name="T2" fmla="*/ 0 w 320"/>
              <a:gd name="T3" fmla="*/ 160 h 320"/>
              <a:gd name="T4" fmla="*/ 160 w 320"/>
              <a:gd name="T5" fmla="*/ 320 h 320"/>
              <a:gd name="T6" fmla="*/ 320 w 320"/>
              <a:gd name="T7" fmla="*/ 160 h 320"/>
              <a:gd name="T8" fmla="*/ 160 w 320"/>
              <a:gd name="T9" fmla="*/ 0 h 320"/>
              <a:gd name="T10" fmla="*/ 283 w 320"/>
              <a:gd name="T11" fmla="*/ 224 h 320"/>
              <a:gd name="T12" fmla="*/ 218 w 320"/>
              <a:gd name="T13" fmla="*/ 224 h 320"/>
              <a:gd name="T14" fmla="*/ 223 w 320"/>
              <a:gd name="T15" fmla="*/ 170 h 320"/>
              <a:gd name="T16" fmla="*/ 298 w 320"/>
              <a:gd name="T17" fmla="*/ 170 h 320"/>
              <a:gd name="T18" fmla="*/ 283 w 320"/>
              <a:gd name="T19" fmla="*/ 224 h 320"/>
              <a:gd name="T20" fmla="*/ 160 w 320"/>
              <a:gd name="T21" fmla="*/ 298 h 320"/>
              <a:gd name="T22" fmla="*/ 127 w 320"/>
              <a:gd name="T23" fmla="*/ 245 h 320"/>
              <a:gd name="T24" fmla="*/ 192 w 320"/>
              <a:gd name="T25" fmla="*/ 245 h 320"/>
              <a:gd name="T26" fmla="*/ 160 w 320"/>
              <a:gd name="T27" fmla="*/ 298 h 320"/>
              <a:gd name="T28" fmla="*/ 122 w 320"/>
              <a:gd name="T29" fmla="*/ 224 h 320"/>
              <a:gd name="T30" fmla="*/ 117 w 320"/>
              <a:gd name="T31" fmla="*/ 170 h 320"/>
              <a:gd name="T32" fmla="*/ 202 w 320"/>
              <a:gd name="T33" fmla="*/ 170 h 320"/>
              <a:gd name="T34" fmla="*/ 197 w 320"/>
              <a:gd name="T35" fmla="*/ 224 h 320"/>
              <a:gd name="T36" fmla="*/ 122 w 320"/>
              <a:gd name="T37" fmla="*/ 224 h 320"/>
              <a:gd name="T38" fmla="*/ 22 w 320"/>
              <a:gd name="T39" fmla="*/ 170 h 320"/>
              <a:gd name="T40" fmla="*/ 96 w 320"/>
              <a:gd name="T41" fmla="*/ 170 h 320"/>
              <a:gd name="T42" fmla="*/ 101 w 320"/>
              <a:gd name="T43" fmla="*/ 224 h 320"/>
              <a:gd name="T44" fmla="*/ 37 w 320"/>
              <a:gd name="T45" fmla="*/ 224 h 320"/>
              <a:gd name="T46" fmla="*/ 22 w 320"/>
              <a:gd name="T47" fmla="*/ 170 h 320"/>
              <a:gd name="T48" fmla="*/ 37 w 320"/>
              <a:gd name="T49" fmla="*/ 96 h 320"/>
              <a:gd name="T50" fmla="*/ 101 w 320"/>
              <a:gd name="T51" fmla="*/ 96 h 320"/>
              <a:gd name="T52" fmla="*/ 96 w 320"/>
              <a:gd name="T53" fmla="*/ 149 h 320"/>
              <a:gd name="T54" fmla="*/ 22 w 320"/>
              <a:gd name="T55" fmla="*/ 149 h 320"/>
              <a:gd name="T56" fmla="*/ 37 w 320"/>
              <a:gd name="T57" fmla="*/ 96 h 320"/>
              <a:gd name="T58" fmla="*/ 160 w 320"/>
              <a:gd name="T59" fmla="*/ 21 h 320"/>
              <a:gd name="T60" fmla="*/ 192 w 320"/>
              <a:gd name="T61" fmla="*/ 74 h 320"/>
              <a:gd name="T62" fmla="*/ 127 w 320"/>
              <a:gd name="T63" fmla="*/ 74 h 320"/>
              <a:gd name="T64" fmla="*/ 160 w 320"/>
              <a:gd name="T65" fmla="*/ 21 h 320"/>
              <a:gd name="T66" fmla="*/ 197 w 320"/>
              <a:gd name="T67" fmla="*/ 96 h 320"/>
              <a:gd name="T68" fmla="*/ 202 w 320"/>
              <a:gd name="T69" fmla="*/ 149 h 320"/>
              <a:gd name="T70" fmla="*/ 117 w 320"/>
              <a:gd name="T71" fmla="*/ 149 h 320"/>
              <a:gd name="T72" fmla="*/ 122 w 320"/>
              <a:gd name="T73" fmla="*/ 96 h 320"/>
              <a:gd name="T74" fmla="*/ 197 w 320"/>
              <a:gd name="T75" fmla="*/ 96 h 320"/>
              <a:gd name="T76" fmla="*/ 223 w 320"/>
              <a:gd name="T77" fmla="*/ 149 h 320"/>
              <a:gd name="T78" fmla="*/ 218 w 320"/>
              <a:gd name="T79" fmla="*/ 96 h 320"/>
              <a:gd name="T80" fmla="*/ 283 w 320"/>
              <a:gd name="T81" fmla="*/ 96 h 320"/>
              <a:gd name="T82" fmla="*/ 298 w 320"/>
              <a:gd name="T83" fmla="*/ 149 h 320"/>
              <a:gd name="T84" fmla="*/ 223 w 320"/>
              <a:gd name="T85" fmla="*/ 149 h 320"/>
              <a:gd name="T86" fmla="*/ 269 w 320"/>
              <a:gd name="T87" fmla="*/ 74 h 320"/>
              <a:gd name="T88" fmla="*/ 214 w 320"/>
              <a:gd name="T89" fmla="*/ 74 h 320"/>
              <a:gd name="T90" fmla="*/ 196 w 320"/>
              <a:gd name="T91" fmla="*/ 26 h 320"/>
              <a:gd name="T92" fmla="*/ 269 w 320"/>
              <a:gd name="T93" fmla="*/ 74 h 320"/>
              <a:gd name="T94" fmla="*/ 124 w 320"/>
              <a:gd name="T95" fmla="*/ 26 h 320"/>
              <a:gd name="T96" fmla="*/ 105 w 320"/>
              <a:gd name="T97" fmla="*/ 74 h 320"/>
              <a:gd name="T98" fmla="*/ 51 w 320"/>
              <a:gd name="T99" fmla="*/ 74 h 320"/>
              <a:gd name="T100" fmla="*/ 124 w 320"/>
              <a:gd name="T101" fmla="*/ 26 h 320"/>
              <a:gd name="T102" fmla="*/ 51 w 320"/>
              <a:gd name="T103" fmla="*/ 245 h 320"/>
              <a:gd name="T104" fmla="*/ 105 w 320"/>
              <a:gd name="T105" fmla="*/ 245 h 320"/>
              <a:gd name="T106" fmla="*/ 124 w 320"/>
              <a:gd name="T107" fmla="*/ 293 h 320"/>
              <a:gd name="T108" fmla="*/ 51 w 320"/>
              <a:gd name="T109" fmla="*/ 245 h 320"/>
              <a:gd name="T110" fmla="*/ 196 w 320"/>
              <a:gd name="T111" fmla="*/ 293 h 320"/>
              <a:gd name="T112" fmla="*/ 214 w 320"/>
              <a:gd name="T113" fmla="*/ 245 h 320"/>
              <a:gd name="T114" fmla="*/ 269 w 320"/>
              <a:gd name="T115" fmla="*/ 245 h 320"/>
              <a:gd name="T116" fmla="*/ 196 w 320"/>
              <a:gd name="T117"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320">
                <a:moveTo>
                  <a:pt x="160" y="0"/>
                </a:moveTo>
                <a:cubicBezTo>
                  <a:pt x="71" y="0"/>
                  <a:pt x="0" y="71"/>
                  <a:pt x="0" y="160"/>
                </a:cubicBezTo>
                <a:cubicBezTo>
                  <a:pt x="0" y="248"/>
                  <a:pt x="71" y="320"/>
                  <a:pt x="160" y="320"/>
                </a:cubicBezTo>
                <a:cubicBezTo>
                  <a:pt x="248" y="320"/>
                  <a:pt x="320" y="248"/>
                  <a:pt x="320" y="160"/>
                </a:cubicBezTo>
                <a:cubicBezTo>
                  <a:pt x="320" y="71"/>
                  <a:pt x="248" y="0"/>
                  <a:pt x="160" y="0"/>
                </a:cubicBezTo>
                <a:close/>
                <a:moveTo>
                  <a:pt x="283" y="224"/>
                </a:moveTo>
                <a:cubicBezTo>
                  <a:pt x="218" y="224"/>
                  <a:pt x="218" y="224"/>
                  <a:pt x="218" y="224"/>
                </a:cubicBezTo>
                <a:cubicBezTo>
                  <a:pt x="221" y="207"/>
                  <a:pt x="223" y="188"/>
                  <a:pt x="223" y="170"/>
                </a:cubicBezTo>
                <a:cubicBezTo>
                  <a:pt x="298" y="170"/>
                  <a:pt x="298" y="170"/>
                  <a:pt x="298" y="170"/>
                </a:cubicBezTo>
                <a:cubicBezTo>
                  <a:pt x="296" y="189"/>
                  <a:pt x="291" y="207"/>
                  <a:pt x="283" y="224"/>
                </a:cubicBezTo>
                <a:close/>
                <a:moveTo>
                  <a:pt x="160" y="298"/>
                </a:moveTo>
                <a:cubicBezTo>
                  <a:pt x="149" y="298"/>
                  <a:pt x="136" y="279"/>
                  <a:pt x="127" y="245"/>
                </a:cubicBezTo>
                <a:cubicBezTo>
                  <a:pt x="192" y="245"/>
                  <a:pt x="192" y="245"/>
                  <a:pt x="192" y="245"/>
                </a:cubicBezTo>
                <a:cubicBezTo>
                  <a:pt x="183" y="279"/>
                  <a:pt x="170" y="298"/>
                  <a:pt x="160" y="298"/>
                </a:cubicBezTo>
                <a:close/>
                <a:moveTo>
                  <a:pt x="122" y="224"/>
                </a:moveTo>
                <a:cubicBezTo>
                  <a:pt x="120" y="208"/>
                  <a:pt x="118" y="190"/>
                  <a:pt x="117" y="170"/>
                </a:cubicBezTo>
                <a:cubicBezTo>
                  <a:pt x="202" y="170"/>
                  <a:pt x="202" y="170"/>
                  <a:pt x="202" y="170"/>
                </a:cubicBezTo>
                <a:cubicBezTo>
                  <a:pt x="202" y="190"/>
                  <a:pt x="200" y="208"/>
                  <a:pt x="197" y="224"/>
                </a:cubicBezTo>
                <a:lnTo>
                  <a:pt x="122" y="224"/>
                </a:lnTo>
                <a:close/>
                <a:moveTo>
                  <a:pt x="22" y="170"/>
                </a:moveTo>
                <a:cubicBezTo>
                  <a:pt x="96" y="170"/>
                  <a:pt x="96" y="170"/>
                  <a:pt x="96" y="170"/>
                </a:cubicBezTo>
                <a:cubicBezTo>
                  <a:pt x="96" y="188"/>
                  <a:pt x="98" y="207"/>
                  <a:pt x="101" y="224"/>
                </a:cubicBezTo>
                <a:cubicBezTo>
                  <a:pt x="37" y="224"/>
                  <a:pt x="37" y="224"/>
                  <a:pt x="37" y="224"/>
                </a:cubicBezTo>
                <a:cubicBezTo>
                  <a:pt x="28" y="207"/>
                  <a:pt x="23" y="189"/>
                  <a:pt x="22" y="170"/>
                </a:cubicBezTo>
                <a:close/>
                <a:moveTo>
                  <a:pt x="37" y="96"/>
                </a:moveTo>
                <a:cubicBezTo>
                  <a:pt x="101" y="96"/>
                  <a:pt x="101" y="96"/>
                  <a:pt x="101" y="96"/>
                </a:cubicBezTo>
                <a:cubicBezTo>
                  <a:pt x="98" y="113"/>
                  <a:pt x="96" y="131"/>
                  <a:pt x="96" y="149"/>
                </a:cubicBezTo>
                <a:cubicBezTo>
                  <a:pt x="22" y="149"/>
                  <a:pt x="22" y="149"/>
                  <a:pt x="22" y="149"/>
                </a:cubicBezTo>
                <a:cubicBezTo>
                  <a:pt x="23" y="130"/>
                  <a:pt x="28" y="112"/>
                  <a:pt x="37" y="96"/>
                </a:cubicBezTo>
                <a:close/>
                <a:moveTo>
                  <a:pt x="160" y="21"/>
                </a:moveTo>
                <a:cubicBezTo>
                  <a:pt x="170" y="21"/>
                  <a:pt x="183" y="41"/>
                  <a:pt x="192" y="74"/>
                </a:cubicBezTo>
                <a:cubicBezTo>
                  <a:pt x="127" y="74"/>
                  <a:pt x="127" y="74"/>
                  <a:pt x="127" y="74"/>
                </a:cubicBezTo>
                <a:cubicBezTo>
                  <a:pt x="136" y="41"/>
                  <a:pt x="149" y="21"/>
                  <a:pt x="160" y="21"/>
                </a:cubicBezTo>
                <a:close/>
                <a:moveTo>
                  <a:pt x="197" y="96"/>
                </a:moveTo>
                <a:cubicBezTo>
                  <a:pt x="200" y="111"/>
                  <a:pt x="202" y="129"/>
                  <a:pt x="202" y="149"/>
                </a:cubicBezTo>
                <a:cubicBezTo>
                  <a:pt x="117" y="149"/>
                  <a:pt x="117" y="149"/>
                  <a:pt x="117" y="149"/>
                </a:cubicBezTo>
                <a:cubicBezTo>
                  <a:pt x="118" y="129"/>
                  <a:pt x="120" y="111"/>
                  <a:pt x="122" y="96"/>
                </a:cubicBezTo>
                <a:lnTo>
                  <a:pt x="197" y="96"/>
                </a:lnTo>
                <a:close/>
                <a:moveTo>
                  <a:pt x="223" y="149"/>
                </a:moveTo>
                <a:cubicBezTo>
                  <a:pt x="223" y="131"/>
                  <a:pt x="221" y="113"/>
                  <a:pt x="218" y="96"/>
                </a:cubicBezTo>
                <a:cubicBezTo>
                  <a:pt x="283" y="96"/>
                  <a:pt x="283" y="96"/>
                  <a:pt x="283" y="96"/>
                </a:cubicBezTo>
                <a:cubicBezTo>
                  <a:pt x="291" y="112"/>
                  <a:pt x="296" y="130"/>
                  <a:pt x="298" y="149"/>
                </a:cubicBezTo>
                <a:lnTo>
                  <a:pt x="223" y="149"/>
                </a:lnTo>
                <a:close/>
                <a:moveTo>
                  <a:pt x="269" y="74"/>
                </a:moveTo>
                <a:cubicBezTo>
                  <a:pt x="214" y="74"/>
                  <a:pt x="214" y="74"/>
                  <a:pt x="214" y="74"/>
                </a:cubicBezTo>
                <a:cubicBezTo>
                  <a:pt x="210" y="55"/>
                  <a:pt x="203" y="39"/>
                  <a:pt x="196" y="26"/>
                </a:cubicBezTo>
                <a:cubicBezTo>
                  <a:pt x="225" y="34"/>
                  <a:pt x="251" y="51"/>
                  <a:pt x="269" y="74"/>
                </a:cubicBezTo>
                <a:close/>
                <a:moveTo>
                  <a:pt x="124" y="26"/>
                </a:moveTo>
                <a:cubicBezTo>
                  <a:pt x="116" y="39"/>
                  <a:pt x="110" y="55"/>
                  <a:pt x="105" y="74"/>
                </a:cubicBezTo>
                <a:cubicBezTo>
                  <a:pt x="51" y="74"/>
                  <a:pt x="51" y="74"/>
                  <a:pt x="51" y="74"/>
                </a:cubicBezTo>
                <a:cubicBezTo>
                  <a:pt x="69" y="51"/>
                  <a:pt x="94" y="34"/>
                  <a:pt x="124" y="26"/>
                </a:cubicBezTo>
                <a:close/>
                <a:moveTo>
                  <a:pt x="51" y="245"/>
                </a:moveTo>
                <a:cubicBezTo>
                  <a:pt x="105" y="245"/>
                  <a:pt x="105" y="245"/>
                  <a:pt x="105" y="245"/>
                </a:cubicBezTo>
                <a:cubicBezTo>
                  <a:pt x="110" y="264"/>
                  <a:pt x="116" y="281"/>
                  <a:pt x="124" y="293"/>
                </a:cubicBezTo>
                <a:cubicBezTo>
                  <a:pt x="94" y="285"/>
                  <a:pt x="69" y="268"/>
                  <a:pt x="51" y="245"/>
                </a:cubicBezTo>
                <a:close/>
                <a:moveTo>
                  <a:pt x="196" y="293"/>
                </a:moveTo>
                <a:cubicBezTo>
                  <a:pt x="203" y="281"/>
                  <a:pt x="210" y="264"/>
                  <a:pt x="214" y="245"/>
                </a:cubicBezTo>
                <a:cubicBezTo>
                  <a:pt x="269" y="245"/>
                  <a:pt x="269" y="245"/>
                  <a:pt x="269" y="245"/>
                </a:cubicBezTo>
                <a:cubicBezTo>
                  <a:pt x="251" y="268"/>
                  <a:pt x="225" y="285"/>
                  <a:pt x="196" y="293"/>
                </a:cubicBezTo>
                <a:close/>
              </a:path>
            </a:pathLst>
          </a:custGeom>
          <a:solidFill>
            <a:schemeClr val="accent1"/>
          </a:solidFill>
          <a:ln>
            <a:solidFill>
              <a:schemeClr val="accent1">
                <a:lumMod val="20000"/>
                <a:lumOff val="80000"/>
              </a:scheme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Calibri Light"/>
              <a:ea typeface="+mn-ea"/>
              <a:cs typeface="+mn-cs"/>
            </a:endParaRPr>
          </a:p>
        </p:txBody>
      </p:sp>
      <p:sp>
        <p:nvSpPr>
          <p:cNvPr id="123" name="Hexagon 58">
            <a:extLst>
              <a:ext uri="{FF2B5EF4-FFF2-40B4-BE49-F238E27FC236}">
                <a16:creationId xmlns:a16="http://schemas.microsoft.com/office/drawing/2014/main" id="{4756334F-4805-44ED-AAC1-318B70ABA3FE}"/>
              </a:ext>
            </a:extLst>
          </p:cNvPr>
          <p:cNvSpPr/>
          <p:nvPr/>
        </p:nvSpPr>
        <p:spPr bwMode="gray">
          <a:xfrm rot="16200000">
            <a:off x="1246246" y="5641773"/>
            <a:ext cx="282885" cy="1131539"/>
          </a:xfrm>
          <a:custGeom>
            <a:avLst/>
            <a:gdLst>
              <a:gd name="connsiteX0" fmla="*/ 0 w 1682040"/>
              <a:gd name="connsiteY0" fmla="*/ 725017 h 1450034"/>
              <a:gd name="connsiteX1" fmla="*/ 362509 w 1682040"/>
              <a:gd name="connsiteY1" fmla="*/ 0 h 1450034"/>
              <a:gd name="connsiteX2" fmla="*/ 1319532 w 1682040"/>
              <a:gd name="connsiteY2" fmla="*/ 0 h 1450034"/>
              <a:gd name="connsiteX3" fmla="*/ 1682040 w 1682040"/>
              <a:gd name="connsiteY3" fmla="*/ 725017 h 1450034"/>
              <a:gd name="connsiteX4" fmla="*/ 1319532 w 1682040"/>
              <a:gd name="connsiteY4" fmla="*/ 1450034 h 1450034"/>
              <a:gd name="connsiteX5" fmla="*/ 362509 w 1682040"/>
              <a:gd name="connsiteY5" fmla="*/ 1450034 h 1450034"/>
              <a:gd name="connsiteX6" fmla="*/ 0 w 1682040"/>
              <a:gd name="connsiteY6" fmla="*/ 725017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6" fmla="*/ 1410972 w 1682040"/>
              <a:gd name="connsiteY6" fmla="*/ 91440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0" fmla="*/ 1319532 w 1319532"/>
              <a:gd name="connsiteY0" fmla="*/ 0 h 1450034"/>
              <a:gd name="connsiteX1" fmla="*/ 1319532 w 1319532"/>
              <a:gd name="connsiteY1" fmla="*/ 1450034 h 1450034"/>
              <a:gd name="connsiteX2" fmla="*/ 362509 w 1319532"/>
              <a:gd name="connsiteY2" fmla="*/ 1450034 h 1450034"/>
              <a:gd name="connsiteX3" fmla="*/ 0 w 1319532"/>
              <a:gd name="connsiteY3" fmla="*/ 725017 h 1450034"/>
              <a:gd name="connsiteX4" fmla="*/ 362509 w 1319532"/>
              <a:gd name="connsiteY4" fmla="*/ 0 h 1450034"/>
              <a:gd name="connsiteX0" fmla="*/ 1319532 w 1319532"/>
              <a:gd name="connsiteY0" fmla="*/ 0 h 1450034"/>
              <a:gd name="connsiteX1" fmla="*/ 362509 w 1319532"/>
              <a:gd name="connsiteY1" fmla="*/ 1450034 h 1450034"/>
              <a:gd name="connsiteX2" fmla="*/ 0 w 1319532"/>
              <a:gd name="connsiteY2" fmla="*/ 725017 h 1450034"/>
              <a:gd name="connsiteX3" fmla="*/ 362509 w 1319532"/>
              <a:gd name="connsiteY3" fmla="*/ 0 h 1450034"/>
              <a:gd name="connsiteX0" fmla="*/ 362509 w 362509"/>
              <a:gd name="connsiteY0" fmla="*/ 1450034 h 1450034"/>
              <a:gd name="connsiteX1" fmla="*/ 0 w 362509"/>
              <a:gd name="connsiteY1" fmla="*/ 725017 h 1450034"/>
              <a:gd name="connsiteX2" fmla="*/ 362509 w 362509"/>
              <a:gd name="connsiteY2" fmla="*/ 0 h 1450034"/>
            </a:gdLst>
            <a:ahLst/>
            <a:cxnLst>
              <a:cxn ang="0">
                <a:pos x="connsiteX0" y="connsiteY0"/>
              </a:cxn>
              <a:cxn ang="0">
                <a:pos x="connsiteX1" y="connsiteY1"/>
              </a:cxn>
              <a:cxn ang="0">
                <a:pos x="connsiteX2" y="connsiteY2"/>
              </a:cxn>
            </a:cxnLst>
            <a:rect l="l" t="t" r="r" b="b"/>
            <a:pathLst>
              <a:path w="362509" h="1450034">
                <a:moveTo>
                  <a:pt x="362509" y="1450034"/>
                </a:moveTo>
                <a:lnTo>
                  <a:pt x="0" y="725017"/>
                </a:lnTo>
                <a:lnTo>
                  <a:pt x="362509" y="0"/>
                </a:lnTo>
              </a:path>
            </a:pathLst>
          </a:custGeom>
          <a:noFill/>
          <a:ln w="19050" algn="ctr">
            <a:solidFill>
              <a:srgbClr val="A7A8AA"/>
            </a:solidFill>
            <a:prstDash val="sysDot"/>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white"/>
              </a:solidFill>
              <a:effectLst/>
              <a:uLnTx/>
              <a:uFillTx/>
              <a:latin typeface="Calibri Light"/>
              <a:ea typeface="+mn-ea"/>
              <a:cs typeface="+mn-cs"/>
            </a:endParaRPr>
          </a:p>
        </p:txBody>
      </p:sp>
      <p:grpSp>
        <p:nvGrpSpPr>
          <p:cNvPr id="5" name="Group 4"/>
          <p:cNvGrpSpPr/>
          <p:nvPr/>
        </p:nvGrpSpPr>
        <p:grpSpPr>
          <a:xfrm>
            <a:off x="2629288" y="5200014"/>
            <a:ext cx="2139306" cy="988704"/>
            <a:chOff x="7873358" y="978253"/>
            <a:chExt cx="1097803" cy="507361"/>
          </a:xfrm>
        </p:grpSpPr>
        <p:sp>
          <p:nvSpPr>
            <p:cNvPr id="125" name="Rectangle 124">
              <a:extLst>
                <a:ext uri="{FF2B5EF4-FFF2-40B4-BE49-F238E27FC236}">
                  <a16:creationId xmlns:a16="http://schemas.microsoft.com/office/drawing/2014/main" id="{FF36E524-1298-445B-81CC-5F5266C44617}"/>
                </a:ext>
              </a:extLst>
            </p:cNvPr>
            <p:cNvSpPr/>
            <p:nvPr/>
          </p:nvSpPr>
          <p:spPr bwMode="gray">
            <a:xfrm>
              <a:off x="7873358" y="978253"/>
              <a:ext cx="1097803" cy="494752"/>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mn-cs"/>
                </a:rPr>
                <a:t>Beneficios de una Carta invitación</a:t>
              </a:r>
            </a:p>
            <a:p>
              <a:pPr marL="190738" marR="0" lvl="0" indent="-171450" algn="l" defTabSz="6858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Oportunidad de autocorregirse</a:t>
              </a:r>
            </a:p>
            <a:p>
              <a:pPr marL="190738" marR="0" lvl="0" indent="-171450" algn="l" defTabSz="685800" rtl="0" eaLnBrk="1" fontAlgn="auto" latinLnBrk="0" hangingPunct="1">
                <a:lnSpc>
                  <a:spcPct val="100000"/>
                </a:lnSpc>
                <a:spcBef>
                  <a:spcPts val="338"/>
                </a:spcBef>
                <a:spcAft>
                  <a:spcPts val="0"/>
                </a:spcAft>
                <a:buClrTx/>
                <a:buSzTx/>
                <a:buFont typeface="Arial" panose="020B0604020202020204" pitchFamily="34" charset="0"/>
                <a:buChar char="•"/>
                <a:tabLst/>
                <a:defRPr/>
              </a:pPr>
              <a:endParaRPr kumimoji="0" lang="es-MX" sz="1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a:p>
              <a:pPr marL="190738" marR="0" lvl="0" indent="-171450" algn="l" defTabSz="6858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Evitar Multas y sanciones que la autoridad pueda imponer derivado de las irregularidades detectadas</a:t>
              </a:r>
            </a:p>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800" b="1" i="0" u="none" strike="noStrike" kern="1200" cap="none" spc="0" normalizeH="0" baseline="0" noProof="0" dirty="0">
                <a:ln>
                  <a:noFill/>
                </a:ln>
                <a:solidFill>
                  <a:srgbClr val="86BC25">
                    <a:lumMod val="75000"/>
                  </a:srgbClr>
                </a:solidFill>
                <a:effectLst/>
                <a:uLnTx/>
                <a:uFillTx/>
                <a:latin typeface="Verdana" panose="020B0604030504040204" pitchFamily="34" charset="0"/>
                <a:ea typeface="Verdana" panose="020B0604030504040204" pitchFamily="34" charset="0"/>
                <a:cs typeface="+mn-cs"/>
              </a:endParaRPr>
            </a:p>
          </p:txBody>
        </p:sp>
        <p:sp>
          <p:nvSpPr>
            <p:cNvPr id="126" name="Rectangle 125">
              <a:extLst>
                <a:ext uri="{FF2B5EF4-FFF2-40B4-BE49-F238E27FC236}">
                  <a16:creationId xmlns:a16="http://schemas.microsoft.com/office/drawing/2014/main" id="{875A85C2-DD85-4D2D-9BAB-86FD318B6471}"/>
                </a:ext>
              </a:extLst>
            </p:cNvPr>
            <p:cNvSpPr/>
            <p:nvPr/>
          </p:nvSpPr>
          <p:spPr bwMode="gray">
            <a:xfrm>
              <a:off x="7945456" y="1459228"/>
              <a:ext cx="953607" cy="26386"/>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sp>
        <p:nvSpPr>
          <p:cNvPr id="121" name="Title 3"/>
          <p:cNvSpPr txBox="1">
            <a:spLocks/>
          </p:cNvSpPr>
          <p:nvPr/>
        </p:nvSpPr>
        <p:spPr bwMode="gray">
          <a:xfrm>
            <a:off x="501650" y="317500"/>
            <a:ext cx="11188700" cy="698501"/>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ts val="0"/>
              </a:spcBef>
              <a:spcAft>
                <a:spcPts val="1000"/>
              </a:spcAft>
              <a:buClrTx/>
              <a:buSzPct val="100000"/>
              <a:buFontTx/>
              <a:buNone/>
              <a:tabLst/>
              <a:defRPr/>
            </a:pPr>
            <a: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t>Carta invitación</a:t>
            </a:r>
            <a:endParaRPr kumimoji="0" lang="es-MX" altLang="es-MX" sz="1800" b="1" i="0" u="none" strike="noStrike" kern="1200" cap="none" spc="0" normalizeH="0" baseline="0" noProof="0" dirty="0">
              <a:ln>
                <a:noFill/>
              </a:ln>
              <a:solidFill>
                <a:srgbClr val="575757"/>
              </a:solidFill>
              <a:effectLst/>
              <a:uLnTx/>
              <a:uFillTx/>
              <a:latin typeface="Calibri Light"/>
              <a:ea typeface="+mj-ea"/>
              <a:cs typeface="Calibri Light" panose="020F0302020204030204" pitchFamily="34" charset="0"/>
            </a:endParaRPr>
          </a:p>
        </p:txBody>
      </p:sp>
      <p:sp>
        <p:nvSpPr>
          <p:cNvPr id="124" name="Rectangle 123">
            <a:extLst>
              <a:ext uri="{FF2B5EF4-FFF2-40B4-BE49-F238E27FC236}">
                <a16:creationId xmlns:a16="http://schemas.microsoft.com/office/drawing/2014/main" id="{C49A5036-E926-4337-8BE2-D62FB4D508A3}"/>
              </a:ext>
            </a:extLst>
          </p:cNvPr>
          <p:cNvSpPr/>
          <p:nvPr/>
        </p:nvSpPr>
        <p:spPr>
          <a:xfrm>
            <a:off x="535104" y="6329886"/>
            <a:ext cx="27007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738810852"/>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B86663B-E10C-4023-A4C3-02D2F6902FF7}"/>
              </a:ext>
            </a:extLst>
          </p:cNvPr>
          <p:cNvSpPr/>
          <p:nvPr/>
        </p:nvSpPr>
        <p:spPr bwMode="gray">
          <a:xfrm>
            <a:off x="535104" y="6339212"/>
            <a:ext cx="11188700" cy="307887"/>
          </a:xfrm>
          <a:prstGeom prst="rect">
            <a:avLst/>
          </a:prstGeom>
          <a:solidFill>
            <a:schemeClr val="bg1"/>
          </a:solidFill>
          <a:ln w="19050" algn="ctr">
            <a:noFill/>
            <a:miter lim="800000"/>
            <a:headEnd/>
            <a:tailEnd/>
          </a:ln>
        </p:spPr>
        <p:txBody>
          <a:bodyPr wrap="square" lIns="88900" tIns="88900" rIns="88900" bIns="88900" rtlCol="0" anchor="ctr"/>
          <a:lstStyle/>
          <a:p>
            <a:pPr marL="0" marR="0" lvl="0" indent="0" algn="ctr" defTabSz="914400" rtl="0" eaLnBrk="1" fontAlgn="auto" latinLnBrk="0" hangingPunct="1">
              <a:lnSpc>
                <a:spcPct val="106000"/>
              </a:lnSpc>
              <a:spcBef>
                <a:spcPts val="0"/>
              </a:spcBef>
              <a:spcAft>
                <a:spcPts val="0"/>
              </a:spcAft>
              <a:buClrTx/>
              <a:buSzTx/>
              <a:buFont typeface="Wingdings 2" pitchFamily="18" charset="2"/>
              <a:buNone/>
              <a:tabLst/>
              <a:defRPr/>
            </a:pPr>
            <a:endParaRPr kumimoji="0" lang="es-MX" sz="1600" b="1" i="0" u="none" strike="noStrike" kern="1200" cap="none" spc="0" normalizeH="0" baseline="0" noProof="0" dirty="0">
              <a:ln>
                <a:noFill/>
              </a:ln>
              <a:solidFill>
                <a:prstClr val="white"/>
              </a:solidFill>
              <a:effectLst/>
              <a:uLnTx/>
              <a:uFillTx/>
              <a:latin typeface="Calibri Light"/>
              <a:ea typeface="+mn-ea"/>
              <a:cs typeface="+mn-cs"/>
            </a:endParaRPr>
          </a:p>
        </p:txBody>
      </p:sp>
      <p:grpSp>
        <p:nvGrpSpPr>
          <p:cNvPr id="89" name="Group 88"/>
          <p:cNvGrpSpPr/>
          <p:nvPr/>
        </p:nvGrpSpPr>
        <p:grpSpPr>
          <a:xfrm>
            <a:off x="10544368" y="133472"/>
            <a:ext cx="1097803" cy="1199742"/>
            <a:chOff x="774459" y="2132409"/>
            <a:chExt cx="1944823" cy="2491327"/>
          </a:xfrm>
        </p:grpSpPr>
        <p:grpSp>
          <p:nvGrpSpPr>
            <p:cNvPr id="90" name="Group 489">
              <a:extLst>
                <a:ext uri="{FF2B5EF4-FFF2-40B4-BE49-F238E27FC236}">
                  <a16:creationId xmlns:a16="http://schemas.microsoft.com/office/drawing/2014/main" id="{D3121BA0-0F11-4198-88D1-A6370549F208}"/>
                </a:ext>
              </a:extLst>
            </p:cNvPr>
            <p:cNvGrpSpPr>
              <a:grpSpLocks noChangeAspect="1"/>
            </p:cNvGrpSpPr>
            <p:nvPr/>
          </p:nvGrpSpPr>
          <p:grpSpPr bwMode="auto">
            <a:xfrm>
              <a:off x="1514663" y="2591717"/>
              <a:ext cx="464416" cy="460074"/>
              <a:chOff x="2920" y="2264"/>
              <a:chExt cx="340" cy="340"/>
            </a:xfrm>
            <a:solidFill>
              <a:schemeClr val="accent5"/>
            </a:solidFill>
          </p:grpSpPr>
          <p:sp>
            <p:nvSpPr>
              <p:cNvPr id="104" name="Freeform 490">
                <a:extLst>
                  <a:ext uri="{FF2B5EF4-FFF2-40B4-BE49-F238E27FC236}">
                    <a16:creationId xmlns:a16="http://schemas.microsoft.com/office/drawing/2014/main" id="{BCD3175F-EFA7-4CCD-B2B4-292A9995CEBA}"/>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05" name="Freeform 491">
                <a:extLst>
                  <a:ext uri="{FF2B5EF4-FFF2-40B4-BE49-F238E27FC236}">
                    <a16:creationId xmlns:a16="http://schemas.microsoft.com/office/drawing/2014/main" id="{6ECCB2DF-9D22-4747-B6A3-A4D303E1E941}"/>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106" name="Freeform 492">
                <a:extLst>
                  <a:ext uri="{FF2B5EF4-FFF2-40B4-BE49-F238E27FC236}">
                    <a16:creationId xmlns:a16="http://schemas.microsoft.com/office/drawing/2014/main" id="{2F58D71E-0903-4B02-AAE8-E67ED6247C65}"/>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style>
              <a:lnRef idx="2">
                <a:schemeClr val="accent2"/>
              </a:lnRef>
              <a:fillRef idx="1">
                <a:schemeClr val="lt1"/>
              </a:fillRef>
              <a:effectRef idx="0">
                <a:schemeClr val="accent2"/>
              </a:effectRef>
              <a:fontRef idx="minor">
                <a:schemeClr val="dk1"/>
              </a:fontRef>
            </p:style>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1200" cap="none" spc="0" normalizeH="0" baseline="0" noProof="0" dirty="0">
                  <a:ln>
                    <a:noFill/>
                  </a:ln>
                  <a:solidFill>
                    <a:prstClr val="black"/>
                  </a:solidFill>
                  <a:effectLst/>
                  <a:uLnTx/>
                  <a:uFillTx/>
                  <a:latin typeface="Calibri Light"/>
                  <a:ea typeface="+mn-ea"/>
                  <a:cs typeface="+mn-cs"/>
                </a:endParaRPr>
              </a:p>
            </p:txBody>
          </p:sp>
        </p:grpSp>
        <p:grpSp>
          <p:nvGrpSpPr>
            <p:cNvPr id="91" name="Group 90">
              <a:extLst>
                <a:ext uri="{FF2B5EF4-FFF2-40B4-BE49-F238E27FC236}">
                  <a16:creationId xmlns:a16="http://schemas.microsoft.com/office/drawing/2014/main" id="{648D6542-F5A6-4271-A321-4012662AA23B}"/>
                </a:ext>
              </a:extLst>
            </p:cNvPr>
            <p:cNvGrpSpPr/>
            <p:nvPr/>
          </p:nvGrpSpPr>
          <p:grpSpPr>
            <a:xfrm>
              <a:off x="774459" y="2132409"/>
              <a:ext cx="1944823" cy="358453"/>
              <a:chOff x="413228" y="1371600"/>
              <a:chExt cx="1947702" cy="476173"/>
            </a:xfrm>
          </p:grpSpPr>
          <p:sp>
            <p:nvSpPr>
              <p:cNvPr id="101" name="Right Triangle 49">
                <a:extLst>
                  <a:ext uri="{FF2B5EF4-FFF2-40B4-BE49-F238E27FC236}">
                    <a16:creationId xmlns:a16="http://schemas.microsoft.com/office/drawing/2014/main" id="{29868CD8-0A6F-49B7-84C9-1CC24AF99002}"/>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2" name="Right Triangle 49">
                <a:extLst>
                  <a:ext uri="{FF2B5EF4-FFF2-40B4-BE49-F238E27FC236}">
                    <a16:creationId xmlns:a16="http://schemas.microsoft.com/office/drawing/2014/main" id="{AD495C6B-75E6-4804-92F2-9B7BF9C4E44B}"/>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chemeClr val="accent5">
                  <a:lumMod val="50000"/>
                </a:scheme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103" name="Round Same Side Corner Rectangle 43">
                <a:extLst>
                  <a:ext uri="{FF2B5EF4-FFF2-40B4-BE49-F238E27FC236}">
                    <a16:creationId xmlns:a16="http://schemas.microsoft.com/office/drawing/2014/main" id="{061E7905-79A6-499A-8D5D-704DFF1259AB}"/>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chemeClr val="accent1"/>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5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Calibri" panose="020F0502020204030204" pitchFamily="34" charset="0"/>
                  </a:rPr>
                  <a:t>Fundamento</a:t>
                </a:r>
              </a:p>
            </p:txBody>
          </p:sp>
        </p:grpSp>
        <p:grpSp>
          <p:nvGrpSpPr>
            <p:cNvPr id="92" name="Group 91">
              <a:extLst>
                <a:ext uri="{FF2B5EF4-FFF2-40B4-BE49-F238E27FC236}">
                  <a16:creationId xmlns:a16="http://schemas.microsoft.com/office/drawing/2014/main" id="{DFD3E7B2-3428-4824-A54D-B24C483AB07C}"/>
                </a:ext>
              </a:extLst>
            </p:cNvPr>
            <p:cNvGrpSpPr/>
            <p:nvPr/>
          </p:nvGrpSpPr>
          <p:grpSpPr>
            <a:xfrm>
              <a:off x="774459" y="3570175"/>
              <a:ext cx="1944823" cy="1053561"/>
              <a:chOff x="582909" y="4047068"/>
              <a:chExt cx="2642778" cy="1686277"/>
            </a:xfrm>
          </p:grpSpPr>
          <p:sp>
            <p:nvSpPr>
              <p:cNvPr id="99" name="Rectangle 98">
                <a:extLst>
                  <a:ext uri="{FF2B5EF4-FFF2-40B4-BE49-F238E27FC236}">
                    <a16:creationId xmlns:a16="http://schemas.microsoft.com/office/drawing/2014/main" id="{FF36E524-1298-445B-81CC-5F5266C44617}"/>
                  </a:ext>
                </a:extLst>
              </p:cNvPr>
              <p:cNvSpPr/>
              <p:nvPr/>
            </p:nvSpPr>
            <p:spPr bwMode="gray">
              <a:xfrm>
                <a:off x="582909" y="4047068"/>
                <a:ext cx="2642778" cy="1644370"/>
              </a:xfrm>
              <a:prstGeom prst="rect">
                <a:avLst/>
              </a:prstGeom>
              <a:solidFill>
                <a:schemeClr val="bg1">
                  <a:lumMod val="95000"/>
                </a:scheme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El Artículo 42 y 48 del Código Fiscal de la Federación (CFF)</a:t>
                </a:r>
                <a:endParaRPr kumimoji="0" lang="en-US"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100" name="Rectangle 99">
                <a:extLst>
                  <a:ext uri="{FF2B5EF4-FFF2-40B4-BE49-F238E27FC236}">
                    <a16:creationId xmlns:a16="http://schemas.microsoft.com/office/drawing/2014/main" id="{875A85C2-DD85-4D2D-9BAB-86FD318B6471}"/>
                  </a:ext>
                </a:extLst>
              </p:cNvPr>
              <p:cNvSpPr/>
              <p:nvPr/>
            </p:nvSpPr>
            <p:spPr bwMode="gray">
              <a:xfrm>
                <a:off x="756473" y="5645648"/>
                <a:ext cx="2295650" cy="87697"/>
              </a:xfrm>
              <a:prstGeom prst="rect">
                <a:avLst/>
              </a:prstGeom>
              <a:solidFill>
                <a:schemeClr val="accent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nvGrpSpPr>
            <p:cNvPr id="93" name="Group 92">
              <a:extLst>
                <a:ext uri="{FF2B5EF4-FFF2-40B4-BE49-F238E27FC236}">
                  <a16:creationId xmlns:a16="http://schemas.microsoft.com/office/drawing/2014/main" id="{D1192240-DB18-4602-BC96-F713F51F5EA2}"/>
                </a:ext>
              </a:extLst>
            </p:cNvPr>
            <p:cNvGrpSpPr/>
            <p:nvPr/>
          </p:nvGrpSpPr>
          <p:grpSpPr>
            <a:xfrm>
              <a:off x="1427950" y="2490862"/>
              <a:ext cx="637841" cy="1054731"/>
              <a:chOff x="757805" y="1635343"/>
              <a:chExt cx="1185062" cy="2012973"/>
            </a:xfrm>
          </p:grpSpPr>
          <p:sp>
            <p:nvSpPr>
              <p:cNvPr id="94" name="Freeform 36">
                <a:extLst>
                  <a:ext uri="{FF2B5EF4-FFF2-40B4-BE49-F238E27FC236}">
                    <a16:creationId xmlns:a16="http://schemas.microsoft.com/office/drawing/2014/main" id="{68DB2047-3620-45A5-8E31-F5A368E64683}"/>
                  </a:ext>
                </a:extLst>
              </p:cNvPr>
              <p:cNvSpPr/>
              <p:nvPr/>
            </p:nvSpPr>
            <p:spPr bwMode="gray">
              <a:xfrm>
                <a:off x="757805" y="1635343"/>
                <a:ext cx="1185062" cy="1921248"/>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chemeClr val="accent1"/>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black"/>
                  </a:solidFill>
                  <a:effectLst/>
                  <a:uLnTx/>
                  <a:uFillTx/>
                  <a:latin typeface="Calibri Light"/>
                  <a:ea typeface="+mn-ea"/>
                  <a:cs typeface="+mn-cs"/>
                </a:endParaRPr>
              </a:p>
            </p:txBody>
          </p:sp>
          <p:sp>
            <p:nvSpPr>
              <p:cNvPr id="95" name="Round Same Side Corner Rectangle 37">
                <a:extLst>
                  <a:ext uri="{FF2B5EF4-FFF2-40B4-BE49-F238E27FC236}">
                    <a16:creationId xmlns:a16="http://schemas.microsoft.com/office/drawing/2014/main" id="{226606D2-0E15-4F08-959B-39AC659D24D8}"/>
                  </a:ext>
                </a:extLst>
              </p:cNvPr>
              <p:cNvSpPr/>
              <p:nvPr/>
            </p:nvSpPr>
            <p:spPr bwMode="gray">
              <a:xfrm>
                <a:off x="1289779" y="3495046"/>
                <a:ext cx="116350" cy="108039"/>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96" name="Round Same Side Corner Rectangle 38">
                <a:extLst>
                  <a:ext uri="{FF2B5EF4-FFF2-40B4-BE49-F238E27FC236}">
                    <a16:creationId xmlns:a16="http://schemas.microsoft.com/office/drawing/2014/main" id="{1A9107EB-116E-43C6-8BF0-1B951A4E8FBE}"/>
                  </a:ext>
                </a:extLst>
              </p:cNvPr>
              <p:cNvSpPr/>
              <p:nvPr/>
            </p:nvSpPr>
            <p:spPr bwMode="gray">
              <a:xfrm flipV="1">
                <a:off x="1312850"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97" name="Round Same Side Corner Rectangle 39">
                <a:extLst>
                  <a:ext uri="{FF2B5EF4-FFF2-40B4-BE49-F238E27FC236}">
                    <a16:creationId xmlns:a16="http://schemas.microsoft.com/office/drawing/2014/main" id="{E5978045-D442-4BBC-85F5-15BAD92B52C6}"/>
                  </a:ext>
                </a:extLst>
              </p:cNvPr>
              <p:cNvSpPr/>
              <p:nvPr/>
            </p:nvSpPr>
            <p:spPr bwMode="gray">
              <a:xfrm flipV="1">
                <a:off x="1362714" y="3603085"/>
                <a:ext cx="21108" cy="45231"/>
              </a:xfrm>
              <a:prstGeom prst="round2SameRect">
                <a:avLst>
                  <a:gd name="adj1" fmla="val 50000"/>
                  <a:gd name="adj2" fmla="val 0"/>
                </a:avLst>
              </a:prstGeom>
              <a:solidFill>
                <a:schemeClr val="accent3"/>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sp>
            <p:nvSpPr>
              <p:cNvPr id="98" name="Oval 97">
                <a:extLst>
                  <a:ext uri="{FF2B5EF4-FFF2-40B4-BE49-F238E27FC236}">
                    <a16:creationId xmlns:a16="http://schemas.microsoft.com/office/drawing/2014/main" id="{AAA32C12-EC01-4C5A-A527-B7D8D8AE00DB}"/>
                  </a:ext>
                </a:extLst>
              </p:cNvPr>
              <p:cNvSpPr/>
              <p:nvPr/>
            </p:nvSpPr>
            <p:spPr bwMode="gray">
              <a:xfrm>
                <a:off x="1329954" y="3531065"/>
                <a:ext cx="36000" cy="36000"/>
              </a:xfrm>
              <a:prstGeom prst="ellipse">
                <a:avLst/>
              </a:prstGeom>
              <a:solidFill>
                <a:schemeClr val="bg1"/>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1200" cap="none" spc="0" normalizeH="0" baseline="0" noProof="0" dirty="0">
                  <a:ln>
                    <a:noFill/>
                  </a:ln>
                  <a:solidFill>
                    <a:prstClr val="white"/>
                  </a:solidFill>
                  <a:effectLst/>
                  <a:uLnTx/>
                  <a:uFillTx/>
                  <a:latin typeface="Calibri Light"/>
                  <a:ea typeface="+mn-ea"/>
                  <a:cs typeface="+mn-cs"/>
                </a:endParaRPr>
              </a:p>
            </p:txBody>
          </p:sp>
        </p:grpSp>
      </p:grpSp>
      <p:sp>
        <p:nvSpPr>
          <p:cNvPr id="116" name="Title 3"/>
          <p:cNvSpPr txBox="1">
            <a:spLocks/>
          </p:cNvSpPr>
          <p:nvPr/>
        </p:nvSpPr>
        <p:spPr bwMode="gray">
          <a:xfrm>
            <a:off x="501650" y="317500"/>
            <a:ext cx="11188700" cy="698501"/>
          </a:xfrm>
          <a:prstGeom prst="rect">
            <a:avLst/>
          </a:prstGeom>
        </p:spPr>
        <p:txBody>
          <a:bodyPr vert="horz" lIns="0" tIns="0" rIns="0" bIns="0" rtlCol="0" anchor="t" anchorCtr="0">
            <a:noAutofit/>
          </a:bodyPr>
          <a:lstStyle>
            <a:lvl1pPr algn="l" defTabSz="914400" rtl="0" eaLnBrk="1" latinLnBrk="0" hangingPunct="1">
              <a:spcBef>
                <a:spcPct val="0"/>
              </a:spcBef>
              <a:buNone/>
              <a:defRPr sz="2100" kern="1200">
                <a:solidFill>
                  <a:schemeClr val="tx1"/>
                </a:solidFill>
                <a:latin typeface="+mj-lt"/>
                <a:ea typeface="+mj-ea"/>
                <a:cs typeface="Calibri Light" panose="020F0302020204030204" pitchFamily="34" charset="0"/>
              </a:defRPr>
            </a:lvl1pPr>
          </a:lstStyle>
          <a:p>
            <a:pPr marL="0" marR="0" lvl="0" indent="0" algn="l" defTabSz="914400" rtl="0" eaLnBrk="1" fontAlgn="auto" latinLnBrk="0" hangingPunct="1">
              <a:lnSpc>
                <a:spcPct val="100000"/>
              </a:lnSpc>
              <a:spcBef>
                <a:spcPts val="0"/>
              </a:spcBef>
              <a:spcAft>
                <a:spcPts val="1000"/>
              </a:spcAft>
              <a:buClrTx/>
              <a:buSzPct val="100000"/>
              <a:buFontTx/>
              <a:buNone/>
              <a:tabLst/>
              <a:defRPr/>
            </a:pPr>
            <a:r>
              <a:rPr kumimoji="0" lang="es-MX" altLang="es-MX" sz="2100" b="1" i="0" u="none" strike="noStrike" kern="1200" cap="none" spc="0" normalizeH="0" baseline="0" noProof="0" dirty="0">
                <a:ln>
                  <a:noFill/>
                </a:ln>
                <a:solidFill>
                  <a:prstClr val="black"/>
                </a:solidFill>
                <a:effectLst/>
                <a:uLnTx/>
                <a:uFillTx/>
                <a:latin typeface="Calibri Light"/>
                <a:ea typeface="+mj-ea"/>
                <a:cs typeface="Calibri Light" panose="020F0302020204030204" pitchFamily="34" charset="0"/>
              </a:rPr>
              <a:t>Visitas Domiciliarias / Revisiones de Gabinete</a:t>
            </a:r>
            <a:endParaRPr kumimoji="0" lang="es-MX" altLang="es-MX" sz="1800" b="1" i="0" u="none" strike="noStrike" kern="1200" cap="none" spc="0" normalizeH="0" baseline="0" noProof="0" dirty="0">
              <a:ln>
                <a:noFill/>
              </a:ln>
              <a:solidFill>
                <a:srgbClr val="575757"/>
              </a:solidFill>
              <a:effectLst/>
              <a:uLnTx/>
              <a:uFillTx/>
              <a:latin typeface="Calibri Light"/>
              <a:ea typeface="+mj-ea"/>
              <a:cs typeface="Calibri Light" panose="020F0302020204030204" pitchFamily="34" charset="0"/>
            </a:endParaRPr>
          </a:p>
        </p:txBody>
      </p:sp>
      <p:sp>
        <p:nvSpPr>
          <p:cNvPr id="171" name="Rectangle 170">
            <a:extLst>
              <a:ext uri="{FF2B5EF4-FFF2-40B4-BE49-F238E27FC236}">
                <a16:creationId xmlns:a16="http://schemas.microsoft.com/office/drawing/2014/main" id="{5A381CDA-A377-4E65-A3F7-D3FB87FAE6CC}"/>
              </a:ext>
            </a:extLst>
          </p:cNvPr>
          <p:cNvSpPr/>
          <p:nvPr/>
        </p:nvSpPr>
        <p:spPr bwMode="gray">
          <a:xfrm>
            <a:off x="655774" y="3576990"/>
            <a:ext cx="2588559" cy="2436152"/>
          </a:xfrm>
          <a:prstGeom prst="rect">
            <a:avLst/>
          </a:prstGeom>
          <a:solidFill>
            <a:srgbClr val="046A38"/>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Conciliación entre registros contables y Declaración Anual contra Importaciones realizadas.</a:t>
            </a:r>
          </a:p>
        </p:txBody>
      </p:sp>
      <p:sp>
        <p:nvSpPr>
          <p:cNvPr id="172" name="Rectangle 171">
            <a:extLst>
              <a:ext uri="{FF2B5EF4-FFF2-40B4-BE49-F238E27FC236}">
                <a16:creationId xmlns:a16="http://schemas.microsoft.com/office/drawing/2014/main" id="{113F6E9A-1397-4349-A45E-C1CACA89029F}"/>
              </a:ext>
            </a:extLst>
          </p:cNvPr>
          <p:cNvSpPr/>
          <p:nvPr/>
        </p:nvSpPr>
        <p:spPr bwMode="gray">
          <a:xfrm>
            <a:off x="6152873" y="3608388"/>
            <a:ext cx="2588559" cy="2436152"/>
          </a:xfrm>
          <a:prstGeom prst="rect">
            <a:avLst/>
          </a:prstGeom>
          <a:solidFill>
            <a:srgbClr val="046A38"/>
          </a:solidFill>
          <a:ln w="19050" algn="ctr">
            <a:noFill/>
            <a:miter lim="800000"/>
            <a:headEnd/>
            <a:tailEnd/>
          </a:ln>
        </p:spPr>
        <p:txBody>
          <a:bodyPr wrap="square" lIns="144000" tIns="216000" rIns="20250" bIns="20250" rtlCol="0" anchor="t"/>
          <a:lstStyle/>
          <a:p>
            <a:pPr marL="176213" marR="0" lvl="0" indent="-157163" algn="l" defTabSz="9144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Cumplimiento de RRNA.</a:t>
            </a:r>
          </a:p>
          <a:p>
            <a:pPr marL="176213" marR="0" lvl="0" indent="-157163" algn="l" defTabSz="9144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Cumplimiento de Incrementables (Seguro, flete, regalías, entre otros).</a:t>
            </a:r>
          </a:p>
          <a:p>
            <a:pPr marL="176213" marR="0" lvl="0" indent="-157163" algn="l" defTabSz="9144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Incorrecta clasificación arancelaria.</a:t>
            </a:r>
          </a:p>
          <a:p>
            <a:pPr marL="176213" marR="0" lvl="0" indent="-157163" algn="l" defTabSz="914400"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Vencimiento de importaciones temporales.</a:t>
            </a:r>
          </a:p>
        </p:txBody>
      </p:sp>
      <p:grpSp>
        <p:nvGrpSpPr>
          <p:cNvPr id="173" name="Group 489">
            <a:extLst>
              <a:ext uri="{FF2B5EF4-FFF2-40B4-BE49-F238E27FC236}">
                <a16:creationId xmlns:a16="http://schemas.microsoft.com/office/drawing/2014/main" id="{0A9A8A29-E073-4051-BC1F-5486E4F42546}"/>
              </a:ext>
            </a:extLst>
          </p:cNvPr>
          <p:cNvGrpSpPr>
            <a:grpSpLocks noChangeAspect="1"/>
          </p:cNvGrpSpPr>
          <p:nvPr/>
        </p:nvGrpSpPr>
        <p:grpSpPr bwMode="auto">
          <a:xfrm>
            <a:off x="1640985" y="2224367"/>
            <a:ext cx="618138" cy="549138"/>
            <a:chOff x="2920" y="2264"/>
            <a:chExt cx="340" cy="340"/>
          </a:xfrm>
          <a:solidFill>
            <a:srgbClr val="0D8390"/>
          </a:solidFill>
        </p:grpSpPr>
        <p:sp>
          <p:nvSpPr>
            <p:cNvPr id="174" name="Freeform 490">
              <a:extLst>
                <a:ext uri="{FF2B5EF4-FFF2-40B4-BE49-F238E27FC236}">
                  <a16:creationId xmlns:a16="http://schemas.microsoft.com/office/drawing/2014/main" id="{3E05BBA1-5419-4CDF-BB0C-916273457A1C}"/>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75" name="Freeform 491">
              <a:extLst>
                <a:ext uri="{FF2B5EF4-FFF2-40B4-BE49-F238E27FC236}">
                  <a16:creationId xmlns:a16="http://schemas.microsoft.com/office/drawing/2014/main" id="{5C4C3473-4D68-4454-824C-4622FC6505CE}"/>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76" name="Freeform 492">
              <a:extLst>
                <a:ext uri="{FF2B5EF4-FFF2-40B4-BE49-F238E27FC236}">
                  <a16:creationId xmlns:a16="http://schemas.microsoft.com/office/drawing/2014/main" id="{5F503906-A867-4632-8017-04AE23BFBE4D}"/>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grpSp>
      <p:grpSp>
        <p:nvGrpSpPr>
          <p:cNvPr id="177" name="Group 176">
            <a:extLst>
              <a:ext uri="{FF2B5EF4-FFF2-40B4-BE49-F238E27FC236}">
                <a16:creationId xmlns:a16="http://schemas.microsoft.com/office/drawing/2014/main" id="{2930F5FA-6640-4E73-9109-08EC75616E67}"/>
              </a:ext>
            </a:extLst>
          </p:cNvPr>
          <p:cNvGrpSpPr/>
          <p:nvPr/>
        </p:nvGrpSpPr>
        <p:grpSpPr>
          <a:xfrm>
            <a:off x="655774" y="1676143"/>
            <a:ext cx="2588559" cy="427845"/>
            <a:chOff x="413228" y="1371600"/>
            <a:chExt cx="1947702" cy="476173"/>
          </a:xfrm>
        </p:grpSpPr>
        <p:sp>
          <p:nvSpPr>
            <p:cNvPr id="178" name="Right Triangle 49">
              <a:extLst>
                <a:ext uri="{FF2B5EF4-FFF2-40B4-BE49-F238E27FC236}">
                  <a16:creationId xmlns:a16="http://schemas.microsoft.com/office/drawing/2014/main" id="{3C5B8EA4-D0DE-4133-A5CC-4C1B14C77734}"/>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ts val="12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79" name="Right Triangle 49">
              <a:extLst>
                <a:ext uri="{FF2B5EF4-FFF2-40B4-BE49-F238E27FC236}">
                  <a16:creationId xmlns:a16="http://schemas.microsoft.com/office/drawing/2014/main" id="{23CA86A9-2177-4AB2-BCCE-AFB029F1C92E}"/>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ts val="12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80" name="Round Same Side Corner Rectangle 43">
              <a:extLst>
                <a:ext uri="{FF2B5EF4-FFF2-40B4-BE49-F238E27FC236}">
                  <a16:creationId xmlns:a16="http://schemas.microsoft.com/office/drawing/2014/main" id="{703C4BC8-8C20-4ACD-8277-82C55202DB41}"/>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rgbClr val="86BC25"/>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s-MX" sz="1200" b="1" i="0" u="none" strike="noStrike" kern="0" cap="none" spc="0" normalizeH="0" baseline="0" noProof="0" dirty="0">
                  <a:ln>
                    <a:noFill/>
                  </a:ln>
                  <a:solidFill>
                    <a:prstClr val="white"/>
                  </a:solidFill>
                  <a:effectLst/>
                  <a:uLnTx/>
                  <a:uFillTx/>
                  <a:latin typeface="Calibri Light"/>
                  <a:ea typeface="Verdana" panose="020B0604030504040204" pitchFamily="34" charset="0"/>
                  <a:cs typeface="Calibri" panose="020F0502020204030204" pitchFamily="34" charset="0"/>
                </a:rPr>
                <a:t>Declaración Anual vs Compras</a:t>
              </a:r>
              <a:br>
                <a:rPr kumimoji="0" lang="es-MX" sz="1200" b="1" i="0" u="none" strike="noStrike" kern="0" cap="none" spc="0" normalizeH="0" baseline="0" noProof="0" dirty="0">
                  <a:ln>
                    <a:noFill/>
                  </a:ln>
                  <a:solidFill>
                    <a:prstClr val="white"/>
                  </a:solidFill>
                  <a:effectLst/>
                  <a:uLnTx/>
                  <a:uFillTx/>
                  <a:latin typeface="Calibri Light"/>
                  <a:ea typeface="Verdana" panose="020B0604030504040204" pitchFamily="34" charset="0"/>
                  <a:cs typeface="Calibri" panose="020F0502020204030204" pitchFamily="34" charset="0"/>
                </a:rPr>
              </a:br>
              <a:r>
                <a:rPr kumimoji="0" lang="es-MX" sz="1200" b="1" i="0" u="none" strike="noStrike" kern="0" cap="none" spc="0" normalizeH="0" baseline="0" noProof="0" dirty="0">
                  <a:ln>
                    <a:noFill/>
                  </a:ln>
                  <a:solidFill>
                    <a:prstClr val="white"/>
                  </a:solidFill>
                  <a:effectLst/>
                  <a:uLnTx/>
                  <a:uFillTx/>
                  <a:latin typeface="Calibri Light"/>
                  <a:ea typeface="Verdana" panose="020B0604030504040204" pitchFamily="34" charset="0"/>
                  <a:cs typeface="Calibri" panose="020F0502020204030204" pitchFamily="34" charset="0"/>
                </a:rPr>
                <a:t>de importación</a:t>
              </a:r>
            </a:p>
          </p:txBody>
        </p:sp>
      </p:grpSp>
      <p:sp>
        <p:nvSpPr>
          <p:cNvPr id="181" name="Rectangle 180">
            <a:extLst>
              <a:ext uri="{FF2B5EF4-FFF2-40B4-BE49-F238E27FC236}">
                <a16:creationId xmlns:a16="http://schemas.microsoft.com/office/drawing/2014/main" id="{F6A7BC4F-1C31-4F80-B352-1BD7CF6FB805}"/>
              </a:ext>
            </a:extLst>
          </p:cNvPr>
          <p:cNvSpPr/>
          <p:nvPr/>
        </p:nvSpPr>
        <p:spPr bwMode="gray">
          <a:xfrm>
            <a:off x="825778" y="6018996"/>
            <a:ext cx="2248553" cy="65398"/>
          </a:xfrm>
          <a:prstGeom prst="rect">
            <a:avLst/>
          </a:prstGeom>
          <a:solidFill>
            <a:srgbClr val="86BC25"/>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nvGrpSpPr>
          <p:cNvPr id="182" name="Group 181">
            <a:extLst>
              <a:ext uri="{FF2B5EF4-FFF2-40B4-BE49-F238E27FC236}">
                <a16:creationId xmlns:a16="http://schemas.microsoft.com/office/drawing/2014/main" id="{12CFDDEA-79B3-4842-BA8C-04E7C0CEF622}"/>
              </a:ext>
            </a:extLst>
          </p:cNvPr>
          <p:cNvGrpSpPr/>
          <p:nvPr/>
        </p:nvGrpSpPr>
        <p:grpSpPr>
          <a:xfrm>
            <a:off x="1599240" y="2158604"/>
            <a:ext cx="701625" cy="1204296"/>
            <a:chOff x="860641" y="1722673"/>
            <a:chExt cx="979391" cy="1925643"/>
          </a:xfrm>
        </p:grpSpPr>
        <p:sp>
          <p:nvSpPr>
            <p:cNvPr id="183" name="Freeform 89">
              <a:extLst>
                <a:ext uri="{FF2B5EF4-FFF2-40B4-BE49-F238E27FC236}">
                  <a16:creationId xmlns:a16="http://schemas.microsoft.com/office/drawing/2014/main" id="{2F73D731-3C67-41F6-8337-19EE307A38B5}"/>
                </a:ext>
              </a:extLst>
            </p:cNvPr>
            <p:cNvSpPr/>
            <p:nvPr/>
          </p:nvSpPr>
          <p:spPr bwMode="gray">
            <a:xfrm>
              <a:off x="860641" y="1722673"/>
              <a:ext cx="979391" cy="1746590"/>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rgbClr val="86BC25"/>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84" name="Round Same Side Corner Rectangle 90">
              <a:extLst>
                <a:ext uri="{FF2B5EF4-FFF2-40B4-BE49-F238E27FC236}">
                  <a16:creationId xmlns:a16="http://schemas.microsoft.com/office/drawing/2014/main" id="{DC5B6C93-261A-4A69-B45B-80C38B4DAD3B}"/>
                </a:ext>
              </a:extLst>
            </p:cNvPr>
            <p:cNvSpPr/>
            <p:nvPr/>
          </p:nvSpPr>
          <p:spPr bwMode="gray">
            <a:xfrm>
              <a:off x="1289779" y="3495046"/>
              <a:ext cx="116350" cy="108039"/>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85" name="Round Same Side Corner Rectangle 91">
              <a:extLst>
                <a:ext uri="{FF2B5EF4-FFF2-40B4-BE49-F238E27FC236}">
                  <a16:creationId xmlns:a16="http://schemas.microsoft.com/office/drawing/2014/main" id="{D6CD3810-F3B0-42CA-A51D-ED962ED2C642}"/>
                </a:ext>
              </a:extLst>
            </p:cNvPr>
            <p:cNvSpPr/>
            <p:nvPr/>
          </p:nvSpPr>
          <p:spPr bwMode="gray">
            <a:xfrm flipV="1">
              <a:off x="1312850"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86" name="Round Same Side Corner Rectangle 92">
              <a:extLst>
                <a:ext uri="{FF2B5EF4-FFF2-40B4-BE49-F238E27FC236}">
                  <a16:creationId xmlns:a16="http://schemas.microsoft.com/office/drawing/2014/main" id="{AEEE4705-34A1-40F5-AFCE-FB710BC5E478}"/>
                </a:ext>
              </a:extLst>
            </p:cNvPr>
            <p:cNvSpPr/>
            <p:nvPr/>
          </p:nvSpPr>
          <p:spPr bwMode="gray">
            <a:xfrm flipV="1">
              <a:off x="1362714"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87" name="Oval 186">
              <a:extLst>
                <a:ext uri="{FF2B5EF4-FFF2-40B4-BE49-F238E27FC236}">
                  <a16:creationId xmlns:a16="http://schemas.microsoft.com/office/drawing/2014/main" id="{7958822C-21C5-4487-BB8F-D2B08AFB7758}"/>
                </a:ext>
              </a:extLst>
            </p:cNvPr>
            <p:cNvSpPr/>
            <p:nvPr/>
          </p:nvSpPr>
          <p:spPr bwMode="gray">
            <a:xfrm>
              <a:off x="1329954" y="3531065"/>
              <a:ext cx="36000" cy="36000"/>
            </a:xfrm>
            <a:prstGeom prst="ellipse">
              <a:avLst/>
            </a:prstGeom>
            <a:solidFill>
              <a:sysClr val="window" lastClr="FFFFFF"/>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grpSp>
        <p:nvGrpSpPr>
          <p:cNvPr id="188" name="Group 574">
            <a:extLst>
              <a:ext uri="{FF2B5EF4-FFF2-40B4-BE49-F238E27FC236}">
                <a16:creationId xmlns:a16="http://schemas.microsoft.com/office/drawing/2014/main" id="{EDD05300-073D-45AB-A98B-BD45E50F0646}"/>
              </a:ext>
            </a:extLst>
          </p:cNvPr>
          <p:cNvGrpSpPr>
            <a:grpSpLocks noChangeAspect="1"/>
          </p:cNvGrpSpPr>
          <p:nvPr/>
        </p:nvGrpSpPr>
        <p:grpSpPr bwMode="auto">
          <a:xfrm>
            <a:off x="7141870" y="2255765"/>
            <a:ext cx="610563" cy="549138"/>
            <a:chOff x="1921" y="1949"/>
            <a:chExt cx="340" cy="341"/>
          </a:xfrm>
          <a:solidFill>
            <a:srgbClr val="0D8390"/>
          </a:solidFill>
        </p:grpSpPr>
        <p:sp>
          <p:nvSpPr>
            <p:cNvPr id="189" name="Freeform 575">
              <a:extLst>
                <a:ext uri="{FF2B5EF4-FFF2-40B4-BE49-F238E27FC236}">
                  <a16:creationId xmlns:a16="http://schemas.microsoft.com/office/drawing/2014/main" id="{ACB4CF2B-7500-4F4D-9720-7407D1A7CA93}"/>
                </a:ext>
              </a:extLst>
            </p:cNvPr>
            <p:cNvSpPr>
              <a:spLocks noEditPoints="1"/>
            </p:cNvSpPr>
            <p:nvPr/>
          </p:nvSpPr>
          <p:spPr bwMode="auto">
            <a:xfrm>
              <a:off x="1921" y="1949"/>
              <a:ext cx="340" cy="341"/>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90" name="Freeform 576">
              <a:extLst>
                <a:ext uri="{FF2B5EF4-FFF2-40B4-BE49-F238E27FC236}">
                  <a16:creationId xmlns:a16="http://schemas.microsoft.com/office/drawing/2014/main" id="{43CE38DD-19B1-4DBB-808B-EB10F30F89C1}"/>
                </a:ext>
              </a:extLst>
            </p:cNvPr>
            <p:cNvSpPr>
              <a:spLocks noEditPoints="1"/>
            </p:cNvSpPr>
            <p:nvPr/>
          </p:nvSpPr>
          <p:spPr bwMode="auto">
            <a:xfrm>
              <a:off x="1985" y="2041"/>
              <a:ext cx="212" cy="156"/>
            </a:xfrm>
            <a:custGeom>
              <a:avLst/>
              <a:gdLst>
                <a:gd name="T0" fmla="*/ 309 w 320"/>
                <a:gd name="T1" fmla="*/ 43 h 235"/>
                <a:gd name="T2" fmla="*/ 234 w 320"/>
                <a:gd name="T3" fmla="*/ 43 h 235"/>
                <a:gd name="T4" fmla="*/ 192 w 320"/>
                <a:gd name="T5" fmla="*/ 0 h 235"/>
                <a:gd name="T6" fmla="*/ 128 w 320"/>
                <a:gd name="T7" fmla="*/ 0 h 235"/>
                <a:gd name="T8" fmla="*/ 85 w 320"/>
                <a:gd name="T9" fmla="*/ 43 h 235"/>
                <a:gd name="T10" fmla="*/ 10 w 320"/>
                <a:gd name="T11" fmla="*/ 43 h 235"/>
                <a:gd name="T12" fmla="*/ 0 w 320"/>
                <a:gd name="T13" fmla="*/ 54 h 235"/>
                <a:gd name="T14" fmla="*/ 0 w 320"/>
                <a:gd name="T15" fmla="*/ 118 h 235"/>
                <a:gd name="T16" fmla="*/ 10 w 320"/>
                <a:gd name="T17" fmla="*/ 128 h 235"/>
                <a:gd name="T18" fmla="*/ 21 w 320"/>
                <a:gd name="T19" fmla="*/ 128 h 235"/>
                <a:gd name="T20" fmla="*/ 21 w 320"/>
                <a:gd name="T21" fmla="*/ 224 h 235"/>
                <a:gd name="T22" fmla="*/ 32 w 320"/>
                <a:gd name="T23" fmla="*/ 235 h 235"/>
                <a:gd name="T24" fmla="*/ 288 w 320"/>
                <a:gd name="T25" fmla="*/ 235 h 235"/>
                <a:gd name="T26" fmla="*/ 298 w 320"/>
                <a:gd name="T27" fmla="*/ 224 h 235"/>
                <a:gd name="T28" fmla="*/ 298 w 320"/>
                <a:gd name="T29" fmla="*/ 128 h 235"/>
                <a:gd name="T30" fmla="*/ 309 w 320"/>
                <a:gd name="T31" fmla="*/ 128 h 235"/>
                <a:gd name="T32" fmla="*/ 320 w 320"/>
                <a:gd name="T33" fmla="*/ 118 h 235"/>
                <a:gd name="T34" fmla="*/ 320 w 320"/>
                <a:gd name="T35" fmla="*/ 54 h 235"/>
                <a:gd name="T36" fmla="*/ 309 w 320"/>
                <a:gd name="T37" fmla="*/ 43 h 235"/>
                <a:gd name="T38" fmla="*/ 128 w 320"/>
                <a:gd name="T39" fmla="*/ 22 h 235"/>
                <a:gd name="T40" fmla="*/ 192 w 320"/>
                <a:gd name="T41" fmla="*/ 22 h 235"/>
                <a:gd name="T42" fmla="*/ 213 w 320"/>
                <a:gd name="T43" fmla="*/ 43 h 235"/>
                <a:gd name="T44" fmla="*/ 106 w 320"/>
                <a:gd name="T45" fmla="*/ 43 h 235"/>
                <a:gd name="T46" fmla="*/ 128 w 320"/>
                <a:gd name="T47" fmla="*/ 22 h 235"/>
                <a:gd name="T48" fmla="*/ 277 w 320"/>
                <a:gd name="T49" fmla="*/ 214 h 235"/>
                <a:gd name="T50" fmla="*/ 42 w 320"/>
                <a:gd name="T51" fmla="*/ 214 h 235"/>
                <a:gd name="T52" fmla="*/ 42 w 320"/>
                <a:gd name="T53" fmla="*/ 128 h 235"/>
                <a:gd name="T54" fmla="*/ 128 w 320"/>
                <a:gd name="T55" fmla="*/ 128 h 235"/>
                <a:gd name="T56" fmla="*/ 128 w 320"/>
                <a:gd name="T57" fmla="*/ 139 h 235"/>
                <a:gd name="T58" fmla="*/ 138 w 320"/>
                <a:gd name="T59" fmla="*/ 150 h 235"/>
                <a:gd name="T60" fmla="*/ 181 w 320"/>
                <a:gd name="T61" fmla="*/ 150 h 235"/>
                <a:gd name="T62" fmla="*/ 192 w 320"/>
                <a:gd name="T63" fmla="*/ 139 h 235"/>
                <a:gd name="T64" fmla="*/ 192 w 320"/>
                <a:gd name="T65" fmla="*/ 128 h 235"/>
                <a:gd name="T66" fmla="*/ 277 w 320"/>
                <a:gd name="T67" fmla="*/ 128 h 235"/>
                <a:gd name="T68" fmla="*/ 277 w 320"/>
                <a:gd name="T69" fmla="*/ 214 h 235"/>
                <a:gd name="T70" fmla="*/ 170 w 320"/>
                <a:gd name="T71" fmla="*/ 128 h 235"/>
                <a:gd name="T72" fmla="*/ 149 w 320"/>
                <a:gd name="T73" fmla="*/ 128 h 235"/>
                <a:gd name="T74" fmla="*/ 149 w 320"/>
                <a:gd name="T75" fmla="*/ 107 h 235"/>
                <a:gd name="T76" fmla="*/ 170 w 320"/>
                <a:gd name="T77" fmla="*/ 107 h 235"/>
                <a:gd name="T78" fmla="*/ 170 w 320"/>
                <a:gd name="T79" fmla="*/ 128 h 235"/>
                <a:gd name="T80" fmla="*/ 298 w 320"/>
                <a:gd name="T81" fmla="*/ 107 h 235"/>
                <a:gd name="T82" fmla="*/ 192 w 320"/>
                <a:gd name="T83" fmla="*/ 107 h 235"/>
                <a:gd name="T84" fmla="*/ 192 w 320"/>
                <a:gd name="T85" fmla="*/ 96 h 235"/>
                <a:gd name="T86" fmla="*/ 181 w 320"/>
                <a:gd name="T87" fmla="*/ 86 h 235"/>
                <a:gd name="T88" fmla="*/ 138 w 320"/>
                <a:gd name="T89" fmla="*/ 86 h 235"/>
                <a:gd name="T90" fmla="*/ 128 w 320"/>
                <a:gd name="T91" fmla="*/ 96 h 235"/>
                <a:gd name="T92" fmla="*/ 128 w 320"/>
                <a:gd name="T93" fmla="*/ 107 h 235"/>
                <a:gd name="T94" fmla="*/ 21 w 320"/>
                <a:gd name="T95" fmla="*/ 107 h 235"/>
                <a:gd name="T96" fmla="*/ 21 w 320"/>
                <a:gd name="T97" fmla="*/ 64 h 235"/>
                <a:gd name="T98" fmla="*/ 298 w 320"/>
                <a:gd name="T99" fmla="*/ 64 h 235"/>
                <a:gd name="T100" fmla="*/ 298 w 320"/>
                <a:gd name="T101" fmla="*/ 10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5">
                  <a:moveTo>
                    <a:pt x="309" y="43"/>
                  </a:moveTo>
                  <a:cubicBezTo>
                    <a:pt x="234" y="43"/>
                    <a:pt x="234" y="43"/>
                    <a:pt x="234" y="43"/>
                  </a:cubicBezTo>
                  <a:cubicBezTo>
                    <a:pt x="234" y="19"/>
                    <a:pt x="215" y="0"/>
                    <a:pt x="192" y="0"/>
                  </a:cubicBezTo>
                  <a:cubicBezTo>
                    <a:pt x="128" y="0"/>
                    <a:pt x="128" y="0"/>
                    <a:pt x="128" y="0"/>
                  </a:cubicBezTo>
                  <a:cubicBezTo>
                    <a:pt x="104" y="0"/>
                    <a:pt x="85" y="19"/>
                    <a:pt x="85" y="43"/>
                  </a:cubicBezTo>
                  <a:cubicBezTo>
                    <a:pt x="10" y="43"/>
                    <a:pt x="10" y="43"/>
                    <a:pt x="10" y="43"/>
                  </a:cubicBezTo>
                  <a:cubicBezTo>
                    <a:pt x="4" y="43"/>
                    <a:pt x="0" y="48"/>
                    <a:pt x="0" y="54"/>
                  </a:cubicBezTo>
                  <a:cubicBezTo>
                    <a:pt x="0" y="118"/>
                    <a:pt x="0" y="118"/>
                    <a:pt x="0" y="118"/>
                  </a:cubicBezTo>
                  <a:cubicBezTo>
                    <a:pt x="0" y="124"/>
                    <a:pt x="4" y="128"/>
                    <a:pt x="10" y="128"/>
                  </a:cubicBezTo>
                  <a:cubicBezTo>
                    <a:pt x="21" y="128"/>
                    <a:pt x="21" y="128"/>
                    <a:pt x="21" y="128"/>
                  </a:cubicBezTo>
                  <a:cubicBezTo>
                    <a:pt x="21" y="224"/>
                    <a:pt x="21" y="224"/>
                    <a:pt x="21" y="224"/>
                  </a:cubicBezTo>
                  <a:cubicBezTo>
                    <a:pt x="21" y="230"/>
                    <a:pt x="26" y="235"/>
                    <a:pt x="32" y="235"/>
                  </a:cubicBezTo>
                  <a:cubicBezTo>
                    <a:pt x="288" y="235"/>
                    <a:pt x="288" y="235"/>
                    <a:pt x="288" y="235"/>
                  </a:cubicBezTo>
                  <a:cubicBezTo>
                    <a:pt x="294" y="235"/>
                    <a:pt x="298" y="230"/>
                    <a:pt x="298" y="224"/>
                  </a:cubicBezTo>
                  <a:cubicBezTo>
                    <a:pt x="298" y="128"/>
                    <a:pt x="298" y="128"/>
                    <a:pt x="298" y="128"/>
                  </a:cubicBezTo>
                  <a:cubicBezTo>
                    <a:pt x="309" y="128"/>
                    <a:pt x="309" y="128"/>
                    <a:pt x="309" y="128"/>
                  </a:cubicBezTo>
                  <a:cubicBezTo>
                    <a:pt x="315" y="128"/>
                    <a:pt x="320" y="124"/>
                    <a:pt x="320" y="118"/>
                  </a:cubicBezTo>
                  <a:cubicBezTo>
                    <a:pt x="320" y="54"/>
                    <a:pt x="320" y="54"/>
                    <a:pt x="320" y="54"/>
                  </a:cubicBezTo>
                  <a:cubicBezTo>
                    <a:pt x="320" y="48"/>
                    <a:pt x="315" y="43"/>
                    <a:pt x="309" y="43"/>
                  </a:cubicBezTo>
                  <a:close/>
                  <a:moveTo>
                    <a:pt x="128" y="22"/>
                  </a:moveTo>
                  <a:cubicBezTo>
                    <a:pt x="192" y="22"/>
                    <a:pt x="192" y="22"/>
                    <a:pt x="192" y="22"/>
                  </a:cubicBezTo>
                  <a:cubicBezTo>
                    <a:pt x="203" y="22"/>
                    <a:pt x="213" y="31"/>
                    <a:pt x="213" y="43"/>
                  </a:cubicBezTo>
                  <a:cubicBezTo>
                    <a:pt x="106" y="43"/>
                    <a:pt x="106" y="43"/>
                    <a:pt x="106" y="43"/>
                  </a:cubicBezTo>
                  <a:cubicBezTo>
                    <a:pt x="106" y="31"/>
                    <a:pt x="116" y="22"/>
                    <a:pt x="128" y="22"/>
                  </a:cubicBezTo>
                  <a:close/>
                  <a:moveTo>
                    <a:pt x="277" y="214"/>
                  </a:moveTo>
                  <a:cubicBezTo>
                    <a:pt x="42" y="214"/>
                    <a:pt x="42" y="214"/>
                    <a:pt x="42" y="214"/>
                  </a:cubicBezTo>
                  <a:cubicBezTo>
                    <a:pt x="42" y="128"/>
                    <a:pt x="42" y="128"/>
                    <a:pt x="42" y="128"/>
                  </a:cubicBezTo>
                  <a:cubicBezTo>
                    <a:pt x="128" y="128"/>
                    <a:pt x="128" y="128"/>
                    <a:pt x="128" y="128"/>
                  </a:cubicBezTo>
                  <a:cubicBezTo>
                    <a:pt x="128" y="139"/>
                    <a:pt x="128" y="139"/>
                    <a:pt x="128" y="139"/>
                  </a:cubicBezTo>
                  <a:cubicBezTo>
                    <a:pt x="128" y="145"/>
                    <a:pt x="132" y="150"/>
                    <a:pt x="138" y="150"/>
                  </a:cubicBezTo>
                  <a:cubicBezTo>
                    <a:pt x="181" y="150"/>
                    <a:pt x="181" y="150"/>
                    <a:pt x="181" y="150"/>
                  </a:cubicBezTo>
                  <a:cubicBezTo>
                    <a:pt x="187" y="150"/>
                    <a:pt x="192" y="145"/>
                    <a:pt x="192" y="139"/>
                  </a:cubicBezTo>
                  <a:cubicBezTo>
                    <a:pt x="192" y="128"/>
                    <a:pt x="192" y="128"/>
                    <a:pt x="192" y="128"/>
                  </a:cubicBezTo>
                  <a:cubicBezTo>
                    <a:pt x="277" y="128"/>
                    <a:pt x="277" y="128"/>
                    <a:pt x="277" y="128"/>
                  </a:cubicBezTo>
                  <a:lnTo>
                    <a:pt x="277" y="214"/>
                  </a:lnTo>
                  <a:close/>
                  <a:moveTo>
                    <a:pt x="170" y="128"/>
                  </a:moveTo>
                  <a:cubicBezTo>
                    <a:pt x="149" y="128"/>
                    <a:pt x="149" y="128"/>
                    <a:pt x="149" y="128"/>
                  </a:cubicBezTo>
                  <a:cubicBezTo>
                    <a:pt x="149" y="107"/>
                    <a:pt x="149" y="107"/>
                    <a:pt x="149" y="107"/>
                  </a:cubicBezTo>
                  <a:cubicBezTo>
                    <a:pt x="170" y="107"/>
                    <a:pt x="170" y="107"/>
                    <a:pt x="170" y="107"/>
                  </a:cubicBezTo>
                  <a:lnTo>
                    <a:pt x="170" y="128"/>
                  </a:lnTo>
                  <a:close/>
                  <a:moveTo>
                    <a:pt x="298" y="107"/>
                  </a:moveTo>
                  <a:cubicBezTo>
                    <a:pt x="192" y="107"/>
                    <a:pt x="192" y="107"/>
                    <a:pt x="192" y="107"/>
                  </a:cubicBezTo>
                  <a:cubicBezTo>
                    <a:pt x="192" y="96"/>
                    <a:pt x="192" y="96"/>
                    <a:pt x="192" y="96"/>
                  </a:cubicBezTo>
                  <a:cubicBezTo>
                    <a:pt x="192" y="90"/>
                    <a:pt x="187" y="86"/>
                    <a:pt x="181" y="86"/>
                  </a:cubicBezTo>
                  <a:cubicBezTo>
                    <a:pt x="138" y="86"/>
                    <a:pt x="138" y="86"/>
                    <a:pt x="138" y="86"/>
                  </a:cubicBezTo>
                  <a:cubicBezTo>
                    <a:pt x="132" y="86"/>
                    <a:pt x="128" y="90"/>
                    <a:pt x="128" y="96"/>
                  </a:cubicBezTo>
                  <a:cubicBezTo>
                    <a:pt x="128" y="107"/>
                    <a:pt x="128" y="107"/>
                    <a:pt x="128" y="107"/>
                  </a:cubicBezTo>
                  <a:cubicBezTo>
                    <a:pt x="21" y="107"/>
                    <a:pt x="21" y="107"/>
                    <a:pt x="21" y="107"/>
                  </a:cubicBezTo>
                  <a:cubicBezTo>
                    <a:pt x="21" y="64"/>
                    <a:pt x="21" y="64"/>
                    <a:pt x="21" y="64"/>
                  </a:cubicBezTo>
                  <a:cubicBezTo>
                    <a:pt x="298" y="64"/>
                    <a:pt x="298" y="64"/>
                    <a:pt x="298" y="64"/>
                  </a:cubicBezTo>
                  <a:lnTo>
                    <a:pt x="298" y="107"/>
                  </a:ln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grpSp>
      <p:sp>
        <p:nvSpPr>
          <p:cNvPr id="191" name="Right Triangle 49">
            <a:extLst>
              <a:ext uri="{FF2B5EF4-FFF2-40B4-BE49-F238E27FC236}">
                <a16:creationId xmlns:a16="http://schemas.microsoft.com/office/drawing/2014/main" id="{F3A9A33D-1593-4618-895B-66FE4746ACF7}"/>
              </a:ext>
            </a:extLst>
          </p:cNvPr>
          <p:cNvSpPr/>
          <p:nvPr/>
        </p:nvSpPr>
        <p:spPr bwMode="gray">
          <a:xfrm flipH="1" flipV="1">
            <a:off x="6258059" y="2057361"/>
            <a:ext cx="391792" cy="78025"/>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92" name="Right Triangle 49">
            <a:extLst>
              <a:ext uri="{FF2B5EF4-FFF2-40B4-BE49-F238E27FC236}">
                <a16:creationId xmlns:a16="http://schemas.microsoft.com/office/drawing/2014/main" id="{8D1BEFC9-969A-47FC-955D-839588E418C4}"/>
              </a:ext>
            </a:extLst>
          </p:cNvPr>
          <p:cNvSpPr/>
          <p:nvPr/>
        </p:nvSpPr>
        <p:spPr bwMode="gray">
          <a:xfrm flipV="1">
            <a:off x="8230730" y="2057361"/>
            <a:ext cx="391792" cy="78025"/>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93" name="Round Same Side Corner Rectangle 43">
            <a:extLst>
              <a:ext uri="{FF2B5EF4-FFF2-40B4-BE49-F238E27FC236}">
                <a16:creationId xmlns:a16="http://schemas.microsoft.com/office/drawing/2014/main" id="{20077DBA-F03E-4A80-83F0-1A884BADBD25}"/>
              </a:ext>
            </a:extLst>
          </p:cNvPr>
          <p:cNvSpPr/>
          <p:nvPr/>
        </p:nvSpPr>
        <p:spPr bwMode="gray">
          <a:xfrm>
            <a:off x="6152873" y="1707541"/>
            <a:ext cx="2588559" cy="349820"/>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rgbClr val="86BC25"/>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s-MX" sz="1200" b="1" i="0" u="none" strike="noStrike" kern="0" cap="none" spc="0" normalizeH="0" baseline="0" noProof="0" dirty="0">
                <a:ln>
                  <a:noFill/>
                </a:ln>
                <a:solidFill>
                  <a:prstClr val="white"/>
                </a:solidFill>
                <a:effectLst/>
                <a:uLnTx/>
                <a:uFillTx/>
                <a:latin typeface="Calibri Light"/>
                <a:ea typeface="Verdana" panose="020B0604030504040204" pitchFamily="34" charset="0"/>
                <a:cs typeface="Calibri" panose="020F0502020204030204" pitchFamily="34" charset="0"/>
              </a:rPr>
              <a:t>Expediente de Comercio Exterior</a:t>
            </a:r>
          </a:p>
        </p:txBody>
      </p:sp>
      <p:sp>
        <p:nvSpPr>
          <p:cNvPr id="194" name="Rectangle 193">
            <a:extLst>
              <a:ext uri="{FF2B5EF4-FFF2-40B4-BE49-F238E27FC236}">
                <a16:creationId xmlns:a16="http://schemas.microsoft.com/office/drawing/2014/main" id="{771B620C-E7EA-43CF-B196-5549DA718CFA}"/>
              </a:ext>
            </a:extLst>
          </p:cNvPr>
          <p:cNvSpPr/>
          <p:nvPr/>
        </p:nvSpPr>
        <p:spPr bwMode="gray">
          <a:xfrm>
            <a:off x="6322877" y="6050394"/>
            <a:ext cx="2248553" cy="65398"/>
          </a:xfrm>
          <a:prstGeom prst="rect">
            <a:avLst/>
          </a:prstGeom>
          <a:solidFill>
            <a:srgbClr val="86BC25"/>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nvGrpSpPr>
          <p:cNvPr id="195" name="Group 194">
            <a:extLst>
              <a:ext uri="{FF2B5EF4-FFF2-40B4-BE49-F238E27FC236}">
                <a16:creationId xmlns:a16="http://schemas.microsoft.com/office/drawing/2014/main" id="{889988EA-8983-43DB-902B-D6D9E581E881}"/>
              </a:ext>
            </a:extLst>
          </p:cNvPr>
          <p:cNvGrpSpPr/>
          <p:nvPr/>
        </p:nvGrpSpPr>
        <p:grpSpPr>
          <a:xfrm>
            <a:off x="7096339" y="2190002"/>
            <a:ext cx="701625" cy="1204296"/>
            <a:chOff x="860641" y="1722673"/>
            <a:chExt cx="979391" cy="1925643"/>
          </a:xfrm>
        </p:grpSpPr>
        <p:sp>
          <p:nvSpPr>
            <p:cNvPr id="196" name="Freeform 36">
              <a:extLst>
                <a:ext uri="{FF2B5EF4-FFF2-40B4-BE49-F238E27FC236}">
                  <a16:creationId xmlns:a16="http://schemas.microsoft.com/office/drawing/2014/main" id="{F5DBA927-6178-4AAB-BAF5-B58BA10F489D}"/>
                </a:ext>
              </a:extLst>
            </p:cNvPr>
            <p:cNvSpPr/>
            <p:nvPr/>
          </p:nvSpPr>
          <p:spPr bwMode="gray">
            <a:xfrm>
              <a:off x="860641" y="1722673"/>
              <a:ext cx="979391" cy="1746590"/>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rgbClr val="86BC25"/>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197" name="Round Same Side Corner Rectangle 37">
              <a:extLst>
                <a:ext uri="{FF2B5EF4-FFF2-40B4-BE49-F238E27FC236}">
                  <a16:creationId xmlns:a16="http://schemas.microsoft.com/office/drawing/2014/main" id="{8AD73DD8-A66A-462D-B0A8-6DBC637E2EFE}"/>
                </a:ext>
              </a:extLst>
            </p:cNvPr>
            <p:cNvSpPr/>
            <p:nvPr/>
          </p:nvSpPr>
          <p:spPr bwMode="gray">
            <a:xfrm>
              <a:off x="1289779" y="3495046"/>
              <a:ext cx="116350" cy="108039"/>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98" name="Round Same Side Corner Rectangle 38">
              <a:extLst>
                <a:ext uri="{FF2B5EF4-FFF2-40B4-BE49-F238E27FC236}">
                  <a16:creationId xmlns:a16="http://schemas.microsoft.com/office/drawing/2014/main" id="{A15AA702-297A-4049-BE1A-CEE9D85F5DFE}"/>
                </a:ext>
              </a:extLst>
            </p:cNvPr>
            <p:cNvSpPr/>
            <p:nvPr/>
          </p:nvSpPr>
          <p:spPr bwMode="gray">
            <a:xfrm flipV="1">
              <a:off x="1312850"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199" name="Round Same Side Corner Rectangle 39">
              <a:extLst>
                <a:ext uri="{FF2B5EF4-FFF2-40B4-BE49-F238E27FC236}">
                  <a16:creationId xmlns:a16="http://schemas.microsoft.com/office/drawing/2014/main" id="{352C392A-E509-4AF5-A11F-848BFFABBDDC}"/>
                </a:ext>
              </a:extLst>
            </p:cNvPr>
            <p:cNvSpPr/>
            <p:nvPr/>
          </p:nvSpPr>
          <p:spPr bwMode="gray">
            <a:xfrm flipV="1">
              <a:off x="1362714"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00" name="Oval 199">
              <a:extLst>
                <a:ext uri="{FF2B5EF4-FFF2-40B4-BE49-F238E27FC236}">
                  <a16:creationId xmlns:a16="http://schemas.microsoft.com/office/drawing/2014/main" id="{E952BA67-15A2-4E07-B9B9-6A7BDDA2AD04}"/>
                </a:ext>
              </a:extLst>
            </p:cNvPr>
            <p:cNvSpPr/>
            <p:nvPr/>
          </p:nvSpPr>
          <p:spPr bwMode="gray">
            <a:xfrm>
              <a:off x="1329954" y="3531065"/>
              <a:ext cx="36000" cy="36000"/>
            </a:xfrm>
            <a:prstGeom prst="ellipse">
              <a:avLst/>
            </a:prstGeom>
            <a:solidFill>
              <a:sysClr val="window" lastClr="FFFFFF"/>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grpSp>
        <p:nvGrpSpPr>
          <p:cNvPr id="201" name="Group 200">
            <a:extLst>
              <a:ext uri="{FF2B5EF4-FFF2-40B4-BE49-F238E27FC236}">
                <a16:creationId xmlns:a16="http://schemas.microsoft.com/office/drawing/2014/main" id="{0A647D9E-BD03-4453-897F-89A9839B7A0E}"/>
              </a:ext>
            </a:extLst>
          </p:cNvPr>
          <p:cNvGrpSpPr/>
          <p:nvPr/>
        </p:nvGrpSpPr>
        <p:grpSpPr>
          <a:xfrm rot="5400000">
            <a:off x="9894765" y="2139575"/>
            <a:ext cx="1131539" cy="1425560"/>
            <a:chOff x="9012109" y="2421251"/>
            <a:chExt cx="1131539" cy="1425560"/>
          </a:xfrm>
        </p:grpSpPr>
        <p:sp>
          <p:nvSpPr>
            <p:cNvPr id="202" name="Hexagon 10">
              <a:extLst>
                <a:ext uri="{FF2B5EF4-FFF2-40B4-BE49-F238E27FC236}">
                  <a16:creationId xmlns:a16="http://schemas.microsoft.com/office/drawing/2014/main" id="{4D067334-F1D3-417E-8B89-2FE0430098BB}"/>
                </a:ext>
              </a:extLst>
            </p:cNvPr>
            <p:cNvSpPr/>
            <p:nvPr/>
          </p:nvSpPr>
          <p:spPr bwMode="gray">
            <a:xfrm rot="5400000">
              <a:off x="8935031" y="2506024"/>
              <a:ext cx="1285695" cy="1116150"/>
            </a:xfrm>
            <a:custGeom>
              <a:avLst/>
              <a:gdLst>
                <a:gd name="connsiteX0" fmla="*/ 0 w 1414272"/>
                <a:gd name="connsiteY0" fmla="*/ 609600 h 1219200"/>
                <a:gd name="connsiteX1" fmla="*/ 304800 w 1414272"/>
                <a:gd name="connsiteY1" fmla="*/ 0 h 1219200"/>
                <a:gd name="connsiteX2" fmla="*/ 1109472 w 1414272"/>
                <a:gd name="connsiteY2" fmla="*/ 0 h 1219200"/>
                <a:gd name="connsiteX3" fmla="*/ 1414272 w 1414272"/>
                <a:gd name="connsiteY3" fmla="*/ 609600 h 1219200"/>
                <a:gd name="connsiteX4" fmla="*/ 1109472 w 1414272"/>
                <a:gd name="connsiteY4" fmla="*/ 1219200 h 1219200"/>
                <a:gd name="connsiteX5" fmla="*/ 304800 w 1414272"/>
                <a:gd name="connsiteY5" fmla="*/ 1219200 h 1219200"/>
                <a:gd name="connsiteX6" fmla="*/ 0 w 1414272"/>
                <a:gd name="connsiteY6" fmla="*/ 609600 h 1219200"/>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1200912 w 1414272"/>
                <a:gd name="connsiteY6" fmla="*/ 91440 h 1219200"/>
                <a:gd name="connsiteX0" fmla="*/ 1109472 w 1414272"/>
                <a:gd name="connsiteY0" fmla="*/ 13335 h 1232535"/>
                <a:gd name="connsiteX1" fmla="*/ 1414272 w 1414272"/>
                <a:gd name="connsiteY1" fmla="*/ 622935 h 1232535"/>
                <a:gd name="connsiteX2" fmla="*/ 1109472 w 1414272"/>
                <a:gd name="connsiteY2" fmla="*/ 1232535 h 1232535"/>
                <a:gd name="connsiteX3" fmla="*/ 304800 w 1414272"/>
                <a:gd name="connsiteY3" fmla="*/ 1232535 h 1232535"/>
                <a:gd name="connsiteX4" fmla="*/ 0 w 1414272"/>
                <a:gd name="connsiteY4" fmla="*/ 622935 h 1232535"/>
                <a:gd name="connsiteX5" fmla="*/ 304800 w 1414272"/>
                <a:gd name="connsiteY5" fmla="*/ 13335 h 1232535"/>
                <a:gd name="connsiteX6" fmla="*/ 958024 w 1414272"/>
                <a:gd name="connsiteY6" fmla="*/ 0 h 1232535"/>
                <a:gd name="connsiteX0" fmla="*/ 1109472 w 1414272"/>
                <a:gd name="connsiteY0" fmla="*/ 0 h 1219200"/>
                <a:gd name="connsiteX1" fmla="*/ 1414272 w 1414272"/>
                <a:gd name="connsiteY1" fmla="*/ 609600 h 1219200"/>
                <a:gd name="connsiteX2" fmla="*/ 1109472 w 1414272"/>
                <a:gd name="connsiteY2" fmla="*/ 1219200 h 1219200"/>
                <a:gd name="connsiteX3" fmla="*/ 304800 w 1414272"/>
                <a:gd name="connsiteY3" fmla="*/ 1219200 h 1219200"/>
                <a:gd name="connsiteX4" fmla="*/ 0 w 1414272"/>
                <a:gd name="connsiteY4" fmla="*/ 609600 h 1219200"/>
                <a:gd name="connsiteX5" fmla="*/ 304800 w 1414272"/>
                <a:gd name="connsiteY5" fmla="*/ 0 h 1219200"/>
                <a:gd name="connsiteX6" fmla="*/ 858015 w 1414272"/>
                <a:gd name="connsiteY6" fmla="*/ 10478 h 1219200"/>
                <a:gd name="connsiteX0" fmla="*/ 1109472 w 1414272"/>
                <a:gd name="connsiteY0" fmla="*/ 8572 h 1227772"/>
                <a:gd name="connsiteX1" fmla="*/ 1414272 w 1414272"/>
                <a:gd name="connsiteY1" fmla="*/ 618172 h 1227772"/>
                <a:gd name="connsiteX2" fmla="*/ 1109472 w 1414272"/>
                <a:gd name="connsiteY2" fmla="*/ 1227772 h 1227772"/>
                <a:gd name="connsiteX3" fmla="*/ 304800 w 1414272"/>
                <a:gd name="connsiteY3" fmla="*/ 1227772 h 1227772"/>
                <a:gd name="connsiteX4" fmla="*/ 0 w 1414272"/>
                <a:gd name="connsiteY4" fmla="*/ 618172 h 1227772"/>
                <a:gd name="connsiteX5" fmla="*/ 304800 w 1414272"/>
                <a:gd name="connsiteY5" fmla="*/ 8572 h 1227772"/>
                <a:gd name="connsiteX6" fmla="*/ 848490 w 1414272"/>
                <a:gd name="connsiteY6" fmla="*/ 0 h 122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4272" h="1227772">
                  <a:moveTo>
                    <a:pt x="1109472" y="8572"/>
                  </a:moveTo>
                  <a:lnTo>
                    <a:pt x="1414272" y="618172"/>
                  </a:lnTo>
                  <a:lnTo>
                    <a:pt x="1109472" y="1227772"/>
                  </a:lnTo>
                  <a:lnTo>
                    <a:pt x="304800" y="1227772"/>
                  </a:lnTo>
                  <a:lnTo>
                    <a:pt x="0" y="618172"/>
                  </a:lnTo>
                  <a:lnTo>
                    <a:pt x="304800" y="8572"/>
                  </a:lnTo>
                  <a:cubicBezTo>
                    <a:pt x="573024" y="8572"/>
                    <a:pt x="848490" y="0"/>
                    <a:pt x="848490" y="0"/>
                  </a:cubicBezTo>
                </a:path>
              </a:pathLst>
            </a:custGeom>
            <a:noFill/>
            <a:ln w="19050" algn="ctr">
              <a:solidFill>
                <a:srgbClr val="86BC25"/>
              </a:solidFill>
              <a:miter lim="800000"/>
              <a:headEnd type="triangle" w="lg" len="lg"/>
              <a:tailEnd type="oval"/>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a:ln>
                  <a:noFill/>
                </a:ln>
                <a:solidFill>
                  <a:prstClr val="white"/>
                </a:solidFill>
                <a:effectLst/>
                <a:uLnTx/>
                <a:uFillTx/>
                <a:latin typeface="Calibri Light"/>
                <a:ea typeface="+mn-ea"/>
                <a:cs typeface="+mn-cs"/>
              </a:endParaRPr>
            </a:p>
          </p:txBody>
        </p:sp>
        <p:sp>
          <p:nvSpPr>
            <p:cNvPr id="203" name="Hexagon 202">
              <a:extLst>
                <a:ext uri="{FF2B5EF4-FFF2-40B4-BE49-F238E27FC236}">
                  <a16:creationId xmlns:a16="http://schemas.microsoft.com/office/drawing/2014/main" id="{AF693CA7-D8C8-4B55-9446-0E42E9CEA000}"/>
                </a:ext>
              </a:extLst>
            </p:cNvPr>
            <p:cNvSpPr/>
            <p:nvPr/>
          </p:nvSpPr>
          <p:spPr bwMode="gray">
            <a:xfrm rot="16200000">
              <a:off x="9031055" y="2600953"/>
              <a:ext cx="1084781" cy="935156"/>
            </a:xfrm>
            <a:prstGeom prst="hexagon">
              <a:avLst/>
            </a:prstGeom>
            <a:solidFill>
              <a:srgbClr val="86BC25">
                <a:lumMod val="20000"/>
                <a:lumOff val="80000"/>
              </a:srgbClr>
            </a:solidFill>
            <a:ln w="19050" algn="ctr">
              <a:noFill/>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a:ln>
                  <a:noFill/>
                </a:ln>
                <a:solidFill>
                  <a:prstClr val="white"/>
                </a:solidFill>
                <a:effectLst/>
                <a:uLnTx/>
                <a:uFillTx/>
                <a:latin typeface="Calibri Light"/>
                <a:ea typeface="+mn-ea"/>
                <a:cs typeface="+mn-cs"/>
              </a:endParaRPr>
            </a:p>
          </p:txBody>
        </p:sp>
        <p:sp>
          <p:nvSpPr>
            <p:cNvPr id="204" name="Freeform 54">
              <a:extLst>
                <a:ext uri="{FF2B5EF4-FFF2-40B4-BE49-F238E27FC236}">
                  <a16:creationId xmlns:a16="http://schemas.microsoft.com/office/drawing/2014/main" id="{08AF062D-D9A7-4FB4-AB21-109A46C02805}"/>
                </a:ext>
              </a:extLst>
            </p:cNvPr>
            <p:cNvSpPr>
              <a:spLocks noEditPoints="1"/>
            </p:cNvSpPr>
            <p:nvPr/>
          </p:nvSpPr>
          <p:spPr bwMode="auto">
            <a:xfrm>
              <a:off x="9337401" y="2834864"/>
              <a:ext cx="463222" cy="465410"/>
            </a:xfrm>
            <a:custGeom>
              <a:avLst/>
              <a:gdLst>
                <a:gd name="T0" fmla="*/ 160 w 320"/>
                <a:gd name="T1" fmla="*/ 0 h 320"/>
                <a:gd name="T2" fmla="*/ 0 w 320"/>
                <a:gd name="T3" fmla="*/ 160 h 320"/>
                <a:gd name="T4" fmla="*/ 160 w 320"/>
                <a:gd name="T5" fmla="*/ 320 h 320"/>
                <a:gd name="T6" fmla="*/ 320 w 320"/>
                <a:gd name="T7" fmla="*/ 160 h 320"/>
                <a:gd name="T8" fmla="*/ 160 w 320"/>
                <a:gd name="T9" fmla="*/ 0 h 320"/>
                <a:gd name="T10" fmla="*/ 283 w 320"/>
                <a:gd name="T11" fmla="*/ 224 h 320"/>
                <a:gd name="T12" fmla="*/ 218 w 320"/>
                <a:gd name="T13" fmla="*/ 224 h 320"/>
                <a:gd name="T14" fmla="*/ 223 w 320"/>
                <a:gd name="T15" fmla="*/ 170 h 320"/>
                <a:gd name="T16" fmla="*/ 298 w 320"/>
                <a:gd name="T17" fmla="*/ 170 h 320"/>
                <a:gd name="T18" fmla="*/ 283 w 320"/>
                <a:gd name="T19" fmla="*/ 224 h 320"/>
                <a:gd name="T20" fmla="*/ 160 w 320"/>
                <a:gd name="T21" fmla="*/ 298 h 320"/>
                <a:gd name="T22" fmla="*/ 127 w 320"/>
                <a:gd name="T23" fmla="*/ 245 h 320"/>
                <a:gd name="T24" fmla="*/ 192 w 320"/>
                <a:gd name="T25" fmla="*/ 245 h 320"/>
                <a:gd name="T26" fmla="*/ 160 w 320"/>
                <a:gd name="T27" fmla="*/ 298 h 320"/>
                <a:gd name="T28" fmla="*/ 122 w 320"/>
                <a:gd name="T29" fmla="*/ 224 h 320"/>
                <a:gd name="T30" fmla="*/ 117 w 320"/>
                <a:gd name="T31" fmla="*/ 170 h 320"/>
                <a:gd name="T32" fmla="*/ 202 w 320"/>
                <a:gd name="T33" fmla="*/ 170 h 320"/>
                <a:gd name="T34" fmla="*/ 197 w 320"/>
                <a:gd name="T35" fmla="*/ 224 h 320"/>
                <a:gd name="T36" fmla="*/ 122 w 320"/>
                <a:gd name="T37" fmla="*/ 224 h 320"/>
                <a:gd name="T38" fmla="*/ 22 w 320"/>
                <a:gd name="T39" fmla="*/ 170 h 320"/>
                <a:gd name="T40" fmla="*/ 96 w 320"/>
                <a:gd name="T41" fmla="*/ 170 h 320"/>
                <a:gd name="T42" fmla="*/ 101 w 320"/>
                <a:gd name="T43" fmla="*/ 224 h 320"/>
                <a:gd name="T44" fmla="*/ 37 w 320"/>
                <a:gd name="T45" fmla="*/ 224 h 320"/>
                <a:gd name="T46" fmla="*/ 22 w 320"/>
                <a:gd name="T47" fmla="*/ 170 h 320"/>
                <a:gd name="T48" fmla="*/ 37 w 320"/>
                <a:gd name="T49" fmla="*/ 96 h 320"/>
                <a:gd name="T50" fmla="*/ 101 w 320"/>
                <a:gd name="T51" fmla="*/ 96 h 320"/>
                <a:gd name="T52" fmla="*/ 96 w 320"/>
                <a:gd name="T53" fmla="*/ 149 h 320"/>
                <a:gd name="T54" fmla="*/ 22 w 320"/>
                <a:gd name="T55" fmla="*/ 149 h 320"/>
                <a:gd name="T56" fmla="*/ 37 w 320"/>
                <a:gd name="T57" fmla="*/ 96 h 320"/>
                <a:gd name="T58" fmla="*/ 160 w 320"/>
                <a:gd name="T59" fmla="*/ 21 h 320"/>
                <a:gd name="T60" fmla="*/ 192 w 320"/>
                <a:gd name="T61" fmla="*/ 74 h 320"/>
                <a:gd name="T62" fmla="*/ 127 w 320"/>
                <a:gd name="T63" fmla="*/ 74 h 320"/>
                <a:gd name="T64" fmla="*/ 160 w 320"/>
                <a:gd name="T65" fmla="*/ 21 h 320"/>
                <a:gd name="T66" fmla="*/ 197 w 320"/>
                <a:gd name="T67" fmla="*/ 96 h 320"/>
                <a:gd name="T68" fmla="*/ 202 w 320"/>
                <a:gd name="T69" fmla="*/ 149 h 320"/>
                <a:gd name="T70" fmla="*/ 117 w 320"/>
                <a:gd name="T71" fmla="*/ 149 h 320"/>
                <a:gd name="T72" fmla="*/ 122 w 320"/>
                <a:gd name="T73" fmla="*/ 96 h 320"/>
                <a:gd name="T74" fmla="*/ 197 w 320"/>
                <a:gd name="T75" fmla="*/ 96 h 320"/>
                <a:gd name="T76" fmla="*/ 223 w 320"/>
                <a:gd name="T77" fmla="*/ 149 h 320"/>
                <a:gd name="T78" fmla="*/ 218 w 320"/>
                <a:gd name="T79" fmla="*/ 96 h 320"/>
                <a:gd name="T80" fmla="*/ 283 w 320"/>
                <a:gd name="T81" fmla="*/ 96 h 320"/>
                <a:gd name="T82" fmla="*/ 298 w 320"/>
                <a:gd name="T83" fmla="*/ 149 h 320"/>
                <a:gd name="T84" fmla="*/ 223 w 320"/>
                <a:gd name="T85" fmla="*/ 149 h 320"/>
                <a:gd name="T86" fmla="*/ 269 w 320"/>
                <a:gd name="T87" fmla="*/ 74 h 320"/>
                <a:gd name="T88" fmla="*/ 214 w 320"/>
                <a:gd name="T89" fmla="*/ 74 h 320"/>
                <a:gd name="T90" fmla="*/ 196 w 320"/>
                <a:gd name="T91" fmla="*/ 26 h 320"/>
                <a:gd name="T92" fmla="*/ 269 w 320"/>
                <a:gd name="T93" fmla="*/ 74 h 320"/>
                <a:gd name="T94" fmla="*/ 124 w 320"/>
                <a:gd name="T95" fmla="*/ 26 h 320"/>
                <a:gd name="T96" fmla="*/ 105 w 320"/>
                <a:gd name="T97" fmla="*/ 74 h 320"/>
                <a:gd name="T98" fmla="*/ 51 w 320"/>
                <a:gd name="T99" fmla="*/ 74 h 320"/>
                <a:gd name="T100" fmla="*/ 124 w 320"/>
                <a:gd name="T101" fmla="*/ 26 h 320"/>
                <a:gd name="T102" fmla="*/ 51 w 320"/>
                <a:gd name="T103" fmla="*/ 245 h 320"/>
                <a:gd name="T104" fmla="*/ 105 w 320"/>
                <a:gd name="T105" fmla="*/ 245 h 320"/>
                <a:gd name="T106" fmla="*/ 124 w 320"/>
                <a:gd name="T107" fmla="*/ 293 h 320"/>
                <a:gd name="T108" fmla="*/ 51 w 320"/>
                <a:gd name="T109" fmla="*/ 245 h 320"/>
                <a:gd name="T110" fmla="*/ 196 w 320"/>
                <a:gd name="T111" fmla="*/ 293 h 320"/>
                <a:gd name="T112" fmla="*/ 214 w 320"/>
                <a:gd name="T113" fmla="*/ 245 h 320"/>
                <a:gd name="T114" fmla="*/ 269 w 320"/>
                <a:gd name="T115" fmla="*/ 245 h 320"/>
                <a:gd name="T116" fmla="*/ 196 w 320"/>
                <a:gd name="T117" fmla="*/ 2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320">
                  <a:moveTo>
                    <a:pt x="160" y="0"/>
                  </a:moveTo>
                  <a:cubicBezTo>
                    <a:pt x="71" y="0"/>
                    <a:pt x="0" y="71"/>
                    <a:pt x="0" y="160"/>
                  </a:cubicBezTo>
                  <a:cubicBezTo>
                    <a:pt x="0" y="248"/>
                    <a:pt x="71" y="320"/>
                    <a:pt x="160" y="320"/>
                  </a:cubicBezTo>
                  <a:cubicBezTo>
                    <a:pt x="248" y="320"/>
                    <a:pt x="320" y="248"/>
                    <a:pt x="320" y="160"/>
                  </a:cubicBezTo>
                  <a:cubicBezTo>
                    <a:pt x="320" y="71"/>
                    <a:pt x="248" y="0"/>
                    <a:pt x="160" y="0"/>
                  </a:cubicBezTo>
                  <a:close/>
                  <a:moveTo>
                    <a:pt x="283" y="224"/>
                  </a:moveTo>
                  <a:cubicBezTo>
                    <a:pt x="218" y="224"/>
                    <a:pt x="218" y="224"/>
                    <a:pt x="218" y="224"/>
                  </a:cubicBezTo>
                  <a:cubicBezTo>
                    <a:pt x="221" y="207"/>
                    <a:pt x="223" y="188"/>
                    <a:pt x="223" y="170"/>
                  </a:cubicBezTo>
                  <a:cubicBezTo>
                    <a:pt x="298" y="170"/>
                    <a:pt x="298" y="170"/>
                    <a:pt x="298" y="170"/>
                  </a:cubicBezTo>
                  <a:cubicBezTo>
                    <a:pt x="296" y="189"/>
                    <a:pt x="291" y="207"/>
                    <a:pt x="283" y="224"/>
                  </a:cubicBezTo>
                  <a:close/>
                  <a:moveTo>
                    <a:pt x="160" y="298"/>
                  </a:moveTo>
                  <a:cubicBezTo>
                    <a:pt x="149" y="298"/>
                    <a:pt x="136" y="279"/>
                    <a:pt x="127" y="245"/>
                  </a:cubicBezTo>
                  <a:cubicBezTo>
                    <a:pt x="192" y="245"/>
                    <a:pt x="192" y="245"/>
                    <a:pt x="192" y="245"/>
                  </a:cubicBezTo>
                  <a:cubicBezTo>
                    <a:pt x="183" y="279"/>
                    <a:pt x="170" y="298"/>
                    <a:pt x="160" y="298"/>
                  </a:cubicBezTo>
                  <a:close/>
                  <a:moveTo>
                    <a:pt x="122" y="224"/>
                  </a:moveTo>
                  <a:cubicBezTo>
                    <a:pt x="120" y="208"/>
                    <a:pt x="118" y="190"/>
                    <a:pt x="117" y="170"/>
                  </a:cubicBezTo>
                  <a:cubicBezTo>
                    <a:pt x="202" y="170"/>
                    <a:pt x="202" y="170"/>
                    <a:pt x="202" y="170"/>
                  </a:cubicBezTo>
                  <a:cubicBezTo>
                    <a:pt x="202" y="190"/>
                    <a:pt x="200" y="208"/>
                    <a:pt x="197" y="224"/>
                  </a:cubicBezTo>
                  <a:lnTo>
                    <a:pt x="122" y="224"/>
                  </a:lnTo>
                  <a:close/>
                  <a:moveTo>
                    <a:pt x="22" y="170"/>
                  </a:moveTo>
                  <a:cubicBezTo>
                    <a:pt x="96" y="170"/>
                    <a:pt x="96" y="170"/>
                    <a:pt x="96" y="170"/>
                  </a:cubicBezTo>
                  <a:cubicBezTo>
                    <a:pt x="96" y="188"/>
                    <a:pt x="98" y="207"/>
                    <a:pt x="101" y="224"/>
                  </a:cubicBezTo>
                  <a:cubicBezTo>
                    <a:pt x="37" y="224"/>
                    <a:pt x="37" y="224"/>
                    <a:pt x="37" y="224"/>
                  </a:cubicBezTo>
                  <a:cubicBezTo>
                    <a:pt x="28" y="207"/>
                    <a:pt x="23" y="189"/>
                    <a:pt x="22" y="170"/>
                  </a:cubicBezTo>
                  <a:close/>
                  <a:moveTo>
                    <a:pt x="37" y="96"/>
                  </a:moveTo>
                  <a:cubicBezTo>
                    <a:pt x="101" y="96"/>
                    <a:pt x="101" y="96"/>
                    <a:pt x="101" y="96"/>
                  </a:cubicBezTo>
                  <a:cubicBezTo>
                    <a:pt x="98" y="113"/>
                    <a:pt x="96" y="131"/>
                    <a:pt x="96" y="149"/>
                  </a:cubicBezTo>
                  <a:cubicBezTo>
                    <a:pt x="22" y="149"/>
                    <a:pt x="22" y="149"/>
                    <a:pt x="22" y="149"/>
                  </a:cubicBezTo>
                  <a:cubicBezTo>
                    <a:pt x="23" y="130"/>
                    <a:pt x="28" y="112"/>
                    <a:pt x="37" y="96"/>
                  </a:cubicBezTo>
                  <a:close/>
                  <a:moveTo>
                    <a:pt x="160" y="21"/>
                  </a:moveTo>
                  <a:cubicBezTo>
                    <a:pt x="170" y="21"/>
                    <a:pt x="183" y="41"/>
                    <a:pt x="192" y="74"/>
                  </a:cubicBezTo>
                  <a:cubicBezTo>
                    <a:pt x="127" y="74"/>
                    <a:pt x="127" y="74"/>
                    <a:pt x="127" y="74"/>
                  </a:cubicBezTo>
                  <a:cubicBezTo>
                    <a:pt x="136" y="41"/>
                    <a:pt x="149" y="21"/>
                    <a:pt x="160" y="21"/>
                  </a:cubicBezTo>
                  <a:close/>
                  <a:moveTo>
                    <a:pt x="197" y="96"/>
                  </a:moveTo>
                  <a:cubicBezTo>
                    <a:pt x="200" y="111"/>
                    <a:pt x="202" y="129"/>
                    <a:pt x="202" y="149"/>
                  </a:cubicBezTo>
                  <a:cubicBezTo>
                    <a:pt x="117" y="149"/>
                    <a:pt x="117" y="149"/>
                    <a:pt x="117" y="149"/>
                  </a:cubicBezTo>
                  <a:cubicBezTo>
                    <a:pt x="118" y="129"/>
                    <a:pt x="120" y="111"/>
                    <a:pt x="122" y="96"/>
                  </a:cubicBezTo>
                  <a:lnTo>
                    <a:pt x="197" y="96"/>
                  </a:lnTo>
                  <a:close/>
                  <a:moveTo>
                    <a:pt x="223" y="149"/>
                  </a:moveTo>
                  <a:cubicBezTo>
                    <a:pt x="223" y="131"/>
                    <a:pt x="221" y="113"/>
                    <a:pt x="218" y="96"/>
                  </a:cubicBezTo>
                  <a:cubicBezTo>
                    <a:pt x="283" y="96"/>
                    <a:pt x="283" y="96"/>
                    <a:pt x="283" y="96"/>
                  </a:cubicBezTo>
                  <a:cubicBezTo>
                    <a:pt x="291" y="112"/>
                    <a:pt x="296" y="130"/>
                    <a:pt x="298" y="149"/>
                  </a:cubicBezTo>
                  <a:lnTo>
                    <a:pt x="223" y="149"/>
                  </a:lnTo>
                  <a:close/>
                  <a:moveTo>
                    <a:pt x="269" y="74"/>
                  </a:moveTo>
                  <a:cubicBezTo>
                    <a:pt x="214" y="74"/>
                    <a:pt x="214" y="74"/>
                    <a:pt x="214" y="74"/>
                  </a:cubicBezTo>
                  <a:cubicBezTo>
                    <a:pt x="210" y="55"/>
                    <a:pt x="203" y="39"/>
                    <a:pt x="196" y="26"/>
                  </a:cubicBezTo>
                  <a:cubicBezTo>
                    <a:pt x="225" y="34"/>
                    <a:pt x="251" y="51"/>
                    <a:pt x="269" y="74"/>
                  </a:cubicBezTo>
                  <a:close/>
                  <a:moveTo>
                    <a:pt x="124" y="26"/>
                  </a:moveTo>
                  <a:cubicBezTo>
                    <a:pt x="116" y="39"/>
                    <a:pt x="110" y="55"/>
                    <a:pt x="105" y="74"/>
                  </a:cubicBezTo>
                  <a:cubicBezTo>
                    <a:pt x="51" y="74"/>
                    <a:pt x="51" y="74"/>
                    <a:pt x="51" y="74"/>
                  </a:cubicBezTo>
                  <a:cubicBezTo>
                    <a:pt x="69" y="51"/>
                    <a:pt x="94" y="34"/>
                    <a:pt x="124" y="26"/>
                  </a:cubicBezTo>
                  <a:close/>
                  <a:moveTo>
                    <a:pt x="51" y="245"/>
                  </a:moveTo>
                  <a:cubicBezTo>
                    <a:pt x="105" y="245"/>
                    <a:pt x="105" y="245"/>
                    <a:pt x="105" y="245"/>
                  </a:cubicBezTo>
                  <a:cubicBezTo>
                    <a:pt x="110" y="264"/>
                    <a:pt x="116" y="281"/>
                    <a:pt x="124" y="293"/>
                  </a:cubicBezTo>
                  <a:cubicBezTo>
                    <a:pt x="94" y="285"/>
                    <a:pt x="69" y="268"/>
                    <a:pt x="51" y="245"/>
                  </a:cubicBezTo>
                  <a:close/>
                  <a:moveTo>
                    <a:pt x="196" y="293"/>
                  </a:moveTo>
                  <a:cubicBezTo>
                    <a:pt x="203" y="281"/>
                    <a:pt x="210" y="264"/>
                    <a:pt x="214" y="245"/>
                  </a:cubicBezTo>
                  <a:cubicBezTo>
                    <a:pt x="269" y="245"/>
                    <a:pt x="269" y="245"/>
                    <a:pt x="269" y="245"/>
                  </a:cubicBezTo>
                  <a:cubicBezTo>
                    <a:pt x="251" y="268"/>
                    <a:pt x="225" y="285"/>
                    <a:pt x="196" y="293"/>
                  </a:cubicBezTo>
                  <a:close/>
                </a:path>
              </a:pathLst>
            </a:custGeom>
            <a:solidFill>
              <a:srgbClr val="86BC25"/>
            </a:solidFill>
            <a:ln>
              <a:solidFill>
                <a:srgbClr val="86BC25">
                  <a:lumMod val="20000"/>
                  <a:lumOff val="80000"/>
                </a:srgbClr>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a:ln>
                  <a:noFill/>
                </a:ln>
                <a:solidFill>
                  <a:prstClr val="black"/>
                </a:solidFill>
                <a:effectLst/>
                <a:uLnTx/>
                <a:uFillTx/>
                <a:latin typeface="Calibri Light"/>
                <a:ea typeface="+mn-ea"/>
                <a:cs typeface="+mn-cs"/>
              </a:endParaRPr>
            </a:p>
          </p:txBody>
        </p:sp>
        <p:sp>
          <p:nvSpPr>
            <p:cNvPr id="205" name="Hexagon 58">
              <a:extLst>
                <a:ext uri="{FF2B5EF4-FFF2-40B4-BE49-F238E27FC236}">
                  <a16:creationId xmlns:a16="http://schemas.microsoft.com/office/drawing/2014/main" id="{8AE42648-A6DC-4AE2-8AFA-E2CAAB3B312F}"/>
                </a:ext>
              </a:extLst>
            </p:cNvPr>
            <p:cNvSpPr/>
            <p:nvPr/>
          </p:nvSpPr>
          <p:spPr bwMode="gray">
            <a:xfrm rot="16200000">
              <a:off x="9436436" y="3139599"/>
              <a:ext cx="282885" cy="1131539"/>
            </a:xfrm>
            <a:custGeom>
              <a:avLst/>
              <a:gdLst>
                <a:gd name="connsiteX0" fmla="*/ 0 w 1682040"/>
                <a:gd name="connsiteY0" fmla="*/ 725017 h 1450034"/>
                <a:gd name="connsiteX1" fmla="*/ 362509 w 1682040"/>
                <a:gd name="connsiteY1" fmla="*/ 0 h 1450034"/>
                <a:gd name="connsiteX2" fmla="*/ 1319532 w 1682040"/>
                <a:gd name="connsiteY2" fmla="*/ 0 h 1450034"/>
                <a:gd name="connsiteX3" fmla="*/ 1682040 w 1682040"/>
                <a:gd name="connsiteY3" fmla="*/ 725017 h 1450034"/>
                <a:gd name="connsiteX4" fmla="*/ 1319532 w 1682040"/>
                <a:gd name="connsiteY4" fmla="*/ 1450034 h 1450034"/>
                <a:gd name="connsiteX5" fmla="*/ 362509 w 1682040"/>
                <a:gd name="connsiteY5" fmla="*/ 1450034 h 1450034"/>
                <a:gd name="connsiteX6" fmla="*/ 0 w 1682040"/>
                <a:gd name="connsiteY6" fmla="*/ 725017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6" fmla="*/ 1410972 w 1682040"/>
                <a:gd name="connsiteY6" fmla="*/ 91440 h 1450034"/>
                <a:gd name="connsiteX0" fmla="*/ 1319532 w 1682040"/>
                <a:gd name="connsiteY0" fmla="*/ 0 h 1450034"/>
                <a:gd name="connsiteX1" fmla="*/ 1682040 w 1682040"/>
                <a:gd name="connsiteY1" fmla="*/ 725017 h 1450034"/>
                <a:gd name="connsiteX2" fmla="*/ 1319532 w 1682040"/>
                <a:gd name="connsiteY2" fmla="*/ 1450034 h 1450034"/>
                <a:gd name="connsiteX3" fmla="*/ 362509 w 1682040"/>
                <a:gd name="connsiteY3" fmla="*/ 1450034 h 1450034"/>
                <a:gd name="connsiteX4" fmla="*/ 0 w 1682040"/>
                <a:gd name="connsiteY4" fmla="*/ 725017 h 1450034"/>
                <a:gd name="connsiteX5" fmla="*/ 362509 w 1682040"/>
                <a:gd name="connsiteY5" fmla="*/ 0 h 1450034"/>
                <a:gd name="connsiteX0" fmla="*/ 1319532 w 1319532"/>
                <a:gd name="connsiteY0" fmla="*/ 0 h 1450034"/>
                <a:gd name="connsiteX1" fmla="*/ 1319532 w 1319532"/>
                <a:gd name="connsiteY1" fmla="*/ 1450034 h 1450034"/>
                <a:gd name="connsiteX2" fmla="*/ 362509 w 1319532"/>
                <a:gd name="connsiteY2" fmla="*/ 1450034 h 1450034"/>
                <a:gd name="connsiteX3" fmla="*/ 0 w 1319532"/>
                <a:gd name="connsiteY3" fmla="*/ 725017 h 1450034"/>
                <a:gd name="connsiteX4" fmla="*/ 362509 w 1319532"/>
                <a:gd name="connsiteY4" fmla="*/ 0 h 1450034"/>
                <a:gd name="connsiteX0" fmla="*/ 1319532 w 1319532"/>
                <a:gd name="connsiteY0" fmla="*/ 0 h 1450034"/>
                <a:gd name="connsiteX1" fmla="*/ 362509 w 1319532"/>
                <a:gd name="connsiteY1" fmla="*/ 1450034 h 1450034"/>
                <a:gd name="connsiteX2" fmla="*/ 0 w 1319532"/>
                <a:gd name="connsiteY2" fmla="*/ 725017 h 1450034"/>
                <a:gd name="connsiteX3" fmla="*/ 362509 w 1319532"/>
                <a:gd name="connsiteY3" fmla="*/ 0 h 1450034"/>
                <a:gd name="connsiteX0" fmla="*/ 362509 w 362509"/>
                <a:gd name="connsiteY0" fmla="*/ 1450034 h 1450034"/>
                <a:gd name="connsiteX1" fmla="*/ 0 w 362509"/>
                <a:gd name="connsiteY1" fmla="*/ 725017 h 1450034"/>
                <a:gd name="connsiteX2" fmla="*/ 362509 w 362509"/>
                <a:gd name="connsiteY2" fmla="*/ 0 h 1450034"/>
              </a:gdLst>
              <a:ahLst/>
              <a:cxnLst>
                <a:cxn ang="0">
                  <a:pos x="connsiteX0" y="connsiteY0"/>
                </a:cxn>
                <a:cxn ang="0">
                  <a:pos x="connsiteX1" y="connsiteY1"/>
                </a:cxn>
                <a:cxn ang="0">
                  <a:pos x="connsiteX2" y="connsiteY2"/>
                </a:cxn>
              </a:cxnLst>
              <a:rect l="l" t="t" r="r" b="b"/>
              <a:pathLst>
                <a:path w="362509" h="1450034">
                  <a:moveTo>
                    <a:pt x="362509" y="1450034"/>
                  </a:moveTo>
                  <a:lnTo>
                    <a:pt x="0" y="725017"/>
                  </a:lnTo>
                  <a:lnTo>
                    <a:pt x="362509" y="0"/>
                  </a:lnTo>
                </a:path>
              </a:pathLst>
            </a:custGeom>
            <a:noFill/>
            <a:ln w="19050" algn="ctr">
              <a:solidFill>
                <a:srgbClr val="A7A8AA"/>
              </a:solidFill>
              <a:prstDash val="sysDot"/>
              <a:miter lim="800000"/>
              <a:headEnd/>
              <a:tailEnd/>
            </a:ln>
          </p:spPr>
          <p:txBody>
            <a:bodyPr wrap="square" lIns="66675" tIns="66675" rIns="66675" bIns="66675"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200" b="1" i="0" u="none" strike="noStrike" kern="0" cap="none" spc="0" normalizeH="0" baseline="0" noProof="0">
                <a:ln>
                  <a:noFill/>
                </a:ln>
                <a:solidFill>
                  <a:prstClr val="white"/>
                </a:solidFill>
                <a:effectLst/>
                <a:uLnTx/>
                <a:uFillTx/>
                <a:latin typeface="Calibri Light"/>
                <a:ea typeface="+mn-ea"/>
                <a:cs typeface="+mn-cs"/>
              </a:endParaRPr>
            </a:p>
          </p:txBody>
        </p:sp>
      </p:grpSp>
      <p:sp>
        <p:nvSpPr>
          <p:cNvPr id="206" name="Rectangle 205">
            <a:extLst>
              <a:ext uri="{FF2B5EF4-FFF2-40B4-BE49-F238E27FC236}">
                <a16:creationId xmlns:a16="http://schemas.microsoft.com/office/drawing/2014/main" id="{52A2717F-D26F-4261-B50E-494D6C133215}"/>
              </a:ext>
            </a:extLst>
          </p:cNvPr>
          <p:cNvSpPr/>
          <p:nvPr/>
        </p:nvSpPr>
        <p:spPr bwMode="gray">
          <a:xfrm>
            <a:off x="9305844" y="3608388"/>
            <a:ext cx="2309381" cy="2459903"/>
          </a:xfrm>
          <a:prstGeom prst="rect">
            <a:avLst/>
          </a:prstGeom>
          <a:solidFill>
            <a:sysClr val="window" lastClr="FFFFFF">
              <a:lumMod val="95000"/>
            </a:sysClr>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1" i="0" u="none" strike="noStrike" kern="0" cap="none" spc="0" normalizeH="0" baseline="0" noProof="0" dirty="0">
                <a:ln>
                  <a:noFill/>
                </a:ln>
                <a:solidFill>
                  <a:srgbClr val="86BC25">
                    <a:lumMod val="75000"/>
                  </a:srgbClr>
                </a:solidFill>
                <a:effectLst/>
                <a:uLnTx/>
                <a:uFillTx/>
                <a:latin typeface="Calibri Light"/>
                <a:ea typeface="Verdana" panose="020B0604030504040204" pitchFamily="34" charset="0"/>
                <a:cs typeface="+mn-cs"/>
              </a:rPr>
              <a:t>Programación de Auditoría</a:t>
            </a:r>
          </a:p>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400" b="1" i="0" u="none" strike="noStrike" kern="0" cap="none" spc="0" normalizeH="0" baseline="0" noProof="0" dirty="0">
              <a:ln>
                <a:noFill/>
              </a:ln>
              <a:solidFill>
                <a:srgbClr val="86BC25">
                  <a:lumMod val="75000"/>
                </a:srgbClr>
              </a:solidFill>
              <a:effectLst/>
              <a:uLnTx/>
              <a:uFillTx/>
              <a:latin typeface="Calibri Light"/>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También en aquellos casos</a:t>
            </a:r>
            <a:b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b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en los que no se atendieran las cartas invitación</a:t>
            </a:r>
            <a:b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b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o se subsanaran</a:t>
            </a:r>
            <a:b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b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las irregularidades</a:t>
            </a:r>
            <a:b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b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detectadas por</a:t>
            </a:r>
            <a:b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br>
            <a:r>
              <a:rPr kumimoji="0" lang="es-MX" sz="1400" b="1" i="0" u="none" strike="noStrike" kern="0" cap="none" spc="0" normalizeH="0" baseline="0" noProof="0" dirty="0">
                <a:ln>
                  <a:noFill/>
                </a:ln>
                <a:solidFill>
                  <a:prstClr val="black"/>
                </a:solidFill>
                <a:effectLst/>
                <a:uLnTx/>
                <a:uFillTx/>
                <a:latin typeface="Calibri Light"/>
                <a:ea typeface="Verdana" panose="020B0604030504040204" pitchFamily="34" charset="0"/>
                <a:cs typeface="+mn-cs"/>
              </a:rPr>
              <a:t>la Autoridad.</a:t>
            </a:r>
          </a:p>
        </p:txBody>
      </p:sp>
      <p:sp>
        <p:nvSpPr>
          <p:cNvPr id="207" name="Rectangle 206">
            <a:extLst>
              <a:ext uri="{FF2B5EF4-FFF2-40B4-BE49-F238E27FC236}">
                <a16:creationId xmlns:a16="http://schemas.microsoft.com/office/drawing/2014/main" id="{7703020B-4239-4A79-B88C-0C176AF7D466}"/>
              </a:ext>
            </a:extLst>
          </p:cNvPr>
          <p:cNvSpPr/>
          <p:nvPr/>
        </p:nvSpPr>
        <p:spPr bwMode="gray">
          <a:xfrm>
            <a:off x="9457512" y="6048809"/>
            <a:ext cx="2006045" cy="64800"/>
          </a:xfrm>
          <a:prstGeom prst="rect">
            <a:avLst/>
          </a:prstGeom>
          <a:solidFill>
            <a:srgbClr val="86BC25"/>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08" name="Rectangle 207">
            <a:extLst>
              <a:ext uri="{FF2B5EF4-FFF2-40B4-BE49-F238E27FC236}">
                <a16:creationId xmlns:a16="http://schemas.microsoft.com/office/drawing/2014/main" id="{9D92A1E1-7031-43B0-9F5B-57043596A834}"/>
              </a:ext>
            </a:extLst>
          </p:cNvPr>
          <p:cNvSpPr/>
          <p:nvPr/>
        </p:nvSpPr>
        <p:spPr bwMode="gray">
          <a:xfrm>
            <a:off x="3377463" y="3608388"/>
            <a:ext cx="2588559" cy="2436152"/>
          </a:xfrm>
          <a:prstGeom prst="rect">
            <a:avLst/>
          </a:prstGeom>
          <a:solidFill>
            <a:srgbClr val="046A38"/>
          </a:solidFill>
          <a:ln w="19050" algn="ctr">
            <a:noFill/>
            <a:miter lim="800000"/>
            <a:headEnd/>
            <a:tailEnd/>
          </a:ln>
        </p:spPr>
        <p:txBody>
          <a:bodyPr wrap="square" lIns="30375" tIns="30375" rIns="20250" bIns="20250" rtlCol="0" anchor="t"/>
          <a:lstStyle/>
          <a:p>
            <a:pPr marL="19288" marR="0" lvl="0" indent="0" algn="ctr" defTabSz="685800" rtl="0" eaLnBrk="1" fontAlgn="auto" latinLnBrk="0" hangingPunct="1">
              <a:lnSpc>
                <a:spcPct val="100000"/>
              </a:lnSpc>
              <a:spcBef>
                <a:spcPts val="338"/>
              </a:spcBef>
              <a:spcAft>
                <a:spcPts val="0"/>
              </a:spcAft>
              <a:buClrTx/>
              <a:buSzTx/>
              <a:buFontTx/>
              <a:buNone/>
              <a:tabLst/>
              <a:defRPr/>
            </a:pPr>
            <a:endPar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endParaRP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Auditorias por incrementables en seguros y fletes, conforme a INCOTERMS</a:t>
            </a: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INCOTERMS e incrementables como datos </a:t>
            </a:r>
            <a:r>
              <a:rPr kumimoji="0" lang="es-MX" sz="1400" b="0" i="0" u="none" strike="noStrike" kern="0" cap="none" spc="0" normalizeH="0" baseline="0" noProof="0" dirty="0" err="1">
                <a:ln>
                  <a:noFill/>
                </a:ln>
                <a:solidFill>
                  <a:prstClr val="white"/>
                </a:solidFill>
                <a:effectLst/>
                <a:uLnTx/>
                <a:uFillTx/>
                <a:latin typeface="Calibri Light"/>
                <a:ea typeface="Verdana" panose="020B0604030504040204" pitchFamily="34" charset="0"/>
                <a:cs typeface="+mn-cs"/>
              </a:rPr>
              <a:t>multables</a:t>
            </a: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 </a:t>
            </a:r>
          </a:p>
          <a:p>
            <a:pPr marL="19288" marR="0" lvl="0" indent="0" algn="ctr" defTabSz="685800" rtl="0" eaLnBrk="1" fontAlgn="auto" latinLnBrk="0" hangingPunct="1">
              <a:lnSpc>
                <a:spcPct val="100000"/>
              </a:lnSpc>
              <a:spcBef>
                <a:spcPts val="338"/>
              </a:spcBef>
              <a:spcAft>
                <a:spcPts val="0"/>
              </a:spcAft>
              <a:buClrTx/>
              <a:buSzTx/>
              <a:buFontTx/>
              <a:buNone/>
              <a:tabLst/>
              <a:defRPr/>
            </a:pPr>
            <a:r>
              <a:rPr kumimoji="0" lang="es-MX" sz="1400" b="0" i="0" u="none" strike="noStrike" kern="0" cap="none" spc="0" normalizeH="0" baseline="0" noProof="0" dirty="0">
                <a:ln>
                  <a:noFill/>
                </a:ln>
                <a:solidFill>
                  <a:prstClr val="white"/>
                </a:solidFill>
                <a:effectLst/>
                <a:uLnTx/>
                <a:uFillTx/>
                <a:latin typeface="Calibri Light"/>
                <a:ea typeface="Verdana" panose="020B0604030504040204" pitchFamily="34" charset="0"/>
                <a:cs typeface="+mn-cs"/>
              </a:rPr>
              <a:t>Multa del Art. 200, al no poderse determinar el valor en aduana $69,310 a $92,420</a:t>
            </a:r>
          </a:p>
        </p:txBody>
      </p:sp>
      <p:grpSp>
        <p:nvGrpSpPr>
          <p:cNvPr id="209" name="Group 489">
            <a:extLst>
              <a:ext uri="{FF2B5EF4-FFF2-40B4-BE49-F238E27FC236}">
                <a16:creationId xmlns:a16="http://schemas.microsoft.com/office/drawing/2014/main" id="{0EEE8ACB-8022-43EF-AE3D-8D645D09A7B3}"/>
              </a:ext>
            </a:extLst>
          </p:cNvPr>
          <p:cNvGrpSpPr>
            <a:grpSpLocks noChangeAspect="1"/>
          </p:cNvGrpSpPr>
          <p:nvPr/>
        </p:nvGrpSpPr>
        <p:grpSpPr bwMode="auto">
          <a:xfrm>
            <a:off x="4362674" y="2255765"/>
            <a:ext cx="618138" cy="549138"/>
            <a:chOff x="2920" y="2264"/>
            <a:chExt cx="340" cy="340"/>
          </a:xfrm>
          <a:solidFill>
            <a:srgbClr val="0D8390"/>
          </a:solidFill>
        </p:grpSpPr>
        <p:sp>
          <p:nvSpPr>
            <p:cNvPr id="210" name="Freeform 490">
              <a:extLst>
                <a:ext uri="{FF2B5EF4-FFF2-40B4-BE49-F238E27FC236}">
                  <a16:creationId xmlns:a16="http://schemas.microsoft.com/office/drawing/2014/main" id="{652F9D8A-240E-4372-A040-1DF12FE7CD5E}"/>
                </a:ext>
              </a:extLst>
            </p:cNvPr>
            <p:cNvSpPr>
              <a:spLocks noEditPoints="1"/>
            </p:cNvSpPr>
            <p:nvPr/>
          </p:nvSpPr>
          <p:spPr bwMode="auto">
            <a:xfrm>
              <a:off x="2998" y="2363"/>
              <a:ext cx="184" cy="113"/>
            </a:xfrm>
            <a:custGeom>
              <a:avLst/>
              <a:gdLst>
                <a:gd name="T0" fmla="*/ 11 w 277"/>
                <a:gd name="T1" fmla="*/ 171 h 171"/>
                <a:gd name="T2" fmla="*/ 267 w 277"/>
                <a:gd name="T3" fmla="*/ 171 h 171"/>
                <a:gd name="T4" fmla="*/ 277 w 277"/>
                <a:gd name="T5" fmla="*/ 160 h 171"/>
                <a:gd name="T6" fmla="*/ 277 w 277"/>
                <a:gd name="T7" fmla="*/ 11 h 171"/>
                <a:gd name="T8" fmla="*/ 267 w 277"/>
                <a:gd name="T9" fmla="*/ 0 h 171"/>
                <a:gd name="T10" fmla="*/ 11 w 277"/>
                <a:gd name="T11" fmla="*/ 0 h 171"/>
                <a:gd name="T12" fmla="*/ 0 w 277"/>
                <a:gd name="T13" fmla="*/ 11 h 171"/>
                <a:gd name="T14" fmla="*/ 0 w 277"/>
                <a:gd name="T15" fmla="*/ 160 h 171"/>
                <a:gd name="T16" fmla="*/ 11 w 277"/>
                <a:gd name="T17" fmla="*/ 171 h 171"/>
                <a:gd name="T18" fmla="*/ 21 w 277"/>
                <a:gd name="T19" fmla="*/ 21 h 171"/>
                <a:gd name="T20" fmla="*/ 256 w 277"/>
                <a:gd name="T21" fmla="*/ 21 h 171"/>
                <a:gd name="T22" fmla="*/ 256 w 277"/>
                <a:gd name="T23" fmla="*/ 149 h 171"/>
                <a:gd name="T24" fmla="*/ 21 w 277"/>
                <a:gd name="T25" fmla="*/ 149 h 171"/>
                <a:gd name="T26" fmla="*/ 21 w 277"/>
                <a:gd name="T27" fmla="*/ 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171">
                  <a:moveTo>
                    <a:pt x="11" y="171"/>
                  </a:moveTo>
                  <a:cubicBezTo>
                    <a:pt x="267" y="171"/>
                    <a:pt x="267" y="171"/>
                    <a:pt x="267" y="171"/>
                  </a:cubicBezTo>
                  <a:cubicBezTo>
                    <a:pt x="273" y="171"/>
                    <a:pt x="277" y="166"/>
                    <a:pt x="277" y="160"/>
                  </a:cubicBezTo>
                  <a:cubicBezTo>
                    <a:pt x="277" y="11"/>
                    <a:pt x="277" y="11"/>
                    <a:pt x="277" y="11"/>
                  </a:cubicBezTo>
                  <a:cubicBezTo>
                    <a:pt x="277" y="5"/>
                    <a:pt x="273" y="0"/>
                    <a:pt x="267" y="0"/>
                  </a:cubicBezTo>
                  <a:cubicBezTo>
                    <a:pt x="11" y="0"/>
                    <a:pt x="11" y="0"/>
                    <a:pt x="11" y="0"/>
                  </a:cubicBezTo>
                  <a:cubicBezTo>
                    <a:pt x="5" y="0"/>
                    <a:pt x="0" y="5"/>
                    <a:pt x="0" y="11"/>
                  </a:cubicBezTo>
                  <a:cubicBezTo>
                    <a:pt x="0" y="160"/>
                    <a:pt x="0" y="160"/>
                    <a:pt x="0" y="160"/>
                  </a:cubicBezTo>
                  <a:cubicBezTo>
                    <a:pt x="0" y="166"/>
                    <a:pt x="5" y="171"/>
                    <a:pt x="11" y="171"/>
                  </a:cubicBezTo>
                  <a:close/>
                  <a:moveTo>
                    <a:pt x="21" y="21"/>
                  </a:moveTo>
                  <a:cubicBezTo>
                    <a:pt x="256" y="21"/>
                    <a:pt x="256" y="21"/>
                    <a:pt x="256" y="21"/>
                  </a:cubicBezTo>
                  <a:cubicBezTo>
                    <a:pt x="256" y="149"/>
                    <a:pt x="256" y="149"/>
                    <a:pt x="256" y="149"/>
                  </a:cubicBezTo>
                  <a:cubicBezTo>
                    <a:pt x="21" y="149"/>
                    <a:pt x="21" y="149"/>
                    <a:pt x="21" y="149"/>
                  </a:cubicBezTo>
                  <a:lnTo>
                    <a:pt x="21" y="21"/>
                  </a:ln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211" name="Freeform 491">
              <a:extLst>
                <a:ext uri="{FF2B5EF4-FFF2-40B4-BE49-F238E27FC236}">
                  <a16:creationId xmlns:a16="http://schemas.microsoft.com/office/drawing/2014/main" id="{FF87C72E-8035-457E-A4B0-5C73BA32A483}"/>
                </a:ext>
              </a:extLst>
            </p:cNvPr>
            <p:cNvSpPr>
              <a:spLocks/>
            </p:cNvSpPr>
            <p:nvPr/>
          </p:nvSpPr>
          <p:spPr bwMode="auto">
            <a:xfrm>
              <a:off x="2984" y="2490"/>
              <a:ext cx="212" cy="14"/>
            </a:xfrm>
            <a:custGeom>
              <a:avLst/>
              <a:gdLst>
                <a:gd name="T0" fmla="*/ 309 w 320"/>
                <a:gd name="T1" fmla="*/ 0 h 21"/>
                <a:gd name="T2" fmla="*/ 10 w 320"/>
                <a:gd name="T3" fmla="*/ 0 h 21"/>
                <a:gd name="T4" fmla="*/ 0 w 320"/>
                <a:gd name="T5" fmla="*/ 11 h 21"/>
                <a:gd name="T6" fmla="*/ 10 w 320"/>
                <a:gd name="T7" fmla="*/ 21 h 21"/>
                <a:gd name="T8" fmla="*/ 309 w 320"/>
                <a:gd name="T9" fmla="*/ 21 h 21"/>
                <a:gd name="T10" fmla="*/ 320 w 320"/>
                <a:gd name="T11" fmla="*/ 11 h 21"/>
                <a:gd name="T12" fmla="*/ 309 w 3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0" h="21">
                  <a:moveTo>
                    <a:pt x="309" y="0"/>
                  </a:moveTo>
                  <a:cubicBezTo>
                    <a:pt x="10" y="0"/>
                    <a:pt x="10" y="0"/>
                    <a:pt x="10" y="0"/>
                  </a:cubicBezTo>
                  <a:cubicBezTo>
                    <a:pt x="4" y="0"/>
                    <a:pt x="0" y="5"/>
                    <a:pt x="0" y="11"/>
                  </a:cubicBezTo>
                  <a:cubicBezTo>
                    <a:pt x="0" y="17"/>
                    <a:pt x="4" y="21"/>
                    <a:pt x="10" y="21"/>
                  </a:cubicBezTo>
                  <a:cubicBezTo>
                    <a:pt x="309" y="21"/>
                    <a:pt x="309" y="21"/>
                    <a:pt x="309" y="21"/>
                  </a:cubicBezTo>
                  <a:cubicBezTo>
                    <a:pt x="315" y="21"/>
                    <a:pt x="320" y="17"/>
                    <a:pt x="320" y="11"/>
                  </a:cubicBezTo>
                  <a:cubicBezTo>
                    <a:pt x="320" y="5"/>
                    <a:pt x="315" y="0"/>
                    <a:pt x="309" y="0"/>
                  </a:cubicBez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212" name="Freeform 492">
              <a:extLst>
                <a:ext uri="{FF2B5EF4-FFF2-40B4-BE49-F238E27FC236}">
                  <a16:creationId xmlns:a16="http://schemas.microsoft.com/office/drawing/2014/main" id="{AD39E4AC-54FE-4DCA-AD5C-F24D259E0D97}"/>
                </a:ext>
              </a:extLst>
            </p:cNvPr>
            <p:cNvSpPr>
              <a:spLocks noEditPoints="1"/>
            </p:cNvSpPr>
            <p:nvPr/>
          </p:nvSpPr>
          <p:spPr bwMode="auto">
            <a:xfrm>
              <a:off x="2920" y="2264"/>
              <a:ext cx="340" cy="340"/>
            </a:xfrm>
            <a:custGeom>
              <a:avLst/>
              <a:gdLst>
                <a:gd name="T0" fmla="*/ 256 w 512"/>
                <a:gd name="T1" fmla="*/ 21 h 512"/>
                <a:gd name="T2" fmla="*/ 490 w 512"/>
                <a:gd name="T3" fmla="*/ 256 h 512"/>
                <a:gd name="T4" fmla="*/ 256 w 512"/>
                <a:gd name="T5" fmla="*/ 490 h 512"/>
                <a:gd name="T6" fmla="*/ 21 w 512"/>
                <a:gd name="T7" fmla="*/ 256 h 512"/>
                <a:gd name="T8" fmla="*/ 256 w 512"/>
                <a:gd name="T9" fmla="*/ 21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1"/>
                  </a:moveTo>
                  <a:cubicBezTo>
                    <a:pt x="385" y="21"/>
                    <a:pt x="490" y="126"/>
                    <a:pt x="490" y="256"/>
                  </a:cubicBezTo>
                  <a:cubicBezTo>
                    <a:pt x="490" y="385"/>
                    <a:pt x="385" y="490"/>
                    <a:pt x="256" y="490"/>
                  </a:cubicBezTo>
                  <a:cubicBezTo>
                    <a:pt x="126" y="490"/>
                    <a:pt x="21" y="385"/>
                    <a:pt x="21" y="256"/>
                  </a:cubicBezTo>
                  <a:cubicBezTo>
                    <a:pt x="21" y="126"/>
                    <a:pt x="126" y="21"/>
                    <a:pt x="256" y="21"/>
                  </a:cubicBezTo>
                  <a:moveTo>
                    <a:pt x="256" y="0"/>
                  </a:moveTo>
                  <a:cubicBezTo>
                    <a:pt x="114" y="0"/>
                    <a:pt x="0" y="114"/>
                    <a:pt x="0" y="256"/>
                  </a:cubicBezTo>
                  <a:cubicBezTo>
                    <a:pt x="0" y="397"/>
                    <a:pt x="114" y="512"/>
                    <a:pt x="256" y="512"/>
                  </a:cubicBezTo>
                  <a:cubicBezTo>
                    <a:pt x="397" y="512"/>
                    <a:pt x="512" y="397"/>
                    <a:pt x="512" y="256"/>
                  </a:cubicBezTo>
                  <a:cubicBezTo>
                    <a:pt x="512" y="114"/>
                    <a:pt x="397" y="0"/>
                    <a:pt x="256" y="0"/>
                  </a:cubicBezTo>
                  <a:close/>
                </a:path>
              </a:pathLst>
            </a:custGeom>
            <a:solidFill>
              <a:srgbClr val="26890D"/>
            </a:solidFill>
            <a:ln w="25400" cap="flat" cmpd="sng" algn="ctr">
              <a:noFill/>
              <a:prstDash val="solid"/>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CA" sz="825" b="0" i="0" u="none" strike="noStrike" kern="0" cap="none" spc="0" normalizeH="0" baseline="0" noProof="0" dirty="0">
                <a:ln>
                  <a:noFill/>
                </a:ln>
                <a:solidFill>
                  <a:prstClr val="black"/>
                </a:solidFill>
                <a:effectLst/>
                <a:uLnTx/>
                <a:uFillTx/>
                <a:latin typeface="Calibri Light"/>
                <a:ea typeface="+mn-ea"/>
                <a:cs typeface="+mn-cs"/>
              </a:endParaRPr>
            </a:p>
          </p:txBody>
        </p:sp>
      </p:grpSp>
      <p:grpSp>
        <p:nvGrpSpPr>
          <p:cNvPr id="213" name="Group 212">
            <a:extLst>
              <a:ext uri="{FF2B5EF4-FFF2-40B4-BE49-F238E27FC236}">
                <a16:creationId xmlns:a16="http://schemas.microsoft.com/office/drawing/2014/main" id="{AAAF411F-E16D-4269-A773-A31675E179E1}"/>
              </a:ext>
            </a:extLst>
          </p:cNvPr>
          <p:cNvGrpSpPr/>
          <p:nvPr/>
        </p:nvGrpSpPr>
        <p:grpSpPr>
          <a:xfrm>
            <a:off x="3377463" y="1707541"/>
            <a:ext cx="2588559" cy="427845"/>
            <a:chOff x="413228" y="1371600"/>
            <a:chExt cx="1947702" cy="476173"/>
          </a:xfrm>
        </p:grpSpPr>
        <p:sp>
          <p:nvSpPr>
            <p:cNvPr id="214" name="Right Triangle 49">
              <a:extLst>
                <a:ext uri="{FF2B5EF4-FFF2-40B4-BE49-F238E27FC236}">
                  <a16:creationId xmlns:a16="http://schemas.microsoft.com/office/drawing/2014/main" id="{5D01A7B8-FDCC-46CB-AA63-1A2C145838E2}"/>
                </a:ext>
              </a:extLst>
            </p:cNvPr>
            <p:cNvSpPr/>
            <p:nvPr/>
          </p:nvSpPr>
          <p:spPr bwMode="gray">
            <a:xfrm flipH="1" flipV="1">
              <a:off x="492373"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ts val="12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15" name="Right Triangle 49">
              <a:extLst>
                <a:ext uri="{FF2B5EF4-FFF2-40B4-BE49-F238E27FC236}">
                  <a16:creationId xmlns:a16="http://schemas.microsoft.com/office/drawing/2014/main" id="{1534BE34-596C-49DB-82EC-72C010CC9710}"/>
                </a:ext>
              </a:extLst>
            </p:cNvPr>
            <p:cNvSpPr/>
            <p:nvPr/>
          </p:nvSpPr>
          <p:spPr bwMode="gray">
            <a:xfrm flipV="1">
              <a:off x="1976664" y="1760934"/>
              <a:ext cx="294795" cy="86839"/>
            </a:xfrm>
            <a:custGeom>
              <a:avLst/>
              <a:gdLst>
                <a:gd name="connsiteX0" fmla="*/ 0 w 253605"/>
                <a:gd name="connsiteY0" fmla="*/ 102317 h 102317"/>
                <a:gd name="connsiteX1" fmla="*/ 0 w 253605"/>
                <a:gd name="connsiteY1" fmla="*/ 0 h 102317"/>
                <a:gd name="connsiteX2" fmla="*/ 253605 w 253605"/>
                <a:gd name="connsiteY2" fmla="*/ 102317 h 102317"/>
                <a:gd name="connsiteX3" fmla="*/ 0 w 253605"/>
                <a:gd name="connsiteY3" fmla="*/ 102317 h 102317"/>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42862 w 296467"/>
                <a:gd name="connsiteY0" fmla="*/ 92792 h 92792"/>
                <a:gd name="connsiteX1" fmla="*/ 0 w 296467"/>
                <a:gd name="connsiteY1" fmla="*/ 0 h 92792"/>
                <a:gd name="connsiteX2" fmla="*/ 296467 w 296467"/>
                <a:gd name="connsiteY2" fmla="*/ 92792 h 92792"/>
                <a:gd name="connsiteX3" fmla="*/ 42862 w 296467"/>
                <a:gd name="connsiteY3" fmla="*/ 92792 h 92792"/>
                <a:gd name="connsiteX0" fmla="*/ 52387 w 305992"/>
                <a:gd name="connsiteY0" fmla="*/ 86839 h 86839"/>
                <a:gd name="connsiteX1" fmla="*/ 0 w 305992"/>
                <a:gd name="connsiteY1" fmla="*/ 0 h 86839"/>
                <a:gd name="connsiteX2" fmla="*/ 305992 w 305992"/>
                <a:gd name="connsiteY2" fmla="*/ 86839 h 86839"/>
                <a:gd name="connsiteX3" fmla="*/ 52387 w 305992"/>
                <a:gd name="connsiteY3" fmla="*/ 86839 h 86839"/>
              </a:gdLst>
              <a:ahLst/>
              <a:cxnLst>
                <a:cxn ang="0">
                  <a:pos x="connsiteX0" y="connsiteY0"/>
                </a:cxn>
                <a:cxn ang="0">
                  <a:pos x="connsiteX1" y="connsiteY1"/>
                </a:cxn>
                <a:cxn ang="0">
                  <a:pos x="connsiteX2" y="connsiteY2"/>
                </a:cxn>
                <a:cxn ang="0">
                  <a:pos x="connsiteX3" y="connsiteY3"/>
                </a:cxn>
              </a:cxnLst>
              <a:rect l="l" t="t" r="r" b="b"/>
              <a:pathLst>
                <a:path w="305992" h="86839">
                  <a:moveTo>
                    <a:pt x="52387" y="86839"/>
                  </a:moveTo>
                  <a:lnTo>
                    <a:pt x="0" y="0"/>
                  </a:lnTo>
                  <a:lnTo>
                    <a:pt x="305992" y="86839"/>
                  </a:lnTo>
                  <a:lnTo>
                    <a:pt x="52387" y="86839"/>
                  </a:lnTo>
                  <a:close/>
                </a:path>
              </a:pathLst>
            </a:custGeom>
            <a:solidFill>
              <a:srgbClr val="0D8390">
                <a:lumMod val="50000"/>
              </a:srgbClr>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ts val="12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16" name="Round Same Side Corner Rectangle 43">
              <a:extLst>
                <a:ext uri="{FF2B5EF4-FFF2-40B4-BE49-F238E27FC236}">
                  <a16:creationId xmlns:a16="http://schemas.microsoft.com/office/drawing/2014/main" id="{A026D844-8529-4174-B8BF-A6281A7F28CC}"/>
                </a:ext>
              </a:extLst>
            </p:cNvPr>
            <p:cNvSpPr/>
            <p:nvPr/>
          </p:nvSpPr>
          <p:spPr bwMode="gray">
            <a:xfrm>
              <a:off x="413228" y="1371600"/>
              <a:ext cx="1947702" cy="389334"/>
            </a:xfrm>
            <a:custGeom>
              <a:avLst/>
              <a:gdLst>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105025 w 2105025"/>
                <a:gd name="connsiteY4" fmla="*/ 390526 h 390526"/>
                <a:gd name="connsiteX5" fmla="*/ 2006203 w 2105025"/>
                <a:gd name="connsiteY5" fmla="*/ 389334 h 390526"/>
                <a:gd name="connsiteX6" fmla="*/ 84534 w 2105025"/>
                <a:gd name="connsiteY6" fmla="*/ 389334 h 390526"/>
                <a:gd name="connsiteX7" fmla="*/ 0 w 2105025"/>
                <a:gd name="connsiteY7" fmla="*/ 390526 h 390526"/>
                <a:gd name="connsiteX8" fmla="*/ 0 w 2105025"/>
                <a:gd name="connsiteY8" fmla="*/ 390526 h 390526"/>
                <a:gd name="connsiteX9" fmla="*/ 0 w 2105025"/>
                <a:gd name="connsiteY9" fmla="*/ 61035 h 390526"/>
                <a:gd name="connsiteX10" fmla="*/ 61035 w 2105025"/>
                <a:gd name="connsiteY10" fmla="*/ 0 h 390526"/>
                <a:gd name="connsiteX0" fmla="*/ 61035 w 2105025"/>
                <a:gd name="connsiteY0" fmla="*/ 0 h 390526"/>
                <a:gd name="connsiteX1" fmla="*/ 2043990 w 2105025"/>
                <a:gd name="connsiteY1" fmla="*/ 0 h 390526"/>
                <a:gd name="connsiteX2" fmla="*/ 2105025 w 2105025"/>
                <a:gd name="connsiteY2" fmla="*/ 61035 h 390526"/>
                <a:gd name="connsiteX3" fmla="*/ 2105025 w 2105025"/>
                <a:gd name="connsiteY3" fmla="*/ 390526 h 390526"/>
                <a:gd name="connsiteX4" fmla="*/ 2006203 w 2105025"/>
                <a:gd name="connsiteY4" fmla="*/ 389334 h 390526"/>
                <a:gd name="connsiteX5" fmla="*/ 84534 w 2105025"/>
                <a:gd name="connsiteY5" fmla="*/ 389334 h 390526"/>
                <a:gd name="connsiteX6" fmla="*/ 0 w 2105025"/>
                <a:gd name="connsiteY6" fmla="*/ 390526 h 390526"/>
                <a:gd name="connsiteX7" fmla="*/ 0 w 2105025"/>
                <a:gd name="connsiteY7" fmla="*/ 390526 h 390526"/>
                <a:gd name="connsiteX8" fmla="*/ 0 w 2105025"/>
                <a:gd name="connsiteY8" fmla="*/ 61035 h 390526"/>
                <a:gd name="connsiteX9" fmla="*/ 61035 w 2105025"/>
                <a:gd name="connsiteY9"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390526 h 390526"/>
                <a:gd name="connsiteX7" fmla="*/ 0 w 2105025"/>
                <a:gd name="connsiteY7" fmla="*/ 61035 h 390526"/>
                <a:gd name="connsiteX8" fmla="*/ 61035 w 2105025"/>
                <a:gd name="connsiteY8" fmla="*/ 0 h 390526"/>
                <a:gd name="connsiteX0" fmla="*/ 61035 w 2105025"/>
                <a:gd name="connsiteY0" fmla="*/ 0 h 390526"/>
                <a:gd name="connsiteX1" fmla="*/ 2043990 w 2105025"/>
                <a:gd name="connsiteY1" fmla="*/ 0 h 390526"/>
                <a:gd name="connsiteX2" fmla="*/ 2105025 w 2105025"/>
                <a:gd name="connsiteY2" fmla="*/ 61035 h 390526"/>
                <a:gd name="connsiteX3" fmla="*/ 2006203 w 2105025"/>
                <a:gd name="connsiteY3" fmla="*/ 389334 h 390526"/>
                <a:gd name="connsiteX4" fmla="*/ 84534 w 2105025"/>
                <a:gd name="connsiteY4" fmla="*/ 389334 h 390526"/>
                <a:gd name="connsiteX5" fmla="*/ 0 w 2105025"/>
                <a:gd name="connsiteY5" fmla="*/ 390526 h 390526"/>
                <a:gd name="connsiteX6" fmla="*/ 0 w 2105025"/>
                <a:gd name="connsiteY6" fmla="*/ 61035 h 390526"/>
                <a:gd name="connsiteX7" fmla="*/ 61035 w 2105025"/>
                <a:gd name="connsiteY7" fmla="*/ 0 h 390526"/>
                <a:gd name="connsiteX0" fmla="*/ 61035 w 2105025"/>
                <a:gd name="connsiteY0" fmla="*/ 0 h 389334"/>
                <a:gd name="connsiteX1" fmla="*/ 2043990 w 2105025"/>
                <a:gd name="connsiteY1" fmla="*/ 0 h 389334"/>
                <a:gd name="connsiteX2" fmla="*/ 2105025 w 2105025"/>
                <a:gd name="connsiteY2" fmla="*/ 61035 h 389334"/>
                <a:gd name="connsiteX3" fmla="*/ 2006203 w 2105025"/>
                <a:gd name="connsiteY3" fmla="*/ 389334 h 389334"/>
                <a:gd name="connsiteX4" fmla="*/ 84534 w 2105025"/>
                <a:gd name="connsiteY4" fmla="*/ 389334 h 389334"/>
                <a:gd name="connsiteX5" fmla="*/ 0 w 2105025"/>
                <a:gd name="connsiteY5" fmla="*/ 61035 h 389334"/>
                <a:gd name="connsiteX6" fmla="*/ 61035 w 2105025"/>
                <a:gd name="connsiteY6" fmla="*/ 0 h 38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5025" h="389334">
                  <a:moveTo>
                    <a:pt x="61035" y="0"/>
                  </a:moveTo>
                  <a:lnTo>
                    <a:pt x="2043990" y="0"/>
                  </a:lnTo>
                  <a:cubicBezTo>
                    <a:pt x="2077699" y="0"/>
                    <a:pt x="2105025" y="27326"/>
                    <a:pt x="2105025" y="61035"/>
                  </a:cubicBezTo>
                  <a:lnTo>
                    <a:pt x="2006203" y="389334"/>
                  </a:lnTo>
                  <a:lnTo>
                    <a:pt x="84534" y="389334"/>
                  </a:lnTo>
                  <a:lnTo>
                    <a:pt x="0" y="61035"/>
                  </a:lnTo>
                  <a:cubicBezTo>
                    <a:pt x="0" y="27326"/>
                    <a:pt x="27326" y="0"/>
                    <a:pt x="61035" y="0"/>
                  </a:cubicBezTo>
                  <a:close/>
                </a:path>
              </a:pathLst>
            </a:custGeom>
            <a:solidFill>
              <a:srgbClr val="86BC25"/>
            </a:solidFill>
            <a:ln w="19050" algn="ctr">
              <a:noFill/>
              <a:miter lim="800000"/>
              <a:headEnd/>
              <a:tailEnd/>
            </a:ln>
          </p:spPr>
          <p:txBody>
            <a:bodyPr wrap="square" lIns="50006" tIns="50006" rIns="50006" bIns="6075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s-MX" sz="1200" b="1" i="0" u="none" strike="noStrike" kern="0" cap="none" spc="0" normalizeH="0" baseline="0" noProof="0" dirty="0">
                  <a:ln>
                    <a:noFill/>
                  </a:ln>
                  <a:solidFill>
                    <a:prstClr val="white"/>
                  </a:solidFill>
                  <a:effectLst/>
                  <a:uLnTx/>
                  <a:uFillTx/>
                  <a:latin typeface="Calibri Light"/>
                  <a:ea typeface="Verdana" panose="020B0604030504040204" pitchFamily="34" charset="0"/>
                  <a:cs typeface="Calibri" panose="020F0502020204030204" pitchFamily="34" charset="0"/>
                </a:rPr>
                <a:t>Valoración aduanera</a:t>
              </a:r>
            </a:p>
          </p:txBody>
        </p:sp>
      </p:grpSp>
      <p:sp>
        <p:nvSpPr>
          <p:cNvPr id="217" name="Rectangle 216">
            <a:extLst>
              <a:ext uri="{FF2B5EF4-FFF2-40B4-BE49-F238E27FC236}">
                <a16:creationId xmlns:a16="http://schemas.microsoft.com/office/drawing/2014/main" id="{78283459-5624-4456-B4E4-DDE08548F77C}"/>
              </a:ext>
            </a:extLst>
          </p:cNvPr>
          <p:cNvSpPr/>
          <p:nvPr/>
        </p:nvSpPr>
        <p:spPr bwMode="gray">
          <a:xfrm>
            <a:off x="3547467" y="6050394"/>
            <a:ext cx="2248553" cy="65398"/>
          </a:xfrm>
          <a:prstGeom prst="rect">
            <a:avLst/>
          </a:prstGeom>
          <a:solidFill>
            <a:srgbClr val="86BC25"/>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nvGrpSpPr>
          <p:cNvPr id="218" name="Group 217">
            <a:extLst>
              <a:ext uri="{FF2B5EF4-FFF2-40B4-BE49-F238E27FC236}">
                <a16:creationId xmlns:a16="http://schemas.microsoft.com/office/drawing/2014/main" id="{9F3CDED8-32F3-43B9-B3B4-9E2E01059168}"/>
              </a:ext>
            </a:extLst>
          </p:cNvPr>
          <p:cNvGrpSpPr/>
          <p:nvPr/>
        </p:nvGrpSpPr>
        <p:grpSpPr>
          <a:xfrm>
            <a:off x="4320929" y="2190002"/>
            <a:ext cx="701625" cy="1204296"/>
            <a:chOff x="860641" y="1722673"/>
            <a:chExt cx="979391" cy="1925643"/>
          </a:xfrm>
        </p:grpSpPr>
        <p:sp>
          <p:nvSpPr>
            <p:cNvPr id="219" name="Freeform 68">
              <a:extLst>
                <a:ext uri="{FF2B5EF4-FFF2-40B4-BE49-F238E27FC236}">
                  <a16:creationId xmlns:a16="http://schemas.microsoft.com/office/drawing/2014/main" id="{10E6F6F1-14A6-4E92-99E4-A739EB90B6FA}"/>
                </a:ext>
              </a:extLst>
            </p:cNvPr>
            <p:cNvSpPr/>
            <p:nvPr/>
          </p:nvSpPr>
          <p:spPr bwMode="gray">
            <a:xfrm>
              <a:off x="860641" y="1722673"/>
              <a:ext cx="979391" cy="1746590"/>
            </a:xfrm>
            <a:custGeom>
              <a:avLst/>
              <a:gdLst>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73050 w 1162050"/>
                <a:gd name="connsiteY26" fmla="*/ 87312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200 w 1162050"/>
                <a:gd name="connsiteY0" fmla="*/ 1890712 h 1890712"/>
                <a:gd name="connsiteX1" fmla="*/ 581025 w 1162050"/>
                <a:gd name="connsiteY1" fmla="*/ 1760537 h 1890712"/>
                <a:gd name="connsiteX2" fmla="*/ 508000 w 1162050"/>
                <a:gd name="connsiteY2" fmla="*/ 1716087 h 1890712"/>
                <a:gd name="connsiteX3" fmla="*/ 474662 w 1162050"/>
                <a:gd name="connsiteY3" fmla="*/ 1676400 h 1890712"/>
                <a:gd name="connsiteX4" fmla="*/ 504825 w 1162050"/>
                <a:gd name="connsiteY4" fmla="*/ 1636712 h 1890712"/>
                <a:gd name="connsiteX5" fmla="*/ 717550 w 1162050"/>
                <a:gd name="connsiteY5" fmla="*/ 1636712 h 1890712"/>
                <a:gd name="connsiteX6" fmla="*/ 746125 w 1162050"/>
                <a:gd name="connsiteY6" fmla="*/ 1589087 h 1890712"/>
                <a:gd name="connsiteX7" fmla="*/ 715962 w 1162050"/>
                <a:gd name="connsiteY7" fmla="*/ 1552575 h 1890712"/>
                <a:gd name="connsiteX8" fmla="*/ 398462 w 1162050"/>
                <a:gd name="connsiteY8" fmla="*/ 1552575 h 1890712"/>
                <a:gd name="connsiteX9" fmla="*/ 360362 w 1162050"/>
                <a:gd name="connsiteY9" fmla="*/ 1514475 h 1890712"/>
                <a:gd name="connsiteX10" fmla="*/ 382587 w 1162050"/>
                <a:gd name="connsiteY10" fmla="*/ 1466850 h 1890712"/>
                <a:gd name="connsiteX11" fmla="*/ 796925 w 1162050"/>
                <a:gd name="connsiteY11" fmla="*/ 1466850 h 1890712"/>
                <a:gd name="connsiteX12" fmla="*/ 830262 w 1162050"/>
                <a:gd name="connsiteY12" fmla="*/ 1419225 h 1890712"/>
                <a:gd name="connsiteX13" fmla="*/ 795337 w 1162050"/>
                <a:gd name="connsiteY13" fmla="*/ 1376362 h 1890712"/>
                <a:gd name="connsiteX14" fmla="*/ 385762 w 1162050"/>
                <a:gd name="connsiteY14" fmla="*/ 1376362 h 1890712"/>
                <a:gd name="connsiteX15" fmla="*/ 322262 w 1162050"/>
                <a:gd name="connsiteY15" fmla="*/ 1344612 h 1890712"/>
                <a:gd name="connsiteX16" fmla="*/ 279400 w 1162050"/>
                <a:gd name="connsiteY16" fmla="*/ 1293812 h 1890712"/>
                <a:gd name="connsiteX17" fmla="*/ 271462 w 1162050"/>
                <a:gd name="connsiteY17" fmla="*/ 1200150 h 1890712"/>
                <a:gd name="connsiteX18" fmla="*/ 260350 w 1162050"/>
                <a:gd name="connsiteY18" fmla="*/ 1120775 h 1890712"/>
                <a:gd name="connsiteX19" fmla="*/ 204787 w 1162050"/>
                <a:gd name="connsiteY19" fmla="*/ 1030287 h 1890712"/>
                <a:gd name="connsiteX20" fmla="*/ 130175 w 1162050"/>
                <a:gd name="connsiteY20" fmla="*/ 947737 h 1890712"/>
                <a:gd name="connsiteX21" fmla="*/ 57150 w 1162050"/>
                <a:gd name="connsiteY21" fmla="*/ 831850 h 1890712"/>
                <a:gd name="connsiteX22" fmla="*/ 20637 w 1162050"/>
                <a:gd name="connsiteY22" fmla="*/ 727075 h 1890712"/>
                <a:gd name="connsiteX23" fmla="*/ 0 w 1162050"/>
                <a:gd name="connsiteY23" fmla="*/ 593725 h 1890712"/>
                <a:gd name="connsiteX24" fmla="*/ 11112 w 1162050"/>
                <a:gd name="connsiteY24" fmla="*/ 468312 h 1890712"/>
                <a:gd name="connsiteX25" fmla="*/ 80962 w 1162050"/>
                <a:gd name="connsiteY25" fmla="*/ 277812 h 1890712"/>
                <a:gd name="connsiteX26" fmla="*/ 265112 w 1162050"/>
                <a:gd name="connsiteY26" fmla="*/ 85724 h 1890712"/>
                <a:gd name="connsiteX27" fmla="*/ 519112 w 1162050"/>
                <a:gd name="connsiteY27" fmla="*/ 0 h 1890712"/>
                <a:gd name="connsiteX28" fmla="*/ 704850 w 1162050"/>
                <a:gd name="connsiteY28" fmla="*/ 3175 h 1890712"/>
                <a:gd name="connsiteX29" fmla="*/ 942975 w 1162050"/>
                <a:gd name="connsiteY29" fmla="*/ 114300 h 1890712"/>
                <a:gd name="connsiteX30" fmla="*/ 1100137 w 1162050"/>
                <a:gd name="connsiteY30" fmla="*/ 303212 h 1890712"/>
                <a:gd name="connsiteX31" fmla="*/ 1162050 w 1162050"/>
                <a:gd name="connsiteY31" fmla="*/ 506412 h 1890712"/>
                <a:gd name="connsiteX32" fmla="*/ 1158875 w 1162050"/>
                <a:gd name="connsiteY32" fmla="*/ 676275 h 1890712"/>
                <a:gd name="connsiteX33" fmla="*/ 1090612 w 1162050"/>
                <a:gd name="connsiteY33" fmla="*/ 882650 h 1890712"/>
                <a:gd name="connsiteX34" fmla="*/ 957262 w 1162050"/>
                <a:gd name="connsiteY34" fmla="*/ 1050925 h 1890712"/>
                <a:gd name="connsiteX35" fmla="*/ 914400 w 1162050"/>
                <a:gd name="connsiteY35" fmla="*/ 1111250 h 1890712"/>
                <a:gd name="connsiteX36" fmla="*/ 904875 w 1162050"/>
                <a:gd name="connsiteY36" fmla="*/ 1168400 h 1890712"/>
                <a:gd name="connsiteX37" fmla="*/ 904875 w 1162050"/>
                <a:gd name="connsiteY37" fmla="*/ 1257300 h 1890712"/>
                <a:gd name="connsiteX38" fmla="*/ 868362 w 1162050"/>
                <a:gd name="connsiteY38" fmla="*/ 1293812 h 1890712"/>
                <a:gd name="connsiteX39" fmla="*/ 641350 w 1162050"/>
                <a:gd name="connsiteY39" fmla="*/ 1293812 h 1890712"/>
                <a:gd name="connsiteX40" fmla="*/ 590550 w 1162050"/>
                <a:gd name="connsiteY40" fmla="*/ 1271587 h 1890712"/>
                <a:gd name="connsiteX41" fmla="*/ 590550 w 1162050"/>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21005 w 1162418"/>
                <a:gd name="connsiteY22" fmla="*/ 727075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7518 w 1162418"/>
                <a:gd name="connsiteY21" fmla="*/ 831850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79768 w 1162418"/>
                <a:gd name="connsiteY16" fmla="*/ 129381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0712 h 1890712"/>
                <a:gd name="connsiteX1" fmla="*/ 581393 w 1162418"/>
                <a:gd name="connsiteY1" fmla="*/ 1760537 h 1890712"/>
                <a:gd name="connsiteX2" fmla="*/ 508368 w 1162418"/>
                <a:gd name="connsiteY2" fmla="*/ 1716087 h 1890712"/>
                <a:gd name="connsiteX3" fmla="*/ 475030 w 1162418"/>
                <a:gd name="connsiteY3" fmla="*/ 1676400 h 1890712"/>
                <a:gd name="connsiteX4" fmla="*/ 505193 w 1162418"/>
                <a:gd name="connsiteY4" fmla="*/ 1636712 h 1890712"/>
                <a:gd name="connsiteX5" fmla="*/ 717918 w 1162418"/>
                <a:gd name="connsiteY5" fmla="*/ 1636712 h 1890712"/>
                <a:gd name="connsiteX6" fmla="*/ 746493 w 1162418"/>
                <a:gd name="connsiteY6" fmla="*/ 1589087 h 1890712"/>
                <a:gd name="connsiteX7" fmla="*/ 716330 w 1162418"/>
                <a:gd name="connsiteY7" fmla="*/ 1552575 h 1890712"/>
                <a:gd name="connsiteX8" fmla="*/ 398830 w 1162418"/>
                <a:gd name="connsiteY8" fmla="*/ 1552575 h 1890712"/>
                <a:gd name="connsiteX9" fmla="*/ 360730 w 1162418"/>
                <a:gd name="connsiteY9" fmla="*/ 1514475 h 1890712"/>
                <a:gd name="connsiteX10" fmla="*/ 382955 w 1162418"/>
                <a:gd name="connsiteY10" fmla="*/ 1466850 h 1890712"/>
                <a:gd name="connsiteX11" fmla="*/ 797293 w 1162418"/>
                <a:gd name="connsiteY11" fmla="*/ 1466850 h 1890712"/>
                <a:gd name="connsiteX12" fmla="*/ 830630 w 1162418"/>
                <a:gd name="connsiteY12" fmla="*/ 1419225 h 1890712"/>
                <a:gd name="connsiteX13" fmla="*/ 795705 w 1162418"/>
                <a:gd name="connsiteY13" fmla="*/ 1376362 h 1890712"/>
                <a:gd name="connsiteX14" fmla="*/ 386130 w 1162418"/>
                <a:gd name="connsiteY14" fmla="*/ 1376362 h 1890712"/>
                <a:gd name="connsiteX15" fmla="*/ 322630 w 1162418"/>
                <a:gd name="connsiteY15" fmla="*/ 1344612 h 1890712"/>
                <a:gd name="connsiteX16" fmla="*/ 283340 w 1162418"/>
                <a:gd name="connsiteY16" fmla="*/ 1292622 h 1890712"/>
                <a:gd name="connsiteX17" fmla="*/ 271830 w 1162418"/>
                <a:gd name="connsiteY17" fmla="*/ 1200150 h 1890712"/>
                <a:gd name="connsiteX18" fmla="*/ 260718 w 1162418"/>
                <a:gd name="connsiteY18" fmla="*/ 1120775 h 1890712"/>
                <a:gd name="connsiteX19" fmla="*/ 205155 w 1162418"/>
                <a:gd name="connsiteY19" fmla="*/ 1030287 h 1890712"/>
                <a:gd name="connsiteX20" fmla="*/ 130543 w 1162418"/>
                <a:gd name="connsiteY20" fmla="*/ 947737 h 1890712"/>
                <a:gd name="connsiteX21" fmla="*/ 55137 w 1162418"/>
                <a:gd name="connsiteY21" fmla="*/ 837803 h 1890712"/>
                <a:gd name="connsiteX22" fmla="*/ 13861 w 1162418"/>
                <a:gd name="connsiteY22" fmla="*/ 728266 h 1890712"/>
                <a:gd name="connsiteX23" fmla="*/ 368 w 1162418"/>
                <a:gd name="connsiteY23" fmla="*/ 593725 h 1890712"/>
                <a:gd name="connsiteX24" fmla="*/ 11480 w 1162418"/>
                <a:gd name="connsiteY24" fmla="*/ 468312 h 1890712"/>
                <a:gd name="connsiteX25" fmla="*/ 81330 w 1162418"/>
                <a:gd name="connsiteY25" fmla="*/ 277812 h 1890712"/>
                <a:gd name="connsiteX26" fmla="*/ 265480 w 1162418"/>
                <a:gd name="connsiteY26" fmla="*/ 85724 h 1890712"/>
                <a:gd name="connsiteX27" fmla="*/ 519480 w 1162418"/>
                <a:gd name="connsiteY27" fmla="*/ 0 h 1890712"/>
                <a:gd name="connsiteX28" fmla="*/ 705218 w 1162418"/>
                <a:gd name="connsiteY28" fmla="*/ 3175 h 1890712"/>
                <a:gd name="connsiteX29" fmla="*/ 943343 w 1162418"/>
                <a:gd name="connsiteY29" fmla="*/ 114300 h 1890712"/>
                <a:gd name="connsiteX30" fmla="*/ 1100505 w 1162418"/>
                <a:gd name="connsiteY30" fmla="*/ 303212 h 1890712"/>
                <a:gd name="connsiteX31" fmla="*/ 1162418 w 1162418"/>
                <a:gd name="connsiteY31" fmla="*/ 506412 h 1890712"/>
                <a:gd name="connsiteX32" fmla="*/ 1159243 w 1162418"/>
                <a:gd name="connsiteY32" fmla="*/ 676275 h 1890712"/>
                <a:gd name="connsiteX33" fmla="*/ 1090980 w 1162418"/>
                <a:gd name="connsiteY33" fmla="*/ 882650 h 1890712"/>
                <a:gd name="connsiteX34" fmla="*/ 957630 w 1162418"/>
                <a:gd name="connsiteY34" fmla="*/ 1050925 h 1890712"/>
                <a:gd name="connsiteX35" fmla="*/ 914768 w 1162418"/>
                <a:gd name="connsiteY35" fmla="*/ 1111250 h 1890712"/>
                <a:gd name="connsiteX36" fmla="*/ 905243 w 1162418"/>
                <a:gd name="connsiteY36" fmla="*/ 1168400 h 1890712"/>
                <a:gd name="connsiteX37" fmla="*/ 905243 w 1162418"/>
                <a:gd name="connsiteY37" fmla="*/ 1257300 h 1890712"/>
                <a:gd name="connsiteX38" fmla="*/ 868730 w 1162418"/>
                <a:gd name="connsiteY38" fmla="*/ 1293812 h 1890712"/>
                <a:gd name="connsiteX39" fmla="*/ 641718 w 1162418"/>
                <a:gd name="connsiteY39" fmla="*/ 1293812 h 1890712"/>
                <a:gd name="connsiteX40" fmla="*/ 590918 w 1162418"/>
                <a:gd name="connsiteY40" fmla="*/ 1271587 h 1890712"/>
                <a:gd name="connsiteX41" fmla="*/ 590918 w 1162418"/>
                <a:gd name="connsiteY41" fmla="*/ 1204912 h 1890712"/>
                <a:gd name="connsiteX0" fmla="*/ 584568 w 1162418"/>
                <a:gd name="connsiteY0" fmla="*/ 1892938 h 1892938"/>
                <a:gd name="connsiteX1" fmla="*/ 581393 w 1162418"/>
                <a:gd name="connsiteY1" fmla="*/ 1762763 h 1892938"/>
                <a:gd name="connsiteX2" fmla="*/ 508368 w 1162418"/>
                <a:gd name="connsiteY2" fmla="*/ 1718313 h 1892938"/>
                <a:gd name="connsiteX3" fmla="*/ 475030 w 1162418"/>
                <a:gd name="connsiteY3" fmla="*/ 1678626 h 1892938"/>
                <a:gd name="connsiteX4" fmla="*/ 505193 w 1162418"/>
                <a:gd name="connsiteY4" fmla="*/ 1638938 h 1892938"/>
                <a:gd name="connsiteX5" fmla="*/ 717918 w 1162418"/>
                <a:gd name="connsiteY5" fmla="*/ 1638938 h 1892938"/>
                <a:gd name="connsiteX6" fmla="*/ 746493 w 1162418"/>
                <a:gd name="connsiteY6" fmla="*/ 1591313 h 1892938"/>
                <a:gd name="connsiteX7" fmla="*/ 716330 w 1162418"/>
                <a:gd name="connsiteY7" fmla="*/ 1554801 h 1892938"/>
                <a:gd name="connsiteX8" fmla="*/ 398830 w 1162418"/>
                <a:gd name="connsiteY8" fmla="*/ 1554801 h 1892938"/>
                <a:gd name="connsiteX9" fmla="*/ 360730 w 1162418"/>
                <a:gd name="connsiteY9" fmla="*/ 1516701 h 1892938"/>
                <a:gd name="connsiteX10" fmla="*/ 382955 w 1162418"/>
                <a:gd name="connsiteY10" fmla="*/ 1469076 h 1892938"/>
                <a:gd name="connsiteX11" fmla="*/ 797293 w 1162418"/>
                <a:gd name="connsiteY11" fmla="*/ 1469076 h 1892938"/>
                <a:gd name="connsiteX12" fmla="*/ 830630 w 1162418"/>
                <a:gd name="connsiteY12" fmla="*/ 1421451 h 1892938"/>
                <a:gd name="connsiteX13" fmla="*/ 795705 w 1162418"/>
                <a:gd name="connsiteY13" fmla="*/ 1378588 h 1892938"/>
                <a:gd name="connsiteX14" fmla="*/ 386130 w 1162418"/>
                <a:gd name="connsiteY14" fmla="*/ 1378588 h 1892938"/>
                <a:gd name="connsiteX15" fmla="*/ 322630 w 1162418"/>
                <a:gd name="connsiteY15" fmla="*/ 1346838 h 1892938"/>
                <a:gd name="connsiteX16" fmla="*/ 283340 w 1162418"/>
                <a:gd name="connsiteY16" fmla="*/ 1294848 h 1892938"/>
                <a:gd name="connsiteX17" fmla="*/ 271830 w 1162418"/>
                <a:gd name="connsiteY17" fmla="*/ 1202376 h 1892938"/>
                <a:gd name="connsiteX18" fmla="*/ 260718 w 1162418"/>
                <a:gd name="connsiteY18" fmla="*/ 1123001 h 1892938"/>
                <a:gd name="connsiteX19" fmla="*/ 205155 w 1162418"/>
                <a:gd name="connsiteY19" fmla="*/ 1032513 h 1892938"/>
                <a:gd name="connsiteX20" fmla="*/ 130543 w 1162418"/>
                <a:gd name="connsiteY20" fmla="*/ 949963 h 1892938"/>
                <a:gd name="connsiteX21" fmla="*/ 55137 w 1162418"/>
                <a:gd name="connsiteY21" fmla="*/ 840029 h 1892938"/>
                <a:gd name="connsiteX22" fmla="*/ 13861 w 1162418"/>
                <a:gd name="connsiteY22" fmla="*/ 730492 h 1892938"/>
                <a:gd name="connsiteX23" fmla="*/ 368 w 1162418"/>
                <a:gd name="connsiteY23" fmla="*/ 595951 h 1892938"/>
                <a:gd name="connsiteX24" fmla="*/ 11480 w 1162418"/>
                <a:gd name="connsiteY24" fmla="*/ 470538 h 1892938"/>
                <a:gd name="connsiteX25" fmla="*/ 81330 w 1162418"/>
                <a:gd name="connsiteY25" fmla="*/ 280038 h 1892938"/>
                <a:gd name="connsiteX26" fmla="*/ 265480 w 1162418"/>
                <a:gd name="connsiteY26" fmla="*/ 87950 h 1892938"/>
                <a:gd name="connsiteX27" fmla="*/ 519480 w 1162418"/>
                <a:gd name="connsiteY27" fmla="*/ 2226 h 1892938"/>
                <a:gd name="connsiteX28" fmla="*/ 705218 w 1162418"/>
                <a:gd name="connsiteY28" fmla="*/ 5401 h 1892938"/>
                <a:gd name="connsiteX29" fmla="*/ 943343 w 1162418"/>
                <a:gd name="connsiteY29" fmla="*/ 116526 h 1892938"/>
                <a:gd name="connsiteX30" fmla="*/ 1100505 w 1162418"/>
                <a:gd name="connsiteY30" fmla="*/ 305438 h 1892938"/>
                <a:gd name="connsiteX31" fmla="*/ 1162418 w 1162418"/>
                <a:gd name="connsiteY31" fmla="*/ 508638 h 1892938"/>
                <a:gd name="connsiteX32" fmla="*/ 1159243 w 1162418"/>
                <a:gd name="connsiteY32" fmla="*/ 678501 h 1892938"/>
                <a:gd name="connsiteX33" fmla="*/ 1090980 w 1162418"/>
                <a:gd name="connsiteY33" fmla="*/ 884876 h 1892938"/>
                <a:gd name="connsiteX34" fmla="*/ 957630 w 1162418"/>
                <a:gd name="connsiteY34" fmla="*/ 1053151 h 1892938"/>
                <a:gd name="connsiteX35" fmla="*/ 914768 w 1162418"/>
                <a:gd name="connsiteY35" fmla="*/ 1113476 h 1892938"/>
                <a:gd name="connsiteX36" fmla="*/ 905243 w 1162418"/>
                <a:gd name="connsiteY36" fmla="*/ 1170626 h 1892938"/>
                <a:gd name="connsiteX37" fmla="*/ 905243 w 1162418"/>
                <a:gd name="connsiteY37" fmla="*/ 1259526 h 1892938"/>
                <a:gd name="connsiteX38" fmla="*/ 868730 w 1162418"/>
                <a:gd name="connsiteY38" fmla="*/ 1296038 h 1892938"/>
                <a:gd name="connsiteX39" fmla="*/ 641718 w 1162418"/>
                <a:gd name="connsiteY39" fmla="*/ 1296038 h 1892938"/>
                <a:gd name="connsiteX40" fmla="*/ 590918 w 1162418"/>
                <a:gd name="connsiteY40" fmla="*/ 1273813 h 1892938"/>
                <a:gd name="connsiteX41" fmla="*/ 590918 w 1162418"/>
                <a:gd name="connsiteY41" fmla="*/ 1207138 h 1892938"/>
                <a:gd name="connsiteX0" fmla="*/ 584568 w 1162418"/>
                <a:gd name="connsiteY0" fmla="*/ 1895823 h 1895823"/>
                <a:gd name="connsiteX1" fmla="*/ 581393 w 1162418"/>
                <a:gd name="connsiteY1" fmla="*/ 1765648 h 1895823"/>
                <a:gd name="connsiteX2" fmla="*/ 508368 w 1162418"/>
                <a:gd name="connsiteY2" fmla="*/ 1721198 h 1895823"/>
                <a:gd name="connsiteX3" fmla="*/ 475030 w 1162418"/>
                <a:gd name="connsiteY3" fmla="*/ 1681511 h 1895823"/>
                <a:gd name="connsiteX4" fmla="*/ 505193 w 1162418"/>
                <a:gd name="connsiteY4" fmla="*/ 1641823 h 1895823"/>
                <a:gd name="connsiteX5" fmla="*/ 717918 w 1162418"/>
                <a:gd name="connsiteY5" fmla="*/ 1641823 h 1895823"/>
                <a:gd name="connsiteX6" fmla="*/ 746493 w 1162418"/>
                <a:gd name="connsiteY6" fmla="*/ 1594198 h 1895823"/>
                <a:gd name="connsiteX7" fmla="*/ 716330 w 1162418"/>
                <a:gd name="connsiteY7" fmla="*/ 1557686 h 1895823"/>
                <a:gd name="connsiteX8" fmla="*/ 398830 w 1162418"/>
                <a:gd name="connsiteY8" fmla="*/ 1557686 h 1895823"/>
                <a:gd name="connsiteX9" fmla="*/ 360730 w 1162418"/>
                <a:gd name="connsiteY9" fmla="*/ 1519586 h 1895823"/>
                <a:gd name="connsiteX10" fmla="*/ 382955 w 1162418"/>
                <a:gd name="connsiteY10" fmla="*/ 1471961 h 1895823"/>
                <a:gd name="connsiteX11" fmla="*/ 797293 w 1162418"/>
                <a:gd name="connsiteY11" fmla="*/ 1471961 h 1895823"/>
                <a:gd name="connsiteX12" fmla="*/ 830630 w 1162418"/>
                <a:gd name="connsiteY12" fmla="*/ 1424336 h 1895823"/>
                <a:gd name="connsiteX13" fmla="*/ 795705 w 1162418"/>
                <a:gd name="connsiteY13" fmla="*/ 1381473 h 1895823"/>
                <a:gd name="connsiteX14" fmla="*/ 386130 w 1162418"/>
                <a:gd name="connsiteY14" fmla="*/ 1381473 h 1895823"/>
                <a:gd name="connsiteX15" fmla="*/ 322630 w 1162418"/>
                <a:gd name="connsiteY15" fmla="*/ 1349723 h 1895823"/>
                <a:gd name="connsiteX16" fmla="*/ 283340 w 1162418"/>
                <a:gd name="connsiteY16" fmla="*/ 1297733 h 1895823"/>
                <a:gd name="connsiteX17" fmla="*/ 271830 w 1162418"/>
                <a:gd name="connsiteY17" fmla="*/ 1205261 h 1895823"/>
                <a:gd name="connsiteX18" fmla="*/ 260718 w 1162418"/>
                <a:gd name="connsiteY18" fmla="*/ 1125886 h 1895823"/>
                <a:gd name="connsiteX19" fmla="*/ 205155 w 1162418"/>
                <a:gd name="connsiteY19" fmla="*/ 1035398 h 1895823"/>
                <a:gd name="connsiteX20" fmla="*/ 130543 w 1162418"/>
                <a:gd name="connsiteY20" fmla="*/ 952848 h 1895823"/>
                <a:gd name="connsiteX21" fmla="*/ 55137 w 1162418"/>
                <a:gd name="connsiteY21" fmla="*/ 842914 h 1895823"/>
                <a:gd name="connsiteX22" fmla="*/ 13861 w 1162418"/>
                <a:gd name="connsiteY22" fmla="*/ 733377 h 1895823"/>
                <a:gd name="connsiteX23" fmla="*/ 368 w 1162418"/>
                <a:gd name="connsiteY23" fmla="*/ 598836 h 1895823"/>
                <a:gd name="connsiteX24" fmla="*/ 11480 w 1162418"/>
                <a:gd name="connsiteY24" fmla="*/ 473423 h 1895823"/>
                <a:gd name="connsiteX25" fmla="*/ 81330 w 1162418"/>
                <a:gd name="connsiteY25" fmla="*/ 282923 h 1895823"/>
                <a:gd name="connsiteX26" fmla="*/ 265480 w 1162418"/>
                <a:gd name="connsiteY26" fmla="*/ 90835 h 1895823"/>
                <a:gd name="connsiteX27" fmla="*/ 519480 w 1162418"/>
                <a:gd name="connsiteY27" fmla="*/ 5111 h 1895823"/>
                <a:gd name="connsiteX28" fmla="*/ 705218 w 1162418"/>
                <a:gd name="connsiteY28" fmla="*/ 8286 h 1895823"/>
                <a:gd name="connsiteX29" fmla="*/ 943343 w 1162418"/>
                <a:gd name="connsiteY29" fmla="*/ 119411 h 1895823"/>
                <a:gd name="connsiteX30" fmla="*/ 1100505 w 1162418"/>
                <a:gd name="connsiteY30" fmla="*/ 308323 h 1895823"/>
                <a:gd name="connsiteX31" fmla="*/ 1162418 w 1162418"/>
                <a:gd name="connsiteY31" fmla="*/ 511523 h 1895823"/>
                <a:gd name="connsiteX32" fmla="*/ 1159243 w 1162418"/>
                <a:gd name="connsiteY32" fmla="*/ 681386 h 1895823"/>
                <a:gd name="connsiteX33" fmla="*/ 1090980 w 1162418"/>
                <a:gd name="connsiteY33" fmla="*/ 887761 h 1895823"/>
                <a:gd name="connsiteX34" fmla="*/ 957630 w 1162418"/>
                <a:gd name="connsiteY34" fmla="*/ 1056036 h 1895823"/>
                <a:gd name="connsiteX35" fmla="*/ 914768 w 1162418"/>
                <a:gd name="connsiteY35" fmla="*/ 1116361 h 1895823"/>
                <a:gd name="connsiteX36" fmla="*/ 905243 w 1162418"/>
                <a:gd name="connsiteY36" fmla="*/ 1173511 h 1895823"/>
                <a:gd name="connsiteX37" fmla="*/ 905243 w 1162418"/>
                <a:gd name="connsiteY37" fmla="*/ 1262411 h 1895823"/>
                <a:gd name="connsiteX38" fmla="*/ 868730 w 1162418"/>
                <a:gd name="connsiteY38" fmla="*/ 1298923 h 1895823"/>
                <a:gd name="connsiteX39" fmla="*/ 641718 w 1162418"/>
                <a:gd name="connsiteY39" fmla="*/ 1298923 h 1895823"/>
                <a:gd name="connsiteX40" fmla="*/ 590918 w 1162418"/>
                <a:gd name="connsiteY40" fmla="*/ 1276698 h 1895823"/>
                <a:gd name="connsiteX41" fmla="*/ 590918 w 1162418"/>
                <a:gd name="connsiteY41" fmla="*/ 1210023 h 1895823"/>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7931 h 1897931"/>
                <a:gd name="connsiteX1" fmla="*/ 581393 w 1162418"/>
                <a:gd name="connsiteY1" fmla="*/ 1767756 h 1897931"/>
                <a:gd name="connsiteX2" fmla="*/ 508368 w 1162418"/>
                <a:gd name="connsiteY2" fmla="*/ 1723306 h 1897931"/>
                <a:gd name="connsiteX3" fmla="*/ 475030 w 1162418"/>
                <a:gd name="connsiteY3" fmla="*/ 1683619 h 1897931"/>
                <a:gd name="connsiteX4" fmla="*/ 505193 w 1162418"/>
                <a:gd name="connsiteY4" fmla="*/ 1643931 h 1897931"/>
                <a:gd name="connsiteX5" fmla="*/ 717918 w 1162418"/>
                <a:gd name="connsiteY5" fmla="*/ 1643931 h 1897931"/>
                <a:gd name="connsiteX6" fmla="*/ 746493 w 1162418"/>
                <a:gd name="connsiteY6" fmla="*/ 1596306 h 1897931"/>
                <a:gd name="connsiteX7" fmla="*/ 716330 w 1162418"/>
                <a:gd name="connsiteY7" fmla="*/ 1559794 h 1897931"/>
                <a:gd name="connsiteX8" fmla="*/ 398830 w 1162418"/>
                <a:gd name="connsiteY8" fmla="*/ 1559794 h 1897931"/>
                <a:gd name="connsiteX9" fmla="*/ 360730 w 1162418"/>
                <a:gd name="connsiteY9" fmla="*/ 1521694 h 1897931"/>
                <a:gd name="connsiteX10" fmla="*/ 382955 w 1162418"/>
                <a:gd name="connsiteY10" fmla="*/ 1474069 h 1897931"/>
                <a:gd name="connsiteX11" fmla="*/ 797293 w 1162418"/>
                <a:gd name="connsiteY11" fmla="*/ 1474069 h 1897931"/>
                <a:gd name="connsiteX12" fmla="*/ 830630 w 1162418"/>
                <a:gd name="connsiteY12" fmla="*/ 1426444 h 1897931"/>
                <a:gd name="connsiteX13" fmla="*/ 795705 w 1162418"/>
                <a:gd name="connsiteY13" fmla="*/ 1383581 h 1897931"/>
                <a:gd name="connsiteX14" fmla="*/ 386130 w 1162418"/>
                <a:gd name="connsiteY14" fmla="*/ 1383581 h 1897931"/>
                <a:gd name="connsiteX15" fmla="*/ 322630 w 1162418"/>
                <a:gd name="connsiteY15" fmla="*/ 1351831 h 1897931"/>
                <a:gd name="connsiteX16" fmla="*/ 283340 w 1162418"/>
                <a:gd name="connsiteY16" fmla="*/ 1299841 h 1897931"/>
                <a:gd name="connsiteX17" fmla="*/ 271830 w 1162418"/>
                <a:gd name="connsiteY17" fmla="*/ 1207369 h 1897931"/>
                <a:gd name="connsiteX18" fmla="*/ 260718 w 1162418"/>
                <a:gd name="connsiteY18" fmla="*/ 1127994 h 1897931"/>
                <a:gd name="connsiteX19" fmla="*/ 205155 w 1162418"/>
                <a:gd name="connsiteY19" fmla="*/ 1037506 h 1897931"/>
                <a:gd name="connsiteX20" fmla="*/ 130543 w 1162418"/>
                <a:gd name="connsiteY20" fmla="*/ 954956 h 1897931"/>
                <a:gd name="connsiteX21" fmla="*/ 55137 w 1162418"/>
                <a:gd name="connsiteY21" fmla="*/ 845022 h 1897931"/>
                <a:gd name="connsiteX22" fmla="*/ 13861 w 1162418"/>
                <a:gd name="connsiteY22" fmla="*/ 735485 h 1897931"/>
                <a:gd name="connsiteX23" fmla="*/ 368 w 1162418"/>
                <a:gd name="connsiteY23" fmla="*/ 600944 h 1897931"/>
                <a:gd name="connsiteX24" fmla="*/ 11480 w 1162418"/>
                <a:gd name="connsiteY24" fmla="*/ 475531 h 1897931"/>
                <a:gd name="connsiteX25" fmla="*/ 81330 w 1162418"/>
                <a:gd name="connsiteY25" fmla="*/ 285031 h 1897931"/>
                <a:gd name="connsiteX26" fmla="*/ 265480 w 1162418"/>
                <a:gd name="connsiteY26" fmla="*/ 92943 h 1897931"/>
                <a:gd name="connsiteX27" fmla="*/ 519480 w 1162418"/>
                <a:gd name="connsiteY27" fmla="*/ 3648 h 1897931"/>
                <a:gd name="connsiteX28" fmla="*/ 705218 w 1162418"/>
                <a:gd name="connsiteY28" fmla="*/ 10394 h 1897931"/>
                <a:gd name="connsiteX29" fmla="*/ 943343 w 1162418"/>
                <a:gd name="connsiteY29" fmla="*/ 121519 h 1897931"/>
                <a:gd name="connsiteX30" fmla="*/ 1100505 w 1162418"/>
                <a:gd name="connsiteY30" fmla="*/ 310431 h 1897931"/>
                <a:gd name="connsiteX31" fmla="*/ 1162418 w 1162418"/>
                <a:gd name="connsiteY31" fmla="*/ 513631 h 1897931"/>
                <a:gd name="connsiteX32" fmla="*/ 1159243 w 1162418"/>
                <a:gd name="connsiteY32" fmla="*/ 683494 h 1897931"/>
                <a:gd name="connsiteX33" fmla="*/ 1090980 w 1162418"/>
                <a:gd name="connsiteY33" fmla="*/ 889869 h 1897931"/>
                <a:gd name="connsiteX34" fmla="*/ 957630 w 1162418"/>
                <a:gd name="connsiteY34" fmla="*/ 1058144 h 1897931"/>
                <a:gd name="connsiteX35" fmla="*/ 914768 w 1162418"/>
                <a:gd name="connsiteY35" fmla="*/ 1118469 h 1897931"/>
                <a:gd name="connsiteX36" fmla="*/ 905243 w 1162418"/>
                <a:gd name="connsiteY36" fmla="*/ 1175619 h 1897931"/>
                <a:gd name="connsiteX37" fmla="*/ 905243 w 1162418"/>
                <a:gd name="connsiteY37" fmla="*/ 1264519 h 1897931"/>
                <a:gd name="connsiteX38" fmla="*/ 868730 w 1162418"/>
                <a:gd name="connsiteY38" fmla="*/ 1301031 h 1897931"/>
                <a:gd name="connsiteX39" fmla="*/ 641718 w 1162418"/>
                <a:gd name="connsiteY39" fmla="*/ 1301031 h 1897931"/>
                <a:gd name="connsiteX40" fmla="*/ 590918 w 1162418"/>
                <a:gd name="connsiteY40" fmla="*/ 1278806 h 1897931"/>
                <a:gd name="connsiteX41" fmla="*/ 590918 w 1162418"/>
                <a:gd name="connsiteY41" fmla="*/ 1212131 h 1897931"/>
                <a:gd name="connsiteX0" fmla="*/ 584568 w 1162418"/>
                <a:gd name="connsiteY0" fmla="*/ 1894283 h 1894283"/>
                <a:gd name="connsiteX1" fmla="*/ 581393 w 1162418"/>
                <a:gd name="connsiteY1" fmla="*/ 1764108 h 1894283"/>
                <a:gd name="connsiteX2" fmla="*/ 508368 w 1162418"/>
                <a:gd name="connsiteY2" fmla="*/ 1719658 h 1894283"/>
                <a:gd name="connsiteX3" fmla="*/ 475030 w 1162418"/>
                <a:gd name="connsiteY3" fmla="*/ 1679971 h 1894283"/>
                <a:gd name="connsiteX4" fmla="*/ 505193 w 1162418"/>
                <a:gd name="connsiteY4" fmla="*/ 1640283 h 1894283"/>
                <a:gd name="connsiteX5" fmla="*/ 717918 w 1162418"/>
                <a:gd name="connsiteY5" fmla="*/ 1640283 h 1894283"/>
                <a:gd name="connsiteX6" fmla="*/ 746493 w 1162418"/>
                <a:gd name="connsiteY6" fmla="*/ 1592658 h 1894283"/>
                <a:gd name="connsiteX7" fmla="*/ 716330 w 1162418"/>
                <a:gd name="connsiteY7" fmla="*/ 1556146 h 1894283"/>
                <a:gd name="connsiteX8" fmla="*/ 398830 w 1162418"/>
                <a:gd name="connsiteY8" fmla="*/ 1556146 h 1894283"/>
                <a:gd name="connsiteX9" fmla="*/ 360730 w 1162418"/>
                <a:gd name="connsiteY9" fmla="*/ 1518046 h 1894283"/>
                <a:gd name="connsiteX10" fmla="*/ 382955 w 1162418"/>
                <a:gd name="connsiteY10" fmla="*/ 1470421 h 1894283"/>
                <a:gd name="connsiteX11" fmla="*/ 797293 w 1162418"/>
                <a:gd name="connsiteY11" fmla="*/ 1470421 h 1894283"/>
                <a:gd name="connsiteX12" fmla="*/ 830630 w 1162418"/>
                <a:gd name="connsiteY12" fmla="*/ 1422796 h 1894283"/>
                <a:gd name="connsiteX13" fmla="*/ 795705 w 1162418"/>
                <a:gd name="connsiteY13" fmla="*/ 1379933 h 1894283"/>
                <a:gd name="connsiteX14" fmla="*/ 386130 w 1162418"/>
                <a:gd name="connsiteY14" fmla="*/ 1379933 h 1894283"/>
                <a:gd name="connsiteX15" fmla="*/ 322630 w 1162418"/>
                <a:gd name="connsiteY15" fmla="*/ 1348183 h 1894283"/>
                <a:gd name="connsiteX16" fmla="*/ 283340 w 1162418"/>
                <a:gd name="connsiteY16" fmla="*/ 1296193 h 1894283"/>
                <a:gd name="connsiteX17" fmla="*/ 271830 w 1162418"/>
                <a:gd name="connsiteY17" fmla="*/ 1203721 h 1894283"/>
                <a:gd name="connsiteX18" fmla="*/ 260718 w 1162418"/>
                <a:gd name="connsiteY18" fmla="*/ 1124346 h 1894283"/>
                <a:gd name="connsiteX19" fmla="*/ 205155 w 1162418"/>
                <a:gd name="connsiteY19" fmla="*/ 1033858 h 1894283"/>
                <a:gd name="connsiteX20" fmla="*/ 130543 w 1162418"/>
                <a:gd name="connsiteY20" fmla="*/ 951308 h 1894283"/>
                <a:gd name="connsiteX21" fmla="*/ 55137 w 1162418"/>
                <a:gd name="connsiteY21" fmla="*/ 841374 h 1894283"/>
                <a:gd name="connsiteX22" fmla="*/ 13861 w 1162418"/>
                <a:gd name="connsiteY22" fmla="*/ 731837 h 1894283"/>
                <a:gd name="connsiteX23" fmla="*/ 368 w 1162418"/>
                <a:gd name="connsiteY23" fmla="*/ 597296 h 1894283"/>
                <a:gd name="connsiteX24" fmla="*/ 11480 w 1162418"/>
                <a:gd name="connsiteY24" fmla="*/ 471883 h 1894283"/>
                <a:gd name="connsiteX25" fmla="*/ 81330 w 1162418"/>
                <a:gd name="connsiteY25" fmla="*/ 281383 h 1894283"/>
                <a:gd name="connsiteX26" fmla="*/ 265480 w 1162418"/>
                <a:gd name="connsiteY26" fmla="*/ 89295 h 1894283"/>
                <a:gd name="connsiteX27" fmla="*/ 519480 w 1162418"/>
                <a:gd name="connsiteY27" fmla="*/ 0 h 1894283"/>
                <a:gd name="connsiteX28" fmla="*/ 705218 w 1162418"/>
                <a:gd name="connsiteY28" fmla="*/ 6746 h 1894283"/>
                <a:gd name="connsiteX29" fmla="*/ 943343 w 1162418"/>
                <a:gd name="connsiteY29" fmla="*/ 117871 h 1894283"/>
                <a:gd name="connsiteX30" fmla="*/ 1100505 w 1162418"/>
                <a:gd name="connsiteY30" fmla="*/ 306783 h 1894283"/>
                <a:gd name="connsiteX31" fmla="*/ 1162418 w 1162418"/>
                <a:gd name="connsiteY31" fmla="*/ 509983 h 1894283"/>
                <a:gd name="connsiteX32" fmla="*/ 1159243 w 1162418"/>
                <a:gd name="connsiteY32" fmla="*/ 679846 h 1894283"/>
                <a:gd name="connsiteX33" fmla="*/ 1090980 w 1162418"/>
                <a:gd name="connsiteY33" fmla="*/ 886221 h 1894283"/>
                <a:gd name="connsiteX34" fmla="*/ 957630 w 1162418"/>
                <a:gd name="connsiteY34" fmla="*/ 1054496 h 1894283"/>
                <a:gd name="connsiteX35" fmla="*/ 914768 w 1162418"/>
                <a:gd name="connsiteY35" fmla="*/ 1114821 h 1894283"/>
                <a:gd name="connsiteX36" fmla="*/ 905243 w 1162418"/>
                <a:gd name="connsiteY36" fmla="*/ 1171971 h 1894283"/>
                <a:gd name="connsiteX37" fmla="*/ 905243 w 1162418"/>
                <a:gd name="connsiteY37" fmla="*/ 1260871 h 1894283"/>
                <a:gd name="connsiteX38" fmla="*/ 868730 w 1162418"/>
                <a:gd name="connsiteY38" fmla="*/ 1297383 h 1894283"/>
                <a:gd name="connsiteX39" fmla="*/ 641718 w 1162418"/>
                <a:gd name="connsiteY39" fmla="*/ 1297383 h 1894283"/>
                <a:gd name="connsiteX40" fmla="*/ 590918 w 1162418"/>
                <a:gd name="connsiteY40" fmla="*/ 1275158 h 1894283"/>
                <a:gd name="connsiteX41" fmla="*/ 590918 w 1162418"/>
                <a:gd name="connsiteY41" fmla="*/ 1208483 h 1894283"/>
                <a:gd name="connsiteX0" fmla="*/ 584568 w 1162418"/>
                <a:gd name="connsiteY0" fmla="*/ 1896145 h 1896145"/>
                <a:gd name="connsiteX1" fmla="*/ 581393 w 1162418"/>
                <a:gd name="connsiteY1" fmla="*/ 1765970 h 1896145"/>
                <a:gd name="connsiteX2" fmla="*/ 508368 w 1162418"/>
                <a:gd name="connsiteY2" fmla="*/ 1721520 h 1896145"/>
                <a:gd name="connsiteX3" fmla="*/ 475030 w 1162418"/>
                <a:gd name="connsiteY3" fmla="*/ 1681833 h 1896145"/>
                <a:gd name="connsiteX4" fmla="*/ 505193 w 1162418"/>
                <a:gd name="connsiteY4" fmla="*/ 1642145 h 1896145"/>
                <a:gd name="connsiteX5" fmla="*/ 717918 w 1162418"/>
                <a:gd name="connsiteY5" fmla="*/ 1642145 h 1896145"/>
                <a:gd name="connsiteX6" fmla="*/ 746493 w 1162418"/>
                <a:gd name="connsiteY6" fmla="*/ 1594520 h 1896145"/>
                <a:gd name="connsiteX7" fmla="*/ 716330 w 1162418"/>
                <a:gd name="connsiteY7" fmla="*/ 1558008 h 1896145"/>
                <a:gd name="connsiteX8" fmla="*/ 398830 w 1162418"/>
                <a:gd name="connsiteY8" fmla="*/ 1558008 h 1896145"/>
                <a:gd name="connsiteX9" fmla="*/ 360730 w 1162418"/>
                <a:gd name="connsiteY9" fmla="*/ 1519908 h 1896145"/>
                <a:gd name="connsiteX10" fmla="*/ 382955 w 1162418"/>
                <a:gd name="connsiteY10" fmla="*/ 1472283 h 1896145"/>
                <a:gd name="connsiteX11" fmla="*/ 797293 w 1162418"/>
                <a:gd name="connsiteY11" fmla="*/ 1472283 h 1896145"/>
                <a:gd name="connsiteX12" fmla="*/ 830630 w 1162418"/>
                <a:gd name="connsiteY12" fmla="*/ 1424658 h 1896145"/>
                <a:gd name="connsiteX13" fmla="*/ 795705 w 1162418"/>
                <a:gd name="connsiteY13" fmla="*/ 1381795 h 1896145"/>
                <a:gd name="connsiteX14" fmla="*/ 386130 w 1162418"/>
                <a:gd name="connsiteY14" fmla="*/ 1381795 h 1896145"/>
                <a:gd name="connsiteX15" fmla="*/ 322630 w 1162418"/>
                <a:gd name="connsiteY15" fmla="*/ 1350045 h 1896145"/>
                <a:gd name="connsiteX16" fmla="*/ 283340 w 1162418"/>
                <a:gd name="connsiteY16" fmla="*/ 1298055 h 1896145"/>
                <a:gd name="connsiteX17" fmla="*/ 271830 w 1162418"/>
                <a:gd name="connsiteY17" fmla="*/ 1205583 h 1896145"/>
                <a:gd name="connsiteX18" fmla="*/ 260718 w 1162418"/>
                <a:gd name="connsiteY18" fmla="*/ 1126208 h 1896145"/>
                <a:gd name="connsiteX19" fmla="*/ 205155 w 1162418"/>
                <a:gd name="connsiteY19" fmla="*/ 1035720 h 1896145"/>
                <a:gd name="connsiteX20" fmla="*/ 130543 w 1162418"/>
                <a:gd name="connsiteY20" fmla="*/ 953170 h 1896145"/>
                <a:gd name="connsiteX21" fmla="*/ 55137 w 1162418"/>
                <a:gd name="connsiteY21" fmla="*/ 843236 h 1896145"/>
                <a:gd name="connsiteX22" fmla="*/ 13861 w 1162418"/>
                <a:gd name="connsiteY22" fmla="*/ 733699 h 1896145"/>
                <a:gd name="connsiteX23" fmla="*/ 368 w 1162418"/>
                <a:gd name="connsiteY23" fmla="*/ 599158 h 1896145"/>
                <a:gd name="connsiteX24" fmla="*/ 11480 w 1162418"/>
                <a:gd name="connsiteY24" fmla="*/ 473745 h 1896145"/>
                <a:gd name="connsiteX25" fmla="*/ 81330 w 1162418"/>
                <a:gd name="connsiteY25" fmla="*/ 283245 h 1896145"/>
                <a:gd name="connsiteX26" fmla="*/ 265480 w 1162418"/>
                <a:gd name="connsiteY26" fmla="*/ 91157 h 1896145"/>
                <a:gd name="connsiteX27" fmla="*/ 519480 w 1162418"/>
                <a:gd name="connsiteY27" fmla="*/ 1862 h 1896145"/>
                <a:gd name="connsiteX28" fmla="*/ 705218 w 1162418"/>
                <a:gd name="connsiteY28" fmla="*/ 8608 h 1896145"/>
                <a:gd name="connsiteX29" fmla="*/ 943343 w 1162418"/>
                <a:gd name="connsiteY29" fmla="*/ 119733 h 1896145"/>
                <a:gd name="connsiteX30" fmla="*/ 1100505 w 1162418"/>
                <a:gd name="connsiteY30" fmla="*/ 308645 h 1896145"/>
                <a:gd name="connsiteX31" fmla="*/ 1162418 w 1162418"/>
                <a:gd name="connsiteY31" fmla="*/ 511845 h 1896145"/>
                <a:gd name="connsiteX32" fmla="*/ 1159243 w 1162418"/>
                <a:gd name="connsiteY32" fmla="*/ 681708 h 1896145"/>
                <a:gd name="connsiteX33" fmla="*/ 1090980 w 1162418"/>
                <a:gd name="connsiteY33" fmla="*/ 888083 h 1896145"/>
                <a:gd name="connsiteX34" fmla="*/ 957630 w 1162418"/>
                <a:gd name="connsiteY34" fmla="*/ 1056358 h 1896145"/>
                <a:gd name="connsiteX35" fmla="*/ 914768 w 1162418"/>
                <a:gd name="connsiteY35" fmla="*/ 1116683 h 1896145"/>
                <a:gd name="connsiteX36" fmla="*/ 905243 w 1162418"/>
                <a:gd name="connsiteY36" fmla="*/ 1173833 h 1896145"/>
                <a:gd name="connsiteX37" fmla="*/ 905243 w 1162418"/>
                <a:gd name="connsiteY37" fmla="*/ 1262733 h 1896145"/>
                <a:gd name="connsiteX38" fmla="*/ 868730 w 1162418"/>
                <a:gd name="connsiteY38" fmla="*/ 1299245 h 1896145"/>
                <a:gd name="connsiteX39" fmla="*/ 641718 w 1162418"/>
                <a:gd name="connsiteY39" fmla="*/ 1299245 h 1896145"/>
                <a:gd name="connsiteX40" fmla="*/ 590918 w 1162418"/>
                <a:gd name="connsiteY40" fmla="*/ 1277020 h 1896145"/>
                <a:gd name="connsiteX41" fmla="*/ 590918 w 1162418"/>
                <a:gd name="connsiteY41" fmla="*/ 1210345 h 1896145"/>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2418"/>
                <a:gd name="connsiteY0" fmla="*/ 1898273 h 1898273"/>
                <a:gd name="connsiteX1" fmla="*/ 581393 w 1162418"/>
                <a:gd name="connsiteY1" fmla="*/ 1768098 h 1898273"/>
                <a:gd name="connsiteX2" fmla="*/ 508368 w 1162418"/>
                <a:gd name="connsiteY2" fmla="*/ 1723648 h 1898273"/>
                <a:gd name="connsiteX3" fmla="*/ 475030 w 1162418"/>
                <a:gd name="connsiteY3" fmla="*/ 1683961 h 1898273"/>
                <a:gd name="connsiteX4" fmla="*/ 505193 w 1162418"/>
                <a:gd name="connsiteY4" fmla="*/ 1644273 h 1898273"/>
                <a:gd name="connsiteX5" fmla="*/ 717918 w 1162418"/>
                <a:gd name="connsiteY5" fmla="*/ 1644273 h 1898273"/>
                <a:gd name="connsiteX6" fmla="*/ 746493 w 1162418"/>
                <a:gd name="connsiteY6" fmla="*/ 1596648 h 1898273"/>
                <a:gd name="connsiteX7" fmla="*/ 716330 w 1162418"/>
                <a:gd name="connsiteY7" fmla="*/ 1560136 h 1898273"/>
                <a:gd name="connsiteX8" fmla="*/ 398830 w 1162418"/>
                <a:gd name="connsiteY8" fmla="*/ 1560136 h 1898273"/>
                <a:gd name="connsiteX9" fmla="*/ 360730 w 1162418"/>
                <a:gd name="connsiteY9" fmla="*/ 1522036 h 1898273"/>
                <a:gd name="connsiteX10" fmla="*/ 382955 w 1162418"/>
                <a:gd name="connsiteY10" fmla="*/ 1474411 h 1898273"/>
                <a:gd name="connsiteX11" fmla="*/ 797293 w 1162418"/>
                <a:gd name="connsiteY11" fmla="*/ 1474411 h 1898273"/>
                <a:gd name="connsiteX12" fmla="*/ 830630 w 1162418"/>
                <a:gd name="connsiteY12" fmla="*/ 1426786 h 1898273"/>
                <a:gd name="connsiteX13" fmla="*/ 795705 w 1162418"/>
                <a:gd name="connsiteY13" fmla="*/ 1383923 h 1898273"/>
                <a:gd name="connsiteX14" fmla="*/ 386130 w 1162418"/>
                <a:gd name="connsiteY14" fmla="*/ 1383923 h 1898273"/>
                <a:gd name="connsiteX15" fmla="*/ 322630 w 1162418"/>
                <a:gd name="connsiteY15" fmla="*/ 1352173 h 1898273"/>
                <a:gd name="connsiteX16" fmla="*/ 283340 w 1162418"/>
                <a:gd name="connsiteY16" fmla="*/ 1300183 h 1898273"/>
                <a:gd name="connsiteX17" fmla="*/ 271830 w 1162418"/>
                <a:gd name="connsiteY17" fmla="*/ 1207711 h 1898273"/>
                <a:gd name="connsiteX18" fmla="*/ 260718 w 1162418"/>
                <a:gd name="connsiteY18" fmla="*/ 1128336 h 1898273"/>
                <a:gd name="connsiteX19" fmla="*/ 205155 w 1162418"/>
                <a:gd name="connsiteY19" fmla="*/ 1037848 h 1898273"/>
                <a:gd name="connsiteX20" fmla="*/ 130543 w 1162418"/>
                <a:gd name="connsiteY20" fmla="*/ 955298 h 1898273"/>
                <a:gd name="connsiteX21" fmla="*/ 55137 w 1162418"/>
                <a:gd name="connsiteY21" fmla="*/ 845364 h 1898273"/>
                <a:gd name="connsiteX22" fmla="*/ 13861 w 1162418"/>
                <a:gd name="connsiteY22" fmla="*/ 735827 h 1898273"/>
                <a:gd name="connsiteX23" fmla="*/ 368 w 1162418"/>
                <a:gd name="connsiteY23" fmla="*/ 601286 h 1898273"/>
                <a:gd name="connsiteX24" fmla="*/ 11480 w 1162418"/>
                <a:gd name="connsiteY24" fmla="*/ 475873 h 1898273"/>
                <a:gd name="connsiteX25" fmla="*/ 81330 w 1162418"/>
                <a:gd name="connsiteY25" fmla="*/ 285373 h 1898273"/>
                <a:gd name="connsiteX26" fmla="*/ 265480 w 1162418"/>
                <a:gd name="connsiteY26" fmla="*/ 93285 h 1898273"/>
                <a:gd name="connsiteX27" fmla="*/ 519480 w 1162418"/>
                <a:gd name="connsiteY27" fmla="*/ 3990 h 1898273"/>
                <a:gd name="connsiteX28" fmla="*/ 705218 w 1162418"/>
                <a:gd name="connsiteY28" fmla="*/ 10736 h 1898273"/>
                <a:gd name="connsiteX29" fmla="*/ 943343 w 1162418"/>
                <a:gd name="connsiteY29" fmla="*/ 121861 h 1898273"/>
                <a:gd name="connsiteX30" fmla="*/ 1100505 w 1162418"/>
                <a:gd name="connsiteY30" fmla="*/ 310773 h 1898273"/>
                <a:gd name="connsiteX31" fmla="*/ 1162418 w 1162418"/>
                <a:gd name="connsiteY31" fmla="*/ 513973 h 1898273"/>
                <a:gd name="connsiteX32" fmla="*/ 1159243 w 1162418"/>
                <a:gd name="connsiteY32" fmla="*/ 683836 h 1898273"/>
                <a:gd name="connsiteX33" fmla="*/ 1090980 w 1162418"/>
                <a:gd name="connsiteY33" fmla="*/ 890211 h 1898273"/>
                <a:gd name="connsiteX34" fmla="*/ 957630 w 1162418"/>
                <a:gd name="connsiteY34" fmla="*/ 1058486 h 1898273"/>
                <a:gd name="connsiteX35" fmla="*/ 914768 w 1162418"/>
                <a:gd name="connsiteY35" fmla="*/ 1118811 h 1898273"/>
                <a:gd name="connsiteX36" fmla="*/ 905243 w 1162418"/>
                <a:gd name="connsiteY36" fmla="*/ 1175961 h 1898273"/>
                <a:gd name="connsiteX37" fmla="*/ 905243 w 1162418"/>
                <a:gd name="connsiteY37" fmla="*/ 1264861 h 1898273"/>
                <a:gd name="connsiteX38" fmla="*/ 868730 w 1162418"/>
                <a:gd name="connsiteY38" fmla="*/ 1301373 h 1898273"/>
                <a:gd name="connsiteX39" fmla="*/ 641718 w 1162418"/>
                <a:gd name="connsiteY39" fmla="*/ 1301373 h 1898273"/>
                <a:gd name="connsiteX40" fmla="*/ 590918 w 1162418"/>
                <a:gd name="connsiteY40" fmla="*/ 1279148 h 1898273"/>
                <a:gd name="connsiteX41" fmla="*/ 590918 w 1162418"/>
                <a:gd name="connsiteY41" fmla="*/ 1212473 h 1898273"/>
                <a:gd name="connsiteX0" fmla="*/ 584568 w 1166196"/>
                <a:gd name="connsiteY0" fmla="*/ 1898273 h 1898273"/>
                <a:gd name="connsiteX1" fmla="*/ 581393 w 1166196"/>
                <a:gd name="connsiteY1" fmla="*/ 1768098 h 1898273"/>
                <a:gd name="connsiteX2" fmla="*/ 508368 w 1166196"/>
                <a:gd name="connsiteY2" fmla="*/ 1723648 h 1898273"/>
                <a:gd name="connsiteX3" fmla="*/ 475030 w 1166196"/>
                <a:gd name="connsiteY3" fmla="*/ 1683961 h 1898273"/>
                <a:gd name="connsiteX4" fmla="*/ 505193 w 1166196"/>
                <a:gd name="connsiteY4" fmla="*/ 1644273 h 1898273"/>
                <a:gd name="connsiteX5" fmla="*/ 717918 w 1166196"/>
                <a:gd name="connsiteY5" fmla="*/ 1644273 h 1898273"/>
                <a:gd name="connsiteX6" fmla="*/ 746493 w 1166196"/>
                <a:gd name="connsiteY6" fmla="*/ 1596648 h 1898273"/>
                <a:gd name="connsiteX7" fmla="*/ 716330 w 1166196"/>
                <a:gd name="connsiteY7" fmla="*/ 1560136 h 1898273"/>
                <a:gd name="connsiteX8" fmla="*/ 398830 w 1166196"/>
                <a:gd name="connsiteY8" fmla="*/ 1560136 h 1898273"/>
                <a:gd name="connsiteX9" fmla="*/ 360730 w 1166196"/>
                <a:gd name="connsiteY9" fmla="*/ 1522036 h 1898273"/>
                <a:gd name="connsiteX10" fmla="*/ 382955 w 1166196"/>
                <a:gd name="connsiteY10" fmla="*/ 1474411 h 1898273"/>
                <a:gd name="connsiteX11" fmla="*/ 797293 w 1166196"/>
                <a:gd name="connsiteY11" fmla="*/ 1474411 h 1898273"/>
                <a:gd name="connsiteX12" fmla="*/ 830630 w 1166196"/>
                <a:gd name="connsiteY12" fmla="*/ 1426786 h 1898273"/>
                <a:gd name="connsiteX13" fmla="*/ 795705 w 1166196"/>
                <a:gd name="connsiteY13" fmla="*/ 1383923 h 1898273"/>
                <a:gd name="connsiteX14" fmla="*/ 386130 w 1166196"/>
                <a:gd name="connsiteY14" fmla="*/ 1383923 h 1898273"/>
                <a:gd name="connsiteX15" fmla="*/ 322630 w 1166196"/>
                <a:gd name="connsiteY15" fmla="*/ 1352173 h 1898273"/>
                <a:gd name="connsiteX16" fmla="*/ 283340 w 1166196"/>
                <a:gd name="connsiteY16" fmla="*/ 1300183 h 1898273"/>
                <a:gd name="connsiteX17" fmla="*/ 271830 w 1166196"/>
                <a:gd name="connsiteY17" fmla="*/ 1207711 h 1898273"/>
                <a:gd name="connsiteX18" fmla="*/ 260718 w 1166196"/>
                <a:gd name="connsiteY18" fmla="*/ 1128336 h 1898273"/>
                <a:gd name="connsiteX19" fmla="*/ 205155 w 1166196"/>
                <a:gd name="connsiteY19" fmla="*/ 1037848 h 1898273"/>
                <a:gd name="connsiteX20" fmla="*/ 130543 w 1166196"/>
                <a:gd name="connsiteY20" fmla="*/ 955298 h 1898273"/>
                <a:gd name="connsiteX21" fmla="*/ 55137 w 1166196"/>
                <a:gd name="connsiteY21" fmla="*/ 845364 h 1898273"/>
                <a:gd name="connsiteX22" fmla="*/ 13861 w 1166196"/>
                <a:gd name="connsiteY22" fmla="*/ 735827 h 1898273"/>
                <a:gd name="connsiteX23" fmla="*/ 368 w 1166196"/>
                <a:gd name="connsiteY23" fmla="*/ 601286 h 1898273"/>
                <a:gd name="connsiteX24" fmla="*/ 11480 w 1166196"/>
                <a:gd name="connsiteY24" fmla="*/ 475873 h 1898273"/>
                <a:gd name="connsiteX25" fmla="*/ 81330 w 1166196"/>
                <a:gd name="connsiteY25" fmla="*/ 285373 h 1898273"/>
                <a:gd name="connsiteX26" fmla="*/ 265480 w 1166196"/>
                <a:gd name="connsiteY26" fmla="*/ 93285 h 1898273"/>
                <a:gd name="connsiteX27" fmla="*/ 519480 w 1166196"/>
                <a:gd name="connsiteY27" fmla="*/ 3990 h 1898273"/>
                <a:gd name="connsiteX28" fmla="*/ 705218 w 1166196"/>
                <a:gd name="connsiteY28" fmla="*/ 10736 h 1898273"/>
                <a:gd name="connsiteX29" fmla="*/ 943343 w 1166196"/>
                <a:gd name="connsiteY29" fmla="*/ 121861 h 1898273"/>
                <a:gd name="connsiteX30" fmla="*/ 1100505 w 1166196"/>
                <a:gd name="connsiteY30" fmla="*/ 310773 h 1898273"/>
                <a:gd name="connsiteX31" fmla="*/ 1162418 w 1166196"/>
                <a:gd name="connsiteY31" fmla="*/ 513973 h 1898273"/>
                <a:gd name="connsiteX32" fmla="*/ 1159243 w 1166196"/>
                <a:gd name="connsiteY32" fmla="*/ 683836 h 1898273"/>
                <a:gd name="connsiteX33" fmla="*/ 1090980 w 1166196"/>
                <a:gd name="connsiteY33" fmla="*/ 890211 h 1898273"/>
                <a:gd name="connsiteX34" fmla="*/ 957630 w 1166196"/>
                <a:gd name="connsiteY34" fmla="*/ 1058486 h 1898273"/>
                <a:gd name="connsiteX35" fmla="*/ 914768 w 1166196"/>
                <a:gd name="connsiteY35" fmla="*/ 1118811 h 1898273"/>
                <a:gd name="connsiteX36" fmla="*/ 905243 w 1166196"/>
                <a:gd name="connsiteY36" fmla="*/ 1175961 h 1898273"/>
                <a:gd name="connsiteX37" fmla="*/ 905243 w 1166196"/>
                <a:gd name="connsiteY37" fmla="*/ 1264861 h 1898273"/>
                <a:gd name="connsiteX38" fmla="*/ 868730 w 1166196"/>
                <a:gd name="connsiteY38" fmla="*/ 1301373 h 1898273"/>
                <a:gd name="connsiteX39" fmla="*/ 641718 w 1166196"/>
                <a:gd name="connsiteY39" fmla="*/ 1301373 h 1898273"/>
                <a:gd name="connsiteX40" fmla="*/ 590918 w 1166196"/>
                <a:gd name="connsiteY40" fmla="*/ 1279148 h 1898273"/>
                <a:gd name="connsiteX41" fmla="*/ 590918 w 1166196"/>
                <a:gd name="connsiteY41" fmla="*/ 1212473 h 1898273"/>
                <a:gd name="connsiteX0" fmla="*/ 584568 w 1170207"/>
                <a:gd name="connsiteY0" fmla="*/ 1898273 h 1898273"/>
                <a:gd name="connsiteX1" fmla="*/ 581393 w 1170207"/>
                <a:gd name="connsiteY1" fmla="*/ 1768098 h 1898273"/>
                <a:gd name="connsiteX2" fmla="*/ 508368 w 1170207"/>
                <a:gd name="connsiteY2" fmla="*/ 1723648 h 1898273"/>
                <a:gd name="connsiteX3" fmla="*/ 475030 w 1170207"/>
                <a:gd name="connsiteY3" fmla="*/ 1683961 h 1898273"/>
                <a:gd name="connsiteX4" fmla="*/ 505193 w 1170207"/>
                <a:gd name="connsiteY4" fmla="*/ 1644273 h 1898273"/>
                <a:gd name="connsiteX5" fmla="*/ 717918 w 1170207"/>
                <a:gd name="connsiteY5" fmla="*/ 1644273 h 1898273"/>
                <a:gd name="connsiteX6" fmla="*/ 746493 w 1170207"/>
                <a:gd name="connsiteY6" fmla="*/ 1596648 h 1898273"/>
                <a:gd name="connsiteX7" fmla="*/ 716330 w 1170207"/>
                <a:gd name="connsiteY7" fmla="*/ 1560136 h 1898273"/>
                <a:gd name="connsiteX8" fmla="*/ 398830 w 1170207"/>
                <a:gd name="connsiteY8" fmla="*/ 1560136 h 1898273"/>
                <a:gd name="connsiteX9" fmla="*/ 360730 w 1170207"/>
                <a:gd name="connsiteY9" fmla="*/ 1522036 h 1898273"/>
                <a:gd name="connsiteX10" fmla="*/ 382955 w 1170207"/>
                <a:gd name="connsiteY10" fmla="*/ 1474411 h 1898273"/>
                <a:gd name="connsiteX11" fmla="*/ 797293 w 1170207"/>
                <a:gd name="connsiteY11" fmla="*/ 1474411 h 1898273"/>
                <a:gd name="connsiteX12" fmla="*/ 830630 w 1170207"/>
                <a:gd name="connsiteY12" fmla="*/ 1426786 h 1898273"/>
                <a:gd name="connsiteX13" fmla="*/ 795705 w 1170207"/>
                <a:gd name="connsiteY13" fmla="*/ 1383923 h 1898273"/>
                <a:gd name="connsiteX14" fmla="*/ 386130 w 1170207"/>
                <a:gd name="connsiteY14" fmla="*/ 1383923 h 1898273"/>
                <a:gd name="connsiteX15" fmla="*/ 322630 w 1170207"/>
                <a:gd name="connsiteY15" fmla="*/ 1352173 h 1898273"/>
                <a:gd name="connsiteX16" fmla="*/ 283340 w 1170207"/>
                <a:gd name="connsiteY16" fmla="*/ 1300183 h 1898273"/>
                <a:gd name="connsiteX17" fmla="*/ 271830 w 1170207"/>
                <a:gd name="connsiteY17" fmla="*/ 1207711 h 1898273"/>
                <a:gd name="connsiteX18" fmla="*/ 260718 w 1170207"/>
                <a:gd name="connsiteY18" fmla="*/ 1128336 h 1898273"/>
                <a:gd name="connsiteX19" fmla="*/ 205155 w 1170207"/>
                <a:gd name="connsiteY19" fmla="*/ 1037848 h 1898273"/>
                <a:gd name="connsiteX20" fmla="*/ 130543 w 1170207"/>
                <a:gd name="connsiteY20" fmla="*/ 955298 h 1898273"/>
                <a:gd name="connsiteX21" fmla="*/ 55137 w 1170207"/>
                <a:gd name="connsiteY21" fmla="*/ 845364 h 1898273"/>
                <a:gd name="connsiteX22" fmla="*/ 13861 w 1170207"/>
                <a:gd name="connsiteY22" fmla="*/ 735827 h 1898273"/>
                <a:gd name="connsiteX23" fmla="*/ 368 w 1170207"/>
                <a:gd name="connsiteY23" fmla="*/ 601286 h 1898273"/>
                <a:gd name="connsiteX24" fmla="*/ 11480 w 1170207"/>
                <a:gd name="connsiteY24" fmla="*/ 475873 h 1898273"/>
                <a:gd name="connsiteX25" fmla="*/ 81330 w 1170207"/>
                <a:gd name="connsiteY25" fmla="*/ 285373 h 1898273"/>
                <a:gd name="connsiteX26" fmla="*/ 265480 w 1170207"/>
                <a:gd name="connsiteY26" fmla="*/ 93285 h 1898273"/>
                <a:gd name="connsiteX27" fmla="*/ 519480 w 1170207"/>
                <a:gd name="connsiteY27" fmla="*/ 3990 h 1898273"/>
                <a:gd name="connsiteX28" fmla="*/ 705218 w 1170207"/>
                <a:gd name="connsiteY28" fmla="*/ 10736 h 1898273"/>
                <a:gd name="connsiteX29" fmla="*/ 943343 w 1170207"/>
                <a:gd name="connsiteY29" fmla="*/ 121861 h 1898273"/>
                <a:gd name="connsiteX30" fmla="*/ 1100505 w 1170207"/>
                <a:gd name="connsiteY30" fmla="*/ 310773 h 1898273"/>
                <a:gd name="connsiteX31" fmla="*/ 1162418 w 1170207"/>
                <a:gd name="connsiteY31" fmla="*/ 513973 h 1898273"/>
                <a:gd name="connsiteX32" fmla="*/ 1159243 w 1170207"/>
                <a:gd name="connsiteY32" fmla="*/ 683836 h 1898273"/>
                <a:gd name="connsiteX33" fmla="*/ 1090980 w 1170207"/>
                <a:gd name="connsiteY33" fmla="*/ 890211 h 1898273"/>
                <a:gd name="connsiteX34" fmla="*/ 957630 w 1170207"/>
                <a:gd name="connsiteY34" fmla="*/ 1058486 h 1898273"/>
                <a:gd name="connsiteX35" fmla="*/ 914768 w 1170207"/>
                <a:gd name="connsiteY35" fmla="*/ 1118811 h 1898273"/>
                <a:gd name="connsiteX36" fmla="*/ 905243 w 1170207"/>
                <a:gd name="connsiteY36" fmla="*/ 1175961 h 1898273"/>
                <a:gd name="connsiteX37" fmla="*/ 905243 w 1170207"/>
                <a:gd name="connsiteY37" fmla="*/ 1264861 h 1898273"/>
                <a:gd name="connsiteX38" fmla="*/ 868730 w 1170207"/>
                <a:gd name="connsiteY38" fmla="*/ 1301373 h 1898273"/>
                <a:gd name="connsiteX39" fmla="*/ 641718 w 1170207"/>
                <a:gd name="connsiteY39" fmla="*/ 1301373 h 1898273"/>
                <a:gd name="connsiteX40" fmla="*/ 590918 w 1170207"/>
                <a:gd name="connsiteY40" fmla="*/ 1279148 h 1898273"/>
                <a:gd name="connsiteX41" fmla="*/ 590918 w 1170207"/>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67505"/>
                <a:gd name="connsiteY0" fmla="*/ 1898273 h 1898273"/>
                <a:gd name="connsiteX1" fmla="*/ 581393 w 1167505"/>
                <a:gd name="connsiteY1" fmla="*/ 1768098 h 1898273"/>
                <a:gd name="connsiteX2" fmla="*/ 508368 w 1167505"/>
                <a:gd name="connsiteY2" fmla="*/ 1723648 h 1898273"/>
                <a:gd name="connsiteX3" fmla="*/ 475030 w 1167505"/>
                <a:gd name="connsiteY3" fmla="*/ 1683961 h 1898273"/>
                <a:gd name="connsiteX4" fmla="*/ 505193 w 1167505"/>
                <a:gd name="connsiteY4" fmla="*/ 1644273 h 1898273"/>
                <a:gd name="connsiteX5" fmla="*/ 717918 w 1167505"/>
                <a:gd name="connsiteY5" fmla="*/ 1644273 h 1898273"/>
                <a:gd name="connsiteX6" fmla="*/ 746493 w 1167505"/>
                <a:gd name="connsiteY6" fmla="*/ 1596648 h 1898273"/>
                <a:gd name="connsiteX7" fmla="*/ 716330 w 1167505"/>
                <a:gd name="connsiteY7" fmla="*/ 1560136 h 1898273"/>
                <a:gd name="connsiteX8" fmla="*/ 398830 w 1167505"/>
                <a:gd name="connsiteY8" fmla="*/ 1560136 h 1898273"/>
                <a:gd name="connsiteX9" fmla="*/ 360730 w 1167505"/>
                <a:gd name="connsiteY9" fmla="*/ 1522036 h 1898273"/>
                <a:gd name="connsiteX10" fmla="*/ 382955 w 1167505"/>
                <a:gd name="connsiteY10" fmla="*/ 1474411 h 1898273"/>
                <a:gd name="connsiteX11" fmla="*/ 797293 w 1167505"/>
                <a:gd name="connsiteY11" fmla="*/ 1474411 h 1898273"/>
                <a:gd name="connsiteX12" fmla="*/ 830630 w 1167505"/>
                <a:gd name="connsiteY12" fmla="*/ 1426786 h 1898273"/>
                <a:gd name="connsiteX13" fmla="*/ 795705 w 1167505"/>
                <a:gd name="connsiteY13" fmla="*/ 1383923 h 1898273"/>
                <a:gd name="connsiteX14" fmla="*/ 386130 w 1167505"/>
                <a:gd name="connsiteY14" fmla="*/ 1383923 h 1898273"/>
                <a:gd name="connsiteX15" fmla="*/ 322630 w 1167505"/>
                <a:gd name="connsiteY15" fmla="*/ 1352173 h 1898273"/>
                <a:gd name="connsiteX16" fmla="*/ 283340 w 1167505"/>
                <a:gd name="connsiteY16" fmla="*/ 1300183 h 1898273"/>
                <a:gd name="connsiteX17" fmla="*/ 271830 w 1167505"/>
                <a:gd name="connsiteY17" fmla="*/ 1207711 h 1898273"/>
                <a:gd name="connsiteX18" fmla="*/ 260718 w 1167505"/>
                <a:gd name="connsiteY18" fmla="*/ 1128336 h 1898273"/>
                <a:gd name="connsiteX19" fmla="*/ 205155 w 1167505"/>
                <a:gd name="connsiteY19" fmla="*/ 1037848 h 1898273"/>
                <a:gd name="connsiteX20" fmla="*/ 130543 w 1167505"/>
                <a:gd name="connsiteY20" fmla="*/ 955298 h 1898273"/>
                <a:gd name="connsiteX21" fmla="*/ 55137 w 1167505"/>
                <a:gd name="connsiteY21" fmla="*/ 845364 h 1898273"/>
                <a:gd name="connsiteX22" fmla="*/ 13861 w 1167505"/>
                <a:gd name="connsiteY22" fmla="*/ 735827 h 1898273"/>
                <a:gd name="connsiteX23" fmla="*/ 368 w 1167505"/>
                <a:gd name="connsiteY23" fmla="*/ 601286 h 1898273"/>
                <a:gd name="connsiteX24" fmla="*/ 11480 w 1167505"/>
                <a:gd name="connsiteY24" fmla="*/ 475873 h 1898273"/>
                <a:gd name="connsiteX25" fmla="*/ 81330 w 1167505"/>
                <a:gd name="connsiteY25" fmla="*/ 285373 h 1898273"/>
                <a:gd name="connsiteX26" fmla="*/ 265480 w 1167505"/>
                <a:gd name="connsiteY26" fmla="*/ 93285 h 1898273"/>
                <a:gd name="connsiteX27" fmla="*/ 519480 w 1167505"/>
                <a:gd name="connsiteY27" fmla="*/ 3990 h 1898273"/>
                <a:gd name="connsiteX28" fmla="*/ 705218 w 1167505"/>
                <a:gd name="connsiteY28" fmla="*/ 10736 h 1898273"/>
                <a:gd name="connsiteX29" fmla="*/ 943343 w 1167505"/>
                <a:gd name="connsiteY29" fmla="*/ 121861 h 1898273"/>
                <a:gd name="connsiteX30" fmla="*/ 1100505 w 1167505"/>
                <a:gd name="connsiteY30" fmla="*/ 310773 h 1898273"/>
                <a:gd name="connsiteX31" fmla="*/ 1162418 w 1167505"/>
                <a:gd name="connsiteY31" fmla="*/ 513973 h 1898273"/>
                <a:gd name="connsiteX32" fmla="*/ 1159243 w 1167505"/>
                <a:gd name="connsiteY32" fmla="*/ 683836 h 1898273"/>
                <a:gd name="connsiteX33" fmla="*/ 1090980 w 1167505"/>
                <a:gd name="connsiteY33" fmla="*/ 890211 h 1898273"/>
                <a:gd name="connsiteX34" fmla="*/ 957630 w 1167505"/>
                <a:gd name="connsiteY34" fmla="*/ 1058486 h 1898273"/>
                <a:gd name="connsiteX35" fmla="*/ 914768 w 1167505"/>
                <a:gd name="connsiteY35" fmla="*/ 1118811 h 1898273"/>
                <a:gd name="connsiteX36" fmla="*/ 905243 w 1167505"/>
                <a:gd name="connsiteY36" fmla="*/ 1175961 h 1898273"/>
                <a:gd name="connsiteX37" fmla="*/ 905243 w 1167505"/>
                <a:gd name="connsiteY37" fmla="*/ 1264861 h 1898273"/>
                <a:gd name="connsiteX38" fmla="*/ 868730 w 1167505"/>
                <a:gd name="connsiteY38" fmla="*/ 1301373 h 1898273"/>
                <a:gd name="connsiteX39" fmla="*/ 641718 w 1167505"/>
                <a:gd name="connsiteY39" fmla="*/ 1301373 h 1898273"/>
                <a:gd name="connsiteX40" fmla="*/ 590918 w 1167505"/>
                <a:gd name="connsiteY40" fmla="*/ 1279148 h 1898273"/>
                <a:gd name="connsiteX41" fmla="*/ 590918 w 1167505"/>
                <a:gd name="connsiteY41" fmla="*/ 1212473 h 1898273"/>
                <a:gd name="connsiteX0" fmla="*/ 584568 w 1170104"/>
                <a:gd name="connsiteY0" fmla="*/ 1898273 h 1898273"/>
                <a:gd name="connsiteX1" fmla="*/ 581393 w 1170104"/>
                <a:gd name="connsiteY1" fmla="*/ 1768098 h 1898273"/>
                <a:gd name="connsiteX2" fmla="*/ 508368 w 1170104"/>
                <a:gd name="connsiteY2" fmla="*/ 1723648 h 1898273"/>
                <a:gd name="connsiteX3" fmla="*/ 475030 w 1170104"/>
                <a:gd name="connsiteY3" fmla="*/ 1683961 h 1898273"/>
                <a:gd name="connsiteX4" fmla="*/ 505193 w 1170104"/>
                <a:gd name="connsiteY4" fmla="*/ 1644273 h 1898273"/>
                <a:gd name="connsiteX5" fmla="*/ 717918 w 1170104"/>
                <a:gd name="connsiteY5" fmla="*/ 1644273 h 1898273"/>
                <a:gd name="connsiteX6" fmla="*/ 746493 w 1170104"/>
                <a:gd name="connsiteY6" fmla="*/ 1596648 h 1898273"/>
                <a:gd name="connsiteX7" fmla="*/ 716330 w 1170104"/>
                <a:gd name="connsiteY7" fmla="*/ 1560136 h 1898273"/>
                <a:gd name="connsiteX8" fmla="*/ 398830 w 1170104"/>
                <a:gd name="connsiteY8" fmla="*/ 1560136 h 1898273"/>
                <a:gd name="connsiteX9" fmla="*/ 360730 w 1170104"/>
                <a:gd name="connsiteY9" fmla="*/ 1522036 h 1898273"/>
                <a:gd name="connsiteX10" fmla="*/ 382955 w 1170104"/>
                <a:gd name="connsiteY10" fmla="*/ 1474411 h 1898273"/>
                <a:gd name="connsiteX11" fmla="*/ 797293 w 1170104"/>
                <a:gd name="connsiteY11" fmla="*/ 1474411 h 1898273"/>
                <a:gd name="connsiteX12" fmla="*/ 830630 w 1170104"/>
                <a:gd name="connsiteY12" fmla="*/ 1426786 h 1898273"/>
                <a:gd name="connsiteX13" fmla="*/ 795705 w 1170104"/>
                <a:gd name="connsiteY13" fmla="*/ 1383923 h 1898273"/>
                <a:gd name="connsiteX14" fmla="*/ 386130 w 1170104"/>
                <a:gd name="connsiteY14" fmla="*/ 1383923 h 1898273"/>
                <a:gd name="connsiteX15" fmla="*/ 322630 w 1170104"/>
                <a:gd name="connsiteY15" fmla="*/ 1352173 h 1898273"/>
                <a:gd name="connsiteX16" fmla="*/ 283340 w 1170104"/>
                <a:gd name="connsiteY16" fmla="*/ 1300183 h 1898273"/>
                <a:gd name="connsiteX17" fmla="*/ 271830 w 1170104"/>
                <a:gd name="connsiteY17" fmla="*/ 1207711 h 1898273"/>
                <a:gd name="connsiteX18" fmla="*/ 260718 w 1170104"/>
                <a:gd name="connsiteY18" fmla="*/ 1128336 h 1898273"/>
                <a:gd name="connsiteX19" fmla="*/ 205155 w 1170104"/>
                <a:gd name="connsiteY19" fmla="*/ 1037848 h 1898273"/>
                <a:gd name="connsiteX20" fmla="*/ 130543 w 1170104"/>
                <a:gd name="connsiteY20" fmla="*/ 955298 h 1898273"/>
                <a:gd name="connsiteX21" fmla="*/ 55137 w 1170104"/>
                <a:gd name="connsiteY21" fmla="*/ 845364 h 1898273"/>
                <a:gd name="connsiteX22" fmla="*/ 13861 w 1170104"/>
                <a:gd name="connsiteY22" fmla="*/ 735827 h 1898273"/>
                <a:gd name="connsiteX23" fmla="*/ 368 w 1170104"/>
                <a:gd name="connsiteY23" fmla="*/ 601286 h 1898273"/>
                <a:gd name="connsiteX24" fmla="*/ 11480 w 1170104"/>
                <a:gd name="connsiteY24" fmla="*/ 475873 h 1898273"/>
                <a:gd name="connsiteX25" fmla="*/ 81330 w 1170104"/>
                <a:gd name="connsiteY25" fmla="*/ 285373 h 1898273"/>
                <a:gd name="connsiteX26" fmla="*/ 265480 w 1170104"/>
                <a:gd name="connsiteY26" fmla="*/ 93285 h 1898273"/>
                <a:gd name="connsiteX27" fmla="*/ 519480 w 1170104"/>
                <a:gd name="connsiteY27" fmla="*/ 3990 h 1898273"/>
                <a:gd name="connsiteX28" fmla="*/ 705218 w 1170104"/>
                <a:gd name="connsiteY28" fmla="*/ 10736 h 1898273"/>
                <a:gd name="connsiteX29" fmla="*/ 943343 w 1170104"/>
                <a:gd name="connsiteY29" fmla="*/ 121861 h 1898273"/>
                <a:gd name="connsiteX30" fmla="*/ 1100505 w 1170104"/>
                <a:gd name="connsiteY30" fmla="*/ 310773 h 1898273"/>
                <a:gd name="connsiteX31" fmla="*/ 1162418 w 1170104"/>
                <a:gd name="connsiteY31" fmla="*/ 513973 h 1898273"/>
                <a:gd name="connsiteX32" fmla="*/ 1165196 w 1170104"/>
                <a:gd name="connsiteY32" fmla="*/ 683836 h 1898273"/>
                <a:gd name="connsiteX33" fmla="*/ 1090980 w 1170104"/>
                <a:gd name="connsiteY33" fmla="*/ 890211 h 1898273"/>
                <a:gd name="connsiteX34" fmla="*/ 957630 w 1170104"/>
                <a:gd name="connsiteY34" fmla="*/ 1058486 h 1898273"/>
                <a:gd name="connsiteX35" fmla="*/ 914768 w 1170104"/>
                <a:gd name="connsiteY35" fmla="*/ 1118811 h 1898273"/>
                <a:gd name="connsiteX36" fmla="*/ 905243 w 1170104"/>
                <a:gd name="connsiteY36" fmla="*/ 1175961 h 1898273"/>
                <a:gd name="connsiteX37" fmla="*/ 905243 w 1170104"/>
                <a:gd name="connsiteY37" fmla="*/ 1264861 h 1898273"/>
                <a:gd name="connsiteX38" fmla="*/ 868730 w 1170104"/>
                <a:gd name="connsiteY38" fmla="*/ 1301373 h 1898273"/>
                <a:gd name="connsiteX39" fmla="*/ 641718 w 1170104"/>
                <a:gd name="connsiteY39" fmla="*/ 1301373 h 1898273"/>
                <a:gd name="connsiteX40" fmla="*/ 590918 w 1170104"/>
                <a:gd name="connsiteY40" fmla="*/ 1279148 h 1898273"/>
                <a:gd name="connsiteX41" fmla="*/ 590918 w 1170104"/>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90980 w 1167899"/>
                <a:gd name="connsiteY33" fmla="*/ 890211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7630 w 1167899"/>
                <a:gd name="connsiteY34" fmla="*/ 1058486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5243 w 1167899"/>
                <a:gd name="connsiteY37" fmla="*/ 1264861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902862 w 1167899"/>
                <a:gd name="connsiteY37" fmla="*/ 1261289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5243 w 1167899"/>
                <a:gd name="connsiteY36" fmla="*/ 1175961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2955 w 1167899"/>
                <a:gd name="connsiteY10" fmla="*/ 1474411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5030 w 1167899"/>
                <a:gd name="connsiteY3" fmla="*/ 1683961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8368 w 1167899"/>
                <a:gd name="connsiteY2" fmla="*/ 1723648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00033 w 1167899"/>
                <a:gd name="connsiteY2" fmla="*/ 1728411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6493 w 1167899"/>
                <a:gd name="connsiteY6" fmla="*/ 1596648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60718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9527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30630 w 1167899"/>
                <a:gd name="connsiteY12" fmla="*/ 1426786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0136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68730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2868 w 1167899"/>
                <a:gd name="connsiteY34" fmla="*/ 1056105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7899"/>
                <a:gd name="connsiteY0" fmla="*/ 1898273 h 1898273"/>
                <a:gd name="connsiteX1" fmla="*/ 581393 w 1167899"/>
                <a:gd name="connsiteY1" fmla="*/ 1768098 h 1898273"/>
                <a:gd name="connsiteX2" fmla="*/ 513130 w 1167899"/>
                <a:gd name="connsiteY2" fmla="*/ 1726030 h 1898273"/>
                <a:gd name="connsiteX3" fmla="*/ 470268 w 1167899"/>
                <a:gd name="connsiteY3" fmla="*/ 1680389 h 1898273"/>
                <a:gd name="connsiteX4" fmla="*/ 505193 w 1167899"/>
                <a:gd name="connsiteY4" fmla="*/ 1644273 h 1898273"/>
                <a:gd name="connsiteX5" fmla="*/ 717918 w 1167899"/>
                <a:gd name="connsiteY5" fmla="*/ 1644273 h 1898273"/>
                <a:gd name="connsiteX6" fmla="*/ 748874 w 1167899"/>
                <a:gd name="connsiteY6" fmla="*/ 1603792 h 1898273"/>
                <a:gd name="connsiteX7" fmla="*/ 716330 w 1167899"/>
                <a:gd name="connsiteY7" fmla="*/ 1561327 h 1898273"/>
                <a:gd name="connsiteX8" fmla="*/ 398830 w 1167899"/>
                <a:gd name="connsiteY8" fmla="*/ 1560136 h 1898273"/>
                <a:gd name="connsiteX9" fmla="*/ 360730 w 1167899"/>
                <a:gd name="connsiteY9" fmla="*/ 1522036 h 1898273"/>
                <a:gd name="connsiteX10" fmla="*/ 387717 w 1167899"/>
                <a:gd name="connsiteY10" fmla="*/ 1476793 h 1898273"/>
                <a:gd name="connsiteX11" fmla="*/ 797293 w 1167899"/>
                <a:gd name="connsiteY11" fmla="*/ 1474411 h 1898273"/>
                <a:gd name="connsiteX12" fmla="*/ 828249 w 1167899"/>
                <a:gd name="connsiteY12" fmla="*/ 1425595 h 1898273"/>
                <a:gd name="connsiteX13" fmla="*/ 795705 w 1167899"/>
                <a:gd name="connsiteY13" fmla="*/ 1383923 h 1898273"/>
                <a:gd name="connsiteX14" fmla="*/ 386130 w 1167899"/>
                <a:gd name="connsiteY14" fmla="*/ 1383923 h 1898273"/>
                <a:gd name="connsiteX15" fmla="*/ 322630 w 1167899"/>
                <a:gd name="connsiteY15" fmla="*/ 1352173 h 1898273"/>
                <a:gd name="connsiteX16" fmla="*/ 283340 w 1167899"/>
                <a:gd name="connsiteY16" fmla="*/ 1300183 h 1898273"/>
                <a:gd name="connsiteX17" fmla="*/ 271830 w 1167899"/>
                <a:gd name="connsiteY17" fmla="*/ 1207711 h 1898273"/>
                <a:gd name="connsiteX18" fmla="*/ 255955 w 1167899"/>
                <a:gd name="connsiteY18" fmla="*/ 1128336 h 1898273"/>
                <a:gd name="connsiteX19" fmla="*/ 205155 w 1167899"/>
                <a:gd name="connsiteY19" fmla="*/ 1037848 h 1898273"/>
                <a:gd name="connsiteX20" fmla="*/ 130543 w 1167899"/>
                <a:gd name="connsiteY20" fmla="*/ 955298 h 1898273"/>
                <a:gd name="connsiteX21" fmla="*/ 55137 w 1167899"/>
                <a:gd name="connsiteY21" fmla="*/ 845364 h 1898273"/>
                <a:gd name="connsiteX22" fmla="*/ 13861 w 1167899"/>
                <a:gd name="connsiteY22" fmla="*/ 735827 h 1898273"/>
                <a:gd name="connsiteX23" fmla="*/ 368 w 1167899"/>
                <a:gd name="connsiteY23" fmla="*/ 601286 h 1898273"/>
                <a:gd name="connsiteX24" fmla="*/ 11480 w 1167899"/>
                <a:gd name="connsiteY24" fmla="*/ 475873 h 1898273"/>
                <a:gd name="connsiteX25" fmla="*/ 81330 w 1167899"/>
                <a:gd name="connsiteY25" fmla="*/ 285373 h 1898273"/>
                <a:gd name="connsiteX26" fmla="*/ 265480 w 1167899"/>
                <a:gd name="connsiteY26" fmla="*/ 93285 h 1898273"/>
                <a:gd name="connsiteX27" fmla="*/ 519480 w 1167899"/>
                <a:gd name="connsiteY27" fmla="*/ 3990 h 1898273"/>
                <a:gd name="connsiteX28" fmla="*/ 705218 w 1167899"/>
                <a:gd name="connsiteY28" fmla="*/ 10736 h 1898273"/>
                <a:gd name="connsiteX29" fmla="*/ 943343 w 1167899"/>
                <a:gd name="connsiteY29" fmla="*/ 121861 h 1898273"/>
                <a:gd name="connsiteX30" fmla="*/ 1100505 w 1167899"/>
                <a:gd name="connsiteY30" fmla="*/ 310773 h 1898273"/>
                <a:gd name="connsiteX31" fmla="*/ 1162418 w 1167899"/>
                <a:gd name="connsiteY31" fmla="*/ 513973 h 1898273"/>
                <a:gd name="connsiteX32" fmla="*/ 1165196 w 1167899"/>
                <a:gd name="connsiteY32" fmla="*/ 683836 h 1898273"/>
                <a:gd name="connsiteX33" fmla="*/ 1085027 w 1167899"/>
                <a:gd name="connsiteY33" fmla="*/ 889020 h 1898273"/>
                <a:gd name="connsiteX34" fmla="*/ 950487 w 1167899"/>
                <a:gd name="connsiteY34" fmla="*/ 1054914 h 1898273"/>
                <a:gd name="connsiteX35" fmla="*/ 914768 w 1167899"/>
                <a:gd name="connsiteY35" fmla="*/ 1118811 h 1898273"/>
                <a:gd name="connsiteX36" fmla="*/ 900480 w 1167899"/>
                <a:gd name="connsiteY36" fmla="*/ 1177152 h 1898273"/>
                <a:gd name="connsiteX37" fmla="*/ 898100 w 1167899"/>
                <a:gd name="connsiteY37" fmla="*/ 1258908 h 1898273"/>
                <a:gd name="connsiteX38" fmla="*/ 858014 w 1167899"/>
                <a:gd name="connsiteY38" fmla="*/ 1301373 h 1898273"/>
                <a:gd name="connsiteX39" fmla="*/ 641718 w 1167899"/>
                <a:gd name="connsiteY39" fmla="*/ 1301373 h 1898273"/>
                <a:gd name="connsiteX40" fmla="*/ 590918 w 1167899"/>
                <a:gd name="connsiteY40" fmla="*/ 1279148 h 1898273"/>
                <a:gd name="connsiteX41" fmla="*/ 590918 w 1167899"/>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69166"/>
                <a:gd name="connsiteY0" fmla="*/ 1898273 h 1898273"/>
                <a:gd name="connsiteX1" fmla="*/ 581393 w 1169166"/>
                <a:gd name="connsiteY1" fmla="*/ 1768098 h 1898273"/>
                <a:gd name="connsiteX2" fmla="*/ 513130 w 1169166"/>
                <a:gd name="connsiteY2" fmla="*/ 1726030 h 1898273"/>
                <a:gd name="connsiteX3" fmla="*/ 470268 w 1169166"/>
                <a:gd name="connsiteY3" fmla="*/ 1680389 h 1898273"/>
                <a:gd name="connsiteX4" fmla="*/ 505193 w 1169166"/>
                <a:gd name="connsiteY4" fmla="*/ 1644273 h 1898273"/>
                <a:gd name="connsiteX5" fmla="*/ 717918 w 1169166"/>
                <a:gd name="connsiteY5" fmla="*/ 1644273 h 1898273"/>
                <a:gd name="connsiteX6" fmla="*/ 748874 w 1169166"/>
                <a:gd name="connsiteY6" fmla="*/ 1603792 h 1898273"/>
                <a:gd name="connsiteX7" fmla="*/ 716330 w 1169166"/>
                <a:gd name="connsiteY7" fmla="*/ 1561327 h 1898273"/>
                <a:gd name="connsiteX8" fmla="*/ 398830 w 1169166"/>
                <a:gd name="connsiteY8" fmla="*/ 1560136 h 1898273"/>
                <a:gd name="connsiteX9" fmla="*/ 360730 w 1169166"/>
                <a:gd name="connsiteY9" fmla="*/ 1522036 h 1898273"/>
                <a:gd name="connsiteX10" fmla="*/ 387717 w 1169166"/>
                <a:gd name="connsiteY10" fmla="*/ 1476793 h 1898273"/>
                <a:gd name="connsiteX11" fmla="*/ 797293 w 1169166"/>
                <a:gd name="connsiteY11" fmla="*/ 1474411 h 1898273"/>
                <a:gd name="connsiteX12" fmla="*/ 828249 w 1169166"/>
                <a:gd name="connsiteY12" fmla="*/ 1425595 h 1898273"/>
                <a:gd name="connsiteX13" fmla="*/ 795705 w 1169166"/>
                <a:gd name="connsiteY13" fmla="*/ 1383923 h 1898273"/>
                <a:gd name="connsiteX14" fmla="*/ 386130 w 1169166"/>
                <a:gd name="connsiteY14" fmla="*/ 1383923 h 1898273"/>
                <a:gd name="connsiteX15" fmla="*/ 322630 w 1169166"/>
                <a:gd name="connsiteY15" fmla="*/ 1352173 h 1898273"/>
                <a:gd name="connsiteX16" fmla="*/ 283340 w 1169166"/>
                <a:gd name="connsiteY16" fmla="*/ 1300183 h 1898273"/>
                <a:gd name="connsiteX17" fmla="*/ 271830 w 1169166"/>
                <a:gd name="connsiteY17" fmla="*/ 1207711 h 1898273"/>
                <a:gd name="connsiteX18" fmla="*/ 255955 w 1169166"/>
                <a:gd name="connsiteY18" fmla="*/ 1128336 h 1898273"/>
                <a:gd name="connsiteX19" fmla="*/ 205155 w 1169166"/>
                <a:gd name="connsiteY19" fmla="*/ 1037848 h 1898273"/>
                <a:gd name="connsiteX20" fmla="*/ 130543 w 1169166"/>
                <a:gd name="connsiteY20" fmla="*/ 955298 h 1898273"/>
                <a:gd name="connsiteX21" fmla="*/ 55137 w 1169166"/>
                <a:gd name="connsiteY21" fmla="*/ 845364 h 1898273"/>
                <a:gd name="connsiteX22" fmla="*/ 13861 w 1169166"/>
                <a:gd name="connsiteY22" fmla="*/ 735827 h 1898273"/>
                <a:gd name="connsiteX23" fmla="*/ 368 w 1169166"/>
                <a:gd name="connsiteY23" fmla="*/ 601286 h 1898273"/>
                <a:gd name="connsiteX24" fmla="*/ 11480 w 1169166"/>
                <a:gd name="connsiteY24" fmla="*/ 475873 h 1898273"/>
                <a:gd name="connsiteX25" fmla="*/ 81330 w 1169166"/>
                <a:gd name="connsiteY25" fmla="*/ 285373 h 1898273"/>
                <a:gd name="connsiteX26" fmla="*/ 265480 w 1169166"/>
                <a:gd name="connsiteY26" fmla="*/ 93285 h 1898273"/>
                <a:gd name="connsiteX27" fmla="*/ 519480 w 1169166"/>
                <a:gd name="connsiteY27" fmla="*/ 3990 h 1898273"/>
                <a:gd name="connsiteX28" fmla="*/ 705218 w 1169166"/>
                <a:gd name="connsiteY28" fmla="*/ 10736 h 1898273"/>
                <a:gd name="connsiteX29" fmla="*/ 943343 w 1169166"/>
                <a:gd name="connsiteY29" fmla="*/ 121861 h 1898273"/>
                <a:gd name="connsiteX30" fmla="*/ 1100505 w 1169166"/>
                <a:gd name="connsiteY30" fmla="*/ 310773 h 1898273"/>
                <a:gd name="connsiteX31" fmla="*/ 1162418 w 1169166"/>
                <a:gd name="connsiteY31" fmla="*/ 513973 h 1898273"/>
                <a:gd name="connsiteX32" fmla="*/ 1165196 w 1169166"/>
                <a:gd name="connsiteY32" fmla="*/ 683836 h 1898273"/>
                <a:gd name="connsiteX33" fmla="*/ 1085027 w 1169166"/>
                <a:gd name="connsiteY33" fmla="*/ 889020 h 1898273"/>
                <a:gd name="connsiteX34" fmla="*/ 950487 w 1169166"/>
                <a:gd name="connsiteY34" fmla="*/ 1054914 h 1898273"/>
                <a:gd name="connsiteX35" fmla="*/ 914768 w 1169166"/>
                <a:gd name="connsiteY35" fmla="*/ 1118811 h 1898273"/>
                <a:gd name="connsiteX36" fmla="*/ 900480 w 1169166"/>
                <a:gd name="connsiteY36" fmla="*/ 1177152 h 1898273"/>
                <a:gd name="connsiteX37" fmla="*/ 898100 w 1169166"/>
                <a:gd name="connsiteY37" fmla="*/ 1258908 h 1898273"/>
                <a:gd name="connsiteX38" fmla="*/ 858014 w 1169166"/>
                <a:gd name="connsiteY38" fmla="*/ 1301373 h 1898273"/>
                <a:gd name="connsiteX39" fmla="*/ 641718 w 1169166"/>
                <a:gd name="connsiteY39" fmla="*/ 1301373 h 1898273"/>
                <a:gd name="connsiteX40" fmla="*/ 590918 w 1169166"/>
                <a:gd name="connsiteY40" fmla="*/ 1279148 h 1898273"/>
                <a:gd name="connsiteX41" fmla="*/ 590918 w 1169166"/>
                <a:gd name="connsiteY41" fmla="*/ 1212473 h 1898273"/>
                <a:gd name="connsiteX0" fmla="*/ 584568 w 1170467"/>
                <a:gd name="connsiteY0" fmla="*/ 1898273 h 1898273"/>
                <a:gd name="connsiteX1" fmla="*/ 581393 w 1170467"/>
                <a:gd name="connsiteY1" fmla="*/ 1768098 h 1898273"/>
                <a:gd name="connsiteX2" fmla="*/ 513130 w 1170467"/>
                <a:gd name="connsiteY2" fmla="*/ 1726030 h 1898273"/>
                <a:gd name="connsiteX3" fmla="*/ 470268 w 1170467"/>
                <a:gd name="connsiteY3" fmla="*/ 1680389 h 1898273"/>
                <a:gd name="connsiteX4" fmla="*/ 505193 w 1170467"/>
                <a:gd name="connsiteY4" fmla="*/ 1644273 h 1898273"/>
                <a:gd name="connsiteX5" fmla="*/ 717918 w 1170467"/>
                <a:gd name="connsiteY5" fmla="*/ 1644273 h 1898273"/>
                <a:gd name="connsiteX6" fmla="*/ 748874 w 1170467"/>
                <a:gd name="connsiteY6" fmla="*/ 1603792 h 1898273"/>
                <a:gd name="connsiteX7" fmla="*/ 716330 w 1170467"/>
                <a:gd name="connsiteY7" fmla="*/ 1561327 h 1898273"/>
                <a:gd name="connsiteX8" fmla="*/ 398830 w 1170467"/>
                <a:gd name="connsiteY8" fmla="*/ 1560136 h 1898273"/>
                <a:gd name="connsiteX9" fmla="*/ 360730 w 1170467"/>
                <a:gd name="connsiteY9" fmla="*/ 1522036 h 1898273"/>
                <a:gd name="connsiteX10" fmla="*/ 387717 w 1170467"/>
                <a:gd name="connsiteY10" fmla="*/ 1476793 h 1898273"/>
                <a:gd name="connsiteX11" fmla="*/ 797293 w 1170467"/>
                <a:gd name="connsiteY11" fmla="*/ 1474411 h 1898273"/>
                <a:gd name="connsiteX12" fmla="*/ 828249 w 1170467"/>
                <a:gd name="connsiteY12" fmla="*/ 1425595 h 1898273"/>
                <a:gd name="connsiteX13" fmla="*/ 795705 w 1170467"/>
                <a:gd name="connsiteY13" fmla="*/ 1383923 h 1898273"/>
                <a:gd name="connsiteX14" fmla="*/ 386130 w 1170467"/>
                <a:gd name="connsiteY14" fmla="*/ 1383923 h 1898273"/>
                <a:gd name="connsiteX15" fmla="*/ 322630 w 1170467"/>
                <a:gd name="connsiteY15" fmla="*/ 1352173 h 1898273"/>
                <a:gd name="connsiteX16" fmla="*/ 283340 w 1170467"/>
                <a:gd name="connsiteY16" fmla="*/ 1300183 h 1898273"/>
                <a:gd name="connsiteX17" fmla="*/ 271830 w 1170467"/>
                <a:gd name="connsiteY17" fmla="*/ 1207711 h 1898273"/>
                <a:gd name="connsiteX18" fmla="*/ 255955 w 1170467"/>
                <a:gd name="connsiteY18" fmla="*/ 1128336 h 1898273"/>
                <a:gd name="connsiteX19" fmla="*/ 205155 w 1170467"/>
                <a:gd name="connsiteY19" fmla="*/ 1037848 h 1898273"/>
                <a:gd name="connsiteX20" fmla="*/ 130543 w 1170467"/>
                <a:gd name="connsiteY20" fmla="*/ 955298 h 1898273"/>
                <a:gd name="connsiteX21" fmla="*/ 55137 w 1170467"/>
                <a:gd name="connsiteY21" fmla="*/ 845364 h 1898273"/>
                <a:gd name="connsiteX22" fmla="*/ 13861 w 1170467"/>
                <a:gd name="connsiteY22" fmla="*/ 735827 h 1898273"/>
                <a:gd name="connsiteX23" fmla="*/ 368 w 1170467"/>
                <a:gd name="connsiteY23" fmla="*/ 601286 h 1898273"/>
                <a:gd name="connsiteX24" fmla="*/ 11480 w 1170467"/>
                <a:gd name="connsiteY24" fmla="*/ 475873 h 1898273"/>
                <a:gd name="connsiteX25" fmla="*/ 81330 w 1170467"/>
                <a:gd name="connsiteY25" fmla="*/ 285373 h 1898273"/>
                <a:gd name="connsiteX26" fmla="*/ 265480 w 1170467"/>
                <a:gd name="connsiteY26" fmla="*/ 93285 h 1898273"/>
                <a:gd name="connsiteX27" fmla="*/ 519480 w 1170467"/>
                <a:gd name="connsiteY27" fmla="*/ 3990 h 1898273"/>
                <a:gd name="connsiteX28" fmla="*/ 705218 w 1170467"/>
                <a:gd name="connsiteY28" fmla="*/ 10736 h 1898273"/>
                <a:gd name="connsiteX29" fmla="*/ 943343 w 1170467"/>
                <a:gd name="connsiteY29" fmla="*/ 121861 h 1898273"/>
                <a:gd name="connsiteX30" fmla="*/ 1100505 w 1170467"/>
                <a:gd name="connsiteY30" fmla="*/ 310773 h 1898273"/>
                <a:gd name="connsiteX31" fmla="*/ 1164799 w 1170467"/>
                <a:gd name="connsiteY31" fmla="*/ 512783 h 1898273"/>
                <a:gd name="connsiteX32" fmla="*/ 1165196 w 1170467"/>
                <a:gd name="connsiteY32" fmla="*/ 683836 h 1898273"/>
                <a:gd name="connsiteX33" fmla="*/ 1085027 w 1170467"/>
                <a:gd name="connsiteY33" fmla="*/ 889020 h 1898273"/>
                <a:gd name="connsiteX34" fmla="*/ 950487 w 1170467"/>
                <a:gd name="connsiteY34" fmla="*/ 1054914 h 1898273"/>
                <a:gd name="connsiteX35" fmla="*/ 914768 w 1170467"/>
                <a:gd name="connsiteY35" fmla="*/ 1118811 h 1898273"/>
                <a:gd name="connsiteX36" fmla="*/ 900480 w 1170467"/>
                <a:gd name="connsiteY36" fmla="*/ 1177152 h 1898273"/>
                <a:gd name="connsiteX37" fmla="*/ 898100 w 1170467"/>
                <a:gd name="connsiteY37" fmla="*/ 1258908 h 1898273"/>
                <a:gd name="connsiteX38" fmla="*/ 858014 w 1170467"/>
                <a:gd name="connsiteY38" fmla="*/ 1301373 h 1898273"/>
                <a:gd name="connsiteX39" fmla="*/ 641718 w 1170467"/>
                <a:gd name="connsiteY39" fmla="*/ 1301373 h 1898273"/>
                <a:gd name="connsiteX40" fmla="*/ 590918 w 1170467"/>
                <a:gd name="connsiteY40" fmla="*/ 1279148 h 1898273"/>
                <a:gd name="connsiteX41" fmla="*/ 590918 w 1170467"/>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88142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 name="connsiteX0" fmla="*/ 584993 w 1170892"/>
                <a:gd name="connsiteY0" fmla="*/ 1898273 h 1898273"/>
                <a:gd name="connsiteX1" fmla="*/ 581818 w 1170892"/>
                <a:gd name="connsiteY1" fmla="*/ 1768098 h 1898273"/>
                <a:gd name="connsiteX2" fmla="*/ 513555 w 1170892"/>
                <a:gd name="connsiteY2" fmla="*/ 1726030 h 1898273"/>
                <a:gd name="connsiteX3" fmla="*/ 470693 w 1170892"/>
                <a:gd name="connsiteY3" fmla="*/ 1680389 h 1898273"/>
                <a:gd name="connsiteX4" fmla="*/ 505618 w 1170892"/>
                <a:gd name="connsiteY4" fmla="*/ 1644273 h 1898273"/>
                <a:gd name="connsiteX5" fmla="*/ 718343 w 1170892"/>
                <a:gd name="connsiteY5" fmla="*/ 1644273 h 1898273"/>
                <a:gd name="connsiteX6" fmla="*/ 749299 w 1170892"/>
                <a:gd name="connsiteY6" fmla="*/ 1603792 h 1898273"/>
                <a:gd name="connsiteX7" fmla="*/ 716755 w 1170892"/>
                <a:gd name="connsiteY7" fmla="*/ 1561327 h 1898273"/>
                <a:gd name="connsiteX8" fmla="*/ 399255 w 1170892"/>
                <a:gd name="connsiteY8" fmla="*/ 1560136 h 1898273"/>
                <a:gd name="connsiteX9" fmla="*/ 361155 w 1170892"/>
                <a:gd name="connsiteY9" fmla="*/ 1522036 h 1898273"/>
                <a:gd name="connsiteX10" fmla="*/ 394095 w 1170892"/>
                <a:gd name="connsiteY10" fmla="*/ 1476793 h 1898273"/>
                <a:gd name="connsiteX11" fmla="*/ 797718 w 1170892"/>
                <a:gd name="connsiteY11" fmla="*/ 1474411 h 1898273"/>
                <a:gd name="connsiteX12" fmla="*/ 828674 w 1170892"/>
                <a:gd name="connsiteY12" fmla="*/ 1425595 h 1898273"/>
                <a:gd name="connsiteX13" fmla="*/ 796130 w 1170892"/>
                <a:gd name="connsiteY13" fmla="*/ 1383923 h 1898273"/>
                <a:gd name="connsiteX14" fmla="*/ 386555 w 1170892"/>
                <a:gd name="connsiteY14" fmla="*/ 1383923 h 1898273"/>
                <a:gd name="connsiteX15" fmla="*/ 323055 w 1170892"/>
                <a:gd name="connsiteY15" fmla="*/ 1352173 h 1898273"/>
                <a:gd name="connsiteX16" fmla="*/ 283765 w 1170892"/>
                <a:gd name="connsiteY16" fmla="*/ 1300183 h 1898273"/>
                <a:gd name="connsiteX17" fmla="*/ 272255 w 1170892"/>
                <a:gd name="connsiteY17" fmla="*/ 1207711 h 1898273"/>
                <a:gd name="connsiteX18" fmla="*/ 256380 w 1170892"/>
                <a:gd name="connsiteY18" fmla="*/ 1128336 h 1898273"/>
                <a:gd name="connsiteX19" fmla="*/ 205580 w 1170892"/>
                <a:gd name="connsiteY19" fmla="*/ 1037848 h 1898273"/>
                <a:gd name="connsiteX20" fmla="*/ 130968 w 1170892"/>
                <a:gd name="connsiteY20" fmla="*/ 955298 h 1898273"/>
                <a:gd name="connsiteX21" fmla="*/ 55562 w 1170892"/>
                <a:gd name="connsiteY21" fmla="*/ 845364 h 1898273"/>
                <a:gd name="connsiteX22" fmla="*/ 14286 w 1170892"/>
                <a:gd name="connsiteY22" fmla="*/ 735827 h 1898273"/>
                <a:gd name="connsiteX23" fmla="*/ 793 w 1170892"/>
                <a:gd name="connsiteY23" fmla="*/ 601286 h 1898273"/>
                <a:gd name="connsiteX24" fmla="*/ 9524 w 1170892"/>
                <a:gd name="connsiteY24" fmla="*/ 475873 h 1898273"/>
                <a:gd name="connsiteX25" fmla="*/ 81755 w 1170892"/>
                <a:gd name="connsiteY25" fmla="*/ 285373 h 1898273"/>
                <a:gd name="connsiteX26" fmla="*/ 265905 w 1170892"/>
                <a:gd name="connsiteY26" fmla="*/ 93285 h 1898273"/>
                <a:gd name="connsiteX27" fmla="*/ 519905 w 1170892"/>
                <a:gd name="connsiteY27" fmla="*/ 3990 h 1898273"/>
                <a:gd name="connsiteX28" fmla="*/ 705643 w 1170892"/>
                <a:gd name="connsiteY28" fmla="*/ 10736 h 1898273"/>
                <a:gd name="connsiteX29" fmla="*/ 943768 w 1170892"/>
                <a:gd name="connsiteY29" fmla="*/ 121861 h 1898273"/>
                <a:gd name="connsiteX30" fmla="*/ 1100930 w 1170892"/>
                <a:gd name="connsiteY30" fmla="*/ 310773 h 1898273"/>
                <a:gd name="connsiteX31" fmla="*/ 1165224 w 1170892"/>
                <a:gd name="connsiteY31" fmla="*/ 512783 h 1898273"/>
                <a:gd name="connsiteX32" fmla="*/ 1165621 w 1170892"/>
                <a:gd name="connsiteY32" fmla="*/ 683836 h 1898273"/>
                <a:gd name="connsiteX33" fmla="*/ 1085452 w 1170892"/>
                <a:gd name="connsiteY33" fmla="*/ 889020 h 1898273"/>
                <a:gd name="connsiteX34" fmla="*/ 950912 w 1170892"/>
                <a:gd name="connsiteY34" fmla="*/ 1054914 h 1898273"/>
                <a:gd name="connsiteX35" fmla="*/ 915193 w 1170892"/>
                <a:gd name="connsiteY35" fmla="*/ 1118811 h 1898273"/>
                <a:gd name="connsiteX36" fmla="*/ 900905 w 1170892"/>
                <a:gd name="connsiteY36" fmla="*/ 1177152 h 1898273"/>
                <a:gd name="connsiteX37" fmla="*/ 898525 w 1170892"/>
                <a:gd name="connsiteY37" fmla="*/ 1258908 h 1898273"/>
                <a:gd name="connsiteX38" fmla="*/ 858439 w 1170892"/>
                <a:gd name="connsiteY38" fmla="*/ 1301373 h 1898273"/>
                <a:gd name="connsiteX39" fmla="*/ 642143 w 1170892"/>
                <a:gd name="connsiteY39" fmla="*/ 1301373 h 1898273"/>
                <a:gd name="connsiteX40" fmla="*/ 591343 w 1170892"/>
                <a:gd name="connsiteY40" fmla="*/ 1279148 h 1898273"/>
                <a:gd name="connsiteX41" fmla="*/ 591343 w 1170892"/>
                <a:gd name="connsiteY41" fmla="*/ 1212473 h 189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70892" h="1898273">
                  <a:moveTo>
                    <a:pt x="584993" y="1898273"/>
                  </a:moveTo>
                  <a:cubicBezTo>
                    <a:pt x="583935" y="1854881"/>
                    <a:pt x="582876" y="1811490"/>
                    <a:pt x="581818" y="1768098"/>
                  </a:cubicBezTo>
                  <a:cubicBezTo>
                    <a:pt x="573352" y="1746931"/>
                    <a:pt x="562503" y="1729338"/>
                    <a:pt x="513555" y="1726030"/>
                  </a:cubicBezTo>
                  <a:cubicBezTo>
                    <a:pt x="487759" y="1721135"/>
                    <a:pt x="471487" y="1707906"/>
                    <a:pt x="470693" y="1680389"/>
                  </a:cubicBezTo>
                  <a:cubicBezTo>
                    <a:pt x="474793" y="1662398"/>
                    <a:pt x="478895" y="1650358"/>
                    <a:pt x="505618" y="1644273"/>
                  </a:cubicBezTo>
                  <a:lnTo>
                    <a:pt x="718343" y="1644273"/>
                  </a:lnTo>
                  <a:cubicBezTo>
                    <a:pt x="736202" y="1631970"/>
                    <a:pt x="744536" y="1626810"/>
                    <a:pt x="749299" y="1603792"/>
                  </a:cubicBezTo>
                  <a:cubicBezTo>
                    <a:pt x="745198" y="1586858"/>
                    <a:pt x="741097" y="1572308"/>
                    <a:pt x="716755" y="1561327"/>
                  </a:cubicBezTo>
                  <a:lnTo>
                    <a:pt x="399255" y="1560136"/>
                  </a:lnTo>
                  <a:cubicBezTo>
                    <a:pt x="375839" y="1555770"/>
                    <a:pt x="367902" y="1546642"/>
                    <a:pt x="361155" y="1522036"/>
                  </a:cubicBezTo>
                  <a:cubicBezTo>
                    <a:pt x="362610" y="1506161"/>
                    <a:pt x="365255" y="1491478"/>
                    <a:pt x="394095" y="1476793"/>
                  </a:cubicBezTo>
                  <a:lnTo>
                    <a:pt x="797718" y="1474411"/>
                  </a:lnTo>
                  <a:cubicBezTo>
                    <a:pt x="819546" y="1463299"/>
                    <a:pt x="827088" y="1449805"/>
                    <a:pt x="828674" y="1425595"/>
                  </a:cubicBezTo>
                  <a:cubicBezTo>
                    <a:pt x="824177" y="1402972"/>
                    <a:pt x="825632" y="1399402"/>
                    <a:pt x="796130" y="1383923"/>
                  </a:cubicBezTo>
                  <a:lnTo>
                    <a:pt x="386555" y="1383923"/>
                  </a:lnTo>
                  <a:cubicBezTo>
                    <a:pt x="360625" y="1374530"/>
                    <a:pt x="343031" y="1368709"/>
                    <a:pt x="323055" y="1352173"/>
                  </a:cubicBezTo>
                  <a:cubicBezTo>
                    <a:pt x="314721" y="1341193"/>
                    <a:pt x="295670" y="1327832"/>
                    <a:pt x="283765" y="1300183"/>
                  </a:cubicBezTo>
                  <a:cubicBezTo>
                    <a:pt x="275166" y="1267772"/>
                    <a:pt x="274901" y="1238932"/>
                    <a:pt x="272255" y="1207711"/>
                  </a:cubicBezTo>
                  <a:lnTo>
                    <a:pt x="256380" y="1128336"/>
                  </a:lnTo>
                  <a:cubicBezTo>
                    <a:pt x="240241" y="1093410"/>
                    <a:pt x="227673" y="1070392"/>
                    <a:pt x="205580" y="1037848"/>
                  </a:cubicBezTo>
                  <a:cubicBezTo>
                    <a:pt x="184281" y="1006760"/>
                    <a:pt x="162982" y="981625"/>
                    <a:pt x="130968" y="955298"/>
                  </a:cubicBezTo>
                  <a:cubicBezTo>
                    <a:pt x="101071" y="924606"/>
                    <a:pt x="77125" y="886771"/>
                    <a:pt x="55562" y="845364"/>
                  </a:cubicBezTo>
                  <a:cubicBezTo>
                    <a:pt x="23150" y="783054"/>
                    <a:pt x="26457" y="770752"/>
                    <a:pt x="14286" y="735827"/>
                  </a:cubicBezTo>
                  <a:cubicBezTo>
                    <a:pt x="6217" y="686615"/>
                    <a:pt x="1322" y="648911"/>
                    <a:pt x="793" y="601286"/>
                  </a:cubicBezTo>
                  <a:cubicBezTo>
                    <a:pt x="-265" y="557894"/>
                    <a:pt x="-2118" y="514502"/>
                    <a:pt x="9524" y="475873"/>
                  </a:cubicBezTo>
                  <a:cubicBezTo>
                    <a:pt x="20107" y="409198"/>
                    <a:pt x="44184" y="347286"/>
                    <a:pt x="81755" y="285373"/>
                  </a:cubicBezTo>
                  <a:cubicBezTo>
                    <a:pt x="130438" y="213406"/>
                    <a:pt x="185472" y="143027"/>
                    <a:pt x="265905" y="93285"/>
                  </a:cubicBezTo>
                  <a:cubicBezTo>
                    <a:pt x="333638" y="48306"/>
                    <a:pt x="420819" y="15632"/>
                    <a:pt x="519905" y="3990"/>
                  </a:cubicBezTo>
                  <a:cubicBezTo>
                    <a:pt x="584200" y="-2095"/>
                    <a:pt x="644921" y="-2228"/>
                    <a:pt x="705643" y="10736"/>
                  </a:cubicBezTo>
                  <a:cubicBezTo>
                    <a:pt x="805259" y="37062"/>
                    <a:pt x="872727" y="72912"/>
                    <a:pt x="943768" y="121861"/>
                  </a:cubicBezTo>
                  <a:cubicBezTo>
                    <a:pt x="1009252" y="178879"/>
                    <a:pt x="1058067" y="229942"/>
                    <a:pt x="1100930" y="310773"/>
                  </a:cubicBezTo>
                  <a:cubicBezTo>
                    <a:pt x="1137046" y="378506"/>
                    <a:pt x="1160063" y="439096"/>
                    <a:pt x="1165224" y="512783"/>
                  </a:cubicBezTo>
                  <a:cubicBezTo>
                    <a:pt x="1174881" y="568213"/>
                    <a:pt x="1170250" y="629597"/>
                    <a:pt x="1165621" y="683836"/>
                  </a:cubicBezTo>
                  <a:cubicBezTo>
                    <a:pt x="1151202" y="755009"/>
                    <a:pt x="1129637" y="822609"/>
                    <a:pt x="1085452" y="889020"/>
                  </a:cubicBezTo>
                  <a:cubicBezTo>
                    <a:pt x="1047749" y="946699"/>
                    <a:pt x="994569" y="992472"/>
                    <a:pt x="950912" y="1054914"/>
                  </a:cubicBezTo>
                  <a:cubicBezTo>
                    <a:pt x="937021" y="1078197"/>
                    <a:pt x="923130" y="1091956"/>
                    <a:pt x="915193" y="1118811"/>
                  </a:cubicBezTo>
                  <a:cubicBezTo>
                    <a:pt x="906065" y="1147386"/>
                    <a:pt x="904080" y="1158102"/>
                    <a:pt x="900905" y="1177152"/>
                  </a:cubicBezTo>
                  <a:cubicBezTo>
                    <a:pt x="898920" y="1217501"/>
                    <a:pt x="899319" y="1230465"/>
                    <a:pt x="898525" y="1258908"/>
                  </a:cubicBezTo>
                  <a:cubicBezTo>
                    <a:pt x="898260" y="1276635"/>
                    <a:pt x="886089" y="1291981"/>
                    <a:pt x="858439" y="1301373"/>
                  </a:cubicBezTo>
                  <a:lnTo>
                    <a:pt x="642143" y="1301373"/>
                  </a:lnTo>
                  <a:cubicBezTo>
                    <a:pt x="604968" y="1298728"/>
                    <a:pt x="601133" y="1297271"/>
                    <a:pt x="591343" y="1279148"/>
                  </a:cubicBezTo>
                  <a:lnTo>
                    <a:pt x="591343" y="1212473"/>
                  </a:lnTo>
                </a:path>
              </a:pathLst>
            </a:custGeom>
            <a:noFill/>
            <a:ln w="25400" algn="ctr">
              <a:solidFill>
                <a:srgbClr val="86BC25"/>
              </a:solidFill>
              <a:miter lim="800000"/>
              <a:headEnd type="none" w="sm" len="sm"/>
              <a:tailEnd type="oval" w="sm" len="sm"/>
            </a:ln>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black"/>
                </a:solidFill>
                <a:effectLst/>
                <a:uLnTx/>
                <a:uFillTx/>
                <a:latin typeface="Calibri Light"/>
                <a:ea typeface="+mn-ea"/>
                <a:cs typeface="+mn-cs"/>
              </a:endParaRPr>
            </a:p>
          </p:txBody>
        </p:sp>
        <p:sp>
          <p:nvSpPr>
            <p:cNvPr id="220" name="Round Same Side Corner Rectangle 69">
              <a:extLst>
                <a:ext uri="{FF2B5EF4-FFF2-40B4-BE49-F238E27FC236}">
                  <a16:creationId xmlns:a16="http://schemas.microsoft.com/office/drawing/2014/main" id="{AF1A8F3A-38AD-4457-8079-088CF57B5F28}"/>
                </a:ext>
              </a:extLst>
            </p:cNvPr>
            <p:cNvSpPr/>
            <p:nvPr/>
          </p:nvSpPr>
          <p:spPr bwMode="gray">
            <a:xfrm>
              <a:off x="1289779" y="3495046"/>
              <a:ext cx="116350" cy="108039"/>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21" name="Round Same Side Corner Rectangle 70">
              <a:extLst>
                <a:ext uri="{FF2B5EF4-FFF2-40B4-BE49-F238E27FC236}">
                  <a16:creationId xmlns:a16="http://schemas.microsoft.com/office/drawing/2014/main" id="{18A7D5F4-BD51-45DC-ADCE-6B0FDEF6F3F4}"/>
                </a:ext>
              </a:extLst>
            </p:cNvPr>
            <p:cNvSpPr/>
            <p:nvPr/>
          </p:nvSpPr>
          <p:spPr bwMode="gray">
            <a:xfrm flipV="1">
              <a:off x="1312850"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22" name="Round Same Side Corner Rectangle 71">
              <a:extLst>
                <a:ext uri="{FF2B5EF4-FFF2-40B4-BE49-F238E27FC236}">
                  <a16:creationId xmlns:a16="http://schemas.microsoft.com/office/drawing/2014/main" id="{42145FBA-6A8E-401A-ABC6-77AB7CBFBCF9}"/>
                </a:ext>
              </a:extLst>
            </p:cNvPr>
            <p:cNvSpPr/>
            <p:nvPr/>
          </p:nvSpPr>
          <p:spPr bwMode="gray">
            <a:xfrm flipV="1">
              <a:off x="1362714" y="3603085"/>
              <a:ext cx="21108" cy="45231"/>
            </a:xfrm>
            <a:prstGeom prst="round2SameRect">
              <a:avLst>
                <a:gd name="adj1" fmla="val 50000"/>
                <a:gd name="adj2" fmla="val 0"/>
              </a:avLst>
            </a:prstGeom>
            <a:solidFill>
              <a:srgbClr val="26890D"/>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sp>
          <p:nvSpPr>
            <p:cNvPr id="223" name="Oval 222">
              <a:extLst>
                <a:ext uri="{FF2B5EF4-FFF2-40B4-BE49-F238E27FC236}">
                  <a16:creationId xmlns:a16="http://schemas.microsoft.com/office/drawing/2014/main" id="{BF7CB78A-77D8-4286-AAB1-807A4F44DD5D}"/>
                </a:ext>
              </a:extLst>
            </p:cNvPr>
            <p:cNvSpPr/>
            <p:nvPr/>
          </p:nvSpPr>
          <p:spPr bwMode="gray">
            <a:xfrm>
              <a:off x="1329954" y="3531065"/>
              <a:ext cx="36000" cy="36000"/>
            </a:xfrm>
            <a:prstGeom prst="ellipse">
              <a:avLst/>
            </a:prstGeom>
            <a:solidFill>
              <a:sysClr val="window" lastClr="FFFFFF"/>
            </a:solidFill>
            <a:ln w="19050" algn="ctr">
              <a:noFill/>
              <a:miter lim="800000"/>
              <a:headEnd/>
              <a:tailEnd/>
            </a:ln>
          </p:spPr>
          <p:txBody>
            <a:bodyPr wrap="square" lIns="50006" tIns="50006" rIns="50006" bIns="50006" rtlCol="0" anchor="ctr"/>
            <a:lstStyle/>
            <a:p>
              <a:pPr marL="0" marR="0" lvl="0" indent="0" algn="ctr" defTabSz="685800" rtl="0" eaLnBrk="1" fontAlgn="auto" latinLnBrk="0" hangingPunct="1">
                <a:lnSpc>
                  <a:spcPct val="106000"/>
                </a:lnSpc>
                <a:spcBef>
                  <a:spcPts val="0"/>
                </a:spcBef>
                <a:spcAft>
                  <a:spcPts val="0"/>
                </a:spcAft>
                <a:buClrTx/>
                <a:buSzTx/>
                <a:buFontTx/>
                <a:buNone/>
                <a:tabLst/>
                <a:defRPr/>
              </a:pPr>
              <a:endParaRPr kumimoji="0" lang="en-US" sz="825" b="0" i="0" u="none" strike="noStrike" kern="0" cap="none" spc="0" normalizeH="0" baseline="0" noProof="0" dirty="0">
                <a:ln>
                  <a:noFill/>
                </a:ln>
                <a:solidFill>
                  <a:prstClr val="white"/>
                </a:solidFill>
                <a:effectLst/>
                <a:uLnTx/>
                <a:uFillTx/>
                <a:latin typeface="Calibri Light"/>
                <a:ea typeface="+mn-ea"/>
                <a:cs typeface="+mn-cs"/>
              </a:endParaRPr>
            </a:p>
          </p:txBody>
        </p:sp>
      </p:grpSp>
      <p:sp>
        <p:nvSpPr>
          <p:cNvPr id="224" name="Rectangle 223">
            <a:extLst>
              <a:ext uri="{FF2B5EF4-FFF2-40B4-BE49-F238E27FC236}">
                <a16:creationId xmlns:a16="http://schemas.microsoft.com/office/drawing/2014/main" id="{62B1E258-0E1E-48B2-80E2-4A6B3AF70F23}"/>
              </a:ext>
            </a:extLst>
          </p:cNvPr>
          <p:cNvSpPr/>
          <p:nvPr/>
        </p:nvSpPr>
        <p:spPr>
          <a:xfrm>
            <a:off x="535104" y="6329886"/>
            <a:ext cx="27007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rPr>
              <a:t>© </a:t>
            </a:r>
            <a:r>
              <a:rPr kumimoji="0" lang="es-MX" sz="1000" b="0" i="0" u="none" strike="noStrike" kern="1200" cap="none" spc="-20" normalizeH="0" baseline="0" noProof="0" dirty="0">
                <a:ln>
                  <a:noFill/>
                </a:ln>
                <a:solidFill>
                  <a:prstClr val="black"/>
                </a:solidFill>
                <a:effectLst/>
                <a:uLnTx/>
                <a:uFillTx/>
                <a:latin typeface="Calibri Light"/>
                <a:ea typeface="Calibri" panose="020F0502020204030204" pitchFamily="34" charset="0"/>
                <a:cs typeface="+mn-cs"/>
              </a:rPr>
              <a:t>2022 Deloitte Impuestos y Servicios Legales, S.C.</a:t>
            </a:r>
            <a:endParaRPr kumimoji="0" lang="es-MX" sz="1000" b="0" i="0" u="none" strike="noStrike" kern="1200" cap="none" spc="0" normalizeH="0" baseline="0" noProof="0" dirty="0">
              <a:ln>
                <a:noFill/>
              </a:ln>
              <a:solidFill>
                <a:prstClr val="black"/>
              </a:solidFill>
              <a:effectLst/>
              <a:uLnTx/>
              <a:uFillTx/>
              <a:latin typeface="Calibri Light"/>
              <a:ea typeface="Calibri" panose="020F0502020204030204" pitchFamily="34" charset="0"/>
              <a:cs typeface="+mn-cs"/>
            </a:endParaRPr>
          </a:p>
        </p:txBody>
      </p:sp>
    </p:spTree>
    <p:extLst>
      <p:ext uri="{BB962C8B-B14F-4D97-AF65-F5344CB8AC3E}">
        <p14:creationId xmlns:p14="http://schemas.microsoft.com/office/powerpoint/2010/main" val="1096217857"/>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10.xml><?xml version="1.0" encoding="utf-8"?>
<a:theme xmlns:a="http://schemas.openxmlformats.org/drawingml/2006/main" name="13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3.xml><?xml version="1.0" encoding="utf-8"?>
<a:theme xmlns:a="http://schemas.openxmlformats.org/drawingml/2006/main" name="1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4.xml><?xml version="1.0" encoding="utf-8"?>
<a:theme xmlns:a="http://schemas.openxmlformats.org/drawingml/2006/main" name="4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5.xml><?xml version="1.0" encoding="utf-8"?>
<a:theme xmlns:a="http://schemas.openxmlformats.org/drawingml/2006/main" name="9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6.xml><?xml version="1.0" encoding="utf-8"?>
<a:theme xmlns:a="http://schemas.openxmlformats.org/drawingml/2006/main" name="10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7.xml><?xml version="1.0" encoding="utf-8"?>
<a:theme xmlns:a="http://schemas.openxmlformats.org/drawingml/2006/main" name="11_Deloitte Brand Theme">
  <a:themeElements>
    <a:clrScheme name="Custom 3">
      <a:dk1>
        <a:sysClr val="windowText" lastClr="000000"/>
      </a:dk1>
      <a:lt1>
        <a:sysClr val="window" lastClr="FFFFFF"/>
      </a:lt1>
      <a:dk2>
        <a:srgbClr val="53565A"/>
      </a:dk2>
      <a:lt2>
        <a:srgbClr val="D0D0CE"/>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Custom 2">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Deloitte Brand Theme" id="{7F8E7B9C-D1E6-4EAB-A888-5889AFAC97F5}" vid="{EE3CB14B-24FA-49D6-9FDE-EB9FB3296A69}"/>
    </a:ext>
  </a:extLst>
</a:theme>
</file>

<file path=ppt/theme/theme8.xml><?xml version="1.0" encoding="utf-8"?>
<a:theme xmlns:a="http://schemas.openxmlformats.org/drawingml/2006/main" name="7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ppt/theme/theme9.xml><?xml version="1.0" encoding="utf-8"?>
<a:theme xmlns:a="http://schemas.openxmlformats.org/drawingml/2006/main" name="12_Deloitte Brand Theme">
  <a:themeElements>
    <a:clrScheme name="Custom 1">
      <a:dk1>
        <a:sysClr val="windowText" lastClr="000000"/>
      </a:dk1>
      <a:lt1>
        <a:sysClr val="window" lastClr="FFFFFF"/>
      </a:lt1>
      <a:dk2>
        <a:srgbClr val="D0D0CE"/>
      </a:dk2>
      <a:lt2>
        <a:srgbClr val="53565A"/>
      </a:lt2>
      <a:accent1>
        <a:srgbClr val="86BC25"/>
      </a:accent1>
      <a:accent2>
        <a:srgbClr val="43B02A"/>
      </a:accent2>
      <a:accent3>
        <a:srgbClr val="26890D"/>
      </a:accent3>
      <a:accent4>
        <a:srgbClr val="046A38"/>
      </a:accent4>
      <a:accent5>
        <a:srgbClr val="0D8390"/>
      </a:accent5>
      <a:accent6>
        <a:srgbClr val="007CB0"/>
      </a:accent6>
      <a:hlink>
        <a:srgbClr val="00A3E0"/>
      </a:hlink>
      <a:folHlink>
        <a:srgbClr val="7F7F7F"/>
      </a:folHlink>
    </a:clrScheme>
    <a:fontScheme name="Deloitte">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3"/>
        </a:solidFill>
        <a:ln w="19050" algn="ctr">
          <a:noFill/>
          <a:miter lim="800000"/>
          <a:headEnd/>
          <a:tailEnd/>
        </a:ln>
      </a:spPr>
      <a:bodyPr wrap="square" lIns="88900" tIns="88900" rIns="88900" bIns="88900" rtlCol="0" anchor="ctr"/>
      <a:lstStyle>
        <a:defPPr>
          <a:lnSpc>
            <a:spcPct val="106000"/>
          </a:lnSpc>
          <a:buFont typeface="Wingdings 2" pitchFamily="18" charset="2"/>
          <a:buNone/>
          <a:defRPr sz="1600" b="1" dirty="0" smtClean="0">
            <a:solidFill>
              <a:schemeClr val="bg1"/>
            </a:solidFill>
          </a:defRPr>
        </a:defPPr>
      </a:lst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03200" indent="-203200">
          <a:spcBef>
            <a:spcPts val="600"/>
          </a:spcBef>
          <a:buSzPct val="100000"/>
          <a:buFont typeface="Arial"/>
          <a:buChar char="•"/>
          <a:defRPr dirty="0" smtClean="0">
            <a:solidFill>
              <a:srgbClr val="313131"/>
            </a:solidFill>
          </a:defRPr>
        </a:defPPr>
      </a:lstStyle>
    </a:txDef>
  </a:objectDefaults>
  <a:extraClrSchemeLst/>
  <a:custClrLst>
    <a:custClr name="Green 7">
      <a:srgbClr val="2C5234"/>
    </a:custClr>
    <a:custClr name="Green 6">
      <a:srgbClr val="046A38"/>
    </a:custClr>
    <a:custClr name="Green 5">
      <a:srgbClr val="009A44"/>
    </a:custClr>
    <a:custClr name="Green 4">
      <a:srgbClr val="43B02A"/>
    </a:custClr>
    <a:custClr name="Deloitte Green">
      <a:srgbClr val="86BC25"/>
    </a:custClr>
    <a:custClr name="Green 2">
      <a:srgbClr val="C4D600"/>
    </a:custClr>
    <a:custClr name="Green 1">
      <a:srgbClr val="E3E48D"/>
    </a:custClr>
    <a:custClr name="Teal 7">
      <a:srgbClr val="004F59"/>
    </a:custClr>
    <a:custClr name="Teal 6">
      <a:srgbClr val="007680"/>
    </a:custClr>
    <a:custClr name="Teal 5">
      <a:srgbClr val="0097A9"/>
    </a:custClr>
    <a:custClr name="Teal 4">
      <a:srgbClr val="00ABAB"/>
    </a:custClr>
    <a:custClr name="Teal 3">
      <a:srgbClr val="6FC2B4"/>
    </a:custClr>
    <a:custClr name="Teal 2">
      <a:srgbClr val="9DD4CF"/>
    </a:custClr>
    <a:custClr name="Teal 1">
      <a:srgbClr val="DDEFE8"/>
    </a:custClr>
    <a:custClr name="Blue 7">
      <a:srgbClr val="041E42"/>
    </a:custClr>
    <a:custClr name="Blue 6">
      <a:srgbClr val="012169"/>
    </a:custClr>
    <a:custClr name="Blue 5">
      <a:srgbClr val="005587"/>
    </a:custClr>
    <a:custClr name="Blue 4">
      <a:srgbClr val="0076A8"/>
    </a:custClr>
    <a:custClr name="Blue 3">
      <a:srgbClr val="00A3E0"/>
    </a:custClr>
    <a:custClr name="Blue 2">
      <a:srgbClr val="62B5E5"/>
    </a:custClr>
    <a:custClr name="Blue 1">
      <a:srgbClr val="A0DCFF"/>
    </a:custClr>
    <a:custClr name="Cool Gray 11">
      <a:srgbClr val="53565A"/>
    </a:custClr>
    <a:custClr name="Cool Gray 10">
      <a:srgbClr val="63666A"/>
    </a:custClr>
    <a:custClr name="Cool Gray 9">
      <a:srgbClr val="75787B"/>
    </a:custClr>
    <a:custClr name="Cool Gray 7">
      <a:srgbClr val="97999B"/>
    </a:custClr>
    <a:custClr name="Cool Gray 6">
      <a:srgbClr val="A7A8AA"/>
    </a:custClr>
    <a:custClr name="Cool Gray 4">
      <a:srgbClr val="BBBCBC"/>
    </a:custClr>
    <a:custClr name="Cool Gray 2">
      <a:srgbClr val="D0D0CE"/>
    </a:custClr>
    <a:custClr name="White">
      <a:srgbClr val="FFFFFF"/>
    </a:custClr>
    <a:custClr name="Black">
      <a:srgbClr val="000000"/>
    </a:custClr>
    <a:custClr name="Red">
      <a:srgbClr val="DA291C"/>
    </a:custClr>
    <a:custClr name="Orange">
      <a:srgbClr val="ED8B00"/>
    </a:custClr>
    <a:custClr name="Yellow">
      <a:srgbClr val="FFCD00"/>
    </a:custClr>
  </a:custClrLst>
  <a:extLst>
    <a:ext uri="{05A4C25C-085E-4340-85A3-A5531E510DB2}">
      <thm15:themeFamily xmlns:thm15="http://schemas.microsoft.com/office/thememl/2012/main" name="Presentation1" id="{D49F25BE-4A20-456C-BDCE-F6635A3DE58D}" vid="{37FE3EE6-063D-44DD-A490-0AF0157BE16E}"/>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7C0B5E8C28FBB4DB6BB6E6547CA8A70" ma:contentTypeVersion="13" ma:contentTypeDescription="Create a new document." ma:contentTypeScope="" ma:versionID="0a46a10188038176b4a387d52ea71e7a">
  <xsd:schema xmlns:xsd="http://www.w3.org/2001/XMLSchema" xmlns:xs="http://www.w3.org/2001/XMLSchema" xmlns:p="http://schemas.microsoft.com/office/2006/metadata/properties" xmlns:ns3="8f1e2369-70da-40d7-b978-99d0855b91b8" xmlns:ns4="8ee28f6f-733e-446a-845c-015b8614e1f7" targetNamespace="http://schemas.microsoft.com/office/2006/metadata/properties" ma:root="true" ma:fieldsID="79067f50d15324d46a422f953b0a6563" ns3:_="" ns4:_="">
    <xsd:import namespace="8f1e2369-70da-40d7-b978-99d0855b91b8"/>
    <xsd:import namespace="8ee28f6f-733e-446a-845c-015b8614e1f7"/>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OCR" minOccurs="0"/>
                <xsd:element ref="ns3:MediaServiceDateTaken" minOccurs="0"/>
                <xsd:element ref="ns4:SharedWithUsers" minOccurs="0"/>
                <xsd:element ref="ns4:SharedWithDetails" minOccurs="0"/>
                <xsd:element ref="ns4:SharingHintHash" minOccurs="0"/>
                <xsd:element ref="ns3:MediaServiceLocation" minOccurs="0"/>
                <xsd:element ref="ns3:MediaServiceGenerationTime" minOccurs="0"/>
                <xsd:element ref="ns3:MediaServiceEventHashCode"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f1e2369-70da-40d7-b978-99d0855b91b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MediaServiceAutoTags" ma:internalName="MediaServiceAutoTags" ma:readOnly="true">
      <xsd:simpleType>
        <xsd:restriction base="dms:Text"/>
      </xsd:simpleType>
    </xsd:element>
    <xsd:element name="MediaServiceOCR" ma:index="11" nillable="true" ma:displayName="MediaServiceOCR"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6" nillable="true" ma:displayName="Location" ma:internalName="MediaServiceLocatio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ee28f6f-733e-446a-845c-015b8614e1f7"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SharingHintHash" ma:index="15"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DBF5FBC8-9FF1-4377-BFED-A78611F885B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f1e2369-70da-40d7-b978-99d0855b91b8"/>
    <ds:schemaRef ds:uri="8ee28f6f-733e-446a-845c-015b8614e1f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512E9EB6-BE14-4E9B-B53A-6D95BDD731E5}">
  <ds:schemaRefs>
    <ds:schemaRef ds:uri="http://schemas.microsoft.com/sharepoint/v3/contenttype/forms"/>
  </ds:schemaRefs>
</ds:datastoreItem>
</file>

<file path=customXml/itemProps3.xml><?xml version="1.0" encoding="utf-8"?>
<ds:datastoreItem xmlns:ds="http://schemas.openxmlformats.org/officeDocument/2006/customXml" ds:itemID="{BA05E49B-70B5-4FEC-89D5-F69F52BE5B81}">
  <ds:schemaRefs>
    <ds:schemaRef ds:uri="8ee28f6f-733e-446a-845c-015b8614e1f7"/>
    <ds:schemaRef ds:uri="http://purl.org/dc/dcmitype/"/>
    <ds:schemaRef ds:uri="http://www.w3.org/XML/1998/namespace"/>
    <ds:schemaRef ds:uri="http://purl.org/dc/elements/1.1/"/>
    <ds:schemaRef ds:uri="http://schemas.openxmlformats.org/package/2006/metadata/core-properties"/>
    <ds:schemaRef ds:uri="http://schemas.microsoft.com/office/2006/documentManagement/types"/>
    <ds:schemaRef ds:uri="http://schemas.microsoft.com/office/infopath/2007/PartnerControls"/>
    <ds:schemaRef ds:uri="8f1e2369-70da-40d7-b978-99d0855b91b8"/>
    <ds:schemaRef ds:uri="http://schemas.microsoft.com/office/2006/metadata/properties"/>
    <ds:schemaRef ds:uri="http://purl.org/dc/terms/"/>
  </ds:schemaRefs>
</ds:datastoreItem>
</file>

<file path=docProps/app.xml><?xml version="1.0" encoding="utf-8"?>
<Properties xmlns="http://schemas.openxmlformats.org/officeDocument/2006/extended-properties" xmlns:vt="http://schemas.openxmlformats.org/officeDocument/2006/docPropsVTypes">
  <Template>Deloitte_16_9_Onscreen</Template>
  <TotalTime>13724</TotalTime>
  <Words>8254</Words>
  <Application>Microsoft Office PowerPoint</Application>
  <PresentationFormat>Panorámica</PresentationFormat>
  <Paragraphs>662</Paragraphs>
  <Slides>54</Slides>
  <Notes>32</Notes>
  <HiddenSlides>0</HiddenSlides>
  <MMClips>0</MMClips>
  <ScaleCrop>false</ScaleCrop>
  <HeadingPairs>
    <vt:vector size="8" baseType="variant">
      <vt:variant>
        <vt:lpstr>Fuentes usadas</vt:lpstr>
      </vt:variant>
      <vt:variant>
        <vt:i4>6</vt:i4>
      </vt:variant>
      <vt:variant>
        <vt:lpstr>Tema</vt:lpstr>
      </vt:variant>
      <vt:variant>
        <vt:i4>10</vt:i4>
      </vt:variant>
      <vt:variant>
        <vt:lpstr>Servidores OLE incrustados</vt:lpstr>
      </vt:variant>
      <vt:variant>
        <vt:i4>1</vt:i4>
      </vt:variant>
      <vt:variant>
        <vt:lpstr>Títulos de diapositiva</vt:lpstr>
      </vt:variant>
      <vt:variant>
        <vt:i4>54</vt:i4>
      </vt:variant>
    </vt:vector>
  </HeadingPairs>
  <TitlesOfParts>
    <vt:vector size="71" baseType="lpstr">
      <vt:lpstr>Arial</vt:lpstr>
      <vt:lpstr>Calibri</vt:lpstr>
      <vt:lpstr>Calibri Light</vt:lpstr>
      <vt:lpstr>Verdana</vt:lpstr>
      <vt:lpstr>Wingdings</vt:lpstr>
      <vt:lpstr>Wingdings 2</vt:lpstr>
      <vt:lpstr>Deloitte Brand Theme</vt:lpstr>
      <vt:lpstr>2_Deloitte Brand Theme</vt:lpstr>
      <vt:lpstr>1_Deloitte Brand Theme</vt:lpstr>
      <vt:lpstr>4_Deloitte Brand Theme</vt:lpstr>
      <vt:lpstr>9_Deloitte Brand Theme</vt:lpstr>
      <vt:lpstr>10_Deloitte Brand Theme</vt:lpstr>
      <vt:lpstr>11_Deloitte Brand Theme</vt:lpstr>
      <vt:lpstr>7_Deloitte Brand Theme</vt:lpstr>
      <vt:lpstr>12_Deloitte Brand Theme</vt:lpstr>
      <vt:lpstr>13_Deloitte Brand Theme</vt:lpstr>
      <vt:lpstr>think-cell Slide</vt:lpstr>
      <vt:lpstr>Actualidades Aduaneras para Compañías Mineras</vt:lpstr>
      <vt:lpstr>Contenido</vt:lpstr>
      <vt:lpstr>Novedades en materia de  Comercio Exterior</vt:lpstr>
      <vt:lpstr>Novedades en materia de Comercio Exterior</vt:lpstr>
      <vt:lpstr>Novedades en materia de Comercio Exterior</vt:lpstr>
      <vt:lpstr>Novedades en materia de Comercio Exterior</vt:lpstr>
      <vt:lpstr>Tendencias en facultades de comprobación de comercio exterior</vt:lpstr>
      <vt:lpstr>Presentación de PowerPoint</vt:lpstr>
      <vt:lpstr>Presentación de PowerPoint</vt:lpstr>
      <vt:lpstr>Presentación de PowerPoint</vt:lpstr>
      <vt:lpstr>Presentación de PowerPoint</vt:lpstr>
      <vt:lpstr>Causales de Suspensión </vt:lpstr>
      <vt:lpstr>Verificación de origen</vt:lpstr>
      <vt:lpstr>Principales Modificaciones en Materia Regulatoria</vt:lpstr>
      <vt:lpstr>Principales reformas a las Reglas y  Criterios de Carácter General en  Materia de Comercio Exterior por  Secretaría de Economía. </vt:lpstr>
      <vt:lpstr>Comparación</vt:lpstr>
      <vt:lpstr>Comparación</vt:lpstr>
      <vt:lpstr>Comparación</vt:lpstr>
      <vt:lpstr>Comparación</vt:lpstr>
      <vt:lpstr>Presentación de PowerPoint</vt:lpstr>
      <vt:lpstr>Despacho por Lugar Distinto al Autorizado (LDA)</vt:lpstr>
      <vt:lpstr>Principales Modificaciones en Materia Regulatoria </vt:lpstr>
      <vt:lpstr>Principales Modificaciones en Materia Regulatoria </vt:lpstr>
      <vt:lpstr>Principales Modificaciones en Materia Regulatoria </vt:lpstr>
      <vt:lpstr>Complemento Carta Porte </vt:lpstr>
      <vt:lpstr>Presentación de PowerPoint</vt:lpstr>
      <vt:lpstr>Presentación de PowerPoint</vt:lpstr>
      <vt:lpstr>Complemento Carta Porte del CFDI</vt:lpstr>
      <vt:lpstr>Complemento Carta Porte del CFDI</vt:lpstr>
      <vt:lpstr>Complemento Carta Porte del CFDI </vt:lpstr>
      <vt:lpstr>Complemento Carta Porte del CFDI </vt:lpstr>
      <vt:lpstr>Manifestación de Valor  Electrónica </vt:lpstr>
      <vt:lpstr>Principales Modificaciones en Materia Regulatoria </vt:lpstr>
      <vt:lpstr>Principales Modificaciones en Materia Regulatoria </vt:lpstr>
      <vt:lpstr>Principales Modificaciones en Materia Regulatoria </vt:lpstr>
      <vt:lpstr>Empresa Cumplida de  Comercio Exterior</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Preguntas y respuestas </vt:lpstr>
      <vt:lpstr>Muchas Gracias!!</vt:lpstr>
      <vt:lpstr>Presentación de PowerPoint</vt:lpstr>
    </vt:vector>
  </TitlesOfParts>
  <Company>Deloitte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Document heading in Calibri  Light Green that can be up to  three lines of text</dc:title>
  <dc:creator>Schulfer, Gretchen</dc:creator>
  <cp:lastModifiedBy>Sistemas CAMIMEX</cp:lastModifiedBy>
  <cp:revision>355</cp:revision>
  <cp:lastPrinted>2014-06-25T02:16:22Z</cp:lastPrinted>
  <dcterms:created xsi:type="dcterms:W3CDTF">2020-03-02T22:28:28Z</dcterms:created>
  <dcterms:modified xsi:type="dcterms:W3CDTF">2022-11-10T01:58:11Z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0x01010097C0B5E8C28FBB4DB6BB6E6547CA8A70</vt:lpwstr>
  </property>
  <property fmtid="{D5CDD505-2E9C-101B-9397-08002B2CF9AE}" pid="3" name="MSIP_Label_ea60d57e-af5b-4752-ac57-3e4f28ca11dc_Enabled">
    <vt:lpwstr>true</vt:lpwstr>
  </property>
  <property fmtid="{D5CDD505-2E9C-101B-9397-08002B2CF9AE}" pid="4" name="MSIP_Label_ea60d57e-af5b-4752-ac57-3e4f28ca11dc_SetDate">
    <vt:lpwstr>2021-10-15T15:18:39Z</vt:lpwstr>
  </property>
  <property fmtid="{D5CDD505-2E9C-101B-9397-08002B2CF9AE}" pid="5" name="MSIP_Label_ea60d57e-af5b-4752-ac57-3e4f28ca11dc_Method">
    <vt:lpwstr>Standard</vt:lpwstr>
  </property>
  <property fmtid="{D5CDD505-2E9C-101B-9397-08002B2CF9AE}" pid="6" name="MSIP_Label_ea60d57e-af5b-4752-ac57-3e4f28ca11dc_Name">
    <vt:lpwstr>ea60d57e-af5b-4752-ac57-3e4f28ca11dc</vt:lpwstr>
  </property>
  <property fmtid="{D5CDD505-2E9C-101B-9397-08002B2CF9AE}" pid="7" name="MSIP_Label_ea60d57e-af5b-4752-ac57-3e4f28ca11dc_SiteId">
    <vt:lpwstr>36da45f1-dd2c-4d1f-af13-5abe46b99921</vt:lpwstr>
  </property>
  <property fmtid="{D5CDD505-2E9C-101B-9397-08002B2CF9AE}" pid="8" name="MSIP_Label_ea60d57e-af5b-4752-ac57-3e4f28ca11dc_ActionId">
    <vt:lpwstr>fb052d9e-b3cb-4125-bfb8-70ed8899b8a9</vt:lpwstr>
  </property>
  <property fmtid="{D5CDD505-2E9C-101B-9397-08002B2CF9AE}" pid="9" name="MSIP_Label_ea60d57e-af5b-4752-ac57-3e4f28ca11dc_ContentBits">
    <vt:lpwstr>0</vt:lpwstr>
  </property>
</Properties>
</file>